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287000" cx="18288000"/>
  <p:notesSz cx="6858000" cy="9144000"/>
  <p:embeddedFontLst>
    <p:embeddedFont>
      <p:font typeface="Lato"/>
      <p:regular r:id="rId26"/>
      <p:bold r:id="rId27"/>
      <p:italic r:id="rId28"/>
      <p:boldItalic r:id="rId29"/>
    </p:embeddedFont>
    <p:embeddedFont>
      <p:font typeface="Promp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C1B2BDD-3338-43A2-949F-E25E68CB2833}">
  <a:tblStyle styleId="{9C1B2BDD-3338-43A2-949F-E25E68CB283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regular.fntdata"/><Relationship Id="rId25" Type="http://schemas.openxmlformats.org/officeDocument/2006/relationships/slide" Target="slides/slide19.xml"/><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mpt-bold.fntdata"/><Relationship Id="rId30" Type="http://schemas.openxmlformats.org/officeDocument/2006/relationships/font" Target="fonts/Prompt-regular.fntdata"/><Relationship Id="rId11" Type="http://schemas.openxmlformats.org/officeDocument/2006/relationships/slide" Target="slides/slide5.xml"/><Relationship Id="rId33" Type="http://schemas.openxmlformats.org/officeDocument/2006/relationships/font" Target="fonts/Prompt-boldItalic.fntdata"/><Relationship Id="rId10" Type="http://schemas.openxmlformats.org/officeDocument/2006/relationships/slide" Target="slides/slide4.xml"/><Relationship Id="rId32" Type="http://schemas.openxmlformats.org/officeDocument/2006/relationships/font" Target="fonts/Prompt-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 name="Shape 10"/>
        <p:cNvGrpSpPr/>
        <p:nvPr/>
      </p:nvGrpSpPr>
      <p:grpSpPr>
        <a:xfrm>
          <a:off x="0" y="0"/>
          <a:ext cx="0" cy="0"/>
          <a:chOff x="0" y="0"/>
          <a:chExt cx="0" cy="0"/>
        </a:xfrm>
      </p:grpSpPr>
      <p:pic>
        <p:nvPicPr>
          <p:cNvPr id="11" name="Google Shape;11;p3"/>
          <p:cNvPicPr preferRelativeResize="0"/>
          <p:nvPr/>
        </p:nvPicPr>
        <p:blipFill rotWithShape="1">
          <a:blip r:embed="rId2">
            <a:alphaModFix/>
          </a:blip>
          <a:srcRect b="0" l="1520" r="9534" t="0"/>
          <a:stretch/>
        </p:blipFill>
        <p:spPr>
          <a:xfrm>
            <a:off x="0" y="97600"/>
            <a:ext cx="18288000" cy="10100026"/>
          </a:xfrm>
          <a:prstGeom prst="rect">
            <a:avLst/>
          </a:prstGeom>
          <a:noFill/>
          <a:ln>
            <a:noFill/>
          </a:ln>
        </p:spPr>
      </p:pic>
      <p:sp>
        <p:nvSpPr>
          <p:cNvPr id="12" name="Google Shape;12;p3"/>
          <p:cNvSpPr txBox="1"/>
          <p:nvPr>
            <p:ph idx="1" type="subTitle"/>
          </p:nvPr>
        </p:nvSpPr>
        <p:spPr>
          <a:xfrm>
            <a:off x="803596" y="500325"/>
            <a:ext cx="6629700" cy="728400"/>
          </a:xfrm>
          <a:prstGeom prst="rect">
            <a:avLst/>
          </a:prstGeom>
        </p:spPr>
        <p:txBody>
          <a:bodyPr anchorCtr="0" anchor="t" bIns="45700" lIns="91425" spcFirstLastPara="1" rIns="91425" wrap="square" tIns="45700">
            <a:normAutofit/>
          </a:bodyPr>
          <a:lstStyle>
            <a:lvl1pPr lvl="0" rtl="0" algn="l">
              <a:spcBef>
                <a:spcPts val="640"/>
              </a:spcBef>
              <a:spcAft>
                <a:spcPts val="0"/>
              </a:spcAft>
              <a:buClr>
                <a:schemeClr val="lt1"/>
              </a:buClr>
              <a:buSzPts val="3200"/>
              <a:buNone/>
              <a:defRPr sz="3200">
                <a:solidFill>
                  <a:schemeClr val="lt1"/>
                </a:solidFill>
              </a:defRPr>
            </a:lvl1pPr>
            <a:lvl2pPr lvl="1" rtl="0">
              <a:spcBef>
                <a:spcPts val="560"/>
              </a:spcBef>
              <a:spcAft>
                <a:spcPts val="0"/>
              </a:spcAft>
              <a:buSzPts val="3200"/>
              <a:buNone/>
              <a:defRPr sz="3200"/>
            </a:lvl2pPr>
            <a:lvl3pPr lvl="2" rtl="0">
              <a:spcBef>
                <a:spcPts val="480"/>
              </a:spcBef>
              <a:spcAft>
                <a:spcPts val="0"/>
              </a:spcAft>
              <a:buSzPts val="3200"/>
              <a:buNone/>
              <a:defRPr sz="3200"/>
            </a:lvl3pPr>
            <a:lvl4pPr lvl="3" rtl="0">
              <a:spcBef>
                <a:spcPts val="400"/>
              </a:spcBef>
              <a:spcAft>
                <a:spcPts val="0"/>
              </a:spcAft>
              <a:buSzPts val="3200"/>
              <a:buNone/>
              <a:defRPr sz="3200"/>
            </a:lvl4pPr>
            <a:lvl5pPr lvl="4" rtl="0">
              <a:spcBef>
                <a:spcPts val="400"/>
              </a:spcBef>
              <a:spcAft>
                <a:spcPts val="0"/>
              </a:spcAft>
              <a:buSzPts val="3200"/>
              <a:buNone/>
              <a:defRPr sz="3200"/>
            </a:lvl5pPr>
            <a:lvl6pPr lvl="5" rtl="0">
              <a:spcBef>
                <a:spcPts val="400"/>
              </a:spcBef>
              <a:spcAft>
                <a:spcPts val="0"/>
              </a:spcAft>
              <a:buSzPts val="3200"/>
              <a:buNone/>
              <a:defRPr sz="3200"/>
            </a:lvl6pPr>
            <a:lvl7pPr lvl="6" rtl="0">
              <a:spcBef>
                <a:spcPts val="400"/>
              </a:spcBef>
              <a:spcAft>
                <a:spcPts val="0"/>
              </a:spcAft>
              <a:buSzPts val="3200"/>
              <a:buNone/>
              <a:defRPr sz="3200"/>
            </a:lvl7pPr>
            <a:lvl8pPr lvl="7" rtl="0">
              <a:spcBef>
                <a:spcPts val="400"/>
              </a:spcBef>
              <a:spcAft>
                <a:spcPts val="0"/>
              </a:spcAft>
              <a:buSzPts val="3200"/>
              <a:buNone/>
              <a:defRPr sz="3200"/>
            </a:lvl8pPr>
            <a:lvl9pPr lvl="8" rtl="0">
              <a:spcBef>
                <a:spcPts val="400"/>
              </a:spcBef>
              <a:spcAft>
                <a:spcPts val="0"/>
              </a:spcAft>
              <a:buSzPts val="3200"/>
              <a:buNone/>
              <a:defRPr sz="3200"/>
            </a:lvl9pPr>
          </a:lstStyle>
          <a:p/>
        </p:txBody>
      </p:sp>
      <p:grpSp>
        <p:nvGrpSpPr>
          <p:cNvPr id="13" name="Google Shape;13;p3"/>
          <p:cNvGrpSpPr/>
          <p:nvPr/>
        </p:nvGrpSpPr>
        <p:grpSpPr>
          <a:xfrm>
            <a:off x="1930861" y="-107363"/>
            <a:ext cx="14625612" cy="8124090"/>
            <a:chOff x="0" y="-1527451"/>
            <a:chExt cx="19500816" cy="10832121"/>
          </a:xfrm>
        </p:grpSpPr>
        <p:grpSp>
          <p:nvGrpSpPr>
            <p:cNvPr id="14" name="Google Shape;14;p3"/>
            <p:cNvGrpSpPr/>
            <p:nvPr/>
          </p:nvGrpSpPr>
          <p:grpSpPr>
            <a:xfrm>
              <a:off x="6805307" y="-1527451"/>
              <a:ext cx="6206785" cy="7734236"/>
              <a:chOff x="0" y="-200025"/>
              <a:chExt cx="812800" cy="1012825"/>
            </a:xfrm>
          </p:grpSpPr>
          <p:sp>
            <p:nvSpPr>
              <p:cNvPr id="15" name="Google Shape;1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265781" y="1308451"/>
              <a:ext cx="19235035" cy="7996219"/>
              <a:chOff x="0" y="-276225"/>
              <a:chExt cx="3799513" cy="1579500"/>
            </a:xfrm>
          </p:grpSpPr>
          <p:sp>
            <p:nvSpPr>
              <p:cNvPr id="18" name="Google Shape;18;p3"/>
              <p:cNvSpPr/>
              <p:nvPr/>
            </p:nvSpPr>
            <p:spPr>
              <a:xfrm>
                <a:off x="0" y="0"/>
                <a:ext cx="3799513" cy="1303184"/>
              </a:xfrm>
              <a:custGeom>
                <a:rect b="b" l="l" r="r" t="t"/>
                <a:pathLst>
                  <a:path extrusionOk="0" h="1303184" w="3799513">
                    <a:moveTo>
                      <a:pt x="27369" y="0"/>
                    </a:moveTo>
                    <a:lnTo>
                      <a:pt x="3772144" y="0"/>
                    </a:lnTo>
                    <a:cubicBezTo>
                      <a:pt x="3779403" y="0"/>
                      <a:pt x="3786364" y="2884"/>
                      <a:pt x="3791497" y="8016"/>
                    </a:cubicBezTo>
                    <a:cubicBezTo>
                      <a:pt x="3796630" y="13149"/>
                      <a:pt x="3799513" y="20111"/>
                      <a:pt x="3799513" y="27369"/>
                    </a:cubicBezTo>
                    <a:lnTo>
                      <a:pt x="3799513" y="1275814"/>
                    </a:lnTo>
                    <a:cubicBezTo>
                      <a:pt x="3799513" y="1290930"/>
                      <a:pt x="3787260" y="1303184"/>
                      <a:pt x="3772144" y="1303184"/>
                    </a:cubicBezTo>
                    <a:lnTo>
                      <a:pt x="27369" y="1303184"/>
                    </a:lnTo>
                    <a:cubicBezTo>
                      <a:pt x="20111" y="1303184"/>
                      <a:pt x="13149" y="1300300"/>
                      <a:pt x="8016" y="1295167"/>
                    </a:cubicBezTo>
                    <a:cubicBezTo>
                      <a:pt x="2884" y="1290035"/>
                      <a:pt x="0" y="1283073"/>
                      <a:pt x="0" y="1275814"/>
                    </a:cubicBezTo>
                    <a:lnTo>
                      <a:pt x="0" y="27369"/>
                    </a:lnTo>
                    <a:cubicBezTo>
                      <a:pt x="0" y="12254"/>
                      <a:pt x="12254" y="0"/>
                      <a:pt x="27369"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0" y="-276225"/>
                <a:ext cx="3799500" cy="15795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0" y="1053789"/>
              <a:ext cx="19235035" cy="7996219"/>
              <a:chOff x="0" y="-276225"/>
              <a:chExt cx="3799513" cy="1579500"/>
            </a:xfrm>
          </p:grpSpPr>
          <p:sp>
            <p:nvSpPr>
              <p:cNvPr id="21" name="Google Shape;21;p3"/>
              <p:cNvSpPr/>
              <p:nvPr/>
            </p:nvSpPr>
            <p:spPr>
              <a:xfrm>
                <a:off x="0" y="0"/>
                <a:ext cx="3799513" cy="1303184"/>
              </a:xfrm>
              <a:custGeom>
                <a:rect b="b" l="l" r="r" t="t"/>
                <a:pathLst>
                  <a:path extrusionOk="0" h="1303184" w="3799513">
                    <a:moveTo>
                      <a:pt x="27369" y="0"/>
                    </a:moveTo>
                    <a:lnTo>
                      <a:pt x="3772144" y="0"/>
                    </a:lnTo>
                    <a:cubicBezTo>
                      <a:pt x="3779403" y="0"/>
                      <a:pt x="3786364" y="2884"/>
                      <a:pt x="3791497" y="8016"/>
                    </a:cubicBezTo>
                    <a:cubicBezTo>
                      <a:pt x="3796630" y="13149"/>
                      <a:pt x="3799513" y="20111"/>
                      <a:pt x="3799513" y="27369"/>
                    </a:cubicBezTo>
                    <a:lnTo>
                      <a:pt x="3799513" y="1275814"/>
                    </a:lnTo>
                    <a:cubicBezTo>
                      <a:pt x="3799513" y="1290930"/>
                      <a:pt x="3787260" y="1303184"/>
                      <a:pt x="3772144" y="1303184"/>
                    </a:cubicBezTo>
                    <a:lnTo>
                      <a:pt x="27369" y="1303184"/>
                    </a:lnTo>
                    <a:cubicBezTo>
                      <a:pt x="20111" y="1303184"/>
                      <a:pt x="13149" y="1300300"/>
                      <a:pt x="8016" y="1295167"/>
                    </a:cubicBezTo>
                    <a:cubicBezTo>
                      <a:pt x="2884" y="1290035"/>
                      <a:pt x="0" y="1283073"/>
                      <a:pt x="0" y="1275814"/>
                    </a:cubicBezTo>
                    <a:lnTo>
                      <a:pt x="0" y="27369"/>
                    </a:lnTo>
                    <a:cubicBezTo>
                      <a:pt x="0" y="12254"/>
                      <a:pt x="12254" y="0"/>
                      <a:pt x="273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0" y="-276225"/>
                <a:ext cx="3799500" cy="15795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6514126" y="-1527451"/>
              <a:ext cx="6206785" cy="7734236"/>
              <a:chOff x="0" y="-200025"/>
              <a:chExt cx="812800" cy="1012825"/>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 name="Google Shape;26;p3"/>
          <p:cNvSpPr/>
          <p:nvPr/>
        </p:nvSpPr>
        <p:spPr>
          <a:xfrm flipH="1">
            <a:off x="8159484" y="1463312"/>
            <a:ext cx="1835682" cy="1901365"/>
          </a:xfrm>
          <a:custGeom>
            <a:rect b="b" l="l" r="r" t="t"/>
            <a:pathLst>
              <a:path extrusionOk="0" h="1901365" w="1835682">
                <a:moveTo>
                  <a:pt x="1835682" y="0"/>
                </a:moveTo>
                <a:lnTo>
                  <a:pt x="0" y="0"/>
                </a:lnTo>
                <a:lnTo>
                  <a:pt x="0" y="1901366"/>
                </a:lnTo>
                <a:lnTo>
                  <a:pt x="1835682" y="1901366"/>
                </a:lnTo>
                <a:lnTo>
                  <a:pt x="1835682" y="0"/>
                </a:lnTo>
                <a:close/>
              </a:path>
            </a:pathLst>
          </a:custGeom>
          <a:blipFill rotWithShape="1">
            <a:blip r:embed="rId3">
              <a:alphaModFix/>
            </a:blip>
            <a:stretch>
              <a:fillRect b="0" l="0" r="0" t="0"/>
            </a:stretch>
          </a:blipFill>
          <a:ln>
            <a:noFill/>
          </a:ln>
        </p:spPr>
      </p:sp>
      <p:pic>
        <p:nvPicPr>
          <p:cNvPr id="27" name="Google Shape;27;p3"/>
          <p:cNvPicPr preferRelativeResize="0"/>
          <p:nvPr/>
        </p:nvPicPr>
        <p:blipFill>
          <a:blip r:embed="rId4">
            <a:alphaModFix/>
          </a:blip>
          <a:stretch>
            <a:fillRect/>
          </a:stretch>
        </p:blipFill>
        <p:spPr>
          <a:xfrm>
            <a:off x="15822400" y="5412976"/>
            <a:ext cx="1960125" cy="4123900"/>
          </a:xfrm>
          <a:prstGeom prst="rect">
            <a:avLst/>
          </a:prstGeom>
          <a:noFill/>
          <a:ln>
            <a:noFill/>
          </a:ln>
        </p:spPr>
      </p:pic>
      <p:pic>
        <p:nvPicPr>
          <p:cNvPr id="28" name="Google Shape;28;p3"/>
          <p:cNvPicPr preferRelativeResize="0"/>
          <p:nvPr/>
        </p:nvPicPr>
        <p:blipFill rotWithShape="1">
          <a:blip r:embed="rId5">
            <a:alphaModFix/>
          </a:blip>
          <a:srcRect b="0" l="23494" r="0" t="0"/>
          <a:stretch/>
        </p:blipFill>
        <p:spPr>
          <a:xfrm>
            <a:off x="1" y="6213625"/>
            <a:ext cx="3788051" cy="3275651"/>
          </a:xfrm>
          <a:prstGeom prst="rect">
            <a:avLst/>
          </a:prstGeom>
          <a:noFill/>
          <a:ln>
            <a:noFill/>
          </a:ln>
        </p:spPr>
      </p:pic>
      <p:sp>
        <p:nvSpPr>
          <p:cNvPr id="29" name="Google Shape;29;p3"/>
          <p:cNvSpPr txBox="1"/>
          <p:nvPr>
            <p:ph type="title"/>
          </p:nvPr>
        </p:nvSpPr>
        <p:spPr>
          <a:xfrm>
            <a:off x="2345700" y="3529847"/>
            <a:ext cx="13596600" cy="37728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
          <p:cNvSpPr txBox="1"/>
          <p:nvPr>
            <p:ph idx="2" type="subTitle"/>
          </p:nvPr>
        </p:nvSpPr>
        <p:spPr>
          <a:xfrm>
            <a:off x="4045350" y="8609850"/>
            <a:ext cx="10197300" cy="7284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3200"/>
              <a:buNone/>
              <a:defRPr sz="3200">
                <a:solidFill>
                  <a:schemeClr val="lt1"/>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31" name="Google Shape;31;p3"/>
          <p:cNvSpPr txBox="1"/>
          <p:nvPr>
            <p:ph idx="3" type="subTitle"/>
          </p:nvPr>
        </p:nvSpPr>
        <p:spPr>
          <a:xfrm>
            <a:off x="10816146" y="500325"/>
            <a:ext cx="6534900" cy="728400"/>
          </a:xfrm>
          <a:prstGeom prst="rect">
            <a:avLst/>
          </a:prstGeom>
        </p:spPr>
        <p:txBody>
          <a:bodyPr anchorCtr="0" anchor="t" bIns="45700" lIns="91425" spcFirstLastPara="1" rIns="91425" wrap="square" tIns="45700">
            <a:normAutofit/>
          </a:bodyPr>
          <a:lstStyle>
            <a:lvl1pPr lvl="0" rtl="0" algn="r">
              <a:spcBef>
                <a:spcPts val="640"/>
              </a:spcBef>
              <a:spcAft>
                <a:spcPts val="0"/>
              </a:spcAft>
              <a:buClr>
                <a:schemeClr val="lt1"/>
              </a:buClr>
              <a:buSzPts val="3200"/>
              <a:buNone/>
              <a:defRPr sz="3200">
                <a:solidFill>
                  <a:schemeClr val="lt1"/>
                </a:solidFill>
              </a:defRPr>
            </a:lvl1pPr>
            <a:lvl2pPr lvl="1" rtl="0" algn="r">
              <a:spcBef>
                <a:spcPts val="560"/>
              </a:spcBef>
              <a:spcAft>
                <a:spcPts val="0"/>
              </a:spcAft>
              <a:buSzPts val="3200"/>
              <a:buNone/>
              <a:defRPr sz="3200"/>
            </a:lvl2pPr>
            <a:lvl3pPr lvl="2" rtl="0" algn="r">
              <a:spcBef>
                <a:spcPts val="480"/>
              </a:spcBef>
              <a:spcAft>
                <a:spcPts val="0"/>
              </a:spcAft>
              <a:buSzPts val="3200"/>
              <a:buNone/>
              <a:defRPr sz="3200"/>
            </a:lvl3pPr>
            <a:lvl4pPr lvl="3" rtl="0" algn="r">
              <a:spcBef>
                <a:spcPts val="400"/>
              </a:spcBef>
              <a:spcAft>
                <a:spcPts val="0"/>
              </a:spcAft>
              <a:buSzPts val="3200"/>
              <a:buNone/>
              <a:defRPr sz="3200"/>
            </a:lvl4pPr>
            <a:lvl5pPr lvl="4" rtl="0" algn="r">
              <a:spcBef>
                <a:spcPts val="400"/>
              </a:spcBef>
              <a:spcAft>
                <a:spcPts val="0"/>
              </a:spcAft>
              <a:buSzPts val="3200"/>
              <a:buNone/>
              <a:defRPr sz="3200"/>
            </a:lvl5pPr>
            <a:lvl6pPr lvl="5" rtl="0" algn="r">
              <a:spcBef>
                <a:spcPts val="400"/>
              </a:spcBef>
              <a:spcAft>
                <a:spcPts val="0"/>
              </a:spcAft>
              <a:buSzPts val="3200"/>
              <a:buNone/>
              <a:defRPr sz="3200"/>
            </a:lvl6pPr>
            <a:lvl7pPr lvl="6" rtl="0" algn="r">
              <a:spcBef>
                <a:spcPts val="400"/>
              </a:spcBef>
              <a:spcAft>
                <a:spcPts val="0"/>
              </a:spcAft>
              <a:buSzPts val="3200"/>
              <a:buNone/>
              <a:defRPr sz="3200"/>
            </a:lvl7pPr>
            <a:lvl8pPr lvl="7" rtl="0" algn="r">
              <a:spcBef>
                <a:spcPts val="400"/>
              </a:spcBef>
              <a:spcAft>
                <a:spcPts val="0"/>
              </a:spcAft>
              <a:buSzPts val="3200"/>
              <a:buNone/>
              <a:defRPr sz="3200"/>
            </a:lvl8pPr>
            <a:lvl9pPr lvl="8" rtl="0" algn="r">
              <a:spcBef>
                <a:spcPts val="400"/>
              </a:spcBef>
              <a:spcAft>
                <a:spcPts val="0"/>
              </a:spcAft>
              <a:buSzPts val="3200"/>
              <a:buNone/>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2" name="Shape 32"/>
        <p:cNvGrpSpPr/>
        <p:nvPr/>
      </p:nvGrpSpPr>
      <p:grpSpPr>
        <a:xfrm>
          <a:off x="0" y="0"/>
          <a:ext cx="0" cy="0"/>
          <a:chOff x="0" y="0"/>
          <a:chExt cx="0" cy="0"/>
        </a:xfrm>
      </p:grpSpPr>
      <p:grpSp>
        <p:nvGrpSpPr>
          <p:cNvPr id="33" name="Google Shape;33;p4"/>
          <p:cNvGrpSpPr/>
          <p:nvPr/>
        </p:nvGrpSpPr>
        <p:grpSpPr>
          <a:xfrm>
            <a:off x="788949" y="-148886"/>
            <a:ext cx="11242621" cy="9975975"/>
            <a:chOff x="0" y="-276225"/>
            <a:chExt cx="2961000" cy="2627400"/>
          </a:xfrm>
        </p:grpSpPr>
        <p:sp>
          <p:nvSpPr>
            <p:cNvPr id="34" name="Google Shape;34;p4"/>
            <p:cNvSpPr/>
            <p:nvPr/>
          </p:nvSpPr>
          <p:spPr>
            <a:xfrm>
              <a:off x="0" y="0"/>
              <a:ext cx="2960931" cy="2351051"/>
            </a:xfrm>
            <a:custGeom>
              <a:rect b="b" l="l" r="r" t="t"/>
              <a:pathLst>
                <a:path extrusionOk="0" h="2351051" w="2960931">
                  <a:moveTo>
                    <a:pt x="40630" y="0"/>
                  </a:moveTo>
                  <a:lnTo>
                    <a:pt x="2920301" y="0"/>
                  </a:lnTo>
                  <a:cubicBezTo>
                    <a:pt x="2931077" y="0"/>
                    <a:pt x="2941412" y="4281"/>
                    <a:pt x="2949031" y="11900"/>
                  </a:cubicBezTo>
                  <a:cubicBezTo>
                    <a:pt x="2956651" y="19520"/>
                    <a:pt x="2960931" y="29854"/>
                    <a:pt x="2960931" y="40630"/>
                  </a:cubicBezTo>
                  <a:lnTo>
                    <a:pt x="2960931" y="2310421"/>
                  </a:lnTo>
                  <a:cubicBezTo>
                    <a:pt x="2960931" y="2321197"/>
                    <a:pt x="2956651" y="2331532"/>
                    <a:pt x="2949031" y="2339151"/>
                  </a:cubicBezTo>
                  <a:cubicBezTo>
                    <a:pt x="2941412" y="2346771"/>
                    <a:pt x="2931077" y="2351051"/>
                    <a:pt x="2920301" y="2351051"/>
                  </a:cubicBezTo>
                  <a:lnTo>
                    <a:pt x="40630" y="2351051"/>
                  </a:lnTo>
                  <a:cubicBezTo>
                    <a:pt x="29854" y="2351051"/>
                    <a:pt x="19520" y="2346771"/>
                    <a:pt x="11900" y="2339151"/>
                  </a:cubicBezTo>
                  <a:cubicBezTo>
                    <a:pt x="4281" y="2331532"/>
                    <a:pt x="0" y="2321197"/>
                    <a:pt x="0" y="2310421"/>
                  </a:cubicBezTo>
                  <a:lnTo>
                    <a:pt x="0" y="40630"/>
                  </a:lnTo>
                  <a:cubicBezTo>
                    <a:pt x="0" y="29854"/>
                    <a:pt x="4281" y="19520"/>
                    <a:pt x="11900" y="11900"/>
                  </a:cubicBezTo>
                  <a:cubicBezTo>
                    <a:pt x="19520" y="4281"/>
                    <a:pt x="29854" y="0"/>
                    <a:pt x="40630"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0" y="-276225"/>
              <a:ext cx="2961000" cy="26274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598579" y="-368623"/>
            <a:ext cx="11242621" cy="9975975"/>
            <a:chOff x="0" y="-276225"/>
            <a:chExt cx="2961000" cy="2627400"/>
          </a:xfrm>
        </p:grpSpPr>
        <p:sp>
          <p:nvSpPr>
            <p:cNvPr id="37" name="Google Shape;37;p4"/>
            <p:cNvSpPr/>
            <p:nvPr/>
          </p:nvSpPr>
          <p:spPr>
            <a:xfrm>
              <a:off x="0" y="0"/>
              <a:ext cx="2960931" cy="2351051"/>
            </a:xfrm>
            <a:custGeom>
              <a:rect b="b" l="l" r="r" t="t"/>
              <a:pathLst>
                <a:path extrusionOk="0" h="2351051" w="2960931">
                  <a:moveTo>
                    <a:pt x="35121" y="0"/>
                  </a:moveTo>
                  <a:lnTo>
                    <a:pt x="2925811" y="0"/>
                  </a:lnTo>
                  <a:cubicBezTo>
                    <a:pt x="2945207" y="0"/>
                    <a:pt x="2960931" y="15724"/>
                    <a:pt x="2960931" y="35121"/>
                  </a:cubicBezTo>
                  <a:lnTo>
                    <a:pt x="2960931" y="2315931"/>
                  </a:lnTo>
                  <a:cubicBezTo>
                    <a:pt x="2960931" y="2335327"/>
                    <a:pt x="2945207" y="2351051"/>
                    <a:pt x="2925811" y="2351051"/>
                  </a:cubicBezTo>
                  <a:lnTo>
                    <a:pt x="35121" y="2351051"/>
                  </a:lnTo>
                  <a:cubicBezTo>
                    <a:pt x="15724" y="2351051"/>
                    <a:pt x="0" y="2335327"/>
                    <a:pt x="0" y="2315931"/>
                  </a:cubicBezTo>
                  <a:lnTo>
                    <a:pt x="0" y="35121"/>
                  </a:lnTo>
                  <a:cubicBezTo>
                    <a:pt x="0" y="15724"/>
                    <a:pt x="15724" y="0"/>
                    <a:pt x="35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0" y="-276225"/>
              <a:ext cx="2961000" cy="26274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4"/>
          <p:cNvSpPr txBox="1"/>
          <p:nvPr/>
        </p:nvSpPr>
        <p:spPr>
          <a:xfrm>
            <a:off x="2291585" y="3625154"/>
            <a:ext cx="834900" cy="927900"/>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01</a:t>
            </a:r>
            <a:endParaRPr/>
          </a:p>
        </p:txBody>
      </p:sp>
      <p:sp>
        <p:nvSpPr>
          <p:cNvPr id="40" name="Google Shape;40;p4"/>
          <p:cNvSpPr txBox="1"/>
          <p:nvPr/>
        </p:nvSpPr>
        <p:spPr>
          <a:xfrm>
            <a:off x="1931913" y="4943110"/>
            <a:ext cx="1554300" cy="927900"/>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02</a:t>
            </a:r>
            <a:endParaRPr/>
          </a:p>
        </p:txBody>
      </p:sp>
      <p:sp>
        <p:nvSpPr>
          <p:cNvPr id="41" name="Google Shape;41;p4"/>
          <p:cNvSpPr txBox="1"/>
          <p:nvPr/>
        </p:nvSpPr>
        <p:spPr>
          <a:xfrm>
            <a:off x="1931913" y="6261066"/>
            <a:ext cx="1554300" cy="927900"/>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03</a:t>
            </a:r>
            <a:endParaRPr/>
          </a:p>
        </p:txBody>
      </p:sp>
      <p:sp>
        <p:nvSpPr>
          <p:cNvPr id="42" name="Google Shape;42;p4"/>
          <p:cNvSpPr txBox="1"/>
          <p:nvPr/>
        </p:nvSpPr>
        <p:spPr>
          <a:xfrm>
            <a:off x="1931913" y="7579023"/>
            <a:ext cx="1554300" cy="927900"/>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04</a:t>
            </a:r>
            <a:endParaRPr/>
          </a:p>
        </p:txBody>
      </p:sp>
      <p:pic>
        <p:nvPicPr>
          <p:cNvPr id="43" name="Google Shape;43;p4"/>
          <p:cNvPicPr preferRelativeResize="0"/>
          <p:nvPr/>
        </p:nvPicPr>
        <p:blipFill rotWithShape="1">
          <a:blip r:embed="rId2">
            <a:alphaModFix/>
          </a:blip>
          <a:srcRect b="0" l="0" r="3250" t="0"/>
          <a:stretch/>
        </p:blipFill>
        <p:spPr>
          <a:xfrm>
            <a:off x="10898500" y="3625150"/>
            <a:ext cx="7389501" cy="6128274"/>
          </a:xfrm>
          <a:prstGeom prst="rect">
            <a:avLst/>
          </a:prstGeom>
          <a:noFill/>
          <a:ln>
            <a:noFill/>
          </a:ln>
        </p:spPr>
      </p:pic>
      <p:pic>
        <p:nvPicPr>
          <p:cNvPr id="44" name="Google Shape;44;p4"/>
          <p:cNvPicPr preferRelativeResize="0"/>
          <p:nvPr/>
        </p:nvPicPr>
        <p:blipFill>
          <a:blip r:embed="rId3">
            <a:alphaModFix/>
          </a:blip>
          <a:stretch>
            <a:fillRect/>
          </a:stretch>
        </p:blipFill>
        <p:spPr>
          <a:xfrm flipH="1" rot="10800000">
            <a:off x="3486225" y="3985048"/>
            <a:ext cx="2563925" cy="107829"/>
          </a:xfrm>
          <a:prstGeom prst="rect">
            <a:avLst/>
          </a:prstGeom>
          <a:noFill/>
          <a:ln>
            <a:noFill/>
          </a:ln>
        </p:spPr>
      </p:pic>
      <p:pic>
        <p:nvPicPr>
          <p:cNvPr id="45" name="Google Shape;45;p4"/>
          <p:cNvPicPr preferRelativeResize="0"/>
          <p:nvPr/>
        </p:nvPicPr>
        <p:blipFill>
          <a:blip r:embed="rId3">
            <a:alphaModFix/>
          </a:blip>
          <a:stretch>
            <a:fillRect/>
          </a:stretch>
        </p:blipFill>
        <p:spPr>
          <a:xfrm flipH="1" rot="10800000">
            <a:off x="3486225" y="5333135"/>
            <a:ext cx="2563925" cy="107829"/>
          </a:xfrm>
          <a:prstGeom prst="rect">
            <a:avLst/>
          </a:prstGeom>
          <a:noFill/>
          <a:ln>
            <a:noFill/>
          </a:ln>
        </p:spPr>
      </p:pic>
      <p:pic>
        <p:nvPicPr>
          <p:cNvPr id="46" name="Google Shape;46;p4"/>
          <p:cNvPicPr preferRelativeResize="0"/>
          <p:nvPr/>
        </p:nvPicPr>
        <p:blipFill>
          <a:blip r:embed="rId3">
            <a:alphaModFix/>
          </a:blip>
          <a:stretch>
            <a:fillRect/>
          </a:stretch>
        </p:blipFill>
        <p:spPr>
          <a:xfrm flipH="1" rot="10800000">
            <a:off x="3486225" y="6651098"/>
            <a:ext cx="2563925" cy="107829"/>
          </a:xfrm>
          <a:prstGeom prst="rect">
            <a:avLst/>
          </a:prstGeom>
          <a:noFill/>
          <a:ln>
            <a:noFill/>
          </a:ln>
        </p:spPr>
      </p:pic>
      <p:pic>
        <p:nvPicPr>
          <p:cNvPr id="47" name="Google Shape;47;p4"/>
          <p:cNvPicPr preferRelativeResize="0"/>
          <p:nvPr/>
        </p:nvPicPr>
        <p:blipFill>
          <a:blip r:embed="rId3">
            <a:alphaModFix/>
          </a:blip>
          <a:stretch>
            <a:fillRect/>
          </a:stretch>
        </p:blipFill>
        <p:spPr>
          <a:xfrm flipH="1" rot="10800000">
            <a:off x="3486225" y="8005423"/>
            <a:ext cx="2563925" cy="107829"/>
          </a:xfrm>
          <a:prstGeom prst="rect">
            <a:avLst/>
          </a:prstGeom>
          <a:noFill/>
          <a:ln>
            <a:noFill/>
          </a:ln>
        </p:spPr>
      </p:pic>
      <p:sp>
        <p:nvSpPr>
          <p:cNvPr id="48" name="Google Shape;48;p4"/>
          <p:cNvSpPr txBox="1"/>
          <p:nvPr>
            <p:ph idx="1" type="subTitle"/>
          </p:nvPr>
        </p:nvSpPr>
        <p:spPr>
          <a:xfrm>
            <a:off x="6363825" y="3752426"/>
            <a:ext cx="4221000" cy="743100"/>
          </a:xfrm>
          <a:prstGeom prst="rect">
            <a:avLst/>
          </a:prstGeom>
        </p:spPr>
        <p:txBody>
          <a:bodyPr anchorCtr="0" anchor="t" bIns="45700" lIns="91425" spcFirstLastPara="1" rIns="91425" wrap="square" tIns="45700">
            <a:normAutofit/>
          </a:bodyPr>
          <a:lstStyle>
            <a:lvl1pPr lvl="0" algn="l">
              <a:spcBef>
                <a:spcPts val="640"/>
              </a:spcBef>
              <a:spcAft>
                <a:spcPts val="0"/>
              </a:spcAft>
              <a:buClr>
                <a:srgbClr val="358E51"/>
              </a:buClr>
              <a:buSzPts val="3200"/>
              <a:buNone/>
              <a:defRPr b="1" sz="3200">
                <a:solidFill>
                  <a:srgbClr val="358E51"/>
                </a:solidFill>
              </a:defRPr>
            </a:lvl1pPr>
            <a:lvl2pPr lvl="1">
              <a:spcBef>
                <a:spcPts val="560"/>
              </a:spcBef>
              <a:spcAft>
                <a:spcPts val="0"/>
              </a:spcAft>
              <a:buClr>
                <a:srgbClr val="358E51"/>
              </a:buClr>
              <a:buSzPts val="2200"/>
              <a:buNone/>
              <a:defRPr b="1">
                <a:solidFill>
                  <a:srgbClr val="358E51"/>
                </a:solidFill>
              </a:defRPr>
            </a:lvl2pPr>
            <a:lvl3pPr lvl="2">
              <a:spcBef>
                <a:spcPts val="480"/>
              </a:spcBef>
              <a:spcAft>
                <a:spcPts val="0"/>
              </a:spcAft>
              <a:buClr>
                <a:srgbClr val="358E51"/>
              </a:buClr>
              <a:buSzPts val="2200"/>
              <a:buNone/>
              <a:defRPr b="1">
                <a:solidFill>
                  <a:srgbClr val="358E51"/>
                </a:solidFill>
              </a:defRPr>
            </a:lvl3pPr>
            <a:lvl4pPr lvl="3">
              <a:spcBef>
                <a:spcPts val="400"/>
              </a:spcBef>
              <a:spcAft>
                <a:spcPts val="0"/>
              </a:spcAft>
              <a:buClr>
                <a:srgbClr val="358E51"/>
              </a:buClr>
              <a:buSzPts val="2200"/>
              <a:buNone/>
              <a:defRPr b="1">
                <a:solidFill>
                  <a:srgbClr val="358E51"/>
                </a:solidFill>
              </a:defRPr>
            </a:lvl4pPr>
            <a:lvl5pPr lvl="4">
              <a:spcBef>
                <a:spcPts val="400"/>
              </a:spcBef>
              <a:spcAft>
                <a:spcPts val="0"/>
              </a:spcAft>
              <a:buClr>
                <a:srgbClr val="358E51"/>
              </a:buClr>
              <a:buSzPts val="2200"/>
              <a:buNone/>
              <a:defRPr b="1">
                <a:solidFill>
                  <a:srgbClr val="358E51"/>
                </a:solidFill>
              </a:defRPr>
            </a:lvl5pPr>
            <a:lvl6pPr lvl="5">
              <a:spcBef>
                <a:spcPts val="400"/>
              </a:spcBef>
              <a:spcAft>
                <a:spcPts val="0"/>
              </a:spcAft>
              <a:buClr>
                <a:srgbClr val="358E51"/>
              </a:buClr>
              <a:buSzPts val="2200"/>
              <a:buNone/>
              <a:defRPr b="1">
                <a:solidFill>
                  <a:srgbClr val="358E51"/>
                </a:solidFill>
              </a:defRPr>
            </a:lvl6pPr>
            <a:lvl7pPr lvl="6">
              <a:spcBef>
                <a:spcPts val="400"/>
              </a:spcBef>
              <a:spcAft>
                <a:spcPts val="0"/>
              </a:spcAft>
              <a:buClr>
                <a:srgbClr val="358E51"/>
              </a:buClr>
              <a:buSzPts val="2200"/>
              <a:buNone/>
              <a:defRPr b="1">
                <a:solidFill>
                  <a:srgbClr val="358E51"/>
                </a:solidFill>
              </a:defRPr>
            </a:lvl7pPr>
            <a:lvl8pPr lvl="7">
              <a:spcBef>
                <a:spcPts val="400"/>
              </a:spcBef>
              <a:spcAft>
                <a:spcPts val="0"/>
              </a:spcAft>
              <a:buClr>
                <a:srgbClr val="358E51"/>
              </a:buClr>
              <a:buSzPts val="2200"/>
              <a:buNone/>
              <a:defRPr b="1">
                <a:solidFill>
                  <a:srgbClr val="358E51"/>
                </a:solidFill>
              </a:defRPr>
            </a:lvl8pPr>
            <a:lvl9pPr lvl="8">
              <a:spcBef>
                <a:spcPts val="400"/>
              </a:spcBef>
              <a:spcAft>
                <a:spcPts val="0"/>
              </a:spcAft>
              <a:buClr>
                <a:srgbClr val="358E51"/>
              </a:buClr>
              <a:buSzPts val="2200"/>
              <a:buNone/>
              <a:defRPr b="1">
                <a:solidFill>
                  <a:srgbClr val="358E51"/>
                </a:solidFill>
              </a:defRPr>
            </a:lvl9pPr>
          </a:lstStyle>
          <a:p/>
        </p:txBody>
      </p:sp>
      <p:sp>
        <p:nvSpPr>
          <p:cNvPr id="49" name="Google Shape;49;p4"/>
          <p:cNvSpPr txBox="1"/>
          <p:nvPr>
            <p:ph idx="2" type="subTitle"/>
          </p:nvPr>
        </p:nvSpPr>
        <p:spPr>
          <a:xfrm>
            <a:off x="6363825" y="5058914"/>
            <a:ext cx="4221000" cy="743100"/>
          </a:xfrm>
          <a:prstGeom prst="rect">
            <a:avLst/>
          </a:prstGeom>
        </p:spPr>
        <p:txBody>
          <a:bodyPr anchorCtr="0" anchor="t" bIns="45700" lIns="91425" spcFirstLastPara="1" rIns="91425" wrap="square" tIns="45700">
            <a:normAutofit/>
          </a:bodyPr>
          <a:lstStyle>
            <a:lvl1pPr lvl="0" rtl="0" algn="l">
              <a:spcBef>
                <a:spcPts val="640"/>
              </a:spcBef>
              <a:spcAft>
                <a:spcPts val="0"/>
              </a:spcAft>
              <a:buClr>
                <a:srgbClr val="358E51"/>
              </a:buClr>
              <a:buSzPts val="3200"/>
              <a:buNone/>
              <a:defRPr b="1" sz="3200">
                <a:solidFill>
                  <a:srgbClr val="358E51"/>
                </a:solidFill>
              </a:defRPr>
            </a:lvl1pPr>
            <a:lvl2pPr lvl="1" rtl="0">
              <a:spcBef>
                <a:spcPts val="560"/>
              </a:spcBef>
              <a:spcAft>
                <a:spcPts val="0"/>
              </a:spcAft>
              <a:buClr>
                <a:srgbClr val="358E51"/>
              </a:buClr>
              <a:buSzPts val="2200"/>
              <a:buNone/>
              <a:defRPr b="1">
                <a:solidFill>
                  <a:srgbClr val="358E51"/>
                </a:solidFill>
              </a:defRPr>
            </a:lvl2pPr>
            <a:lvl3pPr lvl="2" rtl="0">
              <a:spcBef>
                <a:spcPts val="480"/>
              </a:spcBef>
              <a:spcAft>
                <a:spcPts val="0"/>
              </a:spcAft>
              <a:buClr>
                <a:srgbClr val="358E51"/>
              </a:buClr>
              <a:buSzPts val="2200"/>
              <a:buNone/>
              <a:defRPr b="1">
                <a:solidFill>
                  <a:srgbClr val="358E51"/>
                </a:solidFill>
              </a:defRPr>
            </a:lvl3pPr>
            <a:lvl4pPr lvl="3" rtl="0">
              <a:spcBef>
                <a:spcPts val="400"/>
              </a:spcBef>
              <a:spcAft>
                <a:spcPts val="0"/>
              </a:spcAft>
              <a:buClr>
                <a:srgbClr val="358E51"/>
              </a:buClr>
              <a:buSzPts val="2200"/>
              <a:buNone/>
              <a:defRPr b="1">
                <a:solidFill>
                  <a:srgbClr val="358E51"/>
                </a:solidFill>
              </a:defRPr>
            </a:lvl4pPr>
            <a:lvl5pPr lvl="4" rtl="0">
              <a:spcBef>
                <a:spcPts val="400"/>
              </a:spcBef>
              <a:spcAft>
                <a:spcPts val="0"/>
              </a:spcAft>
              <a:buClr>
                <a:srgbClr val="358E51"/>
              </a:buClr>
              <a:buSzPts val="2200"/>
              <a:buNone/>
              <a:defRPr b="1">
                <a:solidFill>
                  <a:srgbClr val="358E51"/>
                </a:solidFill>
              </a:defRPr>
            </a:lvl5pPr>
            <a:lvl6pPr lvl="5" rtl="0">
              <a:spcBef>
                <a:spcPts val="400"/>
              </a:spcBef>
              <a:spcAft>
                <a:spcPts val="0"/>
              </a:spcAft>
              <a:buClr>
                <a:srgbClr val="358E51"/>
              </a:buClr>
              <a:buSzPts val="2200"/>
              <a:buNone/>
              <a:defRPr b="1">
                <a:solidFill>
                  <a:srgbClr val="358E51"/>
                </a:solidFill>
              </a:defRPr>
            </a:lvl6pPr>
            <a:lvl7pPr lvl="6" rtl="0">
              <a:spcBef>
                <a:spcPts val="400"/>
              </a:spcBef>
              <a:spcAft>
                <a:spcPts val="0"/>
              </a:spcAft>
              <a:buClr>
                <a:srgbClr val="358E51"/>
              </a:buClr>
              <a:buSzPts val="2200"/>
              <a:buNone/>
              <a:defRPr b="1">
                <a:solidFill>
                  <a:srgbClr val="358E51"/>
                </a:solidFill>
              </a:defRPr>
            </a:lvl7pPr>
            <a:lvl8pPr lvl="7" rtl="0">
              <a:spcBef>
                <a:spcPts val="400"/>
              </a:spcBef>
              <a:spcAft>
                <a:spcPts val="0"/>
              </a:spcAft>
              <a:buClr>
                <a:srgbClr val="358E51"/>
              </a:buClr>
              <a:buSzPts val="2200"/>
              <a:buNone/>
              <a:defRPr b="1">
                <a:solidFill>
                  <a:srgbClr val="358E51"/>
                </a:solidFill>
              </a:defRPr>
            </a:lvl8pPr>
            <a:lvl9pPr lvl="8" rtl="0">
              <a:spcBef>
                <a:spcPts val="400"/>
              </a:spcBef>
              <a:spcAft>
                <a:spcPts val="0"/>
              </a:spcAft>
              <a:buClr>
                <a:srgbClr val="358E51"/>
              </a:buClr>
              <a:buSzPts val="2200"/>
              <a:buNone/>
              <a:defRPr b="1">
                <a:solidFill>
                  <a:srgbClr val="358E51"/>
                </a:solidFill>
              </a:defRPr>
            </a:lvl9pPr>
          </a:lstStyle>
          <a:p/>
        </p:txBody>
      </p:sp>
      <p:sp>
        <p:nvSpPr>
          <p:cNvPr id="50" name="Google Shape;50;p4"/>
          <p:cNvSpPr txBox="1"/>
          <p:nvPr>
            <p:ph idx="3" type="subTitle"/>
          </p:nvPr>
        </p:nvSpPr>
        <p:spPr>
          <a:xfrm>
            <a:off x="6363825" y="6418414"/>
            <a:ext cx="4221000" cy="743100"/>
          </a:xfrm>
          <a:prstGeom prst="rect">
            <a:avLst/>
          </a:prstGeom>
        </p:spPr>
        <p:txBody>
          <a:bodyPr anchorCtr="0" anchor="t" bIns="45700" lIns="91425" spcFirstLastPara="1" rIns="91425" wrap="square" tIns="45700">
            <a:normAutofit/>
          </a:bodyPr>
          <a:lstStyle>
            <a:lvl1pPr lvl="0" rtl="0" algn="l">
              <a:spcBef>
                <a:spcPts val="640"/>
              </a:spcBef>
              <a:spcAft>
                <a:spcPts val="0"/>
              </a:spcAft>
              <a:buClr>
                <a:srgbClr val="358E51"/>
              </a:buClr>
              <a:buSzPts val="3200"/>
              <a:buNone/>
              <a:defRPr b="1" sz="3200">
                <a:solidFill>
                  <a:srgbClr val="358E51"/>
                </a:solidFill>
              </a:defRPr>
            </a:lvl1pPr>
            <a:lvl2pPr lvl="1" rtl="0">
              <a:spcBef>
                <a:spcPts val="560"/>
              </a:spcBef>
              <a:spcAft>
                <a:spcPts val="0"/>
              </a:spcAft>
              <a:buClr>
                <a:srgbClr val="358E51"/>
              </a:buClr>
              <a:buSzPts val="2200"/>
              <a:buNone/>
              <a:defRPr b="1">
                <a:solidFill>
                  <a:srgbClr val="358E51"/>
                </a:solidFill>
              </a:defRPr>
            </a:lvl2pPr>
            <a:lvl3pPr lvl="2" rtl="0">
              <a:spcBef>
                <a:spcPts val="480"/>
              </a:spcBef>
              <a:spcAft>
                <a:spcPts val="0"/>
              </a:spcAft>
              <a:buClr>
                <a:srgbClr val="358E51"/>
              </a:buClr>
              <a:buSzPts val="2200"/>
              <a:buNone/>
              <a:defRPr b="1">
                <a:solidFill>
                  <a:srgbClr val="358E51"/>
                </a:solidFill>
              </a:defRPr>
            </a:lvl3pPr>
            <a:lvl4pPr lvl="3" rtl="0">
              <a:spcBef>
                <a:spcPts val="400"/>
              </a:spcBef>
              <a:spcAft>
                <a:spcPts val="0"/>
              </a:spcAft>
              <a:buClr>
                <a:srgbClr val="358E51"/>
              </a:buClr>
              <a:buSzPts val="2200"/>
              <a:buNone/>
              <a:defRPr b="1">
                <a:solidFill>
                  <a:srgbClr val="358E51"/>
                </a:solidFill>
              </a:defRPr>
            </a:lvl4pPr>
            <a:lvl5pPr lvl="4" rtl="0">
              <a:spcBef>
                <a:spcPts val="400"/>
              </a:spcBef>
              <a:spcAft>
                <a:spcPts val="0"/>
              </a:spcAft>
              <a:buClr>
                <a:srgbClr val="358E51"/>
              </a:buClr>
              <a:buSzPts val="2200"/>
              <a:buNone/>
              <a:defRPr b="1">
                <a:solidFill>
                  <a:srgbClr val="358E51"/>
                </a:solidFill>
              </a:defRPr>
            </a:lvl5pPr>
            <a:lvl6pPr lvl="5" rtl="0">
              <a:spcBef>
                <a:spcPts val="400"/>
              </a:spcBef>
              <a:spcAft>
                <a:spcPts val="0"/>
              </a:spcAft>
              <a:buClr>
                <a:srgbClr val="358E51"/>
              </a:buClr>
              <a:buSzPts val="2200"/>
              <a:buNone/>
              <a:defRPr b="1">
                <a:solidFill>
                  <a:srgbClr val="358E51"/>
                </a:solidFill>
              </a:defRPr>
            </a:lvl6pPr>
            <a:lvl7pPr lvl="6" rtl="0">
              <a:spcBef>
                <a:spcPts val="400"/>
              </a:spcBef>
              <a:spcAft>
                <a:spcPts val="0"/>
              </a:spcAft>
              <a:buClr>
                <a:srgbClr val="358E51"/>
              </a:buClr>
              <a:buSzPts val="2200"/>
              <a:buNone/>
              <a:defRPr b="1">
                <a:solidFill>
                  <a:srgbClr val="358E51"/>
                </a:solidFill>
              </a:defRPr>
            </a:lvl7pPr>
            <a:lvl8pPr lvl="7" rtl="0">
              <a:spcBef>
                <a:spcPts val="400"/>
              </a:spcBef>
              <a:spcAft>
                <a:spcPts val="0"/>
              </a:spcAft>
              <a:buClr>
                <a:srgbClr val="358E51"/>
              </a:buClr>
              <a:buSzPts val="2200"/>
              <a:buNone/>
              <a:defRPr b="1">
                <a:solidFill>
                  <a:srgbClr val="358E51"/>
                </a:solidFill>
              </a:defRPr>
            </a:lvl8pPr>
            <a:lvl9pPr lvl="8" rtl="0">
              <a:spcBef>
                <a:spcPts val="400"/>
              </a:spcBef>
              <a:spcAft>
                <a:spcPts val="0"/>
              </a:spcAft>
              <a:buClr>
                <a:srgbClr val="358E51"/>
              </a:buClr>
              <a:buSzPts val="2200"/>
              <a:buNone/>
              <a:defRPr b="1">
                <a:solidFill>
                  <a:srgbClr val="358E51"/>
                </a:solidFill>
              </a:defRPr>
            </a:lvl9pPr>
          </a:lstStyle>
          <a:p/>
        </p:txBody>
      </p:sp>
      <p:sp>
        <p:nvSpPr>
          <p:cNvPr id="51" name="Google Shape;51;p4"/>
          <p:cNvSpPr txBox="1"/>
          <p:nvPr>
            <p:ph idx="4" type="subTitle"/>
          </p:nvPr>
        </p:nvSpPr>
        <p:spPr>
          <a:xfrm>
            <a:off x="6363825" y="7671414"/>
            <a:ext cx="4221000" cy="743100"/>
          </a:xfrm>
          <a:prstGeom prst="rect">
            <a:avLst/>
          </a:prstGeom>
        </p:spPr>
        <p:txBody>
          <a:bodyPr anchorCtr="0" anchor="t" bIns="45700" lIns="91425" spcFirstLastPara="1" rIns="91425" wrap="square" tIns="45700">
            <a:normAutofit/>
          </a:bodyPr>
          <a:lstStyle>
            <a:lvl1pPr lvl="0" rtl="0" algn="l">
              <a:spcBef>
                <a:spcPts val="640"/>
              </a:spcBef>
              <a:spcAft>
                <a:spcPts val="0"/>
              </a:spcAft>
              <a:buClr>
                <a:srgbClr val="358E51"/>
              </a:buClr>
              <a:buSzPts val="3200"/>
              <a:buNone/>
              <a:defRPr b="1" sz="3200">
                <a:solidFill>
                  <a:srgbClr val="358E51"/>
                </a:solidFill>
              </a:defRPr>
            </a:lvl1pPr>
            <a:lvl2pPr lvl="1" rtl="0">
              <a:spcBef>
                <a:spcPts val="560"/>
              </a:spcBef>
              <a:spcAft>
                <a:spcPts val="0"/>
              </a:spcAft>
              <a:buClr>
                <a:srgbClr val="358E51"/>
              </a:buClr>
              <a:buSzPts val="2200"/>
              <a:buNone/>
              <a:defRPr b="1">
                <a:solidFill>
                  <a:srgbClr val="358E51"/>
                </a:solidFill>
              </a:defRPr>
            </a:lvl2pPr>
            <a:lvl3pPr lvl="2" rtl="0">
              <a:spcBef>
                <a:spcPts val="480"/>
              </a:spcBef>
              <a:spcAft>
                <a:spcPts val="0"/>
              </a:spcAft>
              <a:buClr>
                <a:srgbClr val="358E51"/>
              </a:buClr>
              <a:buSzPts val="2200"/>
              <a:buNone/>
              <a:defRPr b="1">
                <a:solidFill>
                  <a:srgbClr val="358E51"/>
                </a:solidFill>
              </a:defRPr>
            </a:lvl3pPr>
            <a:lvl4pPr lvl="3" rtl="0">
              <a:spcBef>
                <a:spcPts val="400"/>
              </a:spcBef>
              <a:spcAft>
                <a:spcPts val="0"/>
              </a:spcAft>
              <a:buClr>
                <a:srgbClr val="358E51"/>
              </a:buClr>
              <a:buSzPts val="2200"/>
              <a:buNone/>
              <a:defRPr b="1">
                <a:solidFill>
                  <a:srgbClr val="358E51"/>
                </a:solidFill>
              </a:defRPr>
            </a:lvl4pPr>
            <a:lvl5pPr lvl="4" rtl="0">
              <a:spcBef>
                <a:spcPts val="400"/>
              </a:spcBef>
              <a:spcAft>
                <a:spcPts val="0"/>
              </a:spcAft>
              <a:buClr>
                <a:srgbClr val="358E51"/>
              </a:buClr>
              <a:buSzPts val="2200"/>
              <a:buNone/>
              <a:defRPr b="1">
                <a:solidFill>
                  <a:srgbClr val="358E51"/>
                </a:solidFill>
              </a:defRPr>
            </a:lvl5pPr>
            <a:lvl6pPr lvl="5" rtl="0">
              <a:spcBef>
                <a:spcPts val="400"/>
              </a:spcBef>
              <a:spcAft>
                <a:spcPts val="0"/>
              </a:spcAft>
              <a:buClr>
                <a:srgbClr val="358E51"/>
              </a:buClr>
              <a:buSzPts val="2200"/>
              <a:buNone/>
              <a:defRPr b="1">
                <a:solidFill>
                  <a:srgbClr val="358E51"/>
                </a:solidFill>
              </a:defRPr>
            </a:lvl6pPr>
            <a:lvl7pPr lvl="6" rtl="0">
              <a:spcBef>
                <a:spcPts val="400"/>
              </a:spcBef>
              <a:spcAft>
                <a:spcPts val="0"/>
              </a:spcAft>
              <a:buClr>
                <a:srgbClr val="358E51"/>
              </a:buClr>
              <a:buSzPts val="2200"/>
              <a:buNone/>
              <a:defRPr b="1">
                <a:solidFill>
                  <a:srgbClr val="358E51"/>
                </a:solidFill>
              </a:defRPr>
            </a:lvl7pPr>
            <a:lvl8pPr lvl="7" rtl="0">
              <a:spcBef>
                <a:spcPts val="400"/>
              </a:spcBef>
              <a:spcAft>
                <a:spcPts val="0"/>
              </a:spcAft>
              <a:buClr>
                <a:srgbClr val="358E51"/>
              </a:buClr>
              <a:buSzPts val="2200"/>
              <a:buNone/>
              <a:defRPr b="1">
                <a:solidFill>
                  <a:srgbClr val="358E51"/>
                </a:solidFill>
              </a:defRPr>
            </a:lvl8pPr>
            <a:lvl9pPr lvl="8" rtl="0">
              <a:spcBef>
                <a:spcPts val="400"/>
              </a:spcBef>
              <a:spcAft>
                <a:spcPts val="0"/>
              </a:spcAft>
              <a:buClr>
                <a:srgbClr val="358E51"/>
              </a:buClr>
              <a:buSzPts val="2200"/>
              <a:buNone/>
              <a:defRPr b="1">
                <a:solidFill>
                  <a:srgbClr val="358E51"/>
                </a:solidFill>
              </a:defRPr>
            </a:lvl9pPr>
          </a:lstStyle>
          <a:p/>
        </p:txBody>
      </p:sp>
      <p:sp>
        <p:nvSpPr>
          <p:cNvPr id="52" name="Google Shape;52;p4"/>
          <p:cNvSpPr txBox="1"/>
          <p:nvPr>
            <p:ph type="title"/>
          </p:nvPr>
        </p:nvSpPr>
        <p:spPr>
          <a:xfrm>
            <a:off x="2288552" y="1186778"/>
            <a:ext cx="8842500" cy="1909200"/>
          </a:xfrm>
          <a:prstGeom prst="rect">
            <a:avLst/>
          </a:prstGeom>
        </p:spPr>
        <p:txBody>
          <a:bodyPr anchorCtr="0" anchor="t" bIns="45700" lIns="91425" spcFirstLastPara="1" rIns="91425" wrap="square" tIns="45700">
            <a:normAutofit/>
          </a:bodyPr>
          <a:lstStyle>
            <a:lvl1pPr lvl="0" algn="l">
              <a:spcBef>
                <a:spcPts val="0"/>
              </a:spcBef>
              <a:spcAft>
                <a:spcPts val="0"/>
              </a:spcAft>
              <a:buSzPts val="12050"/>
              <a:buNone/>
              <a:defRPr sz="12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3" name="Shape 53"/>
        <p:cNvGrpSpPr/>
        <p:nvPr/>
      </p:nvGrpSpPr>
      <p:grpSpPr>
        <a:xfrm>
          <a:off x="0" y="0"/>
          <a:ext cx="0" cy="0"/>
          <a:chOff x="0" y="0"/>
          <a:chExt cx="0" cy="0"/>
        </a:xfrm>
      </p:grpSpPr>
      <p:grpSp>
        <p:nvGrpSpPr>
          <p:cNvPr id="54" name="Google Shape;54;p5"/>
          <p:cNvGrpSpPr/>
          <p:nvPr/>
        </p:nvGrpSpPr>
        <p:grpSpPr>
          <a:xfrm>
            <a:off x="865390" y="-338087"/>
            <a:ext cx="16997556" cy="10250650"/>
            <a:chOff x="0" y="-276225"/>
            <a:chExt cx="4476693" cy="2699742"/>
          </a:xfrm>
        </p:grpSpPr>
        <p:sp>
          <p:nvSpPr>
            <p:cNvPr id="55" name="Google Shape;55;p5"/>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txBox="1"/>
            <p:nvPr/>
          </p:nvSpPr>
          <p:spPr>
            <a:xfrm>
              <a:off x="0" y="-276225"/>
              <a:ext cx="4476600" cy="26997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5"/>
          <p:cNvGrpSpPr/>
          <p:nvPr/>
        </p:nvGrpSpPr>
        <p:grpSpPr>
          <a:xfrm>
            <a:off x="645278" y="-439126"/>
            <a:ext cx="16997556" cy="10116514"/>
            <a:chOff x="0" y="-276225"/>
            <a:chExt cx="4476693" cy="2664414"/>
          </a:xfrm>
        </p:grpSpPr>
        <p:sp>
          <p:nvSpPr>
            <p:cNvPr id="58" name="Google Shape;58;p5"/>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txBox="1"/>
            <p:nvPr/>
          </p:nvSpPr>
          <p:spPr>
            <a:xfrm>
              <a:off x="0" y="-276225"/>
              <a:ext cx="4476600" cy="26643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5"/>
          <p:cNvSpPr/>
          <p:nvPr>
            <p:ph idx="2" type="pic"/>
          </p:nvPr>
        </p:nvSpPr>
        <p:spPr>
          <a:xfrm>
            <a:off x="1428075" y="3024175"/>
            <a:ext cx="8692200" cy="5920200"/>
          </a:xfrm>
          <a:prstGeom prst="rect">
            <a:avLst/>
          </a:prstGeom>
          <a:noFill/>
          <a:ln>
            <a:noFill/>
          </a:ln>
        </p:spPr>
      </p:sp>
      <p:pic>
        <p:nvPicPr>
          <p:cNvPr id="61" name="Google Shape;61;p5"/>
          <p:cNvPicPr preferRelativeResize="0"/>
          <p:nvPr/>
        </p:nvPicPr>
        <p:blipFill rotWithShape="1">
          <a:blip r:embed="rId2">
            <a:alphaModFix/>
          </a:blip>
          <a:srcRect b="39046" l="26253" r="0" t="0"/>
          <a:stretch/>
        </p:blipFill>
        <p:spPr>
          <a:xfrm flipH="1">
            <a:off x="13118299" y="7720125"/>
            <a:ext cx="5169701" cy="2566874"/>
          </a:xfrm>
          <a:prstGeom prst="rect">
            <a:avLst/>
          </a:prstGeom>
          <a:noFill/>
          <a:ln>
            <a:noFill/>
          </a:ln>
        </p:spPr>
      </p:pic>
      <p:sp>
        <p:nvSpPr>
          <p:cNvPr id="62" name="Google Shape;62;p5"/>
          <p:cNvSpPr txBox="1"/>
          <p:nvPr>
            <p:ph type="title"/>
          </p:nvPr>
        </p:nvSpPr>
        <p:spPr>
          <a:xfrm>
            <a:off x="1832150" y="1045875"/>
            <a:ext cx="14623800" cy="1475400"/>
          </a:xfrm>
          <a:prstGeom prst="rect">
            <a:avLst/>
          </a:prstGeom>
        </p:spPr>
        <p:txBody>
          <a:bodyPr anchorCtr="0" anchor="t" bIns="45700" lIns="91425" spcFirstLastPara="1" rIns="91425" wrap="square" tIns="45700">
            <a:normAutofit/>
          </a:bodyPr>
          <a:lstStyle>
            <a:lvl1pPr lvl="0">
              <a:spcBef>
                <a:spcPts val="0"/>
              </a:spcBef>
              <a:spcAft>
                <a:spcPts val="0"/>
              </a:spcAft>
              <a:buSzPts val="95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
          <p:cNvSpPr txBox="1"/>
          <p:nvPr>
            <p:ph idx="1" type="body"/>
          </p:nvPr>
        </p:nvSpPr>
        <p:spPr>
          <a:xfrm>
            <a:off x="10869700" y="3416288"/>
            <a:ext cx="6051300" cy="5136000"/>
          </a:xfrm>
          <a:prstGeom prst="rect">
            <a:avLst/>
          </a:prstGeom>
        </p:spPr>
        <p:txBody>
          <a:bodyPr anchorCtr="0" anchor="ctr" bIns="45700" lIns="91425" spcFirstLastPara="1" rIns="91425" wrap="square" tIns="45700">
            <a:norm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4" name="Shape 64"/>
        <p:cNvGrpSpPr/>
        <p:nvPr/>
      </p:nvGrpSpPr>
      <p:grpSpPr>
        <a:xfrm>
          <a:off x="0" y="0"/>
          <a:ext cx="0" cy="0"/>
          <a:chOff x="0" y="0"/>
          <a:chExt cx="0" cy="0"/>
        </a:xfrm>
      </p:grpSpPr>
      <p:grpSp>
        <p:nvGrpSpPr>
          <p:cNvPr id="65" name="Google Shape;65;p6"/>
          <p:cNvGrpSpPr/>
          <p:nvPr/>
        </p:nvGrpSpPr>
        <p:grpSpPr>
          <a:xfrm>
            <a:off x="865390" y="-338087"/>
            <a:ext cx="16997556" cy="10250650"/>
            <a:chOff x="0" y="-276225"/>
            <a:chExt cx="4476693" cy="2699742"/>
          </a:xfrm>
        </p:grpSpPr>
        <p:sp>
          <p:nvSpPr>
            <p:cNvPr id="66" name="Google Shape;66;p6"/>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txBox="1"/>
            <p:nvPr/>
          </p:nvSpPr>
          <p:spPr>
            <a:xfrm>
              <a:off x="0" y="-276225"/>
              <a:ext cx="4476600" cy="26997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6"/>
          <p:cNvGrpSpPr/>
          <p:nvPr/>
        </p:nvGrpSpPr>
        <p:grpSpPr>
          <a:xfrm>
            <a:off x="645278" y="-439126"/>
            <a:ext cx="16997556" cy="10116514"/>
            <a:chOff x="0" y="-276225"/>
            <a:chExt cx="4476693" cy="2664414"/>
          </a:xfrm>
        </p:grpSpPr>
        <p:sp>
          <p:nvSpPr>
            <p:cNvPr id="69" name="Google Shape;69;p6"/>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txBox="1"/>
            <p:nvPr/>
          </p:nvSpPr>
          <p:spPr>
            <a:xfrm>
              <a:off x="0" y="-276225"/>
              <a:ext cx="4476600" cy="26643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6"/>
          <p:cNvSpPr txBox="1"/>
          <p:nvPr>
            <p:ph type="title"/>
          </p:nvPr>
        </p:nvSpPr>
        <p:spPr>
          <a:xfrm>
            <a:off x="1094450" y="925171"/>
            <a:ext cx="16099200" cy="1163700"/>
          </a:xfrm>
          <a:prstGeom prst="rect">
            <a:avLst/>
          </a:prstGeom>
        </p:spPr>
        <p:txBody>
          <a:bodyPr anchorCtr="0" anchor="t" bIns="45700" lIns="91425" spcFirstLastPara="1" rIns="91425" wrap="square" tIns="45700">
            <a:normAutofit/>
          </a:bodyPr>
          <a:lstStyle>
            <a:lvl1pPr lvl="0">
              <a:spcBef>
                <a:spcPts val="0"/>
              </a:spcBef>
              <a:spcAft>
                <a:spcPts val="0"/>
              </a:spcAft>
              <a:buSzPts val="8900"/>
              <a:buNone/>
              <a:defRPr sz="8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72" name="Google Shape;72;p6"/>
          <p:cNvGrpSpPr/>
          <p:nvPr/>
        </p:nvGrpSpPr>
        <p:grpSpPr>
          <a:xfrm>
            <a:off x="5911793" y="2910741"/>
            <a:ext cx="3086120" cy="3845595"/>
            <a:chOff x="0" y="-200025"/>
            <a:chExt cx="812800" cy="1012825"/>
          </a:xfrm>
        </p:grpSpPr>
        <p:sp>
          <p:nvSpPr>
            <p:cNvPr id="73" name="Google Shape;7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6"/>
          <p:cNvGrpSpPr/>
          <p:nvPr/>
        </p:nvGrpSpPr>
        <p:grpSpPr>
          <a:xfrm>
            <a:off x="9844632" y="2910741"/>
            <a:ext cx="3086120" cy="3845595"/>
            <a:chOff x="0" y="-200025"/>
            <a:chExt cx="812800" cy="1012825"/>
          </a:xfrm>
        </p:grpSpPr>
        <p:sp>
          <p:nvSpPr>
            <p:cNvPr id="76" name="Google Shape;7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6"/>
          <p:cNvGrpSpPr/>
          <p:nvPr/>
        </p:nvGrpSpPr>
        <p:grpSpPr>
          <a:xfrm>
            <a:off x="13777471" y="2910741"/>
            <a:ext cx="3086120" cy="3845595"/>
            <a:chOff x="0" y="-200025"/>
            <a:chExt cx="812800" cy="1012825"/>
          </a:xfrm>
        </p:grpSpPr>
        <p:sp>
          <p:nvSpPr>
            <p:cNvPr id="79" name="Google Shape;7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6"/>
          <p:cNvGrpSpPr/>
          <p:nvPr/>
        </p:nvGrpSpPr>
        <p:grpSpPr>
          <a:xfrm>
            <a:off x="1978954" y="2910741"/>
            <a:ext cx="3086120" cy="3845595"/>
            <a:chOff x="0" y="-200025"/>
            <a:chExt cx="812800" cy="1012825"/>
          </a:xfrm>
        </p:grpSpPr>
        <p:sp>
          <p:nvSpPr>
            <p:cNvPr id="82" name="Google Shape;8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6"/>
          <p:cNvGrpSpPr/>
          <p:nvPr/>
        </p:nvGrpSpPr>
        <p:grpSpPr>
          <a:xfrm>
            <a:off x="5797493" y="2771209"/>
            <a:ext cx="3086120" cy="3845595"/>
            <a:chOff x="0" y="-200025"/>
            <a:chExt cx="812800" cy="1012825"/>
          </a:xfrm>
        </p:grpSpPr>
        <p:sp>
          <p:nvSpPr>
            <p:cNvPr id="85" name="Google Shape;8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6"/>
          <p:cNvGrpSpPr/>
          <p:nvPr/>
        </p:nvGrpSpPr>
        <p:grpSpPr>
          <a:xfrm>
            <a:off x="9730332" y="2771209"/>
            <a:ext cx="3086120" cy="3845595"/>
            <a:chOff x="0" y="-200025"/>
            <a:chExt cx="812800" cy="1012825"/>
          </a:xfrm>
        </p:grpSpPr>
        <p:sp>
          <p:nvSpPr>
            <p:cNvPr id="88" name="Google Shape;8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6"/>
          <p:cNvGrpSpPr/>
          <p:nvPr/>
        </p:nvGrpSpPr>
        <p:grpSpPr>
          <a:xfrm>
            <a:off x="13663171" y="2771209"/>
            <a:ext cx="3086120" cy="3845595"/>
            <a:chOff x="0" y="-200025"/>
            <a:chExt cx="812800" cy="1012825"/>
          </a:xfrm>
        </p:grpSpPr>
        <p:sp>
          <p:nvSpPr>
            <p:cNvPr id="91" name="Google Shape;9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6"/>
          <p:cNvGrpSpPr/>
          <p:nvPr/>
        </p:nvGrpSpPr>
        <p:grpSpPr>
          <a:xfrm>
            <a:off x="1864654" y="2771209"/>
            <a:ext cx="3086120" cy="3845595"/>
            <a:chOff x="0" y="-200025"/>
            <a:chExt cx="812800" cy="1012825"/>
          </a:xfrm>
        </p:grpSpPr>
        <p:sp>
          <p:nvSpPr>
            <p:cNvPr id="94" name="Google Shape;9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txBox="1"/>
            <p:nvPr/>
          </p:nvSpPr>
          <p:spPr>
            <a:xfrm>
              <a:off x="76200" y="-200025"/>
              <a:ext cx="6603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6" name="Google Shape;96;p6"/>
          <p:cNvPicPr preferRelativeResize="0"/>
          <p:nvPr/>
        </p:nvPicPr>
        <p:blipFill rotWithShape="1">
          <a:blip r:embed="rId2">
            <a:alphaModFix/>
          </a:blip>
          <a:srcRect b="0" l="38705" r="-6" t="0"/>
          <a:stretch/>
        </p:blipFill>
        <p:spPr>
          <a:xfrm>
            <a:off x="-4" y="234000"/>
            <a:ext cx="1691800" cy="953425"/>
          </a:xfrm>
          <a:prstGeom prst="rect">
            <a:avLst/>
          </a:prstGeom>
          <a:noFill/>
          <a:ln>
            <a:noFill/>
          </a:ln>
        </p:spPr>
      </p:pic>
      <p:pic>
        <p:nvPicPr>
          <p:cNvPr id="97" name="Google Shape;97;p6"/>
          <p:cNvPicPr preferRelativeResize="0"/>
          <p:nvPr/>
        </p:nvPicPr>
        <p:blipFill rotWithShape="1">
          <a:blip r:embed="rId3">
            <a:alphaModFix/>
          </a:blip>
          <a:srcRect b="13081" l="0" r="0" t="0"/>
          <a:stretch/>
        </p:blipFill>
        <p:spPr>
          <a:xfrm>
            <a:off x="17184225" y="7856224"/>
            <a:ext cx="953425" cy="2430774"/>
          </a:xfrm>
          <a:prstGeom prst="rect">
            <a:avLst/>
          </a:prstGeom>
          <a:noFill/>
          <a:ln>
            <a:noFill/>
          </a:ln>
        </p:spPr>
      </p:pic>
      <p:pic>
        <p:nvPicPr>
          <p:cNvPr id="98" name="Google Shape;98;p6"/>
          <p:cNvPicPr preferRelativeResize="0"/>
          <p:nvPr/>
        </p:nvPicPr>
        <p:blipFill>
          <a:blip r:embed="rId4">
            <a:alphaModFix/>
          </a:blip>
          <a:stretch>
            <a:fillRect/>
          </a:stretch>
        </p:blipFill>
        <p:spPr>
          <a:xfrm>
            <a:off x="3349200" y="6842888"/>
            <a:ext cx="115683" cy="786638"/>
          </a:xfrm>
          <a:prstGeom prst="rect">
            <a:avLst/>
          </a:prstGeom>
          <a:noFill/>
          <a:ln>
            <a:noFill/>
          </a:ln>
        </p:spPr>
      </p:pic>
      <p:pic>
        <p:nvPicPr>
          <p:cNvPr id="99" name="Google Shape;99;p6"/>
          <p:cNvPicPr preferRelativeResize="0"/>
          <p:nvPr/>
        </p:nvPicPr>
        <p:blipFill>
          <a:blip r:embed="rId5">
            <a:alphaModFix/>
          </a:blip>
          <a:stretch>
            <a:fillRect/>
          </a:stretch>
        </p:blipFill>
        <p:spPr>
          <a:xfrm>
            <a:off x="7397025" y="6842900"/>
            <a:ext cx="115675" cy="786590"/>
          </a:xfrm>
          <a:prstGeom prst="rect">
            <a:avLst/>
          </a:prstGeom>
          <a:noFill/>
          <a:ln>
            <a:noFill/>
          </a:ln>
        </p:spPr>
      </p:pic>
      <p:pic>
        <p:nvPicPr>
          <p:cNvPr id="100" name="Google Shape;100;p6"/>
          <p:cNvPicPr preferRelativeResize="0"/>
          <p:nvPr/>
        </p:nvPicPr>
        <p:blipFill>
          <a:blip r:embed="rId5">
            <a:alphaModFix/>
          </a:blip>
          <a:stretch>
            <a:fillRect/>
          </a:stretch>
        </p:blipFill>
        <p:spPr>
          <a:xfrm>
            <a:off x="15262700" y="6842900"/>
            <a:ext cx="115675" cy="786590"/>
          </a:xfrm>
          <a:prstGeom prst="rect">
            <a:avLst/>
          </a:prstGeom>
          <a:noFill/>
          <a:ln>
            <a:noFill/>
          </a:ln>
        </p:spPr>
      </p:pic>
      <p:pic>
        <p:nvPicPr>
          <p:cNvPr id="101" name="Google Shape;101;p6"/>
          <p:cNvPicPr preferRelativeResize="0"/>
          <p:nvPr/>
        </p:nvPicPr>
        <p:blipFill>
          <a:blip r:embed="rId4">
            <a:alphaModFix/>
          </a:blip>
          <a:stretch>
            <a:fillRect/>
          </a:stretch>
        </p:blipFill>
        <p:spPr>
          <a:xfrm>
            <a:off x="11272700" y="6842888"/>
            <a:ext cx="115683" cy="786638"/>
          </a:xfrm>
          <a:prstGeom prst="rect">
            <a:avLst/>
          </a:prstGeom>
          <a:noFill/>
          <a:ln>
            <a:noFill/>
          </a:ln>
        </p:spPr>
      </p:pic>
      <p:sp>
        <p:nvSpPr>
          <p:cNvPr id="102" name="Google Shape;102;p6"/>
          <p:cNvSpPr txBox="1"/>
          <p:nvPr>
            <p:ph idx="1" type="subTitle"/>
          </p:nvPr>
        </p:nvSpPr>
        <p:spPr>
          <a:xfrm>
            <a:off x="1864499" y="2608675"/>
            <a:ext cx="3315000" cy="548700"/>
          </a:xfrm>
          <a:prstGeom prst="rect">
            <a:avLst/>
          </a:prstGeom>
        </p:spPr>
        <p:txBody>
          <a:bodyPr anchorCtr="0" anchor="t" bIns="45700" lIns="91425" spcFirstLastPara="1" rIns="91425" wrap="square" tIns="45700">
            <a:normAutofit/>
          </a:bodyPr>
          <a:lstStyle>
            <a:lvl1pPr lvl="0">
              <a:spcBef>
                <a:spcPts val="640"/>
              </a:spcBef>
              <a:spcAft>
                <a:spcPts val="0"/>
              </a:spcAft>
              <a:buSzPts val="2450"/>
              <a:buNone/>
              <a:defRPr b="1" sz="2450"/>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03" name="Google Shape;103;p6"/>
          <p:cNvSpPr txBox="1"/>
          <p:nvPr>
            <p:ph idx="2" type="subTitle"/>
          </p:nvPr>
        </p:nvSpPr>
        <p:spPr>
          <a:xfrm>
            <a:off x="5740199" y="2608675"/>
            <a:ext cx="3315000" cy="5487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04" name="Google Shape;104;p6"/>
          <p:cNvSpPr txBox="1"/>
          <p:nvPr>
            <p:ph idx="3" type="subTitle"/>
          </p:nvPr>
        </p:nvSpPr>
        <p:spPr>
          <a:xfrm>
            <a:off x="9747549" y="2608675"/>
            <a:ext cx="3315000" cy="5487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05" name="Google Shape;105;p6"/>
          <p:cNvSpPr txBox="1"/>
          <p:nvPr>
            <p:ph idx="4" type="subTitle"/>
          </p:nvPr>
        </p:nvSpPr>
        <p:spPr>
          <a:xfrm>
            <a:off x="13491574" y="2608675"/>
            <a:ext cx="3315000" cy="5487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06" name="Google Shape;106;p6"/>
          <p:cNvSpPr txBox="1"/>
          <p:nvPr>
            <p:ph idx="5" type="body"/>
          </p:nvPr>
        </p:nvSpPr>
        <p:spPr>
          <a:xfrm>
            <a:off x="1959550" y="7746251"/>
            <a:ext cx="2896200" cy="11637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sz="2100"/>
            </a:lvl2pPr>
            <a:lvl3pPr indent="-361950" lvl="2" marL="1371600">
              <a:spcBef>
                <a:spcPts val="480"/>
              </a:spcBef>
              <a:spcAft>
                <a:spcPts val="0"/>
              </a:spcAft>
              <a:buSzPts val="2100"/>
              <a:buChar char="•"/>
              <a:defRPr sz="2100"/>
            </a:lvl3pPr>
            <a:lvl4pPr indent="-361950" lvl="3" marL="1828800">
              <a:spcBef>
                <a:spcPts val="400"/>
              </a:spcBef>
              <a:spcAft>
                <a:spcPts val="0"/>
              </a:spcAft>
              <a:buSzPts val="2100"/>
              <a:buChar char="–"/>
              <a:defRPr sz="2100"/>
            </a:lvl4pPr>
            <a:lvl5pPr indent="-361950" lvl="4" marL="2286000">
              <a:spcBef>
                <a:spcPts val="400"/>
              </a:spcBef>
              <a:spcAft>
                <a:spcPts val="0"/>
              </a:spcAft>
              <a:buSzPts val="2100"/>
              <a:buChar char="»"/>
              <a:defRPr sz="2100"/>
            </a:lvl5pPr>
            <a:lvl6pPr indent="-361950" lvl="5" marL="2743200">
              <a:spcBef>
                <a:spcPts val="400"/>
              </a:spcBef>
              <a:spcAft>
                <a:spcPts val="0"/>
              </a:spcAft>
              <a:buSzPts val="2100"/>
              <a:buChar char="•"/>
              <a:defRPr sz="2100"/>
            </a:lvl6pPr>
            <a:lvl7pPr indent="-361950" lvl="6" marL="3200400">
              <a:spcBef>
                <a:spcPts val="400"/>
              </a:spcBef>
              <a:spcAft>
                <a:spcPts val="0"/>
              </a:spcAft>
              <a:buSzPts val="2100"/>
              <a:buChar char="•"/>
              <a:defRPr sz="2100"/>
            </a:lvl7pPr>
            <a:lvl8pPr indent="-361950" lvl="7" marL="3657600">
              <a:spcBef>
                <a:spcPts val="400"/>
              </a:spcBef>
              <a:spcAft>
                <a:spcPts val="0"/>
              </a:spcAft>
              <a:buSzPts val="2100"/>
              <a:buChar char="•"/>
              <a:defRPr sz="2100"/>
            </a:lvl8pPr>
            <a:lvl9pPr indent="-361950" lvl="8" marL="4114800">
              <a:spcBef>
                <a:spcPts val="400"/>
              </a:spcBef>
              <a:spcAft>
                <a:spcPts val="0"/>
              </a:spcAft>
              <a:buSzPts val="2100"/>
              <a:buChar char="•"/>
              <a:defRPr sz="2100"/>
            </a:lvl9pPr>
          </a:lstStyle>
          <a:p/>
        </p:txBody>
      </p:sp>
      <p:sp>
        <p:nvSpPr>
          <p:cNvPr id="107" name="Google Shape;107;p6"/>
          <p:cNvSpPr txBox="1"/>
          <p:nvPr>
            <p:ph idx="6" type="body"/>
          </p:nvPr>
        </p:nvSpPr>
        <p:spPr>
          <a:xfrm>
            <a:off x="6006763" y="7746251"/>
            <a:ext cx="2896200" cy="11637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sz="2100"/>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108" name="Google Shape;108;p6"/>
          <p:cNvSpPr txBox="1"/>
          <p:nvPr>
            <p:ph idx="7" type="body"/>
          </p:nvPr>
        </p:nvSpPr>
        <p:spPr>
          <a:xfrm>
            <a:off x="9882425" y="7746251"/>
            <a:ext cx="2896200" cy="11637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sz="2100"/>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109" name="Google Shape;109;p6"/>
          <p:cNvSpPr txBox="1"/>
          <p:nvPr>
            <p:ph idx="8" type="body"/>
          </p:nvPr>
        </p:nvSpPr>
        <p:spPr>
          <a:xfrm>
            <a:off x="13872438" y="7746251"/>
            <a:ext cx="2896200" cy="11637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sz="2100"/>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110" name="Google Shape;110;p6"/>
          <p:cNvSpPr/>
          <p:nvPr/>
        </p:nvSpPr>
        <p:spPr>
          <a:xfrm>
            <a:off x="6773363" y="4363248"/>
            <a:ext cx="1248661" cy="1416007"/>
          </a:xfrm>
          <a:custGeom>
            <a:rect b="b" l="l" r="r" t="t"/>
            <a:pathLst>
              <a:path extrusionOk="0" h="1416007" w="1248661">
                <a:moveTo>
                  <a:pt x="0" y="0"/>
                </a:moveTo>
                <a:lnTo>
                  <a:pt x="1248660" y="0"/>
                </a:lnTo>
                <a:lnTo>
                  <a:pt x="1248660" y="1416007"/>
                </a:lnTo>
                <a:lnTo>
                  <a:pt x="0" y="1416007"/>
                </a:lnTo>
                <a:lnTo>
                  <a:pt x="0" y="0"/>
                </a:lnTo>
                <a:close/>
              </a:path>
            </a:pathLst>
          </a:custGeom>
          <a:blipFill rotWithShape="1">
            <a:blip r:embed="rId6">
              <a:alphaModFix/>
            </a:blip>
            <a:stretch>
              <a:fillRect b="0" l="0" r="0" t="0"/>
            </a:stretch>
          </a:blipFill>
          <a:ln>
            <a:noFill/>
          </a:ln>
        </p:spPr>
      </p:sp>
      <p:pic>
        <p:nvPicPr>
          <p:cNvPr id="111" name="Google Shape;111;p6"/>
          <p:cNvPicPr preferRelativeResize="0"/>
          <p:nvPr/>
        </p:nvPicPr>
        <p:blipFill>
          <a:blip r:embed="rId7">
            <a:alphaModFix/>
          </a:blip>
          <a:stretch>
            <a:fillRect/>
          </a:stretch>
        </p:blipFill>
        <p:spPr>
          <a:xfrm>
            <a:off x="2764537" y="4336003"/>
            <a:ext cx="1286375" cy="1397694"/>
          </a:xfrm>
          <a:prstGeom prst="rect">
            <a:avLst/>
          </a:prstGeom>
          <a:noFill/>
          <a:ln>
            <a:noFill/>
          </a:ln>
        </p:spPr>
      </p:pic>
      <p:pic>
        <p:nvPicPr>
          <p:cNvPr id="112" name="Google Shape;112;p6"/>
          <p:cNvPicPr preferRelativeResize="0"/>
          <p:nvPr/>
        </p:nvPicPr>
        <p:blipFill>
          <a:blip r:embed="rId8">
            <a:alphaModFix/>
          </a:blip>
          <a:stretch>
            <a:fillRect/>
          </a:stretch>
        </p:blipFill>
        <p:spPr>
          <a:xfrm>
            <a:off x="10544779" y="4326850"/>
            <a:ext cx="1457243" cy="1416000"/>
          </a:xfrm>
          <a:prstGeom prst="rect">
            <a:avLst/>
          </a:prstGeom>
          <a:noFill/>
          <a:ln>
            <a:noFill/>
          </a:ln>
        </p:spPr>
      </p:pic>
      <p:pic>
        <p:nvPicPr>
          <p:cNvPr id="113" name="Google Shape;113;p6"/>
          <p:cNvPicPr preferRelativeResize="0"/>
          <p:nvPr/>
        </p:nvPicPr>
        <p:blipFill>
          <a:blip r:embed="rId9">
            <a:alphaModFix/>
          </a:blip>
          <a:stretch>
            <a:fillRect/>
          </a:stretch>
        </p:blipFill>
        <p:spPr>
          <a:xfrm>
            <a:off x="14563050" y="4378926"/>
            <a:ext cx="1286375" cy="13118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14" name="Shape 114"/>
        <p:cNvGrpSpPr/>
        <p:nvPr/>
      </p:nvGrpSpPr>
      <p:grpSpPr>
        <a:xfrm>
          <a:off x="0" y="0"/>
          <a:ext cx="0" cy="0"/>
          <a:chOff x="0" y="0"/>
          <a:chExt cx="0" cy="0"/>
        </a:xfrm>
      </p:grpSpPr>
      <p:grpSp>
        <p:nvGrpSpPr>
          <p:cNvPr id="115" name="Google Shape;115;p7"/>
          <p:cNvGrpSpPr/>
          <p:nvPr/>
        </p:nvGrpSpPr>
        <p:grpSpPr>
          <a:xfrm>
            <a:off x="865390" y="-338087"/>
            <a:ext cx="16997556" cy="10250650"/>
            <a:chOff x="0" y="-276225"/>
            <a:chExt cx="4476693" cy="2699742"/>
          </a:xfrm>
        </p:grpSpPr>
        <p:sp>
          <p:nvSpPr>
            <p:cNvPr id="116" name="Google Shape;116;p7"/>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txBox="1"/>
            <p:nvPr/>
          </p:nvSpPr>
          <p:spPr>
            <a:xfrm>
              <a:off x="0" y="-276225"/>
              <a:ext cx="4476600" cy="26997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7"/>
          <p:cNvGrpSpPr/>
          <p:nvPr/>
        </p:nvGrpSpPr>
        <p:grpSpPr>
          <a:xfrm>
            <a:off x="645278" y="-439126"/>
            <a:ext cx="16997556" cy="10116514"/>
            <a:chOff x="0" y="-276225"/>
            <a:chExt cx="4476693" cy="2664414"/>
          </a:xfrm>
        </p:grpSpPr>
        <p:sp>
          <p:nvSpPr>
            <p:cNvPr id="119" name="Google Shape;119;p7"/>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txBox="1"/>
            <p:nvPr/>
          </p:nvSpPr>
          <p:spPr>
            <a:xfrm>
              <a:off x="0" y="-276225"/>
              <a:ext cx="4476600" cy="26643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7"/>
          <p:cNvSpPr/>
          <p:nvPr>
            <p:ph idx="2" type="pic"/>
          </p:nvPr>
        </p:nvSpPr>
        <p:spPr>
          <a:xfrm>
            <a:off x="645250" y="602100"/>
            <a:ext cx="16997400" cy="9075300"/>
          </a:xfrm>
          <a:prstGeom prst="roundRect">
            <a:avLst>
              <a:gd fmla="val 1067" name="adj"/>
            </a:avLst>
          </a:prstGeom>
          <a:noFill/>
          <a:ln>
            <a:noFill/>
          </a:ln>
        </p:spPr>
      </p:sp>
      <p:sp>
        <p:nvSpPr>
          <p:cNvPr id="122" name="Google Shape;122;p7"/>
          <p:cNvSpPr txBox="1"/>
          <p:nvPr>
            <p:ph idx="1" type="subTitle"/>
          </p:nvPr>
        </p:nvSpPr>
        <p:spPr>
          <a:xfrm>
            <a:off x="11248575" y="7604300"/>
            <a:ext cx="6394200" cy="498900"/>
          </a:xfrm>
          <a:prstGeom prst="rect">
            <a:avLst/>
          </a:prstGeom>
          <a:solidFill>
            <a:srgbClr val="358E51"/>
          </a:solidFill>
        </p:spPr>
        <p:txBody>
          <a:bodyPr anchorCtr="0" anchor="t" bIns="45700" lIns="91425" spcFirstLastPara="1" rIns="91425" wrap="square" tIns="45700">
            <a:normAutofit/>
          </a:bodyPr>
          <a:lstStyle>
            <a:lvl1pPr lvl="0" algn="r">
              <a:spcBef>
                <a:spcPts val="640"/>
              </a:spcBef>
              <a:spcAft>
                <a:spcPts val="0"/>
              </a:spcAft>
              <a:buClr>
                <a:schemeClr val="lt1"/>
              </a:buClr>
              <a:buSzPts val="3000"/>
              <a:buNone/>
              <a:defRPr sz="3000">
                <a:solidFill>
                  <a:schemeClr val="lt1"/>
                </a:solidFill>
              </a:defRPr>
            </a:lvl1pPr>
            <a:lvl2pPr lvl="1" algn="r">
              <a:spcBef>
                <a:spcPts val="560"/>
              </a:spcBef>
              <a:spcAft>
                <a:spcPts val="0"/>
              </a:spcAft>
              <a:buClr>
                <a:schemeClr val="lt1"/>
              </a:buClr>
              <a:buSzPts val="3000"/>
              <a:buNone/>
              <a:defRPr sz="3000">
                <a:solidFill>
                  <a:schemeClr val="lt1"/>
                </a:solidFill>
              </a:defRPr>
            </a:lvl2pPr>
            <a:lvl3pPr lvl="2" algn="r">
              <a:spcBef>
                <a:spcPts val="480"/>
              </a:spcBef>
              <a:spcAft>
                <a:spcPts val="0"/>
              </a:spcAft>
              <a:buClr>
                <a:schemeClr val="lt1"/>
              </a:buClr>
              <a:buSzPts val="3000"/>
              <a:buNone/>
              <a:defRPr sz="3000">
                <a:solidFill>
                  <a:schemeClr val="lt1"/>
                </a:solidFill>
              </a:defRPr>
            </a:lvl3pPr>
            <a:lvl4pPr lvl="3" algn="r">
              <a:spcBef>
                <a:spcPts val="400"/>
              </a:spcBef>
              <a:spcAft>
                <a:spcPts val="0"/>
              </a:spcAft>
              <a:buClr>
                <a:schemeClr val="lt1"/>
              </a:buClr>
              <a:buSzPts val="3000"/>
              <a:buNone/>
              <a:defRPr sz="3000">
                <a:solidFill>
                  <a:schemeClr val="lt1"/>
                </a:solidFill>
              </a:defRPr>
            </a:lvl4pPr>
            <a:lvl5pPr lvl="4" algn="r">
              <a:spcBef>
                <a:spcPts val="400"/>
              </a:spcBef>
              <a:spcAft>
                <a:spcPts val="0"/>
              </a:spcAft>
              <a:buClr>
                <a:schemeClr val="lt1"/>
              </a:buClr>
              <a:buSzPts val="3000"/>
              <a:buNone/>
              <a:defRPr sz="3000">
                <a:solidFill>
                  <a:schemeClr val="lt1"/>
                </a:solidFill>
              </a:defRPr>
            </a:lvl5pPr>
            <a:lvl6pPr lvl="5" algn="r">
              <a:spcBef>
                <a:spcPts val="400"/>
              </a:spcBef>
              <a:spcAft>
                <a:spcPts val="0"/>
              </a:spcAft>
              <a:buClr>
                <a:schemeClr val="lt1"/>
              </a:buClr>
              <a:buSzPts val="3000"/>
              <a:buNone/>
              <a:defRPr sz="3000">
                <a:solidFill>
                  <a:schemeClr val="lt1"/>
                </a:solidFill>
              </a:defRPr>
            </a:lvl6pPr>
            <a:lvl7pPr lvl="6" algn="r">
              <a:spcBef>
                <a:spcPts val="400"/>
              </a:spcBef>
              <a:spcAft>
                <a:spcPts val="0"/>
              </a:spcAft>
              <a:buClr>
                <a:schemeClr val="lt1"/>
              </a:buClr>
              <a:buSzPts val="3000"/>
              <a:buNone/>
              <a:defRPr sz="3000">
                <a:solidFill>
                  <a:schemeClr val="lt1"/>
                </a:solidFill>
              </a:defRPr>
            </a:lvl7pPr>
            <a:lvl8pPr lvl="7" algn="r">
              <a:spcBef>
                <a:spcPts val="400"/>
              </a:spcBef>
              <a:spcAft>
                <a:spcPts val="0"/>
              </a:spcAft>
              <a:buClr>
                <a:schemeClr val="lt1"/>
              </a:buClr>
              <a:buSzPts val="3000"/>
              <a:buNone/>
              <a:defRPr sz="3000">
                <a:solidFill>
                  <a:schemeClr val="lt1"/>
                </a:solidFill>
              </a:defRPr>
            </a:lvl8pPr>
            <a:lvl9pPr lvl="8" algn="r">
              <a:spcBef>
                <a:spcPts val="40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1520" r="9534" t="0"/>
          <a:stretch/>
        </p:blipFill>
        <p:spPr>
          <a:xfrm>
            <a:off x="0" y="97600"/>
            <a:ext cx="18288000" cy="10100026"/>
          </a:xfrm>
          <a:prstGeom prst="rect">
            <a:avLst/>
          </a:prstGeom>
          <a:noFill/>
          <a:ln>
            <a:noFill/>
          </a:ln>
        </p:spPr>
      </p:pic>
      <p:sp>
        <p:nvSpPr>
          <p:cNvPr id="7" name="Google Shape;7;p1"/>
          <p:cNvSpPr txBox="1"/>
          <p:nvPr>
            <p:ph type="title"/>
          </p:nvPr>
        </p:nvSpPr>
        <p:spPr>
          <a:xfrm>
            <a:off x="379800" y="704225"/>
            <a:ext cx="17528400" cy="11430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58E51"/>
              </a:buClr>
              <a:buSzPts val="9550"/>
              <a:buFont typeface="Prompt"/>
              <a:buNone/>
              <a:defRPr b="1" i="0" sz="9550" u="none" cap="none" strike="noStrike">
                <a:solidFill>
                  <a:srgbClr val="358E51"/>
                </a:solidFill>
                <a:latin typeface="Prompt"/>
                <a:ea typeface="Prompt"/>
                <a:cs typeface="Prompt"/>
                <a:sym typeface="Prompt"/>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8" name="Google Shape;8;p1"/>
          <p:cNvSpPr txBox="1"/>
          <p:nvPr>
            <p:ph idx="1" type="body"/>
          </p:nvPr>
        </p:nvSpPr>
        <p:spPr>
          <a:xfrm>
            <a:off x="5029200" y="2478000"/>
            <a:ext cx="8229600" cy="4526100"/>
          </a:xfrm>
          <a:prstGeom prst="rect">
            <a:avLst/>
          </a:prstGeom>
          <a:noFill/>
          <a:ln>
            <a:noFill/>
          </a:ln>
        </p:spPr>
        <p:txBody>
          <a:bodyPr anchorCtr="0" anchor="t" bIns="45700" lIns="91425" spcFirstLastPara="1" rIns="91425" wrap="square" tIns="45700">
            <a:normAutofit/>
          </a:bodyPr>
          <a:lstStyle>
            <a:lvl1pPr indent="-368300" lvl="0" marL="457200" marR="0" rtl="0" algn="ctr">
              <a:spcBef>
                <a:spcPts val="64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1pPr>
            <a:lvl2pPr indent="-368300" lvl="1" marL="914400" marR="0" rtl="0" algn="ctr">
              <a:spcBef>
                <a:spcPts val="56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2pPr>
            <a:lvl3pPr indent="-368300" lvl="2" marL="1371600" marR="0" rtl="0" algn="ctr">
              <a:spcBef>
                <a:spcPts val="48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3pPr>
            <a:lvl4pPr indent="-368300" lvl="3" marL="1828800" marR="0" rtl="0" algn="ctr">
              <a:spcBef>
                <a:spcPts val="40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4pPr>
            <a:lvl5pPr indent="-368300" lvl="4" marL="2286000" marR="0" rtl="0" algn="ctr">
              <a:spcBef>
                <a:spcPts val="40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5pPr>
            <a:lvl6pPr indent="-368300" lvl="5" marL="2743200" marR="0" rtl="0" algn="ctr">
              <a:spcBef>
                <a:spcPts val="40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6pPr>
            <a:lvl7pPr indent="-368300" lvl="6" marL="3200400" marR="0" rtl="0" algn="ctr">
              <a:spcBef>
                <a:spcPts val="40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7pPr>
            <a:lvl8pPr indent="-368300" lvl="7" marL="3657600" marR="0" rtl="0" algn="ctr">
              <a:spcBef>
                <a:spcPts val="40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8pPr>
            <a:lvl9pPr indent="-368300" lvl="8" marL="4114800" marR="0" rtl="0" algn="ctr">
              <a:spcBef>
                <a:spcPts val="400"/>
              </a:spcBef>
              <a:spcAft>
                <a:spcPts val="0"/>
              </a:spcAft>
              <a:buClr>
                <a:schemeClr val="dk1"/>
              </a:buClr>
              <a:buSzPts val="2200"/>
              <a:buFont typeface="Lato"/>
              <a:buChar char="•"/>
              <a:defRPr i="0" sz="2200" u="none" cap="none" strike="noStrike">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39.png"/><Relationship Id="rId7" Type="http://schemas.openxmlformats.org/officeDocument/2006/relationships/image" Target="../media/image31.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56.png"/><Relationship Id="rId5" Type="http://schemas.openxmlformats.org/officeDocument/2006/relationships/image" Target="../media/image78.png"/><Relationship Id="rId6" Type="http://schemas.openxmlformats.org/officeDocument/2006/relationships/image" Target="../media/image52.png"/><Relationship Id="rId7" Type="http://schemas.openxmlformats.org/officeDocument/2006/relationships/image" Target="../media/image6.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8.png"/><Relationship Id="rId11" Type="http://schemas.openxmlformats.org/officeDocument/2006/relationships/image" Target="../media/image59.png"/><Relationship Id="rId10" Type="http://schemas.openxmlformats.org/officeDocument/2006/relationships/image" Target="../media/image61.png"/><Relationship Id="rId9"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1.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82.png"/><Relationship Id="rId5" Type="http://schemas.openxmlformats.org/officeDocument/2006/relationships/image" Target="../media/image62.png"/><Relationship Id="rId6" Type="http://schemas.openxmlformats.org/officeDocument/2006/relationships/image" Target="../media/image58.png"/><Relationship Id="rId7" Type="http://schemas.openxmlformats.org/officeDocument/2006/relationships/image" Target="../media/image76.png"/><Relationship Id="rId8" Type="http://schemas.openxmlformats.org/officeDocument/2006/relationships/image" Target="../media/image71.png"/></Relationships>
</file>

<file path=ppt/slides/_rels/slide18.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44.png"/><Relationship Id="rId21" Type="http://schemas.openxmlformats.org/officeDocument/2006/relationships/image" Target="../media/image80.png"/><Relationship Id="rId24" Type="http://schemas.openxmlformats.org/officeDocument/2006/relationships/image" Target="../media/image62.png"/><Relationship Id="rId23"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79.png"/><Relationship Id="rId9" Type="http://schemas.openxmlformats.org/officeDocument/2006/relationships/image" Target="../media/image18.png"/><Relationship Id="rId26" Type="http://schemas.openxmlformats.org/officeDocument/2006/relationships/image" Target="../media/image76.png"/><Relationship Id="rId25" Type="http://schemas.openxmlformats.org/officeDocument/2006/relationships/image" Target="../media/image58.png"/><Relationship Id="rId28" Type="http://schemas.openxmlformats.org/officeDocument/2006/relationships/image" Target="../media/image97.png"/><Relationship Id="rId27"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1.png"/><Relationship Id="rId29" Type="http://schemas.openxmlformats.org/officeDocument/2006/relationships/image" Target="../media/image93.png"/><Relationship Id="rId7" Type="http://schemas.openxmlformats.org/officeDocument/2006/relationships/image" Target="../media/image66.png"/><Relationship Id="rId8" Type="http://schemas.openxmlformats.org/officeDocument/2006/relationships/image" Target="../media/image68.png"/><Relationship Id="rId31" Type="http://schemas.openxmlformats.org/officeDocument/2006/relationships/image" Target="../media/image90.png"/><Relationship Id="rId30" Type="http://schemas.openxmlformats.org/officeDocument/2006/relationships/image" Target="../media/image96.png"/><Relationship Id="rId11" Type="http://schemas.openxmlformats.org/officeDocument/2006/relationships/image" Target="../media/image63.png"/><Relationship Id="rId33" Type="http://schemas.openxmlformats.org/officeDocument/2006/relationships/image" Target="../media/image94.png"/><Relationship Id="rId10" Type="http://schemas.openxmlformats.org/officeDocument/2006/relationships/image" Target="../media/image60.png"/><Relationship Id="rId32" Type="http://schemas.openxmlformats.org/officeDocument/2006/relationships/image" Target="../media/image89.png"/><Relationship Id="rId13" Type="http://schemas.openxmlformats.org/officeDocument/2006/relationships/image" Target="../media/image77.png"/><Relationship Id="rId35" Type="http://schemas.openxmlformats.org/officeDocument/2006/relationships/image" Target="../media/image102.png"/><Relationship Id="rId12" Type="http://schemas.openxmlformats.org/officeDocument/2006/relationships/image" Target="../media/image64.png"/><Relationship Id="rId34" Type="http://schemas.openxmlformats.org/officeDocument/2006/relationships/image" Target="../media/image91.png"/><Relationship Id="rId15" Type="http://schemas.openxmlformats.org/officeDocument/2006/relationships/image" Target="../media/image41.png"/><Relationship Id="rId37" Type="http://schemas.openxmlformats.org/officeDocument/2006/relationships/image" Target="../media/image21.png"/><Relationship Id="rId14" Type="http://schemas.openxmlformats.org/officeDocument/2006/relationships/image" Target="../media/image32.png"/><Relationship Id="rId36" Type="http://schemas.openxmlformats.org/officeDocument/2006/relationships/image" Target="../media/image17.png"/><Relationship Id="rId17" Type="http://schemas.openxmlformats.org/officeDocument/2006/relationships/image" Target="../media/image75.png"/><Relationship Id="rId39" Type="http://schemas.openxmlformats.org/officeDocument/2006/relationships/image" Target="../media/image26.png"/><Relationship Id="rId16" Type="http://schemas.openxmlformats.org/officeDocument/2006/relationships/image" Target="../media/image49.png"/><Relationship Id="rId38" Type="http://schemas.openxmlformats.org/officeDocument/2006/relationships/image" Target="../media/image16.png"/><Relationship Id="rId19" Type="http://schemas.openxmlformats.org/officeDocument/2006/relationships/image" Target="../media/image70.png"/><Relationship Id="rId18"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5.jp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5.png"/><Relationship Id="rId11" Type="http://schemas.openxmlformats.org/officeDocument/2006/relationships/image" Target="../media/image14.png"/><Relationship Id="rId10" Type="http://schemas.openxmlformats.org/officeDocument/2006/relationships/image" Target="../media/image12.png"/><Relationship Id="rId9"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8.png"/><Relationship Id="rId10" Type="http://schemas.openxmlformats.org/officeDocument/2006/relationships/image" Target="../media/image22.png"/><Relationship Id="rId9"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23.png"/><Relationship Id="rId6"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40.png"/><Relationship Id="rId5" Type="http://schemas.openxmlformats.org/officeDocument/2006/relationships/image" Target="../media/image83.png"/><Relationship Id="rId6" Type="http://schemas.openxmlformats.org/officeDocument/2006/relationships/image" Target="../media/image36.png"/><Relationship Id="rId7"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8.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126" name="Shape 126"/>
        <p:cNvGrpSpPr/>
        <p:nvPr/>
      </p:nvGrpSpPr>
      <p:grpSpPr>
        <a:xfrm>
          <a:off x="0" y="0"/>
          <a:ext cx="0" cy="0"/>
          <a:chOff x="0" y="0"/>
          <a:chExt cx="0" cy="0"/>
        </a:xfrm>
      </p:grpSpPr>
      <p:pic>
        <p:nvPicPr>
          <p:cNvPr id="127" name="Google Shape;127;p8"/>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128" name="Google Shape;128;p8"/>
          <p:cNvGrpSpPr/>
          <p:nvPr/>
        </p:nvGrpSpPr>
        <p:grpSpPr>
          <a:xfrm>
            <a:off x="1930861" y="-107363"/>
            <a:ext cx="14625615" cy="8123743"/>
            <a:chOff x="0" y="-1527451"/>
            <a:chExt cx="19500819" cy="10831658"/>
          </a:xfrm>
        </p:grpSpPr>
        <p:grpSp>
          <p:nvGrpSpPr>
            <p:cNvPr id="129" name="Google Shape;129;p8"/>
            <p:cNvGrpSpPr/>
            <p:nvPr/>
          </p:nvGrpSpPr>
          <p:grpSpPr>
            <a:xfrm>
              <a:off x="6805307" y="-1527451"/>
              <a:ext cx="6206785" cy="7734236"/>
              <a:chOff x="0" y="-200025"/>
              <a:chExt cx="812800" cy="1012825"/>
            </a:xfrm>
          </p:grpSpPr>
          <p:sp>
            <p:nvSpPr>
              <p:cNvPr id="130" name="Google Shape;13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8"/>
            <p:cNvGrpSpPr/>
            <p:nvPr/>
          </p:nvGrpSpPr>
          <p:grpSpPr>
            <a:xfrm>
              <a:off x="265781" y="1308451"/>
              <a:ext cx="19235038" cy="7995756"/>
              <a:chOff x="0" y="-276225"/>
              <a:chExt cx="3799514" cy="1579409"/>
            </a:xfrm>
          </p:grpSpPr>
          <p:sp>
            <p:nvSpPr>
              <p:cNvPr id="133" name="Google Shape;133;p8"/>
              <p:cNvSpPr/>
              <p:nvPr/>
            </p:nvSpPr>
            <p:spPr>
              <a:xfrm>
                <a:off x="0" y="0"/>
                <a:ext cx="3799513" cy="1303184"/>
              </a:xfrm>
              <a:custGeom>
                <a:rect b="b" l="l" r="r" t="t"/>
                <a:pathLst>
                  <a:path extrusionOk="0" h="1303184" w="3799513">
                    <a:moveTo>
                      <a:pt x="27369" y="0"/>
                    </a:moveTo>
                    <a:lnTo>
                      <a:pt x="3772144" y="0"/>
                    </a:lnTo>
                    <a:cubicBezTo>
                      <a:pt x="3779403" y="0"/>
                      <a:pt x="3786364" y="2884"/>
                      <a:pt x="3791497" y="8016"/>
                    </a:cubicBezTo>
                    <a:cubicBezTo>
                      <a:pt x="3796630" y="13149"/>
                      <a:pt x="3799513" y="20111"/>
                      <a:pt x="3799513" y="27369"/>
                    </a:cubicBezTo>
                    <a:lnTo>
                      <a:pt x="3799513" y="1275814"/>
                    </a:lnTo>
                    <a:cubicBezTo>
                      <a:pt x="3799513" y="1290930"/>
                      <a:pt x="3787260" y="1303184"/>
                      <a:pt x="3772144" y="1303184"/>
                    </a:cubicBezTo>
                    <a:lnTo>
                      <a:pt x="27369" y="1303184"/>
                    </a:lnTo>
                    <a:cubicBezTo>
                      <a:pt x="20111" y="1303184"/>
                      <a:pt x="13149" y="1300300"/>
                      <a:pt x="8016" y="1295167"/>
                    </a:cubicBezTo>
                    <a:cubicBezTo>
                      <a:pt x="2884" y="1290035"/>
                      <a:pt x="0" y="1283073"/>
                      <a:pt x="0" y="1275814"/>
                    </a:cubicBezTo>
                    <a:lnTo>
                      <a:pt x="0" y="27369"/>
                    </a:lnTo>
                    <a:cubicBezTo>
                      <a:pt x="0" y="12254"/>
                      <a:pt x="12254" y="0"/>
                      <a:pt x="27369"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txBox="1"/>
              <p:nvPr/>
            </p:nvSpPr>
            <p:spPr>
              <a:xfrm>
                <a:off x="0" y="-276225"/>
                <a:ext cx="3799514" cy="1579409"/>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8"/>
            <p:cNvGrpSpPr/>
            <p:nvPr/>
          </p:nvGrpSpPr>
          <p:grpSpPr>
            <a:xfrm>
              <a:off x="0" y="1053789"/>
              <a:ext cx="19235038" cy="7995756"/>
              <a:chOff x="0" y="-276225"/>
              <a:chExt cx="3799514" cy="1579409"/>
            </a:xfrm>
          </p:grpSpPr>
          <p:sp>
            <p:nvSpPr>
              <p:cNvPr id="136" name="Google Shape;136;p8"/>
              <p:cNvSpPr/>
              <p:nvPr/>
            </p:nvSpPr>
            <p:spPr>
              <a:xfrm>
                <a:off x="0" y="0"/>
                <a:ext cx="3799513" cy="1303184"/>
              </a:xfrm>
              <a:custGeom>
                <a:rect b="b" l="l" r="r" t="t"/>
                <a:pathLst>
                  <a:path extrusionOk="0" h="1303184" w="3799513">
                    <a:moveTo>
                      <a:pt x="27369" y="0"/>
                    </a:moveTo>
                    <a:lnTo>
                      <a:pt x="3772144" y="0"/>
                    </a:lnTo>
                    <a:cubicBezTo>
                      <a:pt x="3779403" y="0"/>
                      <a:pt x="3786364" y="2884"/>
                      <a:pt x="3791497" y="8016"/>
                    </a:cubicBezTo>
                    <a:cubicBezTo>
                      <a:pt x="3796630" y="13149"/>
                      <a:pt x="3799513" y="20111"/>
                      <a:pt x="3799513" y="27369"/>
                    </a:cubicBezTo>
                    <a:lnTo>
                      <a:pt x="3799513" y="1275814"/>
                    </a:lnTo>
                    <a:cubicBezTo>
                      <a:pt x="3799513" y="1290930"/>
                      <a:pt x="3787260" y="1303184"/>
                      <a:pt x="3772144" y="1303184"/>
                    </a:cubicBezTo>
                    <a:lnTo>
                      <a:pt x="27369" y="1303184"/>
                    </a:lnTo>
                    <a:cubicBezTo>
                      <a:pt x="20111" y="1303184"/>
                      <a:pt x="13149" y="1300300"/>
                      <a:pt x="8016" y="1295167"/>
                    </a:cubicBezTo>
                    <a:cubicBezTo>
                      <a:pt x="2884" y="1290035"/>
                      <a:pt x="0" y="1283073"/>
                      <a:pt x="0" y="1275814"/>
                    </a:cubicBezTo>
                    <a:lnTo>
                      <a:pt x="0" y="27369"/>
                    </a:lnTo>
                    <a:cubicBezTo>
                      <a:pt x="0" y="12254"/>
                      <a:pt x="12254" y="0"/>
                      <a:pt x="273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txBox="1"/>
              <p:nvPr/>
            </p:nvSpPr>
            <p:spPr>
              <a:xfrm>
                <a:off x="0" y="-276225"/>
                <a:ext cx="3799514" cy="1579409"/>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8"/>
            <p:cNvGrpSpPr/>
            <p:nvPr/>
          </p:nvGrpSpPr>
          <p:grpSpPr>
            <a:xfrm>
              <a:off x="6514126" y="-1527451"/>
              <a:ext cx="6206785" cy="7734236"/>
              <a:chOff x="0" y="-200025"/>
              <a:chExt cx="812800" cy="1012825"/>
            </a:xfrm>
          </p:grpSpPr>
          <p:sp>
            <p:nvSpPr>
              <p:cNvPr id="139" name="Google Shape;13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1" name="Google Shape;141;p8"/>
          <p:cNvSpPr txBox="1"/>
          <p:nvPr/>
        </p:nvSpPr>
        <p:spPr>
          <a:xfrm>
            <a:off x="1930861" y="3596717"/>
            <a:ext cx="14426400" cy="371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2058" u="none" cap="none" strike="noStrike">
                <a:solidFill>
                  <a:srgbClr val="358E51"/>
                </a:solidFill>
                <a:latin typeface="Prompt"/>
                <a:ea typeface="Prompt"/>
                <a:cs typeface="Prompt"/>
                <a:sym typeface="Prompt"/>
              </a:rPr>
              <a:t>HOW THE BRAIN WORKS SLIDES</a:t>
            </a:r>
            <a:endParaRPr/>
          </a:p>
        </p:txBody>
      </p:sp>
      <p:sp>
        <p:nvSpPr>
          <p:cNvPr id="142" name="Google Shape;142;p8"/>
          <p:cNvSpPr/>
          <p:nvPr/>
        </p:nvSpPr>
        <p:spPr>
          <a:xfrm flipH="1">
            <a:off x="8159484" y="1463312"/>
            <a:ext cx="1835682" cy="1901365"/>
          </a:xfrm>
          <a:custGeom>
            <a:rect b="b" l="l" r="r" t="t"/>
            <a:pathLst>
              <a:path extrusionOk="0" h="1901365" w="1835682">
                <a:moveTo>
                  <a:pt x="1835682" y="0"/>
                </a:moveTo>
                <a:lnTo>
                  <a:pt x="0" y="0"/>
                </a:lnTo>
                <a:lnTo>
                  <a:pt x="0" y="1901366"/>
                </a:lnTo>
                <a:lnTo>
                  <a:pt x="1835682" y="1901366"/>
                </a:lnTo>
                <a:lnTo>
                  <a:pt x="1835682" y="0"/>
                </a:lnTo>
                <a:close/>
              </a:path>
            </a:pathLst>
          </a:custGeom>
          <a:blipFill rotWithShape="1">
            <a:blip r:embed="rId4">
              <a:alphaModFix/>
            </a:blip>
            <a:stretch>
              <a:fillRect b="0" l="0" r="0" t="0"/>
            </a:stretch>
          </a:blipFill>
          <a:ln>
            <a:noFill/>
          </a:ln>
        </p:spPr>
      </p:sp>
      <p:sp>
        <p:nvSpPr>
          <p:cNvPr id="143" name="Google Shape;143;p8"/>
          <p:cNvSpPr txBox="1"/>
          <p:nvPr/>
        </p:nvSpPr>
        <p:spPr>
          <a:xfrm>
            <a:off x="3845891" y="8463951"/>
            <a:ext cx="10596219" cy="640116"/>
          </a:xfrm>
          <a:prstGeom prst="rect">
            <a:avLst/>
          </a:prstGeom>
          <a:noFill/>
          <a:ln>
            <a:noFill/>
          </a:ln>
        </p:spPr>
        <p:txBody>
          <a:bodyPr anchorCtr="0" anchor="t" bIns="0" lIns="0" spcFirstLastPara="1" rIns="0" wrap="square" tIns="0">
            <a:spAutoFit/>
          </a:bodyPr>
          <a:lstStyle/>
          <a:p>
            <a:pPr indent="0" lvl="0" marL="0" marR="0" rtl="0" algn="ctr">
              <a:lnSpc>
                <a:spcPct val="168020"/>
              </a:lnSpc>
              <a:spcBef>
                <a:spcPts val="0"/>
              </a:spcBef>
              <a:spcAft>
                <a:spcPts val="0"/>
              </a:spcAft>
              <a:buNone/>
            </a:pPr>
            <a:r>
              <a:rPr b="0" i="0" lang="en-US" sz="3249" u="none" cap="none" strike="noStrike">
                <a:solidFill>
                  <a:srgbClr val="FFFFFF"/>
                </a:solidFill>
                <a:latin typeface="Lato"/>
                <a:ea typeface="Lato"/>
                <a:cs typeface="Lato"/>
                <a:sym typeface="Lato"/>
              </a:rPr>
              <a:t>Understanding the Human Brain</a:t>
            </a:r>
            <a:endParaRPr/>
          </a:p>
        </p:txBody>
      </p:sp>
      <p:sp>
        <p:nvSpPr>
          <p:cNvPr id="144" name="Google Shape;144;p8"/>
          <p:cNvSpPr txBox="1"/>
          <p:nvPr/>
        </p:nvSpPr>
        <p:spPr>
          <a:xfrm>
            <a:off x="763764" y="538265"/>
            <a:ext cx="5598831" cy="640116"/>
          </a:xfrm>
          <a:prstGeom prst="rect">
            <a:avLst/>
          </a:prstGeom>
          <a:noFill/>
          <a:ln>
            <a:noFill/>
          </a:ln>
        </p:spPr>
        <p:txBody>
          <a:bodyPr anchorCtr="0" anchor="t" bIns="0" lIns="0" spcFirstLastPara="1" rIns="0" wrap="square" tIns="0">
            <a:spAutoFit/>
          </a:bodyPr>
          <a:lstStyle/>
          <a:p>
            <a:pPr indent="0" lvl="0" marL="0" marR="0" rtl="0" algn="l">
              <a:lnSpc>
                <a:spcPct val="168020"/>
              </a:lnSpc>
              <a:spcBef>
                <a:spcPts val="0"/>
              </a:spcBef>
              <a:spcAft>
                <a:spcPts val="0"/>
              </a:spcAft>
              <a:buNone/>
            </a:pPr>
            <a:r>
              <a:rPr b="0" i="0" lang="en-US" sz="3249" u="none" cap="none" strike="noStrike">
                <a:solidFill>
                  <a:srgbClr val="FFFFFF"/>
                </a:solidFill>
                <a:latin typeface="Lato"/>
                <a:ea typeface="Lato"/>
                <a:cs typeface="Lato"/>
                <a:sym typeface="Lato"/>
              </a:rPr>
              <a:t>Jane Doe’s Class</a:t>
            </a:r>
            <a:endParaRPr/>
          </a:p>
        </p:txBody>
      </p:sp>
      <p:sp>
        <p:nvSpPr>
          <p:cNvPr id="145" name="Google Shape;145;p8"/>
          <p:cNvSpPr txBox="1"/>
          <p:nvPr/>
        </p:nvSpPr>
        <p:spPr>
          <a:xfrm>
            <a:off x="11925405" y="538265"/>
            <a:ext cx="5598831" cy="640116"/>
          </a:xfrm>
          <a:prstGeom prst="rect">
            <a:avLst/>
          </a:prstGeom>
          <a:noFill/>
          <a:ln>
            <a:noFill/>
          </a:ln>
        </p:spPr>
        <p:txBody>
          <a:bodyPr anchorCtr="0" anchor="t" bIns="0" lIns="0" spcFirstLastPara="1" rIns="0" wrap="square" tIns="0">
            <a:spAutoFit/>
          </a:bodyPr>
          <a:lstStyle/>
          <a:p>
            <a:pPr indent="0" lvl="0" marL="0" marR="0" rtl="0" algn="r">
              <a:lnSpc>
                <a:spcPct val="168020"/>
              </a:lnSpc>
              <a:spcBef>
                <a:spcPts val="0"/>
              </a:spcBef>
              <a:spcAft>
                <a:spcPts val="0"/>
              </a:spcAft>
              <a:buNone/>
            </a:pPr>
            <a:r>
              <a:rPr b="0" i="0" lang="en-US" sz="3249" u="none" cap="none" strike="noStrike">
                <a:solidFill>
                  <a:srgbClr val="FFFFFF"/>
                </a:solidFill>
                <a:latin typeface="Lato"/>
                <a:ea typeface="Lato"/>
                <a:cs typeface="Lato"/>
                <a:sym typeface="Lato"/>
              </a:rPr>
              <a:t>xx / xx / xx</a:t>
            </a:r>
            <a:endParaRPr/>
          </a:p>
        </p:txBody>
      </p:sp>
      <p:pic>
        <p:nvPicPr>
          <p:cNvPr id="146" name="Google Shape;146;p8"/>
          <p:cNvPicPr preferRelativeResize="0"/>
          <p:nvPr/>
        </p:nvPicPr>
        <p:blipFill>
          <a:blip r:embed="rId5">
            <a:alphaModFix/>
          </a:blip>
          <a:stretch>
            <a:fillRect/>
          </a:stretch>
        </p:blipFill>
        <p:spPr>
          <a:xfrm>
            <a:off x="15822400" y="5412976"/>
            <a:ext cx="1960125" cy="4123900"/>
          </a:xfrm>
          <a:prstGeom prst="rect">
            <a:avLst/>
          </a:prstGeom>
          <a:noFill/>
          <a:ln>
            <a:noFill/>
          </a:ln>
        </p:spPr>
      </p:pic>
      <p:pic>
        <p:nvPicPr>
          <p:cNvPr id="147" name="Google Shape;147;p8"/>
          <p:cNvPicPr preferRelativeResize="0"/>
          <p:nvPr/>
        </p:nvPicPr>
        <p:blipFill rotWithShape="1">
          <a:blip r:embed="rId6">
            <a:alphaModFix/>
          </a:blip>
          <a:srcRect b="0" l="23494" r="0" t="0"/>
          <a:stretch/>
        </p:blipFill>
        <p:spPr>
          <a:xfrm>
            <a:off x="1" y="6213625"/>
            <a:ext cx="3788051" cy="32756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397" name="Shape 397"/>
        <p:cNvGrpSpPr/>
        <p:nvPr/>
      </p:nvGrpSpPr>
      <p:grpSpPr>
        <a:xfrm>
          <a:off x="0" y="0"/>
          <a:ext cx="0" cy="0"/>
          <a:chOff x="0" y="0"/>
          <a:chExt cx="0" cy="0"/>
        </a:xfrm>
      </p:grpSpPr>
      <p:pic>
        <p:nvPicPr>
          <p:cNvPr id="398" name="Google Shape;398;p17"/>
          <p:cNvPicPr preferRelativeResize="0"/>
          <p:nvPr/>
        </p:nvPicPr>
        <p:blipFill rotWithShape="1">
          <a:blip r:embed="rId3">
            <a:alphaModFix/>
          </a:blip>
          <a:srcRect b="0" l="1520" r="9534" t="0"/>
          <a:stretch/>
        </p:blipFill>
        <p:spPr>
          <a:xfrm>
            <a:off x="152400" y="250000"/>
            <a:ext cx="18288000" cy="10100026"/>
          </a:xfrm>
          <a:prstGeom prst="rect">
            <a:avLst/>
          </a:prstGeom>
          <a:noFill/>
          <a:ln>
            <a:noFill/>
          </a:ln>
        </p:spPr>
      </p:pic>
      <p:grpSp>
        <p:nvGrpSpPr>
          <p:cNvPr id="399" name="Google Shape;399;p17"/>
          <p:cNvGrpSpPr/>
          <p:nvPr/>
        </p:nvGrpSpPr>
        <p:grpSpPr>
          <a:xfrm>
            <a:off x="865390" y="-338080"/>
            <a:ext cx="16997445" cy="10250581"/>
            <a:chOff x="0" y="-276225"/>
            <a:chExt cx="4476693" cy="2699742"/>
          </a:xfrm>
        </p:grpSpPr>
        <p:sp>
          <p:nvSpPr>
            <p:cNvPr id="400" name="Google Shape;400;p17"/>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7"/>
          <p:cNvGrpSpPr/>
          <p:nvPr/>
        </p:nvGrpSpPr>
        <p:grpSpPr>
          <a:xfrm>
            <a:off x="645278" y="-439119"/>
            <a:ext cx="16997445" cy="10116447"/>
            <a:chOff x="0" y="-276225"/>
            <a:chExt cx="4476693" cy="2664414"/>
          </a:xfrm>
        </p:grpSpPr>
        <p:sp>
          <p:nvSpPr>
            <p:cNvPr id="403" name="Google Shape;403;p17"/>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5" name="Google Shape;405;p17"/>
          <p:cNvPicPr preferRelativeResize="0"/>
          <p:nvPr/>
        </p:nvPicPr>
        <p:blipFill rotWithShape="1">
          <a:blip r:embed="rId4">
            <a:alphaModFix/>
          </a:blip>
          <a:srcRect b="0" l="0" r="0" t="0"/>
          <a:stretch/>
        </p:blipFill>
        <p:spPr>
          <a:xfrm>
            <a:off x="793073" y="1998489"/>
            <a:ext cx="10032715" cy="7678804"/>
          </a:xfrm>
          <a:prstGeom prst="rect">
            <a:avLst/>
          </a:prstGeom>
          <a:noFill/>
          <a:ln>
            <a:noFill/>
          </a:ln>
        </p:spPr>
      </p:pic>
      <p:grpSp>
        <p:nvGrpSpPr>
          <p:cNvPr id="406" name="Google Shape;406;p17"/>
          <p:cNvGrpSpPr/>
          <p:nvPr/>
        </p:nvGrpSpPr>
        <p:grpSpPr>
          <a:xfrm>
            <a:off x="10542179" y="4881802"/>
            <a:ext cx="1329134" cy="1656226"/>
            <a:chOff x="0" y="-200025"/>
            <a:chExt cx="812800" cy="1012825"/>
          </a:xfrm>
        </p:grpSpPr>
        <p:sp>
          <p:nvSpPr>
            <p:cNvPr id="407" name="Google Shape;4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7"/>
          <p:cNvGrpSpPr/>
          <p:nvPr/>
        </p:nvGrpSpPr>
        <p:grpSpPr>
          <a:xfrm>
            <a:off x="10542179" y="2940412"/>
            <a:ext cx="1329134" cy="1656226"/>
            <a:chOff x="0" y="-200025"/>
            <a:chExt cx="812800" cy="1012825"/>
          </a:xfrm>
        </p:grpSpPr>
        <p:sp>
          <p:nvSpPr>
            <p:cNvPr id="410" name="Google Shape;4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7"/>
          <p:cNvGrpSpPr/>
          <p:nvPr/>
        </p:nvGrpSpPr>
        <p:grpSpPr>
          <a:xfrm>
            <a:off x="10542179" y="6823193"/>
            <a:ext cx="1329134" cy="1656226"/>
            <a:chOff x="0" y="-200025"/>
            <a:chExt cx="812800" cy="1012825"/>
          </a:xfrm>
        </p:grpSpPr>
        <p:sp>
          <p:nvSpPr>
            <p:cNvPr id="413" name="Google Shape;4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7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7"/>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17"/>
          <p:cNvSpPr/>
          <p:nvPr/>
        </p:nvSpPr>
        <p:spPr>
          <a:xfrm>
            <a:off x="10778275" y="3498322"/>
            <a:ext cx="818842" cy="829398"/>
          </a:xfrm>
          <a:custGeom>
            <a:rect b="b" l="l" r="r" t="t"/>
            <a:pathLst>
              <a:path extrusionOk="0" h="829398" w="818842">
                <a:moveTo>
                  <a:pt x="0" y="0"/>
                </a:moveTo>
                <a:lnTo>
                  <a:pt x="818842" y="0"/>
                </a:lnTo>
                <a:lnTo>
                  <a:pt x="818842" y="829398"/>
                </a:lnTo>
                <a:lnTo>
                  <a:pt x="0" y="829398"/>
                </a:lnTo>
                <a:lnTo>
                  <a:pt x="0" y="0"/>
                </a:lnTo>
                <a:close/>
              </a:path>
            </a:pathLst>
          </a:custGeom>
          <a:blipFill rotWithShape="1">
            <a:blip r:embed="rId5">
              <a:alphaModFix/>
            </a:blip>
            <a:stretch>
              <a:fillRect b="0" l="0" r="0" t="0"/>
            </a:stretch>
          </a:blipFill>
          <a:ln>
            <a:noFill/>
          </a:ln>
        </p:spPr>
      </p:sp>
      <p:sp>
        <p:nvSpPr>
          <p:cNvPr id="416" name="Google Shape;416;p17"/>
          <p:cNvSpPr/>
          <p:nvPr/>
        </p:nvSpPr>
        <p:spPr>
          <a:xfrm>
            <a:off x="10847899" y="5543336"/>
            <a:ext cx="717694" cy="698121"/>
          </a:xfrm>
          <a:custGeom>
            <a:rect b="b" l="l" r="r" t="t"/>
            <a:pathLst>
              <a:path extrusionOk="0" h="698121" w="717694">
                <a:moveTo>
                  <a:pt x="0" y="0"/>
                </a:moveTo>
                <a:lnTo>
                  <a:pt x="717694" y="0"/>
                </a:lnTo>
                <a:lnTo>
                  <a:pt x="717694" y="698121"/>
                </a:lnTo>
                <a:lnTo>
                  <a:pt x="0" y="698121"/>
                </a:lnTo>
                <a:lnTo>
                  <a:pt x="0" y="0"/>
                </a:lnTo>
                <a:close/>
              </a:path>
            </a:pathLst>
          </a:custGeom>
          <a:blipFill rotWithShape="1">
            <a:blip r:embed="rId6">
              <a:alphaModFix/>
            </a:blip>
            <a:stretch>
              <a:fillRect b="0" l="0" r="0" t="0"/>
            </a:stretch>
          </a:blipFill>
          <a:ln>
            <a:noFill/>
          </a:ln>
        </p:spPr>
      </p:sp>
      <p:sp>
        <p:nvSpPr>
          <p:cNvPr id="417" name="Google Shape;417;p17"/>
          <p:cNvSpPr/>
          <p:nvPr/>
        </p:nvSpPr>
        <p:spPr>
          <a:xfrm>
            <a:off x="10964981" y="7457073"/>
            <a:ext cx="632136" cy="648647"/>
          </a:xfrm>
          <a:custGeom>
            <a:rect b="b" l="l" r="r" t="t"/>
            <a:pathLst>
              <a:path extrusionOk="0" h="648647" w="632136">
                <a:moveTo>
                  <a:pt x="0" y="0"/>
                </a:moveTo>
                <a:lnTo>
                  <a:pt x="632136" y="0"/>
                </a:lnTo>
                <a:lnTo>
                  <a:pt x="632136" y="648647"/>
                </a:lnTo>
                <a:lnTo>
                  <a:pt x="0" y="648647"/>
                </a:lnTo>
                <a:lnTo>
                  <a:pt x="0" y="0"/>
                </a:lnTo>
                <a:close/>
              </a:path>
            </a:pathLst>
          </a:custGeom>
          <a:blipFill rotWithShape="1">
            <a:blip r:embed="rId7">
              <a:alphaModFix/>
            </a:blip>
            <a:stretch>
              <a:fillRect b="0" l="0" r="0" t="0"/>
            </a:stretch>
          </a:blipFill>
          <a:ln>
            <a:noFill/>
          </a:ln>
        </p:spPr>
      </p:sp>
      <p:sp>
        <p:nvSpPr>
          <p:cNvPr id="418" name="Google Shape;418;p17"/>
          <p:cNvSpPr txBox="1"/>
          <p:nvPr/>
        </p:nvSpPr>
        <p:spPr>
          <a:xfrm>
            <a:off x="12120330" y="5725323"/>
            <a:ext cx="3628143" cy="855726"/>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419" name="Google Shape;419;p17"/>
          <p:cNvSpPr txBox="1"/>
          <p:nvPr/>
        </p:nvSpPr>
        <p:spPr>
          <a:xfrm>
            <a:off x="12120330" y="3783932"/>
            <a:ext cx="3628143" cy="855726"/>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420" name="Google Shape;420;p17"/>
          <p:cNvSpPr txBox="1"/>
          <p:nvPr/>
        </p:nvSpPr>
        <p:spPr>
          <a:xfrm>
            <a:off x="12120330" y="7686147"/>
            <a:ext cx="3628143" cy="855726"/>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421" name="Google Shape;421;p17"/>
          <p:cNvSpPr txBox="1"/>
          <p:nvPr/>
        </p:nvSpPr>
        <p:spPr>
          <a:xfrm>
            <a:off x="12120330" y="5304144"/>
            <a:ext cx="3681488" cy="374650"/>
          </a:xfrm>
          <a:prstGeom prst="rect">
            <a:avLst/>
          </a:prstGeom>
          <a:noFill/>
          <a:ln>
            <a:noFill/>
          </a:ln>
        </p:spPr>
        <p:txBody>
          <a:bodyPr anchorCtr="0" anchor="t" bIns="0" lIns="0" spcFirstLastPara="1" rIns="0" wrap="square" tIns="0">
            <a:spAutoFit/>
          </a:bodyPr>
          <a:lstStyle/>
          <a:p>
            <a:pPr indent="0" lvl="0" marL="0" marR="0" rtl="0" algn="l">
              <a:lnSpc>
                <a:spcPct val="119007"/>
              </a:lnSpc>
              <a:spcBef>
                <a:spcPts val="0"/>
              </a:spcBef>
              <a:spcAft>
                <a:spcPts val="0"/>
              </a:spcAft>
              <a:buNone/>
            </a:pPr>
            <a:r>
              <a:rPr b="1" i="0" lang="en-US" sz="2499" u="none" cap="none" strike="noStrike">
                <a:solidFill>
                  <a:srgbClr val="F58611"/>
                </a:solidFill>
                <a:latin typeface="Lato"/>
                <a:ea typeface="Lato"/>
                <a:cs typeface="Lato"/>
                <a:sym typeface="Lato"/>
              </a:rPr>
              <a:t>SERIES 2</a:t>
            </a:r>
            <a:endParaRPr/>
          </a:p>
        </p:txBody>
      </p:sp>
      <p:sp>
        <p:nvSpPr>
          <p:cNvPr id="422" name="Google Shape;422;p17"/>
          <p:cNvSpPr txBox="1"/>
          <p:nvPr/>
        </p:nvSpPr>
        <p:spPr>
          <a:xfrm>
            <a:off x="12120330" y="3362754"/>
            <a:ext cx="3681488" cy="374650"/>
          </a:xfrm>
          <a:prstGeom prst="rect">
            <a:avLst/>
          </a:prstGeom>
          <a:noFill/>
          <a:ln>
            <a:noFill/>
          </a:ln>
        </p:spPr>
        <p:txBody>
          <a:bodyPr anchorCtr="0" anchor="t" bIns="0" lIns="0" spcFirstLastPara="1" rIns="0" wrap="square" tIns="0">
            <a:spAutoFit/>
          </a:bodyPr>
          <a:lstStyle/>
          <a:p>
            <a:pPr indent="0" lvl="0" marL="0" marR="0" rtl="0" algn="l">
              <a:lnSpc>
                <a:spcPct val="119007"/>
              </a:lnSpc>
              <a:spcBef>
                <a:spcPts val="0"/>
              </a:spcBef>
              <a:spcAft>
                <a:spcPts val="0"/>
              </a:spcAft>
              <a:buNone/>
            </a:pPr>
            <a:r>
              <a:rPr b="1" i="0" lang="en-US" sz="2499" u="none" cap="none" strike="noStrike">
                <a:solidFill>
                  <a:srgbClr val="F58611"/>
                </a:solidFill>
                <a:latin typeface="Lato"/>
                <a:ea typeface="Lato"/>
                <a:cs typeface="Lato"/>
                <a:sym typeface="Lato"/>
              </a:rPr>
              <a:t>SERIES 1</a:t>
            </a:r>
            <a:endParaRPr/>
          </a:p>
        </p:txBody>
      </p:sp>
      <p:sp>
        <p:nvSpPr>
          <p:cNvPr id="423" name="Google Shape;423;p17"/>
          <p:cNvSpPr txBox="1"/>
          <p:nvPr/>
        </p:nvSpPr>
        <p:spPr>
          <a:xfrm>
            <a:off x="12120330" y="7245535"/>
            <a:ext cx="3681488" cy="374650"/>
          </a:xfrm>
          <a:prstGeom prst="rect">
            <a:avLst/>
          </a:prstGeom>
          <a:noFill/>
          <a:ln>
            <a:noFill/>
          </a:ln>
        </p:spPr>
        <p:txBody>
          <a:bodyPr anchorCtr="0" anchor="t" bIns="0" lIns="0" spcFirstLastPara="1" rIns="0" wrap="square" tIns="0">
            <a:spAutoFit/>
          </a:bodyPr>
          <a:lstStyle/>
          <a:p>
            <a:pPr indent="0" lvl="0" marL="0" marR="0" rtl="0" algn="l">
              <a:lnSpc>
                <a:spcPct val="119007"/>
              </a:lnSpc>
              <a:spcBef>
                <a:spcPts val="0"/>
              </a:spcBef>
              <a:spcAft>
                <a:spcPts val="0"/>
              </a:spcAft>
              <a:buNone/>
            </a:pPr>
            <a:r>
              <a:rPr b="1" i="0" lang="en-US" sz="2499" u="none" cap="none" strike="noStrike">
                <a:solidFill>
                  <a:srgbClr val="F58611"/>
                </a:solidFill>
                <a:latin typeface="Lato"/>
                <a:ea typeface="Lato"/>
                <a:cs typeface="Lato"/>
                <a:sym typeface="Lato"/>
              </a:rPr>
              <a:t>SERIES 3</a:t>
            </a:r>
            <a:endParaRPr/>
          </a:p>
        </p:txBody>
      </p:sp>
      <p:sp>
        <p:nvSpPr>
          <p:cNvPr id="424" name="Google Shape;424;p17"/>
          <p:cNvSpPr txBox="1"/>
          <p:nvPr/>
        </p:nvSpPr>
        <p:spPr>
          <a:xfrm>
            <a:off x="2486182" y="989821"/>
            <a:ext cx="13315636" cy="132172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BRAIN PLASTICITY</a:t>
            </a:r>
            <a:endParaRPr/>
          </a:p>
        </p:txBody>
      </p:sp>
      <p:sp>
        <p:nvSpPr>
          <p:cNvPr id="425" name="Google Shape;425;p17"/>
          <p:cNvSpPr/>
          <p:nvPr/>
        </p:nvSpPr>
        <p:spPr>
          <a:xfrm flipH="1">
            <a:off x="15897068" y="6791320"/>
            <a:ext cx="2672561" cy="3216431"/>
          </a:xfrm>
          <a:custGeom>
            <a:rect b="b" l="l" r="r" t="t"/>
            <a:pathLst>
              <a:path extrusionOk="0" h="3216431" w="2672561">
                <a:moveTo>
                  <a:pt x="2672561" y="0"/>
                </a:moveTo>
                <a:lnTo>
                  <a:pt x="0" y="0"/>
                </a:lnTo>
                <a:lnTo>
                  <a:pt x="0" y="3216431"/>
                </a:lnTo>
                <a:lnTo>
                  <a:pt x="2672561" y="3216431"/>
                </a:lnTo>
                <a:lnTo>
                  <a:pt x="2672561"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429" name="Shape 429"/>
        <p:cNvGrpSpPr/>
        <p:nvPr/>
      </p:nvGrpSpPr>
      <p:grpSpPr>
        <a:xfrm>
          <a:off x="0" y="0"/>
          <a:ext cx="0" cy="0"/>
          <a:chOff x="0" y="0"/>
          <a:chExt cx="0" cy="0"/>
        </a:xfrm>
      </p:grpSpPr>
      <p:pic>
        <p:nvPicPr>
          <p:cNvPr id="430" name="Google Shape;430;p18"/>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431" name="Google Shape;431;p18"/>
          <p:cNvGrpSpPr/>
          <p:nvPr/>
        </p:nvGrpSpPr>
        <p:grpSpPr>
          <a:xfrm>
            <a:off x="865390" y="-338080"/>
            <a:ext cx="16997445" cy="10250581"/>
            <a:chOff x="0" y="-276225"/>
            <a:chExt cx="4476693" cy="2699742"/>
          </a:xfrm>
        </p:grpSpPr>
        <p:sp>
          <p:nvSpPr>
            <p:cNvPr id="432" name="Google Shape;432;p18"/>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8"/>
          <p:cNvGrpSpPr/>
          <p:nvPr/>
        </p:nvGrpSpPr>
        <p:grpSpPr>
          <a:xfrm>
            <a:off x="645278" y="-439126"/>
            <a:ext cx="16997556" cy="10116514"/>
            <a:chOff x="0" y="-276225"/>
            <a:chExt cx="4476693" cy="2664414"/>
          </a:xfrm>
        </p:grpSpPr>
        <p:sp>
          <p:nvSpPr>
            <p:cNvPr id="435" name="Google Shape;435;p18"/>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7" name="Google Shape;437;p18"/>
          <p:cNvPicPr preferRelativeResize="0"/>
          <p:nvPr/>
        </p:nvPicPr>
        <p:blipFill>
          <a:blip r:embed="rId4">
            <a:alphaModFix/>
          </a:blip>
          <a:stretch>
            <a:fillRect/>
          </a:stretch>
        </p:blipFill>
        <p:spPr>
          <a:xfrm>
            <a:off x="12282725" y="4499102"/>
            <a:ext cx="4668600" cy="5175900"/>
          </a:xfrm>
          <a:prstGeom prst="round2SameRect">
            <a:avLst>
              <a:gd fmla="val 50000" name="adj1"/>
              <a:gd fmla="val 0" name="adj2"/>
            </a:avLst>
          </a:prstGeom>
          <a:noFill/>
          <a:ln>
            <a:noFill/>
          </a:ln>
        </p:spPr>
      </p:pic>
      <p:pic>
        <p:nvPicPr>
          <p:cNvPr id="438" name="Google Shape;438;p18"/>
          <p:cNvPicPr preferRelativeResize="0"/>
          <p:nvPr/>
        </p:nvPicPr>
        <p:blipFill>
          <a:blip r:embed="rId5">
            <a:alphaModFix/>
          </a:blip>
          <a:stretch>
            <a:fillRect/>
          </a:stretch>
        </p:blipFill>
        <p:spPr>
          <a:xfrm>
            <a:off x="6809725" y="4499143"/>
            <a:ext cx="4668600" cy="5175900"/>
          </a:xfrm>
          <a:prstGeom prst="round2SameRect">
            <a:avLst>
              <a:gd fmla="val 50000" name="adj1"/>
              <a:gd fmla="val 0" name="adj2"/>
            </a:avLst>
          </a:prstGeom>
          <a:noFill/>
          <a:ln>
            <a:noFill/>
          </a:ln>
        </p:spPr>
      </p:pic>
      <p:pic>
        <p:nvPicPr>
          <p:cNvPr id="439" name="Google Shape;439;p18"/>
          <p:cNvPicPr preferRelativeResize="0"/>
          <p:nvPr/>
        </p:nvPicPr>
        <p:blipFill>
          <a:blip r:embed="rId6">
            <a:alphaModFix/>
          </a:blip>
          <a:stretch>
            <a:fillRect/>
          </a:stretch>
        </p:blipFill>
        <p:spPr>
          <a:xfrm>
            <a:off x="1336725" y="4501200"/>
            <a:ext cx="4668600" cy="5175900"/>
          </a:xfrm>
          <a:prstGeom prst="round2SameRect">
            <a:avLst>
              <a:gd fmla="val 50000" name="adj1"/>
              <a:gd fmla="val 0" name="adj2"/>
            </a:avLst>
          </a:prstGeom>
          <a:noFill/>
          <a:ln>
            <a:noFill/>
          </a:ln>
        </p:spPr>
      </p:pic>
      <p:grpSp>
        <p:nvGrpSpPr>
          <p:cNvPr id="440" name="Google Shape;440;p18"/>
          <p:cNvGrpSpPr/>
          <p:nvPr/>
        </p:nvGrpSpPr>
        <p:grpSpPr>
          <a:xfrm>
            <a:off x="1336719" y="-20092"/>
            <a:ext cx="4668543" cy="3321014"/>
            <a:chOff x="0" y="-276225"/>
            <a:chExt cx="1229575" cy="874670"/>
          </a:xfrm>
        </p:grpSpPr>
        <p:sp>
          <p:nvSpPr>
            <p:cNvPr id="441" name="Google Shape;441;p18"/>
            <p:cNvSpPr/>
            <p:nvPr/>
          </p:nvSpPr>
          <p:spPr>
            <a:xfrm>
              <a:off x="0" y="0"/>
              <a:ext cx="1229575" cy="598445"/>
            </a:xfrm>
            <a:custGeom>
              <a:rect b="b" l="l" r="r" t="t"/>
              <a:pathLst>
                <a:path extrusionOk="0" h="598445" w="1229575">
                  <a:moveTo>
                    <a:pt x="54724" y="0"/>
                  </a:moveTo>
                  <a:lnTo>
                    <a:pt x="1174851" y="0"/>
                  </a:lnTo>
                  <a:cubicBezTo>
                    <a:pt x="1205074" y="0"/>
                    <a:pt x="1229575" y="24501"/>
                    <a:pt x="1229575" y="54724"/>
                  </a:cubicBezTo>
                  <a:lnTo>
                    <a:pt x="1229575" y="543721"/>
                  </a:lnTo>
                  <a:cubicBezTo>
                    <a:pt x="1229575" y="573944"/>
                    <a:pt x="1205074" y="598445"/>
                    <a:pt x="1174851" y="598445"/>
                  </a:cubicBezTo>
                  <a:lnTo>
                    <a:pt x="54724" y="598445"/>
                  </a:lnTo>
                  <a:cubicBezTo>
                    <a:pt x="24501" y="598445"/>
                    <a:pt x="0" y="573944"/>
                    <a:pt x="0" y="543721"/>
                  </a:cubicBezTo>
                  <a:lnTo>
                    <a:pt x="0" y="54724"/>
                  </a:lnTo>
                  <a:cubicBezTo>
                    <a:pt x="0" y="24501"/>
                    <a:pt x="24501" y="0"/>
                    <a:pt x="54724"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txBox="1"/>
            <p:nvPr/>
          </p:nvSpPr>
          <p:spPr>
            <a:xfrm>
              <a:off x="0" y="-276225"/>
              <a:ext cx="1229575" cy="87467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8"/>
          <p:cNvGrpSpPr/>
          <p:nvPr/>
        </p:nvGrpSpPr>
        <p:grpSpPr>
          <a:xfrm>
            <a:off x="6809728" y="-20092"/>
            <a:ext cx="4668543" cy="3321014"/>
            <a:chOff x="0" y="-276225"/>
            <a:chExt cx="1229575" cy="874670"/>
          </a:xfrm>
        </p:grpSpPr>
        <p:sp>
          <p:nvSpPr>
            <p:cNvPr id="444" name="Google Shape;444;p18"/>
            <p:cNvSpPr/>
            <p:nvPr/>
          </p:nvSpPr>
          <p:spPr>
            <a:xfrm>
              <a:off x="0" y="0"/>
              <a:ext cx="1229575" cy="598445"/>
            </a:xfrm>
            <a:custGeom>
              <a:rect b="b" l="l" r="r" t="t"/>
              <a:pathLst>
                <a:path extrusionOk="0" h="598445" w="1229575">
                  <a:moveTo>
                    <a:pt x="54724" y="0"/>
                  </a:moveTo>
                  <a:lnTo>
                    <a:pt x="1174851" y="0"/>
                  </a:lnTo>
                  <a:cubicBezTo>
                    <a:pt x="1205074" y="0"/>
                    <a:pt x="1229575" y="24501"/>
                    <a:pt x="1229575" y="54724"/>
                  </a:cubicBezTo>
                  <a:lnTo>
                    <a:pt x="1229575" y="543721"/>
                  </a:lnTo>
                  <a:cubicBezTo>
                    <a:pt x="1229575" y="573944"/>
                    <a:pt x="1205074" y="598445"/>
                    <a:pt x="1174851" y="598445"/>
                  </a:cubicBezTo>
                  <a:lnTo>
                    <a:pt x="54724" y="598445"/>
                  </a:lnTo>
                  <a:cubicBezTo>
                    <a:pt x="24501" y="598445"/>
                    <a:pt x="0" y="573944"/>
                    <a:pt x="0" y="543721"/>
                  </a:cubicBezTo>
                  <a:lnTo>
                    <a:pt x="0" y="54724"/>
                  </a:lnTo>
                  <a:cubicBezTo>
                    <a:pt x="0" y="24501"/>
                    <a:pt x="24501" y="0"/>
                    <a:pt x="54724" y="0"/>
                  </a:cubicBezTo>
                  <a:close/>
                </a:path>
              </a:pathLst>
            </a:cu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txBox="1"/>
            <p:nvPr/>
          </p:nvSpPr>
          <p:spPr>
            <a:xfrm>
              <a:off x="0" y="-276225"/>
              <a:ext cx="1229575" cy="87467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8"/>
          <p:cNvGrpSpPr/>
          <p:nvPr/>
        </p:nvGrpSpPr>
        <p:grpSpPr>
          <a:xfrm>
            <a:off x="12278372" y="-20092"/>
            <a:ext cx="4668543" cy="3321014"/>
            <a:chOff x="0" y="-276225"/>
            <a:chExt cx="1229575" cy="874670"/>
          </a:xfrm>
        </p:grpSpPr>
        <p:sp>
          <p:nvSpPr>
            <p:cNvPr id="447" name="Google Shape;447;p18"/>
            <p:cNvSpPr/>
            <p:nvPr/>
          </p:nvSpPr>
          <p:spPr>
            <a:xfrm>
              <a:off x="0" y="0"/>
              <a:ext cx="1229575" cy="598445"/>
            </a:xfrm>
            <a:custGeom>
              <a:rect b="b" l="l" r="r" t="t"/>
              <a:pathLst>
                <a:path extrusionOk="0" h="598445" w="1229575">
                  <a:moveTo>
                    <a:pt x="54724" y="0"/>
                  </a:moveTo>
                  <a:lnTo>
                    <a:pt x="1174851" y="0"/>
                  </a:lnTo>
                  <a:cubicBezTo>
                    <a:pt x="1205074" y="0"/>
                    <a:pt x="1229575" y="24501"/>
                    <a:pt x="1229575" y="54724"/>
                  </a:cubicBezTo>
                  <a:lnTo>
                    <a:pt x="1229575" y="543721"/>
                  </a:lnTo>
                  <a:cubicBezTo>
                    <a:pt x="1229575" y="573944"/>
                    <a:pt x="1205074" y="598445"/>
                    <a:pt x="1174851" y="598445"/>
                  </a:cubicBezTo>
                  <a:lnTo>
                    <a:pt x="54724" y="598445"/>
                  </a:lnTo>
                  <a:cubicBezTo>
                    <a:pt x="24501" y="598445"/>
                    <a:pt x="0" y="573944"/>
                    <a:pt x="0" y="543721"/>
                  </a:cubicBezTo>
                  <a:lnTo>
                    <a:pt x="0" y="54724"/>
                  </a:lnTo>
                  <a:cubicBezTo>
                    <a:pt x="0" y="24501"/>
                    <a:pt x="24501" y="0"/>
                    <a:pt x="54724"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txBox="1"/>
            <p:nvPr/>
          </p:nvSpPr>
          <p:spPr>
            <a:xfrm>
              <a:off x="0" y="-276225"/>
              <a:ext cx="1229575" cy="87467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18"/>
          <p:cNvSpPr txBox="1"/>
          <p:nvPr/>
        </p:nvSpPr>
        <p:spPr>
          <a:xfrm>
            <a:off x="1584034" y="1360799"/>
            <a:ext cx="4173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50" name="Google Shape;450;p18"/>
          <p:cNvSpPr txBox="1"/>
          <p:nvPr/>
        </p:nvSpPr>
        <p:spPr>
          <a:xfrm>
            <a:off x="7057044" y="1360799"/>
            <a:ext cx="4173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51" name="Google Shape;451;p18"/>
          <p:cNvSpPr txBox="1"/>
          <p:nvPr/>
        </p:nvSpPr>
        <p:spPr>
          <a:xfrm>
            <a:off x="12525687" y="1360799"/>
            <a:ext cx="4173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pic>
        <p:nvPicPr>
          <p:cNvPr id="452" name="Google Shape;452;p18"/>
          <p:cNvPicPr preferRelativeResize="0"/>
          <p:nvPr/>
        </p:nvPicPr>
        <p:blipFill>
          <a:blip r:embed="rId7">
            <a:alphaModFix/>
          </a:blip>
          <a:stretch>
            <a:fillRect/>
          </a:stretch>
        </p:blipFill>
        <p:spPr>
          <a:xfrm>
            <a:off x="3613137" y="3428988"/>
            <a:ext cx="115683" cy="786638"/>
          </a:xfrm>
          <a:prstGeom prst="rect">
            <a:avLst/>
          </a:prstGeom>
          <a:noFill/>
          <a:ln>
            <a:noFill/>
          </a:ln>
        </p:spPr>
      </p:pic>
      <p:pic>
        <p:nvPicPr>
          <p:cNvPr id="453" name="Google Shape;453;p18"/>
          <p:cNvPicPr preferRelativeResize="0"/>
          <p:nvPr/>
        </p:nvPicPr>
        <p:blipFill>
          <a:blip r:embed="rId7">
            <a:alphaModFix/>
          </a:blip>
          <a:stretch>
            <a:fillRect/>
          </a:stretch>
        </p:blipFill>
        <p:spPr>
          <a:xfrm>
            <a:off x="9086162" y="3428988"/>
            <a:ext cx="115683" cy="786638"/>
          </a:xfrm>
          <a:prstGeom prst="rect">
            <a:avLst/>
          </a:prstGeom>
          <a:noFill/>
          <a:ln>
            <a:noFill/>
          </a:ln>
        </p:spPr>
      </p:pic>
      <p:pic>
        <p:nvPicPr>
          <p:cNvPr id="454" name="Google Shape;454;p18"/>
          <p:cNvPicPr preferRelativeResize="0"/>
          <p:nvPr/>
        </p:nvPicPr>
        <p:blipFill>
          <a:blip r:embed="rId7">
            <a:alphaModFix/>
          </a:blip>
          <a:stretch>
            <a:fillRect/>
          </a:stretch>
        </p:blipFill>
        <p:spPr>
          <a:xfrm>
            <a:off x="14559187" y="3428988"/>
            <a:ext cx="115683" cy="786638"/>
          </a:xfrm>
          <a:prstGeom prst="rect">
            <a:avLst/>
          </a:prstGeom>
          <a:noFill/>
          <a:ln>
            <a:noFill/>
          </a:ln>
        </p:spPr>
      </p:pic>
      <p:pic>
        <p:nvPicPr>
          <p:cNvPr id="455" name="Google Shape;455;p18"/>
          <p:cNvPicPr preferRelativeResize="0"/>
          <p:nvPr/>
        </p:nvPicPr>
        <p:blipFill rotWithShape="1">
          <a:blip r:embed="rId8">
            <a:alphaModFix/>
          </a:blip>
          <a:srcRect b="0" l="0" r="50514" t="0"/>
          <a:stretch/>
        </p:blipFill>
        <p:spPr>
          <a:xfrm>
            <a:off x="15865250" y="3670900"/>
            <a:ext cx="1777575" cy="2665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459" name="Shape 459"/>
        <p:cNvGrpSpPr/>
        <p:nvPr/>
      </p:nvGrpSpPr>
      <p:grpSpPr>
        <a:xfrm>
          <a:off x="0" y="0"/>
          <a:ext cx="0" cy="0"/>
          <a:chOff x="0" y="0"/>
          <a:chExt cx="0" cy="0"/>
        </a:xfrm>
      </p:grpSpPr>
      <p:pic>
        <p:nvPicPr>
          <p:cNvPr id="460" name="Google Shape;460;p19"/>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461" name="Google Shape;461;p19"/>
          <p:cNvGrpSpPr/>
          <p:nvPr/>
        </p:nvGrpSpPr>
        <p:grpSpPr>
          <a:xfrm>
            <a:off x="865390" y="-338080"/>
            <a:ext cx="16997445" cy="10250581"/>
            <a:chOff x="0" y="-276225"/>
            <a:chExt cx="4476693" cy="2699742"/>
          </a:xfrm>
        </p:grpSpPr>
        <p:sp>
          <p:nvSpPr>
            <p:cNvPr id="462" name="Google Shape;462;p19"/>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9"/>
          <p:cNvGrpSpPr/>
          <p:nvPr/>
        </p:nvGrpSpPr>
        <p:grpSpPr>
          <a:xfrm>
            <a:off x="645278" y="609673"/>
            <a:ext cx="16997445" cy="9067655"/>
            <a:chOff x="0" y="0"/>
            <a:chExt cx="4476693" cy="2388189"/>
          </a:xfrm>
        </p:grpSpPr>
        <p:sp>
          <p:nvSpPr>
            <p:cNvPr id="465" name="Google Shape;465;p19"/>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9"/>
          <p:cNvGrpSpPr/>
          <p:nvPr/>
        </p:nvGrpSpPr>
        <p:grpSpPr>
          <a:xfrm>
            <a:off x="1315604" y="4262814"/>
            <a:ext cx="4927443" cy="4862399"/>
            <a:chOff x="0" y="-276225"/>
            <a:chExt cx="1297763" cy="1280632"/>
          </a:xfrm>
        </p:grpSpPr>
        <p:sp>
          <p:nvSpPr>
            <p:cNvPr id="468" name="Google Shape;468;p19"/>
            <p:cNvSpPr/>
            <p:nvPr/>
          </p:nvSpPr>
          <p:spPr>
            <a:xfrm>
              <a:off x="0" y="0"/>
              <a:ext cx="1297763" cy="1004407"/>
            </a:xfrm>
            <a:custGeom>
              <a:rect b="b" l="l" r="r" t="t"/>
              <a:pathLst>
                <a:path extrusionOk="0" h="1004407" w="1297763">
                  <a:moveTo>
                    <a:pt x="84844" y="0"/>
                  </a:moveTo>
                  <a:lnTo>
                    <a:pt x="1212919" y="0"/>
                  </a:lnTo>
                  <a:cubicBezTo>
                    <a:pt x="1259777" y="0"/>
                    <a:pt x="1297763" y="37986"/>
                    <a:pt x="1297763" y="84844"/>
                  </a:cubicBezTo>
                  <a:lnTo>
                    <a:pt x="1297763" y="919563"/>
                  </a:lnTo>
                  <a:cubicBezTo>
                    <a:pt x="1297763" y="966421"/>
                    <a:pt x="1259777" y="1004407"/>
                    <a:pt x="1212919" y="1004407"/>
                  </a:cubicBezTo>
                  <a:lnTo>
                    <a:pt x="84844" y="1004407"/>
                  </a:lnTo>
                  <a:cubicBezTo>
                    <a:pt x="37986" y="1004407"/>
                    <a:pt x="0" y="966421"/>
                    <a:pt x="0" y="919563"/>
                  </a:cubicBezTo>
                  <a:lnTo>
                    <a:pt x="0" y="84844"/>
                  </a:lnTo>
                  <a:cubicBezTo>
                    <a:pt x="0" y="37986"/>
                    <a:pt x="37986" y="0"/>
                    <a:pt x="84844" y="0"/>
                  </a:cubicBezTo>
                  <a:close/>
                </a:path>
              </a:pathLst>
            </a:custGeom>
            <a:solidFill>
              <a:srgbClr val="E7E7E7"/>
            </a:solidFill>
            <a:ln cap="rnd" cmpd="sng" w="38100">
              <a:solidFill>
                <a:srgbClr val="358E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txBox="1"/>
            <p:nvPr/>
          </p:nvSpPr>
          <p:spPr>
            <a:xfrm>
              <a:off x="0" y="-276225"/>
              <a:ext cx="1297763" cy="128063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19"/>
          <p:cNvGrpSpPr/>
          <p:nvPr/>
        </p:nvGrpSpPr>
        <p:grpSpPr>
          <a:xfrm>
            <a:off x="6680278" y="4262814"/>
            <a:ext cx="4927443" cy="4862399"/>
            <a:chOff x="0" y="-276225"/>
            <a:chExt cx="1297763" cy="1280632"/>
          </a:xfrm>
        </p:grpSpPr>
        <p:sp>
          <p:nvSpPr>
            <p:cNvPr id="471" name="Google Shape;471;p19"/>
            <p:cNvSpPr/>
            <p:nvPr/>
          </p:nvSpPr>
          <p:spPr>
            <a:xfrm>
              <a:off x="0" y="0"/>
              <a:ext cx="1297763" cy="1004407"/>
            </a:xfrm>
            <a:custGeom>
              <a:rect b="b" l="l" r="r" t="t"/>
              <a:pathLst>
                <a:path extrusionOk="0" h="1004407" w="1297763">
                  <a:moveTo>
                    <a:pt x="84844" y="0"/>
                  </a:moveTo>
                  <a:lnTo>
                    <a:pt x="1212919" y="0"/>
                  </a:lnTo>
                  <a:cubicBezTo>
                    <a:pt x="1259777" y="0"/>
                    <a:pt x="1297763" y="37986"/>
                    <a:pt x="1297763" y="84844"/>
                  </a:cubicBezTo>
                  <a:lnTo>
                    <a:pt x="1297763" y="919563"/>
                  </a:lnTo>
                  <a:cubicBezTo>
                    <a:pt x="1297763" y="966421"/>
                    <a:pt x="1259777" y="1004407"/>
                    <a:pt x="1212919" y="1004407"/>
                  </a:cubicBezTo>
                  <a:lnTo>
                    <a:pt x="84844" y="1004407"/>
                  </a:lnTo>
                  <a:cubicBezTo>
                    <a:pt x="37986" y="1004407"/>
                    <a:pt x="0" y="966421"/>
                    <a:pt x="0" y="919563"/>
                  </a:cubicBezTo>
                  <a:lnTo>
                    <a:pt x="0" y="84844"/>
                  </a:lnTo>
                  <a:cubicBezTo>
                    <a:pt x="0" y="37986"/>
                    <a:pt x="37986" y="0"/>
                    <a:pt x="84844" y="0"/>
                  </a:cubicBezTo>
                  <a:close/>
                </a:path>
              </a:pathLst>
            </a:custGeom>
            <a:solidFill>
              <a:srgbClr val="E7E7E7"/>
            </a:solidFill>
            <a:ln cap="rnd" cmpd="sng" w="38100">
              <a:solidFill>
                <a:srgbClr val="358E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txBox="1"/>
            <p:nvPr/>
          </p:nvSpPr>
          <p:spPr>
            <a:xfrm>
              <a:off x="0" y="-276225"/>
              <a:ext cx="1297763" cy="128063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9"/>
          <p:cNvGrpSpPr/>
          <p:nvPr/>
        </p:nvGrpSpPr>
        <p:grpSpPr>
          <a:xfrm>
            <a:off x="12044953" y="4262814"/>
            <a:ext cx="4927443" cy="4862399"/>
            <a:chOff x="0" y="-276225"/>
            <a:chExt cx="1297763" cy="1280632"/>
          </a:xfrm>
        </p:grpSpPr>
        <p:sp>
          <p:nvSpPr>
            <p:cNvPr id="474" name="Google Shape;474;p19"/>
            <p:cNvSpPr/>
            <p:nvPr/>
          </p:nvSpPr>
          <p:spPr>
            <a:xfrm>
              <a:off x="0" y="0"/>
              <a:ext cx="1297763" cy="1004407"/>
            </a:xfrm>
            <a:custGeom>
              <a:rect b="b" l="l" r="r" t="t"/>
              <a:pathLst>
                <a:path extrusionOk="0" h="1004407" w="1297763">
                  <a:moveTo>
                    <a:pt x="84844" y="0"/>
                  </a:moveTo>
                  <a:lnTo>
                    <a:pt x="1212919" y="0"/>
                  </a:lnTo>
                  <a:cubicBezTo>
                    <a:pt x="1259777" y="0"/>
                    <a:pt x="1297763" y="37986"/>
                    <a:pt x="1297763" y="84844"/>
                  </a:cubicBezTo>
                  <a:lnTo>
                    <a:pt x="1297763" y="919563"/>
                  </a:lnTo>
                  <a:cubicBezTo>
                    <a:pt x="1297763" y="966421"/>
                    <a:pt x="1259777" y="1004407"/>
                    <a:pt x="1212919" y="1004407"/>
                  </a:cubicBezTo>
                  <a:lnTo>
                    <a:pt x="84844" y="1004407"/>
                  </a:lnTo>
                  <a:cubicBezTo>
                    <a:pt x="37986" y="1004407"/>
                    <a:pt x="0" y="966421"/>
                    <a:pt x="0" y="919563"/>
                  </a:cubicBezTo>
                  <a:lnTo>
                    <a:pt x="0" y="84844"/>
                  </a:lnTo>
                  <a:cubicBezTo>
                    <a:pt x="0" y="37986"/>
                    <a:pt x="37986" y="0"/>
                    <a:pt x="84844" y="0"/>
                  </a:cubicBezTo>
                  <a:close/>
                </a:path>
              </a:pathLst>
            </a:custGeom>
            <a:solidFill>
              <a:srgbClr val="E7E7E7"/>
            </a:solidFill>
            <a:ln cap="rnd" cmpd="sng" w="38100">
              <a:solidFill>
                <a:srgbClr val="358E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txBox="1"/>
            <p:nvPr/>
          </p:nvSpPr>
          <p:spPr>
            <a:xfrm>
              <a:off x="0" y="-276225"/>
              <a:ext cx="1297763" cy="128063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19"/>
          <p:cNvGrpSpPr/>
          <p:nvPr/>
        </p:nvGrpSpPr>
        <p:grpSpPr>
          <a:xfrm>
            <a:off x="6243047" y="1593215"/>
            <a:ext cx="5801905" cy="2445086"/>
            <a:chOff x="0" y="-276225"/>
            <a:chExt cx="1847255" cy="778485"/>
          </a:xfrm>
        </p:grpSpPr>
        <p:sp>
          <p:nvSpPr>
            <p:cNvPr id="477" name="Google Shape;477;p19"/>
            <p:cNvSpPr/>
            <p:nvPr/>
          </p:nvSpPr>
          <p:spPr>
            <a:xfrm>
              <a:off x="0" y="0"/>
              <a:ext cx="1847255" cy="502260"/>
            </a:xfrm>
            <a:custGeom>
              <a:rect b="b" l="l" r="r" t="t"/>
              <a:pathLst>
                <a:path extrusionOk="0" h="502260" w="1847255">
                  <a:moveTo>
                    <a:pt x="1644055" y="0"/>
                  </a:moveTo>
                  <a:cubicBezTo>
                    <a:pt x="1756279" y="0"/>
                    <a:pt x="1847255" y="112435"/>
                    <a:pt x="1847255" y="251130"/>
                  </a:cubicBezTo>
                  <a:cubicBezTo>
                    <a:pt x="1847255" y="389825"/>
                    <a:pt x="1756279" y="502260"/>
                    <a:pt x="1644055" y="502260"/>
                  </a:cubicBezTo>
                  <a:lnTo>
                    <a:pt x="203200" y="502260"/>
                  </a:lnTo>
                  <a:cubicBezTo>
                    <a:pt x="90976" y="502260"/>
                    <a:pt x="0" y="389825"/>
                    <a:pt x="0" y="251130"/>
                  </a:cubicBezTo>
                  <a:cubicBezTo>
                    <a:pt x="0" y="112435"/>
                    <a:pt x="90976" y="0"/>
                    <a:pt x="203200" y="0"/>
                  </a:cubicBezTo>
                  <a:close/>
                </a:path>
              </a:pathLst>
            </a:custGeom>
            <a:solidFill>
              <a:srgbClr val="000000">
                <a:alpha val="0"/>
              </a:srgbClr>
            </a:solidFill>
            <a:ln cap="sq" cmpd="sng" w="38100">
              <a:solidFill>
                <a:srgbClr val="358E5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txBox="1"/>
            <p:nvPr/>
          </p:nvSpPr>
          <p:spPr>
            <a:xfrm>
              <a:off x="0" y="-276225"/>
              <a:ext cx="1847255" cy="77848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19"/>
          <p:cNvGrpSpPr/>
          <p:nvPr/>
        </p:nvGrpSpPr>
        <p:grpSpPr>
          <a:xfrm>
            <a:off x="1595656" y="4880492"/>
            <a:ext cx="4367339" cy="1840519"/>
            <a:chOff x="0" y="-276225"/>
            <a:chExt cx="1847255" cy="778485"/>
          </a:xfrm>
        </p:grpSpPr>
        <p:sp>
          <p:nvSpPr>
            <p:cNvPr id="480" name="Google Shape;480;p19"/>
            <p:cNvSpPr/>
            <p:nvPr/>
          </p:nvSpPr>
          <p:spPr>
            <a:xfrm>
              <a:off x="0" y="0"/>
              <a:ext cx="1847255" cy="502260"/>
            </a:xfrm>
            <a:custGeom>
              <a:rect b="b" l="l" r="r" t="t"/>
              <a:pathLst>
                <a:path extrusionOk="0" h="502260" w="1847255">
                  <a:moveTo>
                    <a:pt x="1644055" y="0"/>
                  </a:moveTo>
                  <a:cubicBezTo>
                    <a:pt x="1756279" y="0"/>
                    <a:pt x="1847255" y="112435"/>
                    <a:pt x="1847255" y="251130"/>
                  </a:cubicBezTo>
                  <a:cubicBezTo>
                    <a:pt x="1847255" y="389825"/>
                    <a:pt x="1756279" y="502260"/>
                    <a:pt x="1644055" y="502260"/>
                  </a:cubicBezTo>
                  <a:lnTo>
                    <a:pt x="203200" y="502260"/>
                  </a:lnTo>
                  <a:cubicBezTo>
                    <a:pt x="90976" y="502260"/>
                    <a:pt x="0" y="389825"/>
                    <a:pt x="0" y="251130"/>
                  </a:cubicBezTo>
                  <a:cubicBezTo>
                    <a:pt x="0" y="112435"/>
                    <a:pt x="90976" y="0"/>
                    <a:pt x="203200" y="0"/>
                  </a:cubicBezTo>
                  <a:close/>
                </a:path>
              </a:pathLst>
            </a:custGeom>
            <a:solidFill>
              <a:srgbClr val="000000">
                <a:alpha val="0"/>
              </a:srgbClr>
            </a:solidFill>
            <a:ln cap="sq" cmpd="sng" w="38100">
              <a:solidFill>
                <a:srgbClr val="358E5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txBox="1"/>
            <p:nvPr/>
          </p:nvSpPr>
          <p:spPr>
            <a:xfrm>
              <a:off x="0" y="-276225"/>
              <a:ext cx="1847255" cy="77848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19"/>
          <p:cNvGrpSpPr/>
          <p:nvPr/>
        </p:nvGrpSpPr>
        <p:grpSpPr>
          <a:xfrm>
            <a:off x="6960330" y="4880492"/>
            <a:ext cx="4367339" cy="1840519"/>
            <a:chOff x="0" y="-276225"/>
            <a:chExt cx="1847255" cy="778485"/>
          </a:xfrm>
        </p:grpSpPr>
        <p:sp>
          <p:nvSpPr>
            <p:cNvPr id="483" name="Google Shape;483;p19"/>
            <p:cNvSpPr/>
            <p:nvPr/>
          </p:nvSpPr>
          <p:spPr>
            <a:xfrm>
              <a:off x="0" y="0"/>
              <a:ext cx="1847255" cy="502260"/>
            </a:xfrm>
            <a:custGeom>
              <a:rect b="b" l="l" r="r" t="t"/>
              <a:pathLst>
                <a:path extrusionOk="0" h="502260" w="1847255">
                  <a:moveTo>
                    <a:pt x="1644055" y="0"/>
                  </a:moveTo>
                  <a:cubicBezTo>
                    <a:pt x="1756279" y="0"/>
                    <a:pt x="1847255" y="112435"/>
                    <a:pt x="1847255" y="251130"/>
                  </a:cubicBezTo>
                  <a:cubicBezTo>
                    <a:pt x="1847255" y="389825"/>
                    <a:pt x="1756279" y="502260"/>
                    <a:pt x="1644055" y="502260"/>
                  </a:cubicBezTo>
                  <a:lnTo>
                    <a:pt x="203200" y="502260"/>
                  </a:lnTo>
                  <a:cubicBezTo>
                    <a:pt x="90976" y="502260"/>
                    <a:pt x="0" y="389825"/>
                    <a:pt x="0" y="251130"/>
                  </a:cubicBezTo>
                  <a:cubicBezTo>
                    <a:pt x="0" y="112435"/>
                    <a:pt x="90976" y="0"/>
                    <a:pt x="203200" y="0"/>
                  </a:cubicBezTo>
                  <a:lnTo>
                    <a:pt x="1644055" y="0"/>
                  </a:lnTo>
                  <a:close/>
                </a:path>
              </a:pathLst>
            </a:custGeom>
            <a:solidFill>
              <a:srgbClr val="E7E7E7"/>
            </a:solidFill>
            <a:ln cap="rnd" cmpd="sng" w="38100">
              <a:solidFill>
                <a:srgbClr val="358E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txBox="1"/>
            <p:nvPr/>
          </p:nvSpPr>
          <p:spPr>
            <a:xfrm>
              <a:off x="0" y="-276225"/>
              <a:ext cx="1847255" cy="77848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19"/>
          <p:cNvGrpSpPr/>
          <p:nvPr/>
        </p:nvGrpSpPr>
        <p:grpSpPr>
          <a:xfrm>
            <a:off x="12325005" y="4880492"/>
            <a:ext cx="4367339" cy="1840519"/>
            <a:chOff x="0" y="-276225"/>
            <a:chExt cx="1847255" cy="778485"/>
          </a:xfrm>
        </p:grpSpPr>
        <p:sp>
          <p:nvSpPr>
            <p:cNvPr id="486" name="Google Shape;486;p19"/>
            <p:cNvSpPr/>
            <p:nvPr/>
          </p:nvSpPr>
          <p:spPr>
            <a:xfrm>
              <a:off x="0" y="0"/>
              <a:ext cx="1847255" cy="502260"/>
            </a:xfrm>
            <a:custGeom>
              <a:rect b="b" l="l" r="r" t="t"/>
              <a:pathLst>
                <a:path extrusionOk="0" h="502260" w="1847255">
                  <a:moveTo>
                    <a:pt x="1644055" y="0"/>
                  </a:moveTo>
                  <a:cubicBezTo>
                    <a:pt x="1756279" y="0"/>
                    <a:pt x="1847255" y="112435"/>
                    <a:pt x="1847255" y="251130"/>
                  </a:cubicBezTo>
                  <a:cubicBezTo>
                    <a:pt x="1847255" y="389825"/>
                    <a:pt x="1756279" y="502260"/>
                    <a:pt x="1644055" y="502260"/>
                  </a:cubicBezTo>
                  <a:lnTo>
                    <a:pt x="203200" y="502260"/>
                  </a:lnTo>
                  <a:cubicBezTo>
                    <a:pt x="90976" y="502260"/>
                    <a:pt x="0" y="389825"/>
                    <a:pt x="0" y="251130"/>
                  </a:cubicBezTo>
                  <a:cubicBezTo>
                    <a:pt x="0" y="112435"/>
                    <a:pt x="90976" y="0"/>
                    <a:pt x="203200" y="0"/>
                  </a:cubicBezTo>
                  <a:close/>
                </a:path>
              </a:pathLst>
            </a:custGeom>
            <a:solidFill>
              <a:srgbClr val="000000">
                <a:alpha val="0"/>
              </a:srgbClr>
            </a:solidFill>
            <a:ln cap="sq" cmpd="sng" w="38100">
              <a:solidFill>
                <a:srgbClr val="358E5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txBox="1"/>
            <p:nvPr/>
          </p:nvSpPr>
          <p:spPr>
            <a:xfrm>
              <a:off x="0" y="-276225"/>
              <a:ext cx="1847255" cy="77848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19"/>
          <p:cNvGrpSpPr/>
          <p:nvPr/>
        </p:nvGrpSpPr>
        <p:grpSpPr>
          <a:xfrm>
            <a:off x="6398043" y="1743755"/>
            <a:ext cx="5491914" cy="2144005"/>
            <a:chOff x="0" y="-276225"/>
            <a:chExt cx="1748558" cy="682625"/>
          </a:xfrm>
        </p:grpSpPr>
        <p:sp>
          <p:nvSpPr>
            <p:cNvPr id="489" name="Google Shape;489;p19"/>
            <p:cNvSpPr/>
            <p:nvPr/>
          </p:nvSpPr>
          <p:spPr>
            <a:xfrm>
              <a:off x="0" y="0"/>
              <a:ext cx="1748558" cy="406400"/>
            </a:xfrm>
            <a:custGeom>
              <a:rect b="b" l="l" r="r" t="t"/>
              <a:pathLst>
                <a:path extrusionOk="0" h="406400" w="1748558">
                  <a:moveTo>
                    <a:pt x="1545358" y="0"/>
                  </a:moveTo>
                  <a:cubicBezTo>
                    <a:pt x="1657582" y="0"/>
                    <a:pt x="1748558" y="90976"/>
                    <a:pt x="1748558" y="203200"/>
                  </a:cubicBezTo>
                  <a:cubicBezTo>
                    <a:pt x="1748558" y="315424"/>
                    <a:pt x="1657582" y="406400"/>
                    <a:pt x="1545358" y="406400"/>
                  </a:cubicBezTo>
                  <a:lnTo>
                    <a:pt x="203200" y="406400"/>
                  </a:lnTo>
                  <a:cubicBezTo>
                    <a:pt x="90976" y="406400"/>
                    <a:pt x="0" y="315424"/>
                    <a:pt x="0" y="203200"/>
                  </a:cubicBezTo>
                  <a:cubicBezTo>
                    <a:pt x="0" y="90976"/>
                    <a:pt x="90976" y="0"/>
                    <a:pt x="2032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txBox="1"/>
            <p:nvPr/>
          </p:nvSpPr>
          <p:spPr>
            <a:xfrm>
              <a:off x="0" y="-276225"/>
              <a:ext cx="1748558" cy="682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19"/>
          <p:cNvGrpSpPr/>
          <p:nvPr/>
        </p:nvGrpSpPr>
        <p:grpSpPr>
          <a:xfrm>
            <a:off x="1712328" y="4993809"/>
            <a:ext cx="4133995" cy="1613884"/>
            <a:chOff x="0" y="-276225"/>
            <a:chExt cx="1748558" cy="682625"/>
          </a:xfrm>
        </p:grpSpPr>
        <p:sp>
          <p:nvSpPr>
            <p:cNvPr id="492" name="Google Shape;492;p19"/>
            <p:cNvSpPr/>
            <p:nvPr/>
          </p:nvSpPr>
          <p:spPr>
            <a:xfrm>
              <a:off x="0" y="0"/>
              <a:ext cx="1748558" cy="406400"/>
            </a:xfrm>
            <a:custGeom>
              <a:rect b="b" l="l" r="r" t="t"/>
              <a:pathLst>
                <a:path extrusionOk="0" h="406400" w="1748558">
                  <a:moveTo>
                    <a:pt x="1545358" y="0"/>
                  </a:moveTo>
                  <a:cubicBezTo>
                    <a:pt x="1657582" y="0"/>
                    <a:pt x="1748558" y="90976"/>
                    <a:pt x="1748558" y="203200"/>
                  </a:cubicBezTo>
                  <a:cubicBezTo>
                    <a:pt x="1748558" y="315424"/>
                    <a:pt x="1657582" y="406400"/>
                    <a:pt x="1545358" y="406400"/>
                  </a:cubicBezTo>
                  <a:lnTo>
                    <a:pt x="203200" y="406400"/>
                  </a:lnTo>
                  <a:cubicBezTo>
                    <a:pt x="90976" y="406400"/>
                    <a:pt x="0" y="315424"/>
                    <a:pt x="0" y="203200"/>
                  </a:cubicBezTo>
                  <a:cubicBezTo>
                    <a:pt x="0" y="90976"/>
                    <a:pt x="90976" y="0"/>
                    <a:pt x="203200" y="0"/>
                  </a:cubicBezTo>
                  <a:close/>
                </a:path>
              </a:pathLst>
            </a:custGeom>
            <a:solidFill>
              <a:srgbClr val="817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txBox="1"/>
            <p:nvPr/>
          </p:nvSpPr>
          <p:spPr>
            <a:xfrm>
              <a:off x="0" y="-276225"/>
              <a:ext cx="1748558" cy="682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19"/>
          <p:cNvGrpSpPr/>
          <p:nvPr/>
        </p:nvGrpSpPr>
        <p:grpSpPr>
          <a:xfrm>
            <a:off x="7077002" y="4993809"/>
            <a:ext cx="4133995" cy="1613884"/>
            <a:chOff x="0" y="-276225"/>
            <a:chExt cx="1748558" cy="682625"/>
          </a:xfrm>
        </p:grpSpPr>
        <p:sp>
          <p:nvSpPr>
            <p:cNvPr id="495" name="Google Shape;495;p19"/>
            <p:cNvSpPr/>
            <p:nvPr/>
          </p:nvSpPr>
          <p:spPr>
            <a:xfrm>
              <a:off x="0" y="0"/>
              <a:ext cx="1748558" cy="406400"/>
            </a:xfrm>
            <a:custGeom>
              <a:rect b="b" l="l" r="r" t="t"/>
              <a:pathLst>
                <a:path extrusionOk="0" h="406400" w="1748558">
                  <a:moveTo>
                    <a:pt x="1545358" y="0"/>
                  </a:moveTo>
                  <a:cubicBezTo>
                    <a:pt x="1657582" y="0"/>
                    <a:pt x="1748558" y="90976"/>
                    <a:pt x="1748558" y="203200"/>
                  </a:cubicBezTo>
                  <a:cubicBezTo>
                    <a:pt x="1748558" y="315424"/>
                    <a:pt x="1657582" y="406400"/>
                    <a:pt x="1545358" y="406400"/>
                  </a:cubicBezTo>
                  <a:lnTo>
                    <a:pt x="203200" y="406400"/>
                  </a:lnTo>
                  <a:cubicBezTo>
                    <a:pt x="90976" y="406400"/>
                    <a:pt x="0" y="315424"/>
                    <a:pt x="0" y="203200"/>
                  </a:cubicBezTo>
                  <a:cubicBezTo>
                    <a:pt x="0" y="90976"/>
                    <a:pt x="90976" y="0"/>
                    <a:pt x="2032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txBox="1"/>
            <p:nvPr/>
          </p:nvSpPr>
          <p:spPr>
            <a:xfrm>
              <a:off x="0" y="-276225"/>
              <a:ext cx="1748558" cy="682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9"/>
          <p:cNvGrpSpPr/>
          <p:nvPr/>
        </p:nvGrpSpPr>
        <p:grpSpPr>
          <a:xfrm>
            <a:off x="12441677" y="4993809"/>
            <a:ext cx="4133995" cy="1613884"/>
            <a:chOff x="0" y="-276225"/>
            <a:chExt cx="1748558" cy="682625"/>
          </a:xfrm>
        </p:grpSpPr>
        <p:sp>
          <p:nvSpPr>
            <p:cNvPr id="498" name="Google Shape;498;p19"/>
            <p:cNvSpPr/>
            <p:nvPr/>
          </p:nvSpPr>
          <p:spPr>
            <a:xfrm>
              <a:off x="0" y="0"/>
              <a:ext cx="1748558" cy="406400"/>
            </a:xfrm>
            <a:custGeom>
              <a:rect b="b" l="l" r="r" t="t"/>
              <a:pathLst>
                <a:path extrusionOk="0" h="406400" w="1748558">
                  <a:moveTo>
                    <a:pt x="1545358" y="0"/>
                  </a:moveTo>
                  <a:cubicBezTo>
                    <a:pt x="1657582" y="0"/>
                    <a:pt x="1748558" y="90976"/>
                    <a:pt x="1748558" y="203200"/>
                  </a:cubicBezTo>
                  <a:cubicBezTo>
                    <a:pt x="1748558" y="315424"/>
                    <a:pt x="1657582" y="406400"/>
                    <a:pt x="1545358" y="406400"/>
                  </a:cubicBezTo>
                  <a:lnTo>
                    <a:pt x="203200" y="406400"/>
                  </a:lnTo>
                  <a:cubicBezTo>
                    <a:pt x="90976" y="406400"/>
                    <a:pt x="0" y="315424"/>
                    <a:pt x="0" y="203200"/>
                  </a:cubicBezTo>
                  <a:cubicBezTo>
                    <a:pt x="0" y="90976"/>
                    <a:pt x="90976" y="0"/>
                    <a:pt x="2032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txBox="1"/>
            <p:nvPr/>
          </p:nvSpPr>
          <p:spPr>
            <a:xfrm>
              <a:off x="0" y="-276225"/>
              <a:ext cx="1748558" cy="682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0" name="Google Shape;500;p19"/>
          <p:cNvSpPr txBox="1"/>
          <p:nvPr/>
        </p:nvSpPr>
        <p:spPr>
          <a:xfrm>
            <a:off x="1028700" y="913621"/>
            <a:ext cx="16230600" cy="132172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QUESTIONS &amp; Discussions</a:t>
            </a:r>
            <a:endParaRPr/>
          </a:p>
        </p:txBody>
      </p:sp>
      <p:sp>
        <p:nvSpPr>
          <p:cNvPr id="501" name="Google Shape;501;p19"/>
          <p:cNvSpPr txBox="1"/>
          <p:nvPr/>
        </p:nvSpPr>
        <p:spPr>
          <a:xfrm>
            <a:off x="1692369" y="7026400"/>
            <a:ext cx="41739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a:t>
            </a:r>
            <a:endParaRPr/>
          </a:p>
        </p:txBody>
      </p:sp>
      <p:sp>
        <p:nvSpPr>
          <p:cNvPr id="502" name="Google Shape;502;p19"/>
          <p:cNvSpPr txBox="1"/>
          <p:nvPr/>
        </p:nvSpPr>
        <p:spPr>
          <a:xfrm>
            <a:off x="7057044" y="7026400"/>
            <a:ext cx="41739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a:t>
            </a:r>
            <a:endParaRPr/>
          </a:p>
        </p:txBody>
      </p:sp>
      <p:sp>
        <p:nvSpPr>
          <p:cNvPr id="503" name="Google Shape;503;p19"/>
          <p:cNvSpPr txBox="1"/>
          <p:nvPr/>
        </p:nvSpPr>
        <p:spPr>
          <a:xfrm>
            <a:off x="12421718" y="7026400"/>
            <a:ext cx="41739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a:t>
            </a:r>
            <a:endParaRPr/>
          </a:p>
        </p:txBody>
      </p:sp>
      <p:sp>
        <p:nvSpPr>
          <p:cNvPr id="504" name="Google Shape;504;p19"/>
          <p:cNvSpPr txBox="1"/>
          <p:nvPr/>
        </p:nvSpPr>
        <p:spPr>
          <a:xfrm>
            <a:off x="6960330" y="3014136"/>
            <a:ext cx="4367339" cy="423194"/>
          </a:xfrm>
          <a:prstGeom prst="rect">
            <a:avLst/>
          </a:prstGeom>
          <a:noFill/>
          <a:ln>
            <a:noFill/>
          </a:ln>
        </p:spPr>
        <p:txBody>
          <a:bodyPr anchorCtr="0" anchor="t" bIns="0" lIns="0" spcFirstLastPara="1" rIns="0" wrap="square" tIns="0">
            <a:spAutoFit/>
          </a:bodyPr>
          <a:lstStyle/>
          <a:p>
            <a:pPr indent="0" lvl="0" marL="0" marR="0" rtl="0" algn="ctr">
              <a:lnSpc>
                <a:spcPct val="139975"/>
              </a:lnSpc>
              <a:spcBef>
                <a:spcPts val="0"/>
              </a:spcBef>
              <a:spcAft>
                <a:spcPts val="0"/>
              </a:spcAft>
              <a:buNone/>
            </a:pPr>
            <a:r>
              <a:rPr b="1" i="0" lang="en-US" sz="2479" u="none" cap="none" strike="noStrike">
                <a:solidFill>
                  <a:srgbClr val="000000"/>
                </a:solidFill>
                <a:latin typeface="Lato"/>
                <a:ea typeface="Lato"/>
                <a:cs typeface="Lato"/>
                <a:sym typeface="Lato"/>
              </a:rPr>
              <a:t>Write a main topic here</a:t>
            </a:r>
            <a:endParaRPr/>
          </a:p>
        </p:txBody>
      </p:sp>
      <p:sp>
        <p:nvSpPr>
          <p:cNvPr id="505" name="Google Shape;505;p19"/>
          <p:cNvSpPr txBox="1"/>
          <p:nvPr/>
        </p:nvSpPr>
        <p:spPr>
          <a:xfrm>
            <a:off x="7057044" y="5976618"/>
            <a:ext cx="4173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a:t>
            </a:r>
            <a:endParaRPr/>
          </a:p>
        </p:txBody>
      </p:sp>
      <p:sp>
        <p:nvSpPr>
          <p:cNvPr id="506" name="Google Shape;506;p19"/>
          <p:cNvSpPr txBox="1"/>
          <p:nvPr/>
        </p:nvSpPr>
        <p:spPr>
          <a:xfrm>
            <a:off x="12421718" y="5976618"/>
            <a:ext cx="4173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a:t>
            </a:r>
            <a:endParaRPr/>
          </a:p>
        </p:txBody>
      </p:sp>
      <p:sp>
        <p:nvSpPr>
          <p:cNvPr id="507" name="Google Shape;507;p19"/>
          <p:cNvSpPr txBox="1"/>
          <p:nvPr/>
        </p:nvSpPr>
        <p:spPr>
          <a:xfrm>
            <a:off x="1692369" y="5976618"/>
            <a:ext cx="4173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a:t>
            </a:r>
            <a:endParaRPr/>
          </a:p>
        </p:txBody>
      </p:sp>
      <p:cxnSp>
        <p:nvCxnSpPr>
          <p:cNvPr id="508" name="Google Shape;508;p19"/>
          <p:cNvCxnSpPr/>
          <p:nvPr/>
        </p:nvCxnSpPr>
        <p:spPr>
          <a:xfrm rot="10800000">
            <a:off x="9163050" y="4038301"/>
            <a:ext cx="0" cy="563399"/>
          </a:xfrm>
          <a:prstGeom prst="straightConnector1">
            <a:avLst/>
          </a:prstGeom>
          <a:noFill/>
          <a:ln cap="flat" cmpd="sng" w="38100">
            <a:solidFill>
              <a:srgbClr val="358E51"/>
            </a:solidFill>
            <a:prstDash val="solid"/>
            <a:round/>
            <a:headEnd len="sm" w="sm" type="none"/>
            <a:tailEnd len="sm" w="sm" type="none"/>
          </a:ln>
        </p:spPr>
      </p:cxnSp>
      <p:cxnSp>
        <p:nvCxnSpPr>
          <p:cNvPr id="509" name="Google Shape;509;p19"/>
          <p:cNvCxnSpPr/>
          <p:nvPr/>
        </p:nvCxnSpPr>
        <p:spPr>
          <a:xfrm rot="10800000">
            <a:off x="3760276" y="4601700"/>
            <a:ext cx="0" cy="709906"/>
          </a:xfrm>
          <a:prstGeom prst="straightConnector1">
            <a:avLst/>
          </a:prstGeom>
          <a:noFill/>
          <a:ln cap="flat" cmpd="sng" w="38100">
            <a:solidFill>
              <a:srgbClr val="358E51"/>
            </a:solidFill>
            <a:prstDash val="solid"/>
            <a:round/>
            <a:headEnd len="sm" w="sm" type="none"/>
            <a:tailEnd len="sm" w="sm" type="none"/>
          </a:ln>
        </p:spPr>
      </p:cxnSp>
      <p:cxnSp>
        <p:nvCxnSpPr>
          <p:cNvPr id="510" name="Google Shape;510;p19"/>
          <p:cNvCxnSpPr/>
          <p:nvPr/>
        </p:nvCxnSpPr>
        <p:spPr>
          <a:xfrm rot="10800000">
            <a:off x="14508674" y="4601700"/>
            <a:ext cx="0" cy="709906"/>
          </a:xfrm>
          <a:prstGeom prst="straightConnector1">
            <a:avLst/>
          </a:prstGeom>
          <a:noFill/>
          <a:ln cap="flat" cmpd="sng" w="38100">
            <a:solidFill>
              <a:srgbClr val="358E51"/>
            </a:solidFill>
            <a:prstDash val="solid"/>
            <a:round/>
            <a:headEnd len="sm" w="sm" type="none"/>
            <a:tailEnd len="sm" w="sm" type="none"/>
          </a:ln>
        </p:spPr>
      </p:cxnSp>
      <p:cxnSp>
        <p:nvCxnSpPr>
          <p:cNvPr id="511" name="Google Shape;511;p19"/>
          <p:cNvCxnSpPr/>
          <p:nvPr/>
        </p:nvCxnSpPr>
        <p:spPr>
          <a:xfrm>
            <a:off x="3754544" y="4582650"/>
            <a:ext cx="10778912" cy="0"/>
          </a:xfrm>
          <a:prstGeom prst="straightConnector1">
            <a:avLst/>
          </a:prstGeom>
          <a:noFill/>
          <a:ln cap="flat" cmpd="sng" w="38100">
            <a:solidFill>
              <a:srgbClr val="358E51"/>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515" name="Shape 515"/>
        <p:cNvGrpSpPr/>
        <p:nvPr/>
      </p:nvGrpSpPr>
      <p:grpSpPr>
        <a:xfrm>
          <a:off x="0" y="0"/>
          <a:ext cx="0" cy="0"/>
          <a:chOff x="0" y="0"/>
          <a:chExt cx="0" cy="0"/>
        </a:xfrm>
      </p:grpSpPr>
      <p:pic>
        <p:nvPicPr>
          <p:cNvPr id="516" name="Google Shape;516;p20"/>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517" name="Google Shape;517;p20"/>
          <p:cNvGrpSpPr/>
          <p:nvPr/>
        </p:nvGrpSpPr>
        <p:grpSpPr>
          <a:xfrm>
            <a:off x="865390" y="-338080"/>
            <a:ext cx="16997445" cy="10250581"/>
            <a:chOff x="0" y="-276225"/>
            <a:chExt cx="4476693" cy="2699742"/>
          </a:xfrm>
        </p:grpSpPr>
        <p:sp>
          <p:nvSpPr>
            <p:cNvPr id="518" name="Google Shape;518;p20"/>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0"/>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20"/>
          <p:cNvGrpSpPr/>
          <p:nvPr/>
        </p:nvGrpSpPr>
        <p:grpSpPr>
          <a:xfrm>
            <a:off x="645278" y="609673"/>
            <a:ext cx="16997445" cy="9067655"/>
            <a:chOff x="0" y="0"/>
            <a:chExt cx="4476693" cy="2388189"/>
          </a:xfrm>
        </p:grpSpPr>
        <p:sp>
          <p:nvSpPr>
            <p:cNvPr id="521" name="Google Shape;521;p20"/>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0"/>
          <p:cNvGrpSpPr/>
          <p:nvPr/>
        </p:nvGrpSpPr>
        <p:grpSpPr>
          <a:xfrm>
            <a:off x="1276345" y="1409019"/>
            <a:ext cx="7575297" cy="7623235"/>
            <a:chOff x="0" y="-276225"/>
            <a:chExt cx="1995140" cy="2007765"/>
          </a:xfrm>
        </p:grpSpPr>
        <p:sp>
          <p:nvSpPr>
            <p:cNvPr id="524" name="Google Shape;524;p20"/>
            <p:cNvSpPr/>
            <p:nvPr/>
          </p:nvSpPr>
          <p:spPr>
            <a:xfrm>
              <a:off x="0" y="0"/>
              <a:ext cx="1995140" cy="1731540"/>
            </a:xfrm>
            <a:custGeom>
              <a:rect b="b" l="l" r="r" t="t"/>
              <a:pathLst>
                <a:path extrusionOk="0" h="1731540" w="1995140">
                  <a:moveTo>
                    <a:pt x="0" y="0"/>
                  </a:moveTo>
                  <a:lnTo>
                    <a:pt x="1995140" y="0"/>
                  </a:lnTo>
                  <a:lnTo>
                    <a:pt x="1995140" y="1731540"/>
                  </a:lnTo>
                  <a:lnTo>
                    <a:pt x="0" y="1731540"/>
                  </a:lnTo>
                  <a:close/>
                </a:path>
              </a:pathLst>
            </a:custGeom>
            <a:solidFill>
              <a:srgbClr val="E7E7E7"/>
            </a:solidFill>
            <a:ln>
              <a:noFill/>
            </a:ln>
          </p:spPr>
        </p:sp>
        <p:sp>
          <p:nvSpPr>
            <p:cNvPr id="525" name="Google Shape;525;p20"/>
            <p:cNvSpPr txBox="1"/>
            <p:nvPr/>
          </p:nvSpPr>
          <p:spPr>
            <a:xfrm>
              <a:off x="0" y="-276225"/>
              <a:ext cx="1995140" cy="200776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6" name="Google Shape;526;p20"/>
          <p:cNvPicPr preferRelativeResize="0"/>
          <p:nvPr/>
        </p:nvPicPr>
        <p:blipFill rotWithShape="1">
          <a:blip r:embed="rId4">
            <a:alphaModFix/>
          </a:blip>
          <a:srcRect b="0" l="11592" r="11592" t="0"/>
          <a:stretch/>
        </p:blipFill>
        <p:spPr>
          <a:xfrm>
            <a:off x="1276345" y="2457811"/>
            <a:ext cx="7575297" cy="6574443"/>
          </a:xfrm>
          <a:prstGeom prst="rect">
            <a:avLst/>
          </a:prstGeom>
          <a:noFill/>
          <a:ln>
            <a:noFill/>
          </a:ln>
        </p:spPr>
      </p:pic>
      <p:pic>
        <p:nvPicPr>
          <p:cNvPr id="527" name="Google Shape;527;p20"/>
          <p:cNvPicPr preferRelativeResize="0"/>
          <p:nvPr/>
        </p:nvPicPr>
        <p:blipFill rotWithShape="1">
          <a:blip r:embed="rId5">
            <a:alphaModFix/>
          </a:blip>
          <a:srcRect b="0" l="0" r="0" t="0"/>
          <a:stretch/>
        </p:blipFill>
        <p:spPr>
          <a:xfrm>
            <a:off x="9186984" y="3269952"/>
            <a:ext cx="3604556" cy="3604556"/>
          </a:xfrm>
          <a:prstGeom prst="rect">
            <a:avLst/>
          </a:prstGeom>
          <a:noFill/>
          <a:ln>
            <a:noFill/>
          </a:ln>
        </p:spPr>
      </p:pic>
      <p:pic>
        <p:nvPicPr>
          <p:cNvPr id="528" name="Google Shape;528;p20"/>
          <p:cNvPicPr preferRelativeResize="0"/>
          <p:nvPr/>
        </p:nvPicPr>
        <p:blipFill rotWithShape="1">
          <a:blip r:embed="rId6">
            <a:alphaModFix/>
          </a:blip>
          <a:srcRect b="0" l="0" r="0" t="0"/>
          <a:stretch/>
        </p:blipFill>
        <p:spPr>
          <a:xfrm>
            <a:off x="13436044" y="3269952"/>
            <a:ext cx="3604556" cy="3604556"/>
          </a:xfrm>
          <a:prstGeom prst="rect">
            <a:avLst/>
          </a:prstGeom>
          <a:noFill/>
          <a:ln>
            <a:noFill/>
          </a:ln>
        </p:spPr>
      </p:pic>
      <p:sp>
        <p:nvSpPr>
          <p:cNvPr id="529" name="Google Shape;529;p20"/>
          <p:cNvSpPr/>
          <p:nvPr/>
        </p:nvSpPr>
        <p:spPr>
          <a:xfrm>
            <a:off x="179375" y="7821551"/>
            <a:ext cx="3075218" cy="2186200"/>
          </a:xfrm>
          <a:custGeom>
            <a:rect b="b" l="l" r="r" t="t"/>
            <a:pathLst>
              <a:path extrusionOk="0" h="2186200" w="3075218">
                <a:moveTo>
                  <a:pt x="0" y="0"/>
                </a:moveTo>
                <a:lnTo>
                  <a:pt x="3075218" y="0"/>
                </a:lnTo>
                <a:lnTo>
                  <a:pt x="3075218" y="2186200"/>
                </a:lnTo>
                <a:lnTo>
                  <a:pt x="0" y="2186200"/>
                </a:lnTo>
                <a:lnTo>
                  <a:pt x="0" y="0"/>
                </a:lnTo>
                <a:close/>
              </a:path>
            </a:pathLst>
          </a:custGeom>
          <a:blipFill rotWithShape="1">
            <a:blip r:embed="rId7">
              <a:alphaModFix/>
            </a:blip>
            <a:stretch>
              <a:fillRect b="0" l="0" r="0" t="0"/>
            </a:stretch>
          </a:blipFill>
          <a:ln>
            <a:noFill/>
          </a:ln>
        </p:spPr>
      </p:sp>
      <p:sp>
        <p:nvSpPr>
          <p:cNvPr id="530" name="Google Shape;530;p20"/>
          <p:cNvSpPr txBox="1"/>
          <p:nvPr/>
        </p:nvSpPr>
        <p:spPr>
          <a:xfrm>
            <a:off x="2486182" y="856845"/>
            <a:ext cx="13315500" cy="1374900"/>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IMPORTANT CHARTS</a:t>
            </a:r>
            <a:endParaRPr/>
          </a:p>
        </p:txBody>
      </p:sp>
      <p:sp>
        <p:nvSpPr>
          <p:cNvPr id="531" name="Google Shape;531;p20"/>
          <p:cNvSpPr txBox="1"/>
          <p:nvPr/>
        </p:nvSpPr>
        <p:spPr>
          <a:xfrm>
            <a:off x="13736424" y="2663641"/>
            <a:ext cx="3003797" cy="365125"/>
          </a:xfrm>
          <a:prstGeom prst="rect">
            <a:avLst/>
          </a:prstGeom>
          <a:noFill/>
          <a:ln>
            <a:noFill/>
          </a:ln>
        </p:spPr>
        <p:txBody>
          <a:bodyPr anchorCtr="0" anchor="t" bIns="0" lIns="0" spcFirstLastPara="1" rIns="0" wrap="square" tIns="0">
            <a:spAutoFit/>
          </a:bodyPr>
          <a:lstStyle/>
          <a:p>
            <a:pPr indent="0" lvl="0" marL="0" marR="0" rtl="0" algn="ctr">
              <a:lnSpc>
                <a:spcPct val="113005"/>
              </a:lnSpc>
              <a:spcBef>
                <a:spcPts val="0"/>
              </a:spcBef>
              <a:spcAft>
                <a:spcPts val="0"/>
              </a:spcAft>
              <a:buNone/>
            </a:pPr>
            <a:r>
              <a:rPr b="1" i="0" lang="en-US" sz="2499" u="none" cap="none" strike="noStrike">
                <a:solidFill>
                  <a:srgbClr val="F5641D"/>
                </a:solidFill>
                <a:latin typeface="Lato"/>
                <a:ea typeface="Lato"/>
                <a:cs typeface="Lato"/>
                <a:sym typeface="Lato"/>
              </a:rPr>
              <a:t>Category 2</a:t>
            </a:r>
            <a:endParaRPr/>
          </a:p>
        </p:txBody>
      </p:sp>
      <p:sp>
        <p:nvSpPr>
          <p:cNvPr id="532" name="Google Shape;532;p20"/>
          <p:cNvSpPr txBox="1"/>
          <p:nvPr/>
        </p:nvSpPr>
        <p:spPr>
          <a:xfrm>
            <a:off x="10171638" y="4493180"/>
            <a:ext cx="1635300" cy="989100"/>
          </a:xfrm>
          <a:prstGeom prst="rect">
            <a:avLst/>
          </a:prstGeom>
          <a:noFill/>
          <a:ln>
            <a:noFill/>
          </a:ln>
        </p:spPr>
        <p:txBody>
          <a:bodyPr anchorCtr="0" anchor="t" bIns="0" lIns="0" spcFirstLastPara="1" rIns="0" wrap="square" tIns="0">
            <a:spAutoFit/>
          </a:bodyPr>
          <a:lstStyle/>
          <a:p>
            <a:pPr indent="0" lvl="0" marL="0" marR="0" rtl="0" algn="ctr">
              <a:lnSpc>
                <a:spcPct val="104996"/>
              </a:lnSpc>
              <a:spcBef>
                <a:spcPts val="0"/>
              </a:spcBef>
              <a:spcAft>
                <a:spcPts val="0"/>
              </a:spcAft>
              <a:buNone/>
            </a:pPr>
            <a:r>
              <a:rPr b="1" i="0" lang="en-US" sz="6425" u="none" cap="none" strike="noStrike">
                <a:solidFill>
                  <a:srgbClr val="358E51"/>
                </a:solidFill>
                <a:latin typeface="Prompt"/>
                <a:ea typeface="Prompt"/>
                <a:cs typeface="Prompt"/>
                <a:sym typeface="Prompt"/>
              </a:rPr>
              <a:t>75%</a:t>
            </a:r>
            <a:endParaRPr/>
          </a:p>
        </p:txBody>
      </p:sp>
      <p:sp>
        <p:nvSpPr>
          <p:cNvPr id="533" name="Google Shape;533;p20"/>
          <p:cNvSpPr txBox="1"/>
          <p:nvPr/>
        </p:nvSpPr>
        <p:spPr>
          <a:xfrm>
            <a:off x="14334638" y="4493180"/>
            <a:ext cx="1807500" cy="989100"/>
          </a:xfrm>
          <a:prstGeom prst="rect">
            <a:avLst/>
          </a:prstGeom>
          <a:noFill/>
          <a:ln>
            <a:noFill/>
          </a:ln>
        </p:spPr>
        <p:txBody>
          <a:bodyPr anchorCtr="0" anchor="t" bIns="0" lIns="0" spcFirstLastPara="1" rIns="0" wrap="square" tIns="0">
            <a:spAutoFit/>
          </a:bodyPr>
          <a:lstStyle/>
          <a:p>
            <a:pPr indent="0" lvl="0" marL="0" marR="0" rtl="0" algn="ctr">
              <a:lnSpc>
                <a:spcPct val="104996"/>
              </a:lnSpc>
              <a:spcBef>
                <a:spcPts val="0"/>
              </a:spcBef>
              <a:spcAft>
                <a:spcPts val="0"/>
              </a:spcAft>
              <a:buNone/>
            </a:pPr>
            <a:r>
              <a:rPr b="1" i="0" lang="en-US" sz="6425" u="none" cap="none" strike="noStrike">
                <a:solidFill>
                  <a:srgbClr val="FC9E19"/>
                </a:solidFill>
                <a:latin typeface="Prompt"/>
                <a:ea typeface="Prompt"/>
                <a:cs typeface="Prompt"/>
                <a:sym typeface="Prompt"/>
              </a:rPr>
              <a:t>90%</a:t>
            </a:r>
            <a:endParaRPr/>
          </a:p>
        </p:txBody>
      </p:sp>
      <p:sp>
        <p:nvSpPr>
          <p:cNvPr id="534" name="Google Shape;534;p20"/>
          <p:cNvSpPr txBox="1"/>
          <p:nvPr/>
        </p:nvSpPr>
        <p:spPr>
          <a:xfrm>
            <a:off x="9487364" y="2663641"/>
            <a:ext cx="3003797" cy="365125"/>
          </a:xfrm>
          <a:prstGeom prst="rect">
            <a:avLst/>
          </a:prstGeom>
          <a:noFill/>
          <a:ln>
            <a:noFill/>
          </a:ln>
        </p:spPr>
        <p:txBody>
          <a:bodyPr anchorCtr="0" anchor="t" bIns="0" lIns="0" spcFirstLastPara="1" rIns="0" wrap="square" tIns="0">
            <a:spAutoFit/>
          </a:bodyPr>
          <a:lstStyle/>
          <a:p>
            <a:pPr indent="0" lvl="0" marL="0" marR="0" rtl="0" algn="ctr">
              <a:lnSpc>
                <a:spcPct val="113005"/>
              </a:lnSpc>
              <a:spcBef>
                <a:spcPts val="0"/>
              </a:spcBef>
              <a:spcAft>
                <a:spcPts val="0"/>
              </a:spcAft>
              <a:buNone/>
            </a:pPr>
            <a:r>
              <a:rPr b="1" i="0" lang="en-US" sz="2499" u="none" cap="none" strike="noStrike">
                <a:solidFill>
                  <a:srgbClr val="F5641D"/>
                </a:solidFill>
                <a:latin typeface="Lato"/>
                <a:ea typeface="Lato"/>
                <a:cs typeface="Lato"/>
                <a:sym typeface="Lato"/>
              </a:rPr>
              <a:t>Category 1</a:t>
            </a:r>
            <a:endParaRPr/>
          </a:p>
        </p:txBody>
      </p:sp>
      <p:sp>
        <p:nvSpPr>
          <p:cNvPr id="535" name="Google Shape;535;p20"/>
          <p:cNvSpPr txBox="1"/>
          <p:nvPr/>
        </p:nvSpPr>
        <p:spPr>
          <a:xfrm>
            <a:off x="13613172" y="6972483"/>
            <a:ext cx="3250301" cy="1732026"/>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536" name="Google Shape;536;p20"/>
          <p:cNvSpPr txBox="1"/>
          <p:nvPr/>
        </p:nvSpPr>
        <p:spPr>
          <a:xfrm>
            <a:off x="9364113" y="6972483"/>
            <a:ext cx="3250301" cy="1732026"/>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540" name="Shape 540"/>
        <p:cNvGrpSpPr/>
        <p:nvPr/>
      </p:nvGrpSpPr>
      <p:grpSpPr>
        <a:xfrm>
          <a:off x="0" y="0"/>
          <a:ext cx="0" cy="0"/>
          <a:chOff x="0" y="0"/>
          <a:chExt cx="0" cy="0"/>
        </a:xfrm>
      </p:grpSpPr>
      <p:pic>
        <p:nvPicPr>
          <p:cNvPr id="541" name="Google Shape;541;p21"/>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542" name="Google Shape;542;p21"/>
          <p:cNvGrpSpPr/>
          <p:nvPr/>
        </p:nvGrpSpPr>
        <p:grpSpPr>
          <a:xfrm>
            <a:off x="865390" y="-338080"/>
            <a:ext cx="16997445" cy="10250581"/>
            <a:chOff x="0" y="-276225"/>
            <a:chExt cx="4476693" cy="2699742"/>
          </a:xfrm>
        </p:grpSpPr>
        <p:sp>
          <p:nvSpPr>
            <p:cNvPr id="543" name="Google Shape;543;p21"/>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21"/>
          <p:cNvGrpSpPr/>
          <p:nvPr/>
        </p:nvGrpSpPr>
        <p:grpSpPr>
          <a:xfrm>
            <a:off x="645278" y="609673"/>
            <a:ext cx="16997445" cy="9067655"/>
            <a:chOff x="0" y="0"/>
            <a:chExt cx="4476693" cy="2388189"/>
          </a:xfrm>
        </p:grpSpPr>
        <p:sp>
          <p:nvSpPr>
            <p:cNvPr id="546" name="Google Shape;546;p21"/>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21"/>
          <p:cNvSpPr/>
          <p:nvPr/>
        </p:nvSpPr>
        <p:spPr>
          <a:xfrm>
            <a:off x="5589743" y="3709435"/>
            <a:ext cx="7548739" cy="4707668"/>
          </a:xfrm>
          <a:custGeom>
            <a:rect b="b" l="l" r="r" t="t"/>
            <a:pathLst>
              <a:path extrusionOk="0" h="4707668" w="7548739">
                <a:moveTo>
                  <a:pt x="0" y="0"/>
                </a:moveTo>
                <a:lnTo>
                  <a:pt x="7548739" y="0"/>
                </a:lnTo>
                <a:lnTo>
                  <a:pt x="7548739" y="4707668"/>
                </a:lnTo>
                <a:lnTo>
                  <a:pt x="0" y="4707668"/>
                </a:lnTo>
                <a:lnTo>
                  <a:pt x="0" y="0"/>
                </a:lnTo>
                <a:close/>
              </a:path>
            </a:pathLst>
          </a:custGeom>
          <a:blipFill rotWithShape="1">
            <a:blip r:embed="rId4">
              <a:alphaModFix/>
            </a:blip>
            <a:stretch>
              <a:fillRect b="0" l="0" r="0" t="0"/>
            </a:stretch>
          </a:blipFill>
          <a:ln>
            <a:noFill/>
          </a:ln>
        </p:spPr>
      </p:sp>
      <p:sp>
        <p:nvSpPr>
          <p:cNvPr id="549" name="Google Shape;549;p21"/>
          <p:cNvSpPr txBox="1"/>
          <p:nvPr/>
        </p:nvSpPr>
        <p:spPr>
          <a:xfrm>
            <a:off x="1028700" y="1018018"/>
            <a:ext cx="16230600" cy="1277100"/>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1" i="0" lang="en-US" sz="8296" u="none" cap="none" strike="noStrike">
                <a:solidFill>
                  <a:srgbClr val="358E51"/>
                </a:solidFill>
                <a:latin typeface="Prompt"/>
                <a:ea typeface="Prompt"/>
                <a:cs typeface="Prompt"/>
                <a:sym typeface="Prompt"/>
              </a:rPr>
              <a:t>ENHANCING BRAIN FUNCTION</a:t>
            </a:r>
            <a:endParaRPr/>
          </a:p>
        </p:txBody>
      </p:sp>
      <p:sp>
        <p:nvSpPr>
          <p:cNvPr id="550" name="Google Shape;550;p21"/>
          <p:cNvSpPr txBox="1"/>
          <p:nvPr/>
        </p:nvSpPr>
        <p:spPr>
          <a:xfrm>
            <a:off x="2261662" y="2868866"/>
            <a:ext cx="1768479" cy="87820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6000" u="none" cap="none" strike="noStrike">
                <a:solidFill>
                  <a:srgbClr val="358E51"/>
                </a:solidFill>
                <a:latin typeface="Prompt"/>
                <a:ea typeface="Prompt"/>
                <a:cs typeface="Prompt"/>
                <a:sym typeface="Prompt"/>
              </a:rPr>
              <a:t>01</a:t>
            </a:r>
            <a:endParaRPr/>
          </a:p>
        </p:txBody>
      </p:sp>
      <p:sp>
        <p:nvSpPr>
          <p:cNvPr id="551" name="Google Shape;551;p21"/>
          <p:cNvSpPr txBox="1"/>
          <p:nvPr/>
        </p:nvSpPr>
        <p:spPr>
          <a:xfrm>
            <a:off x="2261662" y="6358111"/>
            <a:ext cx="1768479" cy="882807"/>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6000" u="none" cap="none" strike="noStrike">
                <a:solidFill>
                  <a:srgbClr val="358E51"/>
                </a:solidFill>
                <a:latin typeface="Prompt"/>
                <a:ea typeface="Prompt"/>
                <a:cs typeface="Prompt"/>
                <a:sym typeface="Prompt"/>
              </a:rPr>
              <a:t>03</a:t>
            </a:r>
            <a:endParaRPr/>
          </a:p>
        </p:txBody>
      </p:sp>
      <p:sp>
        <p:nvSpPr>
          <p:cNvPr id="552" name="Google Shape;552;p21"/>
          <p:cNvSpPr txBox="1"/>
          <p:nvPr/>
        </p:nvSpPr>
        <p:spPr>
          <a:xfrm>
            <a:off x="14474724" y="2868866"/>
            <a:ext cx="1768479" cy="882807"/>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6000" u="none" cap="none" strike="noStrike">
                <a:solidFill>
                  <a:srgbClr val="358E51"/>
                </a:solidFill>
                <a:latin typeface="Prompt"/>
                <a:ea typeface="Prompt"/>
                <a:cs typeface="Prompt"/>
                <a:sym typeface="Prompt"/>
              </a:rPr>
              <a:t>02</a:t>
            </a:r>
            <a:endParaRPr/>
          </a:p>
        </p:txBody>
      </p:sp>
      <p:sp>
        <p:nvSpPr>
          <p:cNvPr id="553" name="Google Shape;553;p21"/>
          <p:cNvSpPr txBox="1"/>
          <p:nvPr/>
        </p:nvSpPr>
        <p:spPr>
          <a:xfrm>
            <a:off x="14474724" y="6358111"/>
            <a:ext cx="1768479" cy="882807"/>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6000" u="none" cap="none" strike="noStrike">
                <a:solidFill>
                  <a:srgbClr val="358E51"/>
                </a:solidFill>
                <a:latin typeface="Prompt"/>
                <a:ea typeface="Prompt"/>
                <a:cs typeface="Prompt"/>
                <a:sym typeface="Prompt"/>
              </a:rPr>
              <a:t>04</a:t>
            </a:r>
            <a:endParaRPr/>
          </a:p>
        </p:txBody>
      </p:sp>
      <p:sp>
        <p:nvSpPr>
          <p:cNvPr id="554" name="Google Shape;554;p21"/>
          <p:cNvSpPr txBox="1"/>
          <p:nvPr/>
        </p:nvSpPr>
        <p:spPr>
          <a:xfrm>
            <a:off x="2115473" y="3870925"/>
            <a:ext cx="2061000" cy="3231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100" u="none" cap="none" strike="noStrike">
                <a:solidFill>
                  <a:srgbClr val="000000"/>
                </a:solidFill>
                <a:latin typeface="Lato"/>
                <a:ea typeface="Lato"/>
                <a:cs typeface="Lato"/>
                <a:sym typeface="Lato"/>
              </a:rPr>
              <a:t>Healthy Diet</a:t>
            </a:r>
            <a:endParaRPr/>
          </a:p>
        </p:txBody>
      </p:sp>
      <p:sp>
        <p:nvSpPr>
          <p:cNvPr id="555" name="Google Shape;555;p21"/>
          <p:cNvSpPr txBox="1"/>
          <p:nvPr/>
        </p:nvSpPr>
        <p:spPr>
          <a:xfrm>
            <a:off x="13943162" y="3870925"/>
            <a:ext cx="2831700" cy="3231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100" u="none" cap="none" strike="noStrike">
                <a:solidFill>
                  <a:srgbClr val="000000"/>
                </a:solidFill>
                <a:latin typeface="Lato"/>
                <a:ea typeface="Lato"/>
                <a:cs typeface="Lato"/>
                <a:sym typeface="Lato"/>
              </a:rPr>
              <a:t>Regular Exercise</a:t>
            </a:r>
            <a:endParaRPr/>
          </a:p>
        </p:txBody>
      </p:sp>
      <p:sp>
        <p:nvSpPr>
          <p:cNvPr id="556" name="Google Shape;556;p21"/>
          <p:cNvSpPr txBox="1"/>
          <p:nvPr/>
        </p:nvSpPr>
        <p:spPr>
          <a:xfrm>
            <a:off x="1604000" y="7407799"/>
            <a:ext cx="3083700" cy="3231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100" u="none" cap="none" strike="noStrike">
                <a:solidFill>
                  <a:srgbClr val="000000"/>
                </a:solidFill>
                <a:latin typeface="Lato"/>
                <a:ea typeface="Lato"/>
                <a:cs typeface="Lato"/>
                <a:sym typeface="Lato"/>
              </a:rPr>
              <a:t>Mental Stimulation</a:t>
            </a:r>
            <a:endParaRPr/>
          </a:p>
        </p:txBody>
      </p:sp>
      <p:sp>
        <p:nvSpPr>
          <p:cNvPr id="557" name="Google Shape;557;p21"/>
          <p:cNvSpPr txBox="1"/>
          <p:nvPr/>
        </p:nvSpPr>
        <p:spPr>
          <a:xfrm>
            <a:off x="14008153" y="7407799"/>
            <a:ext cx="2701500" cy="32310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100" u="none" cap="none" strike="noStrike">
                <a:solidFill>
                  <a:srgbClr val="000000"/>
                </a:solidFill>
                <a:latin typeface="Lato"/>
                <a:ea typeface="Lato"/>
                <a:cs typeface="Lato"/>
                <a:sym typeface="Lato"/>
              </a:rPr>
              <a:t>Adequate Sleep</a:t>
            </a:r>
            <a:endParaRPr/>
          </a:p>
        </p:txBody>
      </p:sp>
      <p:sp>
        <p:nvSpPr>
          <p:cNvPr id="558" name="Google Shape;558;p21"/>
          <p:cNvSpPr txBox="1"/>
          <p:nvPr/>
        </p:nvSpPr>
        <p:spPr>
          <a:xfrm>
            <a:off x="1730091" y="4375725"/>
            <a:ext cx="2831621" cy="1151890"/>
          </a:xfrm>
          <a:prstGeom prst="rect">
            <a:avLst/>
          </a:prstGeom>
          <a:noFill/>
          <a:ln>
            <a:noFill/>
          </a:ln>
        </p:spPr>
        <p:txBody>
          <a:bodyPr anchorCtr="0" anchor="t" bIns="0" lIns="0" spcFirstLastPara="1" rIns="0" wrap="square" tIns="0">
            <a:spAutoFit/>
          </a:bodyPr>
          <a:lstStyle/>
          <a:p>
            <a:pPr indent="0" lvl="0" marL="0" marR="0" rtl="0" algn="ctr">
              <a:lnSpc>
                <a:spcPct val="154027"/>
              </a:lnSpc>
              <a:spcBef>
                <a:spcPts val="0"/>
              </a:spcBef>
              <a:spcAft>
                <a:spcPts val="0"/>
              </a:spcAft>
              <a:buNone/>
            </a:pPr>
            <a:r>
              <a:rPr b="0" i="0" lang="en-US" sz="1999" u="none" cap="none" strike="noStrike">
                <a:solidFill>
                  <a:srgbClr val="000000"/>
                </a:solidFill>
                <a:latin typeface="Lato"/>
                <a:ea typeface="Lato"/>
                <a:cs typeface="Lato"/>
                <a:sym typeface="Lato"/>
              </a:rPr>
              <a:t>Lorem ipsum dolor sit amet, consectetur adipiscing elit.</a:t>
            </a:r>
            <a:endParaRPr/>
          </a:p>
        </p:txBody>
      </p:sp>
      <p:sp>
        <p:nvSpPr>
          <p:cNvPr id="559" name="Google Shape;559;p21"/>
          <p:cNvSpPr txBox="1"/>
          <p:nvPr/>
        </p:nvSpPr>
        <p:spPr>
          <a:xfrm>
            <a:off x="13943153" y="4375725"/>
            <a:ext cx="2831621" cy="1151890"/>
          </a:xfrm>
          <a:prstGeom prst="rect">
            <a:avLst/>
          </a:prstGeom>
          <a:noFill/>
          <a:ln>
            <a:noFill/>
          </a:ln>
        </p:spPr>
        <p:txBody>
          <a:bodyPr anchorCtr="0" anchor="t" bIns="0" lIns="0" spcFirstLastPara="1" rIns="0" wrap="square" tIns="0">
            <a:spAutoFit/>
          </a:bodyPr>
          <a:lstStyle/>
          <a:p>
            <a:pPr indent="0" lvl="0" marL="0" marR="0" rtl="0" algn="ctr">
              <a:lnSpc>
                <a:spcPct val="154027"/>
              </a:lnSpc>
              <a:spcBef>
                <a:spcPts val="0"/>
              </a:spcBef>
              <a:spcAft>
                <a:spcPts val="0"/>
              </a:spcAft>
              <a:buNone/>
            </a:pPr>
            <a:r>
              <a:rPr b="0" i="0" lang="en-US" sz="1999" u="none" cap="none" strike="noStrike">
                <a:solidFill>
                  <a:srgbClr val="000000"/>
                </a:solidFill>
                <a:latin typeface="Lato"/>
                <a:ea typeface="Lato"/>
                <a:cs typeface="Lato"/>
                <a:sym typeface="Lato"/>
              </a:rPr>
              <a:t>Lorem ipsum dolor sit amet, consectetur adipiscing elit.</a:t>
            </a:r>
            <a:endParaRPr/>
          </a:p>
        </p:txBody>
      </p:sp>
      <p:sp>
        <p:nvSpPr>
          <p:cNvPr id="560" name="Google Shape;560;p21"/>
          <p:cNvSpPr txBox="1"/>
          <p:nvPr/>
        </p:nvSpPr>
        <p:spPr>
          <a:xfrm>
            <a:off x="1730091" y="7864970"/>
            <a:ext cx="2831621" cy="1151890"/>
          </a:xfrm>
          <a:prstGeom prst="rect">
            <a:avLst/>
          </a:prstGeom>
          <a:noFill/>
          <a:ln>
            <a:noFill/>
          </a:ln>
        </p:spPr>
        <p:txBody>
          <a:bodyPr anchorCtr="0" anchor="t" bIns="0" lIns="0" spcFirstLastPara="1" rIns="0" wrap="square" tIns="0">
            <a:spAutoFit/>
          </a:bodyPr>
          <a:lstStyle/>
          <a:p>
            <a:pPr indent="0" lvl="0" marL="0" marR="0" rtl="0" algn="ctr">
              <a:lnSpc>
                <a:spcPct val="154027"/>
              </a:lnSpc>
              <a:spcBef>
                <a:spcPts val="0"/>
              </a:spcBef>
              <a:spcAft>
                <a:spcPts val="0"/>
              </a:spcAft>
              <a:buNone/>
            </a:pPr>
            <a:r>
              <a:rPr b="0" i="0" lang="en-US" sz="1999" u="none" cap="none" strike="noStrike">
                <a:solidFill>
                  <a:srgbClr val="000000"/>
                </a:solidFill>
                <a:latin typeface="Lato"/>
                <a:ea typeface="Lato"/>
                <a:cs typeface="Lato"/>
                <a:sym typeface="Lato"/>
              </a:rPr>
              <a:t>Lorem ipsum dolor sit amet, consectetur adipiscing elit.</a:t>
            </a:r>
            <a:endParaRPr/>
          </a:p>
        </p:txBody>
      </p:sp>
      <p:sp>
        <p:nvSpPr>
          <p:cNvPr id="561" name="Google Shape;561;p21"/>
          <p:cNvSpPr txBox="1"/>
          <p:nvPr/>
        </p:nvSpPr>
        <p:spPr>
          <a:xfrm>
            <a:off x="13943153" y="7864970"/>
            <a:ext cx="2831621" cy="1151890"/>
          </a:xfrm>
          <a:prstGeom prst="rect">
            <a:avLst/>
          </a:prstGeom>
          <a:noFill/>
          <a:ln>
            <a:noFill/>
          </a:ln>
        </p:spPr>
        <p:txBody>
          <a:bodyPr anchorCtr="0" anchor="t" bIns="0" lIns="0" spcFirstLastPara="1" rIns="0" wrap="square" tIns="0">
            <a:spAutoFit/>
          </a:bodyPr>
          <a:lstStyle/>
          <a:p>
            <a:pPr indent="0" lvl="0" marL="0" marR="0" rtl="0" algn="ctr">
              <a:lnSpc>
                <a:spcPct val="154027"/>
              </a:lnSpc>
              <a:spcBef>
                <a:spcPts val="0"/>
              </a:spcBef>
              <a:spcAft>
                <a:spcPts val="0"/>
              </a:spcAft>
              <a:buNone/>
            </a:pPr>
            <a:r>
              <a:rPr b="0" i="0" lang="en-US" sz="1999" u="none" cap="none" strike="noStrike">
                <a:solidFill>
                  <a:srgbClr val="000000"/>
                </a:solidFill>
                <a:latin typeface="Lato"/>
                <a:ea typeface="Lato"/>
                <a:cs typeface="Lato"/>
                <a:sym typeface="Lato"/>
              </a:rPr>
              <a:t>Lorem ipsum dolor sit amet, consectetur adipiscing elit.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565" name="Shape 565"/>
        <p:cNvGrpSpPr/>
        <p:nvPr/>
      </p:nvGrpSpPr>
      <p:grpSpPr>
        <a:xfrm>
          <a:off x="0" y="0"/>
          <a:ext cx="0" cy="0"/>
          <a:chOff x="0" y="0"/>
          <a:chExt cx="0" cy="0"/>
        </a:xfrm>
      </p:grpSpPr>
      <p:pic>
        <p:nvPicPr>
          <p:cNvPr id="566" name="Google Shape;566;p22"/>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567" name="Google Shape;567;p22"/>
          <p:cNvGrpSpPr/>
          <p:nvPr/>
        </p:nvGrpSpPr>
        <p:grpSpPr>
          <a:xfrm>
            <a:off x="865390" y="-338080"/>
            <a:ext cx="16997445" cy="10250581"/>
            <a:chOff x="0" y="-276225"/>
            <a:chExt cx="4476693" cy="2699742"/>
          </a:xfrm>
        </p:grpSpPr>
        <p:sp>
          <p:nvSpPr>
            <p:cNvPr id="568" name="Google Shape;568;p22"/>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22"/>
          <p:cNvGrpSpPr/>
          <p:nvPr/>
        </p:nvGrpSpPr>
        <p:grpSpPr>
          <a:xfrm>
            <a:off x="645278" y="609673"/>
            <a:ext cx="16997445" cy="9067655"/>
            <a:chOff x="0" y="0"/>
            <a:chExt cx="4476693" cy="2388189"/>
          </a:xfrm>
        </p:grpSpPr>
        <p:sp>
          <p:nvSpPr>
            <p:cNvPr id="571" name="Google Shape;571;p22"/>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2"/>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573" name="Google Shape;573;p22"/>
          <p:cNvGraphicFramePr/>
          <p:nvPr/>
        </p:nvGraphicFramePr>
        <p:xfrm>
          <a:off x="1239288" y="2343896"/>
          <a:ext cx="3000000" cy="3000000"/>
        </p:xfrm>
        <a:graphic>
          <a:graphicData uri="http://schemas.openxmlformats.org/drawingml/2006/table">
            <a:tbl>
              <a:tblPr>
                <a:noFill/>
                <a:tableStyleId>{9C1B2BDD-3338-43A2-949F-E25E68CB2833}</a:tableStyleId>
              </a:tblPr>
              <a:tblGrid>
                <a:gridCol w="4706800"/>
                <a:gridCol w="5832800"/>
                <a:gridCol w="5269800"/>
              </a:tblGrid>
              <a:tr h="1109350">
                <a:tc>
                  <a:txBody>
                    <a:bodyPr/>
                    <a:lstStyle/>
                    <a:p>
                      <a:pPr indent="0" lvl="0" marL="0" marR="0" rtl="0" algn="ctr">
                        <a:lnSpc>
                          <a:spcPct val="140013"/>
                        </a:lnSpc>
                        <a:spcBef>
                          <a:spcPts val="0"/>
                        </a:spcBef>
                        <a:spcAft>
                          <a:spcPts val="0"/>
                        </a:spcAft>
                        <a:buNone/>
                      </a:pPr>
                      <a:r>
                        <a:rPr b="1" lang="en-US" sz="2899" u="none" cap="none" strike="noStrike">
                          <a:solidFill>
                            <a:srgbClr val="358E51"/>
                          </a:solidFill>
                          <a:latin typeface="Lato"/>
                          <a:ea typeface="Lato"/>
                          <a:cs typeface="Lato"/>
                          <a:sym typeface="Lato"/>
                        </a:rPr>
                        <a:t>Function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AAAAAA">
                          <a:alpha val="0"/>
                        </a:srgbClr>
                      </a:solidFill>
                      <a:prstDash val="solid"/>
                      <a:round/>
                      <a:headEnd len="sm" w="sm" type="none"/>
                      <a:tailEnd len="sm" w="sm" type="none"/>
                    </a:lnR>
                    <a:lnT cap="flat" cmpd="sng" w="76200">
                      <a:solidFill>
                        <a:srgbClr val="358E51"/>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817CFF"/>
                          </a:solidFill>
                          <a:latin typeface="Lato"/>
                          <a:ea typeface="Lato"/>
                          <a:cs typeface="Lato"/>
                          <a:sym typeface="Lato"/>
                        </a:rPr>
                        <a:t>Left Hemisphere</a:t>
                      </a:r>
                      <a:endParaRPr sz="1100" u="none" cap="none" strike="noStrike"/>
                    </a:p>
                  </a:txBody>
                  <a:tcPr marT="0" marB="0" marR="0" marL="0" anchor="ctr">
                    <a:lnL cap="flat" cmpd="sng" w="9525">
                      <a:solidFill>
                        <a:srgbClr val="AAAAAA">
                          <a:alpha val="0"/>
                        </a:srgbClr>
                      </a:solidFill>
                      <a:prstDash val="solid"/>
                      <a:round/>
                      <a:headEnd len="sm" w="sm" type="none"/>
                      <a:tailEnd len="sm" w="sm" type="none"/>
                    </a:lnL>
                    <a:lnR cap="flat" cmpd="sng" w="9525">
                      <a:solidFill>
                        <a:srgbClr val="AAAAAA">
                          <a:alpha val="0"/>
                        </a:srgbClr>
                      </a:solidFill>
                      <a:prstDash val="solid"/>
                      <a:round/>
                      <a:headEnd len="sm" w="sm" type="none"/>
                      <a:tailEnd len="sm" w="sm" type="none"/>
                    </a:lnR>
                    <a:lnT cap="flat" cmpd="sng" w="76200">
                      <a:solidFill>
                        <a:srgbClr val="358E51"/>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F58611"/>
                          </a:solidFill>
                          <a:latin typeface="Lato"/>
                          <a:ea typeface="Lato"/>
                          <a:cs typeface="Lato"/>
                          <a:sym typeface="Lato"/>
                        </a:rPr>
                        <a:t>Right Hemisphere</a:t>
                      </a:r>
                      <a:endParaRPr sz="1100" u="none" cap="none" strike="noStrike"/>
                    </a:p>
                  </a:txBody>
                  <a:tcPr marT="0" marB="0" marR="0" marL="0" anchor="ctr">
                    <a:lnL cap="flat" cmpd="sng" w="9525">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76200">
                      <a:solidFill>
                        <a:srgbClr val="358E51"/>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48160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Analytical Thinking</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Logical reasoning, problem-solving</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56645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Language and Verbal Skills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Grammar, vocabulary, syntax</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96175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Mathematical Ability</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Numerical computation, logical sequencing</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56645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Detail-Oriented Processing</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Precision, accuracy</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56645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Creativity and Imagination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Artistic abilities, innovative thinking</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56645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Spatial Ability</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Spatial awareness, navigation skills</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961750">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Music &amp; Art Appreciation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Recognizing patterns, emotional connection to art</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19050">
                      <a:solidFill>
                        <a:srgbClr val="AAAAAA">
                          <a:alpha val="0"/>
                        </a:srgbClr>
                      </a:solidFill>
                      <a:prstDash val="solid"/>
                      <a:round/>
                      <a:headEnd len="sm" w="sm" type="none"/>
                      <a:tailEnd len="sm" w="sm" type="none"/>
                    </a:lnB>
                  </a:tcPr>
                </a:tc>
              </a:tr>
              <a:tr h="1067475">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Emotional Expression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76200">
                      <a:solidFill>
                        <a:srgbClr val="358E51"/>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N/A</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19050">
                      <a:solidFill>
                        <a:srgbClr val="AAAAAA">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76200">
                      <a:solidFill>
                        <a:srgbClr val="358E51"/>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Lato"/>
                          <a:ea typeface="Lato"/>
                          <a:cs typeface="Lato"/>
                          <a:sym typeface="Lato"/>
                        </a:rPr>
                        <a:t>Interpreting emotions, non-verbal communication</a:t>
                      </a:r>
                      <a:endParaRPr sz="1100" u="none" cap="none" strike="noStrike"/>
                    </a:p>
                  </a:txBody>
                  <a:tcPr marT="0" marB="0" marR="0" marL="0" anchor="ctr">
                    <a:lnL cap="flat" cmpd="sng" w="19050">
                      <a:solidFill>
                        <a:srgbClr val="AAAAAA">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AAAAA">
                          <a:alpha val="0"/>
                        </a:srgbClr>
                      </a:solidFill>
                      <a:prstDash val="solid"/>
                      <a:round/>
                      <a:headEnd len="sm" w="sm" type="none"/>
                      <a:tailEnd len="sm" w="sm" type="none"/>
                    </a:lnT>
                    <a:lnB cap="flat" cmpd="sng" w="76200">
                      <a:solidFill>
                        <a:srgbClr val="358E51"/>
                      </a:solidFill>
                      <a:prstDash val="solid"/>
                      <a:round/>
                      <a:headEnd len="sm" w="sm" type="none"/>
                      <a:tailEnd len="sm" w="sm" type="none"/>
                    </a:lnB>
                  </a:tcPr>
                </a:tc>
              </a:tr>
            </a:tbl>
          </a:graphicData>
        </a:graphic>
      </p:graphicFrame>
      <p:sp>
        <p:nvSpPr>
          <p:cNvPr id="574" name="Google Shape;574;p22"/>
          <p:cNvSpPr/>
          <p:nvPr/>
        </p:nvSpPr>
        <p:spPr>
          <a:xfrm rot="814411">
            <a:off x="15201990" y="913571"/>
            <a:ext cx="2258337" cy="1823094"/>
          </a:xfrm>
          <a:custGeom>
            <a:rect b="b" l="l" r="r" t="t"/>
            <a:pathLst>
              <a:path extrusionOk="0" h="1823094" w="2258337">
                <a:moveTo>
                  <a:pt x="0" y="0"/>
                </a:moveTo>
                <a:lnTo>
                  <a:pt x="2258337" y="0"/>
                </a:lnTo>
                <a:lnTo>
                  <a:pt x="2258337" y="1823094"/>
                </a:lnTo>
                <a:lnTo>
                  <a:pt x="0" y="1823094"/>
                </a:lnTo>
                <a:lnTo>
                  <a:pt x="0" y="0"/>
                </a:lnTo>
                <a:close/>
              </a:path>
            </a:pathLst>
          </a:custGeom>
          <a:blipFill rotWithShape="1">
            <a:blip r:embed="rId4">
              <a:alphaModFix/>
            </a:blip>
            <a:stretch>
              <a:fillRect b="0" l="0" r="0" t="0"/>
            </a:stretch>
          </a:blipFill>
          <a:ln>
            <a:noFill/>
          </a:ln>
        </p:spPr>
      </p:sp>
      <p:sp>
        <p:nvSpPr>
          <p:cNvPr id="575" name="Google Shape;575;p22"/>
          <p:cNvSpPr txBox="1"/>
          <p:nvPr/>
        </p:nvSpPr>
        <p:spPr>
          <a:xfrm>
            <a:off x="1517997" y="776702"/>
            <a:ext cx="15252000" cy="1374900"/>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IMPORTANT TABLE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579" name="Shape 579"/>
        <p:cNvGrpSpPr/>
        <p:nvPr/>
      </p:nvGrpSpPr>
      <p:grpSpPr>
        <a:xfrm>
          <a:off x="0" y="0"/>
          <a:ext cx="0" cy="0"/>
          <a:chOff x="0" y="0"/>
          <a:chExt cx="0" cy="0"/>
        </a:xfrm>
      </p:grpSpPr>
      <p:pic>
        <p:nvPicPr>
          <p:cNvPr id="580" name="Google Shape;580;p23"/>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581" name="Google Shape;581;p23"/>
          <p:cNvGrpSpPr/>
          <p:nvPr/>
        </p:nvGrpSpPr>
        <p:grpSpPr>
          <a:xfrm>
            <a:off x="865390" y="-338080"/>
            <a:ext cx="16997445" cy="10250581"/>
            <a:chOff x="0" y="-276225"/>
            <a:chExt cx="4476693" cy="2699742"/>
          </a:xfrm>
        </p:grpSpPr>
        <p:sp>
          <p:nvSpPr>
            <p:cNvPr id="582" name="Google Shape;582;p23"/>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3"/>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3"/>
          <p:cNvGrpSpPr/>
          <p:nvPr/>
        </p:nvGrpSpPr>
        <p:grpSpPr>
          <a:xfrm>
            <a:off x="645278" y="609673"/>
            <a:ext cx="16997445" cy="9067655"/>
            <a:chOff x="0" y="0"/>
            <a:chExt cx="4476693" cy="2388189"/>
          </a:xfrm>
        </p:grpSpPr>
        <p:sp>
          <p:nvSpPr>
            <p:cNvPr id="585" name="Google Shape;585;p23"/>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3"/>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7" name="Google Shape;587;p23"/>
          <p:cNvSpPr txBox="1"/>
          <p:nvPr/>
        </p:nvSpPr>
        <p:spPr>
          <a:xfrm>
            <a:off x="789508" y="826939"/>
            <a:ext cx="16708984" cy="1448417"/>
          </a:xfrm>
          <a:prstGeom prst="rect">
            <a:avLst/>
          </a:prstGeom>
          <a:noFill/>
          <a:ln>
            <a:noFill/>
          </a:ln>
        </p:spPr>
        <p:txBody>
          <a:bodyPr anchorCtr="0" anchor="t" bIns="0" lIns="0" spcFirstLastPara="1" rIns="0" wrap="square" tIns="0">
            <a:spAutoFit/>
          </a:bodyPr>
          <a:lstStyle/>
          <a:p>
            <a:pPr indent="0" lvl="0" marL="0" marR="0" rtl="0" algn="ctr">
              <a:lnSpc>
                <a:spcPct val="115993"/>
              </a:lnSpc>
              <a:spcBef>
                <a:spcPts val="0"/>
              </a:spcBef>
              <a:spcAft>
                <a:spcPts val="0"/>
              </a:spcAft>
              <a:buNone/>
            </a:pPr>
            <a:r>
              <a:rPr b="1" i="0" lang="en-US" sz="9785" u="none" cap="none" strike="noStrike">
                <a:solidFill>
                  <a:srgbClr val="358E51"/>
                </a:solidFill>
                <a:latin typeface="Prompt"/>
                <a:ea typeface="Prompt"/>
                <a:cs typeface="Prompt"/>
                <a:sym typeface="Prompt"/>
              </a:rPr>
              <a:t>INFOGRAPHICS</a:t>
            </a:r>
            <a:endParaRPr/>
          </a:p>
        </p:txBody>
      </p:sp>
      <p:sp>
        <p:nvSpPr>
          <p:cNvPr id="588" name="Google Shape;588;p23"/>
          <p:cNvSpPr/>
          <p:nvPr/>
        </p:nvSpPr>
        <p:spPr>
          <a:xfrm>
            <a:off x="2139510" y="2834722"/>
            <a:ext cx="2201452" cy="1893249"/>
          </a:xfrm>
          <a:custGeom>
            <a:rect b="b" l="l" r="r" t="t"/>
            <a:pathLst>
              <a:path extrusionOk="0" h="1893249" w="2201452">
                <a:moveTo>
                  <a:pt x="0" y="0"/>
                </a:moveTo>
                <a:lnTo>
                  <a:pt x="2201452" y="0"/>
                </a:lnTo>
                <a:lnTo>
                  <a:pt x="2201452" y="1893249"/>
                </a:lnTo>
                <a:lnTo>
                  <a:pt x="0" y="1893249"/>
                </a:lnTo>
                <a:lnTo>
                  <a:pt x="0" y="0"/>
                </a:lnTo>
                <a:close/>
              </a:path>
            </a:pathLst>
          </a:custGeom>
          <a:blipFill rotWithShape="1">
            <a:blip r:embed="rId4">
              <a:alphaModFix/>
            </a:blip>
            <a:stretch>
              <a:fillRect b="0" l="0" r="0" t="0"/>
            </a:stretch>
          </a:blipFill>
          <a:ln>
            <a:noFill/>
          </a:ln>
        </p:spPr>
      </p:sp>
      <p:sp>
        <p:nvSpPr>
          <p:cNvPr id="589" name="Google Shape;589;p23"/>
          <p:cNvSpPr/>
          <p:nvPr/>
        </p:nvSpPr>
        <p:spPr>
          <a:xfrm>
            <a:off x="2139510" y="6440145"/>
            <a:ext cx="2201452" cy="1893249"/>
          </a:xfrm>
          <a:custGeom>
            <a:rect b="b" l="l" r="r" t="t"/>
            <a:pathLst>
              <a:path extrusionOk="0" h="1893249" w="2201452">
                <a:moveTo>
                  <a:pt x="0" y="0"/>
                </a:moveTo>
                <a:lnTo>
                  <a:pt x="2201452" y="0"/>
                </a:lnTo>
                <a:lnTo>
                  <a:pt x="2201452" y="1893249"/>
                </a:lnTo>
                <a:lnTo>
                  <a:pt x="0" y="1893249"/>
                </a:lnTo>
                <a:lnTo>
                  <a:pt x="0" y="0"/>
                </a:lnTo>
                <a:close/>
              </a:path>
            </a:pathLst>
          </a:custGeom>
          <a:blipFill rotWithShape="1">
            <a:blip r:embed="rId5">
              <a:alphaModFix/>
            </a:blip>
            <a:stretch>
              <a:fillRect b="0" l="0" r="0" t="0"/>
            </a:stretch>
          </a:blipFill>
          <a:ln>
            <a:noFill/>
          </a:ln>
        </p:spPr>
      </p:sp>
      <p:sp>
        <p:nvSpPr>
          <p:cNvPr id="590" name="Google Shape;590;p23"/>
          <p:cNvSpPr/>
          <p:nvPr/>
        </p:nvSpPr>
        <p:spPr>
          <a:xfrm>
            <a:off x="6775054" y="2834722"/>
            <a:ext cx="2201452" cy="1893249"/>
          </a:xfrm>
          <a:custGeom>
            <a:rect b="b" l="l" r="r" t="t"/>
            <a:pathLst>
              <a:path extrusionOk="0" h="1893249" w="2201452">
                <a:moveTo>
                  <a:pt x="0" y="0"/>
                </a:moveTo>
                <a:lnTo>
                  <a:pt x="2201452" y="0"/>
                </a:lnTo>
                <a:lnTo>
                  <a:pt x="2201452" y="1893249"/>
                </a:lnTo>
                <a:lnTo>
                  <a:pt x="0" y="1893249"/>
                </a:lnTo>
                <a:lnTo>
                  <a:pt x="0" y="0"/>
                </a:lnTo>
                <a:close/>
              </a:path>
            </a:pathLst>
          </a:custGeom>
          <a:blipFill rotWithShape="1">
            <a:blip r:embed="rId6">
              <a:alphaModFix/>
            </a:blip>
            <a:stretch>
              <a:fillRect b="0" l="0" r="0" t="0"/>
            </a:stretch>
          </a:blipFill>
          <a:ln>
            <a:noFill/>
          </a:ln>
        </p:spPr>
      </p:sp>
      <p:sp>
        <p:nvSpPr>
          <p:cNvPr id="591" name="Google Shape;591;p23"/>
          <p:cNvSpPr/>
          <p:nvPr/>
        </p:nvSpPr>
        <p:spPr>
          <a:xfrm>
            <a:off x="6775054" y="6440145"/>
            <a:ext cx="2201452" cy="1893249"/>
          </a:xfrm>
          <a:custGeom>
            <a:rect b="b" l="l" r="r" t="t"/>
            <a:pathLst>
              <a:path extrusionOk="0" h="1893249" w="2201452">
                <a:moveTo>
                  <a:pt x="0" y="0"/>
                </a:moveTo>
                <a:lnTo>
                  <a:pt x="2201452" y="0"/>
                </a:lnTo>
                <a:lnTo>
                  <a:pt x="2201452" y="1893249"/>
                </a:lnTo>
                <a:lnTo>
                  <a:pt x="0" y="1893249"/>
                </a:lnTo>
                <a:lnTo>
                  <a:pt x="0" y="0"/>
                </a:lnTo>
                <a:close/>
              </a:path>
            </a:pathLst>
          </a:custGeom>
          <a:blipFill rotWithShape="1">
            <a:blip r:embed="rId7">
              <a:alphaModFix/>
            </a:blip>
            <a:stretch>
              <a:fillRect b="0" l="0" r="0" t="0"/>
            </a:stretch>
          </a:blipFill>
          <a:ln>
            <a:noFill/>
          </a:ln>
        </p:spPr>
      </p:sp>
      <p:pic>
        <p:nvPicPr>
          <p:cNvPr id="592" name="Google Shape;592;p23"/>
          <p:cNvPicPr preferRelativeResize="0"/>
          <p:nvPr/>
        </p:nvPicPr>
        <p:blipFill rotWithShape="1">
          <a:blip r:embed="rId8">
            <a:alphaModFix/>
          </a:blip>
          <a:srcRect b="0" l="0" r="0" t="0"/>
          <a:stretch/>
        </p:blipFill>
        <p:spPr>
          <a:xfrm>
            <a:off x="1173549" y="4691600"/>
            <a:ext cx="4133374" cy="964454"/>
          </a:xfrm>
          <a:prstGeom prst="rect">
            <a:avLst/>
          </a:prstGeom>
          <a:noFill/>
          <a:ln>
            <a:noFill/>
          </a:ln>
        </p:spPr>
      </p:pic>
      <p:pic>
        <p:nvPicPr>
          <p:cNvPr id="593" name="Google Shape;593;p23"/>
          <p:cNvPicPr preferRelativeResize="0"/>
          <p:nvPr/>
        </p:nvPicPr>
        <p:blipFill rotWithShape="1">
          <a:blip r:embed="rId9">
            <a:alphaModFix/>
          </a:blip>
          <a:srcRect b="0" l="0" r="0" t="0"/>
          <a:stretch/>
        </p:blipFill>
        <p:spPr>
          <a:xfrm>
            <a:off x="1173549" y="8297023"/>
            <a:ext cx="4133374" cy="964454"/>
          </a:xfrm>
          <a:prstGeom prst="rect">
            <a:avLst/>
          </a:prstGeom>
          <a:noFill/>
          <a:ln>
            <a:noFill/>
          </a:ln>
        </p:spPr>
      </p:pic>
      <p:pic>
        <p:nvPicPr>
          <p:cNvPr id="594" name="Google Shape;594;p23"/>
          <p:cNvPicPr preferRelativeResize="0"/>
          <p:nvPr/>
        </p:nvPicPr>
        <p:blipFill rotWithShape="1">
          <a:blip r:embed="rId10">
            <a:alphaModFix/>
          </a:blip>
          <a:srcRect b="0" l="0" r="0" t="0"/>
          <a:stretch/>
        </p:blipFill>
        <p:spPr>
          <a:xfrm>
            <a:off x="5809093" y="4691600"/>
            <a:ext cx="4133374" cy="964454"/>
          </a:xfrm>
          <a:prstGeom prst="rect">
            <a:avLst/>
          </a:prstGeom>
          <a:noFill/>
          <a:ln>
            <a:noFill/>
          </a:ln>
        </p:spPr>
      </p:pic>
      <p:pic>
        <p:nvPicPr>
          <p:cNvPr id="595" name="Google Shape;595;p23"/>
          <p:cNvPicPr preferRelativeResize="0"/>
          <p:nvPr/>
        </p:nvPicPr>
        <p:blipFill rotWithShape="1">
          <a:blip r:embed="rId11">
            <a:alphaModFix/>
          </a:blip>
          <a:srcRect b="0" l="0" r="0" t="0"/>
          <a:stretch/>
        </p:blipFill>
        <p:spPr>
          <a:xfrm>
            <a:off x="5809093" y="8297023"/>
            <a:ext cx="4133374" cy="964454"/>
          </a:xfrm>
          <a:prstGeom prst="rect">
            <a:avLst/>
          </a:prstGeom>
          <a:noFill/>
          <a:ln>
            <a:noFill/>
          </a:ln>
        </p:spPr>
      </p:pic>
      <p:sp>
        <p:nvSpPr>
          <p:cNvPr id="596" name="Google Shape;596;p23"/>
          <p:cNvSpPr txBox="1"/>
          <p:nvPr/>
        </p:nvSpPr>
        <p:spPr>
          <a:xfrm>
            <a:off x="10414612" y="2580468"/>
            <a:ext cx="1768479" cy="1035685"/>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1" i="0" lang="en-US" sz="6999" u="none" cap="none" strike="noStrike">
                <a:solidFill>
                  <a:srgbClr val="FC9E19"/>
                </a:solidFill>
                <a:latin typeface="Prompt"/>
                <a:ea typeface="Prompt"/>
                <a:cs typeface="Prompt"/>
                <a:sym typeface="Prompt"/>
              </a:rPr>
              <a:t>01</a:t>
            </a:r>
            <a:endParaRPr/>
          </a:p>
        </p:txBody>
      </p:sp>
      <p:sp>
        <p:nvSpPr>
          <p:cNvPr id="597" name="Google Shape;597;p23"/>
          <p:cNvSpPr txBox="1"/>
          <p:nvPr/>
        </p:nvSpPr>
        <p:spPr>
          <a:xfrm>
            <a:off x="10414612" y="4368170"/>
            <a:ext cx="1768479" cy="1035685"/>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1" i="0" lang="en-US" sz="6999" u="none" cap="none" strike="noStrike">
                <a:solidFill>
                  <a:srgbClr val="358E51"/>
                </a:solidFill>
                <a:latin typeface="Prompt"/>
                <a:ea typeface="Prompt"/>
                <a:cs typeface="Prompt"/>
                <a:sym typeface="Prompt"/>
              </a:rPr>
              <a:t>02</a:t>
            </a:r>
            <a:endParaRPr/>
          </a:p>
        </p:txBody>
      </p:sp>
      <p:sp>
        <p:nvSpPr>
          <p:cNvPr id="598" name="Google Shape;598;p23"/>
          <p:cNvSpPr txBox="1"/>
          <p:nvPr/>
        </p:nvSpPr>
        <p:spPr>
          <a:xfrm>
            <a:off x="10414612" y="6155872"/>
            <a:ext cx="1768479" cy="1035685"/>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1" i="0" lang="en-US" sz="6999" u="none" cap="none" strike="noStrike">
                <a:solidFill>
                  <a:srgbClr val="F83D75"/>
                </a:solidFill>
                <a:latin typeface="Prompt"/>
                <a:ea typeface="Prompt"/>
                <a:cs typeface="Prompt"/>
                <a:sym typeface="Prompt"/>
              </a:rPr>
              <a:t>03</a:t>
            </a:r>
            <a:endParaRPr/>
          </a:p>
        </p:txBody>
      </p:sp>
      <p:sp>
        <p:nvSpPr>
          <p:cNvPr id="599" name="Google Shape;599;p23"/>
          <p:cNvSpPr txBox="1"/>
          <p:nvPr/>
        </p:nvSpPr>
        <p:spPr>
          <a:xfrm>
            <a:off x="10414612" y="7943575"/>
            <a:ext cx="1768479" cy="1035685"/>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1" i="0" lang="en-US" sz="6999" u="none" cap="none" strike="noStrike">
                <a:solidFill>
                  <a:srgbClr val="817CFF"/>
                </a:solidFill>
                <a:latin typeface="Prompt"/>
                <a:ea typeface="Prompt"/>
                <a:cs typeface="Prompt"/>
                <a:sym typeface="Prompt"/>
              </a:rPr>
              <a:t>04</a:t>
            </a:r>
            <a:endParaRPr/>
          </a:p>
        </p:txBody>
      </p:sp>
      <p:sp>
        <p:nvSpPr>
          <p:cNvPr id="600" name="Google Shape;600;p23"/>
          <p:cNvSpPr txBox="1"/>
          <p:nvPr/>
        </p:nvSpPr>
        <p:spPr>
          <a:xfrm>
            <a:off x="12248607" y="2984593"/>
            <a:ext cx="5010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601" name="Google Shape;601;p23"/>
          <p:cNvSpPr txBox="1"/>
          <p:nvPr/>
        </p:nvSpPr>
        <p:spPr>
          <a:xfrm>
            <a:off x="12248607" y="2474286"/>
            <a:ext cx="3909000" cy="384600"/>
          </a:xfrm>
          <a:prstGeom prst="rect">
            <a:avLst/>
          </a:prstGeom>
          <a:noFill/>
          <a:ln>
            <a:noFill/>
          </a:ln>
        </p:spPr>
        <p:txBody>
          <a:bodyPr anchorCtr="0" anchor="t" bIns="0" lIns="0" spcFirstLastPara="1" rIns="0" wrap="square" tIns="0">
            <a:spAutoFit/>
          </a:bodyPr>
          <a:lstStyle/>
          <a:p>
            <a:pPr indent="0" lvl="0" marL="0" marR="0" rtl="0" algn="l">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Write a main point here</a:t>
            </a:r>
            <a:endParaRPr/>
          </a:p>
        </p:txBody>
      </p:sp>
      <p:sp>
        <p:nvSpPr>
          <p:cNvPr id="602" name="Google Shape;602;p23"/>
          <p:cNvSpPr txBox="1"/>
          <p:nvPr/>
        </p:nvSpPr>
        <p:spPr>
          <a:xfrm>
            <a:off x="12248607" y="4772296"/>
            <a:ext cx="5010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603" name="Google Shape;603;p23"/>
          <p:cNvSpPr txBox="1"/>
          <p:nvPr/>
        </p:nvSpPr>
        <p:spPr>
          <a:xfrm>
            <a:off x="12248607" y="4261988"/>
            <a:ext cx="3909000" cy="384600"/>
          </a:xfrm>
          <a:prstGeom prst="rect">
            <a:avLst/>
          </a:prstGeom>
          <a:noFill/>
          <a:ln>
            <a:noFill/>
          </a:ln>
        </p:spPr>
        <p:txBody>
          <a:bodyPr anchorCtr="0" anchor="t" bIns="0" lIns="0" spcFirstLastPara="1" rIns="0" wrap="square" tIns="0">
            <a:spAutoFit/>
          </a:bodyPr>
          <a:lstStyle/>
          <a:p>
            <a:pPr indent="0" lvl="0" marL="0" marR="0" rtl="0" algn="l">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Write a main point here</a:t>
            </a:r>
            <a:endParaRPr/>
          </a:p>
        </p:txBody>
      </p:sp>
      <p:sp>
        <p:nvSpPr>
          <p:cNvPr id="604" name="Google Shape;604;p23"/>
          <p:cNvSpPr txBox="1"/>
          <p:nvPr/>
        </p:nvSpPr>
        <p:spPr>
          <a:xfrm>
            <a:off x="12248607" y="6559998"/>
            <a:ext cx="5010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605" name="Google Shape;605;p23"/>
          <p:cNvSpPr txBox="1"/>
          <p:nvPr/>
        </p:nvSpPr>
        <p:spPr>
          <a:xfrm>
            <a:off x="12248607" y="6049690"/>
            <a:ext cx="3909000" cy="384600"/>
          </a:xfrm>
          <a:prstGeom prst="rect">
            <a:avLst/>
          </a:prstGeom>
          <a:noFill/>
          <a:ln>
            <a:noFill/>
          </a:ln>
        </p:spPr>
        <p:txBody>
          <a:bodyPr anchorCtr="0" anchor="t" bIns="0" lIns="0" spcFirstLastPara="1" rIns="0" wrap="square" tIns="0">
            <a:spAutoFit/>
          </a:bodyPr>
          <a:lstStyle/>
          <a:p>
            <a:pPr indent="0" lvl="0" marL="0" marR="0" rtl="0" algn="l">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Write a main point here</a:t>
            </a:r>
            <a:endParaRPr/>
          </a:p>
        </p:txBody>
      </p:sp>
      <p:sp>
        <p:nvSpPr>
          <p:cNvPr id="606" name="Google Shape;606;p23"/>
          <p:cNvSpPr txBox="1"/>
          <p:nvPr/>
        </p:nvSpPr>
        <p:spPr>
          <a:xfrm>
            <a:off x="12248607" y="8347700"/>
            <a:ext cx="5010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607" name="Google Shape;607;p23"/>
          <p:cNvSpPr txBox="1"/>
          <p:nvPr/>
        </p:nvSpPr>
        <p:spPr>
          <a:xfrm>
            <a:off x="12248607" y="7837392"/>
            <a:ext cx="3909000" cy="384600"/>
          </a:xfrm>
          <a:prstGeom prst="rect">
            <a:avLst/>
          </a:prstGeom>
          <a:noFill/>
          <a:ln>
            <a:noFill/>
          </a:ln>
        </p:spPr>
        <p:txBody>
          <a:bodyPr anchorCtr="0" anchor="t" bIns="0" lIns="0" spcFirstLastPara="1" rIns="0" wrap="square" tIns="0">
            <a:spAutoFit/>
          </a:bodyPr>
          <a:lstStyle/>
          <a:p>
            <a:pPr indent="0" lvl="0" marL="0" marR="0" rtl="0" algn="l">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Write a main point here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611" name="Shape 611"/>
        <p:cNvGrpSpPr/>
        <p:nvPr/>
      </p:nvGrpSpPr>
      <p:grpSpPr>
        <a:xfrm>
          <a:off x="0" y="0"/>
          <a:ext cx="0" cy="0"/>
          <a:chOff x="0" y="0"/>
          <a:chExt cx="0" cy="0"/>
        </a:xfrm>
      </p:grpSpPr>
      <p:pic>
        <p:nvPicPr>
          <p:cNvPr id="612" name="Google Shape;612;p24"/>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613" name="Google Shape;613;p24"/>
          <p:cNvGrpSpPr/>
          <p:nvPr/>
        </p:nvGrpSpPr>
        <p:grpSpPr>
          <a:xfrm>
            <a:off x="865390" y="-338087"/>
            <a:ext cx="16997556" cy="10250650"/>
            <a:chOff x="0" y="-276225"/>
            <a:chExt cx="4476693" cy="2699742"/>
          </a:xfrm>
        </p:grpSpPr>
        <p:sp>
          <p:nvSpPr>
            <p:cNvPr id="614" name="Google Shape;614;p24"/>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txBox="1"/>
            <p:nvPr/>
          </p:nvSpPr>
          <p:spPr>
            <a:xfrm>
              <a:off x="0" y="-276225"/>
              <a:ext cx="4476600" cy="26997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24"/>
          <p:cNvGrpSpPr/>
          <p:nvPr/>
        </p:nvGrpSpPr>
        <p:grpSpPr>
          <a:xfrm>
            <a:off x="461934" y="609673"/>
            <a:ext cx="16997445" cy="9067655"/>
            <a:chOff x="0" y="0"/>
            <a:chExt cx="4476693" cy="2388189"/>
          </a:xfrm>
        </p:grpSpPr>
        <p:sp>
          <p:nvSpPr>
            <p:cNvPr id="617" name="Google Shape;617;p24"/>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4"/>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9" name="Google Shape;619;p24"/>
          <p:cNvPicPr preferRelativeResize="0"/>
          <p:nvPr/>
        </p:nvPicPr>
        <p:blipFill>
          <a:blip r:embed="rId4">
            <a:alphaModFix/>
          </a:blip>
          <a:stretch>
            <a:fillRect/>
          </a:stretch>
        </p:blipFill>
        <p:spPr>
          <a:xfrm>
            <a:off x="461925" y="2359300"/>
            <a:ext cx="16997576" cy="3427723"/>
          </a:xfrm>
          <a:prstGeom prst="rect">
            <a:avLst/>
          </a:prstGeom>
          <a:noFill/>
          <a:ln>
            <a:noFill/>
          </a:ln>
        </p:spPr>
      </p:pic>
      <p:sp>
        <p:nvSpPr>
          <p:cNvPr id="620" name="Google Shape;620;p24"/>
          <p:cNvSpPr/>
          <p:nvPr/>
        </p:nvSpPr>
        <p:spPr>
          <a:xfrm>
            <a:off x="2261014" y="6300639"/>
            <a:ext cx="1105403" cy="1899911"/>
          </a:xfrm>
          <a:custGeom>
            <a:rect b="b" l="l" r="r" t="t"/>
            <a:pathLst>
              <a:path extrusionOk="0" h="1899911" w="1105403">
                <a:moveTo>
                  <a:pt x="0" y="0"/>
                </a:moveTo>
                <a:lnTo>
                  <a:pt x="1105403" y="0"/>
                </a:lnTo>
                <a:lnTo>
                  <a:pt x="1105403" y="1899911"/>
                </a:lnTo>
                <a:lnTo>
                  <a:pt x="0" y="1899911"/>
                </a:lnTo>
                <a:lnTo>
                  <a:pt x="0" y="0"/>
                </a:lnTo>
                <a:close/>
              </a:path>
            </a:pathLst>
          </a:custGeom>
          <a:blipFill rotWithShape="1">
            <a:blip r:embed="rId5">
              <a:alphaModFix/>
            </a:blip>
            <a:stretch>
              <a:fillRect b="0" l="0" r="0" t="0"/>
            </a:stretch>
          </a:blipFill>
          <a:ln>
            <a:noFill/>
          </a:ln>
        </p:spPr>
      </p:sp>
      <p:sp>
        <p:nvSpPr>
          <p:cNvPr id="621" name="Google Shape;621;p24"/>
          <p:cNvSpPr/>
          <p:nvPr/>
        </p:nvSpPr>
        <p:spPr>
          <a:xfrm>
            <a:off x="10047118" y="6535732"/>
            <a:ext cx="1901778" cy="1369280"/>
          </a:xfrm>
          <a:custGeom>
            <a:rect b="b" l="l" r="r" t="t"/>
            <a:pathLst>
              <a:path extrusionOk="0" h="1369280" w="1901778">
                <a:moveTo>
                  <a:pt x="0" y="0"/>
                </a:moveTo>
                <a:lnTo>
                  <a:pt x="1901778" y="0"/>
                </a:lnTo>
                <a:lnTo>
                  <a:pt x="1901778" y="1369281"/>
                </a:lnTo>
                <a:lnTo>
                  <a:pt x="0" y="1369281"/>
                </a:lnTo>
                <a:lnTo>
                  <a:pt x="0" y="0"/>
                </a:lnTo>
                <a:close/>
              </a:path>
            </a:pathLst>
          </a:custGeom>
          <a:blipFill rotWithShape="1">
            <a:blip r:embed="rId6">
              <a:alphaModFix/>
            </a:blip>
            <a:stretch>
              <a:fillRect b="0" l="0" r="0" t="0"/>
            </a:stretch>
          </a:blipFill>
          <a:ln>
            <a:noFill/>
          </a:ln>
        </p:spPr>
      </p:sp>
      <p:sp>
        <p:nvSpPr>
          <p:cNvPr id="622" name="Google Shape;622;p24"/>
          <p:cNvSpPr/>
          <p:nvPr/>
        </p:nvSpPr>
        <p:spPr>
          <a:xfrm>
            <a:off x="5719805" y="6630982"/>
            <a:ext cx="1588748" cy="1239224"/>
          </a:xfrm>
          <a:custGeom>
            <a:rect b="b" l="l" r="r" t="t"/>
            <a:pathLst>
              <a:path extrusionOk="0" h="1239224" w="1588748">
                <a:moveTo>
                  <a:pt x="0" y="0"/>
                </a:moveTo>
                <a:lnTo>
                  <a:pt x="1588749" y="0"/>
                </a:lnTo>
                <a:lnTo>
                  <a:pt x="1588749" y="1239224"/>
                </a:lnTo>
                <a:lnTo>
                  <a:pt x="0" y="1239224"/>
                </a:lnTo>
                <a:lnTo>
                  <a:pt x="0" y="0"/>
                </a:lnTo>
                <a:close/>
              </a:path>
            </a:pathLst>
          </a:custGeom>
          <a:blipFill rotWithShape="1">
            <a:blip r:embed="rId7">
              <a:alphaModFix/>
            </a:blip>
            <a:stretch>
              <a:fillRect b="0" l="0" r="0" t="0"/>
            </a:stretch>
          </a:blipFill>
          <a:ln>
            <a:noFill/>
          </a:ln>
        </p:spPr>
      </p:sp>
      <p:sp>
        <p:nvSpPr>
          <p:cNvPr id="623" name="Google Shape;623;p24"/>
          <p:cNvSpPr/>
          <p:nvPr/>
        </p:nvSpPr>
        <p:spPr>
          <a:xfrm>
            <a:off x="14708906" y="6395819"/>
            <a:ext cx="1256320" cy="1649108"/>
          </a:xfrm>
          <a:custGeom>
            <a:rect b="b" l="l" r="r" t="t"/>
            <a:pathLst>
              <a:path extrusionOk="0" h="1649108" w="1256320">
                <a:moveTo>
                  <a:pt x="0" y="0"/>
                </a:moveTo>
                <a:lnTo>
                  <a:pt x="1256320" y="0"/>
                </a:lnTo>
                <a:lnTo>
                  <a:pt x="1256320" y="1649107"/>
                </a:lnTo>
                <a:lnTo>
                  <a:pt x="0" y="1649107"/>
                </a:lnTo>
                <a:lnTo>
                  <a:pt x="0" y="0"/>
                </a:lnTo>
                <a:close/>
              </a:path>
            </a:pathLst>
          </a:custGeom>
          <a:blipFill rotWithShape="1">
            <a:blip r:embed="rId8">
              <a:alphaModFix/>
            </a:blip>
            <a:stretch>
              <a:fillRect b="0" l="0" r="0" t="0"/>
            </a:stretch>
          </a:blipFill>
          <a:ln>
            <a:noFill/>
          </a:ln>
        </p:spPr>
      </p:sp>
      <p:sp>
        <p:nvSpPr>
          <p:cNvPr id="624" name="Google Shape;624;p24"/>
          <p:cNvSpPr txBox="1"/>
          <p:nvPr/>
        </p:nvSpPr>
        <p:spPr>
          <a:xfrm>
            <a:off x="1698877" y="8511225"/>
            <a:ext cx="2368825" cy="526797"/>
          </a:xfrm>
          <a:prstGeom prst="rect">
            <a:avLst/>
          </a:prstGeom>
          <a:noFill/>
          <a:ln>
            <a:noFill/>
          </a:ln>
        </p:spPr>
        <p:txBody>
          <a:bodyPr anchorCtr="0" anchor="t" bIns="0" lIns="0" spcFirstLastPara="1" rIns="0" wrap="square" tIns="0">
            <a:spAutoFit/>
          </a:bodyPr>
          <a:lstStyle/>
          <a:p>
            <a:pPr indent="0" lvl="0" marL="0" marR="0" rtl="0" algn="ctr">
              <a:lnSpc>
                <a:spcPct val="154019"/>
              </a:lnSpc>
              <a:spcBef>
                <a:spcPts val="0"/>
              </a:spcBef>
              <a:spcAft>
                <a:spcPts val="0"/>
              </a:spcAft>
              <a:buNone/>
            </a:pPr>
            <a:r>
              <a:rPr b="0" i="0" lang="en-US" sz="2799" u="none" cap="none" strike="noStrike">
                <a:solidFill>
                  <a:srgbClr val="000000"/>
                </a:solidFill>
                <a:latin typeface="Lato"/>
                <a:ea typeface="Lato"/>
                <a:cs typeface="Lato"/>
                <a:sym typeface="Lato"/>
              </a:rPr>
              <a:t>123-456-7890</a:t>
            </a:r>
            <a:endParaRPr/>
          </a:p>
        </p:txBody>
      </p:sp>
      <p:sp>
        <p:nvSpPr>
          <p:cNvPr id="625" name="Google Shape;625;p24"/>
          <p:cNvSpPr txBox="1"/>
          <p:nvPr/>
        </p:nvSpPr>
        <p:spPr>
          <a:xfrm>
            <a:off x="8619579" y="8511225"/>
            <a:ext cx="4892954" cy="526797"/>
          </a:xfrm>
          <a:prstGeom prst="rect">
            <a:avLst/>
          </a:prstGeom>
          <a:noFill/>
          <a:ln>
            <a:noFill/>
          </a:ln>
        </p:spPr>
        <p:txBody>
          <a:bodyPr anchorCtr="0" anchor="t" bIns="0" lIns="0" spcFirstLastPara="1" rIns="0" wrap="square" tIns="0">
            <a:spAutoFit/>
          </a:bodyPr>
          <a:lstStyle/>
          <a:p>
            <a:pPr indent="0" lvl="0" marL="0" marR="0" rtl="0" algn="ctr">
              <a:lnSpc>
                <a:spcPct val="154019"/>
              </a:lnSpc>
              <a:spcBef>
                <a:spcPts val="0"/>
              </a:spcBef>
              <a:spcAft>
                <a:spcPts val="0"/>
              </a:spcAft>
              <a:buNone/>
            </a:pPr>
            <a:r>
              <a:rPr b="0" i="0" lang="en-US" sz="2799" u="none" cap="none" strike="noStrike">
                <a:solidFill>
                  <a:srgbClr val="000000"/>
                </a:solidFill>
                <a:latin typeface="Lato"/>
                <a:ea typeface="Lato"/>
                <a:cs typeface="Lato"/>
                <a:sym typeface="Lato"/>
              </a:rPr>
              <a:t>hello@reallygreatsite.com</a:t>
            </a:r>
            <a:endParaRPr/>
          </a:p>
        </p:txBody>
      </p:sp>
      <p:sp>
        <p:nvSpPr>
          <p:cNvPr id="626" name="Google Shape;626;p24"/>
          <p:cNvSpPr txBox="1"/>
          <p:nvPr/>
        </p:nvSpPr>
        <p:spPr>
          <a:xfrm>
            <a:off x="4067702" y="8511225"/>
            <a:ext cx="4892954" cy="526797"/>
          </a:xfrm>
          <a:prstGeom prst="rect">
            <a:avLst/>
          </a:prstGeom>
          <a:noFill/>
          <a:ln>
            <a:noFill/>
          </a:ln>
        </p:spPr>
        <p:txBody>
          <a:bodyPr anchorCtr="0" anchor="t" bIns="0" lIns="0" spcFirstLastPara="1" rIns="0" wrap="square" tIns="0">
            <a:spAutoFit/>
          </a:bodyPr>
          <a:lstStyle/>
          <a:p>
            <a:pPr indent="0" lvl="0" marL="0" marR="0" rtl="0" algn="ctr">
              <a:lnSpc>
                <a:spcPct val="154019"/>
              </a:lnSpc>
              <a:spcBef>
                <a:spcPts val="0"/>
              </a:spcBef>
              <a:spcAft>
                <a:spcPts val="0"/>
              </a:spcAft>
              <a:buNone/>
            </a:pPr>
            <a:r>
              <a:rPr b="0" i="0" lang="en-US" sz="2799" u="none" cap="none" strike="noStrike">
                <a:solidFill>
                  <a:srgbClr val="000000"/>
                </a:solidFill>
                <a:latin typeface="Lato"/>
                <a:ea typeface="Lato"/>
                <a:cs typeface="Lato"/>
                <a:sym typeface="Lato"/>
              </a:rPr>
              <a:t>reallygreatsite.com</a:t>
            </a:r>
            <a:endParaRPr/>
          </a:p>
        </p:txBody>
      </p:sp>
      <p:sp>
        <p:nvSpPr>
          <p:cNvPr id="627" name="Google Shape;627;p24"/>
          <p:cNvSpPr txBox="1"/>
          <p:nvPr/>
        </p:nvSpPr>
        <p:spPr>
          <a:xfrm>
            <a:off x="12918796" y="8511225"/>
            <a:ext cx="4892954" cy="526797"/>
          </a:xfrm>
          <a:prstGeom prst="rect">
            <a:avLst/>
          </a:prstGeom>
          <a:noFill/>
          <a:ln>
            <a:noFill/>
          </a:ln>
        </p:spPr>
        <p:txBody>
          <a:bodyPr anchorCtr="0" anchor="t" bIns="0" lIns="0" spcFirstLastPara="1" rIns="0" wrap="square" tIns="0">
            <a:spAutoFit/>
          </a:bodyPr>
          <a:lstStyle/>
          <a:p>
            <a:pPr indent="0" lvl="0" marL="0" marR="0" rtl="0" algn="ctr">
              <a:lnSpc>
                <a:spcPct val="154019"/>
              </a:lnSpc>
              <a:spcBef>
                <a:spcPts val="0"/>
              </a:spcBef>
              <a:spcAft>
                <a:spcPts val="0"/>
              </a:spcAft>
              <a:buNone/>
            </a:pPr>
            <a:r>
              <a:rPr b="0" i="0" lang="en-US" sz="2799" u="none" cap="none" strike="noStrike">
                <a:solidFill>
                  <a:srgbClr val="000000"/>
                </a:solidFill>
                <a:latin typeface="Lato"/>
                <a:ea typeface="Lato"/>
                <a:cs typeface="Lato"/>
                <a:sym typeface="Lato"/>
              </a:rPr>
              <a:t>@reallygreatsite</a:t>
            </a:r>
            <a:endParaRPr/>
          </a:p>
        </p:txBody>
      </p:sp>
      <p:sp>
        <p:nvSpPr>
          <p:cNvPr id="628" name="Google Shape;628;p24"/>
          <p:cNvSpPr txBox="1"/>
          <p:nvPr/>
        </p:nvSpPr>
        <p:spPr>
          <a:xfrm>
            <a:off x="3443511" y="885825"/>
            <a:ext cx="11400978" cy="147458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9957" u="none" cap="none" strike="noStrike">
                <a:solidFill>
                  <a:srgbClr val="358E51"/>
                </a:solidFill>
                <a:latin typeface="Prompt"/>
                <a:ea typeface="Prompt"/>
                <a:cs typeface="Prompt"/>
                <a:sym typeface="Prompt"/>
              </a:rPr>
              <a:t>CONTACT US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632" name="Shape 632"/>
        <p:cNvGrpSpPr/>
        <p:nvPr/>
      </p:nvGrpSpPr>
      <p:grpSpPr>
        <a:xfrm>
          <a:off x="0" y="0"/>
          <a:ext cx="0" cy="0"/>
          <a:chOff x="0" y="0"/>
          <a:chExt cx="0" cy="0"/>
        </a:xfrm>
      </p:grpSpPr>
      <p:pic>
        <p:nvPicPr>
          <p:cNvPr id="633" name="Google Shape;633;p25"/>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634" name="Google Shape;634;p25"/>
          <p:cNvGrpSpPr/>
          <p:nvPr/>
        </p:nvGrpSpPr>
        <p:grpSpPr>
          <a:xfrm>
            <a:off x="865390" y="-338080"/>
            <a:ext cx="16997445" cy="10250581"/>
            <a:chOff x="0" y="-276225"/>
            <a:chExt cx="4476693" cy="2699742"/>
          </a:xfrm>
        </p:grpSpPr>
        <p:sp>
          <p:nvSpPr>
            <p:cNvPr id="635" name="Google Shape;635;p25"/>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25"/>
          <p:cNvGrpSpPr/>
          <p:nvPr/>
        </p:nvGrpSpPr>
        <p:grpSpPr>
          <a:xfrm>
            <a:off x="645278" y="609673"/>
            <a:ext cx="16997445" cy="9067655"/>
            <a:chOff x="0" y="0"/>
            <a:chExt cx="4476693" cy="2388189"/>
          </a:xfrm>
        </p:grpSpPr>
        <p:sp>
          <p:nvSpPr>
            <p:cNvPr id="638" name="Google Shape;638;p25"/>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25"/>
          <p:cNvGrpSpPr/>
          <p:nvPr/>
        </p:nvGrpSpPr>
        <p:grpSpPr>
          <a:xfrm>
            <a:off x="1028700" y="7989337"/>
            <a:ext cx="1221374" cy="1076155"/>
            <a:chOff x="0" y="0"/>
            <a:chExt cx="1628498" cy="1434873"/>
          </a:xfrm>
        </p:grpSpPr>
        <p:grpSp>
          <p:nvGrpSpPr>
            <p:cNvPr id="641" name="Google Shape;641;p25"/>
            <p:cNvGrpSpPr/>
            <p:nvPr/>
          </p:nvGrpSpPr>
          <p:grpSpPr>
            <a:xfrm>
              <a:off x="431756" y="0"/>
              <a:ext cx="764985" cy="764985"/>
              <a:chOff x="0" y="0"/>
              <a:chExt cx="812800" cy="812800"/>
            </a:xfrm>
          </p:grpSpPr>
          <p:sp>
            <p:nvSpPr>
              <p:cNvPr id="642" name="Google Shape;64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4" name="Google Shape;644;p25"/>
            <p:cNvSpPr txBox="1"/>
            <p:nvPr/>
          </p:nvSpPr>
          <p:spPr>
            <a:xfrm>
              <a:off x="0" y="1025721"/>
              <a:ext cx="1628498"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#358E51</a:t>
              </a:r>
              <a:endParaRPr/>
            </a:p>
          </p:txBody>
        </p:sp>
      </p:grpSp>
      <p:grpSp>
        <p:nvGrpSpPr>
          <p:cNvPr id="645" name="Google Shape;645;p25"/>
          <p:cNvGrpSpPr/>
          <p:nvPr/>
        </p:nvGrpSpPr>
        <p:grpSpPr>
          <a:xfrm>
            <a:off x="2274378" y="7989337"/>
            <a:ext cx="1221374" cy="1076155"/>
            <a:chOff x="0" y="0"/>
            <a:chExt cx="1628498" cy="1434873"/>
          </a:xfrm>
        </p:grpSpPr>
        <p:grpSp>
          <p:nvGrpSpPr>
            <p:cNvPr id="646" name="Google Shape;646;p25"/>
            <p:cNvGrpSpPr/>
            <p:nvPr/>
          </p:nvGrpSpPr>
          <p:grpSpPr>
            <a:xfrm>
              <a:off x="431756" y="0"/>
              <a:ext cx="764985" cy="764985"/>
              <a:chOff x="0" y="0"/>
              <a:chExt cx="812800" cy="812800"/>
            </a:xfrm>
          </p:grpSpPr>
          <p:sp>
            <p:nvSpPr>
              <p:cNvPr id="647" name="Google Shape;6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9" name="Google Shape;649;p25"/>
            <p:cNvSpPr txBox="1"/>
            <p:nvPr/>
          </p:nvSpPr>
          <p:spPr>
            <a:xfrm>
              <a:off x="0" y="1025721"/>
              <a:ext cx="1628498"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#FC9E19</a:t>
              </a:r>
              <a:endParaRPr/>
            </a:p>
          </p:txBody>
        </p:sp>
      </p:grpSp>
      <p:grpSp>
        <p:nvGrpSpPr>
          <p:cNvPr id="650" name="Google Shape;650;p25"/>
          <p:cNvGrpSpPr/>
          <p:nvPr/>
        </p:nvGrpSpPr>
        <p:grpSpPr>
          <a:xfrm>
            <a:off x="3520055" y="7989337"/>
            <a:ext cx="1221374" cy="1076155"/>
            <a:chOff x="0" y="0"/>
            <a:chExt cx="1628498" cy="1434873"/>
          </a:xfrm>
        </p:grpSpPr>
        <p:grpSp>
          <p:nvGrpSpPr>
            <p:cNvPr id="651" name="Google Shape;651;p25"/>
            <p:cNvGrpSpPr/>
            <p:nvPr/>
          </p:nvGrpSpPr>
          <p:grpSpPr>
            <a:xfrm>
              <a:off x="431756" y="0"/>
              <a:ext cx="764985" cy="764985"/>
              <a:chOff x="0" y="0"/>
              <a:chExt cx="812800" cy="812800"/>
            </a:xfrm>
          </p:grpSpPr>
          <p:sp>
            <p:nvSpPr>
              <p:cNvPr id="652" name="Google Shape;65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7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25"/>
            <p:cNvSpPr txBox="1"/>
            <p:nvPr/>
          </p:nvSpPr>
          <p:spPr>
            <a:xfrm>
              <a:off x="0" y="1025721"/>
              <a:ext cx="1628498"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#817CFF</a:t>
              </a:r>
              <a:endParaRPr/>
            </a:p>
          </p:txBody>
        </p:sp>
      </p:grpSp>
      <p:grpSp>
        <p:nvGrpSpPr>
          <p:cNvPr id="655" name="Google Shape;655;p25"/>
          <p:cNvGrpSpPr/>
          <p:nvPr/>
        </p:nvGrpSpPr>
        <p:grpSpPr>
          <a:xfrm>
            <a:off x="4765733" y="7989337"/>
            <a:ext cx="1221374" cy="1076155"/>
            <a:chOff x="0" y="0"/>
            <a:chExt cx="1628498" cy="1434873"/>
          </a:xfrm>
        </p:grpSpPr>
        <p:grpSp>
          <p:nvGrpSpPr>
            <p:cNvPr id="656" name="Google Shape;656;p25"/>
            <p:cNvGrpSpPr/>
            <p:nvPr/>
          </p:nvGrpSpPr>
          <p:grpSpPr>
            <a:xfrm>
              <a:off x="431756" y="0"/>
              <a:ext cx="764985" cy="764985"/>
              <a:chOff x="0" y="0"/>
              <a:chExt cx="812800" cy="812800"/>
            </a:xfrm>
          </p:grpSpPr>
          <p:sp>
            <p:nvSpPr>
              <p:cNvPr id="657" name="Google Shape;6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9" name="Google Shape;659;p25"/>
            <p:cNvSpPr txBox="1"/>
            <p:nvPr/>
          </p:nvSpPr>
          <p:spPr>
            <a:xfrm>
              <a:off x="0" y="1025721"/>
              <a:ext cx="1628498"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#E7E7E7</a:t>
              </a:r>
              <a:endParaRPr/>
            </a:p>
          </p:txBody>
        </p:sp>
      </p:grpSp>
      <p:sp>
        <p:nvSpPr>
          <p:cNvPr id="660" name="Google Shape;660;p25"/>
          <p:cNvSpPr txBox="1"/>
          <p:nvPr/>
        </p:nvSpPr>
        <p:spPr>
          <a:xfrm>
            <a:off x="2535739" y="829448"/>
            <a:ext cx="13216522" cy="132172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RESOURCE PAGE</a:t>
            </a:r>
            <a:endParaRPr/>
          </a:p>
        </p:txBody>
      </p:sp>
      <p:sp>
        <p:nvSpPr>
          <p:cNvPr id="661" name="Google Shape;661;p25"/>
          <p:cNvSpPr txBox="1"/>
          <p:nvPr/>
        </p:nvSpPr>
        <p:spPr>
          <a:xfrm>
            <a:off x="4219800" y="2081033"/>
            <a:ext cx="9848399" cy="365415"/>
          </a:xfrm>
          <a:prstGeom prst="rect">
            <a:avLst/>
          </a:prstGeom>
          <a:noFill/>
          <a:ln>
            <a:noFill/>
          </a:ln>
        </p:spPr>
        <p:txBody>
          <a:bodyPr anchorCtr="0" anchor="t" bIns="0" lIns="0" spcFirstLastPara="1" rIns="0" wrap="square" tIns="0">
            <a:spAutoFit/>
          </a:bodyPr>
          <a:lstStyle/>
          <a:p>
            <a:pPr indent="0" lvl="1" marL="0" marR="0" rtl="0" algn="ctr">
              <a:lnSpc>
                <a:spcPct val="122012"/>
              </a:lnSpc>
              <a:spcBef>
                <a:spcPts val="0"/>
              </a:spcBef>
              <a:spcAft>
                <a:spcPts val="0"/>
              </a:spcAft>
              <a:buNone/>
            </a:pPr>
            <a:r>
              <a:rPr b="0" i="0" lang="en-US" sz="2385" u="none" cap="none" strike="noStrike">
                <a:solidFill>
                  <a:srgbClr val="000000"/>
                </a:solidFill>
                <a:latin typeface="Lato"/>
                <a:ea typeface="Lato"/>
                <a:cs typeface="Lato"/>
                <a:sym typeface="Lato"/>
              </a:rPr>
              <a:t>Use these design resources in your Canva Presentation.</a:t>
            </a:r>
            <a:endParaRPr/>
          </a:p>
        </p:txBody>
      </p:sp>
      <p:sp>
        <p:nvSpPr>
          <p:cNvPr id="662" name="Google Shape;662;p25"/>
          <p:cNvSpPr txBox="1"/>
          <p:nvPr/>
        </p:nvSpPr>
        <p:spPr>
          <a:xfrm>
            <a:off x="1926338" y="6895535"/>
            <a:ext cx="3150536" cy="965202"/>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Lato"/>
                <a:ea typeface="Lato"/>
                <a:cs typeface="Lato"/>
                <a:sym typeface="Lato"/>
              </a:rPr>
              <a:t>COLORS</a:t>
            </a:r>
            <a:endParaRPr/>
          </a:p>
        </p:txBody>
      </p:sp>
      <p:grpSp>
        <p:nvGrpSpPr>
          <p:cNvPr id="663" name="Google Shape;663;p25"/>
          <p:cNvGrpSpPr/>
          <p:nvPr/>
        </p:nvGrpSpPr>
        <p:grpSpPr>
          <a:xfrm>
            <a:off x="1152213" y="2366090"/>
            <a:ext cx="4698786" cy="4590410"/>
            <a:chOff x="0" y="-438150"/>
            <a:chExt cx="6265048" cy="6120548"/>
          </a:xfrm>
        </p:grpSpPr>
        <p:sp>
          <p:nvSpPr>
            <p:cNvPr id="664" name="Google Shape;664;p25"/>
            <p:cNvSpPr txBox="1"/>
            <p:nvPr/>
          </p:nvSpPr>
          <p:spPr>
            <a:xfrm>
              <a:off x="0" y="5273246"/>
              <a:ext cx="6265048" cy="40915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You can find these fonts online too.</a:t>
              </a:r>
              <a:endParaRPr/>
            </a:p>
          </p:txBody>
        </p:sp>
        <p:sp>
          <p:nvSpPr>
            <p:cNvPr id="665" name="Google Shape;665;p25"/>
            <p:cNvSpPr txBox="1"/>
            <p:nvPr/>
          </p:nvSpPr>
          <p:spPr>
            <a:xfrm>
              <a:off x="665431" y="769411"/>
              <a:ext cx="493418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This presentation template uses the following free fonts:</a:t>
              </a:r>
              <a:endParaRPr/>
            </a:p>
          </p:txBody>
        </p:sp>
        <p:sp>
          <p:nvSpPr>
            <p:cNvPr id="666" name="Google Shape;666;p25"/>
            <p:cNvSpPr txBox="1"/>
            <p:nvPr/>
          </p:nvSpPr>
          <p:spPr>
            <a:xfrm>
              <a:off x="1326182" y="1943381"/>
              <a:ext cx="3612684" cy="446574"/>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Lato"/>
                  <a:ea typeface="Lato"/>
                  <a:cs typeface="Lato"/>
                  <a:sym typeface="Lato"/>
                </a:rPr>
                <a:t>Titles :</a:t>
              </a:r>
              <a:endParaRPr/>
            </a:p>
          </p:txBody>
        </p:sp>
        <p:sp>
          <p:nvSpPr>
            <p:cNvPr id="667" name="Google Shape;667;p25"/>
            <p:cNvSpPr txBox="1"/>
            <p:nvPr/>
          </p:nvSpPr>
          <p:spPr>
            <a:xfrm>
              <a:off x="1326182" y="2961104"/>
              <a:ext cx="3612684" cy="446574"/>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Lato"/>
                  <a:ea typeface="Lato"/>
                  <a:cs typeface="Lato"/>
                  <a:sym typeface="Lato"/>
                </a:rPr>
                <a:t>Headers :</a:t>
              </a:r>
              <a:endParaRPr/>
            </a:p>
          </p:txBody>
        </p:sp>
        <p:sp>
          <p:nvSpPr>
            <p:cNvPr id="668" name="Google Shape;668;p25"/>
            <p:cNvSpPr txBox="1"/>
            <p:nvPr/>
          </p:nvSpPr>
          <p:spPr>
            <a:xfrm>
              <a:off x="1326182" y="3978826"/>
              <a:ext cx="3612684" cy="446574"/>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Lato"/>
                  <a:ea typeface="Lato"/>
                  <a:cs typeface="Lato"/>
                  <a:sym typeface="Lato"/>
                </a:rPr>
                <a:t>Body Copy :</a:t>
              </a:r>
              <a:endParaRPr/>
            </a:p>
          </p:txBody>
        </p:sp>
        <p:sp>
          <p:nvSpPr>
            <p:cNvPr id="669" name="Google Shape;669;p25"/>
            <p:cNvSpPr txBox="1"/>
            <p:nvPr/>
          </p:nvSpPr>
          <p:spPr>
            <a:xfrm>
              <a:off x="1326182" y="2495274"/>
              <a:ext cx="3612684"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Prompt</a:t>
              </a:r>
              <a:endParaRPr/>
            </a:p>
          </p:txBody>
        </p:sp>
        <p:sp>
          <p:nvSpPr>
            <p:cNvPr id="670" name="Google Shape;670;p25"/>
            <p:cNvSpPr txBox="1"/>
            <p:nvPr/>
          </p:nvSpPr>
          <p:spPr>
            <a:xfrm>
              <a:off x="945750" y="3512997"/>
              <a:ext cx="4373548"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Lato</a:t>
              </a:r>
              <a:endParaRPr/>
            </a:p>
          </p:txBody>
        </p:sp>
        <p:sp>
          <p:nvSpPr>
            <p:cNvPr id="671" name="Google Shape;671;p25"/>
            <p:cNvSpPr txBox="1"/>
            <p:nvPr/>
          </p:nvSpPr>
          <p:spPr>
            <a:xfrm>
              <a:off x="665431" y="4530719"/>
              <a:ext cx="4934185" cy="40915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Lato</a:t>
              </a:r>
              <a:endParaRPr/>
            </a:p>
          </p:txBody>
        </p:sp>
        <p:sp>
          <p:nvSpPr>
            <p:cNvPr id="672" name="Google Shape;672;p25"/>
            <p:cNvSpPr txBox="1"/>
            <p:nvPr/>
          </p:nvSpPr>
          <p:spPr>
            <a:xfrm>
              <a:off x="1032167" y="-438150"/>
              <a:ext cx="4200715" cy="1140886"/>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Lato"/>
                  <a:ea typeface="Lato"/>
                  <a:cs typeface="Lato"/>
                  <a:sym typeface="Lato"/>
                </a:rPr>
                <a:t>FONTS</a:t>
              </a:r>
              <a:endParaRPr/>
            </a:p>
          </p:txBody>
        </p:sp>
      </p:grpSp>
      <p:sp>
        <p:nvSpPr>
          <p:cNvPr id="673" name="Google Shape;673;p25"/>
          <p:cNvSpPr/>
          <p:nvPr/>
        </p:nvSpPr>
        <p:spPr>
          <a:xfrm>
            <a:off x="9545873" y="3348435"/>
            <a:ext cx="1373045" cy="906210"/>
          </a:xfrm>
          <a:custGeom>
            <a:rect b="b" l="l" r="r" t="t"/>
            <a:pathLst>
              <a:path extrusionOk="0" h="906210" w="1373045">
                <a:moveTo>
                  <a:pt x="0" y="0"/>
                </a:moveTo>
                <a:lnTo>
                  <a:pt x="1373046" y="0"/>
                </a:lnTo>
                <a:lnTo>
                  <a:pt x="1373046" y="906209"/>
                </a:lnTo>
                <a:lnTo>
                  <a:pt x="0" y="906209"/>
                </a:lnTo>
                <a:lnTo>
                  <a:pt x="0" y="0"/>
                </a:lnTo>
                <a:close/>
              </a:path>
            </a:pathLst>
          </a:custGeom>
          <a:blipFill rotWithShape="1">
            <a:blip r:embed="rId4">
              <a:alphaModFix/>
            </a:blip>
            <a:stretch>
              <a:fillRect b="0" l="0" r="0" t="0"/>
            </a:stretch>
          </a:blipFill>
          <a:ln>
            <a:noFill/>
          </a:ln>
        </p:spPr>
      </p:sp>
      <p:sp>
        <p:nvSpPr>
          <p:cNvPr id="674" name="Google Shape;674;p25"/>
          <p:cNvSpPr/>
          <p:nvPr/>
        </p:nvSpPr>
        <p:spPr>
          <a:xfrm>
            <a:off x="8309202" y="3244864"/>
            <a:ext cx="530360" cy="1113350"/>
          </a:xfrm>
          <a:custGeom>
            <a:rect b="b" l="l" r="r" t="t"/>
            <a:pathLst>
              <a:path extrusionOk="0" h="1113350" w="530360">
                <a:moveTo>
                  <a:pt x="0" y="0"/>
                </a:moveTo>
                <a:lnTo>
                  <a:pt x="530360" y="0"/>
                </a:lnTo>
                <a:lnTo>
                  <a:pt x="530360" y="1113351"/>
                </a:lnTo>
                <a:lnTo>
                  <a:pt x="0" y="1113351"/>
                </a:lnTo>
                <a:lnTo>
                  <a:pt x="0" y="0"/>
                </a:lnTo>
                <a:close/>
              </a:path>
            </a:pathLst>
          </a:custGeom>
          <a:blipFill rotWithShape="1">
            <a:blip r:embed="rId5">
              <a:alphaModFix/>
            </a:blip>
            <a:stretch>
              <a:fillRect b="0" l="0" r="0" t="0"/>
            </a:stretch>
          </a:blipFill>
          <a:ln>
            <a:noFill/>
          </a:ln>
        </p:spPr>
      </p:sp>
      <p:sp>
        <p:nvSpPr>
          <p:cNvPr id="675" name="Google Shape;675;p25"/>
          <p:cNvSpPr/>
          <p:nvPr/>
        </p:nvSpPr>
        <p:spPr>
          <a:xfrm flipH="1">
            <a:off x="6656778" y="4921364"/>
            <a:ext cx="874904" cy="906210"/>
          </a:xfrm>
          <a:custGeom>
            <a:rect b="b" l="l" r="r" t="t"/>
            <a:pathLst>
              <a:path extrusionOk="0" h="906210" w="874904">
                <a:moveTo>
                  <a:pt x="874905" y="0"/>
                </a:moveTo>
                <a:lnTo>
                  <a:pt x="0" y="0"/>
                </a:lnTo>
                <a:lnTo>
                  <a:pt x="0" y="906210"/>
                </a:lnTo>
                <a:lnTo>
                  <a:pt x="874905" y="906210"/>
                </a:lnTo>
                <a:lnTo>
                  <a:pt x="874905" y="0"/>
                </a:lnTo>
                <a:close/>
              </a:path>
            </a:pathLst>
          </a:custGeom>
          <a:blipFill rotWithShape="1">
            <a:blip r:embed="rId6">
              <a:alphaModFix/>
            </a:blip>
            <a:stretch>
              <a:fillRect b="0" l="0" r="0" t="0"/>
            </a:stretch>
          </a:blipFill>
          <a:ln>
            <a:noFill/>
          </a:ln>
        </p:spPr>
      </p:sp>
      <p:sp>
        <p:nvSpPr>
          <p:cNvPr id="676" name="Google Shape;676;p25"/>
          <p:cNvSpPr/>
          <p:nvPr/>
        </p:nvSpPr>
        <p:spPr>
          <a:xfrm>
            <a:off x="15480363" y="4786036"/>
            <a:ext cx="1467748" cy="1176867"/>
          </a:xfrm>
          <a:custGeom>
            <a:rect b="b" l="l" r="r" t="t"/>
            <a:pathLst>
              <a:path extrusionOk="0" h="1176867" w="1467748">
                <a:moveTo>
                  <a:pt x="0" y="0"/>
                </a:moveTo>
                <a:lnTo>
                  <a:pt x="1467748" y="0"/>
                </a:lnTo>
                <a:lnTo>
                  <a:pt x="1467748" y="1176867"/>
                </a:lnTo>
                <a:lnTo>
                  <a:pt x="0" y="1176867"/>
                </a:lnTo>
                <a:lnTo>
                  <a:pt x="0" y="0"/>
                </a:lnTo>
                <a:close/>
              </a:path>
            </a:pathLst>
          </a:custGeom>
          <a:blipFill rotWithShape="1">
            <a:blip r:embed="rId7">
              <a:alphaModFix/>
            </a:blip>
            <a:stretch>
              <a:fillRect b="0" l="0" r="0" t="0"/>
            </a:stretch>
          </a:blipFill>
          <a:ln>
            <a:noFill/>
          </a:ln>
        </p:spPr>
      </p:sp>
      <p:sp>
        <p:nvSpPr>
          <p:cNvPr id="677" name="Google Shape;677;p25"/>
          <p:cNvSpPr/>
          <p:nvPr/>
        </p:nvSpPr>
        <p:spPr>
          <a:xfrm flipH="1">
            <a:off x="11329391" y="3438659"/>
            <a:ext cx="1209602" cy="725761"/>
          </a:xfrm>
          <a:custGeom>
            <a:rect b="b" l="l" r="r" t="t"/>
            <a:pathLst>
              <a:path extrusionOk="0" h="725761" w="1209602">
                <a:moveTo>
                  <a:pt x="1209601" y="0"/>
                </a:moveTo>
                <a:lnTo>
                  <a:pt x="0" y="0"/>
                </a:lnTo>
                <a:lnTo>
                  <a:pt x="0" y="725761"/>
                </a:lnTo>
                <a:lnTo>
                  <a:pt x="1209601" y="725761"/>
                </a:lnTo>
                <a:lnTo>
                  <a:pt x="1209601" y="0"/>
                </a:lnTo>
                <a:close/>
              </a:path>
            </a:pathLst>
          </a:custGeom>
          <a:blipFill rotWithShape="1">
            <a:blip r:embed="rId8">
              <a:alphaModFix/>
            </a:blip>
            <a:stretch>
              <a:fillRect b="0" l="0" r="0" t="0"/>
            </a:stretch>
          </a:blipFill>
          <a:ln>
            <a:noFill/>
          </a:ln>
        </p:spPr>
      </p:sp>
      <p:sp>
        <p:nvSpPr>
          <p:cNvPr id="678" name="Google Shape;678;p25"/>
          <p:cNvSpPr/>
          <p:nvPr/>
        </p:nvSpPr>
        <p:spPr>
          <a:xfrm>
            <a:off x="13097384" y="3443605"/>
            <a:ext cx="832407" cy="715870"/>
          </a:xfrm>
          <a:custGeom>
            <a:rect b="b" l="l" r="r" t="t"/>
            <a:pathLst>
              <a:path extrusionOk="0" h="715870" w="832407">
                <a:moveTo>
                  <a:pt x="0" y="0"/>
                </a:moveTo>
                <a:lnTo>
                  <a:pt x="832407" y="0"/>
                </a:lnTo>
                <a:lnTo>
                  <a:pt x="832407" y="715870"/>
                </a:lnTo>
                <a:lnTo>
                  <a:pt x="0" y="715870"/>
                </a:lnTo>
                <a:lnTo>
                  <a:pt x="0" y="0"/>
                </a:lnTo>
                <a:close/>
              </a:path>
            </a:pathLst>
          </a:custGeom>
          <a:blipFill rotWithShape="1">
            <a:blip r:embed="rId9">
              <a:alphaModFix/>
            </a:blip>
            <a:stretch>
              <a:fillRect b="0" l="0" r="0" t="0"/>
            </a:stretch>
          </a:blipFill>
          <a:ln>
            <a:noFill/>
          </a:ln>
        </p:spPr>
      </p:sp>
      <p:sp>
        <p:nvSpPr>
          <p:cNvPr id="679" name="Google Shape;679;p25"/>
          <p:cNvSpPr/>
          <p:nvPr/>
        </p:nvSpPr>
        <p:spPr>
          <a:xfrm>
            <a:off x="12528096" y="4978471"/>
            <a:ext cx="1308102" cy="791996"/>
          </a:xfrm>
          <a:custGeom>
            <a:rect b="b" l="l" r="r" t="t"/>
            <a:pathLst>
              <a:path extrusionOk="0" h="791996" w="1308102">
                <a:moveTo>
                  <a:pt x="0" y="0"/>
                </a:moveTo>
                <a:lnTo>
                  <a:pt x="1308102" y="0"/>
                </a:lnTo>
                <a:lnTo>
                  <a:pt x="1308102" y="791996"/>
                </a:lnTo>
                <a:lnTo>
                  <a:pt x="0" y="791996"/>
                </a:lnTo>
                <a:lnTo>
                  <a:pt x="0" y="0"/>
                </a:lnTo>
                <a:close/>
              </a:path>
            </a:pathLst>
          </a:custGeom>
          <a:blipFill rotWithShape="1">
            <a:blip r:embed="rId10">
              <a:alphaModFix/>
            </a:blip>
            <a:stretch>
              <a:fillRect b="0" l="0" r="0" t="0"/>
            </a:stretch>
          </a:blipFill>
          <a:ln>
            <a:noFill/>
          </a:ln>
        </p:spPr>
      </p:sp>
      <p:sp>
        <p:nvSpPr>
          <p:cNvPr id="680" name="Google Shape;680;p25"/>
          <p:cNvSpPr/>
          <p:nvPr/>
        </p:nvSpPr>
        <p:spPr>
          <a:xfrm>
            <a:off x="14053194" y="4889300"/>
            <a:ext cx="1210173" cy="970339"/>
          </a:xfrm>
          <a:custGeom>
            <a:rect b="b" l="l" r="r" t="t"/>
            <a:pathLst>
              <a:path extrusionOk="0" h="970339" w="1210173">
                <a:moveTo>
                  <a:pt x="0" y="0"/>
                </a:moveTo>
                <a:lnTo>
                  <a:pt x="1210173" y="0"/>
                </a:lnTo>
                <a:lnTo>
                  <a:pt x="1210173" y="970338"/>
                </a:lnTo>
                <a:lnTo>
                  <a:pt x="0" y="970338"/>
                </a:lnTo>
                <a:lnTo>
                  <a:pt x="0" y="0"/>
                </a:lnTo>
                <a:close/>
              </a:path>
            </a:pathLst>
          </a:custGeom>
          <a:blipFill rotWithShape="1">
            <a:blip r:embed="rId11">
              <a:alphaModFix/>
            </a:blip>
            <a:stretch>
              <a:fillRect b="0" l="0" r="0" t="0"/>
            </a:stretch>
          </a:blipFill>
          <a:ln>
            <a:noFill/>
          </a:ln>
        </p:spPr>
      </p:sp>
      <p:sp>
        <p:nvSpPr>
          <p:cNvPr id="681" name="Google Shape;681;p25"/>
          <p:cNvSpPr/>
          <p:nvPr/>
        </p:nvSpPr>
        <p:spPr>
          <a:xfrm>
            <a:off x="14488183" y="3420960"/>
            <a:ext cx="370892" cy="761159"/>
          </a:xfrm>
          <a:custGeom>
            <a:rect b="b" l="l" r="r" t="t"/>
            <a:pathLst>
              <a:path extrusionOk="0" h="761159" w="370892">
                <a:moveTo>
                  <a:pt x="0" y="0"/>
                </a:moveTo>
                <a:lnTo>
                  <a:pt x="370892" y="0"/>
                </a:lnTo>
                <a:lnTo>
                  <a:pt x="370892" y="761159"/>
                </a:lnTo>
                <a:lnTo>
                  <a:pt x="0" y="761159"/>
                </a:lnTo>
                <a:lnTo>
                  <a:pt x="0" y="0"/>
                </a:lnTo>
                <a:close/>
              </a:path>
            </a:pathLst>
          </a:custGeom>
          <a:blipFill rotWithShape="1">
            <a:blip r:embed="rId12">
              <a:alphaModFix/>
            </a:blip>
            <a:stretch>
              <a:fillRect b="0" l="0" r="0" t="0"/>
            </a:stretch>
          </a:blipFill>
          <a:ln>
            <a:noFill/>
          </a:ln>
        </p:spPr>
      </p:sp>
      <p:sp>
        <p:nvSpPr>
          <p:cNvPr id="682" name="Google Shape;682;p25"/>
          <p:cNvSpPr/>
          <p:nvPr/>
        </p:nvSpPr>
        <p:spPr>
          <a:xfrm>
            <a:off x="6766472" y="3167530"/>
            <a:ext cx="912973" cy="1268019"/>
          </a:xfrm>
          <a:custGeom>
            <a:rect b="b" l="l" r="r" t="t"/>
            <a:pathLst>
              <a:path extrusionOk="0" h="1268019" w="912973">
                <a:moveTo>
                  <a:pt x="0" y="0"/>
                </a:moveTo>
                <a:lnTo>
                  <a:pt x="912974" y="0"/>
                </a:lnTo>
                <a:lnTo>
                  <a:pt x="912974" y="1268019"/>
                </a:lnTo>
                <a:lnTo>
                  <a:pt x="0" y="1268019"/>
                </a:lnTo>
                <a:lnTo>
                  <a:pt x="0" y="0"/>
                </a:lnTo>
                <a:close/>
              </a:path>
            </a:pathLst>
          </a:custGeom>
          <a:blipFill rotWithShape="1">
            <a:blip r:embed="rId13">
              <a:alphaModFix/>
            </a:blip>
            <a:stretch>
              <a:fillRect b="0" l="0" r="0" t="0"/>
            </a:stretch>
          </a:blipFill>
          <a:ln>
            <a:noFill/>
          </a:ln>
        </p:spPr>
      </p:sp>
      <p:sp>
        <p:nvSpPr>
          <p:cNvPr id="683" name="Google Shape;683;p25"/>
          <p:cNvSpPr/>
          <p:nvPr/>
        </p:nvSpPr>
        <p:spPr>
          <a:xfrm>
            <a:off x="8646179" y="4853818"/>
            <a:ext cx="772457" cy="1041302"/>
          </a:xfrm>
          <a:custGeom>
            <a:rect b="b" l="l" r="r" t="t"/>
            <a:pathLst>
              <a:path extrusionOk="0" h="1041302" w="772457">
                <a:moveTo>
                  <a:pt x="0" y="0"/>
                </a:moveTo>
                <a:lnTo>
                  <a:pt x="772457" y="0"/>
                </a:lnTo>
                <a:lnTo>
                  <a:pt x="772457" y="1041302"/>
                </a:lnTo>
                <a:lnTo>
                  <a:pt x="0" y="1041302"/>
                </a:lnTo>
                <a:lnTo>
                  <a:pt x="0" y="0"/>
                </a:lnTo>
                <a:close/>
              </a:path>
            </a:pathLst>
          </a:custGeom>
          <a:blipFill rotWithShape="1">
            <a:blip r:embed="rId14">
              <a:alphaModFix/>
            </a:blip>
            <a:stretch>
              <a:fillRect b="0" l="0" r="0" t="0"/>
            </a:stretch>
          </a:blipFill>
          <a:ln>
            <a:noFill/>
          </a:ln>
        </p:spPr>
      </p:sp>
      <p:sp>
        <p:nvSpPr>
          <p:cNvPr id="684" name="Google Shape;684;p25"/>
          <p:cNvSpPr/>
          <p:nvPr/>
        </p:nvSpPr>
        <p:spPr>
          <a:xfrm flipH="1">
            <a:off x="7748679" y="4964976"/>
            <a:ext cx="680503" cy="818986"/>
          </a:xfrm>
          <a:custGeom>
            <a:rect b="b" l="l" r="r" t="t"/>
            <a:pathLst>
              <a:path extrusionOk="0" h="818986" w="680503">
                <a:moveTo>
                  <a:pt x="680503" y="0"/>
                </a:moveTo>
                <a:lnTo>
                  <a:pt x="0" y="0"/>
                </a:lnTo>
                <a:lnTo>
                  <a:pt x="0" y="818986"/>
                </a:lnTo>
                <a:lnTo>
                  <a:pt x="680503" y="818986"/>
                </a:lnTo>
                <a:lnTo>
                  <a:pt x="680503" y="0"/>
                </a:lnTo>
                <a:close/>
              </a:path>
            </a:pathLst>
          </a:custGeom>
          <a:blipFill rotWithShape="1">
            <a:blip r:embed="rId15">
              <a:alphaModFix/>
            </a:blip>
            <a:stretch>
              <a:fillRect b="0" l="0" r="0" t="0"/>
            </a:stretch>
          </a:blipFill>
          <a:ln>
            <a:noFill/>
          </a:ln>
        </p:spPr>
      </p:sp>
      <p:sp>
        <p:nvSpPr>
          <p:cNvPr id="685" name="Google Shape;685;p25"/>
          <p:cNvSpPr/>
          <p:nvPr/>
        </p:nvSpPr>
        <p:spPr>
          <a:xfrm>
            <a:off x="15417467" y="3348435"/>
            <a:ext cx="1453106" cy="906210"/>
          </a:xfrm>
          <a:custGeom>
            <a:rect b="b" l="l" r="r" t="t"/>
            <a:pathLst>
              <a:path extrusionOk="0" h="906210" w="1453106">
                <a:moveTo>
                  <a:pt x="0" y="0"/>
                </a:moveTo>
                <a:lnTo>
                  <a:pt x="1453106" y="0"/>
                </a:lnTo>
                <a:lnTo>
                  <a:pt x="1453106" y="906209"/>
                </a:lnTo>
                <a:lnTo>
                  <a:pt x="0" y="906209"/>
                </a:lnTo>
                <a:lnTo>
                  <a:pt x="0" y="0"/>
                </a:lnTo>
                <a:close/>
              </a:path>
            </a:pathLst>
          </a:custGeom>
          <a:blipFill rotWithShape="1">
            <a:blip r:embed="rId16">
              <a:alphaModFix/>
            </a:blip>
            <a:stretch>
              <a:fillRect b="0" l="0" r="0" t="0"/>
            </a:stretch>
          </a:blipFill>
          <a:ln>
            <a:noFill/>
          </a:ln>
        </p:spPr>
      </p:sp>
      <p:sp>
        <p:nvSpPr>
          <p:cNvPr id="686" name="Google Shape;686;p25"/>
          <p:cNvSpPr/>
          <p:nvPr/>
        </p:nvSpPr>
        <p:spPr>
          <a:xfrm>
            <a:off x="10003088" y="6388671"/>
            <a:ext cx="904355" cy="861604"/>
          </a:xfrm>
          <a:custGeom>
            <a:rect b="b" l="l" r="r" t="t"/>
            <a:pathLst>
              <a:path extrusionOk="0" h="861604" w="904355">
                <a:moveTo>
                  <a:pt x="0" y="0"/>
                </a:moveTo>
                <a:lnTo>
                  <a:pt x="904355" y="0"/>
                </a:lnTo>
                <a:lnTo>
                  <a:pt x="904355" y="861603"/>
                </a:lnTo>
                <a:lnTo>
                  <a:pt x="0" y="861603"/>
                </a:lnTo>
                <a:lnTo>
                  <a:pt x="0" y="0"/>
                </a:lnTo>
                <a:close/>
              </a:path>
            </a:pathLst>
          </a:custGeom>
          <a:blipFill rotWithShape="1">
            <a:blip r:embed="rId17">
              <a:alphaModFix/>
            </a:blip>
            <a:stretch>
              <a:fillRect b="0" l="0" r="0" t="0"/>
            </a:stretch>
          </a:blipFill>
          <a:ln>
            <a:noFill/>
          </a:ln>
        </p:spPr>
      </p:sp>
      <p:sp>
        <p:nvSpPr>
          <p:cNvPr id="687" name="Google Shape;687;p25"/>
          <p:cNvSpPr/>
          <p:nvPr/>
        </p:nvSpPr>
        <p:spPr>
          <a:xfrm>
            <a:off x="9371271" y="6308666"/>
            <a:ext cx="349206" cy="1021613"/>
          </a:xfrm>
          <a:custGeom>
            <a:rect b="b" l="l" r="r" t="t"/>
            <a:pathLst>
              <a:path extrusionOk="0" h="1021613" w="349206">
                <a:moveTo>
                  <a:pt x="0" y="0"/>
                </a:moveTo>
                <a:lnTo>
                  <a:pt x="349205" y="0"/>
                </a:lnTo>
                <a:lnTo>
                  <a:pt x="349205" y="1021613"/>
                </a:lnTo>
                <a:lnTo>
                  <a:pt x="0" y="1021613"/>
                </a:lnTo>
                <a:lnTo>
                  <a:pt x="0" y="0"/>
                </a:lnTo>
                <a:close/>
              </a:path>
            </a:pathLst>
          </a:custGeom>
          <a:blipFill rotWithShape="1">
            <a:blip r:embed="rId18">
              <a:alphaModFix/>
            </a:blip>
            <a:stretch>
              <a:fillRect b="0" l="0" r="0" t="0"/>
            </a:stretch>
          </a:blipFill>
          <a:ln>
            <a:noFill/>
          </a:ln>
        </p:spPr>
      </p:sp>
      <p:sp>
        <p:nvSpPr>
          <p:cNvPr id="688" name="Google Shape;688;p25"/>
          <p:cNvSpPr/>
          <p:nvPr/>
        </p:nvSpPr>
        <p:spPr>
          <a:xfrm flipH="1">
            <a:off x="6494490" y="6358153"/>
            <a:ext cx="1479449" cy="922638"/>
          </a:xfrm>
          <a:custGeom>
            <a:rect b="b" l="l" r="r" t="t"/>
            <a:pathLst>
              <a:path extrusionOk="0" h="922638" w="1479449">
                <a:moveTo>
                  <a:pt x="1479449" y="0"/>
                </a:moveTo>
                <a:lnTo>
                  <a:pt x="0" y="0"/>
                </a:lnTo>
                <a:lnTo>
                  <a:pt x="0" y="922638"/>
                </a:lnTo>
                <a:lnTo>
                  <a:pt x="1479449" y="922638"/>
                </a:lnTo>
                <a:lnTo>
                  <a:pt x="1479449" y="0"/>
                </a:lnTo>
                <a:close/>
              </a:path>
            </a:pathLst>
          </a:custGeom>
          <a:blipFill rotWithShape="1">
            <a:blip r:embed="rId19">
              <a:alphaModFix/>
            </a:blip>
            <a:stretch>
              <a:fillRect b="0" l="0" r="0" t="0"/>
            </a:stretch>
          </a:blipFill>
          <a:ln>
            <a:noFill/>
          </a:ln>
        </p:spPr>
      </p:sp>
      <p:sp>
        <p:nvSpPr>
          <p:cNvPr id="689" name="Google Shape;689;p25"/>
          <p:cNvSpPr/>
          <p:nvPr/>
        </p:nvSpPr>
        <p:spPr>
          <a:xfrm>
            <a:off x="9635632" y="5057866"/>
            <a:ext cx="843253" cy="633206"/>
          </a:xfrm>
          <a:custGeom>
            <a:rect b="b" l="l" r="r" t="t"/>
            <a:pathLst>
              <a:path extrusionOk="0" h="633206" w="843253">
                <a:moveTo>
                  <a:pt x="0" y="0"/>
                </a:moveTo>
                <a:lnTo>
                  <a:pt x="843253" y="0"/>
                </a:lnTo>
                <a:lnTo>
                  <a:pt x="843253" y="633206"/>
                </a:lnTo>
                <a:lnTo>
                  <a:pt x="0" y="633206"/>
                </a:lnTo>
                <a:lnTo>
                  <a:pt x="0" y="0"/>
                </a:lnTo>
                <a:close/>
              </a:path>
            </a:pathLst>
          </a:custGeom>
          <a:blipFill rotWithShape="1">
            <a:blip r:embed="rId20">
              <a:alphaModFix/>
            </a:blip>
            <a:stretch>
              <a:fillRect b="0" l="0" r="0" t="0"/>
            </a:stretch>
          </a:blipFill>
          <a:ln>
            <a:noFill/>
          </a:ln>
        </p:spPr>
      </p:sp>
      <p:sp>
        <p:nvSpPr>
          <p:cNvPr id="690" name="Google Shape;690;p25"/>
          <p:cNvSpPr/>
          <p:nvPr/>
        </p:nvSpPr>
        <p:spPr>
          <a:xfrm>
            <a:off x="10695881" y="5270214"/>
            <a:ext cx="1615218" cy="208510"/>
          </a:xfrm>
          <a:custGeom>
            <a:rect b="b" l="l" r="r" t="t"/>
            <a:pathLst>
              <a:path extrusionOk="0" h="208510" w="1615218">
                <a:moveTo>
                  <a:pt x="0" y="0"/>
                </a:moveTo>
                <a:lnTo>
                  <a:pt x="1615218" y="0"/>
                </a:lnTo>
                <a:lnTo>
                  <a:pt x="1615218" y="208510"/>
                </a:lnTo>
                <a:lnTo>
                  <a:pt x="0" y="208510"/>
                </a:lnTo>
                <a:lnTo>
                  <a:pt x="0" y="0"/>
                </a:lnTo>
                <a:close/>
              </a:path>
            </a:pathLst>
          </a:custGeom>
          <a:blipFill rotWithShape="1">
            <a:blip r:embed="rId21">
              <a:alphaModFix/>
            </a:blip>
            <a:stretch>
              <a:fillRect b="0" l="0" r="0" t="0"/>
            </a:stretch>
          </a:blipFill>
          <a:ln>
            <a:noFill/>
          </a:ln>
        </p:spPr>
      </p:sp>
      <p:sp>
        <p:nvSpPr>
          <p:cNvPr id="691" name="Google Shape;691;p25"/>
          <p:cNvSpPr/>
          <p:nvPr/>
        </p:nvSpPr>
        <p:spPr>
          <a:xfrm>
            <a:off x="8256551" y="6523696"/>
            <a:ext cx="832107" cy="591552"/>
          </a:xfrm>
          <a:custGeom>
            <a:rect b="b" l="l" r="r" t="t"/>
            <a:pathLst>
              <a:path extrusionOk="0" h="591552" w="832107">
                <a:moveTo>
                  <a:pt x="0" y="0"/>
                </a:moveTo>
                <a:lnTo>
                  <a:pt x="832107" y="0"/>
                </a:lnTo>
                <a:lnTo>
                  <a:pt x="832107" y="591553"/>
                </a:lnTo>
                <a:lnTo>
                  <a:pt x="0" y="591553"/>
                </a:lnTo>
                <a:lnTo>
                  <a:pt x="0" y="0"/>
                </a:lnTo>
                <a:close/>
              </a:path>
            </a:pathLst>
          </a:custGeom>
          <a:blipFill rotWithShape="1">
            <a:blip r:embed="rId22">
              <a:alphaModFix/>
            </a:blip>
            <a:stretch>
              <a:fillRect b="0" l="0" r="0" t="0"/>
            </a:stretch>
          </a:blipFill>
          <a:ln>
            <a:noFill/>
          </a:ln>
        </p:spPr>
      </p:sp>
      <p:sp>
        <p:nvSpPr>
          <p:cNvPr id="692" name="Google Shape;692;p25"/>
          <p:cNvSpPr/>
          <p:nvPr/>
        </p:nvSpPr>
        <p:spPr>
          <a:xfrm>
            <a:off x="11190056" y="6385636"/>
            <a:ext cx="1074820" cy="867673"/>
          </a:xfrm>
          <a:custGeom>
            <a:rect b="b" l="l" r="r" t="t"/>
            <a:pathLst>
              <a:path extrusionOk="0" h="867673" w="1074820">
                <a:moveTo>
                  <a:pt x="0" y="0"/>
                </a:moveTo>
                <a:lnTo>
                  <a:pt x="1074820" y="0"/>
                </a:lnTo>
                <a:lnTo>
                  <a:pt x="1074820" y="867673"/>
                </a:lnTo>
                <a:lnTo>
                  <a:pt x="0" y="867673"/>
                </a:lnTo>
                <a:lnTo>
                  <a:pt x="0" y="0"/>
                </a:lnTo>
                <a:close/>
              </a:path>
            </a:pathLst>
          </a:custGeom>
          <a:blipFill rotWithShape="1">
            <a:blip r:embed="rId23">
              <a:alphaModFix/>
            </a:blip>
            <a:stretch>
              <a:fillRect b="0" l="0" r="0" t="0"/>
            </a:stretch>
          </a:blipFill>
          <a:ln>
            <a:noFill/>
          </a:ln>
        </p:spPr>
      </p:sp>
      <p:sp>
        <p:nvSpPr>
          <p:cNvPr id="693" name="Google Shape;693;p25"/>
          <p:cNvSpPr/>
          <p:nvPr/>
        </p:nvSpPr>
        <p:spPr>
          <a:xfrm>
            <a:off x="12547488" y="6242773"/>
            <a:ext cx="671069" cy="1153399"/>
          </a:xfrm>
          <a:custGeom>
            <a:rect b="b" l="l" r="r" t="t"/>
            <a:pathLst>
              <a:path extrusionOk="0" h="1153399" w="671069">
                <a:moveTo>
                  <a:pt x="0" y="0"/>
                </a:moveTo>
                <a:lnTo>
                  <a:pt x="671069" y="0"/>
                </a:lnTo>
                <a:lnTo>
                  <a:pt x="671069" y="1153399"/>
                </a:lnTo>
                <a:lnTo>
                  <a:pt x="0" y="1153399"/>
                </a:lnTo>
                <a:lnTo>
                  <a:pt x="0" y="0"/>
                </a:lnTo>
                <a:close/>
              </a:path>
            </a:pathLst>
          </a:custGeom>
          <a:blipFill rotWithShape="1">
            <a:blip r:embed="rId24">
              <a:alphaModFix/>
            </a:blip>
            <a:stretch>
              <a:fillRect b="0" l="0" r="0" t="0"/>
            </a:stretch>
          </a:blipFill>
          <a:ln>
            <a:noFill/>
          </a:ln>
        </p:spPr>
      </p:sp>
      <p:sp>
        <p:nvSpPr>
          <p:cNvPr id="694" name="Google Shape;694;p25"/>
          <p:cNvSpPr/>
          <p:nvPr/>
        </p:nvSpPr>
        <p:spPr>
          <a:xfrm>
            <a:off x="15793579" y="6403841"/>
            <a:ext cx="1154532" cy="831263"/>
          </a:xfrm>
          <a:custGeom>
            <a:rect b="b" l="l" r="r" t="t"/>
            <a:pathLst>
              <a:path extrusionOk="0" h="831263" w="1154532">
                <a:moveTo>
                  <a:pt x="0" y="0"/>
                </a:moveTo>
                <a:lnTo>
                  <a:pt x="1154532" y="0"/>
                </a:lnTo>
                <a:lnTo>
                  <a:pt x="1154532" y="831263"/>
                </a:lnTo>
                <a:lnTo>
                  <a:pt x="0" y="831263"/>
                </a:lnTo>
                <a:lnTo>
                  <a:pt x="0" y="0"/>
                </a:lnTo>
                <a:close/>
              </a:path>
            </a:pathLst>
          </a:custGeom>
          <a:blipFill rotWithShape="1">
            <a:blip r:embed="rId25">
              <a:alphaModFix/>
            </a:blip>
            <a:stretch>
              <a:fillRect b="0" l="0" r="0" t="0"/>
            </a:stretch>
          </a:blipFill>
          <a:ln>
            <a:noFill/>
          </a:ln>
        </p:spPr>
      </p:sp>
      <p:sp>
        <p:nvSpPr>
          <p:cNvPr id="695" name="Google Shape;695;p25"/>
          <p:cNvSpPr/>
          <p:nvPr/>
        </p:nvSpPr>
        <p:spPr>
          <a:xfrm>
            <a:off x="14546468" y="6443318"/>
            <a:ext cx="964498" cy="752309"/>
          </a:xfrm>
          <a:custGeom>
            <a:rect b="b" l="l" r="r" t="t"/>
            <a:pathLst>
              <a:path extrusionOk="0" h="752309" w="964498">
                <a:moveTo>
                  <a:pt x="0" y="0"/>
                </a:moveTo>
                <a:lnTo>
                  <a:pt x="964499" y="0"/>
                </a:lnTo>
                <a:lnTo>
                  <a:pt x="964499" y="752309"/>
                </a:lnTo>
                <a:lnTo>
                  <a:pt x="0" y="752309"/>
                </a:lnTo>
                <a:lnTo>
                  <a:pt x="0" y="0"/>
                </a:lnTo>
                <a:close/>
              </a:path>
            </a:pathLst>
          </a:custGeom>
          <a:blipFill rotWithShape="1">
            <a:blip r:embed="rId26">
              <a:alphaModFix/>
            </a:blip>
            <a:stretch>
              <a:fillRect b="0" l="0" r="0" t="0"/>
            </a:stretch>
          </a:blipFill>
          <a:ln>
            <a:noFill/>
          </a:ln>
        </p:spPr>
      </p:sp>
      <p:sp>
        <p:nvSpPr>
          <p:cNvPr id="696" name="Google Shape;696;p25"/>
          <p:cNvSpPr/>
          <p:nvPr/>
        </p:nvSpPr>
        <p:spPr>
          <a:xfrm>
            <a:off x="13501169" y="6318902"/>
            <a:ext cx="762688" cy="1001141"/>
          </a:xfrm>
          <a:custGeom>
            <a:rect b="b" l="l" r="r" t="t"/>
            <a:pathLst>
              <a:path extrusionOk="0" h="1001141" w="762688">
                <a:moveTo>
                  <a:pt x="0" y="0"/>
                </a:moveTo>
                <a:lnTo>
                  <a:pt x="762687" y="0"/>
                </a:lnTo>
                <a:lnTo>
                  <a:pt x="762687" y="1001141"/>
                </a:lnTo>
                <a:lnTo>
                  <a:pt x="0" y="1001141"/>
                </a:lnTo>
                <a:lnTo>
                  <a:pt x="0" y="0"/>
                </a:lnTo>
                <a:close/>
              </a:path>
            </a:pathLst>
          </a:custGeom>
          <a:blipFill rotWithShape="1">
            <a:blip r:embed="rId27">
              <a:alphaModFix/>
            </a:blip>
            <a:stretch>
              <a:fillRect b="0" l="0" r="0" t="0"/>
            </a:stretch>
          </a:blipFill>
          <a:ln>
            <a:noFill/>
          </a:ln>
        </p:spPr>
      </p:sp>
      <p:sp>
        <p:nvSpPr>
          <p:cNvPr id="697" name="Google Shape;697;p25"/>
          <p:cNvSpPr/>
          <p:nvPr/>
        </p:nvSpPr>
        <p:spPr>
          <a:xfrm>
            <a:off x="6494490" y="7787454"/>
            <a:ext cx="728469" cy="790252"/>
          </a:xfrm>
          <a:custGeom>
            <a:rect b="b" l="l" r="r" t="t"/>
            <a:pathLst>
              <a:path extrusionOk="0" h="790252" w="728469">
                <a:moveTo>
                  <a:pt x="0" y="0"/>
                </a:moveTo>
                <a:lnTo>
                  <a:pt x="728469" y="0"/>
                </a:lnTo>
                <a:lnTo>
                  <a:pt x="728469" y="790252"/>
                </a:lnTo>
                <a:lnTo>
                  <a:pt x="0" y="790252"/>
                </a:lnTo>
                <a:lnTo>
                  <a:pt x="0" y="0"/>
                </a:lnTo>
                <a:close/>
              </a:path>
            </a:pathLst>
          </a:custGeom>
          <a:blipFill rotWithShape="1">
            <a:blip r:embed="rId28">
              <a:alphaModFix/>
            </a:blip>
            <a:stretch>
              <a:fillRect b="0" l="0" r="0" t="0"/>
            </a:stretch>
          </a:blipFill>
          <a:ln>
            <a:noFill/>
          </a:ln>
        </p:spPr>
      </p:sp>
      <p:sp>
        <p:nvSpPr>
          <p:cNvPr id="698" name="Google Shape;698;p25"/>
          <p:cNvSpPr/>
          <p:nvPr/>
        </p:nvSpPr>
        <p:spPr>
          <a:xfrm>
            <a:off x="10456409" y="7820104"/>
            <a:ext cx="745278" cy="724952"/>
          </a:xfrm>
          <a:custGeom>
            <a:rect b="b" l="l" r="r" t="t"/>
            <a:pathLst>
              <a:path extrusionOk="0" h="724952" w="745278">
                <a:moveTo>
                  <a:pt x="0" y="0"/>
                </a:moveTo>
                <a:lnTo>
                  <a:pt x="745278" y="0"/>
                </a:lnTo>
                <a:lnTo>
                  <a:pt x="745278" y="724952"/>
                </a:lnTo>
                <a:lnTo>
                  <a:pt x="0" y="724952"/>
                </a:lnTo>
                <a:lnTo>
                  <a:pt x="0" y="0"/>
                </a:lnTo>
                <a:close/>
              </a:path>
            </a:pathLst>
          </a:custGeom>
          <a:blipFill rotWithShape="1">
            <a:blip r:embed="rId29">
              <a:alphaModFix/>
            </a:blip>
            <a:stretch>
              <a:fillRect b="0" l="0" r="0" t="0"/>
            </a:stretch>
          </a:blipFill>
          <a:ln>
            <a:noFill/>
          </a:ln>
        </p:spPr>
      </p:sp>
      <p:sp>
        <p:nvSpPr>
          <p:cNvPr id="699" name="Google Shape;699;p25"/>
          <p:cNvSpPr/>
          <p:nvPr/>
        </p:nvSpPr>
        <p:spPr>
          <a:xfrm>
            <a:off x="8598090" y="7788834"/>
            <a:ext cx="694424" cy="787491"/>
          </a:xfrm>
          <a:custGeom>
            <a:rect b="b" l="l" r="r" t="t"/>
            <a:pathLst>
              <a:path extrusionOk="0" h="787491" w="694424">
                <a:moveTo>
                  <a:pt x="0" y="0"/>
                </a:moveTo>
                <a:lnTo>
                  <a:pt x="694424" y="0"/>
                </a:lnTo>
                <a:lnTo>
                  <a:pt x="694424" y="787491"/>
                </a:lnTo>
                <a:lnTo>
                  <a:pt x="0" y="787491"/>
                </a:lnTo>
                <a:lnTo>
                  <a:pt x="0" y="0"/>
                </a:lnTo>
                <a:close/>
              </a:path>
            </a:pathLst>
          </a:custGeom>
          <a:blipFill rotWithShape="1">
            <a:blip r:embed="rId30">
              <a:alphaModFix/>
            </a:blip>
            <a:stretch>
              <a:fillRect b="0" l="0" r="0" t="0"/>
            </a:stretch>
          </a:blipFill>
          <a:ln>
            <a:noFill/>
          </a:ln>
        </p:spPr>
      </p:sp>
      <p:sp>
        <p:nvSpPr>
          <p:cNvPr id="700" name="Google Shape;700;p25"/>
          <p:cNvSpPr/>
          <p:nvPr/>
        </p:nvSpPr>
        <p:spPr>
          <a:xfrm>
            <a:off x="12346582" y="7820273"/>
            <a:ext cx="715391" cy="724613"/>
          </a:xfrm>
          <a:custGeom>
            <a:rect b="b" l="l" r="r" t="t"/>
            <a:pathLst>
              <a:path extrusionOk="0" h="724613" w="715391">
                <a:moveTo>
                  <a:pt x="0" y="0"/>
                </a:moveTo>
                <a:lnTo>
                  <a:pt x="715391" y="0"/>
                </a:lnTo>
                <a:lnTo>
                  <a:pt x="715391" y="724613"/>
                </a:lnTo>
                <a:lnTo>
                  <a:pt x="0" y="724613"/>
                </a:lnTo>
                <a:lnTo>
                  <a:pt x="0" y="0"/>
                </a:lnTo>
                <a:close/>
              </a:path>
            </a:pathLst>
          </a:custGeom>
          <a:blipFill rotWithShape="1">
            <a:blip r:embed="rId31">
              <a:alphaModFix/>
            </a:blip>
            <a:stretch>
              <a:fillRect b="0" l="0" r="0" t="0"/>
            </a:stretch>
          </a:blipFill>
          <a:ln>
            <a:noFill/>
          </a:ln>
        </p:spPr>
      </p:sp>
      <p:sp>
        <p:nvSpPr>
          <p:cNvPr id="701" name="Google Shape;701;p25"/>
          <p:cNvSpPr/>
          <p:nvPr/>
        </p:nvSpPr>
        <p:spPr>
          <a:xfrm>
            <a:off x="13331062" y="7837557"/>
            <a:ext cx="708069" cy="690045"/>
          </a:xfrm>
          <a:custGeom>
            <a:rect b="b" l="l" r="r" t="t"/>
            <a:pathLst>
              <a:path extrusionOk="0" h="690045" w="708069">
                <a:moveTo>
                  <a:pt x="0" y="0"/>
                </a:moveTo>
                <a:lnTo>
                  <a:pt x="708069" y="0"/>
                </a:lnTo>
                <a:lnTo>
                  <a:pt x="708069" y="690045"/>
                </a:lnTo>
                <a:lnTo>
                  <a:pt x="0" y="690045"/>
                </a:lnTo>
                <a:lnTo>
                  <a:pt x="0" y="0"/>
                </a:lnTo>
                <a:close/>
              </a:path>
            </a:pathLst>
          </a:custGeom>
          <a:blipFill rotWithShape="1">
            <a:blip r:embed="rId32">
              <a:alphaModFix/>
            </a:blip>
            <a:stretch>
              <a:fillRect b="0" l="0" r="0" t="0"/>
            </a:stretch>
          </a:blipFill>
          <a:ln>
            <a:noFill/>
          </a:ln>
        </p:spPr>
      </p:sp>
      <p:sp>
        <p:nvSpPr>
          <p:cNvPr id="702" name="Google Shape;702;p25"/>
          <p:cNvSpPr/>
          <p:nvPr/>
        </p:nvSpPr>
        <p:spPr>
          <a:xfrm>
            <a:off x="9561603" y="7869721"/>
            <a:ext cx="625717" cy="625717"/>
          </a:xfrm>
          <a:custGeom>
            <a:rect b="b" l="l" r="r" t="t"/>
            <a:pathLst>
              <a:path extrusionOk="0" h="625717" w="625717">
                <a:moveTo>
                  <a:pt x="0" y="0"/>
                </a:moveTo>
                <a:lnTo>
                  <a:pt x="625717" y="0"/>
                </a:lnTo>
                <a:lnTo>
                  <a:pt x="625717" y="625717"/>
                </a:lnTo>
                <a:lnTo>
                  <a:pt x="0" y="625717"/>
                </a:lnTo>
                <a:lnTo>
                  <a:pt x="0" y="0"/>
                </a:lnTo>
                <a:close/>
              </a:path>
            </a:pathLst>
          </a:custGeom>
          <a:blipFill rotWithShape="1">
            <a:blip r:embed="rId33">
              <a:alphaModFix/>
            </a:blip>
            <a:stretch>
              <a:fillRect b="0" l="0" r="0" t="0"/>
            </a:stretch>
          </a:blipFill>
          <a:ln>
            <a:noFill/>
          </a:ln>
        </p:spPr>
      </p:sp>
      <p:sp>
        <p:nvSpPr>
          <p:cNvPr id="703" name="Google Shape;703;p25"/>
          <p:cNvSpPr/>
          <p:nvPr/>
        </p:nvSpPr>
        <p:spPr>
          <a:xfrm>
            <a:off x="7492048" y="7776277"/>
            <a:ext cx="836953" cy="812606"/>
          </a:xfrm>
          <a:custGeom>
            <a:rect b="b" l="l" r="r" t="t"/>
            <a:pathLst>
              <a:path extrusionOk="0" h="812606" w="836953">
                <a:moveTo>
                  <a:pt x="0" y="0"/>
                </a:moveTo>
                <a:lnTo>
                  <a:pt x="836953" y="0"/>
                </a:lnTo>
                <a:lnTo>
                  <a:pt x="836953" y="812606"/>
                </a:lnTo>
                <a:lnTo>
                  <a:pt x="0" y="812606"/>
                </a:lnTo>
                <a:lnTo>
                  <a:pt x="0" y="0"/>
                </a:lnTo>
                <a:close/>
              </a:path>
            </a:pathLst>
          </a:custGeom>
          <a:blipFill rotWithShape="1">
            <a:blip r:embed="rId34">
              <a:alphaModFix/>
            </a:blip>
            <a:stretch>
              <a:fillRect b="0" l="0" r="0" t="0"/>
            </a:stretch>
          </a:blipFill>
          <a:ln>
            <a:noFill/>
          </a:ln>
        </p:spPr>
      </p:sp>
      <p:sp>
        <p:nvSpPr>
          <p:cNvPr id="704" name="Google Shape;704;p25"/>
          <p:cNvSpPr/>
          <p:nvPr/>
        </p:nvSpPr>
        <p:spPr>
          <a:xfrm>
            <a:off x="11470776" y="7871298"/>
            <a:ext cx="606717" cy="622564"/>
          </a:xfrm>
          <a:custGeom>
            <a:rect b="b" l="l" r="r" t="t"/>
            <a:pathLst>
              <a:path extrusionOk="0" h="622564" w="606717">
                <a:moveTo>
                  <a:pt x="0" y="0"/>
                </a:moveTo>
                <a:lnTo>
                  <a:pt x="606717" y="0"/>
                </a:lnTo>
                <a:lnTo>
                  <a:pt x="606717" y="622564"/>
                </a:lnTo>
                <a:lnTo>
                  <a:pt x="0" y="622564"/>
                </a:lnTo>
                <a:lnTo>
                  <a:pt x="0" y="0"/>
                </a:lnTo>
                <a:close/>
              </a:path>
            </a:pathLst>
          </a:custGeom>
          <a:blipFill rotWithShape="1">
            <a:blip r:embed="rId35">
              <a:alphaModFix/>
            </a:blip>
            <a:stretch>
              <a:fillRect b="0" l="0" r="0" t="0"/>
            </a:stretch>
          </a:blipFill>
          <a:ln>
            <a:noFill/>
          </a:ln>
        </p:spPr>
      </p:sp>
      <p:sp>
        <p:nvSpPr>
          <p:cNvPr id="705" name="Google Shape;705;p25"/>
          <p:cNvSpPr/>
          <p:nvPr/>
        </p:nvSpPr>
        <p:spPr>
          <a:xfrm flipH="1" rot="10800000">
            <a:off x="14308219" y="7663727"/>
            <a:ext cx="807524" cy="1037706"/>
          </a:xfrm>
          <a:custGeom>
            <a:rect b="b" l="l" r="r" t="t"/>
            <a:pathLst>
              <a:path extrusionOk="0" h="1037706" w="807524">
                <a:moveTo>
                  <a:pt x="0" y="1037706"/>
                </a:moveTo>
                <a:lnTo>
                  <a:pt x="807524" y="1037706"/>
                </a:lnTo>
                <a:lnTo>
                  <a:pt x="807524" y="0"/>
                </a:lnTo>
                <a:lnTo>
                  <a:pt x="0" y="0"/>
                </a:lnTo>
                <a:lnTo>
                  <a:pt x="0" y="1037706"/>
                </a:lnTo>
                <a:close/>
              </a:path>
            </a:pathLst>
          </a:custGeom>
          <a:blipFill rotWithShape="1">
            <a:blip r:embed="rId36">
              <a:alphaModFix/>
            </a:blip>
            <a:stretch>
              <a:fillRect b="0" l="0" r="0" t="0"/>
            </a:stretch>
          </a:blipFill>
          <a:ln>
            <a:noFill/>
          </a:ln>
        </p:spPr>
      </p:sp>
      <p:sp>
        <p:nvSpPr>
          <p:cNvPr id="706" name="Google Shape;706;p25"/>
          <p:cNvSpPr/>
          <p:nvPr/>
        </p:nvSpPr>
        <p:spPr>
          <a:xfrm>
            <a:off x="15780847" y="7719521"/>
            <a:ext cx="582612" cy="926117"/>
          </a:xfrm>
          <a:custGeom>
            <a:rect b="b" l="l" r="r" t="t"/>
            <a:pathLst>
              <a:path extrusionOk="0" h="926117" w="582612">
                <a:moveTo>
                  <a:pt x="0" y="0"/>
                </a:moveTo>
                <a:lnTo>
                  <a:pt x="582611" y="0"/>
                </a:lnTo>
                <a:lnTo>
                  <a:pt x="582611" y="926117"/>
                </a:lnTo>
                <a:lnTo>
                  <a:pt x="0" y="926117"/>
                </a:lnTo>
                <a:lnTo>
                  <a:pt x="0" y="0"/>
                </a:lnTo>
                <a:close/>
              </a:path>
            </a:pathLst>
          </a:custGeom>
          <a:blipFill rotWithShape="1">
            <a:blip r:embed="rId37">
              <a:alphaModFix/>
            </a:blip>
            <a:stretch>
              <a:fillRect b="0" l="0" r="0" t="0"/>
            </a:stretch>
          </a:blipFill>
          <a:ln>
            <a:noFill/>
          </a:ln>
        </p:spPr>
      </p:sp>
      <p:sp>
        <p:nvSpPr>
          <p:cNvPr id="707" name="Google Shape;707;p25"/>
          <p:cNvSpPr/>
          <p:nvPr/>
        </p:nvSpPr>
        <p:spPr>
          <a:xfrm>
            <a:off x="15384832" y="7676716"/>
            <a:ext cx="126926" cy="1011727"/>
          </a:xfrm>
          <a:custGeom>
            <a:rect b="b" l="l" r="r" t="t"/>
            <a:pathLst>
              <a:path extrusionOk="0" h="1011727" w="126926">
                <a:moveTo>
                  <a:pt x="0" y="0"/>
                </a:moveTo>
                <a:lnTo>
                  <a:pt x="126926" y="0"/>
                </a:lnTo>
                <a:lnTo>
                  <a:pt x="126926" y="1011727"/>
                </a:lnTo>
                <a:lnTo>
                  <a:pt x="0" y="1011727"/>
                </a:lnTo>
                <a:lnTo>
                  <a:pt x="0" y="0"/>
                </a:lnTo>
                <a:close/>
              </a:path>
            </a:pathLst>
          </a:custGeom>
          <a:blipFill rotWithShape="1">
            <a:blip r:embed="rId38">
              <a:alphaModFix/>
            </a:blip>
            <a:stretch>
              <a:fillRect b="0" l="0" r="0" t="0"/>
            </a:stretch>
          </a:blipFill>
          <a:ln>
            <a:noFill/>
          </a:ln>
        </p:spPr>
      </p:sp>
      <p:sp>
        <p:nvSpPr>
          <p:cNvPr id="708" name="Google Shape;708;p25"/>
          <p:cNvSpPr/>
          <p:nvPr/>
        </p:nvSpPr>
        <p:spPr>
          <a:xfrm>
            <a:off x="16632547" y="7669088"/>
            <a:ext cx="315564" cy="1026983"/>
          </a:xfrm>
          <a:custGeom>
            <a:rect b="b" l="l" r="r" t="t"/>
            <a:pathLst>
              <a:path extrusionOk="0" h="1026983" w="315564">
                <a:moveTo>
                  <a:pt x="0" y="0"/>
                </a:moveTo>
                <a:lnTo>
                  <a:pt x="315564" y="0"/>
                </a:lnTo>
                <a:lnTo>
                  <a:pt x="315564" y="1026983"/>
                </a:lnTo>
                <a:lnTo>
                  <a:pt x="0" y="1026983"/>
                </a:lnTo>
                <a:lnTo>
                  <a:pt x="0" y="0"/>
                </a:lnTo>
                <a:close/>
              </a:path>
            </a:pathLst>
          </a:custGeom>
          <a:blipFill rotWithShape="1">
            <a:blip r:embed="rId39">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712" name="Shape 712"/>
        <p:cNvGrpSpPr/>
        <p:nvPr/>
      </p:nvGrpSpPr>
      <p:grpSpPr>
        <a:xfrm>
          <a:off x="0" y="0"/>
          <a:ext cx="0" cy="0"/>
          <a:chOff x="0" y="0"/>
          <a:chExt cx="0" cy="0"/>
        </a:xfrm>
      </p:grpSpPr>
      <p:pic>
        <p:nvPicPr>
          <p:cNvPr id="713" name="Google Shape;713;p26"/>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714" name="Google Shape;714;p26"/>
          <p:cNvGrpSpPr/>
          <p:nvPr/>
        </p:nvGrpSpPr>
        <p:grpSpPr>
          <a:xfrm>
            <a:off x="865390" y="-338080"/>
            <a:ext cx="16997445" cy="10250581"/>
            <a:chOff x="0" y="-276225"/>
            <a:chExt cx="4476693" cy="2699742"/>
          </a:xfrm>
        </p:grpSpPr>
        <p:sp>
          <p:nvSpPr>
            <p:cNvPr id="715" name="Google Shape;715;p26"/>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26"/>
          <p:cNvGrpSpPr/>
          <p:nvPr/>
        </p:nvGrpSpPr>
        <p:grpSpPr>
          <a:xfrm>
            <a:off x="645278" y="609673"/>
            <a:ext cx="16997445" cy="9067655"/>
            <a:chOff x="0" y="0"/>
            <a:chExt cx="4476693" cy="2388189"/>
          </a:xfrm>
        </p:grpSpPr>
        <p:sp>
          <p:nvSpPr>
            <p:cNvPr id="718" name="Google Shape;718;p26"/>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txBox="1"/>
            <p:nvPr/>
          </p:nvSpPr>
          <p:spPr>
            <a:xfrm>
              <a:off x="0" y="9525"/>
              <a:ext cx="4476693" cy="2378664"/>
            </a:xfrm>
            <a:prstGeom prst="rect">
              <a:avLst/>
            </a:prstGeom>
            <a:noFill/>
            <a:ln>
              <a:noFill/>
            </a:ln>
          </p:spPr>
          <p:txBody>
            <a:bodyPr anchorCtr="0" anchor="ctr" bIns="50800" lIns="50800" spcFirstLastPara="1" rIns="50800" wrap="square" tIns="50800">
              <a:noAutofit/>
            </a:bodyPr>
            <a:lstStyle/>
            <a:p>
              <a:pPr indent="0" lvl="0" marL="0" marR="0" rtl="0" algn="ctr">
                <a:lnSpc>
                  <a:spcPct val="15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0" name="Google Shape;720;p26"/>
          <p:cNvSpPr txBox="1"/>
          <p:nvPr/>
        </p:nvSpPr>
        <p:spPr>
          <a:xfrm>
            <a:off x="2535739" y="1066800"/>
            <a:ext cx="13216522" cy="132172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CREDITS</a:t>
            </a:r>
            <a:endParaRPr/>
          </a:p>
        </p:txBody>
      </p:sp>
      <p:sp>
        <p:nvSpPr>
          <p:cNvPr id="721" name="Google Shape;721;p26"/>
          <p:cNvSpPr txBox="1"/>
          <p:nvPr/>
        </p:nvSpPr>
        <p:spPr>
          <a:xfrm>
            <a:off x="5902944" y="2565167"/>
            <a:ext cx="6482111" cy="1042465"/>
          </a:xfrm>
          <a:prstGeom prst="rect">
            <a:avLst/>
          </a:prstGeom>
          <a:noFill/>
          <a:ln>
            <a:noFill/>
          </a:ln>
        </p:spPr>
        <p:txBody>
          <a:bodyPr anchorCtr="0" anchor="t" bIns="0" lIns="0" spcFirstLastPara="1" rIns="0" wrap="square" tIns="0">
            <a:spAutoFit/>
          </a:bodyPr>
          <a:lstStyle/>
          <a:p>
            <a:pPr indent="0" lvl="1" marL="0" marR="0" rtl="0" algn="ctr">
              <a:lnSpc>
                <a:spcPct val="157981"/>
              </a:lnSpc>
              <a:spcBef>
                <a:spcPts val="0"/>
              </a:spcBef>
              <a:spcAft>
                <a:spcPts val="0"/>
              </a:spcAft>
              <a:buNone/>
            </a:pPr>
            <a:r>
              <a:rPr b="0" i="0" lang="en-US" sz="2675"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722" name="Google Shape;722;p26"/>
          <p:cNvSpPr txBox="1"/>
          <p:nvPr/>
        </p:nvSpPr>
        <p:spPr>
          <a:xfrm>
            <a:off x="6493578" y="8152149"/>
            <a:ext cx="5300843" cy="571882"/>
          </a:xfrm>
          <a:prstGeom prst="rect">
            <a:avLst/>
          </a:prstGeom>
          <a:noFill/>
          <a:ln>
            <a:noFill/>
          </a:ln>
        </p:spPr>
        <p:txBody>
          <a:bodyPr anchorCtr="0" anchor="t" bIns="0" lIns="0" spcFirstLastPara="1" rIns="0" wrap="square" tIns="0">
            <a:spAutoFit/>
          </a:bodyPr>
          <a:lstStyle/>
          <a:p>
            <a:pPr indent="0" lvl="1" marL="0" marR="0" rtl="0" algn="ctr">
              <a:lnSpc>
                <a:spcPct val="181030"/>
              </a:lnSpc>
              <a:spcBef>
                <a:spcPts val="0"/>
              </a:spcBef>
              <a:spcAft>
                <a:spcPts val="0"/>
              </a:spcAft>
              <a:buNone/>
            </a:pPr>
            <a:r>
              <a:rPr b="0" i="0" lang="en-US" sz="2699" u="none" cap="none" strike="noStrike">
                <a:solidFill>
                  <a:srgbClr val="000000"/>
                </a:solidFill>
                <a:latin typeface="Lato"/>
                <a:ea typeface="Lato"/>
                <a:cs typeface="Lato"/>
                <a:sym typeface="Lato"/>
              </a:rPr>
              <a:t>for the photos</a:t>
            </a:r>
            <a:endParaRPr/>
          </a:p>
        </p:txBody>
      </p:sp>
      <p:sp>
        <p:nvSpPr>
          <p:cNvPr id="723" name="Google Shape;723;p26"/>
          <p:cNvSpPr txBox="1"/>
          <p:nvPr/>
        </p:nvSpPr>
        <p:spPr>
          <a:xfrm>
            <a:off x="5114305" y="7370536"/>
            <a:ext cx="8059390" cy="853612"/>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5018" u="none" cap="none" strike="noStrike">
                <a:solidFill>
                  <a:srgbClr val="000000"/>
                </a:solidFill>
                <a:latin typeface="Prompt"/>
                <a:ea typeface="Prompt"/>
                <a:cs typeface="Prompt"/>
                <a:sym typeface="Prompt"/>
              </a:rPr>
              <a:t>PEXELS &amp; PIXABAY</a:t>
            </a:r>
            <a:endParaRPr/>
          </a:p>
        </p:txBody>
      </p:sp>
      <p:sp>
        <p:nvSpPr>
          <p:cNvPr id="724" name="Google Shape;724;p26"/>
          <p:cNvSpPr txBox="1"/>
          <p:nvPr/>
        </p:nvSpPr>
        <p:spPr>
          <a:xfrm>
            <a:off x="6286555" y="6037895"/>
            <a:ext cx="5714890" cy="571882"/>
          </a:xfrm>
          <a:prstGeom prst="rect">
            <a:avLst/>
          </a:prstGeom>
          <a:noFill/>
          <a:ln>
            <a:noFill/>
          </a:ln>
        </p:spPr>
        <p:txBody>
          <a:bodyPr anchorCtr="0" anchor="t" bIns="0" lIns="0" spcFirstLastPara="1" rIns="0" wrap="square" tIns="0">
            <a:spAutoFit/>
          </a:bodyPr>
          <a:lstStyle/>
          <a:p>
            <a:pPr indent="0" lvl="1" marL="0" marR="0" rtl="0" algn="ctr">
              <a:lnSpc>
                <a:spcPct val="181030"/>
              </a:lnSpc>
              <a:spcBef>
                <a:spcPts val="0"/>
              </a:spcBef>
              <a:spcAft>
                <a:spcPts val="0"/>
              </a:spcAft>
              <a:buNone/>
            </a:pPr>
            <a:r>
              <a:rPr b="0" i="0" lang="en-US" sz="2699" u="none" cap="none" strike="noStrike">
                <a:solidFill>
                  <a:srgbClr val="000000"/>
                </a:solidFill>
                <a:latin typeface="Lato"/>
                <a:ea typeface="Lato"/>
                <a:cs typeface="Lato"/>
                <a:sym typeface="Lato"/>
              </a:rPr>
              <a:t>for the presentation template</a:t>
            </a:r>
            <a:endParaRPr/>
          </a:p>
        </p:txBody>
      </p:sp>
      <p:pic>
        <p:nvPicPr>
          <p:cNvPr id="725" name="Google Shape;725;p26"/>
          <p:cNvPicPr preferRelativeResize="0"/>
          <p:nvPr/>
        </p:nvPicPr>
        <p:blipFill>
          <a:blip r:embed="rId4">
            <a:alphaModFix/>
          </a:blip>
          <a:stretch>
            <a:fillRect/>
          </a:stretch>
        </p:blipFill>
        <p:spPr>
          <a:xfrm>
            <a:off x="6299194" y="4429138"/>
            <a:ext cx="5689613" cy="1428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151" name="Shape 151"/>
        <p:cNvGrpSpPr/>
        <p:nvPr/>
      </p:nvGrpSpPr>
      <p:grpSpPr>
        <a:xfrm>
          <a:off x="0" y="0"/>
          <a:ext cx="0" cy="0"/>
          <a:chOff x="0" y="0"/>
          <a:chExt cx="0" cy="0"/>
        </a:xfrm>
      </p:grpSpPr>
      <p:pic>
        <p:nvPicPr>
          <p:cNvPr id="152" name="Google Shape;152;p9"/>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153" name="Google Shape;153;p9"/>
          <p:cNvGrpSpPr/>
          <p:nvPr/>
        </p:nvGrpSpPr>
        <p:grpSpPr>
          <a:xfrm>
            <a:off x="788949" y="-148879"/>
            <a:ext cx="11242286" cy="9975440"/>
            <a:chOff x="0" y="-276225"/>
            <a:chExt cx="2960931" cy="2627276"/>
          </a:xfrm>
        </p:grpSpPr>
        <p:sp>
          <p:nvSpPr>
            <p:cNvPr id="154" name="Google Shape;154;p9"/>
            <p:cNvSpPr/>
            <p:nvPr/>
          </p:nvSpPr>
          <p:spPr>
            <a:xfrm>
              <a:off x="0" y="0"/>
              <a:ext cx="2960931" cy="2351051"/>
            </a:xfrm>
            <a:custGeom>
              <a:rect b="b" l="l" r="r" t="t"/>
              <a:pathLst>
                <a:path extrusionOk="0" h="2351051" w="2960931">
                  <a:moveTo>
                    <a:pt x="40630" y="0"/>
                  </a:moveTo>
                  <a:lnTo>
                    <a:pt x="2920301" y="0"/>
                  </a:lnTo>
                  <a:cubicBezTo>
                    <a:pt x="2931077" y="0"/>
                    <a:pt x="2941412" y="4281"/>
                    <a:pt x="2949031" y="11900"/>
                  </a:cubicBezTo>
                  <a:cubicBezTo>
                    <a:pt x="2956651" y="19520"/>
                    <a:pt x="2960931" y="29854"/>
                    <a:pt x="2960931" y="40630"/>
                  </a:cubicBezTo>
                  <a:lnTo>
                    <a:pt x="2960931" y="2310421"/>
                  </a:lnTo>
                  <a:cubicBezTo>
                    <a:pt x="2960931" y="2321197"/>
                    <a:pt x="2956651" y="2331532"/>
                    <a:pt x="2949031" y="2339151"/>
                  </a:cubicBezTo>
                  <a:cubicBezTo>
                    <a:pt x="2941412" y="2346771"/>
                    <a:pt x="2931077" y="2351051"/>
                    <a:pt x="2920301" y="2351051"/>
                  </a:cubicBezTo>
                  <a:lnTo>
                    <a:pt x="40630" y="2351051"/>
                  </a:lnTo>
                  <a:cubicBezTo>
                    <a:pt x="29854" y="2351051"/>
                    <a:pt x="19520" y="2346771"/>
                    <a:pt x="11900" y="2339151"/>
                  </a:cubicBezTo>
                  <a:cubicBezTo>
                    <a:pt x="4281" y="2331532"/>
                    <a:pt x="0" y="2321197"/>
                    <a:pt x="0" y="2310421"/>
                  </a:cubicBezTo>
                  <a:lnTo>
                    <a:pt x="0" y="40630"/>
                  </a:lnTo>
                  <a:cubicBezTo>
                    <a:pt x="0" y="29854"/>
                    <a:pt x="4281" y="19520"/>
                    <a:pt x="11900" y="11900"/>
                  </a:cubicBezTo>
                  <a:cubicBezTo>
                    <a:pt x="19520" y="4281"/>
                    <a:pt x="29854" y="0"/>
                    <a:pt x="40630"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
            <p:cNvSpPr txBox="1"/>
            <p:nvPr/>
          </p:nvSpPr>
          <p:spPr>
            <a:xfrm>
              <a:off x="0" y="-276225"/>
              <a:ext cx="2960931" cy="2627276"/>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9"/>
          <p:cNvGrpSpPr/>
          <p:nvPr/>
        </p:nvGrpSpPr>
        <p:grpSpPr>
          <a:xfrm>
            <a:off x="598579" y="-368623"/>
            <a:ext cx="11242621" cy="9975975"/>
            <a:chOff x="0" y="-276225"/>
            <a:chExt cx="2961000" cy="2627400"/>
          </a:xfrm>
        </p:grpSpPr>
        <p:sp>
          <p:nvSpPr>
            <p:cNvPr id="157" name="Google Shape;157;p9"/>
            <p:cNvSpPr/>
            <p:nvPr/>
          </p:nvSpPr>
          <p:spPr>
            <a:xfrm>
              <a:off x="0" y="0"/>
              <a:ext cx="2960931" cy="2351051"/>
            </a:xfrm>
            <a:custGeom>
              <a:rect b="b" l="l" r="r" t="t"/>
              <a:pathLst>
                <a:path extrusionOk="0" h="2351051" w="2960931">
                  <a:moveTo>
                    <a:pt x="35121" y="0"/>
                  </a:moveTo>
                  <a:lnTo>
                    <a:pt x="2925811" y="0"/>
                  </a:lnTo>
                  <a:cubicBezTo>
                    <a:pt x="2945207" y="0"/>
                    <a:pt x="2960931" y="15724"/>
                    <a:pt x="2960931" y="35121"/>
                  </a:cubicBezTo>
                  <a:lnTo>
                    <a:pt x="2960931" y="2315931"/>
                  </a:lnTo>
                  <a:cubicBezTo>
                    <a:pt x="2960931" y="2335327"/>
                    <a:pt x="2945207" y="2351051"/>
                    <a:pt x="2925811" y="2351051"/>
                  </a:cubicBezTo>
                  <a:lnTo>
                    <a:pt x="35121" y="2351051"/>
                  </a:lnTo>
                  <a:cubicBezTo>
                    <a:pt x="15724" y="2351051"/>
                    <a:pt x="0" y="2335327"/>
                    <a:pt x="0" y="2315931"/>
                  </a:cubicBezTo>
                  <a:lnTo>
                    <a:pt x="0" y="35121"/>
                  </a:lnTo>
                  <a:cubicBezTo>
                    <a:pt x="0" y="15724"/>
                    <a:pt x="15724" y="0"/>
                    <a:pt x="35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txBox="1"/>
            <p:nvPr/>
          </p:nvSpPr>
          <p:spPr>
            <a:xfrm>
              <a:off x="0" y="-276225"/>
              <a:ext cx="2961000" cy="26274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9"/>
          <p:cNvSpPr txBox="1"/>
          <p:nvPr/>
        </p:nvSpPr>
        <p:spPr>
          <a:xfrm>
            <a:off x="1931913" y="1226896"/>
            <a:ext cx="8383792" cy="1785283"/>
          </a:xfrm>
          <a:prstGeom prst="rect">
            <a:avLst/>
          </a:prstGeom>
          <a:noFill/>
          <a:ln>
            <a:noFill/>
          </a:ln>
        </p:spPr>
        <p:txBody>
          <a:bodyPr anchorCtr="0" anchor="t" bIns="0" lIns="0" spcFirstLastPara="1" rIns="0" wrap="square" tIns="0">
            <a:spAutoFit/>
          </a:bodyPr>
          <a:lstStyle/>
          <a:p>
            <a:pPr indent="0" lvl="0" marL="0" marR="0" rtl="0" algn="ctr">
              <a:lnSpc>
                <a:spcPct val="115997"/>
              </a:lnSpc>
              <a:spcBef>
                <a:spcPts val="0"/>
              </a:spcBef>
              <a:spcAft>
                <a:spcPts val="0"/>
              </a:spcAft>
              <a:buNone/>
            </a:pPr>
            <a:r>
              <a:rPr b="1" i="0" lang="en-US" sz="12058" u="none" cap="none" strike="noStrike">
                <a:solidFill>
                  <a:srgbClr val="358E51"/>
                </a:solidFill>
                <a:latin typeface="Prompt"/>
                <a:ea typeface="Prompt"/>
                <a:cs typeface="Prompt"/>
                <a:sym typeface="Prompt"/>
              </a:rPr>
              <a:t>CONTENTS</a:t>
            </a:r>
            <a:endParaRPr/>
          </a:p>
        </p:txBody>
      </p:sp>
      <p:sp>
        <p:nvSpPr>
          <p:cNvPr id="160" name="Google Shape;160;p9"/>
          <p:cNvSpPr txBox="1"/>
          <p:nvPr/>
        </p:nvSpPr>
        <p:spPr>
          <a:xfrm>
            <a:off x="2291585" y="3625154"/>
            <a:ext cx="834959" cy="887879"/>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01</a:t>
            </a:r>
            <a:endParaRPr/>
          </a:p>
        </p:txBody>
      </p:sp>
      <p:sp>
        <p:nvSpPr>
          <p:cNvPr id="161" name="Google Shape;161;p9"/>
          <p:cNvSpPr txBox="1"/>
          <p:nvPr/>
        </p:nvSpPr>
        <p:spPr>
          <a:xfrm>
            <a:off x="1931913" y="4943110"/>
            <a:ext cx="1554303" cy="887879"/>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02</a:t>
            </a:r>
            <a:endParaRPr/>
          </a:p>
        </p:txBody>
      </p:sp>
      <p:sp>
        <p:nvSpPr>
          <p:cNvPr id="162" name="Google Shape;162;p9"/>
          <p:cNvSpPr txBox="1"/>
          <p:nvPr/>
        </p:nvSpPr>
        <p:spPr>
          <a:xfrm>
            <a:off x="1931913" y="6261066"/>
            <a:ext cx="1554303" cy="887879"/>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03</a:t>
            </a:r>
            <a:endParaRPr/>
          </a:p>
        </p:txBody>
      </p:sp>
      <p:sp>
        <p:nvSpPr>
          <p:cNvPr id="163" name="Google Shape;163;p9"/>
          <p:cNvSpPr txBox="1"/>
          <p:nvPr/>
        </p:nvSpPr>
        <p:spPr>
          <a:xfrm>
            <a:off x="1931913" y="7579023"/>
            <a:ext cx="1554303" cy="887879"/>
          </a:xfrm>
          <a:prstGeom prst="rect">
            <a:avLst/>
          </a:prstGeom>
          <a:noFill/>
          <a:ln>
            <a:noFill/>
          </a:ln>
        </p:spPr>
        <p:txBody>
          <a:bodyPr anchorCtr="0" anchor="t" bIns="0" lIns="0" spcFirstLastPara="1" rIns="0" wrap="square" tIns="0">
            <a:spAutoFit/>
          </a:bodyPr>
          <a:lstStyle/>
          <a:p>
            <a:pPr indent="0" lvl="0" marL="0" marR="0" rtl="0" algn="ctr">
              <a:lnSpc>
                <a:spcPct val="115989"/>
              </a:lnSpc>
              <a:spcBef>
                <a:spcPts val="0"/>
              </a:spcBef>
              <a:spcAft>
                <a:spcPts val="0"/>
              </a:spcAft>
              <a:buNone/>
            </a:pPr>
            <a:r>
              <a:rPr b="1" i="0" lang="en-US" sz="6029" u="none" cap="none" strike="noStrike">
                <a:solidFill>
                  <a:srgbClr val="FC9E19"/>
                </a:solidFill>
                <a:latin typeface="Prompt"/>
                <a:ea typeface="Prompt"/>
                <a:cs typeface="Prompt"/>
                <a:sym typeface="Prompt"/>
              </a:rPr>
              <a:t>04</a:t>
            </a:r>
            <a:endParaRPr/>
          </a:p>
        </p:txBody>
      </p:sp>
      <p:sp>
        <p:nvSpPr>
          <p:cNvPr id="164" name="Google Shape;164;p9"/>
          <p:cNvSpPr txBox="1"/>
          <p:nvPr/>
        </p:nvSpPr>
        <p:spPr>
          <a:xfrm>
            <a:off x="6410092" y="3824048"/>
            <a:ext cx="3767700" cy="500100"/>
          </a:xfrm>
          <a:prstGeom prst="rect">
            <a:avLst/>
          </a:prstGeom>
          <a:noFill/>
          <a:ln>
            <a:noFill/>
          </a:ln>
        </p:spPr>
        <p:txBody>
          <a:bodyPr anchorCtr="0" anchor="t" bIns="0" lIns="0" spcFirstLastPara="1" rIns="0" wrap="square" tIns="0">
            <a:spAutoFit/>
          </a:bodyPr>
          <a:lstStyle/>
          <a:p>
            <a:pPr indent="0" lvl="0" marL="0" marR="0" rtl="0" algn="l">
              <a:lnSpc>
                <a:spcPct val="168020"/>
              </a:lnSpc>
              <a:spcBef>
                <a:spcPts val="0"/>
              </a:spcBef>
              <a:spcAft>
                <a:spcPts val="0"/>
              </a:spcAft>
              <a:buNone/>
            </a:pPr>
            <a:r>
              <a:rPr b="1" i="0" lang="en-US" sz="3249" u="none" cap="none" strike="noStrike">
                <a:solidFill>
                  <a:srgbClr val="358E51"/>
                </a:solidFill>
                <a:latin typeface="Lato"/>
                <a:ea typeface="Lato"/>
                <a:cs typeface="Lato"/>
                <a:sym typeface="Lato"/>
              </a:rPr>
              <a:t>Introduction</a:t>
            </a:r>
            <a:endParaRPr/>
          </a:p>
        </p:txBody>
      </p:sp>
      <p:sp>
        <p:nvSpPr>
          <p:cNvPr id="165" name="Google Shape;165;p9"/>
          <p:cNvSpPr txBox="1"/>
          <p:nvPr/>
        </p:nvSpPr>
        <p:spPr>
          <a:xfrm>
            <a:off x="6410092" y="5142004"/>
            <a:ext cx="3767700" cy="500100"/>
          </a:xfrm>
          <a:prstGeom prst="rect">
            <a:avLst/>
          </a:prstGeom>
          <a:noFill/>
          <a:ln>
            <a:noFill/>
          </a:ln>
        </p:spPr>
        <p:txBody>
          <a:bodyPr anchorCtr="0" anchor="t" bIns="0" lIns="0" spcFirstLastPara="1" rIns="0" wrap="square" tIns="0">
            <a:spAutoFit/>
          </a:bodyPr>
          <a:lstStyle/>
          <a:p>
            <a:pPr indent="0" lvl="0" marL="0" marR="0" rtl="0" algn="l">
              <a:lnSpc>
                <a:spcPct val="168020"/>
              </a:lnSpc>
              <a:spcBef>
                <a:spcPts val="0"/>
              </a:spcBef>
              <a:spcAft>
                <a:spcPts val="0"/>
              </a:spcAft>
              <a:buNone/>
            </a:pPr>
            <a:r>
              <a:rPr b="1" i="0" lang="en-US" sz="3249" u="none" cap="none" strike="noStrike">
                <a:solidFill>
                  <a:srgbClr val="358E51"/>
                </a:solidFill>
                <a:latin typeface="Lato"/>
                <a:ea typeface="Lato"/>
                <a:cs typeface="Lato"/>
                <a:sym typeface="Lato"/>
              </a:rPr>
              <a:t>Brain Anatomy</a:t>
            </a:r>
            <a:endParaRPr/>
          </a:p>
        </p:txBody>
      </p:sp>
      <p:sp>
        <p:nvSpPr>
          <p:cNvPr id="166" name="Google Shape;166;p9"/>
          <p:cNvSpPr txBox="1"/>
          <p:nvPr/>
        </p:nvSpPr>
        <p:spPr>
          <a:xfrm>
            <a:off x="6410092" y="6459960"/>
            <a:ext cx="3767700" cy="500100"/>
          </a:xfrm>
          <a:prstGeom prst="rect">
            <a:avLst/>
          </a:prstGeom>
          <a:noFill/>
          <a:ln>
            <a:noFill/>
          </a:ln>
        </p:spPr>
        <p:txBody>
          <a:bodyPr anchorCtr="0" anchor="t" bIns="0" lIns="0" spcFirstLastPara="1" rIns="0" wrap="square" tIns="0">
            <a:spAutoFit/>
          </a:bodyPr>
          <a:lstStyle/>
          <a:p>
            <a:pPr indent="0" lvl="0" marL="0" marR="0" rtl="0" algn="l">
              <a:lnSpc>
                <a:spcPct val="168020"/>
              </a:lnSpc>
              <a:spcBef>
                <a:spcPts val="0"/>
              </a:spcBef>
              <a:spcAft>
                <a:spcPts val="0"/>
              </a:spcAft>
              <a:buNone/>
            </a:pPr>
            <a:r>
              <a:rPr b="1" i="0" lang="en-US" sz="3249" u="none" cap="none" strike="noStrike">
                <a:solidFill>
                  <a:srgbClr val="358E51"/>
                </a:solidFill>
                <a:latin typeface="Lato"/>
                <a:ea typeface="Lato"/>
                <a:cs typeface="Lato"/>
                <a:sym typeface="Lato"/>
              </a:rPr>
              <a:t>Brain Functions</a:t>
            </a:r>
            <a:endParaRPr/>
          </a:p>
        </p:txBody>
      </p:sp>
      <p:sp>
        <p:nvSpPr>
          <p:cNvPr id="167" name="Google Shape;167;p9"/>
          <p:cNvSpPr txBox="1"/>
          <p:nvPr/>
        </p:nvSpPr>
        <p:spPr>
          <a:xfrm>
            <a:off x="6410092" y="7777916"/>
            <a:ext cx="3767700" cy="500100"/>
          </a:xfrm>
          <a:prstGeom prst="rect">
            <a:avLst/>
          </a:prstGeom>
          <a:noFill/>
          <a:ln>
            <a:noFill/>
          </a:ln>
        </p:spPr>
        <p:txBody>
          <a:bodyPr anchorCtr="0" anchor="t" bIns="0" lIns="0" spcFirstLastPara="1" rIns="0" wrap="square" tIns="0">
            <a:spAutoFit/>
          </a:bodyPr>
          <a:lstStyle/>
          <a:p>
            <a:pPr indent="0" lvl="0" marL="0" marR="0" rtl="0" algn="l">
              <a:lnSpc>
                <a:spcPct val="168020"/>
              </a:lnSpc>
              <a:spcBef>
                <a:spcPts val="0"/>
              </a:spcBef>
              <a:spcAft>
                <a:spcPts val="0"/>
              </a:spcAft>
              <a:buNone/>
            </a:pPr>
            <a:r>
              <a:rPr b="1" i="0" lang="en-US" sz="3249" u="none" cap="none" strike="noStrike">
                <a:solidFill>
                  <a:srgbClr val="358E51"/>
                </a:solidFill>
                <a:latin typeface="Lato"/>
                <a:ea typeface="Lato"/>
                <a:cs typeface="Lato"/>
                <a:sym typeface="Lato"/>
              </a:rPr>
              <a:t>Brain Health</a:t>
            </a:r>
            <a:endParaRPr/>
          </a:p>
        </p:txBody>
      </p:sp>
      <p:pic>
        <p:nvPicPr>
          <p:cNvPr id="168" name="Google Shape;168;p9"/>
          <p:cNvPicPr preferRelativeResize="0"/>
          <p:nvPr/>
        </p:nvPicPr>
        <p:blipFill rotWithShape="1">
          <a:blip r:embed="rId4">
            <a:alphaModFix/>
          </a:blip>
          <a:srcRect b="0" l="0" r="3250" t="0"/>
          <a:stretch/>
        </p:blipFill>
        <p:spPr>
          <a:xfrm>
            <a:off x="10898500" y="3625150"/>
            <a:ext cx="7389501" cy="6128274"/>
          </a:xfrm>
          <a:prstGeom prst="rect">
            <a:avLst/>
          </a:prstGeom>
          <a:noFill/>
          <a:ln>
            <a:noFill/>
          </a:ln>
        </p:spPr>
      </p:pic>
      <p:pic>
        <p:nvPicPr>
          <p:cNvPr id="169" name="Google Shape;169;p9"/>
          <p:cNvPicPr preferRelativeResize="0"/>
          <p:nvPr/>
        </p:nvPicPr>
        <p:blipFill>
          <a:blip r:embed="rId5">
            <a:alphaModFix/>
          </a:blip>
          <a:stretch>
            <a:fillRect/>
          </a:stretch>
        </p:blipFill>
        <p:spPr>
          <a:xfrm flipH="1" rot="10800000">
            <a:off x="3486225" y="3985048"/>
            <a:ext cx="2563925" cy="107829"/>
          </a:xfrm>
          <a:prstGeom prst="rect">
            <a:avLst/>
          </a:prstGeom>
          <a:noFill/>
          <a:ln>
            <a:noFill/>
          </a:ln>
        </p:spPr>
      </p:pic>
      <p:pic>
        <p:nvPicPr>
          <p:cNvPr id="170" name="Google Shape;170;p9"/>
          <p:cNvPicPr preferRelativeResize="0"/>
          <p:nvPr/>
        </p:nvPicPr>
        <p:blipFill>
          <a:blip r:embed="rId5">
            <a:alphaModFix/>
          </a:blip>
          <a:stretch>
            <a:fillRect/>
          </a:stretch>
        </p:blipFill>
        <p:spPr>
          <a:xfrm flipH="1" rot="10800000">
            <a:off x="3486225" y="5333135"/>
            <a:ext cx="2563925" cy="107829"/>
          </a:xfrm>
          <a:prstGeom prst="rect">
            <a:avLst/>
          </a:prstGeom>
          <a:noFill/>
          <a:ln>
            <a:noFill/>
          </a:ln>
        </p:spPr>
      </p:pic>
      <p:pic>
        <p:nvPicPr>
          <p:cNvPr id="171" name="Google Shape;171;p9"/>
          <p:cNvPicPr preferRelativeResize="0"/>
          <p:nvPr/>
        </p:nvPicPr>
        <p:blipFill>
          <a:blip r:embed="rId5">
            <a:alphaModFix/>
          </a:blip>
          <a:stretch>
            <a:fillRect/>
          </a:stretch>
        </p:blipFill>
        <p:spPr>
          <a:xfrm flipH="1" rot="10800000">
            <a:off x="3486225" y="6651098"/>
            <a:ext cx="2563925" cy="107829"/>
          </a:xfrm>
          <a:prstGeom prst="rect">
            <a:avLst/>
          </a:prstGeom>
          <a:noFill/>
          <a:ln>
            <a:noFill/>
          </a:ln>
        </p:spPr>
      </p:pic>
      <p:pic>
        <p:nvPicPr>
          <p:cNvPr id="172" name="Google Shape;172;p9"/>
          <p:cNvPicPr preferRelativeResize="0"/>
          <p:nvPr/>
        </p:nvPicPr>
        <p:blipFill>
          <a:blip r:embed="rId5">
            <a:alphaModFix/>
          </a:blip>
          <a:stretch>
            <a:fillRect/>
          </a:stretch>
        </p:blipFill>
        <p:spPr>
          <a:xfrm flipH="1" rot="10800000">
            <a:off x="3486225" y="8005423"/>
            <a:ext cx="2563925" cy="1078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176" name="Shape 176"/>
        <p:cNvGrpSpPr/>
        <p:nvPr/>
      </p:nvGrpSpPr>
      <p:grpSpPr>
        <a:xfrm>
          <a:off x="0" y="0"/>
          <a:ext cx="0" cy="0"/>
          <a:chOff x="0" y="0"/>
          <a:chExt cx="0" cy="0"/>
        </a:xfrm>
      </p:grpSpPr>
      <p:pic>
        <p:nvPicPr>
          <p:cNvPr id="177" name="Google Shape;177;p10"/>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178" name="Google Shape;178;p10"/>
          <p:cNvGrpSpPr/>
          <p:nvPr/>
        </p:nvGrpSpPr>
        <p:grpSpPr>
          <a:xfrm>
            <a:off x="865390" y="-338080"/>
            <a:ext cx="16997445" cy="10250581"/>
            <a:chOff x="0" y="-276225"/>
            <a:chExt cx="4476693" cy="2699742"/>
          </a:xfrm>
        </p:grpSpPr>
        <p:sp>
          <p:nvSpPr>
            <p:cNvPr id="179" name="Google Shape;179;p10"/>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0"/>
          <p:cNvGrpSpPr/>
          <p:nvPr/>
        </p:nvGrpSpPr>
        <p:grpSpPr>
          <a:xfrm>
            <a:off x="645278" y="-439119"/>
            <a:ext cx="16997445" cy="10116447"/>
            <a:chOff x="0" y="-276225"/>
            <a:chExt cx="4476693" cy="2664414"/>
          </a:xfrm>
        </p:grpSpPr>
        <p:sp>
          <p:nvSpPr>
            <p:cNvPr id="182" name="Google Shape;182;p10"/>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0"/>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4" name="Google Shape;184;p10"/>
          <p:cNvPicPr preferRelativeResize="0"/>
          <p:nvPr/>
        </p:nvPicPr>
        <p:blipFill rotWithShape="1">
          <a:blip r:embed="rId4">
            <a:alphaModFix/>
          </a:blip>
          <a:srcRect b="61653" l="8402" r="14559" t="4349"/>
          <a:stretch/>
        </p:blipFill>
        <p:spPr>
          <a:xfrm>
            <a:off x="1428233" y="3024162"/>
            <a:ext cx="8692150" cy="5920269"/>
          </a:xfrm>
          <a:prstGeom prst="rect">
            <a:avLst/>
          </a:prstGeom>
          <a:noFill/>
          <a:ln>
            <a:noFill/>
          </a:ln>
        </p:spPr>
      </p:pic>
      <p:sp>
        <p:nvSpPr>
          <p:cNvPr id="185" name="Google Shape;185;p10"/>
          <p:cNvSpPr txBox="1"/>
          <p:nvPr/>
        </p:nvSpPr>
        <p:spPr>
          <a:xfrm>
            <a:off x="2612493" y="1135430"/>
            <a:ext cx="13062900" cy="1477200"/>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1" i="0" lang="en-US" sz="9596" u="none" cap="none" strike="noStrike">
                <a:solidFill>
                  <a:srgbClr val="358E51"/>
                </a:solidFill>
                <a:latin typeface="Prompt"/>
                <a:ea typeface="Prompt"/>
                <a:cs typeface="Prompt"/>
                <a:sym typeface="Prompt"/>
              </a:rPr>
              <a:t>WHAT IS THE BRAIN?</a:t>
            </a:r>
            <a:endParaRPr/>
          </a:p>
        </p:txBody>
      </p:sp>
      <p:sp>
        <p:nvSpPr>
          <p:cNvPr id="186" name="Google Shape;186;p10"/>
          <p:cNvSpPr txBox="1"/>
          <p:nvPr/>
        </p:nvSpPr>
        <p:spPr>
          <a:xfrm>
            <a:off x="10904512" y="3465125"/>
            <a:ext cx="5554500" cy="4842300"/>
          </a:xfrm>
          <a:prstGeom prst="rect">
            <a:avLst/>
          </a:prstGeom>
          <a:noFill/>
          <a:ln>
            <a:noFill/>
          </a:ln>
        </p:spPr>
        <p:txBody>
          <a:bodyPr anchorCtr="0" anchor="t" bIns="0" lIns="0" spcFirstLastPara="1" rIns="0" wrap="square" tIns="0">
            <a:spAutoFit/>
          </a:bodyPr>
          <a:lstStyle/>
          <a:p>
            <a:pPr indent="0" lvl="0" marL="0" marR="0" rtl="0" algn="ctr">
              <a:lnSpc>
                <a:spcPct val="190000"/>
              </a:lnSpc>
              <a:spcBef>
                <a:spcPts val="0"/>
              </a:spcBef>
              <a:spcAft>
                <a:spcPts val="0"/>
              </a:spcAft>
              <a:buNone/>
            </a:pPr>
            <a:r>
              <a:rPr b="0" i="0" lang="en-US" sz="22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pic>
        <p:nvPicPr>
          <p:cNvPr id="187" name="Google Shape;187;p10"/>
          <p:cNvPicPr preferRelativeResize="0"/>
          <p:nvPr/>
        </p:nvPicPr>
        <p:blipFill rotWithShape="1">
          <a:blip r:embed="rId5">
            <a:alphaModFix/>
          </a:blip>
          <a:srcRect b="39046" l="24704" r="0" t="0"/>
          <a:stretch/>
        </p:blipFill>
        <p:spPr>
          <a:xfrm>
            <a:off x="0" y="7720125"/>
            <a:ext cx="5278350" cy="2566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191" name="Shape 191"/>
        <p:cNvGrpSpPr/>
        <p:nvPr/>
      </p:nvGrpSpPr>
      <p:grpSpPr>
        <a:xfrm>
          <a:off x="0" y="0"/>
          <a:ext cx="0" cy="0"/>
          <a:chOff x="0" y="0"/>
          <a:chExt cx="0" cy="0"/>
        </a:xfrm>
      </p:grpSpPr>
      <p:pic>
        <p:nvPicPr>
          <p:cNvPr id="192" name="Google Shape;192;p11"/>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193" name="Google Shape;193;p11"/>
          <p:cNvGrpSpPr/>
          <p:nvPr/>
        </p:nvGrpSpPr>
        <p:grpSpPr>
          <a:xfrm>
            <a:off x="865390" y="-338080"/>
            <a:ext cx="16997445" cy="10250581"/>
            <a:chOff x="0" y="-276225"/>
            <a:chExt cx="4476693" cy="2699742"/>
          </a:xfrm>
        </p:grpSpPr>
        <p:sp>
          <p:nvSpPr>
            <p:cNvPr id="194" name="Google Shape;194;p11"/>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1"/>
          <p:cNvGrpSpPr/>
          <p:nvPr/>
        </p:nvGrpSpPr>
        <p:grpSpPr>
          <a:xfrm>
            <a:off x="645278" y="-439126"/>
            <a:ext cx="16997556" cy="10116514"/>
            <a:chOff x="0" y="-276225"/>
            <a:chExt cx="4476693" cy="2664414"/>
          </a:xfrm>
        </p:grpSpPr>
        <p:sp>
          <p:nvSpPr>
            <p:cNvPr id="197" name="Google Shape;197;p11"/>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1"/>
            <p:cNvSpPr txBox="1"/>
            <p:nvPr/>
          </p:nvSpPr>
          <p:spPr>
            <a:xfrm>
              <a:off x="0" y="-276225"/>
              <a:ext cx="4476600" cy="266430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1"/>
          <p:cNvGrpSpPr/>
          <p:nvPr/>
        </p:nvGrpSpPr>
        <p:grpSpPr>
          <a:xfrm>
            <a:off x="5911793" y="2910746"/>
            <a:ext cx="3086100" cy="3845570"/>
            <a:chOff x="0" y="-200025"/>
            <a:chExt cx="812800" cy="1012825"/>
          </a:xfrm>
        </p:grpSpPr>
        <p:sp>
          <p:nvSpPr>
            <p:cNvPr id="200" name="Google Shape;20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1"/>
          <p:cNvGrpSpPr/>
          <p:nvPr/>
        </p:nvGrpSpPr>
        <p:grpSpPr>
          <a:xfrm>
            <a:off x="9844632" y="2910746"/>
            <a:ext cx="3086100" cy="3845570"/>
            <a:chOff x="0" y="-200025"/>
            <a:chExt cx="812800" cy="1012825"/>
          </a:xfrm>
        </p:grpSpPr>
        <p:sp>
          <p:nvSpPr>
            <p:cNvPr id="203" name="Google Shape;20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1"/>
          <p:cNvGrpSpPr/>
          <p:nvPr/>
        </p:nvGrpSpPr>
        <p:grpSpPr>
          <a:xfrm>
            <a:off x="13777471" y="2910746"/>
            <a:ext cx="3086100" cy="3845570"/>
            <a:chOff x="0" y="-200025"/>
            <a:chExt cx="812800" cy="1012825"/>
          </a:xfrm>
        </p:grpSpPr>
        <p:sp>
          <p:nvSpPr>
            <p:cNvPr id="206" name="Google Shape;20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1"/>
          <p:cNvGrpSpPr/>
          <p:nvPr/>
        </p:nvGrpSpPr>
        <p:grpSpPr>
          <a:xfrm>
            <a:off x="1978954" y="2910746"/>
            <a:ext cx="3086100" cy="3845570"/>
            <a:chOff x="0" y="-200025"/>
            <a:chExt cx="812800" cy="1012825"/>
          </a:xfrm>
        </p:grpSpPr>
        <p:sp>
          <p:nvSpPr>
            <p:cNvPr id="209" name="Google Shape;20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1"/>
          <p:cNvGrpSpPr/>
          <p:nvPr/>
        </p:nvGrpSpPr>
        <p:grpSpPr>
          <a:xfrm>
            <a:off x="5797493" y="2771214"/>
            <a:ext cx="3086100" cy="3845570"/>
            <a:chOff x="0" y="-200025"/>
            <a:chExt cx="812800" cy="1012825"/>
          </a:xfrm>
        </p:grpSpPr>
        <p:sp>
          <p:nvSpPr>
            <p:cNvPr id="212" name="Google Shape;21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1"/>
          <p:cNvGrpSpPr/>
          <p:nvPr/>
        </p:nvGrpSpPr>
        <p:grpSpPr>
          <a:xfrm>
            <a:off x="9730332" y="2771214"/>
            <a:ext cx="3086100" cy="3845570"/>
            <a:chOff x="0" y="-200025"/>
            <a:chExt cx="812800" cy="1012825"/>
          </a:xfrm>
        </p:grpSpPr>
        <p:sp>
          <p:nvSpPr>
            <p:cNvPr id="215" name="Google Shape;21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1"/>
          <p:cNvGrpSpPr/>
          <p:nvPr/>
        </p:nvGrpSpPr>
        <p:grpSpPr>
          <a:xfrm>
            <a:off x="13663171" y="2771214"/>
            <a:ext cx="3086100" cy="3845570"/>
            <a:chOff x="0" y="-200025"/>
            <a:chExt cx="812800" cy="1012825"/>
          </a:xfrm>
        </p:grpSpPr>
        <p:sp>
          <p:nvSpPr>
            <p:cNvPr id="218" name="Google Shape;21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8E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1"/>
          <p:cNvGrpSpPr/>
          <p:nvPr/>
        </p:nvGrpSpPr>
        <p:grpSpPr>
          <a:xfrm>
            <a:off x="1864654" y="2771214"/>
            <a:ext cx="3086100" cy="3845570"/>
            <a:chOff x="0" y="-200025"/>
            <a:chExt cx="812800" cy="1012825"/>
          </a:xfrm>
        </p:grpSpPr>
        <p:sp>
          <p:nvSpPr>
            <p:cNvPr id="221" name="Google Shape;22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1"/>
          <p:cNvSpPr/>
          <p:nvPr/>
        </p:nvSpPr>
        <p:spPr>
          <a:xfrm>
            <a:off x="6773363" y="4363248"/>
            <a:ext cx="1248661" cy="1416007"/>
          </a:xfrm>
          <a:custGeom>
            <a:rect b="b" l="l" r="r" t="t"/>
            <a:pathLst>
              <a:path extrusionOk="0" h="1416007" w="1248661">
                <a:moveTo>
                  <a:pt x="0" y="0"/>
                </a:moveTo>
                <a:lnTo>
                  <a:pt x="1248660" y="0"/>
                </a:lnTo>
                <a:lnTo>
                  <a:pt x="1248660" y="1416007"/>
                </a:lnTo>
                <a:lnTo>
                  <a:pt x="0" y="1416007"/>
                </a:lnTo>
                <a:lnTo>
                  <a:pt x="0" y="0"/>
                </a:lnTo>
                <a:close/>
              </a:path>
            </a:pathLst>
          </a:custGeom>
          <a:blipFill rotWithShape="1">
            <a:blip r:embed="rId4">
              <a:alphaModFix/>
            </a:blip>
            <a:stretch>
              <a:fillRect b="0" l="0" r="0" t="0"/>
            </a:stretch>
          </a:blipFill>
          <a:ln>
            <a:noFill/>
          </a:ln>
        </p:spPr>
      </p:sp>
      <p:sp>
        <p:nvSpPr>
          <p:cNvPr id="224" name="Google Shape;224;p11"/>
          <p:cNvSpPr txBox="1"/>
          <p:nvPr/>
        </p:nvSpPr>
        <p:spPr>
          <a:xfrm>
            <a:off x="1757057" y="7716096"/>
            <a:ext cx="35298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225" name="Google Shape;225;p11"/>
          <p:cNvSpPr txBox="1"/>
          <p:nvPr/>
        </p:nvSpPr>
        <p:spPr>
          <a:xfrm>
            <a:off x="5575596" y="7716096"/>
            <a:ext cx="35298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226" name="Google Shape;226;p11"/>
          <p:cNvSpPr txBox="1"/>
          <p:nvPr/>
        </p:nvSpPr>
        <p:spPr>
          <a:xfrm>
            <a:off x="9508435" y="7716096"/>
            <a:ext cx="35298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227" name="Google Shape;227;p11"/>
          <p:cNvSpPr txBox="1"/>
          <p:nvPr/>
        </p:nvSpPr>
        <p:spPr>
          <a:xfrm>
            <a:off x="13555574" y="7716096"/>
            <a:ext cx="35298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228" name="Google Shape;228;p11"/>
          <p:cNvSpPr txBox="1"/>
          <p:nvPr/>
        </p:nvSpPr>
        <p:spPr>
          <a:xfrm>
            <a:off x="1028700" y="959395"/>
            <a:ext cx="16230600" cy="1374900"/>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BRAIN DEVELOPMENT</a:t>
            </a:r>
            <a:endParaRPr/>
          </a:p>
        </p:txBody>
      </p:sp>
      <p:sp>
        <p:nvSpPr>
          <p:cNvPr id="229" name="Google Shape;229;p11"/>
          <p:cNvSpPr txBox="1"/>
          <p:nvPr/>
        </p:nvSpPr>
        <p:spPr>
          <a:xfrm>
            <a:off x="2093254" y="2696575"/>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Main Point 01</a:t>
            </a:r>
            <a:endParaRPr/>
          </a:p>
        </p:txBody>
      </p:sp>
      <p:sp>
        <p:nvSpPr>
          <p:cNvPr id="230" name="Google Shape;230;p11"/>
          <p:cNvSpPr txBox="1"/>
          <p:nvPr/>
        </p:nvSpPr>
        <p:spPr>
          <a:xfrm>
            <a:off x="5911793" y="2696575"/>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Main Point 01</a:t>
            </a:r>
            <a:endParaRPr/>
          </a:p>
        </p:txBody>
      </p:sp>
      <p:sp>
        <p:nvSpPr>
          <p:cNvPr id="231" name="Google Shape;231;p11"/>
          <p:cNvSpPr txBox="1"/>
          <p:nvPr/>
        </p:nvSpPr>
        <p:spPr>
          <a:xfrm>
            <a:off x="9844632" y="2696575"/>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Main Point 01</a:t>
            </a:r>
            <a:endParaRPr/>
          </a:p>
        </p:txBody>
      </p:sp>
      <p:sp>
        <p:nvSpPr>
          <p:cNvPr id="232" name="Google Shape;232;p11"/>
          <p:cNvSpPr txBox="1"/>
          <p:nvPr/>
        </p:nvSpPr>
        <p:spPr>
          <a:xfrm>
            <a:off x="13754888" y="2696575"/>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Main Point 01</a:t>
            </a:r>
            <a:endParaRPr/>
          </a:p>
        </p:txBody>
      </p:sp>
      <p:pic>
        <p:nvPicPr>
          <p:cNvPr id="233" name="Google Shape;233;p11"/>
          <p:cNvPicPr preferRelativeResize="0"/>
          <p:nvPr/>
        </p:nvPicPr>
        <p:blipFill rotWithShape="1">
          <a:blip r:embed="rId5">
            <a:alphaModFix/>
          </a:blip>
          <a:srcRect b="0" l="38705" r="-6" t="0"/>
          <a:stretch/>
        </p:blipFill>
        <p:spPr>
          <a:xfrm>
            <a:off x="-4" y="234000"/>
            <a:ext cx="1691800" cy="953425"/>
          </a:xfrm>
          <a:prstGeom prst="rect">
            <a:avLst/>
          </a:prstGeom>
          <a:noFill/>
          <a:ln>
            <a:noFill/>
          </a:ln>
        </p:spPr>
      </p:pic>
      <p:pic>
        <p:nvPicPr>
          <p:cNvPr id="234" name="Google Shape;234;p11"/>
          <p:cNvPicPr preferRelativeResize="0"/>
          <p:nvPr/>
        </p:nvPicPr>
        <p:blipFill rotWithShape="1">
          <a:blip r:embed="rId6">
            <a:alphaModFix/>
          </a:blip>
          <a:srcRect b="13081" l="0" r="0" t="0"/>
          <a:stretch/>
        </p:blipFill>
        <p:spPr>
          <a:xfrm>
            <a:off x="17184225" y="7856224"/>
            <a:ext cx="953425" cy="2430774"/>
          </a:xfrm>
          <a:prstGeom prst="rect">
            <a:avLst/>
          </a:prstGeom>
          <a:noFill/>
          <a:ln>
            <a:noFill/>
          </a:ln>
        </p:spPr>
      </p:pic>
      <p:pic>
        <p:nvPicPr>
          <p:cNvPr id="235" name="Google Shape;235;p11"/>
          <p:cNvPicPr preferRelativeResize="0"/>
          <p:nvPr/>
        </p:nvPicPr>
        <p:blipFill>
          <a:blip r:embed="rId7">
            <a:alphaModFix/>
          </a:blip>
          <a:stretch>
            <a:fillRect/>
          </a:stretch>
        </p:blipFill>
        <p:spPr>
          <a:xfrm>
            <a:off x="3349200" y="6842888"/>
            <a:ext cx="115683" cy="786638"/>
          </a:xfrm>
          <a:prstGeom prst="rect">
            <a:avLst/>
          </a:prstGeom>
          <a:noFill/>
          <a:ln>
            <a:noFill/>
          </a:ln>
        </p:spPr>
      </p:pic>
      <p:pic>
        <p:nvPicPr>
          <p:cNvPr id="236" name="Google Shape;236;p11"/>
          <p:cNvPicPr preferRelativeResize="0"/>
          <p:nvPr/>
        </p:nvPicPr>
        <p:blipFill>
          <a:blip r:embed="rId8">
            <a:alphaModFix/>
          </a:blip>
          <a:stretch>
            <a:fillRect/>
          </a:stretch>
        </p:blipFill>
        <p:spPr>
          <a:xfrm>
            <a:off x="7397025" y="6842900"/>
            <a:ext cx="115675" cy="786590"/>
          </a:xfrm>
          <a:prstGeom prst="rect">
            <a:avLst/>
          </a:prstGeom>
          <a:noFill/>
          <a:ln>
            <a:noFill/>
          </a:ln>
        </p:spPr>
      </p:pic>
      <p:pic>
        <p:nvPicPr>
          <p:cNvPr id="237" name="Google Shape;237;p11"/>
          <p:cNvPicPr preferRelativeResize="0"/>
          <p:nvPr/>
        </p:nvPicPr>
        <p:blipFill>
          <a:blip r:embed="rId8">
            <a:alphaModFix/>
          </a:blip>
          <a:stretch>
            <a:fillRect/>
          </a:stretch>
        </p:blipFill>
        <p:spPr>
          <a:xfrm>
            <a:off x="15262700" y="6842900"/>
            <a:ext cx="115675" cy="786590"/>
          </a:xfrm>
          <a:prstGeom prst="rect">
            <a:avLst/>
          </a:prstGeom>
          <a:noFill/>
          <a:ln>
            <a:noFill/>
          </a:ln>
        </p:spPr>
      </p:pic>
      <p:pic>
        <p:nvPicPr>
          <p:cNvPr id="238" name="Google Shape;238;p11"/>
          <p:cNvPicPr preferRelativeResize="0"/>
          <p:nvPr/>
        </p:nvPicPr>
        <p:blipFill>
          <a:blip r:embed="rId7">
            <a:alphaModFix/>
          </a:blip>
          <a:stretch>
            <a:fillRect/>
          </a:stretch>
        </p:blipFill>
        <p:spPr>
          <a:xfrm>
            <a:off x="11272700" y="6842888"/>
            <a:ext cx="115683" cy="786638"/>
          </a:xfrm>
          <a:prstGeom prst="rect">
            <a:avLst/>
          </a:prstGeom>
          <a:noFill/>
          <a:ln>
            <a:noFill/>
          </a:ln>
        </p:spPr>
      </p:pic>
      <p:pic>
        <p:nvPicPr>
          <p:cNvPr id="239" name="Google Shape;239;p11"/>
          <p:cNvPicPr preferRelativeResize="0"/>
          <p:nvPr/>
        </p:nvPicPr>
        <p:blipFill>
          <a:blip r:embed="rId9">
            <a:alphaModFix/>
          </a:blip>
          <a:stretch>
            <a:fillRect/>
          </a:stretch>
        </p:blipFill>
        <p:spPr>
          <a:xfrm>
            <a:off x="2764537" y="4336003"/>
            <a:ext cx="1286375" cy="1397694"/>
          </a:xfrm>
          <a:prstGeom prst="rect">
            <a:avLst/>
          </a:prstGeom>
          <a:noFill/>
          <a:ln>
            <a:noFill/>
          </a:ln>
        </p:spPr>
      </p:pic>
      <p:pic>
        <p:nvPicPr>
          <p:cNvPr id="240" name="Google Shape;240;p11"/>
          <p:cNvPicPr preferRelativeResize="0"/>
          <p:nvPr/>
        </p:nvPicPr>
        <p:blipFill>
          <a:blip r:embed="rId10">
            <a:alphaModFix/>
          </a:blip>
          <a:stretch>
            <a:fillRect/>
          </a:stretch>
        </p:blipFill>
        <p:spPr>
          <a:xfrm>
            <a:off x="10544779" y="4326850"/>
            <a:ext cx="1457243" cy="1416000"/>
          </a:xfrm>
          <a:prstGeom prst="rect">
            <a:avLst/>
          </a:prstGeom>
          <a:noFill/>
          <a:ln>
            <a:noFill/>
          </a:ln>
        </p:spPr>
      </p:pic>
      <p:pic>
        <p:nvPicPr>
          <p:cNvPr id="241" name="Google Shape;241;p11"/>
          <p:cNvPicPr preferRelativeResize="0"/>
          <p:nvPr/>
        </p:nvPicPr>
        <p:blipFill>
          <a:blip r:embed="rId11">
            <a:alphaModFix/>
          </a:blip>
          <a:stretch>
            <a:fillRect/>
          </a:stretch>
        </p:blipFill>
        <p:spPr>
          <a:xfrm>
            <a:off x="14563050" y="4378926"/>
            <a:ext cx="1286375" cy="13118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245" name="Shape 245"/>
        <p:cNvGrpSpPr/>
        <p:nvPr/>
      </p:nvGrpSpPr>
      <p:grpSpPr>
        <a:xfrm>
          <a:off x="0" y="0"/>
          <a:ext cx="0" cy="0"/>
          <a:chOff x="0" y="0"/>
          <a:chExt cx="0" cy="0"/>
        </a:xfrm>
      </p:grpSpPr>
      <p:pic>
        <p:nvPicPr>
          <p:cNvPr id="246" name="Google Shape;246;p12"/>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247" name="Google Shape;247;p12"/>
          <p:cNvGrpSpPr/>
          <p:nvPr/>
        </p:nvGrpSpPr>
        <p:grpSpPr>
          <a:xfrm>
            <a:off x="865390" y="-338080"/>
            <a:ext cx="16997445" cy="10250581"/>
            <a:chOff x="0" y="-276225"/>
            <a:chExt cx="4476693" cy="2699742"/>
          </a:xfrm>
        </p:grpSpPr>
        <p:sp>
          <p:nvSpPr>
            <p:cNvPr id="248" name="Google Shape;248;p12"/>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2"/>
          <p:cNvGrpSpPr/>
          <p:nvPr/>
        </p:nvGrpSpPr>
        <p:grpSpPr>
          <a:xfrm>
            <a:off x="645278" y="-439119"/>
            <a:ext cx="16997445" cy="10116447"/>
            <a:chOff x="0" y="-276225"/>
            <a:chExt cx="4476693" cy="2664414"/>
          </a:xfrm>
        </p:grpSpPr>
        <p:sp>
          <p:nvSpPr>
            <p:cNvPr id="251" name="Google Shape;251;p12"/>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12"/>
          <p:cNvSpPr/>
          <p:nvPr/>
        </p:nvSpPr>
        <p:spPr>
          <a:xfrm>
            <a:off x="5915342" y="3310816"/>
            <a:ext cx="6457316" cy="5553292"/>
          </a:xfrm>
          <a:custGeom>
            <a:rect b="b" l="l" r="r" t="t"/>
            <a:pathLst>
              <a:path extrusionOk="0" h="5553292" w="6457316">
                <a:moveTo>
                  <a:pt x="0" y="0"/>
                </a:moveTo>
                <a:lnTo>
                  <a:pt x="6457316" y="0"/>
                </a:lnTo>
                <a:lnTo>
                  <a:pt x="6457316" y="5553292"/>
                </a:lnTo>
                <a:lnTo>
                  <a:pt x="0" y="5553292"/>
                </a:lnTo>
                <a:lnTo>
                  <a:pt x="0" y="0"/>
                </a:lnTo>
                <a:close/>
              </a:path>
            </a:pathLst>
          </a:custGeom>
          <a:blipFill rotWithShape="1">
            <a:blip r:embed="rId4">
              <a:alphaModFix/>
            </a:blip>
            <a:stretch>
              <a:fillRect b="0" l="0" r="0" t="0"/>
            </a:stretch>
          </a:blipFill>
          <a:ln>
            <a:noFill/>
          </a:ln>
        </p:spPr>
      </p:sp>
      <p:sp>
        <p:nvSpPr>
          <p:cNvPr id="254" name="Google Shape;254;p12"/>
          <p:cNvSpPr/>
          <p:nvPr/>
        </p:nvSpPr>
        <p:spPr>
          <a:xfrm flipH="1" rot="-6710450">
            <a:off x="5025540" y="2722033"/>
            <a:ext cx="2078257" cy="2670657"/>
          </a:xfrm>
          <a:custGeom>
            <a:rect b="b" l="l" r="r" t="t"/>
            <a:pathLst>
              <a:path extrusionOk="0" h="2670657" w="2078257">
                <a:moveTo>
                  <a:pt x="0" y="2670658"/>
                </a:moveTo>
                <a:lnTo>
                  <a:pt x="2078257" y="2670658"/>
                </a:lnTo>
                <a:lnTo>
                  <a:pt x="2078257" y="0"/>
                </a:lnTo>
                <a:lnTo>
                  <a:pt x="0" y="0"/>
                </a:lnTo>
                <a:lnTo>
                  <a:pt x="0" y="2670658"/>
                </a:lnTo>
                <a:close/>
              </a:path>
            </a:pathLst>
          </a:custGeom>
          <a:blipFill rotWithShape="1">
            <a:blip r:embed="rId5">
              <a:alphaModFix/>
            </a:blip>
            <a:stretch>
              <a:fillRect b="0" l="0" r="0" t="0"/>
            </a:stretch>
          </a:blipFill>
          <a:ln>
            <a:noFill/>
          </a:ln>
        </p:spPr>
      </p:sp>
      <p:sp>
        <p:nvSpPr>
          <p:cNvPr id="255" name="Google Shape;255;p12"/>
          <p:cNvSpPr/>
          <p:nvPr/>
        </p:nvSpPr>
        <p:spPr>
          <a:xfrm rot="2700000">
            <a:off x="12135895" y="3304982"/>
            <a:ext cx="1294292" cy="2057400"/>
          </a:xfrm>
          <a:custGeom>
            <a:rect b="b" l="l" r="r" t="t"/>
            <a:pathLst>
              <a:path extrusionOk="0" h="2057400" w="1294292">
                <a:moveTo>
                  <a:pt x="0" y="0"/>
                </a:moveTo>
                <a:lnTo>
                  <a:pt x="1294291" y="0"/>
                </a:lnTo>
                <a:lnTo>
                  <a:pt x="1294291" y="2057400"/>
                </a:lnTo>
                <a:lnTo>
                  <a:pt x="0" y="2057400"/>
                </a:lnTo>
                <a:lnTo>
                  <a:pt x="0" y="0"/>
                </a:lnTo>
                <a:close/>
              </a:path>
            </a:pathLst>
          </a:custGeom>
          <a:blipFill rotWithShape="1">
            <a:blip r:embed="rId6">
              <a:alphaModFix/>
            </a:blip>
            <a:stretch>
              <a:fillRect b="0" l="0" r="0" t="0"/>
            </a:stretch>
          </a:blipFill>
          <a:ln>
            <a:noFill/>
          </a:ln>
        </p:spPr>
      </p:sp>
      <p:sp>
        <p:nvSpPr>
          <p:cNvPr id="256" name="Google Shape;256;p12"/>
          <p:cNvSpPr/>
          <p:nvPr/>
        </p:nvSpPr>
        <p:spPr>
          <a:xfrm rot="-8970658">
            <a:off x="6172952" y="6084652"/>
            <a:ext cx="1294292" cy="2057400"/>
          </a:xfrm>
          <a:custGeom>
            <a:rect b="b" l="l" r="r" t="t"/>
            <a:pathLst>
              <a:path extrusionOk="0" h="2057400" w="1294292">
                <a:moveTo>
                  <a:pt x="0" y="0"/>
                </a:moveTo>
                <a:lnTo>
                  <a:pt x="1294292" y="0"/>
                </a:lnTo>
                <a:lnTo>
                  <a:pt x="1294292" y="2057400"/>
                </a:lnTo>
                <a:lnTo>
                  <a:pt x="0" y="2057400"/>
                </a:lnTo>
                <a:lnTo>
                  <a:pt x="0" y="0"/>
                </a:lnTo>
                <a:close/>
              </a:path>
            </a:pathLst>
          </a:custGeom>
          <a:blipFill rotWithShape="1">
            <a:blip r:embed="rId6">
              <a:alphaModFix/>
            </a:blip>
            <a:stretch>
              <a:fillRect b="0" l="0" r="0" t="0"/>
            </a:stretch>
          </a:blipFill>
          <a:ln>
            <a:noFill/>
          </a:ln>
        </p:spPr>
      </p:sp>
      <p:sp>
        <p:nvSpPr>
          <p:cNvPr id="257" name="Google Shape;257;p12"/>
          <p:cNvSpPr/>
          <p:nvPr/>
        </p:nvSpPr>
        <p:spPr>
          <a:xfrm rot="-5400000">
            <a:off x="5577171" y="4497662"/>
            <a:ext cx="326658" cy="2603796"/>
          </a:xfrm>
          <a:custGeom>
            <a:rect b="b" l="l" r="r" t="t"/>
            <a:pathLst>
              <a:path extrusionOk="0" h="2603796" w="326658">
                <a:moveTo>
                  <a:pt x="0" y="0"/>
                </a:moveTo>
                <a:lnTo>
                  <a:pt x="326658" y="0"/>
                </a:lnTo>
                <a:lnTo>
                  <a:pt x="326658" y="2603796"/>
                </a:lnTo>
                <a:lnTo>
                  <a:pt x="0" y="2603796"/>
                </a:lnTo>
                <a:lnTo>
                  <a:pt x="0" y="0"/>
                </a:lnTo>
                <a:close/>
              </a:path>
            </a:pathLst>
          </a:custGeom>
          <a:blipFill rotWithShape="1">
            <a:blip r:embed="rId7">
              <a:alphaModFix/>
            </a:blip>
            <a:stretch>
              <a:fillRect b="0" l="0" r="0" t="0"/>
            </a:stretch>
          </a:blipFill>
          <a:ln>
            <a:noFill/>
          </a:ln>
        </p:spPr>
      </p:sp>
      <p:sp>
        <p:nvSpPr>
          <p:cNvPr id="258" name="Google Shape;258;p12"/>
          <p:cNvSpPr/>
          <p:nvPr/>
        </p:nvSpPr>
        <p:spPr>
          <a:xfrm rot="-4059332">
            <a:off x="11284782" y="6522284"/>
            <a:ext cx="626513" cy="2038947"/>
          </a:xfrm>
          <a:custGeom>
            <a:rect b="b" l="l" r="r" t="t"/>
            <a:pathLst>
              <a:path extrusionOk="0" h="2038947" w="626513">
                <a:moveTo>
                  <a:pt x="0" y="0"/>
                </a:moveTo>
                <a:lnTo>
                  <a:pt x="626513" y="0"/>
                </a:lnTo>
                <a:lnTo>
                  <a:pt x="626513" y="2038947"/>
                </a:lnTo>
                <a:lnTo>
                  <a:pt x="0" y="2038947"/>
                </a:lnTo>
                <a:lnTo>
                  <a:pt x="0" y="0"/>
                </a:lnTo>
                <a:close/>
              </a:path>
            </a:pathLst>
          </a:custGeom>
          <a:blipFill rotWithShape="1">
            <a:blip r:embed="rId8">
              <a:alphaModFix/>
            </a:blip>
            <a:stretch>
              <a:fillRect b="0" l="0" r="0" t="0"/>
            </a:stretch>
          </a:blipFill>
          <a:ln>
            <a:noFill/>
          </a:ln>
        </p:spPr>
      </p:sp>
      <p:sp>
        <p:nvSpPr>
          <p:cNvPr id="259" name="Google Shape;259;p12"/>
          <p:cNvSpPr txBox="1"/>
          <p:nvPr/>
        </p:nvSpPr>
        <p:spPr>
          <a:xfrm>
            <a:off x="3522004" y="7389358"/>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Label 5</a:t>
            </a:r>
            <a:endParaRPr/>
          </a:p>
        </p:txBody>
      </p:sp>
      <p:sp>
        <p:nvSpPr>
          <p:cNvPr id="260" name="Google Shape;260;p12"/>
          <p:cNvSpPr txBox="1"/>
          <p:nvPr/>
        </p:nvSpPr>
        <p:spPr>
          <a:xfrm>
            <a:off x="3749133" y="1225520"/>
            <a:ext cx="10789734" cy="1319572"/>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BRAIN STRUCTURE</a:t>
            </a:r>
            <a:endParaRPr/>
          </a:p>
        </p:txBody>
      </p:sp>
      <p:sp>
        <p:nvSpPr>
          <p:cNvPr id="261" name="Google Shape;261;p12"/>
          <p:cNvSpPr txBox="1"/>
          <p:nvPr/>
        </p:nvSpPr>
        <p:spPr>
          <a:xfrm>
            <a:off x="2093254" y="3527137"/>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Label 1</a:t>
            </a:r>
            <a:endParaRPr/>
          </a:p>
        </p:txBody>
      </p:sp>
      <p:sp>
        <p:nvSpPr>
          <p:cNvPr id="262" name="Google Shape;262;p12"/>
          <p:cNvSpPr txBox="1"/>
          <p:nvPr/>
        </p:nvSpPr>
        <p:spPr>
          <a:xfrm>
            <a:off x="13538129" y="3527137"/>
            <a:ext cx="241855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Label 2</a:t>
            </a:r>
            <a:endParaRPr/>
          </a:p>
        </p:txBody>
      </p:sp>
      <p:sp>
        <p:nvSpPr>
          <p:cNvPr id="263" name="Google Shape;263;p12"/>
          <p:cNvSpPr txBox="1"/>
          <p:nvPr/>
        </p:nvSpPr>
        <p:spPr>
          <a:xfrm>
            <a:off x="2093254" y="5557237"/>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Label 3</a:t>
            </a:r>
            <a:endParaRPr/>
          </a:p>
        </p:txBody>
      </p:sp>
      <p:sp>
        <p:nvSpPr>
          <p:cNvPr id="264" name="Google Shape;264;p12"/>
          <p:cNvSpPr txBox="1"/>
          <p:nvPr/>
        </p:nvSpPr>
        <p:spPr>
          <a:xfrm>
            <a:off x="12783041" y="5557237"/>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Label 4</a:t>
            </a:r>
            <a:endParaRPr/>
          </a:p>
        </p:txBody>
      </p:sp>
      <p:sp>
        <p:nvSpPr>
          <p:cNvPr id="265" name="Google Shape;265;p12"/>
          <p:cNvSpPr txBox="1"/>
          <p:nvPr/>
        </p:nvSpPr>
        <p:spPr>
          <a:xfrm>
            <a:off x="12097241" y="7389358"/>
            <a:ext cx="2857500" cy="530225"/>
          </a:xfrm>
          <a:prstGeom prst="rect">
            <a:avLst/>
          </a:prstGeom>
          <a:noFill/>
          <a:ln>
            <a:noFill/>
          </a:ln>
        </p:spPr>
        <p:txBody>
          <a:bodyPr anchorCtr="0" anchor="t" bIns="0" lIns="0" spcFirstLastPara="1" rIns="0" wrap="square" tIns="0">
            <a:spAutoFit/>
          </a:bodyPr>
          <a:lstStyle/>
          <a:p>
            <a:pPr indent="0" lvl="0" marL="0" marR="0" rtl="0" algn="ctr">
              <a:lnSpc>
                <a:spcPct val="184033"/>
              </a:lnSpc>
              <a:spcBef>
                <a:spcPts val="0"/>
              </a:spcBef>
              <a:spcAft>
                <a:spcPts val="0"/>
              </a:spcAft>
              <a:buNone/>
            </a:pPr>
            <a:r>
              <a:rPr b="1" i="0" lang="en-US" sz="2499" u="none" cap="none" strike="noStrike">
                <a:solidFill>
                  <a:srgbClr val="000000"/>
                </a:solidFill>
                <a:latin typeface="Lato"/>
                <a:ea typeface="Lato"/>
                <a:cs typeface="Lato"/>
                <a:sym typeface="Lato"/>
              </a:rPr>
              <a:t>Label 6</a:t>
            </a:r>
            <a:endParaRPr/>
          </a:p>
        </p:txBody>
      </p:sp>
      <p:pic>
        <p:nvPicPr>
          <p:cNvPr id="266" name="Google Shape;266;p12"/>
          <p:cNvPicPr preferRelativeResize="0"/>
          <p:nvPr/>
        </p:nvPicPr>
        <p:blipFill rotWithShape="1">
          <a:blip r:embed="rId9">
            <a:alphaModFix/>
          </a:blip>
          <a:srcRect b="0" l="0" r="20095" t="0"/>
          <a:stretch/>
        </p:blipFill>
        <p:spPr>
          <a:xfrm>
            <a:off x="14878550" y="200"/>
            <a:ext cx="3409449" cy="2658900"/>
          </a:xfrm>
          <a:prstGeom prst="rect">
            <a:avLst/>
          </a:prstGeom>
          <a:noFill/>
          <a:ln>
            <a:noFill/>
          </a:ln>
        </p:spPr>
      </p:pic>
      <p:pic>
        <p:nvPicPr>
          <p:cNvPr id="267" name="Google Shape;267;p12"/>
          <p:cNvPicPr preferRelativeResize="0"/>
          <p:nvPr/>
        </p:nvPicPr>
        <p:blipFill rotWithShape="1">
          <a:blip r:embed="rId10">
            <a:alphaModFix/>
          </a:blip>
          <a:srcRect b="39276" l="20255" r="0" t="0"/>
          <a:stretch/>
        </p:blipFill>
        <p:spPr>
          <a:xfrm>
            <a:off x="-1600" y="5981700"/>
            <a:ext cx="6457301" cy="4305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271" name="Shape 271"/>
        <p:cNvGrpSpPr/>
        <p:nvPr/>
      </p:nvGrpSpPr>
      <p:grpSpPr>
        <a:xfrm>
          <a:off x="0" y="0"/>
          <a:ext cx="0" cy="0"/>
          <a:chOff x="0" y="0"/>
          <a:chExt cx="0" cy="0"/>
        </a:xfrm>
      </p:grpSpPr>
      <p:pic>
        <p:nvPicPr>
          <p:cNvPr id="272" name="Google Shape;272;p13"/>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273" name="Google Shape;273;p13"/>
          <p:cNvGrpSpPr/>
          <p:nvPr/>
        </p:nvGrpSpPr>
        <p:grpSpPr>
          <a:xfrm>
            <a:off x="865390" y="-338080"/>
            <a:ext cx="16997445" cy="10250581"/>
            <a:chOff x="0" y="-276225"/>
            <a:chExt cx="4476693" cy="2699742"/>
          </a:xfrm>
        </p:grpSpPr>
        <p:sp>
          <p:nvSpPr>
            <p:cNvPr id="274" name="Google Shape;274;p13"/>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3"/>
          <p:cNvGrpSpPr/>
          <p:nvPr/>
        </p:nvGrpSpPr>
        <p:grpSpPr>
          <a:xfrm>
            <a:off x="645278" y="-439119"/>
            <a:ext cx="16997445" cy="10116447"/>
            <a:chOff x="0" y="-276225"/>
            <a:chExt cx="4476693" cy="2664414"/>
          </a:xfrm>
        </p:grpSpPr>
        <p:sp>
          <p:nvSpPr>
            <p:cNvPr id="277" name="Google Shape;277;p13"/>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3"/>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9" name="Google Shape;279;p13"/>
          <p:cNvPicPr preferRelativeResize="0"/>
          <p:nvPr/>
        </p:nvPicPr>
        <p:blipFill rotWithShape="1">
          <a:blip r:embed="rId4">
            <a:alphaModFix/>
          </a:blip>
          <a:srcRect b="0" l="0" r="189" t="0"/>
          <a:stretch/>
        </p:blipFill>
        <p:spPr>
          <a:xfrm>
            <a:off x="645275" y="588925"/>
            <a:ext cx="16997700" cy="9088500"/>
          </a:xfrm>
          <a:prstGeom prst="roundRect">
            <a:avLst>
              <a:gd fmla="val 1263" name="adj"/>
            </a:avLst>
          </a:prstGeom>
          <a:noFill/>
          <a:ln>
            <a:noFill/>
          </a:ln>
        </p:spPr>
      </p:pic>
      <p:grpSp>
        <p:nvGrpSpPr>
          <p:cNvPr id="280" name="Google Shape;280;p13"/>
          <p:cNvGrpSpPr/>
          <p:nvPr/>
        </p:nvGrpSpPr>
        <p:grpSpPr>
          <a:xfrm>
            <a:off x="11638505" y="5047603"/>
            <a:ext cx="6004218" cy="1804120"/>
            <a:chOff x="0" y="-276225"/>
            <a:chExt cx="1581358" cy="475160"/>
          </a:xfrm>
        </p:grpSpPr>
        <p:sp>
          <p:nvSpPr>
            <p:cNvPr id="281" name="Google Shape;281;p13"/>
            <p:cNvSpPr/>
            <p:nvPr/>
          </p:nvSpPr>
          <p:spPr>
            <a:xfrm>
              <a:off x="0" y="0"/>
              <a:ext cx="1581358" cy="198935"/>
            </a:xfrm>
            <a:custGeom>
              <a:rect b="b" l="l" r="r" t="t"/>
              <a:pathLst>
                <a:path extrusionOk="0" h="198935" w="1581358">
                  <a:moveTo>
                    <a:pt x="0" y="0"/>
                  </a:moveTo>
                  <a:lnTo>
                    <a:pt x="1581358" y="0"/>
                  </a:lnTo>
                  <a:lnTo>
                    <a:pt x="1581358" y="198935"/>
                  </a:lnTo>
                  <a:lnTo>
                    <a:pt x="0" y="198935"/>
                  </a:lnTo>
                  <a:close/>
                </a:path>
              </a:pathLst>
            </a:custGeom>
            <a:solidFill>
              <a:srgbClr val="358E51"/>
            </a:solidFill>
            <a:ln>
              <a:noFill/>
            </a:ln>
          </p:spPr>
        </p:sp>
        <p:sp>
          <p:nvSpPr>
            <p:cNvPr id="282" name="Google Shape;282;p13"/>
            <p:cNvSpPr txBox="1"/>
            <p:nvPr/>
          </p:nvSpPr>
          <p:spPr>
            <a:xfrm>
              <a:off x="0" y="-276225"/>
              <a:ext cx="1581358" cy="47516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3"/>
          <p:cNvGrpSpPr/>
          <p:nvPr/>
        </p:nvGrpSpPr>
        <p:grpSpPr>
          <a:xfrm>
            <a:off x="12042260" y="5979983"/>
            <a:ext cx="5600462" cy="1804120"/>
            <a:chOff x="0" y="-276225"/>
            <a:chExt cx="1475019" cy="475160"/>
          </a:xfrm>
        </p:grpSpPr>
        <p:sp>
          <p:nvSpPr>
            <p:cNvPr id="284" name="Google Shape;284;p13"/>
            <p:cNvSpPr/>
            <p:nvPr/>
          </p:nvSpPr>
          <p:spPr>
            <a:xfrm>
              <a:off x="0" y="0"/>
              <a:ext cx="1475019" cy="198935"/>
            </a:xfrm>
            <a:custGeom>
              <a:rect b="b" l="l" r="r" t="t"/>
              <a:pathLst>
                <a:path extrusionOk="0" h="198935" w="1475019">
                  <a:moveTo>
                    <a:pt x="0" y="0"/>
                  </a:moveTo>
                  <a:lnTo>
                    <a:pt x="1475019" y="0"/>
                  </a:lnTo>
                  <a:lnTo>
                    <a:pt x="1475019" y="198935"/>
                  </a:lnTo>
                  <a:lnTo>
                    <a:pt x="0" y="198935"/>
                  </a:lnTo>
                  <a:close/>
                </a:path>
              </a:pathLst>
            </a:custGeom>
            <a:solidFill>
              <a:srgbClr val="358E51"/>
            </a:solidFill>
            <a:ln>
              <a:noFill/>
            </a:ln>
          </p:spPr>
        </p:sp>
        <p:sp>
          <p:nvSpPr>
            <p:cNvPr id="285" name="Google Shape;285;p13"/>
            <p:cNvSpPr txBox="1"/>
            <p:nvPr/>
          </p:nvSpPr>
          <p:spPr>
            <a:xfrm>
              <a:off x="0" y="-276225"/>
              <a:ext cx="1475019" cy="47516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3"/>
          <p:cNvGrpSpPr/>
          <p:nvPr/>
        </p:nvGrpSpPr>
        <p:grpSpPr>
          <a:xfrm>
            <a:off x="12372605" y="6916288"/>
            <a:ext cx="5270117" cy="1804120"/>
            <a:chOff x="0" y="-276225"/>
            <a:chExt cx="1388014" cy="475160"/>
          </a:xfrm>
        </p:grpSpPr>
        <p:sp>
          <p:nvSpPr>
            <p:cNvPr id="287" name="Google Shape;287;p13"/>
            <p:cNvSpPr/>
            <p:nvPr/>
          </p:nvSpPr>
          <p:spPr>
            <a:xfrm>
              <a:off x="0" y="0"/>
              <a:ext cx="1388014" cy="198935"/>
            </a:xfrm>
            <a:custGeom>
              <a:rect b="b" l="l" r="r" t="t"/>
              <a:pathLst>
                <a:path extrusionOk="0" h="198935" w="1388014">
                  <a:moveTo>
                    <a:pt x="0" y="0"/>
                  </a:moveTo>
                  <a:lnTo>
                    <a:pt x="1388014" y="0"/>
                  </a:lnTo>
                  <a:lnTo>
                    <a:pt x="1388014" y="198935"/>
                  </a:lnTo>
                  <a:lnTo>
                    <a:pt x="0" y="198935"/>
                  </a:lnTo>
                  <a:close/>
                </a:path>
              </a:pathLst>
            </a:custGeom>
            <a:solidFill>
              <a:srgbClr val="358E51"/>
            </a:solidFill>
            <a:ln>
              <a:noFill/>
            </a:ln>
          </p:spPr>
        </p:sp>
        <p:sp>
          <p:nvSpPr>
            <p:cNvPr id="288" name="Google Shape;288;p13"/>
            <p:cNvSpPr txBox="1"/>
            <p:nvPr/>
          </p:nvSpPr>
          <p:spPr>
            <a:xfrm>
              <a:off x="0" y="-276225"/>
              <a:ext cx="1388014" cy="475160"/>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13"/>
          <p:cNvSpPr/>
          <p:nvPr/>
        </p:nvSpPr>
        <p:spPr>
          <a:xfrm>
            <a:off x="286259" y="8152206"/>
            <a:ext cx="2739879" cy="2057400"/>
          </a:xfrm>
          <a:custGeom>
            <a:rect b="b" l="l" r="r" t="t"/>
            <a:pathLst>
              <a:path extrusionOk="0" h="2057400" w="2739879">
                <a:moveTo>
                  <a:pt x="0" y="0"/>
                </a:moveTo>
                <a:lnTo>
                  <a:pt x="2739879" y="0"/>
                </a:lnTo>
                <a:lnTo>
                  <a:pt x="2739879" y="2057400"/>
                </a:lnTo>
                <a:lnTo>
                  <a:pt x="0" y="2057400"/>
                </a:lnTo>
                <a:lnTo>
                  <a:pt x="0" y="0"/>
                </a:lnTo>
                <a:close/>
              </a:path>
            </a:pathLst>
          </a:custGeom>
          <a:blipFill rotWithShape="1">
            <a:blip r:embed="rId5">
              <a:alphaModFix/>
            </a:blip>
            <a:stretch>
              <a:fillRect b="0" l="0" r="0" t="0"/>
            </a:stretch>
          </a:blipFill>
          <a:ln>
            <a:noFill/>
          </a:ln>
        </p:spPr>
      </p:sp>
      <p:sp>
        <p:nvSpPr>
          <p:cNvPr id="290" name="Google Shape;290;p13"/>
          <p:cNvSpPr txBox="1"/>
          <p:nvPr/>
        </p:nvSpPr>
        <p:spPr>
          <a:xfrm>
            <a:off x="11918043" y="6210079"/>
            <a:ext cx="5107200" cy="2338200"/>
          </a:xfrm>
          <a:prstGeom prst="rect">
            <a:avLst/>
          </a:prstGeom>
          <a:noFill/>
          <a:ln>
            <a:noFill/>
          </a:ln>
        </p:spPr>
        <p:txBody>
          <a:bodyPr anchorCtr="0" anchor="t" bIns="0" lIns="0" spcFirstLastPara="1" rIns="0" wrap="square" tIns="0">
            <a:spAutoFit/>
          </a:bodyPr>
          <a:lstStyle/>
          <a:p>
            <a:pPr indent="0" lvl="0" marL="0" marR="0" rtl="0" algn="r">
              <a:lnSpc>
                <a:spcPct val="200000"/>
              </a:lnSpc>
              <a:spcBef>
                <a:spcPts val="0"/>
              </a:spcBef>
              <a:spcAft>
                <a:spcPts val="0"/>
              </a:spcAft>
              <a:buNone/>
            </a:pPr>
            <a:r>
              <a:rPr b="0" i="0" lang="en-US" sz="3038" u="none" cap="none" strike="noStrike">
                <a:solidFill>
                  <a:srgbClr val="FFFFFF"/>
                </a:solidFill>
                <a:latin typeface="Lato"/>
                <a:ea typeface="Lato"/>
                <a:cs typeface="Lato"/>
                <a:sym typeface="Lato"/>
              </a:rPr>
              <a:t>Lorem ipsum dolor sit amet, consectetur adipiscing elit, sed do eiusmod tempor.</a:t>
            </a:r>
            <a:endParaRPr/>
          </a:p>
        </p:txBody>
      </p:sp>
      <p:pic>
        <p:nvPicPr>
          <p:cNvPr id="291" name="Google Shape;291;p13"/>
          <p:cNvPicPr preferRelativeResize="0"/>
          <p:nvPr/>
        </p:nvPicPr>
        <p:blipFill rotWithShape="1">
          <a:blip r:embed="rId6">
            <a:alphaModFix/>
          </a:blip>
          <a:srcRect b="0" l="0" r="30982" t="0"/>
          <a:stretch/>
        </p:blipFill>
        <p:spPr>
          <a:xfrm>
            <a:off x="15852125" y="321375"/>
            <a:ext cx="2435874" cy="3411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295" name="Shape 295"/>
        <p:cNvGrpSpPr/>
        <p:nvPr/>
      </p:nvGrpSpPr>
      <p:grpSpPr>
        <a:xfrm>
          <a:off x="0" y="0"/>
          <a:ext cx="0" cy="0"/>
          <a:chOff x="0" y="0"/>
          <a:chExt cx="0" cy="0"/>
        </a:xfrm>
      </p:grpSpPr>
      <p:pic>
        <p:nvPicPr>
          <p:cNvPr id="296" name="Google Shape;296;p14"/>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297" name="Google Shape;297;p14"/>
          <p:cNvGrpSpPr/>
          <p:nvPr/>
        </p:nvGrpSpPr>
        <p:grpSpPr>
          <a:xfrm>
            <a:off x="865390" y="-338080"/>
            <a:ext cx="16997445" cy="10250581"/>
            <a:chOff x="0" y="-276225"/>
            <a:chExt cx="4476693" cy="2699742"/>
          </a:xfrm>
        </p:grpSpPr>
        <p:sp>
          <p:nvSpPr>
            <p:cNvPr id="298" name="Google Shape;298;p14"/>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4"/>
          <p:cNvGrpSpPr/>
          <p:nvPr/>
        </p:nvGrpSpPr>
        <p:grpSpPr>
          <a:xfrm>
            <a:off x="645278" y="-439119"/>
            <a:ext cx="16997445" cy="10116447"/>
            <a:chOff x="0" y="-276225"/>
            <a:chExt cx="4476693" cy="2664414"/>
          </a:xfrm>
        </p:grpSpPr>
        <p:sp>
          <p:nvSpPr>
            <p:cNvPr id="301" name="Google Shape;301;p14"/>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14"/>
          <p:cNvSpPr txBox="1"/>
          <p:nvPr/>
        </p:nvSpPr>
        <p:spPr>
          <a:xfrm>
            <a:off x="3252100" y="1104563"/>
            <a:ext cx="11783700" cy="1374900"/>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BRAIN FUNCTIONS</a:t>
            </a:r>
            <a:endParaRPr/>
          </a:p>
        </p:txBody>
      </p:sp>
      <p:grpSp>
        <p:nvGrpSpPr>
          <p:cNvPr id="304" name="Google Shape;304;p14"/>
          <p:cNvGrpSpPr/>
          <p:nvPr/>
        </p:nvGrpSpPr>
        <p:grpSpPr>
          <a:xfrm>
            <a:off x="1367253" y="2853377"/>
            <a:ext cx="3197016" cy="6093540"/>
            <a:chOff x="0" y="-276225"/>
            <a:chExt cx="842012" cy="1604883"/>
          </a:xfrm>
        </p:grpSpPr>
        <p:sp>
          <p:nvSpPr>
            <p:cNvPr id="305" name="Google Shape;305;p14"/>
            <p:cNvSpPr/>
            <p:nvPr/>
          </p:nvSpPr>
          <p:spPr>
            <a:xfrm>
              <a:off x="0" y="0"/>
              <a:ext cx="842012" cy="1328658"/>
            </a:xfrm>
            <a:custGeom>
              <a:rect b="b" l="l" r="r" t="t"/>
              <a:pathLst>
                <a:path extrusionOk="0" h="1328658" w="842012">
                  <a:moveTo>
                    <a:pt x="53275" y="0"/>
                  </a:moveTo>
                  <a:lnTo>
                    <a:pt x="788737" y="0"/>
                  </a:lnTo>
                  <a:cubicBezTo>
                    <a:pt x="818160" y="0"/>
                    <a:pt x="842012" y="23852"/>
                    <a:pt x="842012" y="53275"/>
                  </a:cubicBezTo>
                  <a:lnTo>
                    <a:pt x="842012" y="1275383"/>
                  </a:lnTo>
                  <a:cubicBezTo>
                    <a:pt x="842012" y="1304806"/>
                    <a:pt x="818160" y="1328658"/>
                    <a:pt x="788737" y="1328658"/>
                  </a:cubicBezTo>
                  <a:lnTo>
                    <a:pt x="53275" y="1328658"/>
                  </a:lnTo>
                  <a:cubicBezTo>
                    <a:pt x="23852" y="1328658"/>
                    <a:pt x="0" y="1304806"/>
                    <a:pt x="0" y="1275383"/>
                  </a:cubicBezTo>
                  <a:lnTo>
                    <a:pt x="0" y="53275"/>
                  </a:lnTo>
                  <a:cubicBezTo>
                    <a:pt x="0" y="23852"/>
                    <a:pt x="23852" y="0"/>
                    <a:pt x="53275"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txBox="1"/>
            <p:nvPr/>
          </p:nvSpPr>
          <p:spPr>
            <a:xfrm>
              <a:off x="0" y="-276225"/>
              <a:ext cx="842012" cy="1604883"/>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4"/>
          <p:cNvGrpSpPr/>
          <p:nvPr/>
        </p:nvGrpSpPr>
        <p:grpSpPr>
          <a:xfrm>
            <a:off x="2039780" y="2414464"/>
            <a:ext cx="1851962" cy="2307718"/>
            <a:chOff x="0" y="-200025"/>
            <a:chExt cx="812800" cy="1012825"/>
          </a:xfrm>
        </p:grpSpPr>
        <p:sp>
          <p:nvSpPr>
            <p:cNvPr id="308" name="Google Shape;30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4"/>
          <p:cNvGrpSpPr/>
          <p:nvPr/>
        </p:nvGrpSpPr>
        <p:grpSpPr>
          <a:xfrm>
            <a:off x="10277432" y="2414464"/>
            <a:ext cx="1851962" cy="2307718"/>
            <a:chOff x="0" y="-200025"/>
            <a:chExt cx="812800" cy="1012825"/>
          </a:xfrm>
        </p:grpSpPr>
        <p:sp>
          <p:nvSpPr>
            <p:cNvPr id="311" name="Google Shape;31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4"/>
          <p:cNvGrpSpPr/>
          <p:nvPr/>
        </p:nvGrpSpPr>
        <p:grpSpPr>
          <a:xfrm>
            <a:off x="6100830" y="2414464"/>
            <a:ext cx="1851962" cy="2307718"/>
            <a:chOff x="0" y="-200025"/>
            <a:chExt cx="812800" cy="1012825"/>
          </a:xfrm>
        </p:grpSpPr>
        <p:sp>
          <p:nvSpPr>
            <p:cNvPr id="314" name="Google Shape;31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4"/>
          <p:cNvGrpSpPr/>
          <p:nvPr/>
        </p:nvGrpSpPr>
        <p:grpSpPr>
          <a:xfrm>
            <a:off x="14412606" y="2414464"/>
            <a:ext cx="1851962" cy="2307718"/>
            <a:chOff x="0" y="-200025"/>
            <a:chExt cx="812800" cy="1012825"/>
          </a:xfrm>
        </p:grpSpPr>
        <p:sp>
          <p:nvSpPr>
            <p:cNvPr id="317" name="Google Shape;31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4"/>
          <p:cNvGrpSpPr/>
          <p:nvPr/>
        </p:nvGrpSpPr>
        <p:grpSpPr>
          <a:xfrm>
            <a:off x="1812908" y="2906812"/>
            <a:ext cx="2416622" cy="4110159"/>
            <a:chOff x="0" y="-276225"/>
            <a:chExt cx="636477" cy="1082511"/>
          </a:xfrm>
        </p:grpSpPr>
        <p:sp>
          <p:nvSpPr>
            <p:cNvPr id="320" name="Google Shape;320;p14"/>
            <p:cNvSpPr/>
            <p:nvPr/>
          </p:nvSpPr>
          <p:spPr>
            <a:xfrm>
              <a:off x="0" y="0"/>
              <a:ext cx="636477" cy="806286"/>
            </a:xfrm>
            <a:custGeom>
              <a:rect b="b" l="l" r="r" t="t"/>
              <a:pathLst>
                <a:path extrusionOk="0" h="806286" w="636477">
                  <a:moveTo>
                    <a:pt x="0" y="0"/>
                  </a:moveTo>
                  <a:lnTo>
                    <a:pt x="636477" y="0"/>
                  </a:lnTo>
                  <a:lnTo>
                    <a:pt x="636477" y="806286"/>
                  </a:lnTo>
                  <a:lnTo>
                    <a:pt x="0" y="806286"/>
                  </a:lnTo>
                  <a:close/>
                </a:path>
              </a:pathLst>
            </a:custGeom>
            <a:solidFill>
              <a:srgbClr val="FC9E19"/>
            </a:solidFill>
            <a:ln>
              <a:noFill/>
            </a:ln>
          </p:spPr>
        </p:sp>
        <p:sp>
          <p:nvSpPr>
            <p:cNvPr id="321" name="Google Shape;321;p14"/>
            <p:cNvSpPr txBox="1"/>
            <p:nvPr/>
          </p:nvSpPr>
          <p:spPr>
            <a:xfrm>
              <a:off x="0" y="-276225"/>
              <a:ext cx="636477" cy="1082511"/>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14"/>
          <p:cNvSpPr/>
          <p:nvPr/>
        </p:nvSpPr>
        <p:spPr>
          <a:xfrm>
            <a:off x="2473276" y="3150655"/>
            <a:ext cx="964928" cy="1046766"/>
          </a:xfrm>
          <a:custGeom>
            <a:rect b="b" l="l" r="r" t="t"/>
            <a:pathLst>
              <a:path extrusionOk="0" h="1046766" w="964928">
                <a:moveTo>
                  <a:pt x="0" y="0"/>
                </a:moveTo>
                <a:lnTo>
                  <a:pt x="964928" y="0"/>
                </a:lnTo>
                <a:lnTo>
                  <a:pt x="964928" y="1046766"/>
                </a:lnTo>
                <a:lnTo>
                  <a:pt x="0" y="1046766"/>
                </a:lnTo>
                <a:lnTo>
                  <a:pt x="0" y="0"/>
                </a:lnTo>
                <a:close/>
              </a:path>
            </a:pathLst>
          </a:custGeom>
          <a:blipFill rotWithShape="1">
            <a:blip r:embed="rId4">
              <a:alphaModFix/>
            </a:blip>
            <a:stretch>
              <a:fillRect b="0" l="0" r="0" t="0"/>
            </a:stretch>
          </a:blipFill>
          <a:ln>
            <a:noFill/>
          </a:ln>
        </p:spPr>
      </p:sp>
      <p:sp>
        <p:nvSpPr>
          <p:cNvPr id="323" name="Google Shape;323;p14"/>
          <p:cNvSpPr txBox="1"/>
          <p:nvPr/>
        </p:nvSpPr>
        <p:spPr>
          <a:xfrm>
            <a:off x="1701992" y="4559521"/>
            <a:ext cx="2527500" cy="8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99" u="none" cap="none" strike="noStrike">
                <a:solidFill>
                  <a:srgbClr val="000000"/>
                </a:solidFill>
                <a:latin typeface="Lato"/>
                <a:ea typeface="Lato"/>
                <a:cs typeface="Lato"/>
                <a:sym typeface="Lato"/>
              </a:rPr>
              <a:t>COGNITIVE FUNCTIONS</a:t>
            </a:r>
            <a:endParaRPr/>
          </a:p>
        </p:txBody>
      </p:sp>
      <p:sp>
        <p:nvSpPr>
          <p:cNvPr id="324" name="Google Shape;324;p14"/>
          <p:cNvSpPr txBox="1"/>
          <p:nvPr/>
        </p:nvSpPr>
        <p:spPr>
          <a:xfrm>
            <a:off x="1560660" y="5937472"/>
            <a:ext cx="2810201" cy="21113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grpSp>
        <p:nvGrpSpPr>
          <p:cNvPr id="325" name="Google Shape;325;p14"/>
          <p:cNvGrpSpPr/>
          <p:nvPr/>
        </p:nvGrpSpPr>
        <p:grpSpPr>
          <a:xfrm>
            <a:off x="5486079" y="2853377"/>
            <a:ext cx="3197016" cy="6093540"/>
            <a:chOff x="0" y="-276225"/>
            <a:chExt cx="842012" cy="1604883"/>
          </a:xfrm>
        </p:grpSpPr>
        <p:sp>
          <p:nvSpPr>
            <p:cNvPr id="326" name="Google Shape;326;p14"/>
            <p:cNvSpPr/>
            <p:nvPr/>
          </p:nvSpPr>
          <p:spPr>
            <a:xfrm>
              <a:off x="0" y="0"/>
              <a:ext cx="842012" cy="1328658"/>
            </a:xfrm>
            <a:custGeom>
              <a:rect b="b" l="l" r="r" t="t"/>
              <a:pathLst>
                <a:path extrusionOk="0" h="1328658" w="842012">
                  <a:moveTo>
                    <a:pt x="53275" y="0"/>
                  </a:moveTo>
                  <a:lnTo>
                    <a:pt x="788737" y="0"/>
                  </a:lnTo>
                  <a:cubicBezTo>
                    <a:pt x="818160" y="0"/>
                    <a:pt x="842012" y="23852"/>
                    <a:pt x="842012" y="53275"/>
                  </a:cubicBezTo>
                  <a:lnTo>
                    <a:pt x="842012" y="1275383"/>
                  </a:lnTo>
                  <a:cubicBezTo>
                    <a:pt x="842012" y="1304806"/>
                    <a:pt x="818160" y="1328658"/>
                    <a:pt x="788737" y="1328658"/>
                  </a:cubicBezTo>
                  <a:lnTo>
                    <a:pt x="53275" y="1328658"/>
                  </a:lnTo>
                  <a:cubicBezTo>
                    <a:pt x="23852" y="1328658"/>
                    <a:pt x="0" y="1304806"/>
                    <a:pt x="0" y="1275383"/>
                  </a:cubicBezTo>
                  <a:lnTo>
                    <a:pt x="0" y="53275"/>
                  </a:lnTo>
                  <a:cubicBezTo>
                    <a:pt x="0" y="23852"/>
                    <a:pt x="23852" y="0"/>
                    <a:pt x="53275" y="0"/>
                  </a:cubicBezTo>
                  <a:close/>
                </a:path>
              </a:pathLst>
            </a:cu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
            <p:cNvSpPr txBox="1"/>
            <p:nvPr/>
          </p:nvSpPr>
          <p:spPr>
            <a:xfrm>
              <a:off x="0" y="-276225"/>
              <a:ext cx="842012" cy="1604883"/>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4"/>
          <p:cNvSpPr txBox="1"/>
          <p:nvPr/>
        </p:nvSpPr>
        <p:spPr>
          <a:xfrm>
            <a:off x="5820818" y="4559521"/>
            <a:ext cx="2527500" cy="8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99" u="none" cap="none" strike="noStrike">
                <a:solidFill>
                  <a:srgbClr val="000000"/>
                </a:solidFill>
                <a:latin typeface="Lato"/>
                <a:ea typeface="Lato"/>
                <a:cs typeface="Lato"/>
                <a:sym typeface="Lato"/>
              </a:rPr>
              <a:t>MOTOR FUNCTIONS</a:t>
            </a:r>
            <a:endParaRPr/>
          </a:p>
        </p:txBody>
      </p:sp>
      <p:sp>
        <p:nvSpPr>
          <p:cNvPr id="329" name="Google Shape;329;p14"/>
          <p:cNvSpPr txBox="1"/>
          <p:nvPr/>
        </p:nvSpPr>
        <p:spPr>
          <a:xfrm>
            <a:off x="5679486" y="5937472"/>
            <a:ext cx="2810201" cy="21113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grpSp>
        <p:nvGrpSpPr>
          <p:cNvPr id="330" name="Google Shape;330;p14"/>
          <p:cNvGrpSpPr/>
          <p:nvPr/>
        </p:nvGrpSpPr>
        <p:grpSpPr>
          <a:xfrm>
            <a:off x="9604905" y="2853377"/>
            <a:ext cx="3197016" cy="6093540"/>
            <a:chOff x="0" y="-276225"/>
            <a:chExt cx="842012" cy="1604883"/>
          </a:xfrm>
        </p:grpSpPr>
        <p:sp>
          <p:nvSpPr>
            <p:cNvPr id="331" name="Google Shape;331;p14"/>
            <p:cNvSpPr/>
            <p:nvPr/>
          </p:nvSpPr>
          <p:spPr>
            <a:xfrm>
              <a:off x="0" y="0"/>
              <a:ext cx="842012" cy="1328658"/>
            </a:xfrm>
            <a:custGeom>
              <a:rect b="b" l="l" r="r" t="t"/>
              <a:pathLst>
                <a:path extrusionOk="0" h="1328658" w="842012">
                  <a:moveTo>
                    <a:pt x="53275" y="0"/>
                  </a:moveTo>
                  <a:lnTo>
                    <a:pt x="788737" y="0"/>
                  </a:lnTo>
                  <a:cubicBezTo>
                    <a:pt x="818160" y="0"/>
                    <a:pt x="842012" y="23852"/>
                    <a:pt x="842012" y="53275"/>
                  </a:cubicBezTo>
                  <a:lnTo>
                    <a:pt x="842012" y="1275383"/>
                  </a:lnTo>
                  <a:cubicBezTo>
                    <a:pt x="842012" y="1304806"/>
                    <a:pt x="818160" y="1328658"/>
                    <a:pt x="788737" y="1328658"/>
                  </a:cubicBezTo>
                  <a:lnTo>
                    <a:pt x="53275" y="1328658"/>
                  </a:lnTo>
                  <a:cubicBezTo>
                    <a:pt x="23852" y="1328658"/>
                    <a:pt x="0" y="1304806"/>
                    <a:pt x="0" y="1275383"/>
                  </a:cubicBezTo>
                  <a:lnTo>
                    <a:pt x="0" y="53275"/>
                  </a:lnTo>
                  <a:cubicBezTo>
                    <a:pt x="0" y="23852"/>
                    <a:pt x="23852" y="0"/>
                    <a:pt x="53275" y="0"/>
                  </a:cubicBezTo>
                  <a:close/>
                </a:path>
              </a:pathLst>
            </a:custGeom>
            <a:solidFill>
              <a:srgbClr val="FC9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txBox="1"/>
            <p:nvPr/>
          </p:nvSpPr>
          <p:spPr>
            <a:xfrm>
              <a:off x="0" y="-276225"/>
              <a:ext cx="842012" cy="1604883"/>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14"/>
          <p:cNvSpPr txBox="1"/>
          <p:nvPr/>
        </p:nvSpPr>
        <p:spPr>
          <a:xfrm>
            <a:off x="9939644" y="4559521"/>
            <a:ext cx="2527500" cy="8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99" u="none" cap="none" strike="noStrike">
                <a:solidFill>
                  <a:srgbClr val="000000"/>
                </a:solidFill>
                <a:latin typeface="Lato"/>
                <a:ea typeface="Lato"/>
                <a:cs typeface="Lato"/>
                <a:sym typeface="Lato"/>
              </a:rPr>
              <a:t>SENSORY PROCESSING</a:t>
            </a:r>
            <a:endParaRPr/>
          </a:p>
        </p:txBody>
      </p:sp>
      <p:sp>
        <p:nvSpPr>
          <p:cNvPr id="334" name="Google Shape;334;p14"/>
          <p:cNvSpPr txBox="1"/>
          <p:nvPr/>
        </p:nvSpPr>
        <p:spPr>
          <a:xfrm>
            <a:off x="9798313" y="5937472"/>
            <a:ext cx="2810201" cy="21113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grpSp>
        <p:nvGrpSpPr>
          <p:cNvPr id="335" name="Google Shape;335;p14"/>
          <p:cNvGrpSpPr/>
          <p:nvPr/>
        </p:nvGrpSpPr>
        <p:grpSpPr>
          <a:xfrm>
            <a:off x="13723731" y="2853377"/>
            <a:ext cx="3197016" cy="6093540"/>
            <a:chOff x="0" y="-276225"/>
            <a:chExt cx="842012" cy="1604883"/>
          </a:xfrm>
        </p:grpSpPr>
        <p:sp>
          <p:nvSpPr>
            <p:cNvPr id="336" name="Google Shape;336;p14"/>
            <p:cNvSpPr/>
            <p:nvPr/>
          </p:nvSpPr>
          <p:spPr>
            <a:xfrm>
              <a:off x="0" y="0"/>
              <a:ext cx="842012" cy="1328658"/>
            </a:xfrm>
            <a:custGeom>
              <a:rect b="b" l="l" r="r" t="t"/>
              <a:pathLst>
                <a:path extrusionOk="0" h="1328658" w="842012">
                  <a:moveTo>
                    <a:pt x="53275" y="0"/>
                  </a:moveTo>
                  <a:lnTo>
                    <a:pt x="788737" y="0"/>
                  </a:lnTo>
                  <a:cubicBezTo>
                    <a:pt x="818160" y="0"/>
                    <a:pt x="842012" y="23852"/>
                    <a:pt x="842012" y="53275"/>
                  </a:cubicBezTo>
                  <a:lnTo>
                    <a:pt x="842012" y="1275383"/>
                  </a:lnTo>
                  <a:cubicBezTo>
                    <a:pt x="842012" y="1304806"/>
                    <a:pt x="818160" y="1328658"/>
                    <a:pt x="788737" y="1328658"/>
                  </a:cubicBezTo>
                  <a:lnTo>
                    <a:pt x="53275" y="1328658"/>
                  </a:lnTo>
                  <a:cubicBezTo>
                    <a:pt x="23852" y="1328658"/>
                    <a:pt x="0" y="1304806"/>
                    <a:pt x="0" y="1275383"/>
                  </a:cubicBezTo>
                  <a:lnTo>
                    <a:pt x="0" y="53275"/>
                  </a:lnTo>
                  <a:cubicBezTo>
                    <a:pt x="0" y="23852"/>
                    <a:pt x="23852" y="0"/>
                    <a:pt x="53275" y="0"/>
                  </a:cubicBezTo>
                  <a:close/>
                </a:path>
              </a:pathLst>
            </a:cu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txBox="1"/>
            <p:nvPr/>
          </p:nvSpPr>
          <p:spPr>
            <a:xfrm>
              <a:off x="0" y="-276225"/>
              <a:ext cx="842012" cy="1604883"/>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14"/>
          <p:cNvSpPr txBox="1"/>
          <p:nvPr/>
        </p:nvSpPr>
        <p:spPr>
          <a:xfrm>
            <a:off x="14058470" y="4559521"/>
            <a:ext cx="2527500" cy="8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99" u="none" cap="none" strike="noStrike">
                <a:solidFill>
                  <a:srgbClr val="000000"/>
                </a:solidFill>
                <a:latin typeface="Lato"/>
                <a:ea typeface="Lato"/>
                <a:cs typeface="Lato"/>
                <a:sym typeface="Lato"/>
              </a:rPr>
              <a:t>EMOTIONAL REGULATION</a:t>
            </a:r>
            <a:endParaRPr/>
          </a:p>
        </p:txBody>
      </p:sp>
      <p:sp>
        <p:nvSpPr>
          <p:cNvPr id="339" name="Google Shape;339;p14"/>
          <p:cNvSpPr txBox="1"/>
          <p:nvPr/>
        </p:nvSpPr>
        <p:spPr>
          <a:xfrm>
            <a:off x="13917139" y="5937472"/>
            <a:ext cx="2810201" cy="21113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340" name="Google Shape;340;p14"/>
          <p:cNvSpPr/>
          <p:nvPr/>
        </p:nvSpPr>
        <p:spPr>
          <a:xfrm>
            <a:off x="14878371" y="3198666"/>
            <a:ext cx="901382" cy="878438"/>
          </a:xfrm>
          <a:custGeom>
            <a:rect b="b" l="l" r="r" t="t"/>
            <a:pathLst>
              <a:path extrusionOk="0" h="878438" w="901382">
                <a:moveTo>
                  <a:pt x="0" y="0"/>
                </a:moveTo>
                <a:lnTo>
                  <a:pt x="901382" y="0"/>
                </a:lnTo>
                <a:lnTo>
                  <a:pt x="901382" y="878438"/>
                </a:lnTo>
                <a:lnTo>
                  <a:pt x="0" y="878438"/>
                </a:lnTo>
                <a:lnTo>
                  <a:pt x="0" y="0"/>
                </a:lnTo>
                <a:close/>
              </a:path>
            </a:pathLst>
          </a:custGeom>
          <a:blipFill rotWithShape="1">
            <a:blip r:embed="rId5">
              <a:alphaModFix/>
            </a:blip>
            <a:stretch>
              <a:fillRect b="0" l="0" r="0" t="0"/>
            </a:stretch>
          </a:blipFill>
          <a:ln>
            <a:noFill/>
          </a:ln>
        </p:spPr>
      </p:sp>
      <p:sp>
        <p:nvSpPr>
          <p:cNvPr id="341" name="Google Shape;341;p14"/>
          <p:cNvSpPr/>
          <p:nvPr/>
        </p:nvSpPr>
        <p:spPr>
          <a:xfrm>
            <a:off x="10805140" y="3140008"/>
            <a:ext cx="796546" cy="796546"/>
          </a:xfrm>
          <a:custGeom>
            <a:rect b="b" l="l" r="r" t="t"/>
            <a:pathLst>
              <a:path extrusionOk="0" h="796546" w="796546">
                <a:moveTo>
                  <a:pt x="0" y="0"/>
                </a:moveTo>
                <a:lnTo>
                  <a:pt x="796546" y="0"/>
                </a:lnTo>
                <a:lnTo>
                  <a:pt x="796546" y="796546"/>
                </a:lnTo>
                <a:lnTo>
                  <a:pt x="0" y="796546"/>
                </a:lnTo>
                <a:lnTo>
                  <a:pt x="0" y="0"/>
                </a:lnTo>
                <a:close/>
              </a:path>
            </a:pathLst>
          </a:custGeom>
          <a:blipFill rotWithShape="1">
            <a:blip r:embed="rId6">
              <a:alphaModFix/>
            </a:blip>
            <a:stretch>
              <a:fillRect b="0" l="0" r="0" t="0"/>
            </a:stretch>
          </a:blipFill>
          <a:ln>
            <a:noFill/>
          </a:ln>
        </p:spPr>
      </p:sp>
      <p:sp>
        <p:nvSpPr>
          <p:cNvPr id="342" name="Google Shape;342;p14"/>
          <p:cNvSpPr/>
          <p:nvPr/>
        </p:nvSpPr>
        <p:spPr>
          <a:xfrm>
            <a:off x="6434426" y="3172637"/>
            <a:ext cx="1065454" cy="1034459"/>
          </a:xfrm>
          <a:custGeom>
            <a:rect b="b" l="l" r="r" t="t"/>
            <a:pathLst>
              <a:path extrusionOk="0" h="1034459" w="1065454">
                <a:moveTo>
                  <a:pt x="0" y="0"/>
                </a:moveTo>
                <a:lnTo>
                  <a:pt x="1065454" y="0"/>
                </a:lnTo>
                <a:lnTo>
                  <a:pt x="1065454" y="1034459"/>
                </a:lnTo>
                <a:lnTo>
                  <a:pt x="0" y="1034459"/>
                </a:lnTo>
                <a:lnTo>
                  <a:pt x="0" y="0"/>
                </a:lnTo>
                <a:close/>
              </a:path>
            </a:pathLst>
          </a:custGeom>
          <a:blipFill rotWithShape="1">
            <a:blip r:embed="rId7">
              <a:alphaModFix/>
            </a:blip>
            <a:stretch>
              <a:fillRect b="0" l="0" r="0" t="0"/>
            </a:stretch>
          </a:blipFill>
          <a:ln>
            <a:noFill/>
          </a:ln>
        </p:spPr>
      </p:sp>
      <p:pic>
        <p:nvPicPr>
          <p:cNvPr id="343" name="Google Shape;343;p14"/>
          <p:cNvPicPr preferRelativeResize="0"/>
          <p:nvPr/>
        </p:nvPicPr>
        <p:blipFill>
          <a:blip r:embed="rId8">
            <a:alphaModFix/>
          </a:blip>
          <a:stretch>
            <a:fillRect/>
          </a:stretch>
        </p:blipFill>
        <p:spPr>
          <a:xfrm>
            <a:off x="15662275" y="1013825"/>
            <a:ext cx="3188657" cy="1556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347" name="Shape 347"/>
        <p:cNvGrpSpPr/>
        <p:nvPr/>
      </p:nvGrpSpPr>
      <p:grpSpPr>
        <a:xfrm>
          <a:off x="0" y="0"/>
          <a:ext cx="0" cy="0"/>
          <a:chOff x="0" y="0"/>
          <a:chExt cx="0" cy="0"/>
        </a:xfrm>
      </p:grpSpPr>
      <p:pic>
        <p:nvPicPr>
          <p:cNvPr id="348" name="Google Shape;348;p15"/>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349" name="Google Shape;349;p15"/>
          <p:cNvGrpSpPr/>
          <p:nvPr/>
        </p:nvGrpSpPr>
        <p:grpSpPr>
          <a:xfrm>
            <a:off x="865390" y="-439119"/>
            <a:ext cx="16997445" cy="10351620"/>
            <a:chOff x="0" y="-276225"/>
            <a:chExt cx="4476693" cy="2726353"/>
          </a:xfrm>
        </p:grpSpPr>
        <p:sp>
          <p:nvSpPr>
            <p:cNvPr id="350" name="Google Shape;350;p15"/>
            <p:cNvSpPr/>
            <p:nvPr/>
          </p:nvSpPr>
          <p:spPr>
            <a:xfrm>
              <a:off x="0" y="0"/>
              <a:ext cx="4476693" cy="2450128"/>
            </a:xfrm>
            <a:custGeom>
              <a:rect b="b" l="l" r="r" t="t"/>
              <a:pathLst>
                <a:path extrusionOk="0" h="2450128" w="4476693">
                  <a:moveTo>
                    <a:pt x="10020" y="0"/>
                  </a:moveTo>
                  <a:lnTo>
                    <a:pt x="4466673" y="0"/>
                  </a:lnTo>
                  <a:cubicBezTo>
                    <a:pt x="4472207" y="0"/>
                    <a:pt x="4476693" y="4486"/>
                    <a:pt x="4476693" y="10020"/>
                  </a:cubicBezTo>
                  <a:lnTo>
                    <a:pt x="4476693" y="2440107"/>
                  </a:lnTo>
                  <a:cubicBezTo>
                    <a:pt x="4476693" y="2445641"/>
                    <a:pt x="4472207" y="2450128"/>
                    <a:pt x="4466673" y="2450128"/>
                  </a:cubicBezTo>
                  <a:lnTo>
                    <a:pt x="10020" y="2450128"/>
                  </a:lnTo>
                  <a:cubicBezTo>
                    <a:pt x="4486" y="2450128"/>
                    <a:pt x="0" y="2445641"/>
                    <a:pt x="0" y="2440107"/>
                  </a:cubicBezTo>
                  <a:lnTo>
                    <a:pt x="0" y="10020"/>
                  </a:lnTo>
                  <a:cubicBezTo>
                    <a:pt x="0" y="4486"/>
                    <a:pt x="4486" y="0"/>
                    <a:pt x="10020"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txBox="1"/>
            <p:nvPr/>
          </p:nvSpPr>
          <p:spPr>
            <a:xfrm>
              <a:off x="0" y="-276225"/>
              <a:ext cx="4476693" cy="2726353"/>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5"/>
          <p:cNvGrpSpPr/>
          <p:nvPr/>
        </p:nvGrpSpPr>
        <p:grpSpPr>
          <a:xfrm>
            <a:off x="645278" y="-439119"/>
            <a:ext cx="16997445" cy="10116447"/>
            <a:chOff x="0" y="-276225"/>
            <a:chExt cx="4476693" cy="2664414"/>
          </a:xfrm>
        </p:grpSpPr>
        <p:sp>
          <p:nvSpPr>
            <p:cNvPr id="353" name="Google Shape;353;p15"/>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5" name="Google Shape;355;p15"/>
          <p:cNvPicPr preferRelativeResize="0"/>
          <p:nvPr/>
        </p:nvPicPr>
        <p:blipFill>
          <a:blip r:embed="rId4">
            <a:alphaModFix/>
          </a:blip>
          <a:stretch>
            <a:fillRect/>
          </a:stretch>
        </p:blipFill>
        <p:spPr>
          <a:xfrm>
            <a:off x="11958975" y="609675"/>
            <a:ext cx="5683749" cy="6406895"/>
          </a:xfrm>
          <a:prstGeom prst="rect">
            <a:avLst/>
          </a:prstGeom>
          <a:noFill/>
          <a:ln>
            <a:noFill/>
          </a:ln>
        </p:spPr>
      </p:pic>
      <p:pic>
        <p:nvPicPr>
          <p:cNvPr id="356" name="Google Shape;356;p15"/>
          <p:cNvPicPr preferRelativeResize="0"/>
          <p:nvPr/>
        </p:nvPicPr>
        <p:blipFill>
          <a:blip r:embed="rId5">
            <a:alphaModFix/>
          </a:blip>
          <a:stretch>
            <a:fillRect/>
          </a:stretch>
        </p:blipFill>
        <p:spPr>
          <a:xfrm>
            <a:off x="6275200" y="3261682"/>
            <a:ext cx="5727449" cy="6456167"/>
          </a:xfrm>
          <a:prstGeom prst="rect">
            <a:avLst/>
          </a:prstGeom>
          <a:noFill/>
          <a:ln>
            <a:noFill/>
          </a:ln>
        </p:spPr>
      </p:pic>
      <p:pic>
        <p:nvPicPr>
          <p:cNvPr id="357" name="Google Shape;357;p15"/>
          <p:cNvPicPr preferRelativeResize="0"/>
          <p:nvPr/>
        </p:nvPicPr>
        <p:blipFill>
          <a:blip r:embed="rId6">
            <a:alphaModFix/>
          </a:blip>
          <a:stretch>
            <a:fillRect/>
          </a:stretch>
        </p:blipFill>
        <p:spPr>
          <a:xfrm>
            <a:off x="591450" y="609675"/>
            <a:ext cx="5683749" cy="6406900"/>
          </a:xfrm>
          <a:prstGeom prst="rect">
            <a:avLst/>
          </a:prstGeom>
          <a:noFill/>
          <a:ln>
            <a:noFill/>
          </a:ln>
        </p:spPr>
      </p:pic>
      <p:sp>
        <p:nvSpPr>
          <p:cNvPr id="358" name="Google Shape;358;p15"/>
          <p:cNvSpPr txBox="1"/>
          <p:nvPr/>
        </p:nvSpPr>
        <p:spPr>
          <a:xfrm>
            <a:off x="1619255" y="8067397"/>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59" name="Google Shape;359;p15"/>
          <p:cNvSpPr txBox="1"/>
          <p:nvPr/>
        </p:nvSpPr>
        <p:spPr>
          <a:xfrm>
            <a:off x="12986772" y="8067397"/>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60" name="Google Shape;360;p15"/>
          <p:cNvSpPr txBox="1"/>
          <p:nvPr/>
        </p:nvSpPr>
        <p:spPr>
          <a:xfrm>
            <a:off x="1396560" y="7545236"/>
            <a:ext cx="4073534"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58611"/>
                </a:solidFill>
                <a:latin typeface="Lato"/>
                <a:ea typeface="Lato"/>
                <a:cs typeface="Lato"/>
                <a:sym typeface="Lato"/>
              </a:rPr>
              <a:t>VISUAL PROCESSING</a:t>
            </a:r>
            <a:endParaRPr/>
          </a:p>
        </p:txBody>
      </p:sp>
      <p:sp>
        <p:nvSpPr>
          <p:cNvPr id="361" name="Google Shape;361;p15"/>
          <p:cNvSpPr txBox="1"/>
          <p:nvPr/>
        </p:nvSpPr>
        <p:spPr>
          <a:xfrm>
            <a:off x="7303014" y="1780775"/>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62" name="Google Shape;362;p15"/>
          <p:cNvSpPr txBox="1"/>
          <p:nvPr/>
        </p:nvSpPr>
        <p:spPr>
          <a:xfrm>
            <a:off x="7080318" y="1258614"/>
            <a:ext cx="4073534"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58611"/>
                </a:solidFill>
                <a:latin typeface="Lato"/>
                <a:ea typeface="Lato"/>
                <a:cs typeface="Lato"/>
                <a:sym typeface="Lato"/>
              </a:rPr>
              <a:t>AUDITORY PROCESSING</a:t>
            </a:r>
            <a:endParaRPr/>
          </a:p>
        </p:txBody>
      </p:sp>
      <p:sp>
        <p:nvSpPr>
          <p:cNvPr id="363" name="Google Shape;363;p15"/>
          <p:cNvSpPr txBox="1"/>
          <p:nvPr/>
        </p:nvSpPr>
        <p:spPr>
          <a:xfrm>
            <a:off x="12764076" y="7545236"/>
            <a:ext cx="4073534"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58611"/>
                </a:solidFill>
                <a:latin typeface="Lato"/>
                <a:ea typeface="Lato"/>
                <a:cs typeface="Lato"/>
                <a:sym typeface="Lato"/>
              </a:rPr>
              <a:t>TACTILE PROCESSING</a:t>
            </a:r>
            <a:endParaRPr/>
          </a:p>
        </p:txBody>
      </p:sp>
      <p:pic>
        <p:nvPicPr>
          <p:cNvPr id="364" name="Google Shape;364;p15"/>
          <p:cNvPicPr preferRelativeResize="0"/>
          <p:nvPr/>
        </p:nvPicPr>
        <p:blipFill rotWithShape="1">
          <a:blip r:embed="rId7">
            <a:alphaModFix/>
          </a:blip>
          <a:srcRect b="0" l="0" r="50204" t="0"/>
          <a:stretch/>
        </p:blipFill>
        <p:spPr>
          <a:xfrm>
            <a:off x="15968400" y="104775"/>
            <a:ext cx="2319600" cy="4429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8E51"/>
        </a:solidFill>
      </p:bgPr>
    </p:bg>
    <p:spTree>
      <p:nvGrpSpPr>
        <p:cNvPr id="368" name="Shape 368"/>
        <p:cNvGrpSpPr/>
        <p:nvPr/>
      </p:nvGrpSpPr>
      <p:grpSpPr>
        <a:xfrm>
          <a:off x="0" y="0"/>
          <a:ext cx="0" cy="0"/>
          <a:chOff x="0" y="0"/>
          <a:chExt cx="0" cy="0"/>
        </a:xfrm>
      </p:grpSpPr>
      <p:pic>
        <p:nvPicPr>
          <p:cNvPr id="369" name="Google Shape;369;p16"/>
          <p:cNvPicPr preferRelativeResize="0"/>
          <p:nvPr/>
        </p:nvPicPr>
        <p:blipFill rotWithShape="1">
          <a:blip r:embed="rId3">
            <a:alphaModFix/>
          </a:blip>
          <a:srcRect b="0" l="1520" r="9534" t="0"/>
          <a:stretch/>
        </p:blipFill>
        <p:spPr>
          <a:xfrm>
            <a:off x="0" y="97600"/>
            <a:ext cx="18288000" cy="10100026"/>
          </a:xfrm>
          <a:prstGeom prst="rect">
            <a:avLst/>
          </a:prstGeom>
          <a:noFill/>
          <a:ln>
            <a:noFill/>
          </a:ln>
        </p:spPr>
      </p:pic>
      <p:grpSp>
        <p:nvGrpSpPr>
          <p:cNvPr id="370" name="Google Shape;370;p16"/>
          <p:cNvGrpSpPr/>
          <p:nvPr/>
        </p:nvGrpSpPr>
        <p:grpSpPr>
          <a:xfrm>
            <a:off x="865390" y="-338080"/>
            <a:ext cx="16997445" cy="10250581"/>
            <a:chOff x="0" y="-276225"/>
            <a:chExt cx="4476693" cy="2699742"/>
          </a:xfrm>
        </p:grpSpPr>
        <p:sp>
          <p:nvSpPr>
            <p:cNvPr id="371" name="Google Shape;371;p16"/>
            <p:cNvSpPr/>
            <p:nvPr/>
          </p:nvSpPr>
          <p:spPr>
            <a:xfrm>
              <a:off x="0" y="0"/>
              <a:ext cx="4476693" cy="2423517"/>
            </a:xfrm>
            <a:custGeom>
              <a:rect b="b" l="l" r="r" t="t"/>
              <a:pathLst>
                <a:path extrusionOk="0" h="2423517" w="4476693">
                  <a:moveTo>
                    <a:pt x="26873" y="0"/>
                  </a:moveTo>
                  <a:lnTo>
                    <a:pt x="4449820" y="0"/>
                  </a:lnTo>
                  <a:cubicBezTo>
                    <a:pt x="4464662" y="0"/>
                    <a:pt x="4476693" y="12031"/>
                    <a:pt x="4476693" y="26873"/>
                  </a:cubicBezTo>
                  <a:lnTo>
                    <a:pt x="4476693" y="2396644"/>
                  </a:lnTo>
                  <a:cubicBezTo>
                    <a:pt x="4476693" y="2411485"/>
                    <a:pt x="4464662" y="2423517"/>
                    <a:pt x="4449820" y="2423517"/>
                  </a:cubicBezTo>
                  <a:lnTo>
                    <a:pt x="26873" y="2423517"/>
                  </a:lnTo>
                  <a:cubicBezTo>
                    <a:pt x="12031" y="2423517"/>
                    <a:pt x="0" y="2411485"/>
                    <a:pt x="0" y="2396644"/>
                  </a:cubicBezTo>
                  <a:lnTo>
                    <a:pt x="0" y="26873"/>
                  </a:lnTo>
                  <a:cubicBezTo>
                    <a:pt x="0" y="12031"/>
                    <a:pt x="12031" y="0"/>
                    <a:pt x="26873"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txBox="1"/>
            <p:nvPr/>
          </p:nvSpPr>
          <p:spPr>
            <a:xfrm>
              <a:off x="0" y="-276225"/>
              <a:ext cx="4476693" cy="2699742"/>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16"/>
          <p:cNvGrpSpPr/>
          <p:nvPr/>
        </p:nvGrpSpPr>
        <p:grpSpPr>
          <a:xfrm>
            <a:off x="645278" y="-439119"/>
            <a:ext cx="16997445" cy="10116447"/>
            <a:chOff x="0" y="-276225"/>
            <a:chExt cx="4476693" cy="2664414"/>
          </a:xfrm>
        </p:grpSpPr>
        <p:sp>
          <p:nvSpPr>
            <p:cNvPr id="374" name="Google Shape;374;p16"/>
            <p:cNvSpPr/>
            <p:nvPr/>
          </p:nvSpPr>
          <p:spPr>
            <a:xfrm>
              <a:off x="0" y="0"/>
              <a:ext cx="4476693" cy="2388189"/>
            </a:xfrm>
            <a:custGeom>
              <a:rect b="b" l="l" r="r" t="t"/>
              <a:pathLst>
                <a:path extrusionOk="0" h="2388189" w="4476693">
                  <a:moveTo>
                    <a:pt x="23229" y="0"/>
                  </a:moveTo>
                  <a:lnTo>
                    <a:pt x="4453464" y="0"/>
                  </a:lnTo>
                  <a:cubicBezTo>
                    <a:pt x="4466293" y="0"/>
                    <a:pt x="4476693" y="10400"/>
                    <a:pt x="4476693" y="23229"/>
                  </a:cubicBezTo>
                  <a:lnTo>
                    <a:pt x="4476693" y="2364960"/>
                  </a:lnTo>
                  <a:cubicBezTo>
                    <a:pt x="4476693" y="2377789"/>
                    <a:pt x="4466293" y="2388189"/>
                    <a:pt x="4453464" y="2388189"/>
                  </a:cubicBezTo>
                  <a:lnTo>
                    <a:pt x="23229" y="2388189"/>
                  </a:lnTo>
                  <a:cubicBezTo>
                    <a:pt x="10400" y="2388189"/>
                    <a:pt x="0" y="2377789"/>
                    <a:pt x="0" y="2364960"/>
                  </a:cubicBezTo>
                  <a:lnTo>
                    <a:pt x="0" y="23229"/>
                  </a:lnTo>
                  <a:cubicBezTo>
                    <a:pt x="0" y="10400"/>
                    <a:pt x="10400" y="0"/>
                    <a:pt x="23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txBox="1"/>
            <p:nvPr/>
          </p:nvSpPr>
          <p:spPr>
            <a:xfrm>
              <a:off x="0" y="-276225"/>
              <a:ext cx="4476693" cy="2664414"/>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6" name="Google Shape;376;p16"/>
          <p:cNvPicPr preferRelativeResize="0"/>
          <p:nvPr/>
        </p:nvPicPr>
        <p:blipFill rotWithShape="1">
          <a:blip r:embed="rId4">
            <a:alphaModFix/>
          </a:blip>
          <a:srcRect b="0" l="0" r="0" t="0"/>
          <a:stretch/>
        </p:blipFill>
        <p:spPr>
          <a:xfrm>
            <a:off x="5417601" y="1979800"/>
            <a:ext cx="7638536" cy="7638536"/>
          </a:xfrm>
          <a:prstGeom prst="rect">
            <a:avLst/>
          </a:prstGeom>
          <a:noFill/>
          <a:ln>
            <a:noFill/>
          </a:ln>
        </p:spPr>
      </p:pic>
      <p:grpSp>
        <p:nvGrpSpPr>
          <p:cNvPr id="377" name="Google Shape;377;p16"/>
          <p:cNvGrpSpPr/>
          <p:nvPr/>
        </p:nvGrpSpPr>
        <p:grpSpPr>
          <a:xfrm>
            <a:off x="6963163" y="2415834"/>
            <a:ext cx="4551488" cy="5671581"/>
            <a:chOff x="0" y="-200025"/>
            <a:chExt cx="812800" cy="1012825"/>
          </a:xfrm>
        </p:grpSpPr>
        <p:sp>
          <p:nvSpPr>
            <p:cNvPr id="378" name="Google Shape;37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6"/>
            <p:cNvSpPr txBox="1"/>
            <p:nvPr/>
          </p:nvSpPr>
          <p:spPr>
            <a:xfrm>
              <a:off x="76200" y="-200025"/>
              <a:ext cx="660400" cy="936625"/>
            </a:xfrm>
            <a:prstGeom prst="rect">
              <a:avLst/>
            </a:prstGeom>
            <a:noFill/>
            <a:ln>
              <a:noFill/>
            </a:ln>
          </p:spPr>
          <p:txBody>
            <a:bodyPr anchorCtr="0" anchor="ctr" bIns="50800" lIns="50800" spcFirstLastPara="1" rIns="50800" wrap="square" tIns="50800">
              <a:noAutofit/>
            </a:bodyPr>
            <a:lstStyle/>
            <a:p>
              <a:pPr indent="0" lvl="0" marL="0" marR="0" rtl="0" algn="ctr">
                <a:lnSpc>
                  <a:spcPct val="33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16"/>
          <p:cNvSpPr/>
          <p:nvPr/>
        </p:nvSpPr>
        <p:spPr>
          <a:xfrm>
            <a:off x="8099034" y="3947456"/>
            <a:ext cx="2514227" cy="3389276"/>
          </a:xfrm>
          <a:custGeom>
            <a:rect b="b" l="l" r="r" t="t"/>
            <a:pathLst>
              <a:path extrusionOk="0" h="3389276" w="2514227">
                <a:moveTo>
                  <a:pt x="0" y="0"/>
                </a:moveTo>
                <a:lnTo>
                  <a:pt x="2514226" y="0"/>
                </a:lnTo>
                <a:lnTo>
                  <a:pt x="2514226" y="3389276"/>
                </a:lnTo>
                <a:lnTo>
                  <a:pt x="0" y="3389276"/>
                </a:lnTo>
                <a:lnTo>
                  <a:pt x="0" y="0"/>
                </a:lnTo>
                <a:close/>
              </a:path>
            </a:pathLst>
          </a:custGeom>
          <a:blipFill rotWithShape="1">
            <a:blip r:embed="rId5">
              <a:alphaModFix/>
            </a:blip>
            <a:stretch>
              <a:fillRect b="0" l="0" r="0" t="0"/>
            </a:stretch>
          </a:blipFill>
          <a:ln>
            <a:noFill/>
          </a:ln>
        </p:spPr>
      </p:sp>
      <p:sp>
        <p:nvSpPr>
          <p:cNvPr id="381" name="Google Shape;381;p16"/>
          <p:cNvSpPr txBox="1"/>
          <p:nvPr/>
        </p:nvSpPr>
        <p:spPr>
          <a:xfrm>
            <a:off x="2486182" y="989821"/>
            <a:ext cx="13315636" cy="1321725"/>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1" i="0" lang="en-US" sz="8932" u="none" cap="none" strike="noStrike">
                <a:solidFill>
                  <a:srgbClr val="358E51"/>
                </a:solidFill>
                <a:latin typeface="Prompt"/>
                <a:ea typeface="Prompt"/>
                <a:cs typeface="Prompt"/>
                <a:sym typeface="Prompt"/>
              </a:rPr>
              <a:t>MENTAL EXERCISES</a:t>
            </a:r>
            <a:endParaRPr/>
          </a:p>
        </p:txBody>
      </p:sp>
      <p:sp>
        <p:nvSpPr>
          <p:cNvPr id="382" name="Google Shape;382;p16"/>
          <p:cNvSpPr txBox="1"/>
          <p:nvPr/>
        </p:nvSpPr>
        <p:spPr>
          <a:xfrm>
            <a:off x="12714868" y="3499732"/>
            <a:ext cx="3956466" cy="365125"/>
          </a:xfrm>
          <a:prstGeom prst="rect">
            <a:avLst/>
          </a:prstGeom>
          <a:noFill/>
          <a:ln>
            <a:noFill/>
          </a:ln>
        </p:spPr>
        <p:txBody>
          <a:bodyPr anchorCtr="0" anchor="t" bIns="0" lIns="0" spcFirstLastPara="1" rIns="0" wrap="square" tIns="0">
            <a:spAutoFit/>
          </a:bodyPr>
          <a:lstStyle/>
          <a:p>
            <a:pPr indent="0" lvl="0" marL="0" marR="0" rtl="0" algn="ctr">
              <a:lnSpc>
                <a:spcPct val="113005"/>
              </a:lnSpc>
              <a:spcBef>
                <a:spcPts val="0"/>
              </a:spcBef>
              <a:spcAft>
                <a:spcPts val="0"/>
              </a:spcAft>
              <a:buNone/>
            </a:pPr>
            <a:r>
              <a:rPr b="1" i="0" lang="en-US" sz="2499" u="none" cap="none" strike="noStrike">
                <a:solidFill>
                  <a:srgbClr val="F5641D"/>
                </a:solidFill>
                <a:latin typeface="Lato"/>
                <a:ea typeface="Lato"/>
                <a:cs typeface="Lato"/>
                <a:sym typeface="Lato"/>
              </a:rPr>
              <a:t>Exercise 02</a:t>
            </a:r>
            <a:endParaRPr/>
          </a:p>
        </p:txBody>
      </p:sp>
      <p:sp>
        <p:nvSpPr>
          <p:cNvPr id="383" name="Google Shape;383;p16"/>
          <p:cNvSpPr txBox="1"/>
          <p:nvPr/>
        </p:nvSpPr>
        <p:spPr>
          <a:xfrm>
            <a:off x="6934588" y="3688327"/>
            <a:ext cx="603887" cy="537309"/>
          </a:xfrm>
          <a:prstGeom prst="rect">
            <a:avLst/>
          </a:prstGeom>
          <a:noFill/>
          <a:ln>
            <a:noFill/>
          </a:ln>
        </p:spPr>
        <p:txBody>
          <a:bodyPr anchorCtr="0" anchor="t" bIns="0" lIns="0" spcFirstLastPara="1" rIns="0" wrap="square" tIns="0">
            <a:spAutoFit/>
          </a:bodyPr>
          <a:lstStyle/>
          <a:p>
            <a:pPr indent="0" lvl="0" marL="0" marR="0" rtl="0" algn="ctr">
              <a:lnSpc>
                <a:spcPct val="112999"/>
              </a:lnSpc>
              <a:spcBef>
                <a:spcPts val="0"/>
              </a:spcBef>
              <a:spcAft>
                <a:spcPts val="0"/>
              </a:spcAft>
              <a:buNone/>
            </a:pPr>
            <a:r>
              <a:rPr b="1" i="0" lang="en-US" sz="3654" u="none" cap="none" strike="noStrike">
                <a:solidFill>
                  <a:srgbClr val="FFFFFF"/>
                </a:solidFill>
                <a:latin typeface="Prompt"/>
                <a:ea typeface="Prompt"/>
                <a:cs typeface="Prompt"/>
                <a:sym typeface="Prompt"/>
              </a:rPr>
              <a:t>01</a:t>
            </a:r>
            <a:endParaRPr/>
          </a:p>
        </p:txBody>
      </p:sp>
      <p:sp>
        <p:nvSpPr>
          <p:cNvPr id="384" name="Google Shape;384;p16"/>
          <p:cNvSpPr txBox="1"/>
          <p:nvPr/>
        </p:nvSpPr>
        <p:spPr>
          <a:xfrm>
            <a:off x="6879343" y="7355782"/>
            <a:ext cx="603887" cy="537309"/>
          </a:xfrm>
          <a:prstGeom prst="rect">
            <a:avLst/>
          </a:prstGeom>
          <a:noFill/>
          <a:ln>
            <a:noFill/>
          </a:ln>
        </p:spPr>
        <p:txBody>
          <a:bodyPr anchorCtr="0" anchor="t" bIns="0" lIns="0" spcFirstLastPara="1" rIns="0" wrap="square" tIns="0">
            <a:spAutoFit/>
          </a:bodyPr>
          <a:lstStyle/>
          <a:p>
            <a:pPr indent="0" lvl="0" marL="0" marR="0" rtl="0" algn="ctr">
              <a:lnSpc>
                <a:spcPct val="112999"/>
              </a:lnSpc>
              <a:spcBef>
                <a:spcPts val="0"/>
              </a:spcBef>
              <a:spcAft>
                <a:spcPts val="0"/>
              </a:spcAft>
              <a:buNone/>
            </a:pPr>
            <a:r>
              <a:rPr b="1" i="0" lang="en-US" sz="3654" u="none" cap="none" strike="noStrike">
                <a:solidFill>
                  <a:srgbClr val="FFFFFF"/>
                </a:solidFill>
                <a:latin typeface="Prompt"/>
                <a:ea typeface="Prompt"/>
                <a:cs typeface="Prompt"/>
                <a:sym typeface="Prompt"/>
              </a:rPr>
              <a:t>03</a:t>
            </a:r>
            <a:endParaRPr/>
          </a:p>
        </p:txBody>
      </p:sp>
      <p:sp>
        <p:nvSpPr>
          <p:cNvPr id="385" name="Google Shape;385;p16"/>
          <p:cNvSpPr txBox="1"/>
          <p:nvPr/>
        </p:nvSpPr>
        <p:spPr>
          <a:xfrm>
            <a:off x="1211855" y="3499732"/>
            <a:ext cx="3956466" cy="365125"/>
          </a:xfrm>
          <a:prstGeom prst="rect">
            <a:avLst/>
          </a:prstGeom>
          <a:noFill/>
          <a:ln>
            <a:noFill/>
          </a:ln>
        </p:spPr>
        <p:txBody>
          <a:bodyPr anchorCtr="0" anchor="t" bIns="0" lIns="0" spcFirstLastPara="1" rIns="0" wrap="square" tIns="0">
            <a:spAutoFit/>
          </a:bodyPr>
          <a:lstStyle/>
          <a:p>
            <a:pPr indent="0" lvl="0" marL="0" marR="0" rtl="0" algn="ctr">
              <a:lnSpc>
                <a:spcPct val="113005"/>
              </a:lnSpc>
              <a:spcBef>
                <a:spcPts val="0"/>
              </a:spcBef>
              <a:spcAft>
                <a:spcPts val="0"/>
              </a:spcAft>
              <a:buNone/>
            </a:pPr>
            <a:r>
              <a:rPr b="1" i="0" lang="en-US" sz="2499" u="none" cap="none" strike="noStrike">
                <a:solidFill>
                  <a:srgbClr val="F5641D"/>
                </a:solidFill>
                <a:latin typeface="Lato"/>
                <a:ea typeface="Lato"/>
                <a:cs typeface="Lato"/>
                <a:sym typeface="Lato"/>
              </a:rPr>
              <a:t>Exercise 01</a:t>
            </a:r>
            <a:endParaRPr/>
          </a:p>
        </p:txBody>
      </p:sp>
      <p:sp>
        <p:nvSpPr>
          <p:cNvPr id="386" name="Google Shape;386;p16"/>
          <p:cNvSpPr txBox="1"/>
          <p:nvPr/>
        </p:nvSpPr>
        <p:spPr>
          <a:xfrm>
            <a:off x="12714868" y="6913872"/>
            <a:ext cx="3956466" cy="365125"/>
          </a:xfrm>
          <a:prstGeom prst="rect">
            <a:avLst/>
          </a:prstGeom>
          <a:noFill/>
          <a:ln>
            <a:noFill/>
          </a:ln>
        </p:spPr>
        <p:txBody>
          <a:bodyPr anchorCtr="0" anchor="t" bIns="0" lIns="0" spcFirstLastPara="1" rIns="0" wrap="square" tIns="0">
            <a:spAutoFit/>
          </a:bodyPr>
          <a:lstStyle/>
          <a:p>
            <a:pPr indent="0" lvl="0" marL="0" marR="0" rtl="0" algn="ctr">
              <a:lnSpc>
                <a:spcPct val="113005"/>
              </a:lnSpc>
              <a:spcBef>
                <a:spcPts val="0"/>
              </a:spcBef>
              <a:spcAft>
                <a:spcPts val="0"/>
              </a:spcAft>
              <a:buNone/>
            </a:pPr>
            <a:r>
              <a:rPr b="1" i="0" lang="en-US" sz="2499" u="none" cap="none" strike="noStrike">
                <a:solidFill>
                  <a:srgbClr val="F5641D"/>
                </a:solidFill>
                <a:latin typeface="Lato"/>
                <a:ea typeface="Lato"/>
                <a:cs typeface="Lato"/>
                <a:sym typeface="Lato"/>
              </a:rPr>
              <a:t>Exercise 04</a:t>
            </a:r>
            <a:endParaRPr/>
          </a:p>
        </p:txBody>
      </p:sp>
      <p:sp>
        <p:nvSpPr>
          <p:cNvPr id="387" name="Google Shape;387;p16"/>
          <p:cNvSpPr txBox="1"/>
          <p:nvPr/>
        </p:nvSpPr>
        <p:spPr>
          <a:xfrm>
            <a:off x="1211855" y="6913872"/>
            <a:ext cx="3956466" cy="365125"/>
          </a:xfrm>
          <a:prstGeom prst="rect">
            <a:avLst/>
          </a:prstGeom>
          <a:noFill/>
          <a:ln>
            <a:noFill/>
          </a:ln>
        </p:spPr>
        <p:txBody>
          <a:bodyPr anchorCtr="0" anchor="t" bIns="0" lIns="0" spcFirstLastPara="1" rIns="0" wrap="square" tIns="0">
            <a:spAutoFit/>
          </a:bodyPr>
          <a:lstStyle/>
          <a:p>
            <a:pPr indent="0" lvl="0" marL="0" marR="0" rtl="0" algn="ctr">
              <a:lnSpc>
                <a:spcPct val="113005"/>
              </a:lnSpc>
              <a:spcBef>
                <a:spcPts val="0"/>
              </a:spcBef>
              <a:spcAft>
                <a:spcPts val="0"/>
              </a:spcAft>
              <a:buNone/>
            </a:pPr>
            <a:r>
              <a:rPr b="1" i="0" lang="en-US" sz="2499" u="none" cap="none" strike="noStrike">
                <a:solidFill>
                  <a:srgbClr val="F5641D"/>
                </a:solidFill>
                <a:latin typeface="Lato"/>
                <a:ea typeface="Lato"/>
                <a:cs typeface="Lato"/>
                <a:sym typeface="Lato"/>
              </a:rPr>
              <a:t>Exercise 03</a:t>
            </a:r>
            <a:endParaRPr/>
          </a:p>
        </p:txBody>
      </p:sp>
      <p:sp>
        <p:nvSpPr>
          <p:cNvPr id="388" name="Google Shape;388;p16"/>
          <p:cNvSpPr txBox="1"/>
          <p:nvPr/>
        </p:nvSpPr>
        <p:spPr>
          <a:xfrm>
            <a:off x="12879030" y="4095997"/>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89" name="Google Shape;389;p16"/>
          <p:cNvSpPr txBox="1"/>
          <p:nvPr/>
        </p:nvSpPr>
        <p:spPr>
          <a:xfrm>
            <a:off x="1376017" y="4095997"/>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90" name="Google Shape;390;p16"/>
          <p:cNvSpPr txBox="1"/>
          <p:nvPr/>
        </p:nvSpPr>
        <p:spPr>
          <a:xfrm>
            <a:off x="12879030" y="7510137"/>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91" name="Google Shape;391;p16"/>
          <p:cNvSpPr txBox="1"/>
          <p:nvPr/>
        </p:nvSpPr>
        <p:spPr>
          <a:xfrm>
            <a:off x="1376017" y="7510137"/>
            <a:ext cx="36282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a:t>
            </a:r>
            <a:endParaRPr/>
          </a:p>
        </p:txBody>
      </p:sp>
      <p:sp>
        <p:nvSpPr>
          <p:cNvPr id="392" name="Google Shape;392;p16"/>
          <p:cNvSpPr txBox="1"/>
          <p:nvPr/>
        </p:nvSpPr>
        <p:spPr>
          <a:xfrm>
            <a:off x="10910764" y="3688327"/>
            <a:ext cx="603887" cy="537309"/>
          </a:xfrm>
          <a:prstGeom prst="rect">
            <a:avLst/>
          </a:prstGeom>
          <a:noFill/>
          <a:ln>
            <a:noFill/>
          </a:ln>
        </p:spPr>
        <p:txBody>
          <a:bodyPr anchorCtr="0" anchor="t" bIns="0" lIns="0" spcFirstLastPara="1" rIns="0" wrap="square" tIns="0">
            <a:spAutoFit/>
          </a:bodyPr>
          <a:lstStyle/>
          <a:p>
            <a:pPr indent="0" lvl="0" marL="0" marR="0" rtl="0" algn="ctr">
              <a:lnSpc>
                <a:spcPct val="112999"/>
              </a:lnSpc>
              <a:spcBef>
                <a:spcPts val="0"/>
              </a:spcBef>
              <a:spcAft>
                <a:spcPts val="0"/>
              </a:spcAft>
              <a:buNone/>
            </a:pPr>
            <a:r>
              <a:rPr b="1" i="0" lang="en-US" sz="3654" u="none" cap="none" strike="noStrike">
                <a:solidFill>
                  <a:srgbClr val="FFFFFF"/>
                </a:solidFill>
                <a:latin typeface="Prompt"/>
                <a:ea typeface="Prompt"/>
                <a:cs typeface="Prompt"/>
                <a:sym typeface="Prompt"/>
              </a:rPr>
              <a:t>02</a:t>
            </a:r>
            <a:endParaRPr/>
          </a:p>
        </p:txBody>
      </p:sp>
      <p:sp>
        <p:nvSpPr>
          <p:cNvPr id="393" name="Google Shape;393;p16"/>
          <p:cNvSpPr txBox="1"/>
          <p:nvPr/>
        </p:nvSpPr>
        <p:spPr>
          <a:xfrm>
            <a:off x="10865044" y="7355782"/>
            <a:ext cx="695327" cy="537309"/>
          </a:xfrm>
          <a:prstGeom prst="rect">
            <a:avLst/>
          </a:prstGeom>
          <a:noFill/>
          <a:ln>
            <a:noFill/>
          </a:ln>
        </p:spPr>
        <p:txBody>
          <a:bodyPr anchorCtr="0" anchor="t" bIns="0" lIns="0" spcFirstLastPara="1" rIns="0" wrap="square" tIns="0">
            <a:spAutoFit/>
          </a:bodyPr>
          <a:lstStyle/>
          <a:p>
            <a:pPr indent="0" lvl="0" marL="0" marR="0" rtl="0" algn="ctr">
              <a:lnSpc>
                <a:spcPct val="112999"/>
              </a:lnSpc>
              <a:spcBef>
                <a:spcPts val="0"/>
              </a:spcBef>
              <a:spcAft>
                <a:spcPts val="0"/>
              </a:spcAft>
              <a:buNone/>
            </a:pPr>
            <a:r>
              <a:rPr b="1" i="0" lang="en-US" sz="3654" u="none" cap="none" strike="noStrike">
                <a:solidFill>
                  <a:srgbClr val="FFFFFF"/>
                </a:solidFill>
                <a:latin typeface="Prompt"/>
                <a:ea typeface="Prompt"/>
                <a:cs typeface="Prompt"/>
                <a:sym typeface="Prompt"/>
              </a:rPr>
              <a:t>04</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