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Poiret One"/>
      <p:regular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iretOne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18.png"/><Relationship Id="rId5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54.png"/><Relationship Id="rId6" Type="http://schemas.openxmlformats.org/officeDocument/2006/relationships/image" Target="../media/image49.png"/><Relationship Id="rId7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59.png"/><Relationship Id="rId5" Type="http://schemas.openxmlformats.org/officeDocument/2006/relationships/image" Target="../media/image69.png"/><Relationship Id="rId6" Type="http://schemas.openxmlformats.org/officeDocument/2006/relationships/image" Target="../media/image9.png"/><Relationship Id="rId7" Type="http://schemas.openxmlformats.org/officeDocument/2006/relationships/image" Target="../media/image67.png"/><Relationship Id="rId8" Type="http://schemas.openxmlformats.org/officeDocument/2006/relationships/image" Target="../media/image65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89.png"/><Relationship Id="rId11" Type="http://schemas.openxmlformats.org/officeDocument/2006/relationships/image" Target="../media/image76.png"/><Relationship Id="rId22" Type="http://schemas.openxmlformats.org/officeDocument/2006/relationships/image" Target="../media/image93.png"/><Relationship Id="rId10" Type="http://schemas.openxmlformats.org/officeDocument/2006/relationships/image" Target="../media/image72.png"/><Relationship Id="rId21" Type="http://schemas.openxmlformats.org/officeDocument/2006/relationships/image" Target="../media/image67.png"/><Relationship Id="rId13" Type="http://schemas.openxmlformats.org/officeDocument/2006/relationships/image" Target="../media/image73.png"/><Relationship Id="rId24" Type="http://schemas.openxmlformats.org/officeDocument/2006/relationships/image" Target="../media/image65.png"/><Relationship Id="rId12" Type="http://schemas.openxmlformats.org/officeDocument/2006/relationships/image" Target="../media/image87.png"/><Relationship Id="rId23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Relationship Id="rId4" Type="http://schemas.openxmlformats.org/officeDocument/2006/relationships/image" Target="../media/image64.png"/><Relationship Id="rId9" Type="http://schemas.openxmlformats.org/officeDocument/2006/relationships/image" Target="../media/image78.png"/><Relationship Id="rId15" Type="http://schemas.openxmlformats.org/officeDocument/2006/relationships/image" Target="../media/image84.png"/><Relationship Id="rId14" Type="http://schemas.openxmlformats.org/officeDocument/2006/relationships/image" Target="../media/image75.png"/><Relationship Id="rId17" Type="http://schemas.openxmlformats.org/officeDocument/2006/relationships/image" Target="../media/image79.png"/><Relationship Id="rId16" Type="http://schemas.openxmlformats.org/officeDocument/2006/relationships/image" Target="../media/image74.png"/><Relationship Id="rId5" Type="http://schemas.openxmlformats.org/officeDocument/2006/relationships/image" Target="../media/image63.png"/><Relationship Id="rId19" Type="http://schemas.openxmlformats.org/officeDocument/2006/relationships/image" Target="../media/image85.png"/><Relationship Id="rId6" Type="http://schemas.openxmlformats.org/officeDocument/2006/relationships/image" Target="../media/image62.png"/><Relationship Id="rId18" Type="http://schemas.openxmlformats.org/officeDocument/2006/relationships/image" Target="../media/image81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7.png"/><Relationship Id="rId10" Type="http://schemas.openxmlformats.org/officeDocument/2006/relationships/image" Target="../media/image42.png"/><Relationship Id="rId13" Type="http://schemas.openxmlformats.org/officeDocument/2006/relationships/image" Target="../media/image95.png"/><Relationship Id="rId1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8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Relationship Id="rId5" Type="http://schemas.openxmlformats.org/officeDocument/2006/relationships/image" Target="../media/image90.png"/><Relationship Id="rId6" Type="http://schemas.openxmlformats.org/officeDocument/2006/relationships/image" Target="../media/image98.png"/><Relationship Id="rId7" Type="http://schemas.openxmlformats.org/officeDocument/2006/relationships/image" Target="../media/image92.png"/><Relationship Id="rId8" Type="http://schemas.openxmlformats.org/officeDocument/2006/relationships/image" Target="../media/image1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9.png"/><Relationship Id="rId4" Type="http://schemas.openxmlformats.org/officeDocument/2006/relationships/image" Target="../media/image1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80.png"/><Relationship Id="rId5" Type="http://schemas.openxmlformats.org/officeDocument/2006/relationships/image" Target="../media/image38.jpg"/><Relationship Id="rId6" Type="http://schemas.openxmlformats.org/officeDocument/2006/relationships/image" Target="../media/image37.png"/><Relationship Id="rId7" Type="http://schemas.openxmlformats.org/officeDocument/2006/relationships/image" Target="../media/image41.png"/><Relationship Id="rId8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3870211" y="6400494"/>
            <a:ext cx="13903439" cy="2646386"/>
            <a:chOff x="0" y="0"/>
            <a:chExt cx="2135122" cy="406400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2135122" cy="406400"/>
            </a:xfrm>
            <a:custGeom>
              <a:rect b="b" l="l" r="r" t="t"/>
              <a:pathLst>
                <a:path extrusionOk="0" h="406400" w="2135122">
                  <a:moveTo>
                    <a:pt x="1931922" y="0"/>
                  </a:moveTo>
                  <a:cubicBezTo>
                    <a:pt x="2044147" y="0"/>
                    <a:pt x="2135122" y="90976"/>
                    <a:pt x="2135122" y="203200"/>
                  </a:cubicBezTo>
                  <a:cubicBezTo>
                    <a:pt x="2135122" y="315424"/>
                    <a:pt x="2044147" y="406400"/>
                    <a:pt x="19319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19050"/>
              <a:ext cx="2135122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14350" y="3481130"/>
            <a:ext cx="13833434" cy="2646386"/>
            <a:chOff x="0" y="0"/>
            <a:chExt cx="2124372" cy="406400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2124372" cy="406400"/>
            </a:xfrm>
            <a:custGeom>
              <a:rect b="b" l="l" r="r" t="t"/>
              <a:pathLst>
                <a:path extrusionOk="0" h="406400" w="2124372">
                  <a:moveTo>
                    <a:pt x="1921172" y="0"/>
                  </a:moveTo>
                  <a:cubicBezTo>
                    <a:pt x="2033396" y="0"/>
                    <a:pt x="2124372" y="90976"/>
                    <a:pt x="2124372" y="203200"/>
                  </a:cubicBezTo>
                  <a:cubicBezTo>
                    <a:pt x="2124372" y="315424"/>
                    <a:pt x="2033396" y="406400"/>
                    <a:pt x="19211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19050"/>
              <a:ext cx="2124372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8138081" y="512789"/>
            <a:ext cx="7713834" cy="2646386"/>
            <a:chOff x="0" y="0"/>
            <a:chExt cx="1184598" cy="40640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1184598" cy="406400"/>
            </a:xfrm>
            <a:custGeom>
              <a:rect b="b" l="l" r="r" t="t"/>
              <a:pathLst>
                <a:path extrusionOk="0" h="406400" w="1184598">
                  <a:moveTo>
                    <a:pt x="981398" y="0"/>
                  </a:moveTo>
                  <a:cubicBezTo>
                    <a:pt x="1093622" y="0"/>
                    <a:pt x="1184598" y="90976"/>
                    <a:pt x="1184598" y="203200"/>
                  </a:cubicBezTo>
                  <a:cubicBezTo>
                    <a:pt x="1184598" y="315424"/>
                    <a:pt x="1093622" y="406400"/>
                    <a:pt x="9813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19050"/>
              <a:ext cx="1184598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>
            <a:off x="4470445" y="512789"/>
            <a:ext cx="2646386" cy="2646386"/>
          </a:xfrm>
          <a:custGeom>
            <a:rect b="b" l="l" r="r" t="t"/>
            <a:pathLst>
              <a:path extrusionOk="0" h="2646386" w="2646386">
                <a:moveTo>
                  <a:pt x="0" y="0"/>
                </a:moveTo>
                <a:lnTo>
                  <a:pt x="2646385" y="0"/>
                </a:lnTo>
                <a:lnTo>
                  <a:pt x="2646385" y="2646385"/>
                </a:lnTo>
                <a:lnTo>
                  <a:pt x="0" y="2646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16857915" y="512789"/>
            <a:ext cx="1194419" cy="2646386"/>
          </a:xfrm>
          <a:custGeom>
            <a:rect b="b" l="l" r="r" t="t"/>
            <a:pathLst>
              <a:path extrusionOk="0" h="2646386" w="1194419">
                <a:moveTo>
                  <a:pt x="0" y="0"/>
                </a:moveTo>
                <a:lnTo>
                  <a:pt x="1194419" y="0"/>
                </a:lnTo>
                <a:lnTo>
                  <a:pt x="1194419" y="2646385"/>
                </a:lnTo>
                <a:lnTo>
                  <a:pt x="0" y="2646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21557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>
            <a:off x="802808" y="512789"/>
            <a:ext cx="2646386" cy="2646386"/>
          </a:xfrm>
          <a:custGeom>
            <a:rect b="b" l="l" r="r" t="t"/>
            <a:pathLst>
              <a:path extrusionOk="0" h="2646386" w="2646386">
                <a:moveTo>
                  <a:pt x="0" y="0"/>
                </a:moveTo>
                <a:lnTo>
                  <a:pt x="2646386" y="0"/>
                </a:lnTo>
                <a:lnTo>
                  <a:pt x="2646386" y="2646385"/>
                </a:lnTo>
                <a:lnTo>
                  <a:pt x="0" y="2646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802808" y="6369715"/>
            <a:ext cx="2646386" cy="2646386"/>
          </a:xfrm>
          <a:custGeom>
            <a:rect b="b" l="l" r="r" t="t"/>
            <a:pathLst>
              <a:path extrusionOk="0" h="2646386" w="2646386">
                <a:moveTo>
                  <a:pt x="0" y="0"/>
                </a:moveTo>
                <a:lnTo>
                  <a:pt x="2646386" y="0"/>
                </a:lnTo>
                <a:lnTo>
                  <a:pt x="2646386" y="2646386"/>
                </a:lnTo>
                <a:lnTo>
                  <a:pt x="0" y="2646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14879739" y="3432153"/>
            <a:ext cx="2646386" cy="2646386"/>
          </a:xfrm>
          <a:custGeom>
            <a:rect b="b" l="l" r="r" t="t"/>
            <a:pathLst>
              <a:path extrusionOk="0" h="2646386" w="2646386">
                <a:moveTo>
                  <a:pt x="0" y="0"/>
                </a:moveTo>
                <a:lnTo>
                  <a:pt x="2646386" y="0"/>
                </a:lnTo>
                <a:lnTo>
                  <a:pt x="2646386" y="2646385"/>
                </a:lnTo>
                <a:lnTo>
                  <a:pt x="0" y="2646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4531673" y="6672404"/>
            <a:ext cx="12580500" cy="22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PRESENTATION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802808" y="9153525"/>
            <a:ext cx="11199042" cy="545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34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Write a subtitle of this presentation here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8834743" y="724304"/>
            <a:ext cx="6320400" cy="22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SIMPLE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802808" y="3704063"/>
            <a:ext cx="13256400" cy="22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3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BRAINSTORM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D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2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334" name="Google Shape;334;p22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</p:sp>
        <p:sp>
          <p:nvSpPr>
            <p:cNvPr id="335" name="Google Shape;335;p22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2"/>
          <p:cNvSpPr/>
          <p:nvPr/>
        </p:nvSpPr>
        <p:spPr>
          <a:xfrm>
            <a:off x="6685323" y="223320"/>
            <a:ext cx="11364469" cy="9842652"/>
          </a:xfrm>
          <a:custGeom>
            <a:rect b="b" l="l" r="r" t="t"/>
            <a:pathLst>
              <a:path extrusionOk="0" h="9842652" w="11364469">
                <a:moveTo>
                  <a:pt x="0" y="0"/>
                </a:moveTo>
                <a:lnTo>
                  <a:pt x="11364469" y="0"/>
                </a:lnTo>
                <a:lnTo>
                  <a:pt x="11364469" y="9842651"/>
                </a:lnTo>
                <a:lnTo>
                  <a:pt x="0" y="9842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6222" l="-1536" r="-9747" t="-2267"/>
            </a:stretch>
          </a:blipFill>
          <a:ln>
            <a:noFill/>
          </a:ln>
        </p:spPr>
      </p:sp>
      <p:sp>
        <p:nvSpPr>
          <p:cNvPr id="337" name="Google Shape;337;p22"/>
          <p:cNvSpPr txBox="1"/>
          <p:nvPr/>
        </p:nvSpPr>
        <p:spPr>
          <a:xfrm>
            <a:off x="478385" y="6953305"/>
            <a:ext cx="1127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792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Statistics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338" name="Google Shape;33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025" y="2386340"/>
            <a:ext cx="7121866" cy="495123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2"/>
          <p:cNvSpPr txBox="1"/>
          <p:nvPr/>
        </p:nvSpPr>
        <p:spPr>
          <a:xfrm>
            <a:off x="10290622" y="518595"/>
            <a:ext cx="6873300" cy="3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282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55%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12232617" y="3683237"/>
            <a:ext cx="4931433" cy="1922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8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9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41" name="Google Shape;341;p22"/>
          <p:cNvSpPr txBox="1"/>
          <p:nvPr/>
        </p:nvSpPr>
        <p:spPr>
          <a:xfrm>
            <a:off x="1270514" y="942975"/>
            <a:ext cx="5934888" cy="1424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3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347" name="Google Shape;347;p23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</p:sp>
        <p:sp>
          <p:nvSpPr>
            <p:cNvPr id="348" name="Google Shape;348;p23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p23"/>
          <p:cNvPicPr preferRelativeResize="0"/>
          <p:nvPr/>
        </p:nvPicPr>
        <p:blipFill rotWithShape="1">
          <a:blip r:embed="rId3">
            <a:alphaModFix/>
          </a:blip>
          <a:srcRect b="36415" l="15346" r="5574" t="2490"/>
          <a:stretch/>
        </p:blipFill>
        <p:spPr>
          <a:xfrm>
            <a:off x="235666" y="235666"/>
            <a:ext cx="8470241" cy="981566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3"/>
          <p:cNvSpPr/>
          <p:nvPr/>
        </p:nvSpPr>
        <p:spPr>
          <a:xfrm>
            <a:off x="6328334" y="668799"/>
            <a:ext cx="11230158" cy="5645308"/>
          </a:xfrm>
          <a:custGeom>
            <a:rect b="b" l="l" r="r" t="t"/>
            <a:pathLst>
              <a:path extrusionOk="0" h="5645308" w="11230158">
                <a:moveTo>
                  <a:pt x="0" y="0"/>
                </a:moveTo>
                <a:lnTo>
                  <a:pt x="11230159" y="0"/>
                </a:lnTo>
                <a:lnTo>
                  <a:pt x="11230159" y="5645309"/>
                </a:lnTo>
                <a:lnTo>
                  <a:pt x="0" y="56453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3"/>
          <p:cNvSpPr/>
          <p:nvPr/>
        </p:nvSpPr>
        <p:spPr>
          <a:xfrm>
            <a:off x="12330949" y="4337999"/>
            <a:ext cx="6494977" cy="6405305"/>
          </a:xfrm>
          <a:custGeom>
            <a:rect b="b" l="l" r="r" t="t"/>
            <a:pathLst>
              <a:path extrusionOk="0" h="6405305" w="6494977">
                <a:moveTo>
                  <a:pt x="0" y="0"/>
                </a:moveTo>
                <a:lnTo>
                  <a:pt x="6494977" y="0"/>
                </a:lnTo>
                <a:lnTo>
                  <a:pt x="6494977" y="6405306"/>
                </a:lnTo>
                <a:lnTo>
                  <a:pt x="0" y="6405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85749" l="0" r="-83432" t="0"/>
            </a:stretch>
          </a:blipFill>
          <a:ln>
            <a:noFill/>
          </a:ln>
        </p:spPr>
      </p:sp>
      <p:sp>
        <p:nvSpPr>
          <p:cNvPr id="352" name="Google Shape;352;p23"/>
          <p:cNvSpPr txBox="1"/>
          <p:nvPr/>
        </p:nvSpPr>
        <p:spPr>
          <a:xfrm>
            <a:off x="7097200" y="1558950"/>
            <a:ext cx="9692400" cy="3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20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“Lorem ipsum dolor sit amet, consectetur adipiscing elit, sed do eiusmod tempor incididunt ut labore et dolore magna aliqua.”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7994304" y="8245335"/>
            <a:ext cx="36108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6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John Doe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4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359" name="Google Shape;359;p24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360" name="Google Shape;360;p24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24"/>
          <p:cNvSpPr/>
          <p:nvPr/>
        </p:nvSpPr>
        <p:spPr>
          <a:xfrm>
            <a:off x="528667" y="4073531"/>
            <a:ext cx="4307666" cy="4307666"/>
          </a:xfrm>
          <a:custGeom>
            <a:rect b="b" l="l" r="r" t="t"/>
            <a:pathLst>
              <a:path extrusionOk="0" h="4307666" w="4307666">
                <a:moveTo>
                  <a:pt x="0" y="0"/>
                </a:moveTo>
                <a:lnTo>
                  <a:pt x="4307667" y="0"/>
                </a:lnTo>
                <a:lnTo>
                  <a:pt x="4307667" y="4307667"/>
                </a:lnTo>
                <a:lnTo>
                  <a:pt x="0" y="430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4"/>
          <p:cNvSpPr/>
          <p:nvPr/>
        </p:nvSpPr>
        <p:spPr>
          <a:xfrm>
            <a:off x="9144000" y="4073531"/>
            <a:ext cx="4307666" cy="4307666"/>
          </a:xfrm>
          <a:custGeom>
            <a:rect b="b" l="l" r="r" t="t"/>
            <a:pathLst>
              <a:path extrusionOk="0" h="4307666" w="4307666">
                <a:moveTo>
                  <a:pt x="0" y="0"/>
                </a:moveTo>
                <a:lnTo>
                  <a:pt x="4307666" y="0"/>
                </a:lnTo>
                <a:lnTo>
                  <a:pt x="4307666" y="4307667"/>
                </a:lnTo>
                <a:lnTo>
                  <a:pt x="0" y="4307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4"/>
          <p:cNvSpPr/>
          <p:nvPr/>
        </p:nvSpPr>
        <p:spPr>
          <a:xfrm flipH="1" rot="10800000">
            <a:off x="4836334" y="4073531"/>
            <a:ext cx="4307666" cy="4307666"/>
          </a:xfrm>
          <a:custGeom>
            <a:rect b="b" l="l" r="r" t="t"/>
            <a:pathLst>
              <a:path extrusionOk="0" h="4307666" w="4307666">
                <a:moveTo>
                  <a:pt x="0" y="4307667"/>
                </a:moveTo>
                <a:lnTo>
                  <a:pt x="4307666" y="4307667"/>
                </a:lnTo>
                <a:lnTo>
                  <a:pt x="4307666" y="0"/>
                </a:lnTo>
                <a:lnTo>
                  <a:pt x="0" y="0"/>
                </a:lnTo>
                <a:lnTo>
                  <a:pt x="0" y="430766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4"/>
          <p:cNvSpPr/>
          <p:nvPr/>
        </p:nvSpPr>
        <p:spPr>
          <a:xfrm flipH="1" rot="10800000">
            <a:off x="13451666" y="4073531"/>
            <a:ext cx="4307666" cy="4307666"/>
          </a:xfrm>
          <a:custGeom>
            <a:rect b="b" l="l" r="r" t="t"/>
            <a:pathLst>
              <a:path extrusionOk="0" h="4307666" w="4307666">
                <a:moveTo>
                  <a:pt x="0" y="4307667"/>
                </a:moveTo>
                <a:lnTo>
                  <a:pt x="4307667" y="4307667"/>
                </a:lnTo>
                <a:lnTo>
                  <a:pt x="4307667" y="0"/>
                </a:lnTo>
                <a:lnTo>
                  <a:pt x="0" y="0"/>
                </a:lnTo>
                <a:lnTo>
                  <a:pt x="0" y="430766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5" name="Google Shape;365;p24"/>
          <p:cNvGrpSpPr/>
          <p:nvPr/>
        </p:nvGrpSpPr>
        <p:grpSpPr>
          <a:xfrm>
            <a:off x="780022" y="4280297"/>
            <a:ext cx="3804957" cy="3849546"/>
            <a:chOff x="0" y="-9525"/>
            <a:chExt cx="812800" cy="822325"/>
          </a:xfrm>
        </p:grpSpPr>
        <p:sp>
          <p:nvSpPr>
            <p:cNvPr id="366" name="Google Shape;366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BADD"/>
            </a:solidFill>
            <a:ln cap="sq" cmpd="sng" w="19050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4"/>
          <p:cNvGrpSpPr/>
          <p:nvPr/>
        </p:nvGrpSpPr>
        <p:grpSpPr>
          <a:xfrm>
            <a:off x="5087688" y="4280297"/>
            <a:ext cx="3804957" cy="3849546"/>
            <a:chOff x="0" y="-9525"/>
            <a:chExt cx="812800" cy="822325"/>
          </a:xfrm>
        </p:grpSpPr>
        <p:sp>
          <p:nvSpPr>
            <p:cNvPr id="369" name="Google Shape;369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BADD"/>
            </a:solidFill>
            <a:ln cap="sq" cmpd="sng" w="19050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4"/>
          <p:cNvGrpSpPr/>
          <p:nvPr/>
        </p:nvGrpSpPr>
        <p:grpSpPr>
          <a:xfrm>
            <a:off x="9395354" y="4280297"/>
            <a:ext cx="3804957" cy="3849546"/>
            <a:chOff x="0" y="-9525"/>
            <a:chExt cx="812800" cy="822325"/>
          </a:xfrm>
        </p:grpSpPr>
        <p:sp>
          <p:nvSpPr>
            <p:cNvPr id="372" name="Google Shape;372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BADD"/>
            </a:solidFill>
            <a:ln cap="sq" cmpd="sng" w="19050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24"/>
          <p:cNvGrpSpPr/>
          <p:nvPr/>
        </p:nvGrpSpPr>
        <p:grpSpPr>
          <a:xfrm>
            <a:off x="13699316" y="4280297"/>
            <a:ext cx="3804957" cy="3849546"/>
            <a:chOff x="0" y="-9525"/>
            <a:chExt cx="812800" cy="822325"/>
          </a:xfrm>
        </p:grpSpPr>
        <p:sp>
          <p:nvSpPr>
            <p:cNvPr id="375" name="Google Shape;375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BADD"/>
            </a:solidFill>
            <a:ln cap="sq" cmpd="sng" w="19050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4"/>
          <p:cNvSpPr txBox="1"/>
          <p:nvPr/>
        </p:nvSpPr>
        <p:spPr>
          <a:xfrm>
            <a:off x="235666" y="407737"/>
            <a:ext cx="178167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2508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Infographics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78" name="Google Shape;378;p24"/>
          <p:cNvSpPr txBox="1"/>
          <p:nvPr/>
        </p:nvSpPr>
        <p:spPr>
          <a:xfrm>
            <a:off x="1254829" y="6179740"/>
            <a:ext cx="285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379" name="Google Shape;379;p24"/>
          <p:cNvSpPr txBox="1"/>
          <p:nvPr/>
        </p:nvSpPr>
        <p:spPr>
          <a:xfrm>
            <a:off x="9870162" y="6179740"/>
            <a:ext cx="285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380" name="Google Shape;380;p24"/>
          <p:cNvSpPr txBox="1"/>
          <p:nvPr/>
        </p:nvSpPr>
        <p:spPr>
          <a:xfrm>
            <a:off x="5562496" y="5132744"/>
            <a:ext cx="285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381" name="Google Shape;381;p24"/>
          <p:cNvSpPr txBox="1"/>
          <p:nvPr/>
        </p:nvSpPr>
        <p:spPr>
          <a:xfrm>
            <a:off x="14174124" y="5132744"/>
            <a:ext cx="285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pic>
        <p:nvPicPr>
          <p:cNvPr id="382" name="Google Shape;3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049" y="4705827"/>
            <a:ext cx="1312425" cy="132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3952" y="6589624"/>
            <a:ext cx="1312425" cy="121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59588" y="4705825"/>
            <a:ext cx="1476497" cy="12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98400" y="6541025"/>
            <a:ext cx="1006808" cy="13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D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5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391" name="Google Shape;391;p25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</p:sp>
        <p:sp>
          <p:nvSpPr>
            <p:cNvPr id="392" name="Google Shape;392;p25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5"/>
          <p:cNvSpPr/>
          <p:nvPr/>
        </p:nvSpPr>
        <p:spPr>
          <a:xfrm>
            <a:off x="1255593" y="1028700"/>
            <a:ext cx="2716218" cy="2716218"/>
          </a:xfrm>
          <a:custGeom>
            <a:rect b="b" l="l" r="r" t="t"/>
            <a:pathLst>
              <a:path extrusionOk="0" h="2716218" w="2716218">
                <a:moveTo>
                  <a:pt x="0" y="0"/>
                </a:moveTo>
                <a:lnTo>
                  <a:pt x="2716219" y="0"/>
                </a:lnTo>
                <a:lnTo>
                  <a:pt x="2716219" y="2716218"/>
                </a:lnTo>
                <a:lnTo>
                  <a:pt x="0" y="2716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5"/>
          <p:cNvSpPr/>
          <p:nvPr/>
        </p:nvSpPr>
        <p:spPr>
          <a:xfrm>
            <a:off x="1255593" y="4405162"/>
            <a:ext cx="2716218" cy="2716218"/>
          </a:xfrm>
          <a:custGeom>
            <a:rect b="b" l="l" r="r" t="t"/>
            <a:pathLst>
              <a:path extrusionOk="0" h="2716218" w="2716218">
                <a:moveTo>
                  <a:pt x="0" y="0"/>
                </a:moveTo>
                <a:lnTo>
                  <a:pt x="2716219" y="0"/>
                </a:lnTo>
                <a:lnTo>
                  <a:pt x="2716219" y="2716219"/>
                </a:lnTo>
                <a:lnTo>
                  <a:pt x="0" y="2716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5"/>
          <p:cNvSpPr/>
          <p:nvPr/>
        </p:nvSpPr>
        <p:spPr>
          <a:xfrm>
            <a:off x="10059659" y="1028700"/>
            <a:ext cx="2716218" cy="2716218"/>
          </a:xfrm>
          <a:custGeom>
            <a:rect b="b" l="l" r="r" t="t"/>
            <a:pathLst>
              <a:path extrusionOk="0" h="2716218" w="2716218">
                <a:moveTo>
                  <a:pt x="0" y="0"/>
                </a:moveTo>
                <a:lnTo>
                  <a:pt x="2716219" y="0"/>
                </a:lnTo>
                <a:lnTo>
                  <a:pt x="2716219" y="2716218"/>
                </a:lnTo>
                <a:lnTo>
                  <a:pt x="0" y="2716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5"/>
          <p:cNvSpPr/>
          <p:nvPr/>
        </p:nvSpPr>
        <p:spPr>
          <a:xfrm>
            <a:off x="10059659" y="4405162"/>
            <a:ext cx="2716218" cy="2716218"/>
          </a:xfrm>
          <a:custGeom>
            <a:rect b="b" l="l" r="r" t="t"/>
            <a:pathLst>
              <a:path extrusionOk="0" h="2716218" w="2716218">
                <a:moveTo>
                  <a:pt x="0" y="0"/>
                </a:moveTo>
                <a:lnTo>
                  <a:pt x="2716219" y="0"/>
                </a:lnTo>
                <a:lnTo>
                  <a:pt x="2716219" y="2716219"/>
                </a:lnTo>
                <a:lnTo>
                  <a:pt x="0" y="2716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5"/>
          <p:cNvSpPr txBox="1"/>
          <p:nvPr/>
        </p:nvSpPr>
        <p:spPr>
          <a:xfrm>
            <a:off x="1028700" y="7740992"/>
            <a:ext cx="162306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371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Write a main topic here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98" name="Google Shape;398;p25"/>
          <p:cNvSpPr txBox="1"/>
          <p:nvPr/>
        </p:nvSpPr>
        <p:spPr>
          <a:xfrm>
            <a:off x="1460491" y="1480754"/>
            <a:ext cx="23064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1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01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1178391" y="4826656"/>
            <a:ext cx="28707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1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03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00" name="Google Shape;400;p25"/>
          <p:cNvSpPr txBox="1"/>
          <p:nvPr/>
        </p:nvSpPr>
        <p:spPr>
          <a:xfrm>
            <a:off x="9905255" y="4826656"/>
            <a:ext cx="28707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1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04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01" name="Google Shape;401;p25"/>
          <p:cNvSpPr txBox="1"/>
          <p:nvPr/>
        </p:nvSpPr>
        <p:spPr>
          <a:xfrm>
            <a:off x="9891822" y="1480754"/>
            <a:ext cx="28974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1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02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02" name="Google Shape;402;p25"/>
          <p:cNvSpPr txBox="1"/>
          <p:nvPr/>
        </p:nvSpPr>
        <p:spPr>
          <a:xfrm>
            <a:off x="4482491" y="1156660"/>
            <a:ext cx="38820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03" name="Google Shape;403;p25"/>
          <p:cNvSpPr txBox="1"/>
          <p:nvPr/>
        </p:nvSpPr>
        <p:spPr>
          <a:xfrm>
            <a:off x="13227461" y="1156660"/>
            <a:ext cx="38820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04" name="Google Shape;404;p25"/>
          <p:cNvSpPr txBox="1"/>
          <p:nvPr/>
        </p:nvSpPr>
        <p:spPr>
          <a:xfrm>
            <a:off x="4482491" y="4645409"/>
            <a:ext cx="38820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05" name="Google Shape;405;p25"/>
          <p:cNvSpPr txBox="1"/>
          <p:nvPr/>
        </p:nvSpPr>
        <p:spPr>
          <a:xfrm>
            <a:off x="13227461" y="4645409"/>
            <a:ext cx="38820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6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411" name="Google Shape;411;p26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</p:sp>
        <p:sp>
          <p:nvSpPr>
            <p:cNvPr id="412" name="Google Shape;412;p26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3" name="Google Shape;413;p26"/>
          <p:cNvCxnSpPr/>
          <p:nvPr/>
        </p:nvCxnSpPr>
        <p:spPr>
          <a:xfrm>
            <a:off x="235666" y="5943165"/>
            <a:ext cx="17816668" cy="0"/>
          </a:xfrm>
          <a:prstGeom prst="straightConnector1">
            <a:avLst/>
          </a:prstGeom>
          <a:noFill/>
          <a:ln cap="flat" cmpd="sng" w="28575">
            <a:solidFill>
              <a:srgbClr val="063D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26"/>
          <p:cNvSpPr/>
          <p:nvPr/>
        </p:nvSpPr>
        <p:spPr>
          <a:xfrm>
            <a:off x="6547980" y="3328096"/>
            <a:ext cx="5192039" cy="5192039"/>
          </a:xfrm>
          <a:custGeom>
            <a:rect b="b" l="l" r="r" t="t"/>
            <a:pathLst>
              <a:path extrusionOk="0" h="5192039" w="5192039">
                <a:moveTo>
                  <a:pt x="0" y="0"/>
                </a:moveTo>
                <a:lnTo>
                  <a:pt x="5192040" y="0"/>
                </a:lnTo>
                <a:lnTo>
                  <a:pt x="5192040" y="5192039"/>
                </a:lnTo>
                <a:lnTo>
                  <a:pt x="0" y="5192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26"/>
          <p:cNvSpPr/>
          <p:nvPr/>
        </p:nvSpPr>
        <p:spPr>
          <a:xfrm>
            <a:off x="6547980" y="3328096"/>
            <a:ext cx="5192039" cy="5192039"/>
          </a:xfrm>
          <a:custGeom>
            <a:rect b="b" l="l" r="r" t="t"/>
            <a:pathLst>
              <a:path extrusionOk="0" h="5192039" w="5192039">
                <a:moveTo>
                  <a:pt x="0" y="0"/>
                </a:moveTo>
                <a:lnTo>
                  <a:pt x="5192040" y="0"/>
                </a:lnTo>
                <a:lnTo>
                  <a:pt x="5192040" y="5192039"/>
                </a:lnTo>
                <a:lnTo>
                  <a:pt x="0" y="5192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6"/>
          <p:cNvSpPr/>
          <p:nvPr/>
        </p:nvSpPr>
        <p:spPr>
          <a:xfrm>
            <a:off x="12620363" y="3328096"/>
            <a:ext cx="5192039" cy="5192039"/>
          </a:xfrm>
          <a:custGeom>
            <a:rect b="b" l="l" r="r" t="t"/>
            <a:pathLst>
              <a:path extrusionOk="0" h="5192039" w="5192039">
                <a:moveTo>
                  <a:pt x="0" y="0"/>
                </a:moveTo>
                <a:lnTo>
                  <a:pt x="5192039" y="0"/>
                </a:lnTo>
                <a:lnTo>
                  <a:pt x="5192039" y="5192039"/>
                </a:lnTo>
                <a:lnTo>
                  <a:pt x="0" y="5192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7" name="Google Shape;417;p26"/>
          <p:cNvGrpSpPr/>
          <p:nvPr/>
        </p:nvGrpSpPr>
        <p:grpSpPr>
          <a:xfrm>
            <a:off x="6793245" y="3518264"/>
            <a:ext cx="4701510" cy="4756606"/>
            <a:chOff x="0" y="-9525"/>
            <a:chExt cx="812800" cy="822325"/>
          </a:xfrm>
        </p:grpSpPr>
        <p:sp>
          <p:nvSpPr>
            <p:cNvPr id="418" name="Google Shape;41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EDE"/>
            </a:solidFill>
            <a:ln cap="sq" cmpd="sng" w="285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6"/>
          <p:cNvGrpSpPr/>
          <p:nvPr/>
        </p:nvGrpSpPr>
        <p:grpSpPr>
          <a:xfrm>
            <a:off x="12865628" y="3518264"/>
            <a:ext cx="4701510" cy="4756606"/>
            <a:chOff x="0" y="-9525"/>
            <a:chExt cx="812800" cy="822325"/>
          </a:xfrm>
        </p:grpSpPr>
        <p:sp>
          <p:nvSpPr>
            <p:cNvPr id="421" name="Google Shape;42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EDE"/>
            </a:solidFill>
            <a:ln cap="sq" cmpd="sng" w="285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26"/>
          <p:cNvSpPr txBox="1"/>
          <p:nvPr/>
        </p:nvSpPr>
        <p:spPr>
          <a:xfrm>
            <a:off x="1025662" y="851984"/>
            <a:ext cx="16541400" cy="19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78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The Creative Mindset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24" name="Google Shape;424;p26"/>
          <p:cNvSpPr/>
          <p:nvPr/>
        </p:nvSpPr>
        <p:spPr>
          <a:xfrm>
            <a:off x="475598" y="3328096"/>
            <a:ext cx="5192039" cy="5192039"/>
          </a:xfrm>
          <a:custGeom>
            <a:rect b="b" l="l" r="r" t="t"/>
            <a:pathLst>
              <a:path extrusionOk="0" h="5192039" w="5192039">
                <a:moveTo>
                  <a:pt x="0" y="0"/>
                </a:moveTo>
                <a:lnTo>
                  <a:pt x="5192039" y="0"/>
                </a:lnTo>
                <a:lnTo>
                  <a:pt x="5192039" y="5192039"/>
                </a:lnTo>
                <a:lnTo>
                  <a:pt x="0" y="5192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5" name="Google Shape;425;p26"/>
          <p:cNvGrpSpPr/>
          <p:nvPr/>
        </p:nvGrpSpPr>
        <p:grpSpPr>
          <a:xfrm>
            <a:off x="720862" y="3518264"/>
            <a:ext cx="4701510" cy="4756606"/>
            <a:chOff x="0" y="-9525"/>
            <a:chExt cx="812800" cy="822325"/>
          </a:xfrm>
        </p:grpSpPr>
        <p:sp>
          <p:nvSpPr>
            <p:cNvPr id="426" name="Google Shape;426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EDE"/>
            </a:solidFill>
            <a:ln cap="sq" cmpd="sng" w="285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26"/>
          <p:cNvSpPr txBox="1"/>
          <p:nvPr/>
        </p:nvSpPr>
        <p:spPr>
          <a:xfrm>
            <a:off x="1159488" y="5441833"/>
            <a:ext cx="3824259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Discuss the mindset needed for successful brainstorming. </a:t>
            </a:r>
            <a:endParaRPr/>
          </a:p>
        </p:txBody>
      </p:sp>
      <p:sp>
        <p:nvSpPr>
          <p:cNvPr id="429" name="Google Shape;429;p26"/>
          <p:cNvSpPr txBox="1"/>
          <p:nvPr/>
        </p:nvSpPr>
        <p:spPr>
          <a:xfrm>
            <a:off x="13304253" y="5564063"/>
            <a:ext cx="3824259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Discuss the mindset needed for successful brainstorming. </a:t>
            </a:r>
            <a:endParaRPr/>
          </a:p>
        </p:txBody>
      </p:sp>
      <p:sp>
        <p:nvSpPr>
          <p:cNvPr id="430" name="Google Shape;430;p26"/>
          <p:cNvSpPr txBox="1"/>
          <p:nvPr/>
        </p:nvSpPr>
        <p:spPr>
          <a:xfrm>
            <a:off x="7453637" y="5217995"/>
            <a:ext cx="3380726" cy="1326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Emphasize curiosity, open-mindedness, and the willingness to explore.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7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436" name="Google Shape;436;p27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437" name="Google Shape;437;p27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27"/>
          <p:cNvSpPr/>
          <p:nvPr/>
        </p:nvSpPr>
        <p:spPr>
          <a:xfrm>
            <a:off x="9690839" y="512784"/>
            <a:ext cx="7762092" cy="15441056"/>
          </a:xfrm>
          <a:custGeom>
            <a:rect b="b" l="l" r="r" t="t"/>
            <a:pathLst>
              <a:path extrusionOk="0" h="15441056" w="7762092">
                <a:moveTo>
                  <a:pt x="0" y="0"/>
                </a:moveTo>
                <a:lnTo>
                  <a:pt x="7762092" y="0"/>
                </a:lnTo>
                <a:lnTo>
                  <a:pt x="7762092" y="15441055"/>
                </a:lnTo>
                <a:lnTo>
                  <a:pt x="0" y="15441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9" name="Google Shape;439;p27"/>
          <p:cNvSpPr/>
          <p:nvPr/>
        </p:nvSpPr>
        <p:spPr>
          <a:xfrm rot="10800000">
            <a:off x="10131917" y="915675"/>
            <a:ext cx="6879934" cy="9131966"/>
          </a:xfrm>
          <a:custGeom>
            <a:rect b="b" l="l" r="r" t="t"/>
            <a:pathLst>
              <a:path extrusionOk="0" h="9131966" w="6879934">
                <a:moveTo>
                  <a:pt x="0" y="0"/>
                </a:moveTo>
                <a:lnTo>
                  <a:pt x="6879935" y="0"/>
                </a:lnTo>
                <a:lnTo>
                  <a:pt x="6879935" y="9131966"/>
                </a:lnTo>
                <a:lnTo>
                  <a:pt x="0" y="9131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49868"/>
            </a:stretch>
          </a:blipFill>
          <a:ln>
            <a:noFill/>
          </a:ln>
        </p:spPr>
      </p:sp>
      <p:pic>
        <p:nvPicPr>
          <p:cNvPr id="440" name="Google Shape;44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1786" y="912316"/>
            <a:ext cx="6879900" cy="91395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sp>
        <p:nvSpPr>
          <p:cNvPr id="441" name="Google Shape;441;p27"/>
          <p:cNvSpPr/>
          <p:nvPr/>
        </p:nvSpPr>
        <p:spPr>
          <a:xfrm>
            <a:off x="1241987" y="6296106"/>
            <a:ext cx="1987135" cy="1987135"/>
          </a:xfrm>
          <a:custGeom>
            <a:rect b="b" l="l" r="r" t="t"/>
            <a:pathLst>
              <a:path extrusionOk="0" h="1987135" w="1987135">
                <a:moveTo>
                  <a:pt x="0" y="0"/>
                </a:moveTo>
                <a:lnTo>
                  <a:pt x="1987135" y="0"/>
                </a:lnTo>
                <a:lnTo>
                  <a:pt x="1987135" y="1987135"/>
                </a:lnTo>
                <a:lnTo>
                  <a:pt x="0" y="1987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27"/>
          <p:cNvSpPr/>
          <p:nvPr/>
        </p:nvSpPr>
        <p:spPr>
          <a:xfrm>
            <a:off x="5212650" y="6296106"/>
            <a:ext cx="1987135" cy="1987135"/>
          </a:xfrm>
          <a:custGeom>
            <a:rect b="b" l="l" r="r" t="t"/>
            <a:pathLst>
              <a:path extrusionOk="0" h="1987135" w="1987135">
                <a:moveTo>
                  <a:pt x="0" y="0"/>
                </a:moveTo>
                <a:lnTo>
                  <a:pt x="1987135" y="0"/>
                </a:lnTo>
                <a:lnTo>
                  <a:pt x="1987135" y="1987135"/>
                </a:lnTo>
                <a:lnTo>
                  <a:pt x="0" y="1987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27"/>
          <p:cNvSpPr txBox="1"/>
          <p:nvPr/>
        </p:nvSpPr>
        <p:spPr>
          <a:xfrm>
            <a:off x="1028700" y="889352"/>
            <a:ext cx="91032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87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Write a main topic here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44" name="Google Shape;444;p27"/>
          <p:cNvSpPr txBox="1"/>
          <p:nvPr/>
        </p:nvSpPr>
        <p:spPr>
          <a:xfrm>
            <a:off x="1028700" y="4022220"/>
            <a:ext cx="7499693" cy="1664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16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45" name="Google Shape;445;p27"/>
          <p:cNvSpPr/>
          <p:nvPr/>
        </p:nvSpPr>
        <p:spPr>
          <a:xfrm>
            <a:off x="1664165" y="6658285"/>
            <a:ext cx="1142779" cy="1142779"/>
          </a:xfrm>
          <a:custGeom>
            <a:rect b="b" l="l" r="r" t="t"/>
            <a:pathLst>
              <a:path extrusionOk="0" h="1142779" w="1142779">
                <a:moveTo>
                  <a:pt x="0" y="0"/>
                </a:moveTo>
                <a:lnTo>
                  <a:pt x="1142779" y="0"/>
                </a:lnTo>
                <a:lnTo>
                  <a:pt x="1142779" y="1142779"/>
                </a:lnTo>
                <a:lnTo>
                  <a:pt x="0" y="1142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27"/>
          <p:cNvSpPr/>
          <p:nvPr/>
        </p:nvSpPr>
        <p:spPr>
          <a:xfrm>
            <a:off x="5707515" y="6573487"/>
            <a:ext cx="997404" cy="1312374"/>
          </a:xfrm>
          <a:custGeom>
            <a:rect b="b" l="l" r="r" t="t"/>
            <a:pathLst>
              <a:path extrusionOk="0" h="1312374" w="997404">
                <a:moveTo>
                  <a:pt x="0" y="0"/>
                </a:moveTo>
                <a:lnTo>
                  <a:pt x="997405" y="0"/>
                </a:lnTo>
                <a:lnTo>
                  <a:pt x="997405" y="1312374"/>
                </a:lnTo>
                <a:lnTo>
                  <a:pt x="0" y="1312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7"/>
          <p:cNvSpPr txBox="1"/>
          <p:nvPr/>
        </p:nvSpPr>
        <p:spPr>
          <a:xfrm>
            <a:off x="807883" y="8360806"/>
            <a:ext cx="285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448" name="Google Shape;448;p27"/>
          <p:cNvSpPr txBox="1"/>
          <p:nvPr/>
        </p:nvSpPr>
        <p:spPr>
          <a:xfrm>
            <a:off x="4778546" y="8360806"/>
            <a:ext cx="285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D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8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454" name="Google Shape;454;p28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</p:sp>
        <p:sp>
          <p:nvSpPr>
            <p:cNvPr id="455" name="Google Shape;455;p28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28"/>
          <p:cNvSpPr txBox="1"/>
          <p:nvPr/>
        </p:nvSpPr>
        <p:spPr>
          <a:xfrm>
            <a:off x="1028700" y="4580255"/>
            <a:ext cx="38637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uses the following free fonts: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DEDED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Titles: Poiret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Headers: Lato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Body Copy: Lato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DEDED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You can find these fonts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online too. Happy designing!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DEDED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457" name="Google Shape;457;p28"/>
          <p:cNvSpPr txBox="1"/>
          <p:nvPr/>
        </p:nvSpPr>
        <p:spPr>
          <a:xfrm>
            <a:off x="1028700" y="3304821"/>
            <a:ext cx="38637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in your Canva Presentation.</a:t>
            </a:r>
            <a:endParaRPr/>
          </a:p>
        </p:txBody>
      </p:sp>
      <p:sp>
        <p:nvSpPr>
          <p:cNvPr id="458" name="Google Shape;458;p28"/>
          <p:cNvSpPr txBox="1"/>
          <p:nvPr/>
        </p:nvSpPr>
        <p:spPr>
          <a:xfrm>
            <a:off x="1028700" y="778759"/>
            <a:ext cx="43332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16" u="none" cap="none" strike="noStrike">
                <a:solidFill>
                  <a:srgbClr val="DEDEDE"/>
                </a:solidFill>
                <a:latin typeface="Poiret One"/>
                <a:ea typeface="Poiret One"/>
                <a:cs typeface="Poiret One"/>
                <a:sym typeface="Poiret One"/>
              </a:rPr>
              <a:t>Resource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16" u="none" cap="none" strike="noStrike">
                <a:solidFill>
                  <a:srgbClr val="DEDEDE"/>
                </a:solidFill>
                <a:latin typeface="Poiret One"/>
                <a:ea typeface="Poiret One"/>
                <a:cs typeface="Poiret One"/>
                <a:sym typeface="Poiret One"/>
              </a:rPr>
              <a:t>Page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459" name="Google Shape;459;p28"/>
          <p:cNvSpPr/>
          <p:nvPr/>
        </p:nvSpPr>
        <p:spPr>
          <a:xfrm>
            <a:off x="5997574" y="1028700"/>
            <a:ext cx="1465949" cy="1465949"/>
          </a:xfrm>
          <a:custGeom>
            <a:rect b="b" l="l" r="r" t="t"/>
            <a:pathLst>
              <a:path extrusionOk="0" h="1465949" w="1465949">
                <a:moveTo>
                  <a:pt x="0" y="0"/>
                </a:moveTo>
                <a:lnTo>
                  <a:pt x="1465949" y="0"/>
                </a:lnTo>
                <a:lnTo>
                  <a:pt x="1465949" y="1465949"/>
                </a:lnTo>
                <a:lnTo>
                  <a:pt x="0" y="1465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28"/>
          <p:cNvSpPr/>
          <p:nvPr/>
        </p:nvSpPr>
        <p:spPr>
          <a:xfrm>
            <a:off x="8226122" y="1048861"/>
            <a:ext cx="716651" cy="1425627"/>
          </a:xfrm>
          <a:custGeom>
            <a:rect b="b" l="l" r="r" t="t"/>
            <a:pathLst>
              <a:path extrusionOk="0" h="1425627" w="716651">
                <a:moveTo>
                  <a:pt x="0" y="0"/>
                </a:moveTo>
                <a:lnTo>
                  <a:pt x="716651" y="0"/>
                </a:lnTo>
                <a:lnTo>
                  <a:pt x="716651" y="1425627"/>
                </a:lnTo>
                <a:lnTo>
                  <a:pt x="0" y="1425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28"/>
          <p:cNvSpPr/>
          <p:nvPr/>
        </p:nvSpPr>
        <p:spPr>
          <a:xfrm>
            <a:off x="15930354" y="1074104"/>
            <a:ext cx="1375142" cy="1375142"/>
          </a:xfrm>
          <a:custGeom>
            <a:rect b="b" l="l" r="r" t="t"/>
            <a:pathLst>
              <a:path extrusionOk="0" h="1375142" w="1375142">
                <a:moveTo>
                  <a:pt x="0" y="0"/>
                </a:moveTo>
                <a:lnTo>
                  <a:pt x="1375141" y="0"/>
                </a:lnTo>
                <a:lnTo>
                  <a:pt x="1375141" y="1375141"/>
                </a:lnTo>
                <a:lnTo>
                  <a:pt x="0" y="1375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8"/>
          <p:cNvSpPr/>
          <p:nvPr/>
        </p:nvSpPr>
        <p:spPr>
          <a:xfrm>
            <a:off x="11893599" y="1120626"/>
            <a:ext cx="1282097" cy="1282097"/>
          </a:xfrm>
          <a:custGeom>
            <a:rect b="b" l="l" r="r" t="t"/>
            <a:pathLst>
              <a:path extrusionOk="0" h="1282097" w="1282097">
                <a:moveTo>
                  <a:pt x="0" y="0"/>
                </a:moveTo>
                <a:lnTo>
                  <a:pt x="1282096" y="0"/>
                </a:lnTo>
                <a:lnTo>
                  <a:pt x="1282096" y="1282097"/>
                </a:lnTo>
                <a:lnTo>
                  <a:pt x="0" y="128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8"/>
          <p:cNvSpPr/>
          <p:nvPr/>
        </p:nvSpPr>
        <p:spPr>
          <a:xfrm>
            <a:off x="13938295" y="1074104"/>
            <a:ext cx="1229460" cy="1375142"/>
          </a:xfrm>
          <a:custGeom>
            <a:rect b="b" l="l" r="r" t="t"/>
            <a:pathLst>
              <a:path extrusionOk="0" h="1375142" w="1229460">
                <a:moveTo>
                  <a:pt x="0" y="0"/>
                </a:moveTo>
                <a:lnTo>
                  <a:pt x="1229459" y="0"/>
                </a:lnTo>
                <a:lnTo>
                  <a:pt x="1229459" y="1375141"/>
                </a:lnTo>
                <a:lnTo>
                  <a:pt x="0" y="1375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7853" l="0" r="0" t="0"/>
            </a:stretch>
          </a:blipFill>
          <a:ln>
            <a:noFill/>
          </a:ln>
        </p:spPr>
      </p:sp>
      <p:grpSp>
        <p:nvGrpSpPr>
          <p:cNvPr id="464" name="Google Shape;464;p28"/>
          <p:cNvGrpSpPr/>
          <p:nvPr/>
        </p:nvGrpSpPr>
        <p:grpSpPr>
          <a:xfrm>
            <a:off x="12113531" y="3555026"/>
            <a:ext cx="1886169" cy="893992"/>
            <a:chOff x="0" y="-85725"/>
            <a:chExt cx="6202150" cy="2939649"/>
          </a:xfrm>
        </p:grpSpPr>
        <p:sp>
          <p:nvSpPr>
            <p:cNvPr id="465" name="Google Shape;465;p28"/>
            <p:cNvSpPr/>
            <p:nvPr/>
          </p:nvSpPr>
          <p:spPr>
            <a:xfrm>
              <a:off x="0" y="0"/>
              <a:ext cx="6202150" cy="2853924"/>
            </a:xfrm>
            <a:custGeom>
              <a:rect b="b" l="l" r="r" t="t"/>
              <a:pathLst>
                <a:path extrusionOk="0" h="2853924" w="6202150">
                  <a:moveTo>
                    <a:pt x="0" y="0"/>
                  </a:moveTo>
                  <a:lnTo>
                    <a:pt x="6202150" y="0"/>
                  </a:lnTo>
                  <a:lnTo>
                    <a:pt x="6202150" y="2853924"/>
                  </a:lnTo>
                  <a:lnTo>
                    <a:pt x="0" y="2853924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466" name="Google Shape;466;p28"/>
            <p:cNvSpPr txBox="1"/>
            <p:nvPr/>
          </p:nvSpPr>
          <p:spPr>
            <a:xfrm>
              <a:off x="0" y="-85725"/>
              <a:ext cx="6202150" cy="2939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1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 rot="-5400000">
            <a:off x="15672409" y="2928284"/>
            <a:ext cx="1092625" cy="2173548"/>
          </a:xfrm>
          <a:custGeom>
            <a:rect b="b" l="l" r="r" t="t"/>
            <a:pathLst>
              <a:path extrusionOk="0" h="2173548" w="1092625">
                <a:moveTo>
                  <a:pt x="0" y="0"/>
                </a:moveTo>
                <a:lnTo>
                  <a:pt x="1092625" y="0"/>
                </a:lnTo>
                <a:lnTo>
                  <a:pt x="1092625" y="2173547"/>
                </a:lnTo>
                <a:lnTo>
                  <a:pt x="0" y="2173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p28"/>
          <p:cNvSpPr/>
          <p:nvPr/>
        </p:nvSpPr>
        <p:spPr>
          <a:xfrm flipH="1">
            <a:off x="9705372" y="1048861"/>
            <a:ext cx="1425627" cy="1425627"/>
          </a:xfrm>
          <a:custGeom>
            <a:rect b="b" l="l" r="r" t="t"/>
            <a:pathLst>
              <a:path extrusionOk="0" h="1425627" w="1425627">
                <a:moveTo>
                  <a:pt x="1425627" y="0"/>
                </a:moveTo>
                <a:lnTo>
                  <a:pt x="0" y="0"/>
                </a:lnTo>
                <a:lnTo>
                  <a:pt x="0" y="1425627"/>
                </a:lnTo>
                <a:lnTo>
                  <a:pt x="1425627" y="1425627"/>
                </a:lnTo>
                <a:lnTo>
                  <a:pt x="142562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9" name="Google Shape;469;p28"/>
          <p:cNvSpPr/>
          <p:nvPr/>
        </p:nvSpPr>
        <p:spPr>
          <a:xfrm>
            <a:off x="8870255" y="3484459"/>
            <a:ext cx="2111028" cy="1061197"/>
          </a:xfrm>
          <a:custGeom>
            <a:rect b="b" l="l" r="r" t="t"/>
            <a:pathLst>
              <a:path extrusionOk="0" h="1061197" w="2111028">
                <a:moveTo>
                  <a:pt x="0" y="0"/>
                </a:moveTo>
                <a:lnTo>
                  <a:pt x="2111028" y="0"/>
                </a:lnTo>
                <a:lnTo>
                  <a:pt x="2111028" y="1061197"/>
                </a:lnTo>
                <a:lnTo>
                  <a:pt x="0" y="1061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0" name="Google Shape;470;p28"/>
          <p:cNvSpPr/>
          <p:nvPr/>
        </p:nvSpPr>
        <p:spPr>
          <a:xfrm rot="-5400000">
            <a:off x="6364462" y="3101001"/>
            <a:ext cx="918978" cy="1828114"/>
          </a:xfrm>
          <a:custGeom>
            <a:rect b="b" l="l" r="r" t="t"/>
            <a:pathLst>
              <a:path extrusionOk="0" h="1828114" w="918978">
                <a:moveTo>
                  <a:pt x="0" y="0"/>
                </a:moveTo>
                <a:lnTo>
                  <a:pt x="918977" y="0"/>
                </a:lnTo>
                <a:lnTo>
                  <a:pt x="918977" y="1828113"/>
                </a:lnTo>
                <a:lnTo>
                  <a:pt x="0" y="1828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1" name="Google Shape;471;p28"/>
          <p:cNvSpPr/>
          <p:nvPr/>
        </p:nvSpPr>
        <p:spPr>
          <a:xfrm>
            <a:off x="6140914" y="7945796"/>
            <a:ext cx="1114116" cy="1208607"/>
          </a:xfrm>
          <a:custGeom>
            <a:rect b="b" l="l" r="r" t="t"/>
            <a:pathLst>
              <a:path extrusionOk="0" h="1208607" w="1114116">
                <a:moveTo>
                  <a:pt x="0" y="0"/>
                </a:moveTo>
                <a:lnTo>
                  <a:pt x="1114116" y="0"/>
                </a:lnTo>
                <a:lnTo>
                  <a:pt x="1114116" y="1208607"/>
                </a:lnTo>
                <a:lnTo>
                  <a:pt x="0" y="1208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28"/>
          <p:cNvSpPr/>
          <p:nvPr/>
        </p:nvSpPr>
        <p:spPr>
          <a:xfrm>
            <a:off x="14465614" y="5760109"/>
            <a:ext cx="887286" cy="863087"/>
          </a:xfrm>
          <a:custGeom>
            <a:rect b="b" l="l" r="r" t="t"/>
            <a:pathLst>
              <a:path extrusionOk="0" h="863087" w="887286">
                <a:moveTo>
                  <a:pt x="0" y="0"/>
                </a:moveTo>
                <a:lnTo>
                  <a:pt x="887286" y="0"/>
                </a:lnTo>
                <a:lnTo>
                  <a:pt x="887286" y="863087"/>
                </a:lnTo>
                <a:lnTo>
                  <a:pt x="0" y="863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8"/>
          <p:cNvSpPr/>
          <p:nvPr/>
        </p:nvSpPr>
        <p:spPr>
          <a:xfrm>
            <a:off x="14630473" y="7946378"/>
            <a:ext cx="836428" cy="1207442"/>
          </a:xfrm>
          <a:custGeom>
            <a:rect b="b" l="l" r="r" t="t"/>
            <a:pathLst>
              <a:path extrusionOk="0" h="1207442" w="836428">
                <a:moveTo>
                  <a:pt x="0" y="0"/>
                </a:moveTo>
                <a:lnTo>
                  <a:pt x="836427" y="0"/>
                </a:lnTo>
                <a:lnTo>
                  <a:pt x="836427" y="1207442"/>
                </a:lnTo>
                <a:lnTo>
                  <a:pt x="0" y="1207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8"/>
          <p:cNvSpPr/>
          <p:nvPr/>
        </p:nvSpPr>
        <p:spPr>
          <a:xfrm>
            <a:off x="16041290" y="8005966"/>
            <a:ext cx="1153268" cy="1088266"/>
          </a:xfrm>
          <a:custGeom>
            <a:rect b="b" l="l" r="r" t="t"/>
            <a:pathLst>
              <a:path extrusionOk="0" h="1088266" w="1153268">
                <a:moveTo>
                  <a:pt x="0" y="0"/>
                </a:moveTo>
                <a:lnTo>
                  <a:pt x="1153268" y="0"/>
                </a:lnTo>
                <a:lnTo>
                  <a:pt x="1153268" y="1088266"/>
                </a:lnTo>
                <a:lnTo>
                  <a:pt x="0" y="1088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28"/>
          <p:cNvSpPr/>
          <p:nvPr/>
        </p:nvSpPr>
        <p:spPr>
          <a:xfrm>
            <a:off x="7722647" y="5666552"/>
            <a:ext cx="1286438" cy="1050202"/>
          </a:xfrm>
          <a:custGeom>
            <a:rect b="b" l="l" r="r" t="t"/>
            <a:pathLst>
              <a:path extrusionOk="0" h="1050202" w="1286438">
                <a:moveTo>
                  <a:pt x="0" y="0"/>
                </a:moveTo>
                <a:lnTo>
                  <a:pt x="1286438" y="0"/>
                </a:lnTo>
                <a:lnTo>
                  <a:pt x="1286438" y="1050202"/>
                </a:lnTo>
                <a:lnTo>
                  <a:pt x="0" y="1050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28"/>
          <p:cNvSpPr/>
          <p:nvPr/>
        </p:nvSpPr>
        <p:spPr>
          <a:xfrm>
            <a:off x="12724127" y="7949508"/>
            <a:ext cx="1331956" cy="1201182"/>
          </a:xfrm>
          <a:custGeom>
            <a:rect b="b" l="l" r="r" t="t"/>
            <a:pathLst>
              <a:path extrusionOk="0" h="1201182" w="1331956">
                <a:moveTo>
                  <a:pt x="0" y="0"/>
                </a:moveTo>
                <a:lnTo>
                  <a:pt x="1331956" y="0"/>
                </a:lnTo>
                <a:lnTo>
                  <a:pt x="1331956" y="1201182"/>
                </a:lnTo>
                <a:lnTo>
                  <a:pt x="0" y="1201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7" name="Google Shape;477;p28"/>
          <p:cNvSpPr/>
          <p:nvPr/>
        </p:nvSpPr>
        <p:spPr>
          <a:xfrm>
            <a:off x="11238409" y="7985650"/>
            <a:ext cx="911328" cy="1128898"/>
          </a:xfrm>
          <a:custGeom>
            <a:rect b="b" l="l" r="r" t="t"/>
            <a:pathLst>
              <a:path extrusionOk="0" h="1128898" w="911328">
                <a:moveTo>
                  <a:pt x="0" y="0"/>
                </a:moveTo>
                <a:lnTo>
                  <a:pt x="911328" y="0"/>
                </a:lnTo>
                <a:lnTo>
                  <a:pt x="911328" y="1128898"/>
                </a:lnTo>
                <a:lnTo>
                  <a:pt x="0" y="1128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8" name="Google Shape;478;p28"/>
          <p:cNvSpPr/>
          <p:nvPr/>
        </p:nvSpPr>
        <p:spPr>
          <a:xfrm>
            <a:off x="7829419" y="7912601"/>
            <a:ext cx="1017678" cy="1274996"/>
          </a:xfrm>
          <a:custGeom>
            <a:rect b="b" l="l" r="r" t="t"/>
            <a:pathLst>
              <a:path extrusionOk="0" h="1274996" w="1017678">
                <a:moveTo>
                  <a:pt x="0" y="0"/>
                </a:moveTo>
                <a:lnTo>
                  <a:pt x="1017679" y="0"/>
                </a:lnTo>
                <a:lnTo>
                  <a:pt x="1017679" y="1274996"/>
                </a:lnTo>
                <a:lnTo>
                  <a:pt x="0" y="127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28"/>
          <p:cNvSpPr/>
          <p:nvPr/>
        </p:nvSpPr>
        <p:spPr>
          <a:xfrm>
            <a:off x="9421488" y="7851334"/>
            <a:ext cx="1242531" cy="1397530"/>
          </a:xfrm>
          <a:custGeom>
            <a:rect b="b" l="l" r="r" t="t"/>
            <a:pathLst>
              <a:path extrusionOk="0" h="1397530" w="1242531">
                <a:moveTo>
                  <a:pt x="0" y="0"/>
                </a:moveTo>
                <a:lnTo>
                  <a:pt x="1242531" y="0"/>
                </a:lnTo>
                <a:lnTo>
                  <a:pt x="1242531" y="1397530"/>
                </a:lnTo>
                <a:lnTo>
                  <a:pt x="0" y="1397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28"/>
          <p:cNvSpPr/>
          <p:nvPr/>
        </p:nvSpPr>
        <p:spPr>
          <a:xfrm>
            <a:off x="5997574" y="5537608"/>
            <a:ext cx="1258144" cy="1308089"/>
          </a:xfrm>
          <a:custGeom>
            <a:rect b="b" l="l" r="r" t="t"/>
            <a:pathLst>
              <a:path extrusionOk="0" h="1308089" w="1258144">
                <a:moveTo>
                  <a:pt x="0" y="0"/>
                </a:moveTo>
                <a:lnTo>
                  <a:pt x="1258144" y="0"/>
                </a:lnTo>
                <a:lnTo>
                  <a:pt x="1258144" y="1308089"/>
                </a:lnTo>
                <a:lnTo>
                  <a:pt x="0" y="1308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28"/>
          <p:cNvSpPr/>
          <p:nvPr/>
        </p:nvSpPr>
        <p:spPr>
          <a:xfrm>
            <a:off x="12719712" y="5552166"/>
            <a:ext cx="1278974" cy="1278974"/>
          </a:xfrm>
          <a:custGeom>
            <a:rect b="b" l="l" r="r" t="t"/>
            <a:pathLst>
              <a:path extrusionOk="0" h="1278974" w="1278974">
                <a:moveTo>
                  <a:pt x="0" y="0"/>
                </a:moveTo>
                <a:lnTo>
                  <a:pt x="1278974" y="0"/>
                </a:lnTo>
                <a:lnTo>
                  <a:pt x="1278974" y="1278974"/>
                </a:lnTo>
                <a:lnTo>
                  <a:pt x="0" y="1278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28"/>
          <p:cNvSpPr/>
          <p:nvPr/>
        </p:nvSpPr>
        <p:spPr>
          <a:xfrm>
            <a:off x="9476014" y="5587932"/>
            <a:ext cx="1312437" cy="1207442"/>
          </a:xfrm>
          <a:custGeom>
            <a:rect b="b" l="l" r="r" t="t"/>
            <a:pathLst>
              <a:path extrusionOk="0" h="1207442" w="1312437">
                <a:moveTo>
                  <a:pt x="0" y="0"/>
                </a:moveTo>
                <a:lnTo>
                  <a:pt x="1312436" y="0"/>
                </a:lnTo>
                <a:lnTo>
                  <a:pt x="1312436" y="1207442"/>
                </a:lnTo>
                <a:lnTo>
                  <a:pt x="0" y="1207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28"/>
          <p:cNvSpPr/>
          <p:nvPr/>
        </p:nvSpPr>
        <p:spPr>
          <a:xfrm>
            <a:off x="15819829" y="5587932"/>
            <a:ext cx="1485667" cy="1207442"/>
          </a:xfrm>
          <a:custGeom>
            <a:rect b="b" l="l" r="r" t="t"/>
            <a:pathLst>
              <a:path extrusionOk="0" h="1207442" w="1485667">
                <a:moveTo>
                  <a:pt x="0" y="0"/>
                </a:moveTo>
                <a:lnTo>
                  <a:pt x="1485666" y="0"/>
                </a:lnTo>
                <a:lnTo>
                  <a:pt x="1485666" y="1207442"/>
                </a:lnTo>
                <a:lnTo>
                  <a:pt x="0" y="1207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28"/>
          <p:cNvSpPr/>
          <p:nvPr/>
        </p:nvSpPr>
        <p:spPr>
          <a:xfrm>
            <a:off x="11255379" y="5535466"/>
            <a:ext cx="997404" cy="1312374"/>
          </a:xfrm>
          <a:custGeom>
            <a:rect b="b" l="l" r="r" t="t"/>
            <a:pathLst>
              <a:path extrusionOk="0" h="1312374" w="997404">
                <a:moveTo>
                  <a:pt x="0" y="0"/>
                </a:moveTo>
                <a:lnTo>
                  <a:pt x="997405" y="0"/>
                </a:lnTo>
                <a:lnTo>
                  <a:pt x="997405" y="1312374"/>
                </a:lnTo>
                <a:lnTo>
                  <a:pt x="0" y="13123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D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9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490" name="Google Shape;490;p29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</p:sp>
        <p:sp>
          <p:nvSpPr>
            <p:cNvPr id="491" name="Google Shape;491;p29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p29"/>
          <p:cNvSpPr/>
          <p:nvPr/>
        </p:nvSpPr>
        <p:spPr>
          <a:xfrm rot="-5400000">
            <a:off x="2061516" y="-55461"/>
            <a:ext cx="2087992" cy="4153624"/>
          </a:xfrm>
          <a:custGeom>
            <a:rect b="b" l="l" r="r" t="t"/>
            <a:pathLst>
              <a:path extrusionOk="0" h="4153624" w="2087992">
                <a:moveTo>
                  <a:pt x="0" y="0"/>
                </a:moveTo>
                <a:lnTo>
                  <a:pt x="2087992" y="0"/>
                </a:lnTo>
                <a:lnTo>
                  <a:pt x="2087992" y="4153624"/>
                </a:lnTo>
                <a:lnTo>
                  <a:pt x="0" y="415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29"/>
          <p:cNvSpPr/>
          <p:nvPr/>
        </p:nvSpPr>
        <p:spPr>
          <a:xfrm rot="-5400000">
            <a:off x="14042140" y="-119580"/>
            <a:ext cx="2152457" cy="4281863"/>
          </a:xfrm>
          <a:custGeom>
            <a:rect b="b" l="l" r="r" t="t"/>
            <a:pathLst>
              <a:path extrusionOk="0" h="4281863" w="2152457">
                <a:moveTo>
                  <a:pt x="0" y="0"/>
                </a:moveTo>
                <a:lnTo>
                  <a:pt x="2152457" y="0"/>
                </a:lnTo>
                <a:lnTo>
                  <a:pt x="2152457" y="4281863"/>
                </a:lnTo>
                <a:lnTo>
                  <a:pt x="0" y="4281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9"/>
          <p:cNvSpPr/>
          <p:nvPr/>
        </p:nvSpPr>
        <p:spPr>
          <a:xfrm rot="5400000">
            <a:off x="7900229" y="-13616"/>
            <a:ext cx="2359303" cy="4069935"/>
          </a:xfrm>
          <a:custGeom>
            <a:rect b="b" l="l" r="r" t="t"/>
            <a:pathLst>
              <a:path extrusionOk="0" h="4069935" w="2359303">
                <a:moveTo>
                  <a:pt x="0" y="0"/>
                </a:moveTo>
                <a:lnTo>
                  <a:pt x="2359303" y="0"/>
                </a:lnTo>
                <a:lnTo>
                  <a:pt x="2359303" y="4069935"/>
                </a:lnTo>
                <a:lnTo>
                  <a:pt x="0" y="4069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5" name="Google Shape;495;p29"/>
          <p:cNvSpPr/>
          <p:nvPr/>
        </p:nvSpPr>
        <p:spPr>
          <a:xfrm rot="10800000">
            <a:off x="1274823" y="3749789"/>
            <a:ext cx="2425472" cy="2425472"/>
          </a:xfrm>
          <a:custGeom>
            <a:rect b="b" l="l" r="r" t="t"/>
            <a:pathLst>
              <a:path extrusionOk="0" h="2425472" w="2425472">
                <a:moveTo>
                  <a:pt x="0" y="0"/>
                </a:moveTo>
                <a:lnTo>
                  <a:pt x="2425471" y="0"/>
                </a:lnTo>
                <a:lnTo>
                  <a:pt x="2425471" y="2425472"/>
                </a:lnTo>
                <a:lnTo>
                  <a:pt x="0" y="2425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6" name="Google Shape;496;p29"/>
          <p:cNvSpPr/>
          <p:nvPr/>
        </p:nvSpPr>
        <p:spPr>
          <a:xfrm>
            <a:off x="5809607" y="3610385"/>
            <a:ext cx="2707939" cy="2704280"/>
          </a:xfrm>
          <a:custGeom>
            <a:rect b="b" l="l" r="r" t="t"/>
            <a:pathLst>
              <a:path extrusionOk="0" h="2704280" w="2707939">
                <a:moveTo>
                  <a:pt x="0" y="0"/>
                </a:moveTo>
                <a:lnTo>
                  <a:pt x="2707939" y="0"/>
                </a:lnTo>
                <a:lnTo>
                  <a:pt x="2707939" y="2704280"/>
                </a:lnTo>
                <a:lnTo>
                  <a:pt x="0" y="2704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29"/>
          <p:cNvSpPr/>
          <p:nvPr/>
        </p:nvSpPr>
        <p:spPr>
          <a:xfrm>
            <a:off x="10626859" y="3765579"/>
            <a:ext cx="2393891" cy="2393891"/>
          </a:xfrm>
          <a:custGeom>
            <a:rect b="b" l="l" r="r" t="t"/>
            <a:pathLst>
              <a:path extrusionOk="0" h="2393891" w="2393891">
                <a:moveTo>
                  <a:pt x="0" y="0"/>
                </a:moveTo>
                <a:lnTo>
                  <a:pt x="2393891" y="0"/>
                </a:lnTo>
                <a:lnTo>
                  <a:pt x="2393891" y="2393892"/>
                </a:lnTo>
                <a:lnTo>
                  <a:pt x="0" y="239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29"/>
          <p:cNvSpPr/>
          <p:nvPr/>
        </p:nvSpPr>
        <p:spPr>
          <a:xfrm>
            <a:off x="15130063" y="3765579"/>
            <a:ext cx="2393891" cy="2393891"/>
          </a:xfrm>
          <a:custGeom>
            <a:rect b="b" l="l" r="r" t="t"/>
            <a:pathLst>
              <a:path extrusionOk="0" h="2393891" w="2393891">
                <a:moveTo>
                  <a:pt x="0" y="0"/>
                </a:moveTo>
                <a:lnTo>
                  <a:pt x="2393891" y="0"/>
                </a:lnTo>
                <a:lnTo>
                  <a:pt x="2393891" y="2393892"/>
                </a:lnTo>
                <a:lnTo>
                  <a:pt x="0" y="2393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9"/>
          <p:cNvSpPr/>
          <p:nvPr/>
        </p:nvSpPr>
        <p:spPr>
          <a:xfrm>
            <a:off x="1276179" y="6845895"/>
            <a:ext cx="2422760" cy="2412405"/>
          </a:xfrm>
          <a:custGeom>
            <a:rect b="b" l="l" r="r" t="t"/>
            <a:pathLst>
              <a:path extrusionOk="0" h="2412405" w="2422760">
                <a:moveTo>
                  <a:pt x="0" y="0"/>
                </a:moveTo>
                <a:lnTo>
                  <a:pt x="2422759" y="0"/>
                </a:lnTo>
                <a:lnTo>
                  <a:pt x="2422759" y="2412405"/>
                </a:lnTo>
                <a:lnTo>
                  <a:pt x="0" y="24124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-428"/>
            </a:stretch>
          </a:blipFill>
          <a:ln>
            <a:noFill/>
          </a:ln>
        </p:spPr>
      </p:sp>
      <p:sp>
        <p:nvSpPr>
          <p:cNvPr id="500" name="Google Shape;500;p29"/>
          <p:cNvSpPr/>
          <p:nvPr/>
        </p:nvSpPr>
        <p:spPr>
          <a:xfrm rot="-5400000">
            <a:off x="15131670" y="6706743"/>
            <a:ext cx="2093860" cy="2690708"/>
          </a:xfrm>
          <a:custGeom>
            <a:rect b="b" l="l" r="r" t="t"/>
            <a:pathLst>
              <a:path extrusionOk="0" h="2690708" w="2093860">
                <a:moveTo>
                  <a:pt x="0" y="0"/>
                </a:moveTo>
                <a:lnTo>
                  <a:pt x="2093860" y="0"/>
                </a:lnTo>
                <a:lnTo>
                  <a:pt x="2093860" y="2690708"/>
                </a:lnTo>
                <a:lnTo>
                  <a:pt x="0" y="2690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29"/>
          <p:cNvSpPr/>
          <p:nvPr/>
        </p:nvSpPr>
        <p:spPr>
          <a:xfrm flipH="1">
            <a:off x="10108512" y="7297069"/>
            <a:ext cx="3061347" cy="1510056"/>
          </a:xfrm>
          <a:custGeom>
            <a:rect b="b" l="l" r="r" t="t"/>
            <a:pathLst>
              <a:path extrusionOk="0" h="1510056" w="3061347">
                <a:moveTo>
                  <a:pt x="3061347" y="0"/>
                </a:moveTo>
                <a:lnTo>
                  <a:pt x="0" y="0"/>
                </a:lnTo>
                <a:lnTo>
                  <a:pt x="0" y="1510056"/>
                </a:lnTo>
                <a:lnTo>
                  <a:pt x="3061347" y="1510056"/>
                </a:lnTo>
                <a:lnTo>
                  <a:pt x="3061347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-9392" t="0"/>
            </a:stretch>
          </a:blipFill>
          <a:ln>
            <a:noFill/>
          </a:ln>
        </p:spPr>
      </p:sp>
      <p:sp>
        <p:nvSpPr>
          <p:cNvPr id="502" name="Google Shape;502;p29"/>
          <p:cNvSpPr/>
          <p:nvPr/>
        </p:nvSpPr>
        <p:spPr>
          <a:xfrm rot="5400000">
            <a:off x="6040541" y="6510698"/>
            <a:ext cx="1726368" cy="3082799"/>
          </a:xfrm>
          <a:custGeom>
            <a:rect b="b" l="l" r="r" t="t"/>
            <a:pathLst>
              <a:path extrusionOk="0" h="3082799" w="1726368">
                <a:moveTo>
                  <a:pt x="0" y="0"/>
                </a:moveTo>
                <a:lnTo>
                  <a:pt x="1726368" y="0"/>
                </a:lnTo>
                <a:lnTo>
                  <a:pt x="1726368" y="3082799"/>
                </a:lnTo>
                <a:lnTo>
                  <a:pt x="0" y="3082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0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508" name="Google Shape;508;p30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</p:sp>
        <p:sp>
          <p:nvSpPr>
            <p:cNvPr id="509" name="Google Shape;509;p30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0" name="Google Shape;5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125" y="1031884"/>
            <a:ext cx="5841375" cy="1457166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0"/>
          <p:cNvSpPr/>
          <p:nvPr/>
        </p:nvSpPr>
        <p:spPr>
          <a:xfrm>
            <a:off x="12936220" y="577517"/>
            <a:ext cx="4590564" cy="9131966"/>
          </a:xfrm>
          <a:custGeom>
            <a:rect b="b" l="l" r="r" t="t"/>
            <a:pathLst>
              <a:path extrusionOk="0" h="9131966" w="4590564">
                <a:moveTo>
                  <a:pt x="0" y="0"/>
                </a:moveTo>
                <a:lnTo>
                  <a:pt x="4590564" y="0"/>
                </a:lnTo>
                <a:lnTo>
                  <a:pt x="4590564" y="9131966"/>
                </a:lnTo>
                <a:lnTo>
                  <a:pt x="0" y="9131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30"/>
          <p:cNvSpPr txBox="1"/>
          <p:nvPr/>
        </p:nvSpPr>
        <p:spPr>
          <a:xfrm rot="5400000">
            <a:off x="10850354" y="3703050"/>
            <a:ext cx="82296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726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CREDITS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13" name="Google Shape;513;p30"/>
          <p:cNvSpPr txBox="1"/>
          <p:nvPr/>
        </p:nvSpPr>
        <p:spPr>
          <a:xfrm>
            <a:off x="2210419" y="7441312"/>
            <a:ext cx="8546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4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Pexels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14" name="Google Shape;514;p30"/>
          <p:cNvSpPr txBox="1"/>
          <p:nvPr/>
        </p:nvSpPr>
        <p:spPr>
          <a:xfrm>
            <a:off x="3138577" y="8590648"/>
            <a:ext cx="6690463" cy="667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46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sp>
        <p:nvSpPr>
          <p:cNvPr id="515" name="Google Shape;515;p30"/>
          <p:cNvSpPr txBox="1"/>
          <p:nvPr/>
        </p:nvSpPr>
        <p:spPr>
          <a:xfrm>
            <a:off x="1518119" y="3096596"/>
            <a:ext cx="99315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3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16" name="Google Shape;516;p30"/>
          <p:cNvSpPr txBox="1"/>
          <p:nvPr/>
        </p:nvSpPr>
        <p:spPr>
          <a:xfrm>
            <a:off x="2210419" y="5118018"/>
            <a:ext cx="8546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4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SlidesCarnival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517" name="Google Shape;517;p30"/>
          <p:cNvSpPr txBox="1"/>
          <p:nvPr/>
        </p:nvSpPr>
        <p:spPr>
          <a:xfrm>
            <a:off x="2596245" y="6456682"/>
            <a:ext cx="7775126" cy="667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46" u="none" cap="none" strike="noStrike">
                <a:solidFill>
                  <a:srgbClr val="063D2A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4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110" name="Google Shape;110;p14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</p:sp>
        <p:sp>
          <p:nvSpPr>
            <p:cNvPr id="111" name="Google Shape;111;p14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4"/>
          <p:cNvSpPr/>
          <p:nvPr/>
        </p:nvSpPr>
        <p:spPr>
          <a:xfrm rot="10800000">
            <a:off x="4529859" y="-6091870"/>
            <a:ext cx="9228283" cy="15919323"/>
          </a:xfrm>
          <a:custGeom>
            <a:rect b="b" l="l" r="r" t="t"/>
            <a:pathLst>
              <a:path extrusionOk="0" h="15919323" w="9228283">
                <a:moveTo>
                  <a:pt x="0" y="0"/>
                </a:moveTo>
                <a:lnTo>
                  <a:pt x="9228282" y="0"/>
                </a:lnTo>
                <a:lnTo>
                  <a:pt x="9228282" y="15919323"/>
                </a:lnTo>
                <a:lnTo>
                  <a:pt x="0" y="15919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000" y="1064700"/>
            <a:ext cx="8307900" cy="8307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13297999" y="7584609"/>
            <a:ext cx="4318808" cy="1774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Briefly introduce the importance of brainstorming for students. Emphasize its role in fostering creativity and problem-solving.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 rot="-5400000">
            <a:off x="-2376999" y="4173413"/>
            <a:ext cx="93804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605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Introduction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5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121" name="Google Shape;121;p15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122" name="Google Shape;122;p15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613714" y="4174874"/>
            <a:ext cx="5461829" cy="10865164"/>
          </a:xfrm>
          <a:custGeom>
            <a:rect b="b" l="l" r="r" t="t"/>
            <a:pathLst>
              <a:path extrusionOk="0" h="10865164" w="5461829">
                <a:moveTo>
                  <a:pt x="0" y="0"/>
                </a:moveTo>
                <a:lnTo>
                  <a:pt x="5461829" y="0"/>
                </a:lnTo>
                <a:lnTo>
                  <a:pt x="5461829" y="10865165"/>
                </a:lnTo>
                <a:lnTo>
                  <a:pt x="0" y="1086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5"/>
          <p:cNvSpPr/>
          <p:nvPr/>
        </p:nvSpPr>
        <p:spPr>
          <a:xfrm>
            <a:off x="6413086" y="4174874"/>
            <a:ext cx="5461829" cy="10865164"/>
          </a:xfrm>
          <a:custGeom>
            <a:rect b="b" l="l" r="r" t="t"/>
            <a:pathLst>
              <a:path extrusionOk="0" h="10865164" w="5461829">
                <a:moveTo>
                  <a:pt x="0" y="0"/>
                </a:moveTo>
                <a:lnTo>
                  <a:pt x="5461828" y="0"/>
                </a:lnTo>
                <a:lnTo>
                  <a:pt x="5461828" y="10865165"/>
                </a:lnTo>
                <a:lnTo>
                  <a:pt x="0" y="1086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>
            <a:off x="12071938" y="4174874"/>
            <a:ext cx="5461829" cy="10865164"/>
          </a:xfrm>
          <a:custGeom>
            <a:rect b="b" l="l" r="r" t="t"/>
            <a:pathLst>
              <a:path extrusionOk="0" h="10865164" w="5461829">
                <a:moveTo>
                  <a:pt x="0" y="0"/>
                </a:moveTo>
                <a:lnTo>
                  <a:pt x="5461829" y="0"/>
                </a:lnTo>
                <a:lnTo>
                  <a:pt x="5461829" y="10865165"/>
                </a:lnTo>
                <a:lnTo>
                  <a:pt x="0" y="10865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5"/>
          <p:cNvSpPr/>
          <p:nvPr/>
        </p:nvSpPr>
        <p:spPr>
          <a:xfrm>
            <a:off x="795729" y="4398542"/>
            <a:ext cx="5097799" cy="5701851"/>
          </a:xfrm>
          <a:custGeom>
            <a:rect b="b" l="l" r="r" t="t"/>
            <a:pathLst>
              <a:path extrusionOk="0" h="5701851" w="5097799">
                <a:moveTo>
                  <a:pt x="0" y="0"/>
                </a:moveTo>
                <a:lnTo>
                  <a:pt x="5097799" y="0"/>
                </a:lnTo>
                <a:lnTo>
                  <a:pt x="5097799" y="5701852"/>
                </a:lnTo>
                <a:lnTo>
                  <a:pt x="0" y="5701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7853" l="0" r="0" t="0"/>
            </a:stretch>
          </a:blipFill>
          <a:ln>
            <a:noFill/>
          </a:ln>
        </p:spPr>
      </p:sp>
      <p:sp>
        <p:nvSpPr>
          <p:cNvPr id="127" name="Google Shape;127;p15"/>
          <p:cNvSpPr/>
          <p:nvPr/>
        </p:nvSpPr>
        <p:spPr>
          <a:xfrm>
            <a:off x="6595100" y="4398542"/>
            <a:ext cx="5097799" cy="5701851"/>
          </a:xfrm>
          <a:custGeom>
            <a:rect b="b" l="l" r="r" t="t"/>
            <a:pathLst>
              <a:path extrusionOk="0" h="5701851" w="5097799">
                <a:moveTo>
                  <a:pt x="0" y="0"/>
                </a:moveTo>
                <a:lnTo>
                  <a:pt x="5097800" y="0"/>
                </a:lnTo>
                <a:lnTo>
                  <a:pt x="5097800" y="5701852"/>
                </a:lnTo>
                <a:lnTo>
                  <a:pt x="0" y="5701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7853" l="0" r="0" t="0"/>
            </a:stretch>
          </a:blipFill>
          <a:ln>
            <a:noFill/>
          </a:ln>
        </p:spPr>
      </p:sp>
      <p:sp>
        <p:nvSpPr>
          <p:cNvPr id="128" name="Google Shape;128;p15"/>
          <p:cNvSpPr/>
          <p:nvPr/>
        </p:nvSpPr>
        <p:spPr>
          <a:xfrm>
            <a:off x="12253953" y="4398542"/>
            <a:ext cx="5097799" cy="5701851"/>
          </a:xfrm>
          <a:custGeom>
            <a:rect b="b" l="l" r="r" t="t"/>
            <a:pathLst>
              <a:path extrusionOk="0" h="5701851" w="5097799">
                <a:moveTo>
                  <a:pt x="0" y="0"/>
                </a:moveTo>
                <a:lnTo>
                  <a:pt x="5097799" y="0"/>
                </a:lnTo>
                <a:lnTo>
                  <a:pt x="5097799" y="5701852"/>
                </a:lnTo>
                <a:lnTo>
                  <a:pt x="0" y="5701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7853" l="0" r="0" t="0"/>
            </a:stretch>
          </a:blipFill>
          <a:ln>
            <a:noFill/>
          </a:ln>
        </p:spPr>
      </p:sp>
      <p:sp>
        <p:nvSpPr>
          <p:cNvPr id="129" name="Google Shape;129;p15"/>
          <p:cNvSpPr txBox="1"/>
          <p:nvPr/>
        </p:nvSpPr>
        <p:spPr>
          <a:xfrm>
            <a:off x="2040407" y="432683"/>
            <a:ext cx="14207100" cy="3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21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What is Brainstorming?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1534916" y="7269105"/>
            <a:ext cx="3619426" cy="1774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Define brainstorming and its benefits. Explain how it encourages free thinking and idea generation.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7334287" y="7269105"/>
            <a:ext cx="3619426" cy="1774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Define brainstorming and its benefits. Explain how it encourages free thinking and idea generation.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13133658" y="7269105"/>
            <a:ext cx="3619426" cy="1774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DEDEDE"/>
                </a:solidFill>
                <a:latin typeface="Lato"/>
                <a:ea typeface="Lato"/>
                <a:cs typeface="Lato"/>
                <a:sym typeface="Lato"/>
              </a:rPr>
              <a:t>Define brainstorming and its benefits. Explain how it encourages free thinking and idea generation.</a:t>
            </a:r>
            <a:endParaRPr/>
          </a:p>
        </p:txBody>
      </p:sp>
      <p:pic>
        <p:nvPicPr>
          <p:cNvPr id="133" name="Google Shape;13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3050" y="4977475"/>
            <a:ext cx="1641209" cy="17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1788" y="5175932"/>
            <a:ext cx="1725925" cy="168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26400" y="4977463"/>
            <a:ext cx="1233900" cy="178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D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6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141" name="Google Shape;141;p16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</p:sp>
        <p:sp>
          <p:nvSpPr>
            <p:cNvPr id="142" name="Google Shape;142;p16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798422" y="516110"/>
            <a:ext cx="9275569" cy="7001563"/>
            <a:chOff x="0" y="-85725"/>
            <a:chExt cx="2442932" cy="1844021"/>
          </a:xfrm>
        </p:grpSpPr>
        <p:sp>
          <p:nvSpPr>
            <p:cNvPr id="144" name="Google Shape;144;p16"/>
            <p:cNvSpPr/>
            <p:nvPr/>
          </p:nvSpPr>
          <p:spPr>
            <a:xfrm>
              <a:off x="0" y="0"/>
              <a:ext cx="2442932" cy="1758296"/>
            </a:xfrm>
            <a:custGeom>
              <a:rect b="b" l="l" r="r" t="t"/>
              <a:pathLst>
                <a:path extrusionOk="0" h="1758296" w="2442932">
                  <a:moveTo>
                    <a:pt x="0" y="0"/>
                  </a:moveTo>
                  <a:lnTo>
                    <a:pt x="2442932" y="0"/>
                  </a:lnTo>
                  <a:lnTo>
                    <a:pt x="2442932" y="1758296"/>
                  </a:lnTo>
                  <a:lnTo>
                    <a:pt x="0" y="17582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7150">
              <a:solidFill>
                <a:srgbClr val="F4BADD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5" name="Google Shape;145;p16"/>
            <p:cNvSpPr txBox="1"/>
            <p:nvPr/>
          </p:nvSpPr>
          <p:spPr>
            <a:xfrm>
              <a:off x="0" y="-85725"/>
              <a:ext cx="2442932" cy="1844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6"/>
          <p:cNvPicPr preferRelativeResize="0"/>
          <p:nvPr/>
        </p:nvPicPr>
        <p:blipFill rotWithShape="1">
          <a:blip r:embed="rId3">
            <a:alphaModFix/>
          </a:blip>
          <a:srcRect b="0" l="3165" r="3175" t="0"/>
          <a:stretch/>
        </p:blipFill>
        <p:spPr>
          <a:xfrm>
            <a:off x="1028700" y="1056186"/>
            <a:ext cx="8814952" cy="627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/>
          <p:nvPr/>
        </p:nvSpPr>
        <p:spPr>
          <a:xfrm>
            <a:off x="13717845" y="2720128"/>
            <a:ext cx="361039" cy="718212"/>
          </a:xfrm>
          <a:custGeom>
            <a:rect b="b" l="l" r="r" t="t"/>
            <a:pathLst>
              <a:path extrusionOk="0" h="718212" w="361039">
                <a:moveTo>
                  <a:pt x="0" y="0"/>
                </a:moveTo>
                <a:lnTo>
                  <a:pt x="361039" y="0"/>
                </a:lnTo>
                <a:lnTo>
                  <a:pt x="361039" y="718212"/>
                </a:lnTo>
                <a:lnTo>
                  <a:pt x="0" y="718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6"/>
          <p:cNvSpPr/>
          <p:nvPr/>
        </p:nvSpPr>
        <p:spPr>
          <a:xfrm>
            <a:off x="13717845" y="5013671"/>
            <a:ext cx="361039" cy="718212"/>
          </a:xfrm>
          <a:custGeom>
            <a:rect b="b" l="l" r="r" t="t"/>
            <a:pathLst>
              <a:path extrusionOk="0" h="718212" w="361039">
                <a:moveTo>
                  <a:pt x="0" y="0"/>
                </a:moveTo>
                <a:lnTo>
                  <a:pt x="361039" y="0"/>
                </a:lnTo>
                <a:lnTo>
                  <a:pt x="361039" y="718212"/>
                </a:lnTo>
                <a:lnTo>
                  <a:pt x="0" y="718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6"/>
          <p:cNvSpPr txBox="1"/>
          <p:nvPr/>
        </p:nvSpPr>
        <p:spPr>
          <a:xfrm>
            <a:off x="644884" y="7933835"/>
            <a:ext cx="16998300" cy="17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46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Write a main topic here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0537430" y="1378989"/>
            <a:ext cx="6721870" cy="1023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7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10537430" y="3660753"/>
            <a:ext cx="6721870" cy="1023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7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10537430" y="5942517"/>
            <a:ext cx="6721870" cy="1023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7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7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7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158" name="Google Shape;158;p17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</p:sp>
        <p:sp>
          <p:nvSpPr>
            <p:cNvPr id="159" name="Google Shape;159;p17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0" name="Google Shape;160;p17"/>
          <p:cNvCxnSpPr/>
          <p:nvPr/>
        </p:nvCxnSpPr>
        <p:spPr>
          <a:xfrm>
            <a:off x="2366981" y="4703444"/>
            <a:ext cx="13554037" cy="0"/>
          </a:xfrm>
          <a:prstGeom prst="straightConnector1">
            <a:avLst/>
          </a:prstGeom>
          <a:noFill/>
          <a:ln cap="flat" cmpd="sng" w="38100">
            <a:solidFill>
              <a:srgbClr val="063D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1" name="Google Shape;161;p17"/>
          <p:cNvGrpSpPr/>
          <p:nvPr/>
        </p:nvGrpSpPr>
        <p:grpSpPr>
          <a:xfrm>
            <a:off x="2205338" y="4595681"/>
            <a:ext cx="215525" cy="878267"/>
            <a:chOff x="0" y="0"/>
            <a:chExt cx="287366" cy="1171023"/>
          </a:xfrm>
        </p:grpSpPr>
        <p:grpSp>
          <p:nvGrpSpPr>
            <p:cNvPr id="162" name="Google Shape;162;p17"/>
            <p:cNvGrpSpPr/>
            <p:nvPr/>
          </p:nvGrpSpPr>
          <p:grpSpPr>
            <a:xfrm>
              <a:off x="0" y="0"/>
              <a:ext cx="287366" cy="287366"/>
              <a:chOff x="0" y="0"/>
              <a:chExt cx="812800" cy="812800"/>
            </a:xfrm>
          </p:grpSpPr>
          <p:sp>
            <p:nvSpPr>
              <p:cNvPr id="163" name="Google Shape;16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3D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65" name="Google Shape;165;p17"/>
            <p:cNvCxnSpPr/>
            <p:nvPr/>
          </p:nvCxnSpPr>
          <p:spPr>
            <a:xfrm>
              <a:off x="143683" y="143683"/>
              <a:ext cx="0" cy="1027340"/>
            </a:xfrm>
            <a:prstGeom prst="straightConnector1">
              <a:avLst/>
            </a:prstGeom>
            <a:noFill/>
            <a:ln cap="flat" cmpd="sng" w="50800">
              <a:solidFill>
                <a:srgbClr val="063D2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6" name="Google Shape;166;p17"/>
          <p:cNvGrpSpPr/>
          <p:nvPr/>
        </p:nvGrpSpPr>
        <p:grpSpPr>
          <a:xfrm>
            <a:off x="5607317" y="4595681"/>
            <a:ext cx="215525" cy="878267"/>
            <a:chOff x="0" y="0"/>
            <a:chExt cx="287366" cy="1171023"/>
          </a:xfrm>
        </p:grpSpPr>
        <p:grpSp>
          <p:nvGrpSpPr>
            <p:cNvPr id="167" name="Google Shape;167;p17"/>
            <p:cNvGrpSpPr/>
            <p:nvPr/>
          </p:nvGrpSpPr>
          <p:grpSpPr>
            <a:xfrm>
              <a:off x="0" y="0"/>
              <a:ext cx="287366" cy="287366"/>
              <a:chOff x="0" y="0"/>
              <a:chExt cx="812800" cy="812800"/>
            </a:xfrm>
          </p:grpSpPr>
          <p:sp>
            <p:nvSpPr>
              <p:cNvPr id="168" name="Google Shape;168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3D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70" name="Google Shape;170;p17"/>
            <p:cNvCxnSpPr/>
            <p:nvPr/>
          </p:nvCxnSpPr>
          <p:spPr>
            <a:xfrm>
              <a:off x="143683" y="143683"/>
              <a:ext cx="0" cy="1027340"/>
            </a:xfrm>
            <a:prstGeom prst="straightConnector1">
              <a:avLst/>
            </a:prstGeom>
            <a:noFill/>
            <a:ln cap="flat" cmpd="sng" w="50800">
              <a:solidFill>
                <a:srgbClr val="063D2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71" name="Google Shape;171;p17"/>
          <p:cNvGrpSpPr/>
          <p:nvPr/>
        </p:nvGrpSpPr>
        <p:grpSpPr>
          <a:xfrm>
            <a:off x="9009297" y="4595681"/>
            <a:ext cx="215525" cy="878267"/>
            <a:chOff x="0" y="0"/>
            <a:chExt cx="287366" cy="1171023"/>
          </a:xfrm>
        </p:grpSpPr>
        <p:grpSp>
          <p:nvGrpSpPr>
            <p:cNvPr id="172" name="Google Shape;172;p17"/>
            <p:cNvGrpSpPr/>
            <p:nvPr/>
          </p:nvGrpSpPr>
          <p:grpSpPr>
            <a:xfrm>
              <a:off x="0" y="0"/>
              <a:ext cx="287366" cy="287366"/>
              <a:chOff x="0" y="0"/>
              <a:chExt cx="812800" cy="812800"/>
            </a:xfrm>
          </p:grpSpPr>
          <p:sp>
            <p:nvSpPr>
              <p:cNvPr id="173" name="Google Shape;17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3D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75" name="Google Shape;175;p17"/>
            <p:cNvCxnSpPr/>
            <p:nvPr/>
          </p:nvCxnSpPr>
          <p:spPr>
            <a:xfrm>
              <a:off x="143683" y="143683"/>
              <a:ext cx="0" cy="1027340"/>
            </a:xfrm>
            <a:prstGeom prst="straightConnector1">
              <a:avLst/>
            </a:prstGeom>
            <a:noFill/>
            <a:ln cap="flat" cmpd="sng" w="50800">
              <a:solidFill>
                <a:srgbClr val="063D2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76" name="Google Shape;176;p17"/>
          <p:cNvGrpSpPr/>
          <p:nvPr/>
        </p:nvGrpSpPr>
        <p:grpSpPr>
          <a:xfrm>
            <a:off x="12411277" y="4595681"/>
            <a:ext cx="215525" cy="878267"/>
            <a:chOff x="0" y="0"/>
            <a:chExt cx="287366" cy="1171023"/>
          </a:xfrm>
        </p:grpSpPr>
        <p:grpSp>
          <p:nvGrpSpPr>
            <p:cNvPr id="177" name="Google Shape;177;p17"/>
            <p:cNvGrpSpPr/>
            <p:nvPr/>
          </p:nvGrpSpPr>
          <p:grpSpPr>
            <a:xfrm>
              <a:off x="0" y="0"/>
              <a:ext cx="287366" cy="287366"/>
              <a:chOff x="0" y="0"/>
              <a:chExt cx="812800" cy="812800"/>
            </a:xfrm>
          </p:grpSpPr>
          <p:sp>
            <p:nvSpPr>
              <p:cNvPr id="178" name="Google Shape;178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3D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0" name="Google Shape;180;p17"/>
            <p:cNvCxnSpPr/>
            <p:nvPr/>
          </p:nvCxnSpPr>
          <p:spPr>
            <a:xfrm>
              <a:off x="143683" y="143683"/>
              <a:ext cx="0" cy="1027340"/>
            </a:xfrm>
            <a:prstGeom prst="straightConnector1">
              <a:avLst/>
            </a:prstGeom>
            <a:noFill/>
            <a:ln cap="flat" cmpd="sng" w="50800">
              <a:solidFill>
                <a:srgbClr val="063D2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1" name="Google Shape;181;p17"/>
          <p:cNvGrpSpPr/>
          <p:nvPr/>
        </p:nvGrpSpPr>
        <p:grpSpPr>
          <a:xfrm>
            <a:off x="15813256" y="4595681"/>
            <a:ext cx="215525" cy="878267"/>
            <a:chOff x="0" y="0"/>
            <a:chExt cx="287366" cy="1171023"/>
          </a:xfrm>
        </p:grpSpPr>
        <p:grpSp>
          <p:nvGrpSpPr>
            <p:cNvPr id="182" name="Google Shape;182;p17"/>
            <p:cNvGrpSpPr/>
            <p:nvPr/>
          </p:nvGrpSpPr>
          <p:grpSpPr>
            <a:xfrm>
              <a:off x="0" y="0"/>
              <a:ext cx="287366" cy="287366"/>
              <a:chOff x="0" y="0"/>
              <a:chExt cx="812800" cy="812800"/>
            </a:xfrm>
          </p:grpSpPr>
          <p:sp>
            <p:nvSpPr>
              <p:cNvPr id="183" name="Google Shape;18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63D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16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5" name="Google Shape;185;p17"/>
            <p:cNvCxnSpPr/>
            <p:nvPr/>
          </p:nvCxnSpPr>
          <p:spPr>
            <a:xfrm>
              <a:off x="143683" y="143683"/>
              <a:ext cx="0" cy="1027340"/>
            </a:xfrm>
            <a:prstGeom prst="straightConnector1">
              <a:avLst/>
            </a:prstGeom>
            <a:noFill/>
            <a:ln cap="flat" cmpd="sng" w="50800">
              <a:solidFill>
                <a:srgbClr val="063D2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6" name="Google Shape;186;p17"/>
          <p:cNvGrpSpPr/>
          <p:nvPr/>
        </p:nvGrpSpPr>
        <p:grpSpPr>
          <a:xfrm>
            <a:off x="1030767" y="5368951"/>
            <a:ext cx="2564665" cy="904551"/>
            <a:chOff x="0" y="0"/>
            <a:chExt cx="3419554" cy="1206068"/>
          </a:xfrm>
        </p:grpSpPr>
        <p:sp>
          <p:nvSpPr>
            <p:cNvPr id="187" name="Google Shape;187;p17"/>
            <p:cNvSpPr/>
            <p:nvPr/>
          </p:nvSpPr>
          <p:spPr>
            <a:xfrm>
              <a:off x="1020334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1" y="0"/>
                  </a:lnTo>
                  <a:lnTo>
                    <a:pt x="2399221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7"/>
            <p:cNvSpPr/>
            <p:nvPr/>
          </p:nvSpPr>
          <p:spPr>
            <a:xfrm>
              <a:off x="0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0" y="0"/>
                  </a:lnTo>
                  <a:lnTo>
                    <a:pt x="2399220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9" name="Google Shape;189;p17"/>
          <p:cNvGrpSpPr/>
          <p:nvPr/>
        </p:nvGrpSpPr>
        <p:grpSpPr>
          <a:xfrm>
            <a:off x="4432747" y="5368951"/>
            <a:ext cx="2564665" cy="904551"/>
            <a:chOff x="0" y="0"/>
            <a:chExt cx="3419554" cy="1206068"/>
          </a:xfrm>
        </p:grpSpPr>
        <p:sp>
          <p:nvSpPr>
            <p:cNvPr id="190" name="Google Shape;190;p17"/>
            <p:cNvSpPr/>
            <p:nvPr/>
          </p:nvSpPr>
          <p:spPr>
            <a:xfrm>
              <a:off x="1020334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1" y="0"/>
                  </a:lnTo>
                  <a:lnTo>
                    <a:pt x="2399221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7"/>
            <p:cNvSpPr/>
            <p:nvPr/>
          </p:nvSpPr>
          <p:spPr>
            <a:xfrm>
              <a:off x="0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0" y="0"/>
                  </a:lnTo>
                  <a:lnTo>
                    <a:pt x="2399220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2" name="Google Shape;192;p17"/>
          <p:cNvGrpSpPr/>
          <p:nvPr/>
        </p:nvGrpSpPr>
        <p:grpSpPr>
          <a:xfrm>
            <a:off x="7834726" y="5368951"/>
            <a:ext cx="2564665" cy="904551"/>
            <a:chOff x="0" y="0"/>
            <a:chExt cx="3419554" cy="1206068"/>
          </a:xfrm>
        </p:grpSpPr>
        <p:sp>
          <p:nvSpPr>
            <p:cNvPr id="193" name="Google Shape;193;p17"/>
            <p:cNvSpPr/>
            <p:nvPr/>
          </p:nvSpPr>
          <p:spPr>
            <a:xfrm>
              <a:off x="1020334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1" y="0"/>
                  </a:lnTo>
                  <a:lnTo>
                    <a:pt x="2399221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17"/>
            <p:cNvSpPr/>
            <p:nvPr/>
          </p:nvSpPr>
          <p:spPr>
            <a:xfrm>
              <a:off x="0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0" y="0"/>
                  </a:lnTo>
                  <a:lnTo>
                    <a:pt x="2399220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5" name="Google Shape;195;p17"/>
          <p:cNvGrpSpPr/>
          <p:nvPr/>
        </p:nvGrpSpPr>
        <p:grpSpPr>
          <a:xfrm>
            <a:off x="11236706" y="5368951"/>
            <a:ext cx="2564665" cy="904551"/>
            <a:chOff x="0" y="0"/>
            <a:chExt cx="3419554" cy="1206068"/>
          </a:xfrm>
        </p:grpSpPr>
        <p:sp>
          <p:nvSpPr>
            <p:cNvPr id="196" name="Google Shape;196;p17"/>
            <p:cNvSpPr/>
            <p:nvPr/>
          </p:nvSpPr>
          <p:spPr>
            <a:xfrm>
              <a:off x="1020334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1" y="0"/>
                  </a:lnTo>
                  <a:lnTo>
                    <a:pt x="2399221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17"/>
            <p:cNvSpPr/>
            <p:nvPr/>
          </p:nvSpPr>
          <p:spPr>
            <a:xfrm>
              <a:off x="0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0" y="0"/>
                  </a:lnTo>
                  <a:lnTo>
                    <a:pt x="2399220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8" name="Google Shape;198;p17"/>
          <p:cNvGrpSpPr/>
          <p:nvPr/>
        </p:nvGrpSpPr>
        <p:grpSpPr>
          <a:xfrm>
            <a:off x="14638686" y="5368951"/>
            <a:ext cx="2564665" cy="904551"/>
            <a:chOff x="0" y="0"/>
            <a:chExt cx="3419554" cy="1206068"/>
          </a:xfrm>
        </p:grpSpPr>
        <p:sp>
          <p:nvSpPr>
            <p:cNvPr id="199" name="Google Shape;199;p17"/>
            <p:cNvSpPr/>
            <p:nvPr/>
          </p:nvSpPr>
          <p:spPr>
            <a:xfrm>
              <a:off x="1020334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1" y="0"/>
                  </a:lnTo>
                  <a:lnTo>
                    <a:pt x="2399221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17"/>
            <p:cNvSpPr/>
            <p:nvPr/>
          </p:nvSpPr>
          <p:spPr>
            <a:xfrm>
              <a:off x="0" y="0"/>
              <a:ext cx="2399220" cy="1206068"/>
            </a:xfrm>
            <a:custGeom>
              <a:rect b="b" l="l" r="r" t="t"/>
              <a:pathLst>
                <a:path extrusionOk="0" h="1206068" w="2399220">
                  <a:moveTo>
                    <a:pt x="0" y="0"/>
                  </a:moveTo>
                  <a:lnTo>
                    <a:pt x="2399220" y="0"/>
                  </a:lnTo>
                  <a:lnTo>
                    <a:pt x="2399220" y="1206068"/>
                  </a:lnTo>
                  <a:lnTo>
                    <a:pt x="0" y="12060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01" name="Google Shape;201;p17"/>
          <p:cNvSpPr txBox="1"/>
          <p:nvPr/>
        </p:nvSpPr>
        <p:spPr>
          <a:xfrm>
            <a:off x="2040407" y="842840"/>
            <a:ext cx="14207100" cy="2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21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Ideas Timeline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1317700" y="3653088"/>
            <a:ext cx="1990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2020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4917770" y="3653088"/>
            <a:ext cx="1594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2021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8188372" y="3653088"/>
            <a:ext cx="1857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2022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11605011" y="3653088"/>
            <a:ext cx="1828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2023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15037166" y="3653088"/>
            <a:ext cx="1767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9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2024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1030767" y="6530352"/>
            <a:ext cx="25647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16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4432747" y="6530352"/>
            <a:ext cx="25647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16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7834726" y="6530352"/>
            <a:ext cx="25647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16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10" name="Google Shape;210;p17"/>
          <p:cNvSpPr txBox="1"/>
          <p:nvPr/>
        </p:nvSpPr>
        <p:spPr>
          <a:xfrm>
            <a:off x="11236706" y="6530352"/>
            <a:ext cx="25647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16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14638686" y="6530352"/>
            <a:ext cx="25647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16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1553891" y="5608146"/>
            <a:ext cx="1518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Idea 01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4865532" y="5608146"/>
            <a:ext cx="169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Idea 02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8277594" y="5608146"/>
            <a:ext cx="167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Idea 03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11700298" y="5608146"/>
            <a:ext cx="1637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Idea 04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15068978" y="5608146"/>
            <a:ext cx="170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Idea 05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8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222" name="Google Shape;222;p18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223" name="Google Shape;223;p18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8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225" name="Google Shape;225;p18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226" name="Google Shape;226;p18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235666" y="5665172"/>
            <a:ext cx="10098296" cy="4386162"/>
            <a:chOff x="0" y="-85725"/>
            <a:chExt cx="2659634" cy="1155203"/>
          </a:xfrm>
        </p:grpSpPr>
        <p:sp>
          <p:nvSpPr>
            <p:cNvPr id="228" name="Google Shape;228;p18"/>
            <p:cNvSpPr/>
            <p:nvPr/>
          </p:nvSpPr>
          <p:spPr>
            <a:xfrm>
              <a:off x="0" y="0"/>
              <a:ext cx="2659634" cy="1069478"/>
            </a:xfrm>
            <a:custGeom>
              <a:rect b="b" l="l" r="r" t="t"/>
              <a:pathLst>
                <a:path extrusionOk="0" h="1069478" w="2659634">
                  <a:moveTo>
                    <a:pt x="0" y="0"/>
                  </a:moveTo>
                  <a:lnTo>
                    <a:pt x="2659634" y="0"/>
                  </a:lnTo>
                  <a:lnTo>
                    <a:pt x="2659634" y="1069478"/>
                  </a:lnTo>
                  <a:lnTo>
                    <a:pt x="0" y="1069478"/>
                  </a:ln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</p:sp>
        <p:sp>
          <p:nvSpPr>
            <p:cNvPr id="229" name="Google Shape;229;p18"/>
            <p:cNvSpPr txBox="1"/>
            <p:nvPr/>
          </p:nvSpPr>
          <p:spPr>
            <a:xfrm>
              <a:off x="0" y="-85725"/>
              <a:ext cx="2659634" cy="115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8"/>
          <p:cNvSpPr/>
          <p:nvPr/>
        </p:nvSpPr>
        <p:spPr>
          <a:xfrm>
            <a:off x="13868840" y="247534"/>
            <a:ext cx="4175721" cy="9803497"/>
          </a:xfrm>
          <a:custGeom>
            <a:rect b="b" l="l" r="r" t="t"/>
            <a:pathLst>
              <a:path extrusionOk="0" h="9803497" w="4175721">
                <a:moveTo>
                  <a:pt x="0" y="0"/>
                </a:moveTo>
                <a:lnTo>
                  <a:pt x="4175721" y="0"/>
                </a:lnTo>
                <a:lnTo>
                  <a:pt x="4175721" y="9803497"/>
                </a:lnTo>
                <a:lnTo>
                  <a:pt x="0" y="9803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9621" l="0" r="-71603" t="-5779"/>
            </a:stretch>
          </a:blipFill>
          <a:ln>
            <a:noFill/>
          </a:ln>
        </p:spPr>
      </p:sp>
      <p:sp>
        <p:nvSpPr>
          <p:cNvPr id="231" name="Google Shape;231;p18"/>
          <p:cNvSpPr/>
          <p:nvPr/>
        </p:nvSpPr>
        <p:spPr>
          <a:xfrm rot="-5400000">
            <a:off x="-1319870" y="1650550"/>
            <a:ext cx="8031758" cy="15977499"/>
          </a:xfrm>
          <a:custGeom>
            <a:rect b="b" l="l" r="r" t="t"/>
            <a:pathLst>
              <a:path extrusionOk="0" h="15977499" w="8031758">
                <a:moveTo>
                  <a:pt x="0" y="0"/>
                </a:moveTo>
                <a:lnTo>
                  <a:pt x="8031758" y="0"/>
                </a:lnTo>
                <a:lnTo>
                  <a:pt x="8031758" y="15977500"/>
                </a:lnTo>
                <a:lnTo>
                  <a:pt x="0" y="15977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8"/>
          <p:cNvSpPr/>
          <p:nvPr/>
        </p:nvSpPr>
        <p:spPr>
          <a:xfrm>
            <a:off x="13478113" y="-964742"/>
            <a:ext cx="5609772" cy="17395089"/>
          </a:xfrm>
          <a:custGeom>
            <a:rect b="b" l="l" r="r" t="t"/>
            <a:pathLst>
              <a:path extrusionOk="0" h="17395089" w="5609772">
                <a:moveTo>
                  <a:pt x="0" y="0"/>
                </a:moveTo>
                <a:lnTo>
                  <a:pt x="5609772" y="0"/>
                </a:lnTo>
                <a:lnTo>
                  <a:pt x="5609772" y="17395089"/>
                </a:lnTo>
                <a:lnTo>
                  <a:pt x="0" y="17395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55874" t="0"/>
            </a:stretch>
          </a:blipFill>
          <a:ln>
            <a:noFill/>
          </a:ln>
        </p:spPr>
      </p:sp>
      <p:pic>
        <p:nvPicPr>
          <p:cNvPr id="233" name="Google Shape;233;p18"/>
          <p:cNvPicPr preferRelativeResize="0"/>
          <p:nvPr/>
        </p:nvPicPr>
        <p:blipFill rotWithShape="1">
          <a:blip r:embed="rId6">
            <a:alphaModFix/>
          </a:blip>
          <a:srcRect b="24136" l="1138" r="4902" t="27150"/>
          <a:stretch/>
        </p:blipFill>
        <p:spPr>
          <a:xfrm>
            <a:off x="235666" y="3893443"/>
            <a:ext cx="17816668" cy="615789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/>
          <p:nvPr/>
        </p:nvSpPr>
        <p:spPr>
          <a:xfrm>
            <a:off x="1028700" y="918896"/>
            <a:ext cx="11838600" cy="3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68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A picture is worth a thousand words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D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9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240" name="Google Shape;240;p19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</p:sp>
        <p:sp>
          <p:nvSpPr>
            <p:cNvPr id="241" name="Google Shape;241;p19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9"/>
          <p:cNvSpPr txBox="1"/>
          <p:nvPr/>
        </p:nvSpPr>
        <p:spPr>
          <a:xfrm>
            <a:off x="4072742" y="3184528"/>
            <a:ext cx="101424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499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Brainstorming Techniques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7544504" y="918438"/>
            <a:ext cx="1359729" cy="2428088"/>
          </a:xfrm>
          <a:custGeom>
            <a:rect b="b" l="l" r="r" t="t"/>
            <a:pathLst>
              <a:path extrusionOk="0" h="2428088" w="1359729">
                <a:moveTo>
                  <a:pt x="0" y="0"/>
                </a:moveTo>
                <a:lnTo>
                  <a:pt x="1359729" y="0"/>
                </a:lnTo>
                <a:lnTo>
                  <a:pt x="1359729" y="2428088"/>
                </a:lnTo>
                <a:lnTo>
                  <a:pt x="0" y="2428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9"/>
          <p:cNvSpPr/>
          <p:nvPr/>
        </p:nvSpPr>
        <p:spPr>
          <a:xfrm rot="-1073467">
            <a:off x="9052178" y="6593238"/>
            <a:ext cx="2129123" cy="2736022"/>
          </a:xfrm>
          <a:custGeom>
            <a:rect b="b" l="l" r="r" t="t"/>
            <a:pathLst>
              <a:path extrusionOk="0" h="2736022" w="2129123">
                <a:moveTo>
                  <a:pt x="0" y="0"/>
                </a:moveTo>
                <a:lnTo>
                  <a:pt x="2129123" y="0"/>
                </a:lnTo>
                <a:lnTo>
                  <a:pt x="2129123" y="2736022"/>
                </a:lnTo>
                <a:lnTo>
                  <a:pt x="0" y="2736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9"/>
          <p:cNvSpPr/>
          <p:nvPr/>
        </p:nvSpPr>
        <p:spPr>
          <a:xfrm flipH="1" rot="7999000">
            <a:off x="766604" y="4774424"/>
            <a:ext cx="3699980" cy="1825071"/>
          </a:xfrm>
          <a:custGeom>
            <a:rect b="b" l="l" r="r" t="t"/>
            <a:pathLst>
              <a:path extrusionOk="0" h="1825071" w="3699980">
                <a:moveTo>
                  <a:pt x="3699979" y="0"/>
                </a:moveTo>
                <a:lnTo>
                  <a:pt x="0" y="0"/>
                </a:lnTo>
                <a:lnTo>
                  <a:pt x="0" y="1825071"/>
                </a:lnTo>
                <a:lnTo>
                  <a:pt x="3699979" y="1825071"/>
                </a:lnTo>
                <a:lnTo>
                  <a:pt x="369997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9392" t="0"/>
            </a:stretch>
          </a:blipFill>
          <a:ln>
            <a:noFill/>
          </a:ln>
        </p:spPr>
      </p:sp>
      <p:sp>
        <p:nvSpPr>
          <p:cNvPr id="246" name="Google Shape;246;p19"/>
          <p:cNvSpPr/>
          <p:nvPr/>
        </p:nvSpPr>
        <p:spPr>
          <a:xfrm flipH="1" rot="-2310940">
            <a:off x="13672391" y="3716587"/>
            <a:ext cx="3120080" cy="1539027"/>
          </a:xfrm>
          <a:custGeom>
            <a:rect b="b" l="l" r="r" t="t"/>
            <a:pathLst>
              <a:path extrusionOk="0" h="1539027" w="3120080">
                <a:moveTo>
                  <a:pt x="3120080" y="0"/>
                </a:moveTo>
                <a:lnTo>
                  <a:pt x="0" y="0"/>
                </a:lnTo>
                <a:lnTo>
                  <a:pt x="0" y="1539026"/>
                </a:lnTo>
                <a:lnTo>
                  <a:pt x="3120080" y="1539026"/>
                </a:lnTo>
                <a:lnTo>
                  <a:pt x="312008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9392" t="0"/>
            </a:stretch>
          </a:blipFill>
          <a:ln>
            <a:noFill/>
          </a:ln>
        </p:spPr>
      </p:sp>
      <p:sp>
        <p:nvSpPr>
          <p:cNvPr id="247" name="Google Shape;247;p19"/>
          <p:cNvSpPr txBox="1"/>
          <p:nvPr/>
        </p:nvSpPr>
        <p:spPr>
          <a:xfrm>
            <a:off x="3401822" y="1666924"/>
            <a:ext cx="3558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13889102" y="2411339"/>
            <a:ext cx="3558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3557792" y="8148774"/>
            <a:ext cx="3558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13889102" y="7004123"/>
            <a:ext cx="3558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Lorem ipsum dolor sit amet, consectetur adipiscing elit,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3245852" y="922504"/>
            <a:ext cx="387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Technique 01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13733132" y="1666919"/>
            <a:ext cx="387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Technique 02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3401822" y="7404354"/>
            <a:ext cx="387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Technique 03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3733132" y="6259703"/>
            <a:ext cx="387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Technique 04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8600" y="903970"/>
            <a:ext cx="1269423" cy="15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02750" y="1584165"/>
            <a:ext cx="1929325" cy="181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9575" y="7319671"/>
            <a:ext cx="1997575" cy="162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03800" y="7524350"/>
            <a:ext cx="1929325" cy="173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0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264" name="Google Shape;264;p20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F4BADD"/>
            </a:solidFill>
            <a:ln>
              <a:noFill/>
            </a:ln>
          </p:spPr>
        </p:sp>
        <p:sp>
          <p:nvSpPr>
            <p:cNvPr id="265" name="Google Shape;265;p20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0"/>
          <p:cNvSpPr/>
          <p:nvPr/>
        </p:nvSpPr>
        <p:spPr>
          <a:xfrm rot="10800000">
            <a:off x="9209775" y="83758"/>
            <a:ext cx="5492923" cy="5492923"/>
          </a:xfrm>
          <a:custGeom>
            <a:rect b="b" l="l" r="r" t="t"/>
            <a:pathLst>
              <a:path extrusionOk="0" h="5492923" w="5492923">
                <a:moveTo>
                  <a:pt x="0" y="0"/>
                </a:moveTo>
                <a:lnTo>
                  <a:pt x="5492922" y="0"/>
                </a:lnTo>
                <a:lnTo>
                  <a:pt x="5492922" y="5492922"/>
                </a:lnTo>
                <a:lnTo>
                  <a:pt x="0" y="5492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0"/>
          <p:cNvSpPr/>
          <p:nvPr/>
        </p:nvSpPr>
        <p:spPr>
          <a:xfrm>
            <a:off x="3585303" y="4710320"/>
            <a:ext cx="5492923" cy="5492923"/>
          </a:xfrm>
          <a:custGeom>
            <a:rect b="b" l="l" r="r" t="t"/>
            <a:pathLst>
              <a:path extrusionOk="0" h="5492923" w="5492923">
                <a:moveTo>
                  <a:pt x="0" y="0"/>
                </a:moveTo>
                <a:lnTo>
                  <a:pt x="5492922" y="0"/>
                </a:lnTo>
                <a:lnTo>
                  <a:pt x="5492922" y="5492922"/>
                </a:lnTo>
                <a:lnTo>
                  <a:pt x="0" y="5492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20"/>
          <p:cNvSpPr/>
          <p:nvPr/>
        </p:nvSpPr>
        <p:spPr>
          <a:xfrm flipH="1" rot="10800000">
            <a:off x="3585303" y="83758"/>
            <a:ext cx="5492923" cy="5492923"/>
          </a:xfrm>
          <a:custGeom>
            <a:rect b="b" l="l" r="r" t="t"/>
            <a:pathLst>
              <a:path extrusionOk="0" h="5492923" w="5492923">
                <a:moveTo>
                  <a:pt x="5492922" y="0"/>
                </a:moveTo>
                <a:lnTo>
                  <a:pt x="0" y="0"/>
                </a:lnTo>
                <a:lnTo>
                  <a:pt x="0" y="5492922"/>
                </a:lnTo>
                <a:lnTo>
                  <a:pt x="5492922" y="5492922"/>
                </a:lnTo>
                <a:lnTo>
                  <a:pt x="549292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20"/>
          <p:cNvSpPr/>
          <p:nvPr/>
        </p:nvSpPr>
        <p:spPr>
          <a:xfrm flipH="1">
            <a:off x="9209775" y="4710320"/>
            <a:ext cx="5492923" cy="5492923"/>
          </a:xfrm>
          <a:custGeom>
            <a:rect b="b" l="l" r="r" t="t"/>
            <a:pathLst>
              <a:path extrusionOk="0" h="5492923" w="5492923">
                <a:moveTo>
                  <a:pt x="5492922" y="0"/>
                </a:moveTo>
                <a:lnTo>
                  <a:pt x="0" y="0"/>
                </a:lnTo>
                <a:lnTo>
                  <a:pt x="0" y="5492922"/>
                </a:lnTo>
                <a:lnTo>
                  <a:pt x="5492922" y="5492922"/>
                </a:lnTo>
                <a:lnTo>
                  <a:pt x="549292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0"/>
          <p:cNvSpPr/>
          <p:nvPr/>
        </p:nvSpPr>
        <p:spPr>
          <a:xfrm>
            <a:off x="4108928" y="226141"/>
            <a:ext cx="4969297" cy="4969297"/>
          </a:xfrm>
          <a:custGeom>
            <a:rect b="b" l="l" r="r" t="t"/>
            <a:pathLst>
              <a:path extrusionOk="0" h="4969297" w="4969297">
                <a:moveTo>
                  <a:pt x="0" y="0"/>
                </a:moveTo>
                <a:lnTo>
                  <a:pt x="4969297" y="0"/>
                </a:lnTo>
                <a:lnTo>
                  <a:pt x="4969297" y="4969297"/>
                </a:lnTo>
                <a:lnTo>
                  <a:pt x="0" y="4969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0"/>
          <p:cNvSpPr/>
          <p:nvPr/>
        </p:nvSpPr>
        <p:spPr>
          <a:xfrm rot="10800000">
            <a:off x="9209775" y="5317703"/>
            <a:ext cx="4969297" cy="4969297"/>
          </a:xfrm>
          <a:custGeom>
            <a:rect b="b" l="l" r="r" t="t"/>
            <a:pathLst>
              <a:path extrusionOk="0" h="4969297" w="4969297">
                <a:moveTo>
                  <a:pt x="0" y="0"/>
                </a:moveTo>
                <a:lnTo>
                  <a:pt x="4969297" y="0"/>
                </a:lnTo>
                <a:lnTo>
                  <a:pt x="4969297" y="4969297"/>
                </a:lnTo>
                <a:lnTo>
                  <a:pt x="0" y="4969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0"/>
          <p:cNvSpPr/>
          <p:nvPr/>
        </p:nvSpPr>
        <p:spPr>
          <a:xfrm flipH="1">
            <a:off x="9209775" y="226141"/>
            <a:ext cx="4969297" cy="4969297"/>
          </a:xfrm>
          <a:custGeom>
            <a:rect b="b" l="l" r="r" t="t"/>
            <a:pathLst>
              <a:path extrusionOk="0" h="4969297" w="4969297">
                <a:moveTo>
                  <a:pt x="4969297" y="0"/>
                </a:moveTo>
                <a:lnTo>
                  <a:pt x="0" y="0"/>
                </a:lnTo>
                <a:lnTo>
                  <a:pt x="0" y="4969297"/>
                </a:lnTo>
                <a:lnTo>
                  <a:pt x="4969297" y="4969297"/>
                </a:lnTo>
                <a:lnTo>
                  <a:pt x="496929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0"/>
          <p:cNvSpPr/>
          <p:nvPr/>
        </p:nvSpPr>
        <p:spPr>
          <a:xfrm flipH="1" rot="10800000">
            <a:off x="4108928" y="5317703"/>
            <a:ext cx="4969297" cy="4969297"/>
          </a:xfrm>
          <a:custGeom>
            <a:rect b="b" l="l" r="r" t="t"/>
            <a:pathLst>
              <a:path extrusionOk="0" h="4969297" w="4969297">
                <a:moveTo>
                  <a:pt x="4969297" y="0"/>
                </a:moveTo>
                <a:lnTo>
                  <a:pt x="0" y="0"/>
                </a:lnTo>
                <a:lnTo>
                  <a:pt x="0" y="4969297"/>
                </a:lnTo>
                <a:lnTo>
                  <a:pt x="4969297" y="4969297"/>
                </a:lnTo>
                <a:lnTo>
                  <a:pt x="496929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0"/>
          <p:cNvSpPr txBox="1"/>
          <p:nvPr/>
        </p:nvSpPr>
        <p:spPr>
          <a:xfrm>
            <a:off x="5565338" y="492841"/>
            <a:ext cx="31155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1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01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 rot="10800000">
            <a:off x="9607162" y="8251500"/>
            <a:ext cx="31155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1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04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9608945" y="492841"/>
            <a:ext cx="31155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1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02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 rot="10800000">
            <a:off x="5563555" y="8251500"/>
            <a:ext cx="31155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1" u="none" cap="none" strike="noStrike">
                <a:solidFill>
                  <a:srgbClr val="F4BADD"/>
                </a:solidFill>
                <a:latin typeface="Poiret One"/>
                <a:ea typeface="Poiret One"/>
                <a:cs typeface="Poiret One"/>
                <a:sym typeface="Poiret One"/>
              </a:rPr>
              <a:t>32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4891006" y="2077686"/>
            <a:ext cx="37899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4BADD"/>
                </a:solidFill>
                <a:latin typeface="Lato"/>
                <a:ea typeface="Lato"/>
                <a:cs typeface="Lato"/>
                <a:sym typeface="Lato"/>
              </a:rPr>
              <a:t>Present a toolkit of strategies and tools students can use during brainstorming sessions. Include visuals of mind maps, sticky notes, etc.</a:t>
            </a:r>
            <a:endParaRPr/>
          </a:p>
        </p:txBody>
      </p:sp>
      <p:sp>
        <p:nvSpPr>
          <p:cNvPr id="279" name="Google Shape;279;p20"/>
          <p:cNvSpPr txBox="1"/>
          <p:nvPr/>
        </p:nvSpPr>
        <p:spPr>
          <a:xfrm>
            <a:off x="9607037" y="6127865"/>
            <a:ext cx="37899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4BADD"/>
                </a:solidFill>
                <a:latin typeface="Lato"/>
                <a:ea typeface="Lato"/>
                <a:cs typeface="Lato"/>
                <a:sym typeface="Lato"/>
              </a:rPr>
              <a:t>Present a toolkit of strategies and tools students can use during brainstorming sessions. Include visuals of mind maps, sticky notes, etc.</a:t>
            </a:r>
            <a:endParaRPr/>
          </a:p>
        </p:txBody>
      </p:sp>
      <p:sp>
        <p:nvSpPr>
          <p:cNvPr id="280" name="Google Shape;280;p20"/>
          <p:cNvSpPr txBox="1"/>
          <p:nvPr/>
        </p:nvSpPr>
        <p:spPr>
          <a:xfrm>
            <a:off x="9608945" y="2077686"/>
            <a:ext cx="37899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4BADD"/>
                </a:solidFill>
                <a:latin typeface="Lato"/>
                <a:ea typeface="Lato"/>
                <a:cs typeface="Lato"/>
                <a:sym typeface="Lato"/>
              </a:rPr>
              <a:t>Present a toolkit of strategies and tools students can use during brainstorming sessions. Include visuals of mind maps, sticky notes, etc.</a:t>
            </a:r>
            <a:endParaRPr/>
          </a:p>
        </p:txBody>
      </p:sp>
      <p:sp>
        <p:nvSpPr>
          <p:cNvPr id="281" name="Google Shape;281;p20"/>
          <p:cNvSpPr txBox="1"/>
          <p:nvPr/>
        </p:nvSpPr>
        <p:spPr>
          <a:xfrm>
            <a:off x="4889098" y="6127865"/>
            <a:ext cx="37899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4BADD"/>
                </a:solidFill>
                <a:latin typeface="Lato"/>
                <a:ea typeface="Lato"/>
                <a:cs typeface="Lato"/>
                <a:sym typeface="Lato"/>
              </a:rPr>
              <a:t>Present a toolkit of strategies and tools students can use during brainstorming sessions. Include visuals of mind maps, sticky notes, etc.</a:t>
            </a:r>
            <a:endParaRPr/>
          </a:p>
        </p:txBody>
      </p:sp>
      <p:sp>
        <p:nvSpPr>
          <p:cNvPr id="282" name="Google Shape;282;p20"/>
          <p:cNvSpPr txBox="1"/>
          <p:nvPr/>
        </p:nvSpPr>
        <p:spPr>
          <a:xfrm rot="-5400000">
            <a:off x="-3160829" y="3969900"/>
            <a:ext cx="10287000" cy="2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50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Brainstorm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283" name="Google Shape;283;p20"/>
          <p:cNvSpPr txBox="1"/>
          <p:nvPr/>
        </p:nvSpPr>
        <p:spPr>
          <a:xfrm rot="5400000">
            <a:off x="11161829" y="3969900"/>
            <a:ext cx="10287000" cy="2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50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Brainstorm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D2A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1"/>
          <p:cNvGrpSpPr/>
          <p:nvPr/>
        </p:nvGrpSpPr>
        <p:grpSpPr>
          <a:xfrm>
            <a:off x="235666" y="-89821"/>
            <a:ext cx="17816668" cy="10141155"/>
            <a:chOff x="0" y="-85725"/>
            <a:chExt cx="4692456" cy="2670922"/>
          </a:xfrm>
        </p:grpSpPr>
        <p:sp>
          <p:nvSpPr>
            <p:cNvPr id="289" name="Google Shape;289;p21"/>
            <p:cNvSpPr/>
            <p:nvPr/>
          </p:nvSpPr>
          <p:spPr>
            <a:xfrm>
              <a:off x="0" y="0"/>
              <a:ext cx="4692456" cy="2585197"/>
            </a:xfrm>
            <a:custGeom>
              <a:rect b="b" l="l" r="r" t="t"/>
              <a:pathLst>
                <a:path extrusionOk="0" h="2585197" w="4692456">
                  <a:moveTo>
                    <a:pt x="0" y="0"/>
                  </a:moveTo>
                  <a:lnTo>
                    <a:pt x="4692456" y="0"/>
                  </a:lnTo>
                  <a:lnTo>
                    <a:pt x="4692456" y="2585197"/>
                  </a:lnTo>
                  <a:lnTo>
                    <a:pt x="0" y="258519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</p:sp>
        <p:sp>
          <p:nvSpPr>
            <p:cNvPr id="290" name="Google Shape;290;p21"/>
            <p:cNvSpPr txBox="1"/>
            <p:nvPr/>
          </p:nvSpPr>
          <p:spPr>
            <a:xfrm>
              <a:off x="0" y="-85725"/>
              <a:ext cx="4692456" cy="26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1"/>
          <p:cNvGrpSpPr/>
          <p:nvPr/>
        </p:nvGrpSpPr>
        <p:grpSpPr>
          <a:xfrm>
            <a:off x="1155209" y="1984504"/>
            <a:ext cx="4683724" cy="5413008"/>
            <a:chOff x="0" y="-85725"/>
            <a:chExt cx="1233573" cy="1425648"/>
          </a:xfrm>
        </p:grpSpPr>
        <p:sp>
          <p:nvSpPr>
            <p:cNvPr id="292" name="Google Shape;292;p21"/>
            <p:cNvSpPr/>
            <p:nvPr/>
          </p:nvSpPr>
          <p:spPr>
            <a:xfrm>
              <a:off x="0" y="0"/>
              <a:ext cx="1233573" cy="1339923"/>
            </a:xfrm>
            <a:custGeom>
              <a:rect b="b" l="l" r="r" t="t"/>
              <a:pathLst>
                <a:path extrusionOk="0" h="1339923" w="1233573">
                  <a:moveTo>
                    <a:pt x="0" y="0"/>
                  </a:moveTo>
                  <a:lnTo>
                    <a:pt x="1233573" y="0"/>
                  </a:lnTo>
                  <a:lnTo>
                    <a:pt x="1233573" y="1339923"/>
                  </a:lnTo>
                  <a:lnTo>
                    <a:pt x="0" y="13399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666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3" name="Google Shape;293;p21"/>
            <p:cNvSpPr txBox="1"/>
            <p:nvPr/>
          </p:nvSpPr>
          <p:spPr>
            <a:xfrm>
              <a:off x="0" y="-85725"/>
              <a:ext cx="1233573" cy="1425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4" name="Google Shape;294;p21"/>
          <p:cNvPicPr preferRelativeResize="0"/>
          <p:nvPr/>
        </p:nvPicPr>
        <p:blipFill rotWithShape="1">
          <a:blip r:embed="rId3">
            <a:alphaModFix/>
          </a:blip>
          <a:srcRect b="0" l="19974" r="19974" t="0"/>
          <a:stretch/>
        </p:blipFill>
        <p:spPr>
          <a:xfrm>
            <a:off x="1316917" y="2462391"/>
            <a:ext cx="4361801" cy="48121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1"/>
          <p:cNvGrpSpPr/>
          <p:nvPr/>
        </p:nvGrpSpPr>
        <p:grpSpPr>
          <a:xfrm>
            <a:off x="6801391" y="1984504"/>
            <a:ext cx="4683724" cy="5413008"/>
            <a:chOff x="0" y="-85725"/>
            <a:chExt cx="1233573" cy="1425648"/>
          </a:xfrm>
        </p:grpSpPr>
        <p:sp>
          <p:nvSpPr>
            <p:cNvPr id="296" name="Google Shape;296;p21"/>
            <p:cNvSpPr/>
            <p:nvPr/>
          </p:nvSpPr>
          <p:spPr>
            <a:xfrm>
              <a:off x="0" y="0"/>
              <a:ext cx="1233573" cy="1339923"/>
            </a:xfrm>
            <a:custGeom>
              <a:rect b="b" l="l" r="r" t="t"/>
              <a:pathLst>
                <a:path extrusionOk="0" h="1339923" w="1233573">
                  <a:moveTo>
                    <a:pt x="0" y="0"/>
                  </a:moveTo>
                  <a:lnTo>
                    <a:pt x="1233573" y="0"/>
                  </a:lnTo>
                  <a:lnTo>
                    <a:pt x="1233573" y="1339923"/>
                  </a:lnTo>
                  <a:lnTo>
                    <a:pt x="0" y="13399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666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7" name="Google Shape;297;p21"/>
            <p:cNvSpPr txBox="1"/>
            <p:nvPr/>
          </p:nvSpPr>
          <p:spPr>
            <a:xfrm>
              <a:off x="0" y="-85725"/>
              <a:ext cx="1233573" cy="1425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21"/>
          <p:cNvGrpSpPr/>
          <p:nvPr/>
        </p:nvGrpSpPr>
        <p:grpSpPr>
          <a:xfrm>
            <a:off x="12429271" y="1984504"/>
            <a:ext cx="4683724" cy="5413008"/>
            <a:chOff x="0" y="-85725"/>
            <a:chExt cx="1233573" cy="1425648"/>
          </a:xfrm>
        </p:grpSpPr>
        <p:sp>
          <p:nvSpPr>
            <p:cNvPr id="299" name="Google Shape;299;p21"/>
            <p:cNvSpPr/>
            <p:nvPr/>
          </p:nvSpPr>
          <p:spPr>
            <a:xfrm>
              <a:off x="0" y="0"/>
              <a:ext cx="1233573" cy="1339923"/>
            </a:xfrm>
            <a:custGeom>
              <a:rect b="b" l="l" r="r" t="t"/>
              <a:pathLst>
                <a:path extrusionOk="0" h="1339923" w="1233573">
                  <a:moveTo>
                    <a:pt x="0" y="0"/>
                  </a:moveTo>
                  <a:lnTo>
                    <a:pt x="1233573" y="0"/>
                  </a:lnTo>
                  <a:lnTo>
                    <a:pt x="1233573" y="1339923"/>
                  </a:lnTo>
                  <a:lnTo>
                    <a:pt x="0" y="13399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666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0" name="Google Shape;300;p21"/>
            <p:cNvSpPr txBox="1"/>
            <p:nvPr/>
          </p:nvSpPr>
          <p:spPr>
            <a:xfrm>
              <a:off x="0" y="-85725"/>
              <a:ext cx="1233573" cy="1425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1"/>
          <p:cNvSpPr/>
          <p:nvPr/>
        </p:nvSpPr>
        <p:spPr>
          <a:xfrm>
            <a:off x="6963099" y="2462391"/>
            <a:ext cx="4361801" cy="4812141"/>
          </a:xfrm>
          <a:prstGeom prst="rect">
            <a:avLst/>
          </a:prstGeom>
          <a:solidFill>
            <a:srgbClr val="063D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4">
            <a:alphaModFix/>
          </a:blip>
          <a:srcRect b="29048" l="38026" r="38273" t="24174"/>
          <a:stretch/>
        </p:blipFill>
        <p:spPr>
          <a:xfrm>
            <a:off x="6966925" y="2462400"/>
            <a:ext cx="4334376" cy="48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1"/>
          <p:cNvPicPr preferRelativeResize="0"/>
          <p:nvPr/>
        </p:nvPicPr>
        <p:blipFill rotWithShape="1">
          <a:blip r:embed="rId5">
            <a:alphaModFix/>
          </a:blip>
          <a:srcRect b="0" l="19785" r="19786" t="0"/>
          <a:stretch/>
        </p:blipFill>
        <p:spPr>
          <a:xfrm>
            <a:off x="12609282" y="2462391"/>
            <a:ext cx="4361801" cy="48121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1"/>
          <p:cNvGrpSpPr/>
          <p:nvPr/>
        </p:nvGrpSpPr>
        <p:grpSpPr>
          <a:xfrm>
            <a:off x="2365982" y="6088349"/>
            <a:ext cx="2260542" cy="2287033"/>
            <a:chOff x="0" y="-9525"/>
            <a:chExt cx="812800" cy="822325"/>
          </a:xfrm>
        </p:grpSpPr>
        <p:sp>
          <p:nvSpPr>
            <p:cNvPr id="305" name="Google Shape;305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EDE"/>
            </a:solidFill>
            <a:ln cap="sq" cmpd="sng" w="666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1"/>
          <p:cNvGrpSpPr/>
          <p:nvPr/>
        </p:nvGrpSpPr>
        <p:grpSpPr>
          <a:xfrm>
            <a:off x="8012982" y="6088349"/>
            <a:ext cx="2260542" cy="2287033"/>
            <a:chOff x="0" y="-9525"/>
            <a:chExt cx="812800" cy="822325"/>
          </a:xfrm>
        </p:grpSpPr>
        <p:sp>
          <p:nvSpPr>
            <p:cNvPr id="308" name="Google Shape;308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EDE"/>
            </a:solidFill>
            <a:ln cap="sq" cmpd="sng" w="666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13640862" y="6088349"/>
            <a:ext cx="2260542" cy="2287033"/>
            <a:chOff x="0" y="-9525"/>
            <a:chExt cx="812800" cy="822325"/>
          </a:xfrm>
        </p:grpSpPr>
        <p:sp>
          <p:nvSpPr>
            <p:cNvPr id="311" name="Google Shape;31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EDE"/>
            </a:solidFill>
            <a:ln cap="sq" cmpd="sng" w="66675">
              <a:solidFill>
                <a:srgbClr val="063D2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1"/>
          <p:cNvGrpSpPr/>
          <p:nvPr/>
        </p:nvGrpSpPr>
        <p:grpSpPr>
          <a:xfrm>
            <a:off x="2516780" y="6250605"/>
            <a:ext cx="1962076" cy="1985069"/>
            <a:chOff x="0" y="-9525"/>
            <a:chExt cx="812800" cy="822325"/>
          </a:xfrm>
        </p:grpSpPr>
        <p:sp>
          <p:nvSpPr>
            <p:cNvPr id="314" name="Google Shape;314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21"/>
          <p:cNvGrpSpPr/>
          <p:nvPr/>
        </p:nvGrpSpPr>
        <p:grpSpPr>
          <a:xfrm>
            <a:off x="8162962" y="6250605"/>
            <a:ext cx="1962076" cy="1985069"/>
            <a:chOff x="0" y="-9525"/>
            <a:chExt cx="812800" cy="822325"/>
          </a:xfrm>
        </p:grpSpPr>
        <p:sp>
          <p:nvSpPr>
            <p:cNvPr id="317" name="Google Shape;31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1"/>
          <p:cNvGrpSpPr/>
          <p:nvPr/>
        </p:nvGrpSpPr>
        <p:grpSpPr>
          <a:xfrm>
            <a:off x="13809145" y="6250605"/>
            <a:ext cx="1962076" cy="1985069"/>
            <a:chOff x="0" y="-9525"/>
            <a:chExt cx="812800" cy="822325"/>
          </a:xfrm>
        </p:grpSpPr>
        <p:sp>
          <p:nvSpPr>
            <p:cNvPr id="320" name="Google Shape;32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3D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8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21"/>
          <p:cNvSpPr txBox="1"/>
          <p:nvPr/>
        </p:nvSpPr>
        <p:spPr>
          <a:xfrm>
            <a:off x="2040407" y="269759"/>
            <a:ext cx="14207100" cy="2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213" u="none" cap="none" strike="noStrike">
                <a:solidFill>
                  <a:srgbClr val="063D2A"/>
                </a:solidFill>
                <a:latin typeface="Poiret One"/>
                <a:ea typeface="Poiret One"/>
                <a:cs typeface="Poiret One"/>
                <a:sym typeface="Poiret One"/>
              </a:rPr>
              <a:t>Real-Life Examples</a:t>
            </a:r>
            <a:endParaRPr>
              <a:latin typeface="Poiret One"/>
              <a:ea typeface="Poiret One"/>
              <a:cs typeface="Poiret One"/>
              <a:sym typeface="Poiret One"/>
            </a:endParaRPr>
          </a:p>
        </p:txBody>
      </p:sp>
      <p:sp>
        <p:nvSpPr>
          <p:cNvPr id="323" name="Google Shape;323;p21"/>
          <p:cNvSpPr txBox="1"/>
          <p:nvPr/>
        </p:nvSpPr>
        <p:spPr>
          <a:xfrm>
            <a:off x="979464" y="8523617"/>
            <a:ext cx="50367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Showcase examples of successful projects or solutions that originated from brainstorming sessions.</a:t>
            </a:r>
            <a:endParaRPr/>
          </a:p>
        </p:txBody>
      </p:sp>
      <p:sp>
        <p:nvSpPr>
          <p:cNvPr id="324" name="Google Shape;324;p21"/>
          <p:cNvSpPr txBox="1"/>
          <p:nvPr/>
        </p:nvSpPr>
        <p:spPr>
          <a:xfrm>
            <a:off x="6625647" y="8523617"/>
            <a:ext cx="50367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Showcase examples of successful projects or solutions that originated from brainstorming sessions.</a:t>
            </a: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12271830" y="8523617"/>
            <a:ext cx="50367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Lato"/>
                <a:ea typeface="Lato"/>
                <a:cs typeface="Lato"/>
                <a:sym typeface="Lato"/>
              </a:rPr>
              <a:t>Showcase examples of successful projects or solutions that originated from brainstorming sessions.</a:t>
            </a:r>
            <a:endParaRPr/>
          </a:p>
        </p:txBody>
      </p:sp>
      <p:pic>
        <p:nvPicPr>
          <p:cNvPr id="326" name="Google Shape;32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1738" y="6577833"/>
            <a:ext cx="1049050" cy="13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3336" y="6483425"/>
            <a:ext cx="1321562" cy="14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110348" y="6562538"/>
            <a:ext cx="1321575" cy="136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