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Inter SemiBold"/>
      <p:regular r:id="rId28"/>
      <p:bold r:id="rId29"/>
    </p:embeddedFont>
    <p:embeddedFont>
      <p:font typeface="Inter"/>
      <p:regular r:id="rId30"/>
      <p:bold r:id="rId31"/>
    </p:embeddedFont>
    <p:embeddedFont>
      <p:font typeface="Bebas Neu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BebasNeue-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p:nvPr/>
        </p:nvSpPr>
        <p:spPr>
          <a:xfrm>
            <a:off x="-10800" y="8057750"/>
            <a:ext cx="18288000" cy="22293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txBox="1"/>
          <p:nvPr>
            <p:ph type="ctrTitle"/>
          </p:nvPr>
        </p:nvSpPr>
        <p:spPr>
          <a:xfrm>
            <a:off x="685800" y="2130425"/>
            <a:ext cx="12857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8000"/>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1987675" y="36977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1394275" y="11501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6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1523975" y="27674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 name="Google Shape;17;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4"/>
          <p:cNvSpPr/>
          <p:nvPr>
            <p:ph idx="2" type="pic"/>
          </p:nvPr>
        </p:nvSpPr>
        <p:spPr>
          <a:xfrm>
            <a:off x="11519913" y="2767475"/>
            <a:ext cx="5486400" cy="4114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5"/>
          <p:cNvSpPr/>
          <p:nvPr/>
        </p:nvSpPr>
        <p:spPr>
          <a:xfrm>
            <a:off x="9489875" y="0"/>
            <a:ext cx="8798100" cy="10287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5"/>
          <p:cNvSpPr txBox="1"/>
          <p:nvPr>
            <p:ph type="title"/>
          </p:nvPr>
        </p:nvSpPr>
        <p:spPr>
          <a:xfrm>
            <a:off x="914388" y="1310275"/>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5000"/>
              <a:buFont typeface="Calibri"/>
              <a:buNone/>
              <a:defRPr sz="5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914388" y="48560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sz="2400"/>
            </a:lvl1pPr>
            <a:lvl2pPr indent="-228600" lvl="1" marL="914400" algn="l">
              <a:spcBef>
                <a:spcPts val="360"/>
              </a:spcBef>
              <a:spcAft>
                <a:spcPts val="0"/>
              </a:spcAft>
              <a:buSzPts val="2400"/>
              <a:buNone/>
              <a:defRPr sz="2400"/>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sz="2400"/>
            </a:lvl4pPr>
            <a:lvl5pPr indent="-228600" lvl="4" marL="2286000" algn="l">
              <a:spcBef>
                <a:spcPts val="280"/>
              </a:spcBef>
              <a:spcAft>
                <a:spcPts val="0"/>
              </a:spcAft>
              <a:buSzPts val="2400"/>
              <a:buNone/>
              <a:defRPr sz="2400"/>
            </a:lvl5pPr>
            <a:lvl6pPr indent="-228600" lvl="5" marL="2743200" algn="l">
              <a:spcBef>
                <a:spcPts val="280"/>
              </a:spcBef>
              <a:spcAft>
                <a:spcPts val="0"/>
              </a:spcAft>
              <a:buSzPts val="2400"/>
              <a:buNone/>
              <a:defRPr sz="2400"/>
            </a:lvl6pPr>
            <a:lvl7pPr indent="-228600" lvl="6" marL="3200400" algn="l">
              <a:spcBef>
                <a:spcPts val="280"/>
              </a:spcBef>
              <a:spcAft>
                <a:spcPts val="0"/>
              </a:spcAft>
              <a:buSzPts val="2400"/>
              <a:buNone/>
              <a:defRPr sz="2400"/>
            </a:lvl7pPr>
            <a:lvl8pPr indent="-228600" lvl="7" marL="3657600" algn="l">
              <a:spcBef>
                <a:spcPts val="280"/>
              </a:spcBef>
              <a:spcAft>
                <a:spcPts val="0"/>
              </a:spcAft>
              <a:buSzPts val="2400"/>
              <a:buNone/>
              <a:defRPr sz="2400"/>
            </a:lvl8pPr>
            <a:lvl9pPr indent="-228600" lvl="8" marL="4114800" algn="l">
              <a:spcBef>
                <a:spcPts val="280"/>
              </a:spcBef>
              <a:spcAft>
                <a:spcPts val="0"/>
              </a:spcAft>
              <a:buSzPts val="2400"/>
              <a:buNone/>
              <a:defRPr sz="2400"/>
            </a:lvl9pPr>
          </a:lstStyle>
          <a:p/>
        </p:txBody>
      </p:sp>
      <p:sp>
        <p:nvSpPr>
          <p:cNvPr id="23" name="Google Shape;23;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6"/>
          <p:cNvSpPr txBox="1"/>
          <p:nvPr>
            <p:ph type="title"/>
          </p:nvPr>
        </p:nvSpPr>
        <p:spPr>
          <a:xfrm>
            <a:off x="651750" y="11339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5000"/>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
          <p:cNvSpPr txBox="1"/>
          <p:nvPr>
            <p:ph idx="1" type="body"/>
          </p:nvPr>
        </p:nvSpPr>
        <p:spPr>
          <a:xfrm>
            <a:off x="1478600" y="3286950"/>
            <a:ext cx="4038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27" name="Google Shape;27;p6"/>
          <p:cNvSpPr txBox="1"/>
          <p:nvPr>
            <p:ph idx="2" type="body"/>
          </p:nvPr>
        </p:nvSpPr>
        <p:spPr>
          <a:xfrm>
            <a:off x="6626175" y="3221475"/>
            <a:ext cx="4038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28" name="Google Shape;2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7"/>
          <p:cNvSpPr txBox="1"/>
          <p:nvPr>
            <p:ph type="title"/>
          </p:nvPr>
        </p:nvSpPr>
        <p:spPr>
          <a:xfrm>
            <a:off x="716600" y="8907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5000"/>
              <a:buFont typeface="Calibri"/>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
          <p:cNvSpPr txBox="1"/>
          <p:nvPr>
            <p:ph idx="1" type="body"/>
          </p:nvPr>
        </p:nvSpPr>
        <p:spPr>
          <a:xfrm>
            <a:off x="1770425" y="6950188"/>
            <a:ext cx="40401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sz="2400"/>
            </a:lvl1pPr>
            <a:lvl2pPr indent="-228600" lvl="1" marL="914400" algn="l">
              <a:spcBef>
                <a:spcPts val="400"/>
              </a:spcBef>
              <a:spcAft>
                <a:spcPts val="0"/>
              </a:spcAft>
              <a:buClr>
                <a:schemeClr val="dk1"/>
              </a:buClr>
              <a:buSzPts val="2400"/>
              <a:buNone/>
              <a:defRPr sz="2400"/>
            </a:lvl2pPr>
            <a:lvl3pPr indent="-228600" lvl="2" marL="1371600" algn="l">
              <a:spcBef>
                <a:spcPts val="360"/>
              </a:spcBef>
              <a:spcAft>
                <a:spcPts val="0"/>
              </a:spcAft>
              <a:buClr>
                <a:schemeClr val="dk1"/>
              </a:buClr>
              <a:buSzPts val="2400"/>
              <a:buNone/>
              <a:defRPr/>
            </a:lvl3pPr>
            <a:lvl4pPr indent="-228600" lvl="3" marL="1828800" algn="l">
              <a:spcBef>
                <a:spcPts val="320"/>
              </a:spcBef>
              <a:spcAft>
                <a:spcPts val="0"/>
              </a:spcAft>
              <a:buClr>
                <a:schemeClr val="dk1"/>
              </a:buClr>
              <a:buSzPts val="2400"/>
              <a:buNone/>
              <a:defRPr sz="2400"/>
            </a:lvl4pPr>
            <a:lvl5pPr indent="-228600" lvl="4" marL="2286000" algn="l">
              <a:spcBef>
                <a:spcPts val="320"/>
              </a:spcBef>
              <a:spcAft>
                <a:spcPts val="0"/>
              </a:spcAft>
              <a:buClr>
                <a:schemeClr val="dk1"/>
              </a:buClr>
              <a:buSzPts val="2400"/>
              <a:buNone/>
              <a:defRPr sz="2400"/>
            </a:lvl5pPr>
            <a:lvl6pPr indent="-228600" lvl="5" marL="2743200" algn="l">
              <a:spcBef>
                <a:spcPts val="320"/>
              </a:spcBef>
              <a:spcAft>
                <a:spcPts val="0"/>
              </a:spcAft>
              <a:buClr>
                <a:schemeClr val="dk1"/>
              </a:buClr>
              <a:buSzPts val="2400"/>
              <a:buNone/>
              <a:defRPr sz="2400"/>
            </a:lvl6pPr>
            <a:lvl7pPr indent="-228600" lvl="6" marL="3200400" algn="l">
              <a:spcBef>
                <a:spcPts val="320"/>
              </a:spcBef>
              <a:spcAft>
                <a:spcPts val="0"/>
              </a:spcAft>
              <a:buClr>
                <a:schemeClr val="dk1"/>
              </a:buClr>
              <a:buSzPts val="2400"/>
              <a:buNone/>
              <a:defRPr sz="2400"/>
            </a:lvl7pPr>
            <a:lvl8pPr indent="-228600" lvl="7" marL="3657600" algn="l">
              <a:spcBef>
                <a:spcPts val="320"/>
              </a:spcBef>
              <a:spcAft>
                <a:spcPts val="0"/>
              </a:spcAft>
              <a:buClr>
                <a:schemeClr val="dk1"/>
              </a:buClr>
              <a:buSzPts val="2400"/>
              <a:buNone/>
              <a:defRPr sz="2400"/>
            </a:lvl8pPr>
            <a:lvl9pPr indent="-228600" lvl="8" marL="4114800" algn="l">
              <a:spcBef>
                <a:spcPts val="320"/>
              </a:spcBef>
              <a:spcAft>
                <a:spcPts val="0"/>
              </a:spcAft>
              <a:buClr>
                <a:schemeClr val="dk1"/>
              </a:buClr>
              <a:buSzPts val="2400"/>
              <a:buNone/>
              <a:defRPr sz="2400"/>
            </a:lvl9pPr>
          </a:lstStyle>
          <a:p/>
        </p:txBody>
      </p:sp>
      <p:sp>
        <p:nvSpPr>
          <p:cNvPr id="32" name="Google Shape;32;p7"/>
          <p:cNvSpPr txBox="1"/>
          <p:nvPr>
            <p:ph idx="2" type="body"/>
          </p:nvPr>
        </p:nvSpPr>
        <p:spPr>
          <a:xfrm>
            <a:off x="5958250" y="6950188"/>
            <a:ext cx="40419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sz="2400"/>
            </a:lvl1pPr>
            <a:lvl2pPr indent="-228600" lvl="1" marL="914400" algn="l">
              <a:spcBef>
                <a:spcPts val="400"/>
              </a:spcBef>
              <a:spcAft>
                <a:spcPts val="0"/>
              </a:spcAft>
              <a:buClr>
                <a:schemeClr val="dk1"/>
              </a:buClr>
              <a:buSzPts val="2400"/>
              <a:buNone/>
              <a:defRPr sz="2400"/>
            </a:lvl2pPr>
            <a:lvl3pPr indent="-228600" lvl="2" marL="1371600" algn="l">
              <a:spcBef>
                <a:spcPts val="360"/>
              </a:spcBef>
              <a:spcAft>
                <a:spcPts val="0"/>
              </a:spcAft>
              <a:buClr>
                <a:schemeClr val="dk1"/>
              </a:buClr>
              <a:buSzPts val="2400"/>
              <a:buNone/>
              <a:defRPr/>
            </a:lvl3pPr>
            <a:lvl4pPr indent="-228600" lvl="3" marL="1828800" algn="l">
              <a:spcBef>
                <a:spcPts val="320"/>
              </a:spcBef>
              <a:spcAft>
                <a:spcPts val="0"/>
              </a:spcAft>
              <a:buClr>
                <a:schemeClr val="dk1"/>
              </a:buClr>
              <a:buSzPts val="2400"/>
              <a:buNone/>
              <a:defRPr sz="2400"/>
            </a:lvl4pPr>
            <a:lvl5pPr indent="-228600" lvl="4" marL="2286000" algn="l">
              <a:spcBef>
                <a:spcPts val="320"/>
              </a:spcBef>
              <a:spcAft>
                <a:spcPts val="0"/>
              </a:spcAft>
              <a:buClr>
                <a:schemeClr val="dk1"/>
              </a:buClr>
              <a:buSzPts val="2400"/>
              <a:buNone/>
              <a:defRPr sz="2400"/>
            </a:lvl5pPr>
            <a:lvl6pPr indent="-228600" lvl="5" marL="2743200" algn="l">
              <a:spcBef>
                <a:spcPts val="320"/>
              </a:spcBef>
              <a:spcAft>
                <a:spcPts val="0"/>
              </a:spcAft>
              <a:buClr>
                <a:schemeClr val="dk1"/>
              </a:buClr>
              <a:buSzPts val="2400"/>
              <a:buNone/>
              <a:defRPr sz="2400"/>
            </a:lvl6pPr>
            <a:lvl7pPr indent="-228600" lvl="6" marL="3200400" algn="l">
              <a:spcBef>
                <a:spcPts val="320"/>
              </a:spcBef>
              <a:spcAft>
                <a:spcPts val="0"/>
              </a:spcAft>
              <a:buClr>
                <a:schemeClr val="dk1"/>
              </a:buClr>
              <a:buSzPts val="2400"/>
              <a:buNone/>
              <a:defRPr sz="2400"/>
            </a:lvl7pPr>
            <a:lvl8pPr indent="-228600" lvl="7" marL="3657600" algn="l">
              <a:spcBef>
                <a:spcPts val="320"/>
              </a:spcBef>
              <a:spcAft>
                <a:spcPts val="0"/>
              </a:spcAft>
              <a:buClr>
                <a:schemeClr val="dk1"/>
              </a:buClr>
              <a:buSzPts val="2400"/>
              <a:buNone/>
              <a:defRPr sz="2400"/>
            </a:lvl8pPr>
            <a:lvl9pPr indent="-228600" lvl="8" marL="4114800" algn="l">
              <a:spcBef>
                <a:spcPts val="320"/>
              </a:spcBef>
              <a:spcAft>
                <a:spcPts val="0"/>
              </a:spcAft>
              <a:buClr>
                <a:schemeClr val="dk1"/>
              </a:buClr>
              <a:buSzPts val="2400"/>
              <a:buNone/>
              <a:defRPr sz="2400"/>
            </a:lvl9pPr>
          </a:lstStyle>
          <a:p/>
        </p:txBody>
      </p:sp>
      <p:sp>
        <p:nvSpPr>
          <p:cNvPr id="33" name="Google Shape;3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8"/>
          <p:cNvSpPr/>
          <p:nvPr/>
        </p:nvSpPr>
        <p:spPr>
          <a:xfrm>
            <a:off x="-205350" y="0"/>
            <a:ext cx="18531300" cy="10287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8"/>
          <p:cNvSpPr txBox="1"/>
          <p:nvPr>
            <p:ph type="title"/>
          </p:nvPr>
        </p:nvSpPr>
        <p:spPr>
          <a:xfrm>
            <a:off x="1040850" y="955563"/>
            <a:ext cx="8229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5000"/>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9"/>
          <p:cNvSpPr txBox="1"/>
          <p:nvPr>
            <p:ph type="title"/>
          </p:nvPr>
        </p:nvSpPr>
        <p:spPr>
          <a:xfrm>
            <a:off x="803304" y="1282425"/>
            <a:ext cx="7357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5000"/>
              <a:buFont typeface="Calibri"/>
              <a:buNone/>
              <a:defRPr b="1"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9"/>
          <p:cNvSpPr/>
          <p:nvPr>
            <p:ph idx="2" type="pic"/>
          </p:nvPr>
        </p:nvSpPr>
        <p:spPr>
          <a:xfrm>
            <a:off x="10239138" y="1374775"/>
            <a:ext cx="5486400" cy="4114800"/>
          </a:xfrm>
          <a:prstGeom prst="rect">
            <a:avLst/>
          </a:prstGeom>
          <a:noFill/>
          <a:ln>
            <a:noFill/>
          </a:ln>
        </p:spPr>
      </p:sp>
      <p:sp>
        <p:nvSpPr>
          <p:cNvPr id="41" name="Google Shape;41;p9"/>
          <p:cNvSpPr txBox="1"/>
          <p:nvPr>
            <p:ph idx="1" type="body"/>
          </p:nvPr>
        </p:nvSpPr>
        <p:spPr>
          <a:xfrm>
            <a:off x="1738688" y="31948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
        <p:nvSpPr>
          <p:cNvPr id="42" name="Google Shape;42;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84050" y="1344675"/>
            <a:ext cx="108810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8000"/>
              <a:buFont typeface="Bebas Neue"/>
              <a:buNone/>
              <a:defRPr i="0" sz="8000" u="none" cap="none" strike="noStrike">
                <a:solidFill>
                  <a:schemeClr val="dk1"/>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705575" y="288045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406400" lvl="1" marL="914400" marR="0" rtl="0" algn="l">
              <a:spcBef>
                <a:spcPts val="560"/>
              </a:spcBef>
              <a:spcAft>
                <a:spcPts val="0"/>
              </a:spcAft>
              <a:buClr>
                <a:schemeClr val="dk1"/>
              </a:buClr>
              <a:buSzPts val="2800"/>
              <a:buFont typeface="Inter"/>
              <a:buChar char="–"/>
              <a:defRPr i="0" sz="2800" u="none" cap="none" strike="noStrike">
                <a:solidFill>
                  <a:schemeClr val="dk1"/>
                </a:solidFill>
                <a:latin typeface="Inter"/>
                <a:ea typeface="Inter"/>
                <a:cs typeface="Inter"/>
                <a:sym typeface="Inter"/>
              </a:defRPr>
            </a:lvl2pPr>
            <a:lvl3pPr indent="-381000" lvl="2" marL="1371600" marR="0" rtl="0" algn="l">
              <a:spcBef>
                <a:spcPts val="480"/>
              </a:spcBef>
              <a:spcAft>
                <a:spcPts val="0"/>
              </a:spcAft>
              <a:buClr>
                <a:schemeClr val="dk1"/>
              </a:buClr>
              <a:buSzPts val="2400"/>
              <a:buFont typeface="Inter"/>
              <a:buChar char="•"/>
              <a:defRPr i="0" sz="24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5.jpg"/><Relationship Id="rId5" Type="http://schemas.openxmlformats.org/officeDocument/2006/relationships/image" Target="../media/image1.jpg"/><Relationship Id="rId6"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pic>
        <p:nvPicPr>
          <p:cNvPr id="47" name="Google Shape;47;p10"/>
          <p:cNvPicPr preferRelativeResize="0"/>
          <p:nvPr/>
        </p:nvPicPr>
        <p:blipFill rotWithShape="1">
          <a:blip r:embed="rId3">
            <a:alphaModFix/>
          </a:blip>
          <a:srcRect b="3478" l="32470" r="11559" t="40696"/>
          <a:stretch/>
        </p:blipFill>
        <p:spPr>
          <a:xfrm>
            <a:off x="0" y="0"/>
            <a:ext cx="18288000" cy="10287000"/>
          </a:xfrm>
          <a:prstGeom prst="rect">
            <a:avLst/>
          </a:prstGeom>
          <a:noFill/>
          <a:ln>
            <a:noFill/>
          </a:ln>
        </p:spPr>
      </p:pic>
      <p:sp>
        <p:nvSpPr>
          <p:cNvPr id="48" name="Google Shape;48;p10"/>
          <p:cNvSpPr/>
          <p:nvPr/>
        </p:nvSpPr>
        <p:spPr>
          <a:xfrm rot="-5400000">
            <a:off x="781675" y="-781675"/>
            <a:ext cx="10286999" cy="11850348"/>
          </a:xfrm>
          <a:custGeom>
            <a:rect b="b" l="l" r="r" t="t"/>
            <a:pathLst>
              <a:path extrusionOk="0" h="15800464" w="15173127">
                <a:moveTo>
                  <a:pt x="0" y="0"/>
                </a:moveTo>
                <a:lnTo>
                  <a:pt x="15173126" y="0"/>
                </a:lnTo>
                <a:lnTo>
                  <a:pt x="15173126" y="15800464"/>
                </a:lnTo>
                <a:lnTo>
                  <a:pt x="0" y="15800464"/>
                </a:lnTo>
                <a:lnTo>
                  <a:pt x="0" y="0"/>
                </a:lnTo>
                <a:close/>
              </a:path>
            </a:pathLst>
          </a:custGeom>
          <a:blipFill rotWithShape="1">
            <a:blip r:embed="rId4">
              <a:alphaModFix amt="7000"/>
            </a:blip>
            <a:stretch>
              <a:fillRect b="0" l="0" r="-413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10"/>
          <p:cNvSpPr/>
          <p:nvPr/>
        </p:nvSpPr>
        <p:spPr>
          <a:xfrm>
            <a:off x="11887087" y="815724"/>
            <a:ext cx="4989361" cy="10112233"/>
          </a:xfrm>
          <a:custGeom>
            <a:rect b="b" l="l" r="r" t="t"/>
            <a:pathLst>
              <a:path extrusionOk="0" h="10112233" w="4989361">
                <a:moveTo>
                  <a:pt x="0" y="0"/>
                </a:moveTo>
                <a:lnTo>
                  <a:pt x="4989361" y="0"/>
                </a:lnTo>
                <a:lnTo>
                  <a:pt x="4989361" y="10112233"/>
                </a:lnTo>
                <a:lnTo>
                  <a:pt x="0" y="10112233"/>
                </a:lnTo>
                <a:lnTo>
                  <a:pt x="0" y="0"/>
                </a:lnTo>
                <a:close/>
              </a:path>
            </a:pathLst>
          </a:custGeom>
          <a:blipFill rotWithShape="1">
            <a:blip r:embed="rId5">
              <a:alphaModFix/>
            </a:blip>
            <a:stretch>
              <a:fillRect b="0" l="0" r="0" t="0"/>
            </a:stretch>
          </a:blipFill>
          <a:ln>
            <a:noFill/>
          </a:ln>
        </p:spPr>
      </p:sp>
      <p:grpSp>
        <p:nvGrpSpPr>
          <p:cNvPr id="50" name="Google Shape;50;p10"/>
          <p:cNvGrpSpPr/>
          <p:nvPr/>
        </p:nvGrpSpPr>
        <p:grpSpPr>
          <a:xfrm>
            <a:off x="12796461" y="4146938"/>
            <a:ext cx="419148" cy="404912"/>
            <a:chOff x="20222" y="-47625"/>
            <a:chExt cx="772356" cy="746125"/>
          </a:xfrm>
        </p:grpSpPr>
        <p:sp>
          <p:nvSpPr>
            <p:cNvPr id="51" name="Google Shape;51;p10"/>
            <p:cNvSpPr/>
            <p:nvPr/>
          </p:nvSpPr>
          <p:spPr>
            <a:xfrm>
              <a:off x="20222" y="0"/>
              <a:ext cx="772356" cy="698500"/>
            </a:xfrm>
            <a:custGeom>
              <a:rect b="b" l="l" r="r" t="t"/>
              <a:pathLst>
                <a:path extrusionOk="0" h="698500" w="772356">
                  <a:moveTo>
                    <a:pt x="739619" y="440274"/>
                  </a:moveTo>
                  <a:lnTo>
                    <a:pt x="642337" y="607476"/>
                  </a:lnTo>
                  <a:cubicBezTo>
                    <a:pt x="609549" y="663831"/>
                    <a:pt x="549268" y="698500"/>
                    <a:pt x="484069" y="698500"/>
                  </a:cubicBezTo>
                  <a:lnTo>
                    <a:pt x="288287" y="698500"/>
                  </a:lnTo>
                  <a:cubicBezTo>
                    <a:pt x="223088" y="698500"/>
                    <a:pt x="162807" y="663831"/>
                    <a:pt x="130019" y="607476"/>
                  </a:cubicBezTo>
                  <a:lnTo>
                    <a:pt x="32737" y="440274"/>
                  </a:lnTo>
                  <a:cubicBezTo>
                    <a:pt x="0" y="384007"/>
                    <a:pt x="0" y="314493"/>
                    <a:pt x="32737" y="258226"/>
                  </a:cubicBezTo>
                  <a:lnTo>
                    <a:pt x="130019" y="91024"/>
                  </a:lnTo>
                  <a:cubicBezTo>
                    <a:pt x="162807" y="34669"/>
                    <a:pt x="223088" y="0"/>
                    <a:pt x="288287" y="0"/>
                  </a:cubicBezTo>
                  <a:lnTo>
                    <a:pt x="484069" y="0"/>
                  </a:lnTo>
                  <a:cubicBezTo>
                    <a:pt x="549268" y="0"/>
                    <a:pt x="609549" y="34669"/>
                    <a:pt x="642337" y="91024"/>
                  </a:cubicBezTo>
                  <a:lnTo>
                    <a:pt x="739619" y="258226"/>
                  </a:lnTo>
                  <a:cubicBezTo>
                    <a:pt x="772356" y="314493"/>
                    <a:pt x="772356" y="384007"/>
                    <a:pt x="739619" y="440274"/>
                  </a:cubicBezTo>
                  <a:close/>
                </a:path>
              </a:pathLst>
            </a:custGeom>
            <a:solidFill>
              <a:srgbClr val="F5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 name="Google Shape;53;p10"/>
          <p:cNvSpPr txBox="1"/>
          <p:nvPr/>
        </p:nvSpPr>
        <p:spPr>
          <a:xfrm>
            <a:off x="678776" y="2758025"/>
            <a:ext cx="10550100" cy="5501100"/>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1" lang="en-US" sz="22338">
                <a:solidFill>
                  <a:srgbClr val="F5F5F7"/>
                </a:solidFill>
                <a:latin typeface="Bebas Neue"/>
                <a:ea typeface="Bebas Neue"/>
                <a:cs typeface="Bebas Neue"/>
                <a:sym typeface="Bebas Neue"/>
              </a:rPr>
              <a:t>we help</a:t>
            </a:r>
            <a:endParaRPr/>
          </a:p>
          <a:p>
            <a:pPr indent="0" lvl="0" marL="0" marR="0" rtl="0" algn="l">
              <a:lnSpc>
                <a:spcPct val="79998"/>
              </a:lnSpc>
              <a:spcBef>
                <a:spcPts val="0"/>
              </a:spcBef>
              <a:spcAft>
                <a:spcPts val="0"/>
              </a:spcAft>
              <a:buNone/>
            </a:pPr>
            <a:r>
              <a:rPr b="1" lang="en-US" sz="22338">
                <a:solidFill>
                  <a:srgbClr val="F5F5F7"/>
                </a:solidFill>
                <a:latin typeface="Bebas Neue"/>
                <a:ea typeface="Bebas Neue"/>
                <a:cs typeface="Bebas Neue"/>
                <a:sym typeface="Bebas Neue"/>
              </a:rPr>
              <a:t>you travl</a:t>
            </a:r>
            <a:r>
              <a:rPr b="1" lang="en-US" sz="22338">
                <a:solidFill>
                  <a:srgbClr val="00FFA3"/>
                </a:solidFill>
                <a:latin typeface="Bebas Neue"/>
                <a:ea typeface="Bebas Neue"/>
                <a:cs typeface="Bebas Neue"/>
                <a:sym typeface="Bebas Neue"/>
              </a:rPr>
              <a:t>.</a:t>
            </a:r>
            <a:endParaRPr/>
          </a:p>
        </p:txBody>
      </p:sp>
      <p:grpSp>
        <p:nvGrpSpPr>
          <p:cNvPr id="54" name="Google Shape;54;p10"/>
          <p:cNvGrpSpPr/>
          <p:nvPr/>
        </p:nvGrpSpPr>
        <p:grpSpPr>
          <a:xfrm>
            <a:off x="665018" y="467374"/>
            <a:ext cx="1316250" cy="689455"/>
            <a:chOff x="0" y="-9525"/>
            <a:chExt cx="1755000" cy="919274"/>
          </a:xfrm>
        </p:grpSpPr>
        <p:sp>
          <p:nvSpPr>
            <p:cNvPr id="55" name="Google Shape;55;p10"/>
            <p:cNvSpPr txBox="1"/>
            <p:nvPr/>
          </p:nvSpPr>
          <p:spPr>
            <a:xfrm>
              <a:off x="0" y="-9525"/>
              <a:ext cx="1755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logo</a:t>
              </a:r>
              <a:endParaRPr b="1" sz="3770">
                <a:solidFill>
                  <a:srgbClr val="F5F5F7"/>
                </a:solidFill>
              </a:endParaRPr>
            </a:p>
          </p:txBody>
        </p:sp>
        <p:sp>
          <p:nvSpPr>
            <p:cNvPr id="56" name="Google Shape;56;p10"/>
            <p:cNvSpPr txBox="1"/>
            <p:nvPr/>
          </p:nvSpPr>
          <p:spPr>
            <a:xfrm>
              <a:off x="1363583" y="136649"/>
              <a:ext cx="126300" cy="77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
        <p:nvSpPr>
          <p:cNvPr id="57" name="Google Shape;57;p10"/>
          <p:cNvSpPr txBox="1"/>
          <p:nvPr/>
        </p:nvSpPr>
        <p:spPr>
          <a:xfrm>
            <a:off x="885569" y="8622657"/>
            <a:ext cx="10138647"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F5F5F7"/>
                </a:solidFill>
                <a:latin typeface="Inter"/>
                <a:ea typeface="Inter"/>
                <a:cs typeface="Inter"/>
                <a:sym typeface="Inter"/>
              </a:rPr>
              <a:t>Tech Brand Kit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267" name="Shape 267"/>
        <p:cNvGrpSpPr/>
        <p:nvPr/>
      </p:nvGrpSpPr>
      <p:grpSpPr>
        <a:xfrm>
          <a:off x="0" y="0"/>
          <a:ext cx="0" cy="0"/>
          <a:chOff x="0" y="0"/>
          <a:chExt cx="0" cy="0"/>
        </a:xfrm>
      </p:grpSpPr>
      <p:sp>
        <p:nvSpPr>
          <p:cNvPr id="268" name="Google Shape;268;p19"/>
          <p:cNvSpPr txBox="1"/>
          <p:nvPr/>
        </p:nvSpPr>
        <p:spPr>
          <a:xfrm>
            <a:off x="2171684" y="657225"/>
            <a:ext cx="13944632"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a:solidFill>
                  <a:srgbClr val="0D2243"/>
                </a:solidFill>
                <a:latin typeface="Inter"/>
                <a:ea typeface="Inter"/>
                <a:cs typeface="Inter"/>
                <a:sym typeface="Inter"/>
              </a:rPr>
              <a:t>Our team</a:t>
            </a:r>
            <a:endParaRPr/>
          </a:p>
        </p:txBody>
      </p:sp>
      <p:sp>
        <p:nvSpPr>
          <p:cNvPr id="269" name="Google Shape;269;p19"/>
          <p:cNvSpPr/>
          <p:nvPr/>
        </p:nvSpPr>
        <p:spPr>
          <a:xfrm>
            <a:off x="2219309" y="2811926"/>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12216" l="-48878" r="-34433" t="-999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txBox="1"/>
          <p:nvPr/>
        </p:nvSpPr>
        <p:spPr>
          <a:xfrm>
            <a:off x="1909320"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71" name="Google Shape;271;p19"/>
          <p:cNvSpPr txBox="1"/>
          <p:nvPr/>
        </p:nvSpPr>
        <p:spPr>
          <a:xfrm>
            <a:off x="1909320"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72" name="Google Shape;272;p19"/>
          <p:cNvSpPr/>
          <p:nvPr/>
        </p:nvSpPr>
        <p:spPr>
          <a:xfrm>
            <a:off x="2219309" y="6483380"/>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12216" l="-48878" r="-34433" t="-999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9"/>
          <p:cNvSpPr txBox="1"/>
          <p:nvPr/>
        </p:nvSpPr>
        <p:spPr>
          <a:xfrm>
            <a:off x="1909320"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74" name="Google Shape;274;p19"/>
          <p:cNvSpPr txBox="1"/>
          <p:nvPr/>
        </p:nvSpPr>
        <p:spPr>
          <a:xfrm>
            <a:off x="1909320"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75" name="Google Shape;275;p19"/>
          <p:cNvSpPr/>
          <p:nvPr/>
        </p:nvSpPr>
        <p:spPr>
          <a:xfrm>
            <a:off x="6286168" y="2811926"/>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9880" r="-2011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9"/>
          <p:cNvSpPr txBox="1"/>
          <p:nvPr/>
        </p:nvSpPr>
        <p:spPr>
          <a:xfrm>
            <a:off x="5976179"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77" name="Google Shape;277;p19"/>
          <p:cNvSpPr txBox="1"/>
          <p:nvPr/>
        </p:nvSpPr>
        <p:spPr>
          <a:xfrm>
            <a:off x="5976179"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78" name="Google Shape;278;p19"/>
          <p:cNvSpPr/>
          <p:nvPr/>
        </p:nvSpPr>
        <p:spPr>
          <a:xfrm>
            <a:off x="6286168" y="6483380"/>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9880" r="-2011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nvSpPr>
        <p:spPr>
          <a:xfrm>
            <a:off x="5976179"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80" name="Google Shape;280;p19"/>
          <p:cNvSpPr txBox="1"/>
          <p:nvPr/>
        </p:nvSpPr>
        <p:spPr>
          <a:xfrm>
            <a:off x="5976179"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81" name="Google Shape;281;p19"/>
          <p:cNvSpPr/>
          <p:nvPr/>
        </p:nvSpPr>
        <p:spPr>
          <a:xfrm>
            <a:off x="10353027" y="2811926"/>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9784" r="-2002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txBox="1"/>
          <p:nvPr/>
        </p:nvSpPr>
        <p:spPr>
          <a:xfrm>
            <a:off x="10043038"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83" name="Google Shape;283;p19"/>
          <p:cNvSpPr txBox="1"/>
          <p:nvPr/>
        </p:nvSpPr>
        <p:spPr>
          <a:xfrm>
            <a:off x="10043038"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84" name="Google Shape;284;p19"/>
          <p:cNvSpPr/>
          <p:nvPr/>
        </p:nvSpPr>
        <p:spPr>
          <a:xfrm>
            <a:off x="10353027" y="6483380"/>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9784" r="-2002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txBox="1"/>
          <p:nvPr/>
        </p:nvSpPr>
        <p:spPr>
          <a:xfrm>
            <a:off x="10043038"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86" name="Google Shape;286;p19"/>
          <p:cNvSpPr txBox="1"/>
          <p:nvPr/>
        </p:nvSpPr>
        <p:spPr>
          <a:xfrm>
            <a:off x="10043038"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87" name="Google Shape;287;p19"/>
          <p:cNvSpPr/>
          <p:nvPr/>
        </p:nvSpPr>
        <p:spPr>
          <a:xfrm>
            <a:off x="14400322" y="2811926"/>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38981" l="-65900" r="-4256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txBox="1"/>
          <p:nvPr/>
        </p:nvSpPr>
        <p:spPr>
          <a:xfrm>
            <a:off x="14090333"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89" name="Google Shape;289;p19"/>
          <p:cNvSpPr txBox="1"/>
          <p:nvPr/>
        </p:nvSpPr>
        <p:spPr>
          <a:xfrm>
            <a:off x="14090333"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90" name="Google Shape;290;p19"/>
          <p:cNvSpPr/>
          <p:nvPr/>
        </p:nvSpPr>
        <p:spPr>
          <a:xfrm>
            <a:off x="14400322" y="6483380"/>
            <a:ext cx="1809750" cy="18097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38981" l="-65900" r="-42567"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txBox="1"/>
          <p:nvPr/>
        </p:nvSpPr>
        <p:spPr>
          <a:xfrm>
            <a:off x="14090333"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Name Surname</a:t>
            </a:r>
            <a:endParaRPr/>
          </a:p>
        </p:txBody>
      </p:sp>
      <p:sp>
        <p:nvSpPr>
          <p:cNvPr id="292" name="Google Shape;292;p19"/>
          <p:cNvSpPr txBox="1"/>
          <p:nvPr/>
        </p:nvSpPr>
        <p:spPr>
          <a:xfrm>
            <a:off x="14090333"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Position</a:t>
            </a:r>
            <a:endParaRPr/>
          </a:p>
        </p:txBody>
      </p:sp>
      <p:sp>
        <p:nvSpPr>
          <p:cNvPr id="293" name="Google Shape;293;p19"/>
          <p:cNvSpPr txBox="1"/>
          <p:nvPr/>
        </p:nvSpPr>
        <p:spPr>
          <a:xfrm>
            <a:off x="7109036" y="1574261"/>
            <a:ext cx="4069928" cy="2901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700">
                <a:solidFill>
                  <a:srgbClr val="0D2243"/>
                </a:solidFill>
                <a:latin typeface="Inter"/>
                <a:ea typeface="Inter"/>
                <a:cs typeface="Inter"/>
                <a:sym typeface="Inter"/>
              </a:rPr>
              <a:t>Elaborate on what you want to discuss. </a:t>
            </a:r>
            <a:endParaRPr/>
          </a:p>
        </p:txBody>
      </p:sp>
      <p:grpSp>
        <p:nvGrpSpPr>
          <p:cNvPr id="294" name="Google Shape;294;p19"/>
          <p:cNvGrpSpPr/>
          <p:nvPr/>
        </p:nvGrpSpPr>
        <p:grpSpPr>
          <a:xfrm>
            <a:off x="665018" y="467374"/>
            <a:ext cx="1129932" cy="689906"/>
            <a:chOff x="0" y="-9525"/>
            <a:chExt cx="1506576" cy="919874"/>
          </a:xfrm>
        </p:grpSpPr>
        <p:sp>
          <p:nvSpPr>
            <p:cNvPr id="295" name="Google Shape;295;p19"/>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296" name="Google Shape;296;p19"/>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300" name="Shape 300"/>
        <p:cNvGrpSpPr/>
        <p:nvPr/>
      </p:nvGrpSpPr>
      <p:grpSpPr>
        <a:xfrm>
          <a:off x="0" y="0"/>
          <a:ext cx="0" cy="0"/>
          <a:chOff x="0" y="0"/>
          <a:chExt cx="0" cy="0"/>
        </a:xfrm>
      </p:grpSpPr>
      <p:cxnSp>
        <p:nvCxnSpPr>
          <p:cNvPr id="301" name="Google Shape;301;p20"/>
          <p:cNvCxnSpPr/>
          <p:nvPr/>
        </p:nvCxnSpPr>
        <p:spPr>
          <a:xfrm>
            <a:off x="2302127" y="6091028"/>
            <a:ext cx="13683745" cy="0"/>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02" name="Google Shape;302;p20"/>
          <p:cNvCxnSpPr/>
          <p:nvPr/>
        </p:nvCxnSpPr>
        <p:spPr>
          <a:xfrm rot="10800000">
            <a:off x="9144000" y="2923756"/>
            <a:ext cx="0" cy="6334544"/>
          </a:xfrm>
          <a:prstGeom prst="straightConnector1">
            <a:avLst/>
          </a:prstGeom>
          <a:noFill/>
          <a:ln cap="flat" cmpd="sng" w="9525">
            <a:solidFill>
              <a:srgbClr val="0D2243">
                <a:alpha val="40000"/>
              </a:srgbClr>
            </a:solidFill>
            <a:prstDash val="solid"/>
            <a:round/>
            <a:headEnd len="sm" w="sm" type="none"/>
            <a:tailEnd len="sm" w="sm" type="none"/>
          </a:ln>
        </p:spPr>
      </p:cxnSp>
      <p:sp>
        <p:nvSpPr>
          <p:cNvPr id="303" name="Google Shape;303;p20"/>
          <p:cNvSpPr txBox="1"/>
          <p:nvPr/>
        </p:nvSpPr>
        <p:spPr>
          <a:xfrm>
            <a:off x="6989155" y="1574261"/>
            <a:ext cx="4309690"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D2243"/>
                </a:solidFill>
                <a:latin typeface="Inter"/>
                <a:ea typeface="Inter"/>
                <a:cs typeface="Inter"/>
                <a:sym typeface="Inter"/>
              </a:rPr>
              <a:t>Elaborate on what you want to discuss. </a:t>
            </a:r>
            <a:endParaRPr/>
          </a:p>
        </p:txBody>
      </p:sp>
      <p:sp>
        <p:nvSpPr>
          <p:cNvPr id="304" name="Google Shape;304;p20"/>
          <p:cNvSpPr txBox="1"/>
          <p:nvPr/>
        </p:nvSpPr>
        <p:spPr>
          <a:xfrm rot="-5400000">
            <a:off x="563008" y="4272350"/>
            <a:ext cx="3125814"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Strengths</a:t>
            </a:r>
            <a:endParaRPr/>
          </a:p>
        </p:txBody>
      </p:sp>
      <p:sp>
        <p:nvSpPr>
          <p:cNvPr id="305" name="Google Shape;305;p20"/>
          <p:cNvSpPr txBox="1"/>
          <p:nvPr/>
        </p:nvSpPr>
        <p:spPr>
          <a:xfrm rot="-5400000">
            <a:off x="563008" y="7482486"/>
            <a:ext cx="3125814"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Opportunities</a:t>
            </a:r>
            <a:endParaRPr/>
          </a:p>
        </p:txBody>
      </p:sp>
      <p:sp>
        <p:nvSpPr>
          <p:cNvPr id="306" name="Google Shape;306;p20"/>
          <p:cNvSpPr txBox="1"/>
          <p:nvPr/>
        </p:nvSpPr>
        <p:spPr>
          <a:xfrm rot="5400000">
            <a:off x="14602116" y="4272350"/>
            <a:ext cx="3125814"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weaknesses</a:t>
            </a:r>
            <a:endParaRPr/>
          </a:p>
        </p:txBody>
      </p:sp>
      <p:sp>
        <p:nvSpPr>
          <p:cNvPr id="307" name="Google Shape;307;p20"/>
          <p:cNvSpPr txBox="1"/>
          <p:nvPr/>
        </p:nvSpPr>
        <p:spPr>
          <a:xfrm>
            <a:off x="2171684" y="657225"/>
            <a:ext cx="13944600" cy="7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a:solidFill>
                  <a:srgbClr val="0D2243"/>
                </a:solidFill>
                <a:latin typeface="Inter"/>
                <a:ea typeface="Inter"/>
                <a:cs typeface="Inter"/>
                <a:sym typeface="Inter"/>
              </a:rPr>
              <a:t>SWOT analysis</a:t>
            </a:r>
            <a:endParaRPr/>
          </a:p>
        </p:txBody>
      </p:sp>
      <p:sp>
        <p:nvSpPr>
          <p:cNvPr id="308" name="Google Shape;308;p20"/>
          <p:cNvSpPr txBox="1"/>
          <p:nvPr/>
        </p:nvSpPr>
        <p:spPr>
          <a:xfrm rot="5400000">
            <a:off x="14602116" y="7439623"/>
            <a:ext cx="3125814"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Threats</a:t>
            </a:r>
            <a:endParaRPr/>
          </a:p>
        </p:txBody>
      </p:sp>
      <p:sp>
        <p:nvSpPr>
          <p:cNvPr id="309" name="Google Shape;309;p20"/>
          <p:cNvSpPr txBox="1"/>
          <p:nvPr/>
        </p:nvSpPr>
        <p:spPr>
          <a:xfrm>
            <a:off x="2942359" y="3153163"/>
            <a:ext cx="5538600" cy="2493600"/>
          </a:xfrm>
          <a:prstGeom prst="rect">
            <a:avLst/>
          </a:prstGeom>
          <a:noFill/>
          <a:ln>
            <a:noFill/>
          </a:ln>
        </p:spPr>
        <p:txBody>
          <a:bodyPr anchorCtr="0" anchor="t" bIns="0" lIns="0" spcFirstLastPara="1" rIns="0" wrap="square" tIns="0">
            <a:spAutoFit/>
          </a:bodyPr>
          <a:lstStyle/>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Lorem ipsum dolor sit amet, consectetur adipiscing elit. Sed quis nisl vitae nisi tincidunt consequat.</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Quisque euismod, leo id lacinia malesuada, eros augue sagittis nunc, quis aliquet lacus justo ac lectus.</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Cras auctor, lorem ac ultricies tincidunt, nisl massa ullamcorper nisi, sit amet aliquam arcu quam at nibh. In hac habitasse platea dictumst. </a:t>
            </a:r>
            <a:endParaRPr/>
          </a:p>
        </p:txBody>
      </p:sp>
      <p:sp>
        <p:nvSpPr>
          <p:cNvPr id="310" name="Google Shape;310;p20"/>
          <p:cNvSpPr txBox="1"/>
          <p:nvPr/>
        </p:nvSpPr>
        <p:spPr>
          <a:xfrm>
            <a:off x="9805988" y="3153163"/>
            <a:ext cx="5486700" cy="2493600"/>
          </a:xfrm>
          <a:prstGeom prst="rect">
            <a:avLst/>
          </a:prstGeom>
          <a:noFill/>
          <a:ln>
            <a:noFill/>
          </a:ln>
        </p:spPr>
        <p:txBody>
          <a:bodyPr anchorCtr="0" anchor="t" bIns="0" lIns="0" spcFirstLastPara="1" rIns="0" wrap="square" tIns="0">
            <a:spAutoFit/>
          </a:bodyPr>
          <a:lstStyle/>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Lorem ipsum dolor sit amet, consectetur adipiscing elit. Sed quis nisl vitae nisi tincidunt consequat.</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Quisque euismod, leo id lacinia malesuada, eros augue sagittis nunc, quis aliquet lacus justo ac lectus.</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Cras auctor, lorem ac ultricies tincidunt, nisl massa ullamcorper nisi, sit amet aliquam arcu quam at nibh. In hac habitasse platea dictumst. </a:t>
            </a:r>
            <a:endParaRPr/>
          </a:p>
        </p:txBody>
      </p:sp>
      <p:sp>
        <p:nvSpPr>
          <p:cNvPr id="311" name="Google Shape;311;p20"/>
          <p:cNvSpPr txBox="1"/>
          <p:nvPr/>
        </p:nvSpPr>
        <p:spPr>
          <a:xfrm>
            <a:off x="2942359" y="6496648"/>
            <a:ext cx="5538600" cy="2493600"/>
          </a:xfrm>
          <a:prstGeom prst="rect">
            <a:avLst/>
          </a:prstGeom>
          <a:noFill/>
          <a:ln>
            <a:noFill/>
          </a:ln>
        </p:spPr>
        <p:txBody>
          <a:bodyPr anchorCtr="0" anchor="t" bIns="0" lIns="0" spcFirstLastPara="1" rIns="0" wrap="square" tIns="0">
            <a:spAutoFit/>
          </a:bodyPr>
          <a:lstStyle/>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Lorem ipsum dolor sit amet, consectetur adipiscing elit. Sed quis nisl vitae nisi tincidunt consequat.</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Quisque euismod, leo id lacinia malesuada, eros augue sagittis nunc, quis aliquet lacus justo ac lectus.</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Cras auctor, lorem ac ultricies tincidunt, nisl massa ullamcorper nisi, sit amet aliquam arcu quam at nibh. In hac habitasse platea dictumst. </a:t>
            </a:r>
            <a:endParaRPr/>
          </a:p>
        </p:txBody>
      </p:sp>
      <p:sp>
        <p:nvSpPr>
          <p:cNvPr id="312" name="Google Shape;312;p20"/>
          <p:cNvSpPr txBox="1"/>
          <p:nvPr/>
        </p:nvSpPr>
        <p:spPr>
          <a:xfrm>
            <a:off x="9805988" y="6496648"/>
            <a:ext cx="5486700" cy="2493600"/>
          </a:xfrm>
          <a:prstGeom prst="rect">
            <a:avLst/>
          </a:prstGeom>
          <a:noFill/>
          <a:ln>
            <a:noFill/>
          </a:ln>
        </p:spPr>
        <p:txBody>
          <a:bodyPr anchorCtr="0" anchor="t" bIns="0" lIns="0" spcFirstLastPara="1" rIns="0" wrap="square" tIns="0">
            <a:spAutoFit/>
          </a:bodyPr>
          <a:lstStyle/>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Lorem ipsum dolor sit amet, consectetur adipiscing elit. Sed quis nisl vitae nisi tincidunt consequat.</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Quisque euismod, leo id lacinia malesuada, eros augue sagittis nunc, quis aliquet lacus justo ac lectus.</a:t>
            </a:r>
            <a:endParaRPr/>
          </a:p>
          <a:p>
            <a:pPr indent="-194310" lvl="1" marL="388622" marR="0" rtl="0" algn="l">
              <a:lnSpc>
                <a:spcPct val="10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Cras auctor, lorem ac ultricies tincidunt, nisl massa ullamcorper nisi, sit amet aliquam arcu quam at nibh. In hac habitasse platea dictumst. </a:t>
            </a:r>
            <a:endParaRPr/>
          </a:p>
        </p:txBody>
      </p:sp>
      <p:grpSp>
        <p:nvGrpSpPr>
          <p:cNvPr id="313" name="Google Shape;313;p20"/>
          <p:cNvGrpSpPr/>
          <p:nvPr/>
        </p:nvGrpSpPr>
        <p:grpSpPr>
          <a:xfrm>
            <a:off x="9075036" y="6026518"/>
            <a:ext cx="137927" cy="138545"/>
            <a:chOff x="1813" y="0"/>
            <a:chExt cx="809173" cy="812800"/>
          </a:xfrm>
        </p:grpSpPr>
        <p:sp>
          <p:nvSpPr>
            <p:cNvPr id="314" name="Google Shape;314;p20"/>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F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6" name="Google Shape;316;p20"/>
          <p:cNvGrpSpPr/>
          <p:nvPr/>
        </p:nvGrpSpPr>
        <p:grpSpPr>
          <a:xfrm>
            <a:off x="817418" y="619774"/>
            <a:ext cx="1129932" cy="689906"/>
            <a:chOff x="0" y="-9525"/>
            <a:chExt cx="1506576" cy="919874"/>
          </a:xfrm>
        </p:grpSpPr>
        <p:sp>
          <p:nvSpPr>
            <p:cNvPr id="317" name="Google Shape;317;p20"/>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318" name="Google Shape;318;p20"/>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2243"/>
        </a:solidFill>
      </p:bgPr>
    </p:bg>
    <p:spTree>
      <p:nvGrpSpPr>
        <p:cNvPr id="322" name="Shape 322"/>
        <p:cNvGrpSpPr/>
        <p:nvPr/>
      </p:nvGrpSpPr>
      <p:grpSpPr>
        <a:xfrm>
          <a:off x="0" y="0"/>
          <a:ext cx="0" cy="0"/>
          <a:chOff x="0" y="0"/>
          <a:chExt cx="0" cy="0"/>
        </a:xfrm>
      </p:grpSpPr>
      <p:sp>
        <p:nvSpPr>
          <p:cNvPr id="323" name="Google Shape;323;p21"/>
          <p:cNvSpPr/>
          <p:nvPr/>
        </p:nvSpPr>
        <p:spPr>
          <a:xfrm>
            <a:off x="-159026" y="0"/>
            <a:ext cx="10387731" cy="10387731"/>
          </a:xfrm>
          <a:custGeom>
            <a:rect b="b" l="l" r="r" t="t"/>
            <a:pathLst>
              <a:path extrusionOk="0" h="10387731" w="10387731">
                <a:moveTo>
                  <a:pt x="0" y="0"/>
                </a:moveTo>
                <a:lnTo>
                  <a:pt x="10387731" y="0"/>
                </a:lnTo>
                <a:lnTo>
                  <a:pt x="10387731" y="10387731"/>
                </a:lnTo>
                <a:lnTo>
                  <a:pt x="0" y="10387731"/>
                </a:lnTo>
                <a:lnTo>
                  <a:pt x="0" y="0"/>
                </a:lnTo>
                <a:close/>
              </a:path>
            </a:pathLst>
          </a:custGeom>
          <a:blipFill rotWithShape="1">
            <a:blip r:embed="rId3">
              <a:alphaModFix amt="5000"/>
            </a:blip>
            <a:stretch>
              <a:fillRect b="0" l="0" r="0" t="0"/>
            </a:stretch>
          </a:blipFill>
          <a:ln>
            <a:noFill/>
          </a:ln>
        </p:spPr>
      </p:sp>
      <p:sp>
        <p:nvSpPr>
          <p:cNvPr id="324" name="Google Shape;324;p21"/>
          <p:cNvSpPr/>
          <p:nvPr/>
        </p:nvSpPr>
        <p:spPr>
          <a:xfrm rot="-5400000">
            <a:off x="8726462" y="698852"/>
            <a:ext cx="10241861" cy="8858135"/>
          </a:xfrm>
          <a:custGeom>
            <a:rect b="b" l="l" r="r" t="t"/>
            <a:pathLst>
              <a:path extrusionOk="0" h="11850348" w="11379845">
                <a:moveTo>
                  <a:pt x="0" y="0"/>
                </a:moveTo>
                <a:lnTo>
                  <a:pt x="11379845" y="0"/>
                </a:lnTo>
                <a:lnTo>
                  <a:pt x="11379845" y="11850349"/>
                </a:lnTo>
                <a:lnTo>
                  <a:pt x="0" y="11850349"/>
                </a:lnTo>
                <a:lnTo>
                  <a:pt x="0" y="0"/>
                </a:lnTo>
                <a:close/>
              </a:path>
            </a:pathLst>
          </a:custGeom>
          <a:blipFill rotWithShape="1">
            <a:blip r:embed="rId3">
              <a:alphaModFix/>
            </a:blip>
            <a:stretch>
              <a:fillRect b="-33061" l="-531" r="-14157" t="-53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21"/>
          <p:cNvSpPr/>
          <p:nvPr/>
        </p:nvSpPr>
        <p:spPr>
          <a:xfrm rot="5400000">
            <a:off x="10267395" y="-934098"/>
            <a:ext cx="10291699" cy="12155196"/>
          </a:xfrm>
          <a:custGeom>
            <a:rect b="b" l="l" r="r" t="t"/>
            <a:pathLst>
              <a:path extrusionOk="0" h="12155196" w="21553296">
                <a:moveTo>
                  <a:pt x="0" y="0"/>
                </a:moveTo>
                <a:lnTo>
                  <a:pt x="21553296" y="0"/>
                </a:lnTo>
                <a:lnTo>
                  <a:pt x="21553296" y="12155195"/>
                </a:lnTo>
                <a:lnTo>
                  <a:pt x="0" y="1215519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1"/>
          <p:cNvSpPr txBox="1"/>
          <p:nvPr/>
        </p:nvSpPr>
        <p:spPr>
          <a:xfrm>
            <a:off x="4309776" y="3532829"/>
            <a:ext cx="10058700" cy="393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5980">
                <a:solidFill>
                  <a:srgbClr val="F5F5F7"/>
                </a:solidFill>
                <a:latin typeface="Bebas Neue"/>
                <a:ea typeface="Bebas Neue"/>
                <a:cs typeface="Bebas Neue"/>
                <a:sym typeface="Bebas Neue"/>
              </a:rPr>
              <a:t>visual identity</a:t>
            </a:r>
            <a:endParaRPr/>
          </a:p>
        </p:txBody>
      </p:sp>
      <p:grpSp>
        <p:nvGrpSpPr>
          <p:cNvPr id="327" name="Google Shape;327;p21"/>
          <p:cNvGrpSpPr/>
          <p:nvPr/>
        </p:nvGrpSpPr>
        <p:grpSpPr>
          <a:xfrm>
            <a:off x="665018" y="467374"/>
            <a:ext cx="1316250" cy="689906"/>
            <a:chOff x="0" y="-9525"/>
            <a:chExt cx="1755000" cy="919874"/>
          </a:xfrm>
        </p:grpSpPr>
        <p:sp>
          <p:nvSpPr>
            <p:cNvPr id="328" name="Google Shape;328;p21"/>
            <p:cNvSpPr txBox="1"/>
            <p:nvPr/>
          </p:nvSpPr>
          <p:spPr>
            <a:xfrm>
              <a:off x="0" y="-9525"/>
              <a:ext cx="1755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logo</a:t>
              </a:r>
              <a:endParaRPr b="1" sz="3770">
                <a:solidFill>
                  <a:srgbClr val="F5F5F7"/>
                </a:solidFill>
              </a:endParaRPr>
            </a:p>
          </p:txBody>
        </p:sp>
        <p:sp>
          <p:nvSpPr>
            <p:cNvPr id="329" name="Google Shape;329;p21"/>
            <p:cNvSpPr txBox="1"/>
            <p:nvPr/>
          </p:nvSpPr>
          <p:spPr>
            <a:xfrm>
              <a:off x="1363583" y="136649"/>
              <a:ext cx="1263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333" name="Shape 333"/>
        <p:cNvGrpSpPr/>
        <p:nvPr/>
      </p:nvGrpSpPr>
      <p:grpSpPr>
        <a:xfrm>
          <a:off x="0" y="0"/>
          <a:ext cx="0" cy="0"/>
          <a:chOff x="0" y="0"/>
          <a:chExt cx="0" cy="0"/>
        </a:xfrm>
      </p:grpSpPr>
      <p:sp>
        <p:nvSpPr>
          <p:cNvPr id="334" name="Google Shape;334;p22"/>
          <p:cNvSpPr txBox="1"/>
          <p:nvPr/>
        </p:nvSpPr>
        <p:spPr>
          <a:xfrm>
            <a:off x="5747713" y="657225"/>
            <a:ext cx="6792574"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u="none" strike="noStrike">
                <a:solidFill>
                  <a:srgbClr val="0D2243"/>
                </a:solidFill>
                <a:latin typeface="Inter"/>
                <a:ea typeface="Inter"/>
                <a:cs typeface="Inter"/>
                <a:sym typeface="Inter"/>
              </a:rPr>
              <a:t>Logo</a:t>
            </a:r>
            <a:endParaRPr/>
          </a:p>
        </p:txBody>
      </p:sp>
      <p:grpSp>
        <p:nvGrpSpPr>
          <p:cNvPr id="335" name="Google Shape;335;p22"/>
          <p:cNvGrpSpPr/>
          <p:nvPr/>
        </p:nvGrpSpPr>
        <p:grpSpPr>
          <a:xfrm>
            <a:off x="4343538" y="1564144"/>
            <a:ext cx="8717625" cy="5912808"/>
            <a:chOff x="0" y="-9525"/>
            <a:chExt cx="11623500" cy="7883744"/>
          </a:xfrm>
        </p:grpSpPr>
        <p:sp>
          <p:nvSpPr>
            <p:cNvPr id="336" name="Google Shape;336;p22"/>
            <p:cNvSpPr txBox="1"/>
            <p:nvPr/>
          </p:nvSpPr>
          <p:spPr>
            <a:xfrm>
              <a:off x="0" y="-9525"/>
              <a:ext cx="11623500" cy="662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294">
                  <a:solidFill>
                    <a:srgbClr val="0D2243"/>
                  </a:solidFill>
                </a:rPr>
                <a:t>logo</a:t>
              </a:r>
              <a:endParaRPr/>
            </a:p>
          </p:txBody>
        </p:sp>
        <p:sp>
          <p:nvSpPr>
            <p:cNvPr id="337" name="Google Shape;337;p22"/>
            <p:cNvSpPr txBox="1"/>
            <p:nvPr/>
          </p:nvSpPr>
          <p:spPr>
            <a:xfrm>
              <a:off x="10537360" y="1246319"/>
              <a:ext cx="1086000" cy="662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294">
                  <a:solidFill>
                    <a:srgbClr val="00FFA3"/>
                  </a:solidFill>
                  <a:latin typeface="Arial"/>
                  <a:ea typeface="Arial"/>
                  <a:cs typeface="Arial"/>
                  <a:sym typeface="Arial"/>
                </a:rPr>
                <a:t>•</a:t>
              </a:r>
              <a:endParaRPr/>
            </a:p>
          </p:txBody>
        </p:sp>
      </p:grpSp>
      <p:cxnSp>
        <p:nvCxnSpPr>
          <p:cNvPr id="338" name="Google Shape;338;p22"/>
          <p:cNvCxnSpPr/>
          <p:nvPr/>
        </p:nvCxnSpPr>
        <p:spPr>
          <a:xfrm>
            <a:off x="3583624" y="3758269"/>
            <a:ext cx="11276686" cy="0"/>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39" name="Google Shape;339;p22"/>
          <p:cNvCxnSpPr/>
          <p:nvPr/>
        </p:nvCxnSpPr>
        <p:spPr>
          <a:xfrm>
            <a:off x="3583305" y="5662613"/>
            <a:ext cx="11275695" cy="0"/>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0" name="Google Shape;340;p22"/>
          <p:cNvCxnSpPr/>
          <p:nvPr/>
        </p:nvCxnSpPr>
        <p:spPr>
          <a:xfrm rot="10800000">
            <a:off x="6229237"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1" name="Google Shape;341;p22"/>
          <p:cNvCxnSpPr/>
          <p:nvPr/>
        </p:nvCxnSpPr>
        <p:spPr>
          <a:xfrm rot="10800000">
            <a:off x="6470825"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2" name="Google Shape;342;p22"/>
          <p:cNvCxnSpPr/>
          <p:nvPr/>
        </p:nvCxnSpPr>
        <p:spPr>
          <a:xfrm rot="10800000">
            <a:off x="7956725"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3" name="Google Shape;343;p22"/>
          <p:cNvCxnSpPr/>
          <p:nvPr/>
        </p:nvCxnSpPr>
        <p:spPr>
          <a:xfrm rot="10800000">
            <a:off x="8188789"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4" name="Google Shape;344;p22"/>
          <p:cNvCxnSpPr/>
          <p:nvPr/>
        </p:nvCxnSpPr>
        <p:spPr>
          <a:xfrm rot="10800000">
            <a:off x="9684214"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5" name="Google Shape;345;p22"/>
          <p:cNvCxnSpPr/>
          <p:nvPr/>
        </p:nvCxnSpPr>
        <p:spPr>
          <a:xfrm rot="10800000">
            <a:off x="9916277"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6" name="Google Shape;346;p22"/>
          <p:cNvCxnSpPr/>
          <p:nvPr/>
        </p:nvCxnSpPr>
        <p:spPr>
          <a:xfrm rot="10800000">
            <a:off x="11449802"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cxnSp>
        <p:nvCxnSpPr>
          <p:cNvPr id="347" name="Google Shape;347;p22"/>
          <p:cNvCxnSpPr/>
          <p:nvPr/>
        </p:nvCxnSpPr>
        <p:spPr>
          <a:xfrm rot="10800000">
            <a:off x="11681866" y="3163820"/>
            <a:ext cx="0" cy="3020714"/>
          </a:xfrm>
          <a:prstGeom prst="straightConnector1">
            <a:avLst/>
          </a:prstGeom>
          <a:noFill/>
          <a:ln cap="flat" cmpd="sng" w="9525">
            <a:solidFill>
              <a:srgbClr val="0D2243">
                <a:alpha val="40000"/>
              </a:srgbClr>
            </a:solidFill>
            <a:prstDash val="solid"/>
            <a:round/>
            <a:headEnd len="sm" w="sm" type="none"/>
            <a:tailEnd len="sm" w="sm" type="none"/>
          </a:ln>
        </p:spPr>
      </p:cxnSp>
      <p:sp>
        <p:nvSpPr>
          <p:cNvPr id="348" name="Google Shape;348;p22"/>
          <p:cNvSpPr txBox="1"/>
          <p:nvPr/>
        </p:nvSpPr>
        <p:spPr>
          <a:xfrm>
            <a:off x="7574877" y="7587095"/>
            <a:ext cx="7675610" cy="133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Lorem ipsum dolor sit amet, consectetur adipiscing elit. Sed quis nisl vitae nisi tincidunt consequat. Quisque euismod, leo id lacinia malesuada, eros augue sagittis nunc, quis aliquet lacus justo ac lectus. Cras auctor, lorem ac ultricies tincidunt, nisl massa ullamcorper nisi, sit amet aliquam arcu quam at nibh. In hac habitasse platea dictumst. </a:t>
            </a:r>
            <a:endParaRPr/>
          </a:p>
        </p:txBody>
      </p:sp>
      <p:grpSp>
        <p:nvGrpSpPr>
          <p:cNvPr id="349" name="Google Shape;349;p22"/>
          <p:cNvGrpSpPr/>
          <p:nvPr/>
        </p:nvGrpSpPr>
        <p:grpSpPr>
          <a:xfrm>
            <a:off x="4477078" y="7267993"/>
            <a:ext cx="1534971" cy="1004482"/>
            <a:chOff x="0" y="-9525"/>
            <a:chExt cx="2046629" cy="1339309"/>
          </a:xfrm>
        </p:grpSpPr>
        <p:sp>
          <p:nvSpPr>
            <p:cNvPr id="350" name="Google Shape;350;p22"/>
            <p:cNvSpPr txBox="1"/>
            <p:nvPr/>
          </p:nvSpPr>
          <p:spPr>
            <a:xfrm>
              <a:off x="0" y="-9525"/>
              <a:ext cx="1969800" cy="11265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89">
                  <a:solidFill>
                    <a:srgbClr val="0D2243"/>
                  </a:solidFill>
                </a:rPr>
                <a:t>logo</a:t>
              </a:r>
              <a:endParaRPr/>
            </a:p>
          </p:txBody>
        </p:sp>
        <p:sp>
          <p:nvSpPr>
            <p:cNvPr id="351" name="Google Shape;351;p22"/>
            <p:cNvSpPr txBox="1"/>
            <p:nvPr/>
          </p:nvSpPr>
          <p:spPr>
            <a:xfrm>
              <a:off x="1793129" y="203284"/>
              <a:ext cx="253500" cy="11265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89">
                  <a:solidFill>
                    <a:srgbClr val="0D2243"/>
                  </a:solidFill>
                  <a:latin typeface="Arial"/>
                  <a:ea typeface="Arial"/>
                  <a:cs typeface="Arial"/>
                  <a:sym typeface="Arial"/>
                </a:rPr>
                <a:t>•</a:t>
              </a:r>
              <a:endParaRPr/>
            </a:p>
          </p:txBody>
        </p:sp>
      </p:grpSp>
      <p:sp>
        <p:nvSpPr>
          <p:cNvPr id="352" name="Google Shape;352;p22"/>
          <p:cNvSpPr txBox="1"/>
          <p:nvPr/>
        </p:nvSpPr>
        <p:spPr>
          <a:xfrm>
            <a:off x="1458171" y="4501775"/>
            <a:ext cx="1415299" cy="29476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0D2243"/>
                </a:solidFill>
                <a:latin typeface="Inter"/>
                <a:ea typeface="Inter"/>
                <a:cs typeface="Inter"/>
                <a:sym typeface="Inter"/>
              </a:rPr>
              <a:t>Duotone</a:t>
            </a:r>
            <a:endParaRPr/>
          </a:p>
        </p:txBody>
      </p:sp>
      <p:sp>
        <p:nvSpPr>
          <p:cNvPr id="353" name="Google Shape;353;p22"/>
          <p:cNvSpPr txBox="1"/>
          <p:nvPr/>
        </p:nvSpPr>
        <p:spPr>
          <a:xfrm>
            <a:off x="1458171" y="8025999"/>
            <a:ext cx="1101477"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D2243"/>
                </a:solidFill>
                <a:latin typeface="Inter"/>
                <a:ea typeface="Inter"/>
                <a:cs typeface="Inter"/>
                <a:sym typeface="Inter"/>
              </a:rPr>
              <a:t>Monotone</a:t>
            </a:r>
            <a:endParaRPr/>
          </a:p>
        </p:txBody>
      </p:sp>
      <p:grpSp>
        <p:nvGrpSpPr>
          <p:cNvPr id="354" name="Google Shape;354;p22"/>
          <p:cNvGrpSpPr/>
          <p:nvPr/>
        </p:nvGrpSpPr>
        <p:grpSpPr>
          <a:xfrm>
            <a:off x="665018" y="467374"/>
            <a:ext cx="1129932" cy="689906"/>
            <a:chOff x="0" y="-9525"/>
            <a:chExt cx="1506576" cy="919874"/>
          </a:xfrm>
        </p:grpSpPr>
        <p:sp>
          <p:nvSpPr>
            <p:cNvPr id="355" name="Google Shape;355;p22"/>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356" name="Google Shape;356;p22"/>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grpSp>
        <p:nvGrpSpPr>
          <p:cNvPr id="357" name="Google Shape;357;p22"/>
          <p:cNvGrpSpPr/>
          <p:nvPr/>
        </p:nvGrpSpPr>
        <p:grpSpPr>
          <a:xfrm>
            <a:off x="4477078" y="8256493"/>
            <a:ext cx="1534972" cy="1004482"/>
            <a:chOff x="0" y="-9525"/>
            <a:chExt cx="2046629" cy="1339309"/>
          </a:xfrm>
        </p:grpSpPr>
        <p:sp>
          <p:nvSpPr>
            <p:cNvPr id="358" name="Google Shape;358;p22"/>
            <p:cNvSpPr txBox="1"/>
            <p:nvPr/>
          </p:nvSpPr>
          <p:spPr>
            <a:xfrm>
              <a:off x="0" y="-9525"/>
              <a:ext cx="1969800" cy="11265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89">
                  <a:solidFill>
                    <a:srgbClr val="00FFA3"/>
                  </a:solidFill>
                </a:rPr>
                <a:t>logo</a:t>
              </a:r>
              <a:endParaRPr>
                <a:solidFill>
                  <a:srgbClr val="00FFA3"/>
                </a:solidFill>
              </a:endParaRPr>
            </a:p>
          </p:txBody>
        </p:sp>
        <p:sp>
          <p:nvSpPr>
            <p:cNvPr id="359" name="Google Shape;359;p22"/>
            <p:cNvSpPr txBox="1"/>
            <p:nvPr/>
          </p:nvSpPr>
          <p:spPr>
            <a:xfrm>
              <a:off x="1793129" y="203284"/>
              <a:ext cx="253500" cy="11265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lang="en-US" sz="5489">
                  <a:solidFill>
                    <a:schemeClr val="lt2"/>
                  </a:solidFill>
                  <a:latin typeface="Arial"/>
                  <a:ea typeface="Arial"/>
                  <a:cs typeface="Arial"/>
                  <a:sym typeface="Arial"/>
                </a:rPr>
                <a:t>•</a:t>
              </a:r>
              <a:endParaRPr>
                <a:solidFill>
                  <a:schemeClr val="lt2"/>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363" name="Shape 363"/>
        <p:cNvGrpSpPr/>
        <p:nvPr/>
      </p:nvGrpSpPr>
      <p:grpSpPr>
        <a:xfrm>
          <a:off x="0" y="0"/>
          <a:ext cx="0" cy="0"/>
          <a:chOff x="0" y="0"/>
          <a:chExt cx="0" cy="0"/>
        </a:xfrm>
      </p:grpSpPr>
      <p:sp>
        <p:nvSpPr>
          <p:cNvPr id="364" name="Google Shape;364;p23"/>
          <p:cNvSpPr/>
          <p:nvPr/>
        </p:nvSpPr>
        <p:spPr>
          <a:xfrm>
            <a:off x="4897727" y="3868401"/>
            <a:ext cx="4478372" cy="3939766"/>
          </a:xfrm>
          <a:custGeom>
            <a:rect b="b" l="l" r="r" t="t"/>
            <a:pathLst>
              <a:path extrusionOk="0" h="698500" w="793992">
                <a:moveTo>
                  <a:pt x="778768" y="391580"/>
                </a:moveTo>
                <a:lnTo>
                  <a:pt x="624824" y="656170"/>
                </a:lnTo>
                <a:cubicBezTo>
                  <a:pt x="609576" y="682377"/>
                  <a:pt x="581543" y="698500"/>
                  <a:pt x="551223" y="698500"/>
                </a:cubicBezTo>
                <a:lnTo>
                  <a:pt x="242769" y="698500"/>
                </a:lnTo>
                <a:cubicBezTo>
                  <a:pt x="212449" y="698500"/>
                  <a:pt x="184416" y="682377"/>
                  <a:pt x="169168" y="656170"/>
                </a:cubicBezTo>
                <a:lnTo>
                  <a:pt x="15224" y="391580"/>
                </a:lnTo>
                <a:cubicBezTo>
                  <a:pt x="0" y="365413"/>
                  <a:pt x="0" y="333087"/>
                  <a:pt x="15224" y="306920"/>
                </a:cubicBezTo>
                <a:lnTo>
                  <a:pt x="169168" y="42330"/>
                </a:lnTo>
                <a:cubicBezTo>
                  <a:pt x="184416" y="16123"/>
                  <a:pt x="212449" y="0"/>
                  <a:pt x="242769" y="0"/>
                </a:cubicBezTo>
                <a:lnTo>
                  <a:pt x="551223" y="0"/>
                </a:lnTo>
                <a:cubicBezTo>
                  <a:pt x="581543" y="0"/>
                  <a:pt x="609576" y="16123"/>
                  <a:pt x="624824" y="42330"/>
                </a:cubicBezTo>
                <a:lnTo>
                  <a:pt x="778768" y="306920"/>
                </a:lnTo>
                <a:cubicBezTo>
                  <a:pt x="793992" y="333087"/>
                  <a:pt x="793992" y="365413"/>
                  <a:pt x="778768" y="391580"/>
                </a:cubicBezTo>
                <a:close/>
              </a:path>
            </a:pathLst>
          </a:custGeom>
          <a:solidFill>
            <a:srgbClr val="0D22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3"/>
          <p:cNvSpPr/>
          <p:nvPr/>
        </p:nvSpPr>
        <p:spPr>
          <a:xfrm>
            <a:off x="9062700" y="2478833"/>
            <a:ext cx="3149770" cy="2779137"/>
          </a:xfrm>
          <a:custGeom>
            <a:rect b="b" l="l" r="r" t="t"/>
            <a:pathLst>
              <a:path extrusionOk="0" h="698500" w="791654">
                <a:moveTo>
                  <a:pt x="774537" y="396842"/>
                </a:moveTo>
                <a:lnTo>
                  <a:pt x="626717" y="650908"/>
                </a:lnTo>
                <a:cubicBezTo>
                  <a:pt x="609574" y="680373"/>
                  <a:pt x="578055" y="698500"/>
                  <a:pt x="543965" y="698500"/>
                </a:cubicBezTo>
                <a:lnTo>
                  <a:pt x="247689" y="698500"/>
                </a:lnTo>
                <a:cubicBezTo>
                  <a:pt x="213599" y="698500"/>
                  <a:pt x="182080" y="680373"/>
                  <a:pt x="164937" y="650908"/>
                </a:cubicBezTo>
                <a:lnTo>
                  <a:pt x="17117" y="396842"/>
                </a:lnTo>
                <a:cubicBezTo>
                  <a:pt x="0" y="367423"/>
                  <a:pt x="0" y="331077"/>
                  <a:pt x="17117" y="301658"/>
                </a:cubicBezTo>
                <a:lnTo>
                  <a:pt x="164937" y="47592"/>
                </a:lnTo>
                <a:cubicBezTo>
                  <a:pt x="182080" y="18127"/>
                  <a:pt x="213599" y="0"/>
                  <a:pt x="247689" y="0"/>
                </a:cubicBezTo>
                <a:lnTo>
                  <a:pt x="543965" y="0"/>
                </a:lnTo>
                <a:cubicBezTo>
                  <a:pt x="578055" y="0"/>
                  <a:pt x="609574" y="18127"/>
                  <a:pt x="626717" y="47592"/>
                </a:cubicBezTo>
                <a:lnTo>
                  <a:pt x="774537" y="301658"/>
                </a:lnTo>
                <a:cubicBezTo>
                  <a:pt x="791654" y="331077"/>
                  <a:pt x="791654" y="367423"/>
                  <a:pt x="774537" y="396842"/>
                </a:cubicBezTo>
                <a:close/>
              </a:path>
            </a:pathLst>
          </a:custGeom>
          <a:solidFill>
            <a:srgbClr val="00FF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3"/>
          <p:cNvSpPr txBox="1"/>
          <p:nvPr/>
        </p:nvSpPr>
        <p:spPr>
          <a:xfrm>
            <a:off x="9475401" y="2289346"/>
            <a:ext cx="2324369" cy="29686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7" name="Google Shape;367;p23"/>
          <p:cNvGrpSpPr/>
          <p:nvPr/>
        </p:nvGrpSpPr>
        <p:grpSpPr>
          <a:xfrm>
            <a:off x="9590421" y="5711926"/>
            <a:ext cx="2094326" cy="1979613"/>
            <a:chOff x="11719" y="-47625"/>
            <a:chExt cx="789361" cy="746125"/>
          </a:xfrm>
        </p:grpSpPr>
        <p:sp>
          <p:nvSpPr>
            <p:cNvPr id="368" name="Google Shape;368;p23"/>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3"/>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0" name="Google Shape;370;p23"/>
          <p:cNvGrpSpPr/>
          <p:nvPr/>
        </p:nvGrpSpPr>
        <p:grpSpPr>
          <a:xfrm>
            <a:off x="11878457" y="4905956"/>
            <a:ext cx="1563803" cy="1489252"/>
            <a:chOff x="14662" y="-47625"/>
            <a:chExt cx="783476" cy="746125"/>
          </a:xfrm>
        </p:grpSpPr>
        <p:sp>
          <p:nvSpPr>
            <p:cNvPr id="371" name="Google Shape;371;p23"/>
            <p:cNvSpPr/>
            <p:nvPr/>
          </p:nvSpPr>
          <p:spPr>
            <a:xfrm>
              <a:off x="14662" y="0"/>
              <a:ext cx="783476" cy="698500"/>
            </a:xfrm>
            <a:custGeom>
              <a:rect b="b" l="l" r="r" t="t"/>
              <a:pathLst>
                <a:path extrusionOk="0" h="698500" w="783476">
                  <a:moveTo>
                    <a:pt x="759740" y="415246"/>
                  </a:moveTo>
                  <a:lnTo>
                    <a:pt x="633336" y="632504"/>
                  </a:lnTo>
                  <a:cubicBezTo>
                    <a:pt x="609563" y="673364"/>
                    <a:pt x="565857" y="698500"/>
                    <a:pt x="518585" y="698500"/>
                  </a:cubicBezTo>
                  <a:lnTo>
                    <a:pt x="264891" y="698500"/>
                  </a:lnTo>
                  <a:cubicBezTo>
                    <a:pt x="217619" y="698500"/>
                    <a:pt x="173913" y="673364"/>
                    <a:pt x="150140" y="632504"/>
                  </a:cubicBezTo>
                  <a:lnTo>
                    <a:pt x="23736" y="415246"/>
                  </a:lnTo>
                  <a:cubicBezTo>
                    <a:pt x="0" y="374450"/>
                    <a:pt x="0" y="324050"/>
                    <a:pt x="23736" y="283254"/>
                  </a:cubicBezTo>
                  <a:lnTo>
                    <a:pt x="150140" y="65996"/>
                  </a:lnTo>
                  <a:cubicBezTo>
                    <a:pt x="173913" y="25136"/>
                    <a:pt x="217619" y="0"/>
                    <a:pt x="264891" y="0"/>
                  </a:cubicBezTo>
                  <a:lnTo>
                    <a:pt x="518585" y="0"/>
                  </a:lnTo>
                  <a:cubicBezTo>
                    <a:pt x="565857" y="0"/>
                    <a:pt x="609563" y="25136"/>
                    <a:pt x="633336" y="65996"/>
                  </a:cubicBezTo>
                  <a:lnTo>
                    <a:pt x="759740" y="283254"/>
                  </a:lnTo>
                  <a:cubicBezTo>
                    <a:pt x="783476" y="324050"/>
                    <a:pt x="783476" y="374450"/>
                    <a:pt x="759740" y="415246"/>
                  </a:cubicBezTo>
                  <a:close/>
                </a:path>
              </a:pathLst>
            </a:custGeom>
            <a:solidFill>
              <a:srgbClr val="F5F5F7"/>
            </a:solidFill>
            <a:ln cap="flat" cmpd="sng" w="9525">
              <a:solidFill>
                <a:srgbClr val="98A1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3"/>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3" name="Google Shape;373;p23"/>
          <p:cNvGrpSpPr/>
          <p:nvPr/>
        </p:nvGrpSpPr>
        <p:grpSpPr>
          <a:xfrm>
            <a:off x="4591516" y="7418293"/>
            <a:ext cx="909621" cy="865226"/>
            <a:chOff x="14195" y="-47625"/>
            <a:chExt cx="784409" cy="746125"/>
          </a:xfrm>
        </p:grpSpPr>
        <p:sp>
          <p:nvSpPr>
            <p:cNvPr id="374" name="Google Shape;374;p23"/>
            <p:cNvSpPr/>
            <p:nvPr/>
          </p:nvSpPr>
          <p:spPr>
            <a:xfrm>
              <a:off x="14195" y="0"/>
              <a:ext cx="784409" cy="698500"/>
            </a:xfrm>
            <a:custGeom>
              <a:rect b="b" l="l" r="r" t="t"/>
              <a:pathLst>
                <a:path extrusionOk="0" h="698500" w="784409">
                  <a:moveTo>
                    <a:pt x="761429" y="413147"/>
                  </a:moveTo>
                  <a:lnTo>
                    <a:pt x="632581" y="634603"/>
                  </a:lnTo>
                  <a:cubicBezTo>
                    <a:pt x="609565" y="674163"/>
                    <a:pt x="567249" y="698500"/>
                    <a:pt x="521480" y="698500"/>
                  </a:cubicBezTo>
                  <a:lnTo>
                    <a:pt x="262930" y="698500"/>
                  </a:lnTo>
                  <a:cubicBezTo>
                    <a:pt x="217161" y="698500"/>
                    <a:pt x="174845" y="674163"/>
                    <a:pt x="151829" y="634603"/>
                  </a:cubicBezTo>
                  <a:lnTo>
                    <a:pt x="22981" y="413147"/>
                  </a:lnTo>
                  <a:cubicBezTo>
                    <a:pt x="0" y="373648"/>
                    <a:pt x="0" y="324852"/>
                    <a:pt x="22981" y="285353"/>
                  </a:cubicBezTo>
                  <a:lnTo>
                    <a:pt x="151829" y="63897"/>
                  </a:lnTo>
                  <a:cubicBezTo>
                    <a:pt x="174845" y="24337"/>
                    <a:pt x="217161" y="0"/>
                    <a:pt x="262930" y="0"/>
                  </a:cubicBezTo>
                  <a:lnTo>
                    <a:pt x="521480" y="0"/>
                  </a:lnTo>
                  <a:cubicBezTo>
                    <a:pt x="567249" y="0"/>
                    <a:pt x="609565" y="24337"/>
                    <a:pt x="632581" y="63897"/>
                  </a:cubicBezTo>
                  <a:lnTo>
                    <a:pt x="761429" y="285353"/>
                  </a:lnTo>
                  <a:cubicBezTo>
                    <a:pt x="784410" y="324852"/>
                    <a:pt x="784410" y="373648"/>
                    <a:pt x="761429" y="413147"/>
                  </a:cubicBezTo>
                  <a:close/>
                </a:path>
              </a:pathLst>
            </a:custGeom>
            <a:solidFill>
              <a:srgbClr val="FFFFFF"/>
            </a:solidFill>
            <a:ln cap="flat" cmpd="sng" w="9525">
              <a:solidFill>
                <a:srgbClr val="98A1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3"/>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6" name="Google Shape;376;p23"/>
          <p:cNvSpPr txBox="1"/>
          <p:nvPr/>
        </p:nvSpPr>
        <p:spPr>
          <a:xfrm>
            <a:off x="5061913" y="657225"/>
            <a:ext cx="6792600" cy="769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u="none" strike="noStrike">
                <a:solidFill>
                  <a:srgbClr val="0D2243"/>
                </a:solidFill>
                <a:latin typeface="Inter"/>
                <a:ea typeface="Inter"/>
                <a:cs typeface="Inter"/>
                <a:sym typeface="Inter"/>
              </a:rPr>
              <a:t>Color Palette</a:t>
            </a:r>
            <a:endParaRPr/>
          </a:p>
        </p:txBody>
      </p:sp>
      <p:sp>
        <p:nvSpPr>
          <p:cNvPr id="377" name="Google Shape;377;p23"/>
          <p:cNvSpPr txBox="1"/>
          <p:nvPr/>
        </p:nvSpPr>
        <p:spPr>
          <a:xfrm>
            <a:off x="1865972" y="2991020"/>
            <a:ext cx="1662857"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Dark blue</a:t>
            </a:r>
            <a:endParaRPr/>
          </a:p>
        </p:txBody>
      </p:sp>
      <p:sp>
        <p:nvSpPr>
          <p:cNvPr id="378" name="Google Shape;378;p23"/>
          <p:cNvSpPr txBox="1"/>
          <p:nvPr/>
        </p:nvSpPr>
        <p:spPr>
          <a:xfrm>
            <a:off x="11989947" y="7406845"/>
            <a:ext cx="1646188"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Blue grey</a:t>
            </a:r>
            <a:endParaRPr/>
          </a:p>
        </p:txBody>
      </p:sp>
      <p:sp>
        <p:nvSpPr>
          <p:cNvPr id="379" name="Google Shape;379;p23"/>
          <p:cNvSpPr txBox="1"/>
          <p:nvPr/>
        </p:nvSpPr>
        <p:spPr>
          <a:xfrm>
            <a:off x="12734206" y="2495720"/>
            <a:ext cx="1069032"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Green</a:t>
            </a:r>
            <a:endParaRPr/>
          </a:p>
        </p:txBody>
      </p:sp>
      <p:sp>
        <p:nvSpPr>
          <p:cNvPr id="380" name="Google Shape;380;p23"/>
          <p:cNvSpPr txBox="1"/>
          <p:nvPr/>
        </p:nvSpPr>
        <p:spPr>
          <a:xfrm>
            <a:off x="13793195" y="4690300"/>
            <a:ext cx="1527497"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Offwhite</a:t>
            </a:r>
            <a:endParaRPr/>
          </a:p>
        </p:txBody>
      </p:sp>
      <p:sp>
        <p:nvSpPr>
          <p:cNvPr id="381" name="Google Shape;381;p23"/>
          <p:cNvSpPr txBox="1"/>
          <p:nvPr/>
        </p:nvSpPr>
        <p:spPr>
          <a:xfrm>
            <a:off x="1865972" y="7382138"/>
            <a:ext cx="1037704"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White</a:t>
            </a:r>
            <a:endParaRPr/>
          </a:p>
        </p:txBody>
      </p:sp>
      <p:sp>
        <p:nvSpPr>
          <p:cNvPr id="382" name="Google Shape;382;p23"/>
          <p:cNvSpPr txBox="1"/>
          <p:nvPr/>
        </p:nvSpPr>
        <p:spPr>
          <a:xfrm>
            <a:off x="1865972" y="3612307"/>
            <a:ext cx="3180355"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#0d2243</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rgb(13, 34, 67)</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hsl(217, 68%, 16%)</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cmyk(81%, 49%, 0%, 74%)</a:t>
            </a:r>
            <a:endParaRPr/>
          </a:p>
        </p:txBody>
      </p:sp>
      <p:sp>
        <p:nvSpPr>
          <p:cNvPr id="383" name="Google Shape;383;p23"/>
          <p:cNvSpPr txBox="1"/>
          <p:nvPr/>
        </p:nvSpPr>
        <p:spPr>
          <a:xfrm>
            <a:off x="11989947" y="8028131"/>
            <a:ext cx="3180355"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#98a1af</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rgb(152, 161, 175)</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hsl(217, 13%, 64%)</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cmyk(13%, 8%, 0%, 31%)</a:t>
            </a:r>
            <a:endParaRPr/>
          </a:p>
        </p:txBody>
      </p:sp>
      <p:sp>
        <p:nvSpPr>
          <p:cNvPr id="384" name="Google Shape;384;p23"/>
          <p:cNvSpPr txBox="1"/>
          <p:nvPr/>
        </p:nvSpPr>
        <p:spPr>
          <a:xfrm>
            <a:off x="12734206" y="3117007"/>
            <a:ext cx="4410794" cy="111229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#00ffa3</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rgb(0, 255, 163)</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hsl(158, 100%, 50%)</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cmyk(100%, 0%, 36%, 0%)</a:t>
            </a:r>
            <a:endParaRPr/>
          </a:p>
        </p:txBody>
      </p:sp>
      <p:sp>
        <p:nvSpPr>
          <p:cNvPr id="385" name="Google Shape;385;p23"/>
          <p:cNvSpPr txBox="1"/>
          <p:nvPr/>
        </p:nvSpPr>
        <p:spPr>
          <a:xfrm>
            <a:off x="13793195" y="5311586"/>
            <a:ext cx="3180355"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#f5f5f7</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rgb(245, 245, 247)</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hsl(240, 11%, 96%)</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cmyk(1%, 1%, 0%, 3%)</a:t>
            </a:r>
            <a:endParaRPr/>
          </a:p>
        </p:txBody>
      </p:sp>
      <p:sp>
        <p:nvSpPr>
          <p:cNvPr id="386" name="Google Shape;386;p23"/>
          <p:cNvSpPr txBox="1"/>
          <p:nvPr/>
        </p:nvSpPr>
        <p:spPr>
          <a:xfrm>
            <a:off x="1865972" y="8003425"/>
            <a:ext cx="3180355"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#ffffff</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rgb(255, 255, 255)</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hsl(0, 0%, 100%)</a:t>
            </a:r>
            <a:endParaRPr/>
          </a:p>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cmyk(0%, 0%, 0%, 0%)</a:t>
            </a:r>
            <a:endParaRPr/>
          </a:p>
        </p:txBody>
      </p:sp>
      <p:grpSp>
        <p:nvGrpSpPr>
          <p:cNvPr id="387" name="Google Shape;387;p23"/>
          <p:cNvGrpSpPr/>
          <p:nvPr/>
        </p:nvGrpSpPr>
        <p:grpSpPr>
          <a:xfrm>
            <a:off x="665018" y="467374"/>
            <a:ext cx="1129932" cy="689906"/>
            <a:chOff x="0" y="-9525"/>
            <a:chExt cx="1506576" cy="919874"/>
          </a:xfrm>
        </p:grpSpPr>
        <p:sp>
          <p:nvSpPr>
            <p:cNvPr id="388" name="Google Shape;388;p23"/>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389" name="Google Shape;389;p23"/>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393" name="Shape 393"/>
        <p:cNvGrpSpPr/>
        <p:nvPr/>
      </p:nvGrpSpPr>
      <p:grpSpPr>
        <a:xfrm>
          <a:off x="0" y="0"/>
          <a:ext cx="0" cy="0"/>
          <a:chOff x="0" y="0"/>
          <a:chExt cx="0" cy="0"/>
        </a:xfrm>
      </p:grpSpPr>
      <p:sp>
        <p:nvSpPr>
          <p:cNvPr id="394" name="Google Shape;394;p24"/>
          <p:cNvSpPr txBox="1"/>
          <p:nvPr/>
        </p:nvSpPr>
        <p:spPr>
          <a:xfrm>
            <a:off x="5747713" y="657225"/>
            <a:ext cx="6792574"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u="none" strike="noStrike">
                <a:solidFill>
                  <a:srgbClr val="0D2243"/>
                </a:solidFill>
                <a:latin typeface="Inter"/>
                <a:ea typeface="Inter"/>
                <a:cs typeface="Inter"/>
                <a:sym typeface="Inter"/>
              </a:rPr>
              <a:t>Typography</a:t>
            </a:r>
            <a:endParaRPr/>
          </a:p>
        </p:txBody>
      </p:sp>
      <p:sp>
        <p:nvSpPr>
          <p:cNvPr id="395" name="Google Shape;395;p24"/>
          <p:cNvSpPr txBox="1"/>
          <p:nvPr/>
        </p:nvSpPr>
        <p:spPr>
          <a:xfrm>
            <a:off x="1772078" y="2194694"/>
            <a:ext cx="3103215"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Primary Typeface</a:t>
            </a:r>
            <a:endParaRPr/>
          </a:p>
        </p:txBody>
      </p:sp>
      <p:sp>
        <p:nvSpPr>
          <p:cNvPr id="396" name="Google Shape;396;p24"/>
          <p:cNvSpPr txBox="1"/>
          <p:nvPr/>
        </p:nvSpPr>
        <p:spPr>
          <a:xfrm>
            <a:off x="1772078" y="6587791"/>
            <a:ext cx="3618830"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Secondary Typeface</a:t>
            </a:r>
            <a:endParaRPr/>
          </a:p>
        </p:txBody>
      </p:sp>
      <p:sp>
        <p:nvSpPr>
          <p:cNvPr id="397" name="Google Shape;397;p24"/>
          <p:cNvSpPr txBox="1"/>
          <p:nvPr/>
        </p:nvSpPr>
        <p:spPr>
          <a:xfrm>
            <a:off x="11901059" y="2194694"/>
            <a:ext cx="2721652"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Inter</a:t>
            </a:r>
            <a:endParaRPr/>
          </a:p>
        </p:txBody>
      </p:sp>
      <p:sp>
        <p:nvSpPr>
          <p:cNvPr id="398" name="Google Shape;398;p24"/>
          <p:cNvSpPr txBox="1"/>
          <p:nvPr/>
        </p:nvSpPr>
        <p:spPr>
          <a:xfrm>
            <a:off x="11901059" y="6587791"/>
            <a:ext cx="2721652"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D2243"/>
                </a:solidFill>
                <a:latin typeface="Inter"/>
                <a:ea typeface="Inter"/>
                <a:cs typeface="Inter"/>
                <a:sym typeface="Inter"/>
              </a:rPr>
              <a:t>Bebas Neue</a:t>
            </a:r>
            <a:endParaRPr/>
          </a:p>
        </p:txBody>
      </p:sp>
      <p:sp>
        <p:nvSpPr>
          <p:cNvPr id="399" name="Google Shape;399;p24"/>
          <p:cNvSpPr txBox="1"/>
          <p:nvPr/>
        </p:nvSpPr>
        <p:spPr>
          <a:xfrm>
            <a:off x="7096805" y="2400359"/>
            <a:ext cx="3496494" cy="2397844"/>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13971">
                <a:solidFill>
                  <a:srgbClr val="0D2243"/>
                </a:solidFill>
                <a:latin typeface="Inter"/>
                <a:ea typeface="Inter"/>
                <a:cs typeface="Inter"/>
                <a:sym typeface="Inter"/>
              </a:rPr>
              <a:t>Abc</a:t>
            </a:r>
            <a:endParaRPr/>
          </a:p>
        </p:txBody>
      </p:sp>
      <p:sp>
        <p:nvSpPr>
          <p:cNvPr id="400" name="Google Shape;400;p24"/>
          <p:cNvSpPr txBox="1"/>
          <p:nvPr/>
        </p:nvSpPr>
        <p:spPr>
          <a:xfrm>
            <a:off x="7905598" y="6890686"/>
            <a:ext cx="2447025" cy="2757968"/>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lang="en-US" sz="16137">
                <a:solidFill>
                  <a:srgbClr val="0D2243"/>
                </a:solidFill>
                <a:latin typeface="Bebas Neue"/>
                <a:ea typeface="Bebas Neue"/>
                <a:cs typeface="Bebas Neue"/>
                <a:sym typeface="Bebas Neue"/>
              </a:rPr>
              <a:t>Abc</a:t>
            </a:r>
            <a:endParaRPr/>
          </a:p>
        </p:txBody>
      </p:sp>
      <p:sp>
        <p:nvSpPr>
          <p:cNvPr id="401" name="Google Shape;401;p24"/>
          <p:cNvSpPr txBox="1"/>
          <p:nvPr/>
        </p:nvSpPr>
        <p:spPr>
          <a:xfrm>
            <a:off x="11901059" y="3196056"/>
            <a:ext cx="4614862" cy="104457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lang="en-US" sz="1999">
                <a:solidFill>
                  <a:srgbClr val="0D2243"/>
                </a:solidFill>
                <a:latin typeface="Inter"/>
                <a:ea typeface="Inter"/>
                <a:cs typeface="Inter"/>
                <a:sym typeface="Inter"/>
              </a:rPr>
              <a:t>ABCDEFGHIJKLMNOPQRSTUVWXYZ</a:t>
            </a:r>
            <a:endParaRPr/>
          </a:p>
          <a:p>
            <a:pPr indent="0" lvl="0" marL="0" marR="0" rtl="0" algn="l">
              <a:lnSpc>
                <a:spcPct val="140020"/>
              </a:lnSpc>
              <a:spcBef>
                <a:spcPts val="0"/>
              </a:spcBef>
              <a:spcAft>
                <a:spcPts val="0"/>
              </a:spcAft>
              <a:buNone/>
            </a:pPr>
            <a:r>
              <a:rPr b="1" lang="en-US" sz="1999">
                <a:solidFill>
                  <a:srgbClr val="0D2243"/>
                </a:solidFill>
                <a:latin typeface="Inter"/>
                <a:ea typeface="Inter"/>
                <a:cs typeface="Inter"/>
                <a:sym typeface="Inter"/>
              </a:rPr>
              <a:t>abcdefghijklmnopqrstuvwxyz</a:t>
            </a:r>
            <a:endParaRPr/>
          </a:p>
          <a:p>
            <a:pPr indent="0" lvl="0" marL="0" marR="0" rtl="0" algn="l">
              <a:lnSpc>
                <a:spcPct val="140020"/>
              </a:lnSpc>
              <a:spcBef>
                <a:spcPts val="0"/>
              </a:spcBef>
              <a:spcAft>
                <a:spcPts val="0"/>
              </a:spcAft>
              <a:buNone/>
            </a:pPr>
            <a:r>
              <a:rPr b="1" lang="en-US" sz="1999">
                <a:solidFill>
                  <a:srgbClr val="0D2243"/>
                </a:solidFill>
                <a:latin typeface="Inter"/>
                <a:ea typeface="Inter"/>
                <a:cs typeface="Inter"/>
                <a:sym typeface="Inter"/>
              </a:rPr>
              <a:t>1234567890!#?$%&amp; </a:t>
            </a:r>
            <a:endParaRPr/>
          </a:p>
        </p:txBody>
      </p:sp>
      <p:sp>
        <p:nvSpPr>
          <p:cNvPr id="402" name="Google Shape;402;p24"/>
          <p:cNvSpPr txBox="1"/>
          <p:nvPr/>
        </p:nvSpPr>
        <p:spPr>
          <a:xfrm>
            <a:off x="11901059" y="7480999"/>
            <a:ext cx="3486150" cy="941071"/>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699">
                <a:solidFill>
                  <a:srgbClr val="0D2243"/>
                </a:solidFill>
                <a:latin typeface="Bebas Neue"/>
                <a:ea typeface="Bebas Neue"/>
                <a:cs typeface="Bebas Neue"/>
                <a:sym typeface="Bebas Neue"/>
              </a:rPr>
              <a:t>ABCDEFGHIJKLMNOPQRSTUVWXYZ</a:t>
            </a:r>
            <a:endParaRPr/>
          </a:p>
          <a:p>
            <a:pPr indent="0" lvl="0" marL="0" marR="0" rtl="0" algn="l">
              <a:lnSpc>
                <a:spcPct val="140014"/>
              </a:lnSpc>
              <a:spcBef>
                <a:spcPts val="0"/>
              </a:spcBef>
              <a:spcAft>
                <a:spcPts val="0"/>
              </a:spcAft>
              <a:buNone/>
            </a:pPr>
            <a:r>
              <a:rPr b="1" lang="en-US" sz="2699">
                <a:solidFill>
                  <a:srgbClr val="0D2243"/>
                </a:solidFill>
                <a:latin typeface="Bebas Neue"/>
                <a:ea typeface="Bebas Neue"/>
                <a:cs typeface="Bebas Neue"/>
                <a:sym typeface="Bebas Neue"/>
              </a:rPr>
              <a:t>1234567890!#?$%&amp; </a:t>
            </a:r>
            <a:endParaRPr/>
          </a:p>
        </p:txBody>
      </p:sp>
      <p:sp>
        <p:nvSpPr>
          <p:cNvPr id="403" name="Google Shape;403;p24"/>
          <p:cNvSpPr txBox="1"/>
          <p:nvPr/>
        </p:nvSpPr>
        <p:spPr>
          <a:xfrm>
            <a:off x="11901059" y="4631560"/>
            <a:ext cx="4445124" cy="104457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lang="en-US" sz="1999">
                <a:solidFill>
                  <a:srgbClr val="0D2243"/>
                </a:solidFill>
                <a:latin typeface="Inter"/>
                <a:ea typeface="Inter"/>
                <a:cs typeface="Inter"/>
                <a:sym typeface="Inter"/>
              </a:rPr>
              <a:t>ABCDEFGHIJKLMNOPQRSTUVWXYZ</a:t>
            </a:r>
            <a:endParaRPr/>
          </a:p>
          <a:p>
            <a:pPr indent="0" lvl="0" marL="0" marR="0" rtl="0" algn="l">
              <a:lnSpc>
                <a:spcPct val="140020"/>
              </a:lnSpc>
              <a:spcBef>
                <a:spcPts val="0"/>
              </a:spcBef>
              <a:spcAft>
                <a:spcPts val="0"/>
              </a:spcAft>
              <a:buNone/>
            </a:pPr>
            <a:r>
              <a:rPr lang="en-US" sz="1999">
                <a:solidFill>
                  <a:srgbClr val="0D2243"/>
                </a:solidFill>
                <a:latin typeface="Inter"/>
                <a:ea typeface="Inter"/>
                <a:cs typeface="Inter"/>
                <a:sym typeface="Inter"/>
              </a:rPr>
              <a:t>abcdefghijklmnopqrstuvwxyz</a:t>
            </a:r>
            <a:endParaRPr/>
          </a:p>
          <a:p>
            <a:pPr indent="0" lvl="0" marL="0" marR="0" rtl="0" algn="l">
              <a:lnSpc>
                <a:spcPct val="140020"/>
              </a:lnSpc>
              <a:spcBef>
                <a:spcPts val="0"/>
              </a:spcBef>
              <a:spcAft>
                <a:spcPts val="0"/>
              </a:spcAft>
              <a:buNone/>
            </a:pPr>
            <a:r>
              <a:rPr lang="en-US" sz="1999">
                <a:solidFill>
                  <a:srgbClr val="0D2243"/>
                </a:solidFill>
                <a:latin typeface="Inter"/>
                <a:ea typeface="Inter"/>
                <a:cs typeface="Inter"/>
                <a:sym typeface="Inter"/>
              </a:rPr>
              <a:t>1234567890!#?$%&amp; </a:t>
            </a:r>
            <a:endParaRPr/>
          </a:p>
        </p:txBody>
      </p:sp>
      <p:sp>
        <p:nvSpPr>
          <p:cNvPr id="404" name="Google Shape;404;p24"/>
          <p:cNvSpPr txBox="1"/>
          <p:nvPr/>
        </p:nvSpPr>
        <p:spPr>
          <a:xfrm>
            <a:off x="1772078" y="3069460"/>
            <a:ext cx="4302065" cy="1600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Lorem ipsum dolor sit amet, consectetur adipiscing elit. Sed quis nisl vitae nisi tincidunt consequat. Quisque euismod, leo id lacinia malesuada, eros augue sagittis nunc, quis aliquet lacus justo ac lectus. </a:t>
            </a:r>
            <a:endParaRPr/>
          </a:p>
        </p:txBody>
      </p:sp>
      <p:sp>
        <p:nvSpPr>
          <p:cNvPr id="405" name="Google Shape;405;p24"/>
          <p:cNvSpPr txBox="1"/>
          <p:nvPr/>
        </p:nvSpPr>
        <p:spPr>
          <a:xfrm>
            <a:off x="1772078" y="7538149"/>
            <a:ext cx="4302065" cy="1600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Lorem ipsum dolor sit amet, consectetur adipiscing elit. Sed quis nisl vitae nisi tincidunt consequat. Quisque euismod, leo id lacinia malesuada, eros augue sagittis nunc, quis aliquet lacus justo ac lectus. </a:t>
            </a:r>
            <a:endParaRPr/>
          </a:p>
        </p:txBody>
      </p:sp>
      <p:cxnSp>
        <p:nvCxnSpPr>
          <p:cNvPr id="406" name="Google Shape;406;p24"/>
          <p:cNvCxnSpPr/>
          <p:nvPr/>
        </p:nvCxnSpPr>
        <p:spPr>
          <a:xfrm>
            <a:off x="1765222" y="6186278"/>
            <a:ext cx="14653606" cy="0"/>
          </a:xfrm>
          <a:prstGeom prst="straightConnector1">
            <a:avLst/>
          </a:prstGeom>
          <a:noFill/>
          <a:ln cap="flat" cmpd="sng" w="9525">
            <a:solidFill>
              <a:srgbClr val="0D2243">
                <a:alpha val="40000"/>
              </a:srgbClr>
            </a:solidFill>
            <a:prstDash val="solid"/>
            <a:round/>
            <a:headEnd len="sm" w="sm" type="none"/>
            <a:tailEnd len="sm" w="sm" type="none"/>
          </a:ln>
        </p:spPr>
      </p:cxnSp>
      <p:grpSp>
        <p:nvGrpSpPr>
          <p:cNvPr id="407" name="Google Shape;407;p24"/>
          <p:cNvGrpSpPr/>
          <p:nvPr/>
        </p:nvGrpSpPr>
        <p:grpSpPr>
          <a:xfrm>
            <a:off x="665018" y="467374"/>
            <a:ext cx="1129932" cy="689906"/>
            <a:chOff x="0" y="-9525"/>
            <a:chExt cx="1506576" cy="919874"/>
          </a:xfrm>
        </p:grpSpPr>
        <p:sp>
          <p:nvSpPr>
            <p:cNvPr id="408" name="Google Shape;408;p24"/>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409" name="Google Shape;409;p24"/>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2243"/>
        </a:solidFill>
      </p:bgPr>
    </p:bg>
    <p:spTree>
      <p:nvGrpSpPr>
        <p:cNvPr id="413" name="Shape 413"/>
        <p:cNvGrpSpPr/>
        <p:nvPr/>
      </p:nvGrpSpPr>
      <p:grpSpPr>
        <a:xfrm>
          <a:off x="0" y="0"/>
          <a:ext cx="0" cy="0"/>
          <a:chOff x="0" y="0"/>
          <a:chExt cx="0" cy="0"/>
        </a:xfrm>
      </p:grpSpPr>
      <p:sp>
        <p:nvSpPr>
          <p:cNvPr id="414" name="Google Shape;414;p25"/>
          <p:cNvSpPr/>
          <p:nvPr/>
        </p:nvSpPr>
        <p:spPr>
          <a:xfrm>
            <a:off x="1402773" y="2603672"/>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415" name="Google Shape;415;p25"/>
          <p:cNvSpPr/>
          <p:nvPr/>
        </p:nvSpPr>
        <p:spPr>
          <a:xfrm>
            <a:off x="6314196" y="2603672"/>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416" name="Google Shape;416;p25"/>
          <p:cNvSpPr/>
          <p:nvPr/>
        </p:nvSpPr>
        <p:spPr>
          <a:xfrm>
            <a:off x="11457759" y="2480470"/>
            <a:ext cx="5462752" cy="4383858"/>
          </a:xfrm>
          <a:custGeom>
            <a:rect b="b" l="l" r="r" t="t"/>
            <a:pathLst>
              <a:path extrusionOk="0" h="4383858" w="5462752">
                <a:moveTo>
                  <a:pt x="0" y="0"/>
                </a:moveTo>
                <a:lnTo>
                  <a:pt x="5462752" y="0"/>
                </a:lnTo>
                <a:lnTo>
                  <a:pt x="5462752" y="4383858"/>
                </a:lnTo>
                <a:lnTo>
                  <a:pt x="0" y="4383858"/>
                </a:lnTo>
                <a:lnTo>
                  <a:pt x="0" y="0"/>
                </a:lnTo>
                <a:close/>
              </a:path>
            </a:pathLst>
          </a:custGeom>
          <a:blipFill rotWithShape="1">
            <a:blip r:embed="rId5">
              <a:alphaModFix/>
            </a:blip>
            <a:stretch>
              <a:fillRect b="0" l="0" r="0" t="0"/>
            </a:stretch>
          </a:blipFill>
          <a:ln>
            <a:noFill/>
          </a:ln>
        </p:spPr>
      </p:sp>
      <p:sp>
        <p:nvSpPr>
          <p:cNvPr id="417" name="Google Shape;417;p25"/>
          <p:cNvSpPr txBox="1"/>
          <p:nvPr/>
        </p:nvSpPr>
        <p:spPr>
          <a:xfrm>
            <a:off x="5279484" y="657225"/>
            <a:ext cx="7729031"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u="none" strike="noStrike">
                <a:solidFill>
                  <a:srgbClr val="F5F5F7"/>
                </a:solidFill>
                <a:latin typeface="Inter"/>
                <a:ea typeface="Inter"/>
                <a:cs typeface="Inter"/>
                <a:sym typeface="Inter"/>
              </a:rPr>
              <a:t>Visuals</a:t>
            </a:r>
            <a:endParaRPr/>
          </a:p>
        </p:txBody>
      </p:sp>
      <p:sp>
        <p:nvSpPr>
          <p:cNvPr id="418" name="Google Shape;418;p25"/>
          <p:cNvSpPr txBox="1"/>
          <p:nvPr/>
        </p:nvSpPr>
        <p:spPr>
          <a:xfrm>
            <a:off x="6314196" y="7587095"/>
            <a:ext cx="7675610" cy="133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F5F5F7"/>
                </a:solidFill>
                <a:latin typeface="Inter"/>
                <a:ea typeface="Inter"/>
                <a:cs typeface="Inter"/>
                <a:sym typeface="Inter"/>
              </a:rPr>
              <a:t>Lorem ipsum dolor sit amet, consectetur adipiscing elit. Sed quis nisl vitae nisi tincidunt consequat. Quisque euismod, leo id lacinia malesuada, eros augue sagittis nunc, quis aliquet lacus justo ac lectus. Cras auctor, lorem ac ultricies tincidunt, nisl massa ullamcorper nisi, sit amet aliquam arcu quam at nibh. In hac habitasse platea dictumst. </a:t>
            </a:r>
            <a:endParaRPr/>
          </a:p>
        </p:txBody>
      </p:sp>
      <p:sp>
        <p:nvSpPr>
          <p:cNvPr id="419" name="Google Shape;419;p25"/>
          <p:cNvSpPr txBox="1"/>
          <p:nvPr/>
        </p:nvSpPr>
        <p:spPr>
          <a:xfrm>
            <a:off x="2971800" y="7581900"/>
            <a:ext cx="2545773" cy="459549"/>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00FFA3"/>
                </a:solidFill>
                <a:latin typeface="Inter"/>
                <a:ea typeface="Inter"/>
                <a:cs typeface="Inter"/>
                <a:sym typeface="Inter"/>
              </a:rPr>
              <a:t>Description</a:t>
            </a:r>
            <a:endParaRPr/>
          </a:p>
        </p:txBody>
      </p:sp>
      <p:grpSp>
        <p:nvGrpSpPr>
          <p:cNvPr id="420" name="Google Shape;420;p25"/>
          <p:cNvGrpSpPr/>
          <p:nvPr/>
        </p:nvGrpSpPr>
        <p:grpSpPr>
          <a:xfrm>
            <a:off x="665018" y="467374"/>
            <a:ext cx="1316250" cy="689906"/>
            <a:chOff x="0" y="-9525"/>
            <a:chExt cx="1755000" cy="919874"/>
          </a:xfrm>
        </p:grpSpPr>
        <p:sp>
          <p:nvSpPr>
            <p:cNvPr id="421" name="Google Shape;421;p25"/>
            <p:cNvSpPr txBox="1"/>
            <p:nvPr/>
          </p:nvSpPr>
          <p:spPr>
            <a:xfrm>
              <a:off x="0" y="-9525"/>
              <a:ext cx="1755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logo</a:t>
              </a:r>
              <a:endParaRPr b="1" sz="3770">
                <a:solidFill>
                  <a:srgbClr val="F5F5F7"/>
                </a:solidFill>
              </a:endParaRPr>
            </a:p>
          </p:txBody>
        </p:sp>
        <p:sp>
          <p:nvSpPr>
            <p:cNvPr id="422" name="Google Shape;422;p25"/>
            <p:cNvSpPr txBox="1"/>
            <p:nvPr/>
          </p:nvSpPr>
          <p:spPr>
            <a:xfrm>
              <a:off x="1363583" y="136649"/>
              <a:ext cx="1263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6"/>
          <p:cNvSpPr/>
          <p:nvPr/>
        </p:nvSpPr>
        <p:spPr>
          <a:xfrm>
            <a:off x="-1143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0" l="0" r="0" t="0"/>
            </a:stretch>
          </a:blipFill>
          <a:ln>
            <a:noFill/>
          </a:ln>
        </p:spPr>
      </p:sp>
      <p:grpSp>
        <p:nvGrpSpPr>
          <p:cNvPr id="428" name="Google Shape;428;p26"/>
          <p:cNvGrpSpPr/>
          <p:nvPr/>
        </p:nvGrpSpPr>
        <p:grpSpPr>
          <a:xfrm>
            <a:off x="9144000" y="-180826"/>
            <a:ext cx="9144000" cy="10467826"/>
            <a:chOff x="0" y="-47625"/>
            <a:chExt cx="2408296" cy="2756958"/>
          </a:xfrm>
        </p:grpSpPr>
        <p:sp>
          <p:nvSpPr>
            <p:cNvPr id="429" name="Google Shape;429;p2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5F5F7"/>
            </a:solidFill>
            <a:ln>
              <a:noFill/>
            </a:ln>
          </p:spPr>
        </p:sp>
        <p:sp>
          <p:nvSpPr>
            <p:cNvPr id="430" name="Google Shape;430;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1" name="Google Shape;431;p26"/>
          <p:cNvSpPr txBox="1"/>
          <p:nvPr/>
        </p:nvSpPr>
        <p:spPr>
          <a:xfrm>
            <a:off x="8034420" y="-11"/>
            <a:ext cx="422100" cy="2580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sp>
        <p:nvSpPr>
          <p:cNvPr id="432" name="Google Shape;432;p26"/>
          <p:cNvSpPr txBox="1"/>
          <p:nvPr/>
        </p:nvSpPr>
        <p:spPr>
          <a:xfrm>
            <a:off x="15687409" y="8563628"/>
            <a:ext cx="1281300" cy="326100"/>
          </a:xfrm>
          <a:prstGeom prst="rect">
            <a:avLst/>
          </a:prstGeom>
          <a:noFill/>
          <a:ln>
            <a:noFill/>
          </a:ln>
        </p:spPr>
        <p:txBody>
          <a:bodyPr anchorCtr="0" anchor="t" bIns="0" lIns="0" spcFirstLastPara="1" rIns="0" wrap="square" tIns="0">
            <a:spAutoFit/>
          </a:bodyPr>
          <a:lstStyle/>
          <a:p>
            <a:pPr indent="0" lvl="0" marL="0" marR="0" rtl="0" algn="ctr">
              <a:lnSpc>
                <a:spcPct val="119971"/>
              </a:lnSpc>
              <a:spcBef>
                <a:spcPts val="0"/>
              </a:spcBef>
              <a:spcAft>
                <a:spcPts val="0"/>
              </a:spcAft>
              <a:buNone/>
            </a:pPr>
            <a:r>
              <a:rPr b="1" lang="en-US" sz="2118">
                <a:solidFill>
                  <a:srgbClr val="000000"/>
                </a:solidFill>
                <a:latin typeface="Inter"/>
                <a:ea typeface="Inter"/>
                <a:cs typeface="Inter"/>
                <a:sym typeface="Inter"/>
              </a:rPr>
              <a:t>More info</a:t>
            </a:r>
            <a:endParaRPr/>
          </a:p>
        </p:txBody>
      </p:sp>
      <p:sp>
        <p:nvSpPr>
          <p:cNvPr id="433" name="Google Shape;433;p26"/>
          <p:cNvSpPr/>
          <p:nvPr/>
        </p:nvSpPr>
        <p:spPr>
          <a:xfrm>
            <a:off x="2519545" y="589749"/>
            <a:ext cx="5408948" cy="10962635"/>
          </a:xfrm>
          <a:custGeom>
            <a:rect b="b" l="l" r="r" t="t"/>
            <a:pathLst>
              <a:path extrusionOk="0" h="10962635" w="5408948">
                <a:moveTo>
                  <a:pt x="0" y="0"/>
                </a:moveTo>
                <a:lnTo>
                  <a:pt x="5408948" y="0"/>
                </a:lnTo>
                <a:lnTo>
                  <a:pt x="5408948" y="10962636"/>
                </a:lnTo>
                <a:lnTo>
                  <a:pt x="0" y="10962636"/>
                </a:lnTo>
                <a:lnTo>
                  <a:pt x="0" y="0"/>
                </a:lnTo>
                <a:close/>
              </a:path>
            </a:pathLst>
          </a:custGeom>
          <a:blipFill rotWithShape="1">
            <a:blip r:embed="rId4">
              <a:alphaModFix/>
            </a:blip>
            <a:stretch>
              <a:fillRect b="0" l="0" r="0" t="0"/>
            </a:stretch>
          </a:blipFill>
          <a:ln>
            <a:noFill/>
          </a:ln>
        </p:spPr>
      </p:sp>
      <p:sp>
        <p:nvSpPr>
          <p:cNvPr id="434" name="Google Shape;434;p26"/>
          <p:cNvSpPr txBox="1"/>
          <p:nvPr/>
        </p:nvSpPr>
        <p:spPr>
          <a:xfrm>
            <a:off x="10252438" y="1763857"/>
            <a:ext cx="3274591"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000" u="none" strike="noStrike">
                <a:solidFill>
                  <a:srgbClr val="0D2243"/>
                </a:solidFill>
                <a:latin typeface="Inter"/>
                <a:ea typeface="Inter"/>
                <a:cs typeface="Inter"/>
                <a:sym typeface="Inter"/>
              </a:rPr>
              <a:t>Social Ads</a:t>
            </a:r>
            <a:endParaRPr/>
          </a:p>
        </p:txBody>
      </p:sp>
      <p:sp>
        <p:nvSpPr>
          <p:cNvPr id="435" name="Google Shape;435;p26"/>
          <p:cNvSpPr txBox="1"/>
          <p:nvPr/>
        </p:nvSpPr>
        <p:spPr>
          <a:xfrm>
            <a:off x="10244160" y="6134685"/>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98A1AF"/>
                </a:solidFill>
                <a:latin typeface="Inter SemiBold"/>
                <a:ea typeface="Inter SemiBold"/>
                <a:cs typeface="Inter SemiBold"/>
                <a:sym typeface="Inter SemiBold"/>
              </a:rPr>
              <a:t>What we do? </a:t>
            </a:r>
            <a:endParaRPr/>
          </a:p>
        </p:txBody>
      </p:sp>
      <p:sp>
        <p:nvSpPr>
          <p:cNvPr id="436" name="Google Shape;436;p26"/>
          <p:cNvSpPr txBox="1"/>
          <p:nvPr/>
        </p:nvSpPr>
        <p:spPr>
          <a:xfrm>
            <a:off x="10244160" y="3641148"/>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Who we are?</a:t>
            </a:r>
            <a:endParaRPr/>
          </a:p>
        </p:txBody>
      </p:sp>
      <p:sp>
        <p:nvSpPr>
          <p:cNvPr id="437" name="Google Shape;437;p26"/>
          <p:cNvSpPr txBox="1"/>
          <p:nvPr/>
        </p:nvSpPr>
        <p:spPr>
          <a:xfrm>
            <a:off x="10244160" y="4404310"/>
            <a:ext cx="680085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 Cras auctor, lorem ac ultricies tincidunt, nisl massa ullamcorper nisi, sit amet aliquam arcu quam at nibh. In hac habitasse platea dictumst. Morbi vitae felis ut justo eleifend fermentum. Donec quis semper o</a:t>
            </a:r>
            <a:endParaRPr/>
          </a:p>
        </p:txBody>
      </p:sp>
      <p:sp>
        <p:nvSpPr>
          <p:cNvPr id="438" name="Google Shape;438;p26"/>
          <p:cNvSpPr txBox="1"/>
          <p:nvPr/>
        </p:nvSpPr>
        <p:spPr>
          <a:xfrm>
            <a:off x="10244160" y="7020476"/>
            <a:ext cx="680085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98A1AF"/>
                </a:solidFill>
                <a:latin typeface="Inter"/>
                <a:ea typeface="Inter"/>
                <a:cs typeface="Inter"/>
                <a:sym typeface="Inter"/>
              </a:rPr>
              <a:t> Cras auctor, lorem ac ultricies tincidunt, nisl massa ullamcorper nisi, sit amet aliquam arcu quam at nibh. In hac habitasse platea dictumst. Morbi vitae felis ut justo eleifend fermentum. Donec quis semper o</a:t>
            </a:r>
            <a:endParaRPr/>
          </a:p>
        </p:txBody>
      </p:sp>
      <p:sp>
        <p:nvSpPr>
          <p:cNvPr id="439" name="Google Shape;439;p26"/>
          <p:cNvSpPr txBox="1"/>
          <p:nvPr/>
        </p:nvSpPr>
        <p:spPr>
          <a:xfrm>
            <a:off x="14706600" y="7458033"/>
            <a:ext cx="1110599" cy="2690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sp>
        <p:nvSpPr>
          <p:cNvPr id="440" name="Google Shape;440;p26"/>
          <p:cNvSpPr txBox="1"/>
          <p:nvPr/>
        </p:nvSpPr>
        <p:spPr>
          <a:xfrm>
            <a:off x="1687705" y="577005"/>
            <a:ext cx="948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grpSp>
        <p:nvGrpSpPr>
          <p:cNvPr id="441" name="Google Shape;441;p26"/>
          <p:cNvGrpSpPr/>
          <p:nvPr/>
        </p:nvGrpSpPr>
        <p:grpSpPr>
          <a:xfrm>
            <a:off x="665018" y="467374"/>
            <a:ext cx="1129932" cy="689906"/>
            <a:chOff x="0" y="-9525"/>
            <a:chExt cx="1506576" cy="919874"/>
          </a:xfrm>
        </p:grpSpPr>
        <p:sp>
          <p:nvSpPr>
            <p:cNvPr id="442" name="Google Shape;442;p26"/>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443" name="Google Shape;443;p26"/>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7"/>
          <p:cNvSpPr/>
          <p:nvPr/>
        </p:nvSpPr>
        <p:spPr>
          <a:xfrm>
            <a:off x="-1143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0" l="0" r="0" t="0"/>
            </a:stretch>
          </a:blipFill>
          <a:ln>
            <a:noFill/>
          </a:ln>
        </p:spPr>
      </p:sp>
      <p:sp>
        <p:nvSpPr>
          <p:cNvPr id="449" name="Google Shape;449;p27"/>
          <p:cNvSpPr/>
          <p:nvPr/>
        </p:nvSpPr>
        <p:spPr>
          <a:xfrm>
            <a:off x="-2692986" y="474518"/>
            <a:ext cx="14240018" cy="10674080"/>
          </a:xfrm>
          <a:custGeom>
            <a:rect b="b" l="l" r="r" t="t"/>
            <a:pathLst>
              <a:path extrusionOk="0" h="10674080" w="14240018">
                <a:moveTo>
                  <a:pt x="0" y="0"/>
                </a:moveTo>
                <a:lnTo>
                  <a:pt x="14240019" y="0"/>
                </a:lnTo>
                <a:lnTo>
                  <a:pt x="14240019" y="10674081"/>
                </a:lnTo>
                <a:lnTo>
                  <a:pt x="0" y="10674081"/>
                </a:lnTo>
                <a:lnTo>
                  <a:pt x="0" y="0"/>
                </a:lnTo>
                <a:close/>
              </a:path>
            </a:pathLst>
          </a:custGeom>
          <a:blipFill rotWithShape="1">
            <a:blip r:embed="rId4">
              <a:alphaModFix/>
            </a:blip>
            <a:stretch>
              <a:fillRect b="0" l="0" r="0" t="0"/>
            </a:stretch>
          </a:blipFill>
          <a:ln>
            <a:noFill/>
          </a:ln>
        </p:spPr>
      </p:sp>
      <p:grpSp>
        <p:nvGrpSpPr>
          <p:cNvPr id="450" name="Google Shape;450;p27"/>
          <p:cNvGrpSpPr/>
          <p:nvPr/>
        </p:nvGrpSpPr>
        <p:grpSpPr>
          <a:xfrm>
            <a:off x="9144000" y="-180826"/>
            <a:ext cx="9144000" cy="10467826"/>
            <a:chOff x="0" y="-47625"/>
            <a:chExt cx="2408296" cy="2756958"/>
          </a:xfrm>
        </p:grpSpPr>
        <p:sp>
          <p:nvSpPr>
            <p:cNvPr id="451" name="Google Shape;451;p2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5F5F7"/>
            </a:solidFill>
            <a:ln>
              <a:noFill/>
            </a:ln>
          </p:spPr>
        </p:sp>
        <p:sp>
          <p:nvSpPr>
            <p:cNvPr id="452" name="Google Shape;452;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3" name="Google Shape;453;p27"/>
          <p:cNvSpPr txBox="1"/>
          <p:nvPr/>
        </p:nvSpPr>
        <p:spPr>
          <a:xfrm>
            <a:off x="6785620" y="-180836"/>
            <a:ext cx="422100" cy="2580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sp>
        <p:nvSpPr>
          <p:cNvPr id="454" name="Google Shape;454;p27"/>
          <p:cNvSpPr txBox="1"/>
          <p:nvPr/>
        </p:nvSpPr>
        <p:spPr>
          <a:xfrm>
            <a:off x="10252438" y="1763857"/>
            <a:ext cx="6258651"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000" u="none" strike="noStrike">
                <a:solidFill>
                  <a:srgbClr val="0D2243"/>
                </a:solidFill>
                <a:latin typeface="Inter"/>
                <a:ea typeface="Inter"/>
                <a:cs typeface="Inter"/>
                <a:sym typeface="Inter"/>
              </a:rPr>
              <a:t>Prints</a:t>
            </a:r>
            <a:endParaRPr/>
          </a:p>
        </p:txBody>
      </p:sp>
      <p:sp>
        <p:nvSpPr>
          <p:cNvPr id="455" name="Google Shape;455;p27"/>
          <p:cNvSpPr txBox="1"/>
          <p:nvPr/>
        </p:nvSpPr>
        <p:spPr>
          <a:xfrm>
            <a:off x="10244160" y="6134685"/>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98A1AF"/>
                </a:solidFill>
                <a:latin typeface="Inter"/>
                <a:ea typeface="Inter"/>
                <a:cs typeface="Inter"/>
                <a:sym typeface="Inter"/>
              </a:rPr>
              <a:t>How to use</a:t>
            </a:r>
            <a:endParaRPr/>
          </a:p>
        </p:txBody>
      </p:sp>
      <p:sp>
        <p:nvSpPr>
          <p:cNvPr id="456" name="Google Shape;456;p27"/>
          <p:cNvSpPr txBox="1"/>
          <p:nvPr/>
        </p:nvSpPr>
        <p:spPr>
          <a:xfrm>
            <a:off x="10244160" y="3641148"/>
            <a:ext cx="2833307"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What to show</a:t>
            </a:r>
            <a:endParaRPr/>
          </a:p>
        </p:txBody>
      </p:sp>
      <p:sp>
        <p:nvSpPr>
          <p:cNvPr id="457" name="Google Shape;457;p27"/>
          <p:cNvSpPr txBox="1"/>
          <p:nvPr/>
        </p:nvSpPr>
        <p:spPr>
          <a:xfrm>
            <a:off x="10244160" y="4404310"/>
            <a:ext cx="680085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 Cras auctor, lorem ac ultricies tincidunt, nisl massa ullamcorper nisi, sit amet aliquam arcu quam at nibh. In hac habitasse platea dictumst. Morbi vitae felis ut justo eleifend fermentum. Donec quis semper o</a:t>
            </a:r>
            <a:endParaRPr/>
          </a:p>
        </p:txBody>
      </p:sp>
      <p:sp>
        <p:nvSpPr>
          <p:cNvPr id="458" name="Google Shape;458;p27"/>
          <p:cNvSpPr txBox="1"/>
          <p:nvPr/>
        </p:nvSpPr>
        <p:spPr>
          <a:xfrm>
            <a:off x="10244160" y="7020476"/>
            <a:ext cx="680085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98A1AF"/>
                </a:solidFill>
                <a:latin typeface="Inter"/>
                <a:ea typeface="Inter"/>
                <a:cs typeface="Inter"/>
                <a:sym typeface="Inter"/>
              </a:rPr>
              <a:t> Cras auctor, lorem ac ultricies tincidunt, nisl massa ullamcorper nisi, sit amet aliquam arcu quam at nibh. In hac habitasse platea dictumst. Morbi vitae felis ut justo eleifend fermentum. Donec quis semper o</a:t>
            </a:r>
            <a:endParaRPr/>
          </a:p>
        </p:txBody>
      </p:sp>
      <p:sp>
        <p:nvSpPr>
          <p:cNvPr id="459" name="Google Shape;459;p27"/>
          <p:cNvSpPr txBox="1"/>
          <p:nvPr/>
        </p:nvSpPr>
        <p:spPr>
          <a:xfrm>
            <a:off x="1750742" y="577005"/>
            <a:ext cx="1005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grpSp>
        <p:nvGrpSpPr>
          <p:cNvPr id="460" name="Google Shape;460;p27"/>
          <p:cNvGrpSpPr/>
          <p:nvPr/>
        </p:nvGrpSpPr>
        <p:grpSpPr>
          <a:xfrm>
            <a:off x="665018" y="467374"/>
            <a:ext cx="1129932" cy="689906"/>
            <a:chOff x="0" y="-9525"/>
            <a:chExt cx="1506576" cy="919874"/>
          </a:xfrm>
        </p:grpSpPr>
        <p:sp>
          <p:nvSpPr>
            <p:cNvPr id="461" name="Google Shape;461;p27"/>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462" name="Google Shape;462;p27"/>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2243"/>
        </a:solidFill>
      </p:bgPr>
    </p:bg>
    <p:spTree>
      <p:nvGrpSpPr>
        <p:cNvPr id="466" name="Shape 466"/>
        <p:cNvGrpSpPr/>
        <p:nvPr/>
      </p:nvGrpSpPr>
      <p:grpSpPr>
        <a:xfrm>
          <a:off x="0" y="0"/>
          <a:ext cx="0" cy="0"/>
          <a:chOff x="0" y="0"/>
          <a:chExt cx="0" cy="0"/>
        </a:xfrm>
      </p:grpSpPr>
      <p:sp>
        <p:nvSpPr>
          <p:cNvPr id="467" name="Google Shape;467;p28"/>
          <p:cNvSpPr txBox="1"/>
          <p:nvPr/>
        </p:nvSpPr>
        <p:spPr>
          <a:xfrm>
            <a:off x="1028700" y="2814959"/>
            <a:ext cx="5562600"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000" u="none" strike="noStrike">
                <a:solidFill>
                  <a:srgbClr val="F5F5F7"/>
                </a:solidFill>
                <a:latin typeface="Inter"/>
                <a:ea typeface="Inter"/>
                <a:cs typeface="Inter"/>
                <a:sym typeface="Inter"/>
              </a:rPr>
              <a:t>Contact Us</a:t>
            </a:r>
            <a:endParaRPr/>
          </a:p>
        </p:txBody>
      </p:sp>
      <p:sp>
        <p:nvSpPr>
          <p:cNvPr id="468" name="Google Shape;468;p28"/>
          <p:cNvSpPr/>
          <p:nvPr/>
        </p:nvSpPr>
        <p:spPr>
          <a:xfrm>
            <a:off x="1036201" y="5899083"/>
            <a:ext cx="496074" cy="496074"/>
          </a:xfrm>
          <a:custGeom>
            <a:rect b="b" l="l" r="r" t="t"/>
            <a:pathLst>
              <a:path extrusionOk="0" h="496074" w="496074">
                <a:moveTo>
                  <a:pt x="0" y="0"/>
                </a:moveTo>
                <a:lnTo>
                  <a:pt x="496073" y="0"/>
                </a:lnTo>
                <a:lnTo>
                  <a:pt x="496073" y="496074"/>
                </a:lnTo>
                <a:lnTo>
                  <a:pt x="0" y="496074"/>
                </a:lnTo>
                <a:lnTo>
                  <a:pt x="0" y="0"/>
                </a:lnTo>
                <a:close/>
              </a:path>
            </a:pathLst>
          </a:custGeom>
          <a:blipFill rotWithShape="1">
            <a:blip r:embed="rId3">
              <a:alphaModFix/>
            </a:blip>
            <a:stretch>
              <a:fillRect b="0" l="0" r="0" t="0"/>
            </a:stretch>
          </a:blipFill>
          <a:ln>
            <a:noFill/>
          </a:ln>
        </p:spPr>
      </p:sp>
      <p:sp>
        <p:nvSpPr>
          <p:cNvPr id="469" name="Google Shape;469;p28"/>
          <p:cNvSpPr/>
          <p:nvPr/>
        </p:nvSpPr>
        <p:spPr>
          <a:xfrm>
            <a:off x="1042770" y="6853464"/>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4">
              <a:alphaModFix/>
            </a:blip>
            <a:stretch>
              <a:fillRect b="0" l="0" r="0" t="0"/>
            </a:stretch>
          </a:blipFill>
          <a:ln>
            <a:noFill/>
          </a:ln>
        </p:spPr>
      </p:sp>
      <p:sp>
        <p:nvSpPr>
          <p:cNvPr id="470" name="Google Shape;470;p28"/>
          <p:cNvSpPr/>
          <p:nvPr/>
        </p:nvSpPr>
        <p:spPr>
          <a:xfrm>
            <a:off x="1032146" y="8762226"/>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5">
              <a:alphaModFix/>
            </a:blip>
            <a:stretch>
              <a:fillRect b="0" l="0" r="0" t="0"/>
            </a:stretch>
          </a:blipFill>
          <a:ln>
            <a:noFill/>
          </a:ln>
        </p:spPr>
      </p:sp>
      <p:sp>
        <p:nvSpPr>
          <p:cNvPr id="471" name="Google Shape;471;p28"/>
          <p:cNvSpPr/>
          <p:nvPr/>
        </p:nvSpPr>
        <p:spPr>
          <a:xfrm>
            <a:off x="1032146" y="7807845"/>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6">
              <a:alphaModFix/>
            </a:blip>
            <a:stretch>
              <a:fillRect b="0" l="0" r="0" t="0"/>
            </a:stretch>
          </a:blipFill>
          <a:ln>
            <a:noFill/>
          </a:ln>
        </p:spPr>
      </p:sp>
      <p:sp>
        <p:nvSpPr>
          <p:cNvPr id="472" name="Google Shape;472;p28"/>
          <p:cNvSpPr/>
          <p:nvPr/>
        </p:nvSpPr>
        <p:spPr>
          <a:xfrm>
            <a:off x="1028700" y="4944702"/>
            <a:ext cx="496074" cy="496074"/>
          </a:xfrm>
          <a:custGeom>
            <a:rect b="b" l="l" r="r" t="t"/>
            <a:pathLst>
              <a:path extrusionOk="0" h="496074" w="496074">
                <a:moveTo>
                  <a:pt x="0" y="0"/>
                </a:moveTo>
                <a:lnTo>
                  <a:pt x="496074" y="0"/>
                </a:lnTo>
                <a:lnTo>
                  <a:pt x="496074" y="496074"/>
                </a:lnTo>
                <a:lnTo>
                  <a:pt x="0" y="496074"/>
                </a:lnTo>
                <a:lnTo>
                  <a:pt x="0" y="0"/>
                </a:lnTo>
                <a:close/>
              </a:path>
            </a:pathLst>
          </a:custGeom>
          <a:blipFill rotWithShape="1">
            <a:blip r:embed="rId7">
              <a:alphaModFix/>
            </a:blip>
            <a:stretch>
              <a:fillRect b="0" l="0" r="0" t="0"/>
            </a:stretch>
          </a:blipFill>
          <a:ln>
            <a:noFill/>
          </a:ln>
        </p:spPr>
      </p:sp>
      <p:sp>
        <p:nvSpPr>
          <p:cNvPr id="473" name="Google Shape;473;p28"/>
          <p:cNvSpPr txBox="1"/>
          <p:nvPr/>
        </p:nvSpPr>
        <p:spPr>
          <a:xfrm>
            <a:off x="1920703" y="5920425"/>
            <a:ext cx="4892954"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u="none">
                <a:solidFill>
                  <a:srgbClr val="F5F5F7"/>
                </a:solidFill>
                <a:latin typeface="Inter"/>
                <a:ea typeface="Inter"/>
                <a:cs typeface="Inter"/>
                <a:sym typeface="Inter"/>
              </a:rPr>
              <a:t>123-456-7890</a:t>
            </a:r>
            <a:endParaRPr/>
          </a:p>
        </p:txBody>
      </p:sp>
      <p:sp>
        <p:nvSpPr>
          <p:cNvPr id="474" name="Google Shape;474;p28"/>
          <p:cNvSpPr txBox="1"/>
          <p:nvPr/>
        </p:nvSpPr>
        <p:spPr>
          <a:xfrm>
            <a:off x="1920703" y="6874806"/>
            <a:ext cx="4892954"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u="none">
                <a:solidFill>
                  <a:srgbClr val="F5F5F7"/>
                </a:solidFill>
                <a:latin typeface="Inter"/>
                <a:ea typeface="Inter"/>
                <a:cs typeface="Inter"/>
                <a:sym typeface="Inter"/>
              </a:rPr>
              <a:t>hello@reallygreatsite.com</a:t>
            </a:r>
            <a:endParaRPr/>
          </a:p>
        </p:txBody>
      </p:sp>
      <p:sp>
        <p:nvSpPr>
          <p:cNvPr id="475" name="Google Shape;475;p28"/>
          <p:cNvSpPr txBox="1"/>
          <p:nvPr/>
        </p:nvSpPr>
        <p:spPr>
          <a:xfrm>
            <a:off x="1920703" y="8783568"/>
            <a:ext cx="4892954"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u="none">
                <a:solidFill>
                  <a:srgbClr val="F5F5F7"/>
                </a:solidFill>
                <a:latin typeface="Inter"/>
                <a:ea typeface="Inter"/>
                <a:cs typeface="Inter"/>
                <a:sym typeface="Inter"/>
              </a:rPr>
              <a:t>reallygreatsite.com</a:t>
            </a:r>
            <a:endParaRPr/>
          </a:p>
        </p:txBody>
      </p:sp>
      <p:sp>
        <p:nvSpPr>
          <p:cNvPr id="476" name="Google Shape;476;p28"/>
          <p:cNvSpPr txBox="1"/>
          <p:nvPr/>
        </p:nvSpPr>
        <p:spPr>
          <a:xfrm>
            <a:off x="1920703" y="7829187"/>
            <a:ext cx="4892954"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u="none">
                <a:solidFill>
                  <a:srgbClr val="F5F5F7"/>
                </a:solidFill>
                <a:latin typeface="Inter"/>
                <a:ea typeface="Inter"/>
                <a:cs typeface="Inter"/>
                <a:sym typeface="Inter"/>
              </a:rPr>
              <a:t>@reallygreatsite</a:t>
            </a:r>
            <a:endParaRPr/>
          </a:p>
        </p:txBody>
      </p:sp>
      <p:sp>
        <p:nvSpPr>
          <p:cNvPr id="477" name="Google Shape;477;p28"/>
          <p:cNvSpPr txBox="1"/>
          <p:nvPr/>
        </p:nvSpPr>
        <p:spPr>
          <a:xfrm>
            <a:off x="1920703" y="4966044"/>
            <a:ext cx="5438254"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u="none">
                <a:solidFill>
                  <a:srgbClr val="F5F5F7"/>
                </a:solidFill>
                <a:latin typeface="Inter"/>
                <a:ea typeface="Inter"/>
                <a:cs typeface="Inter"/>
                <a:sym typeface="Inter"/>
              </a:rPr>
              <a:t>123 Anywhere St., Any City,ST 12345</a:t>
            </a:r>
            <a:endParaRPr/>
          </a:p>
        </p:txBody>
      </p:sp>
      <p:sp>
        <p:nvSpPr>
          <p:cNvPr id="478" name="Google Shape;478;p28"/>
          <p:cNvSpPr/>
          <p:nvPr/>
        </p:nvSpPr>
        <p:spPr>
          <a:xfrm>
            <a:off x="8727346" y="1156930"/>
            <a:ext cx="8126863" cy="8126863"/>
          </a:xfrm>
          <a:custGeom>
            <a:rect b="b" l="l" r="r" t="t"/>
            <a:pathLst>
              <a:path extrusionOk="0" h="8126863" w="8126863">
                <a:moveTo>
                  <a:pt x="0" y="0"/>
                </a:moveTo>
                <a:lnTo>
                  <a:pt x="8126864" y="0"/>
                </a:lnTo>
                <a:lnTo>
                  <a:pt x="8126864" y="8126864"/>
                </a:lnTo>
                <a:lnTo>
                  <a:pt x="0" y="8126864"/>
                </a:lnTo>
                <a:lnTo>
                  <a:pt x="0" y="0"/>
                </a:lnTo>
                <a:close/>
              </a:path>
            </a:pathLst>
          </a:custGeom>
          <a:blipFill rotWithShape="1">
            <a:blip r:embed="rId8">
              <a:alphaModFix/>
            </a:blip>
            <a:stretch>
              <a:fillRect b="0" l="0" r="0" t="0"/>
            </a:stretch>
          </a:blipFill>
          <a:ln>
            <a:noFill/>
          </a:ln>
        </p:spPr>
      </p:sp>
      <p:sp>
        <p:nvSpPr>
          <p:cNvPr id="479" name="Google Shape;479;p28"/>
          <p:cNvSpPr txBox="1"/>
          <p:nvPr/>
        </p:nvSpPr>
        <p:spPr>
          <a:xfrm>
            <a:off x="14093351" y="2598232"/>
            <a:ext cx="422095" cy="28256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F5F5F7"/>
                </a:solidFill>
                <a:latin typeface="Arial"/>
                <a:ea typeface="Arial"/>
                <a:cs typeface="Arial"/>
                <a:sym typeface="Arial"/>
              </a:rPr>
              <a:t>•</a:t>
            </a:r>
            <a:endParaRPr/>
          </a:p>
        </p:txBody>
      </p:sp>
      <p:sp>
        <p:nvSpPr>
          <p:cNvPr id="480" name="Google Shape;480;p28"/>
          <p:cNvSpPr txBox="1"/>
          <p:nvPr/>
        </p:nvSpPr>
        <p:spPr>
          <a:xfrm>
            <a:off x="1687705" y="577004"/>
            <a:ext cx="948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grpSp>
        <p:nvGrpSpPr>
          <p:cNvPr id="481" name="Google Shape;481;p28"/>
          <p:cNvGrpSpPr/>
          <p:nvPr/>
        </p:nvGrpSpPr>
        <p:grpSpPr>
          <a:xfrm>
            <a:off x="665018" y="467374"/>
            <a:ext cx="1316250" cy="689906"/>
            <a:chOff x="0" y="-9525"/>
            <a:chExt cx="1755000" cy="919874"/>
          </a:xfrm>
        </p:grpSpPr>
        <p:sp>
          <p:nvSpPr>
            <p:cNvPr id="482" name="Google Shape;482;p28"/>
            <p:cNvSpPr txBox="1"/>
            <p:nvPr/>
          </p:nvSpPr>
          <p:spPr>
            <a:xfrm>
              <a:off x="0" y="-9525"/>
              <a:ext cx="1755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logo</a:t>
              </a:r>
              <a:endParaRPr b="1" sz="3770">
                <a:solidFill>
                  <a:srgbClr val="F5F5F7"/>
                </a:solidFill>
              </a:endParaRPr>
            </a:p>
          </p:txBody>
        </p:sp>
        <p:sp>
          <p:nvSpPr>
            <p:cNvPr id="483" name="Google Shape;483;p28"/>
            <p:cNvSpPr txBox="1"/>
            <p:nvPr/>
          </p:nvSpPr>
          <p:spPr>
            <a:xfrm>
              <a:off x="1363583" y="136649"/>
              <a:ext cx="1263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61" name="Shape 61"/>
        <p:cNvGrpSpPr/>
        <p:nvPr/>
      </p:nvGrpSpPr>
      <p:grpSpPr>
        <a:xfrm>
          <a:off x="0" y="0"/>
          <a:ext cx="0" cy="0"/>
          <a:chOff x="0" y="0"/>
          <a:chExt cx="0" cy="0"/>
        </a:xfrm>
      </p:grpSpPr>
      <p:sp>
        <p:nvSpPr>
          <p:cNvPr id="62" name="Google Shape;62;p11"/>
          <p:cNvSpPr txBox="1"/>
          <p:nvPr/>
        </p:nvSpPr>
        <p:spPr>
          <a:xfrm>
            <a:off x="1028700" y="2016985"/>
            <a:ext cx="8537647" cy="20891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8000" u="none" strike="noStrike">
                <a:solidFill>
                  <a:srgbClr val="0D2243"/>
                </a:solidFill>
                <a:latin typeface="Inter"/>
                <a:ea typeface="Inter"/>
                <a:cs typeface="Inter"/>
                <a:sym typeface="Inter"/>
              </a:rPr>
              <a:t>How to use</a:t>
            </a:r>
            <a:endParaRPr/>
          </a:p>
          <a:p>
            <a:pPr indent="0" lvl="0" marL="0" marR="0" rtl="0" algn="l">
              <a:lnSpc>
                <a:spcPct val="100000"/>
              </a:lnSpc>
              <a:spcBef>
                <a:spcPts val="0"/>
              </a:spcBef>
              <a:spcAft>
                <a:spcPts val="0"/>
              </a:spcAft>
              <a:buNone/>
            </a:pPr>
            <a:r>
              <a:rPr b="1" lang="en-US" sz="8000" u="none" strike="noStrike">
                <a:solidFill>
                  <a:srgbClr val="0D2243"/>
                </a:solidFill>
                <a:latin typeface="Inter"/>
                <a:ea typeface="Inter"/>
                <a:cs typeface="Inter"/>
                <a:sym typeface="Inter"/>
              </a:rPr>
              <a:t>this presentation</a:t>
            </a:r>
            <a:endParaRPr/>
          </a:p>
        </p:txBody>
      </p:sp>
      <p:sp>
        <p:nvSpPr>
          <p:cNvPr id="63" name="Google Shape;63;p11"/>
          <p:cNvSpPr/>
          <p:nvPr/>
        </p:nvSpPr>
        <p:spPr>
          <a:xfrm>
            <a:off x="-19050" y="5474633"/>
            <a:ext cx="18307050" cy="5002866"/>
          </a:xfrm>
          <a:custGeom>
            <a:rect b="b" l="l" r="r" t="t"/>
            <a:pathLst>
              <a:path extrusionOk="0" h="2709333" w="4907816">
                <a:moveTo>
                  <a:pt x="0" y="0"/>
                </a:moveTo>
                <a:lnTo>
                  <a:pt x="4907816" y="0"/>
                </a:lnTo>
                <a:lnTo>
                  <a:pt x="4907816" y="2709333"/>
                </a:lnTo>
                <a:lnTo>
                  <a:pt x="0" y="2709333"/>
                </a:lnTo>
                <a:close/>
              </a:path>
            </a:pathLst>
          </a:custGeom>
          <a:solidFill>
            <a:srgbClr val="FFFFFF"/>
          </a:solidFill>
          <a:ln>
            <a:noFill/>
          </a:ln>
        </p:spPr>
      </p:sp>
      <p:sp>
        <p:nvSpPr>
          <p:cNvPr id="64" name="Google Shape;64;p11"/>
          <p:cNvSpPr txBox="1"/>
          <p:nvPr/>
        </p:nvSpPr>
        <p:spPr>
          <a:xfrm>
            <a:off x="-19050" y="5293807"/>
            <a:ext cx="3086100" cy="32669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11"/>
          <p:cNvSpPr/>
          <p:nvPr/>
        </p:nvSpPr>
        <p:spPr>
          <a:xfrm>
            <a:off x="-19050" y="5474633"/>
            <a:ext cx="9784080" cy="512064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100887" l="0" r="-5138" t="-4"/>
            </a:stretch>
          </a:blipFill>
          <a:ln>
            <a:noFill/>
          </a:ln>
        </p:spPr>
      </p:sp>
      <p:sp>
        <p:nvSpPr>
          <p:cNvPr id="66" name="Google Shape;66;p11"/>
          <p:cNvSpPr txBox="1"/>
          <p:nvPr/>
        </p:nvSpPr>
        <p:spPr>
          <a:xfrm>
            <a:off x="1014680" y="7169150"/>
            <a:ext cx="3755847" cy="2133600"/>
          </a:xfrm>
          <a:prstGeom prst="rect">
            <a:avLst/>
          </a:prstGeom>
          <a:noFill/>
          <a:ln>
            <a:noFill/>
          </a:ln>
        </p:spPr>
        <p:txBody>
          <a:bodyPr anchorCtr="0" anchor="t" bIns="0" lIns="0" spcFirstLastPara="1" rIns="0" wrap="square" tIns="0">
            <a:spAutoFit/>
          </a:bodyPr>
          <a:lstStyle/>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Click on the "Google Slides" button below this presentation preview. </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Click on "Make a copy."</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Start editing your presentation.</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You need to sign in to your Google account.</a:t>
            </a:r>
            <a:endParaRPr/>
          </a:p>
        </p:txBody>
      </p:sp>
      <p:sp>
        <p:nvSpPr>
          <p:cNvPr id="67" name="Google Shape;67;p11"/>
          <p:cNvSpPr txBox="1"/>
          <p:nvPr/>
        </p:nvSpPr>
        <p:spPr>
          <a:xfrm>
            <a:off x="1028700" y="6095065"/>
            <a:ext cx="2985343"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D2243"/>
                </a:solidFill>
                <a:latin typeface="Inter"/>
                <a:ea typeface="Inter"/>
                <a:cs typeface="Inter"/>
                <a:sym typeface="Inter"/>
              </a:rPr>
              <a:t>Google Slides</a:t>
            </a:r>
            <a:endParaRPr/>
          </a:p>
        </p:txBody>
      </p:sp>
      <p:sp>
        <p:nvSpPr>
          <p:cNvPr id="68" name="Google Shape;68;p11"/>
          <p:cNvSpPr txBox="1"/>
          <p:nvPr/>
        </p:nvSpPr>
        <p:spPr>
          <a:xfrm>
            <a:off x="7204357" y="7169150"/>
            <a:ext cx="3713651" cy="2133600"/>
          </a:xfrm>
          <a:prstGeom prst="rect">
            <a:avLst/>
          </a:prstGeom>
          <a:noFill/>
          <a:ln>
            <a:noFill/>
          </a:ln>
        </p:spPr>
        <p:txBody>
          <a:bodyPr anchorCtr="0" anchor="t" bIns="0" lIns="0" spcFirstLastPara="1" rIns="0" wrap="square" tIns="0">
            <a:spAutoFit/>
          </a:bodyPr>
          <a:lstStyle/>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Click on the "PowerPoint" button below this presentation preview. </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Start editing your presentation.</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Download and install the fonts used in this presentation as listed on the next page.</a:t>
            </a:r>
            <a:endParaRPr/>
          </a:p>
        </p:txBody>
      </p:sp>
      <p:sp>
        <p:nvSpPr>
          <p:cNvPr id="69" name="Google Shape;69;p11"/>
          <p:cNvSpPr txBox="1"/>
          <p:nvPr/>
        </p:nvSpPr>
        <p:spPr>
          <a:xfrm>
            <a:off x="7204357" y="6095065"/>
            <a:ext cx="2525390"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D2243"/>
                </a:solidFill>
                <a:latin typeface="Inter"/>
                <a:ea typeface="Inter"/>
                <a:cs typeface="Inter"/>
                <a:sym typeface="Inter"/>
              </a:rPr>
              <a:t>PowerPoint</a:t>
            </a:r>
            <a:endParaRPr/>
          </a:p>
        </p:txBody>
      </p:sp>
      <p:sp>
        <p:nvSpPr>
          <p:cNvPr id="70" name="Google Shape;70;p11"/>
          <p:cNvSpPr txBox="1"/>
          <p:nvPr/>
        </p:nvSpPr>
        <p:spPr>
          <a:xfrm>
            <a:off x="12920061" y="7169150"/>
            <a:ext cx="3582665" cy="1866900"/>
          </a:xfrm>
          <a:prstGeom prst="rect">
            <a:avLst/>
          </a:prstGeom>
          <a:noFill/>
          <a:ln>
            <a:noFill/>
          </a:ln>
        </p:spPr>
        <p:txBody>
          <a:bodyPr anchorCtr="0" anchor="t" bIns="0" lIns="0" spcFirstLastPara="1" rIns="0" wrap="square" tIns="0">
            <a:spAutoFit/>
          </a:bodyPr>
          <a:lstStyle/>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Click on the "Canva" button under this presentation preview. </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Start editing your presentation.</a:t>
            </a:r>
            <a:endParaRPr/>
          </a:p>
          <a:p>
            <a:pPr indent="-194312" lvl="1" marL="388623" marR="0" rtl="0" algn="l">
              <a:lnSpc>
                <a:spcPct val="120000"/>
              </a:lnSpc>
              <a:spcBef>
                <a:spcPts val="0"/>
              </a:spcBef>
              <a:spcAft>
                <a:spcPts val="0"/>
              </a:spcAft>
              <a:buClr>
                <a:srgbClr val="0D2243"/>
              </a:buClr>
              <a:buSzPts val="1800"/>
              <a:buFont typeface="Arial"/>
              <a:buChar char="•"/>
            </a:pPr>
            <a:r>
              <a:rPr b="0" i="0" lang="en-US" sz="1800" u="none" cap="none" strike="noStrike">
                <a:solidFill>
                  <a:srgbClr val="0D2243"/>
                </a:solidFill>
                <a:latin typeface="Inter"/>
                <a:ea typeface="Inter"/>
                <a:cs typeface="Inter"/>
                <a:sym typeface="Inter"/>
              </a:rPr>
              <a:t>You need to sign in to your Canva account.</a:t>
            </a:r>
            <a:endParaRPr/>
          </a:p>
        </p:txBody>
      </p:sp>
      <p:sp>
        <p:nvSpPr>
          <p:cNvPr id="71" name="Google Shape;71;p11"/>
          <p:cNvSpPr txBox="1"/>
          <p:nvPr/>
        </p:nvSpPr>
        <p:spPr>
          <a:xfrm>
            <a:off x="12920061" y="6095065"/>
            <a:ext cx="1387004"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3500">
                <a:solidFill>
                  <a:srgbClr val="0D2243"/>
                </a:solidFill>
                <a:latin typeface="Inter"/>
                <a:ea typeface="Inter"/>
                <a:cs typeface="Inter"/>
                <a:sym typeface="Inter"/>
              </a:rPr>
              <a:t>Canva</a:t>
            </a:r>
            <a:endParaRPr/>
          </a:p>
        </p:txBody>
      </p:sp>
      <p:grpSp>
        <p:nvGrpSpPr>
          <p:cNvPr id="72" name="Google Shape;72;p11"/>
          <p:cNvGrpSpPr/>
          <p:nvPr/>
        </p:nvGrpSpPr>
        <p:grpSpPr>
          <a:xfrm>
            <a:off x="665018" y="467374"/>
            <a:ext cx="1129933" cy="689906"/>
            <a:chOff x="0" y="-9525"/>
            <a:chExt cx="1506576" cy="919874"/>
          </a:xfrm>
        </p:grpSpPr>
        <p:sp>
          <p:nvSpPr>
            <p:cNvPr id="73" name="Google Shape;73;p11"/>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74" name="Google Shape;74;p11"/>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
        <p:nvSpPr>
          <p:cNvPr id="75" name="Google Shape;75;p11"/>
          <p:cNvSpPr txBox="1"/>
          <p:nvPr/>
        </p:nvSpPr>
        <p:spPr>
          <a:xfrm>
            <a:off x="16741955" y="4733925"/>
            <a:ext cx="422095" cy="28256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sp>
        <p:nvSpPr>
          <p:cNvPr id="76" name="Google Shape;76;p11"/>
          <p:cNvSpPr/>
          <p:nvPr/>
        </p:nvSpPr>
        <p:spPr>
          <a:xfrm>
            <a:off x="9692640" y="5486400"/>
            <a:ext cx="8589645" cy="5117783"/>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98362" l="1137" r="-20821" t="-2533"/>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grpSp>
        <p:nvGrpSpPr>
          <p:cNvPr id="488" name="Google Shape;488;p29"/>
          <p:cNvGrpSpPr/>
          <p:nvPr/>
        </p:nvGrpSpPr>
        <p:grpSpPr>
          <a:xfrm>
            <a:off x="9144000" y="-180826"/>
            <a:ext cx="9144000" cy="10467826"/>
            <a:chOff x="0" y="-47625"/>
            <a:chExt cx="2408296" cy="2756958"/>
          </a:xfrm>
        </p:grpSpPr>
        <p:sp>
          <p:nvSpPr>
            <p:cNvPr id="489" name="Google Shape;489;p2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5F5F7"/>
            </a:solidFill>
            <a:ln>
              <a:noFill/>
            </a:ln>
          </p:spPr>
        </p:sp>
        <p:sp>
          <p:nvSpPr>
            <p:cNvPr id="490" name="Google Shape;490;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1" name="Google Shape;491;p29"/>
          <p:cNvSpPr txBox="1"/>
          <p:nvPr/>
        </p:nvSpPr>
        <p:spPr>
          <a:xfrm>
            <a:off x="10252438" y="1763857"/>
            <a:ext cx="2308845"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000" u="none" strike="noStrike">
                <a:solidFill>
                  <a:srgbClr val="0D2243"/>
                </a:solidFill>
                <a:latin typeface="Inter"/>
                <a:ea typeface="Inter"/>
                <a:cs typeface="Inter"/>
                <a:sym typeface="Inter"/>
              </a:rPr>
              <a:t>Credits</a:t>
            </a:r>
            <a:endParaRPr/>
          </a:p>
        </p:txBody>
      </p:sp>
      <p:sp>
        <p:nvSpPr>
          <p:cNvPr id="492" name="Google Shape;492;p29"/>
          <p:cNvSpPr/>
          <p:nvPr/>
        </p:nvSpPr>
        <p:spPr>
          <a:xfrm>
            <a:off x="-1143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0" l="0" r="0" t="0"/>
            </a:stretch>
          </a:blipFill>
          <a:ln>
            <a:noFill/>
          </a:ln>
        </p:spPr>
      </p:sp>
      <p:sp>
        <p:nvSpPr>
          <p:cNvPr id="493" name="Google Shape;493;p29"/>
          <p:cNvSpPr txBox="1"/>
          <p:nvPr/>
        </p:nvSpPr>
        <p:spPr>
          <a:xfrm>
            <a:off x="6738770" y="-290261"/>
            <a:ext cx="422100" cy="2580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sp>
        <p:nvSpPr>
          <p:cNvPr id="494" name="Google Shape;494;p29"/>
          <p:cNvSpPr txBox="1"/>
          <p:nvPr/>
        </p:nvSpPr>
        <p:spPr>
          <a:xfrm>
            <a:off x="10252438" y="3760118"/>
            <a:ext cx="7006862" cy="9169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2800">
                <a:solidFill>
                  <a:srgbClr val="0D2243"/>
                </a:solidFill>
                <a:latin typeface="Inter"/>
                <a:ea typeface="Inter"/>
                <a:cs typeface="Inter"/>
                <a:sym typeface="Inter"/>
              </a:rPr>
              <a:t>This presentation template is free for everyone to use thanks to the following:</a:t>
            </a:r>
            <a:endParaRPr/>
          </a:p>
        </p:txBody>
      </p:sp>
      <p:sp>
        <p:nvSpPr>
          <p:cNvPr id="495" name="Google Shape;495;p29"/>
          <p:cNvSpPr txBox="1"/>
          <p:nvPr/>
        </p:nvSpPr>
        <p:spPr>
          <a:xfrm>
            <a:off x="10252438" y="5667658"/>
            <a:ext cx="5889199" cy="701675"/>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D2243"/>
              </a:buClr>
              <a:buSzPts val="2000"/>
              <a:buFont typeface="Arial"/>
              <a:buChar char="•"/>
            </a:pPr>
            <a:r>
              <a:rPr b="0" i="0" lang="en-US" sz="2000" u="none" cap="none" strike="noStrike">
                <a:solidFill>
                  <a:srgbClr val="0D2243"/>
                </a:solidFill>
                <a:latin typeface="Inter"/>
                <a:ea typeface="Inter"/>
                <a:cs typeface="Inter"/>
                <a:sym typeface="Inter"/>
              </a:rPr>
              <a:t>SlidesCarnival for the presentation template</a:t>
            </a:r>
            <a:endParaRPr/>
          </a:p>
          <a:p>
            <a:pPr indent="-215901" lvl="1" marL="431802" marR="0" rtl="0" algn="l">
              <a:lnSpc>
                <a:spcPct val="140000"/>
              </a:lnSpc>
              <a:spcBef>
                <a:spcPts val="0"/>
              </a:spcBef>
              <a:spcAft>
                <a:spcPts val="0"/>
              </a:spcAft>
              <a:buClr>
                <a:srgbClr val="0D2243"/>
              </a:buClr>
              <a:buSzPts val="2000"/>
              <a:buFont typeface="Arial"/>
              <a:buChar char="•"/>
            </a:pPr>
            <a:r>
              <a:rPr b="0" i="0" lang="en-US" sz="2000" u="none" cap="none" strike="noStrike">
                <a:solidFill>
                  <a:srgbClr val="0D2243"/>
                </a:solidFill>
                <a:latin typeface="Inter"/>
                <a:ea typeface="Inter"/>
                <a:cs typeface="Inter"/>
                <a:sym typeface="Inter"/>
              </a:rPr>
              <a:t>Pexels for the photos</a:t>
            </a:r>
            <a:endParaRPr/>
          </a:p>
        </p:txBody>
      </p:sp>
      <p:sp>
        <p:nvSpPr>
          <p:cNvPr id="496" name="Google Shape;496;p29"/>
          <p:cNvSpPr txBox="1"/>
          <p:nvPr/>
        </p:nvSpPr>
        <p:spPr>
          <a:xfrm>
            <a:off x="1028700" y="3895173"/>
            <a:ext cx="6778154" cy="3449086"/>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5770">
                <a:solidFill>
                  <a:srgbClr val="0D2243"/>
                </a:solidFill>
                <a:latin typeface="Bebas Neue"/>
                <a:ea typeface="Bebas Neue"/>
                <a:cs typeface="Bebas Neue"/>
                <a:sym typeface="Bebas Neue"/>
              </a:rPr>
              <a:t>Happy </a:t>
            </a:r>
            <a:r>
              <a:rPr b="1" lang="en-US" sz="15770">
                <a:solidFill>
                  <a:srgbClr val="00FFA3"/>
                </a:solidFill>
                <a:latin typeface="Bebas Neue"/>
                <a:ea typeface="Bebas Neue"/>
                <a:cs typeface="Bebas Neue"/>
                <a:sym typeface="Bebas Neue"/>
              </a:rPr>
              <a:t>designing! </a:t>
            </a:r>
            <a:endParaRPr/>
          </a:p>
        </p:txBody>
      </p:sp>
      <p:sp>
        <p:nvSpPr>
          <p:cNvPr id="497" name="Google Shape;497;p29"/>
          <p:cNvSpPr txBox="1"/>
          <p:nvPr/>
        </p:nvSpPr>
        <p:spPr>
          <a:xfrm>
            <a:off x="1750742" y="577005"/>
            <a:ext cx="1008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grpSp>
        <p:nvGrpSpPr>
          <p:cNvPr id="498" name="Google Shape;498;p29"/>
          <p:cNvGrpSpPr/>
          <p:nvPr/>
        </p:nvGrpSpPr>
        <p:grpSpPr>
          <a:xfrm>
            <a:off x="665018" y="467374"/>
            <a:ext cx="1129932" cy="689906"/>
            <a:chOff x="0" y="-9525"/>
            <a:chExt cx="1506576" cy="919874"/>
          </a:xfrm>
        </p:grpSpPr>
        <p:sp>
          <p:nvSpPr>
            <p:cNvPr id="499" name="Google Shape;499;p29"/>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500" name="Google Shape;500;p29"/>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pSp>
        <p:nvGrpSpPr>
          <p:cNvPr id="505" name="Google Shape;505;p30"/>
          <p:cNvGrpSpPr/>
          <p:nvPr/>
        </p:nvGrpSpPr>
        <p:grpSpPr>
          <a:xfrm>
            <a:off x="9144000" y="-180826"/>
            <a:ext cx="9144000" cy="10467826"/>
            <a:chOff x="0" y="-47625"/>
            <a:chExt cx="2408296" cy="2756958"/>
          </a:xfrm>
        </p:grpSpPr>
        <p:sp>
          <p:nvSpPr>
            <p:cNvPr id="506" name="Google Shape;506;p30"/>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5F5F7"/>
            </a:solidFill>
            <a:ln>
              <a:noFill/>
            </a:ln>
          </p:spPr>
        </p:sp>
        <p:sp>
          <p:nvSpPr>
            <p:cNvPr id="507" name="Google Shape;507;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8" name="Google Shape;508;p30"/>
          <p:cNvSpPr/>
          <p:nvPr/>
        </p:nvSpPr>
        <p:spPr>
          <a:xfrm>
            <a:off x="-1143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0" l="0" r="0" t="0"/>
            </a:stretch>
          </a:blipFill>
          <a:ln>
            <a:noFill/>
          </a:ln>
        </p:spPr>
      </p:sp>
      <p:sp>
        <p:nvSpPr>
          <p:cNvPr id="509" name="Google Shape;509;p30"/>
          <p:cNvSpPr txBox="1"/>
          <p:nvPr/>
        </p:nvSpPr>
        <p:spPr>
          <a:xfrm>
            <a:off x="6769583" y="-180836"/>
            <a:ext cx="422100" cy="2580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sp>
        <p:nvSpPr>
          <p:cNvPr id="510" name="Google Shape;510;p30"/>
          <p:cNvSpPr txBox="1"/>
          <p:nvPr/>
        </p:nvSpPr>
        <p:spPr>
          <a:xfrm>
            <a:off x="10252438" y="7764081"/>
            <a:ext cx="6602181" cy="12985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000">
                <a:solidFill>
                  <a:srgbClr val="98A1AF"/>
                </a:solidFill>
                <a:latin typeface="Inter"/>
                <a:ea typeface="Inter"/>
                <a:cs typeface="Inter"/>
                <a:sym typeface="Inter"/>
              </a:rPr>
              <a:t>You can find these fonts online too.</a:t>
            </a:r>
            <a:endParaRPr/>
          </a:p>
          <a:p>
            <a:pPr indent="0" lvl="0" marL="0" marR="0" rtl="0" algn="l">
              <a:lnSpc>
                <a:spcPct val="130000"/>
              </a:lnSpc>
              <a:spcBef>
                <a:spcPts val="0"/>
              </a:spcBef>
              <a:spcAft>
                <a:spcPts val="0"/>
              </a:spcAft>
              <a:buNone/>
            </a:pPr>
            <a:r>
              <a:rPr b="1" lang="en-US" sz="2000">
                <a:solidFill>
                  <a:srgbClr val="98A1AF"/>
                </a:solidFill>
                <a:latin typeface="Inter"/>
                <a:ea typeface="Inter"/>
                <a:cs typeface="Inter"/>
                <a:sym typeface="Inter"/>
              </a:rPr>
              <a:t>Happy designing!</a:t>
            </a:r>
            <a:r>
              <a:rPr lang="en-US" sz="2000">
                <a:solidFill>
                  <a:srgbClr val="98A1AF"/>
                </a:solidFill>
                <a:latin typeface="Inter"/>
                <a:ea typeface="Inter"/>
                <a:cs typeface="Inter"/>
                <a:sym typeface="Inter"/>
              </a:rPr>
              <a:t> </a:t>
            </a:r>
            <a:endParaRPr/>
          </a:p>
          <a:p>
            <a:pPr indent="0" lvl="0" marL="0" marR="0" rtl="0" algn="l">
              <a:lnSpc>
                <a:spcPct val="130000"/>
              </a:lnSpc>
              <a:spcBef>
                <a:spcPts val="0"/>
              </a:spcBef>
              <a:spcAft>
                <a:spcPts val="0"/>
              </a:spcAft>
              <a:buNone/>
            </a:pPr>
            <a:r>
              <a:t/>
            </a:r>
            <a:endParaRPr sz="2000">
              <a:solidFill>
                <a:srgbClr val="98A1AF"/>
              </a:solidFill>
              <a:latin typeface="Inter"/>
              <a:ea typeface="Inter"/>
              <a:cs typeface="Inter"/>
              <a:sym typeface="Inter"/>
            </a:endParaRPr>
          </a:p>
          <a:p>
            <a:pPr indent="0" lvl="0" marL="0" marR="0" rtl="0" algn="l">
              <a:lnSpc>
                <a:spcPct val="130000"/>
              </a:lnSpc>
              <a:spcBef>
                <a:spcPts val="0"/>
              </a:spcBef>
              <a:spcAft>
                <a:spcPts val="0"/>
              </a:spcAft>
              <a:buNone/>
            </a:pPr>
            <a:r>
              <a:rPr lang="en-US" sz="2000">
                <a:solidFill>
                  <a:srgbClr val="0D2243"/>
                </a:solidFill>
                <a:latin typeface="Inter"/>
                <a:ea typeface="Inter"/>
                <a:cs typeface="Inter"/>
                <a:sym typeface="Inter"/>
              </a:rPr>
              <a:t>Don't forget to delete this page before presenting. </a:t>
            </a:r>
            <a:endParaRPr/>
          </a:p>
        </p:txBody>
      </p:sp>
      <p:sp>
        <p:nvSpPr>
          <p:cNvPr id="511" name="Google Shape;511;p30"/>
          <p:cNvSpPr txBox="1"/>
          <p:nvPr/>
        </p:nvSpPr>
        <p:spPr>
          <a:xfrm>
            <a:off x="10252438" y="3313366"/>
            <a:ext cx="5305415" cy="9169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2800">
                <a:solidFill>
                  <a:srgbClr val="0D2243"/>
                </a:solidFill>
                <a:latin typeface="Inter"/>
                <a:ea typeface="Inter"/>
                <a:cs typeface="Inter"/>
                <a:sym typeface="Inter"/>
              </a:rPr>
              <a:t>This presentation template uses the following free fonts:</a:t>
            </a:r>
            <a:endParaRPr/>
          </a:p>
        </p:txBody>
      </p:sp>
      <p:sp>
        <p:nvSpPr>
          <p:cNvPr id="512" name="Google Shape;512;p30"/>
          <p:cNvSpPr txBox="1"/>
          <p:nvPr/>
        </p:nvSpPr>
        <p:spPr>
          <a:xfrm>
            <a:off x="10252438" y="6226175"/>
            <a:ext cx="5059200" cy="1169700"/>
          </a:xfrm>
          <a:prstGeom prst="rect">
            <a:avLst/>
          </a:prstGeom>
          <a:noFill/>
          <a:ln>
            <a:noFill/>
          </a:ln>
        </p:spPr>
        <p:txBody>
          <a:bodyPr anchorCtr="0" anchor="t" bIns="0" lIns="0" spcFirstLastPara="1" rIns="0" wrap="square" tIns="0">
            <a:spAutoFit/>
          </a:bodyPr>
          <a:lstStyle/>
          <a:p>
            <a:pPr indent="-215900" lvl="1" marL="431801" marR="0" rtl="0" algn="l">
              <a:lnSpc>
                <a:spcPct val="140000"/>
              </a:lnSpc>
              <a:spcBef>
                <a:spcPts val="0"/>
              </a:spcBef>
              <a:spcAft>
                <a:spcPts val="0"/>
              </a:spcAft>
              <a:buClr>
                <a:srgbClr val="0D2243"/>
              </a:buClr>
              <a:buSzPts val="2000"/>
              <a:buFont typeface="Arial"/>
              <a:buChar char="•"/>
            </a:pPr>
            <a:r>
              <a:rPr b="0" i="0" lang="en-US" sz="2000" u="none" cap="none" strike="noStrike">
                <a:solidFill>
                  <a:srgbClr val="0D2243"/>
                </a:solidFill>
                <a:latin typeface="Inter"/>
                <a:ea typeface="Inter"/>
                <a:cs typeface="Inter"/>
                <a:sym typeface="Inter"/>
              </a:rPr>
              <a:t>Titles: </a:t>
            </a:r>
            <a:r>
              <a:rPr i="0" lang="en-US" sz="2000" u="none" cap="none" strike="noStrike">
                <a:solidFill>
                  <a:schemeClr val="dk1"/>
                </a:solidFill>
                <a:latin typeface="Inter"/>
                <a:ea typeface="Inter"/>
                <a:cs typeface="Inter"/>
                <a:sym typeface="Inter"/>
              </a:rPr>
              <a:t>Bebas Neue</a:t>
            </a:r>
            <a:endParaRPr>
              <a:solidFill>
                <a:schemeClr val="dk1"/>
              </a:solidFill>
            </a:endParaRPr>
          </a:p>
          <a:p>
            <a:pPr indent="-215900" lvl="1" marL="431801" marR="0" rtl="0" algn="l">
              <a:lnSpc>
                <a:spcPct val="140000"/>
              </a:lnSpc>
              <a:spcBef>
                <a:spcPts val="0"/>
              </a:spcBef>
              <a:spcAft>
                <a:spcPts val="0"/>
              </a:spcAft>
              <a:buClr>
                <a:srgbClr val="0D2243"/>
              </a:buClr>
              <a:buSzPts val="2000"/>
              <a:buFont typeface="Arial"/>
              <a:buChar char="•"/>
            </a:pPr>
            <a:r>
              <a:rPr b="0" i="0" lang="en-US" sz="2000" u="none" cap="none" strike="noStrike">
                <a:solidFill>
                  <a:srgbClr val="0D2243"/>
                </a:solidFill>
                <a:latin typeface="Inter"/>
                <a:ea typeface="Inter"/>
                <a:cs typeface="Inter"/>
                <a:sym typeface="Inter"/>
              </a:rPr>
              <a:t>Headers: </a:t>
            </a:r>
            <a:r>
              <a:rPr b="0" i="0" lang="en-US" sz="2000" cap="none" strike="noStrike">
                <a:solidFill>
                  <a:schemeClr val="dk1"/>
                </a:solidFill>
                <a:latin typeface="Inter"/>
                <a:ea typeface="Inter"/>
                <a:cs typeface="Inter"/>
                <a:sym typeface="Inter"/>
              </a:rPr>
              <a:t>Inter bold</a:t>
            </a:r>
            <a:endParaRPr>
              <a:solidFill>
                <a:schemeClr val="dk1"/>
              </a:solidFill>
            </a:endParaRPr>
          </a:p>
          <a:p>
            <a:pPr indent="-215900" lvl="1" marL="431801" marR="0" rtl="0" algn="l">
              <a:lnSpc>
                <a:spcPct val="140000"/>
              </a:lnSpc>
              <a:spcBef>
                <a:spcPts val="0"/>
              </a:spcBef>
              <a:spcAft>
                <a:spcPts val="0"/>
              </a:spcAft>
              <a:buClr>
                <a:srgbClr val="0D2243"/>
              </a:buClr>
              <a:buSzPts val="2000"/>
              <a:buFont typeface="Arial"/>
              <a:buChar char="•"/>
            </a:pPr>
            <a:r>
              <a:rPr b="0" i="0" lang="en-US" sz="2000" u="none" cap="none" strike="noStrike">
                <a:solidFill>
                  <a:srgbClr val="0D2243"/>
                </a:solidFill>
                <a:latin typeface="Inter"/>
                <a:ea typeface="Inter"/>
                <a:cs typeface="Inter"/>
                <a:sym typeface="Inter"/>
              </a:rPr>
              <a:t>Body Copy: </a:t>
            </a:r>
            <a:r>
              <a:rPr b="0" i="0" lang="en-US" sz="2000" u="none" cap="none" strike="noStrike">
                <a:solidFill>
                  <a:schemeClr val="dk1"/>
                </a:solidFill>
                <a:latin typeface="Inter"/>
                <a:ea typeface="Inter"/>
                <a:cs typeface="Inter"/>
                <a:sym typeface="Inter"/>
              </a:rPr>
              <a:t>Inter</a:t>
            </a:r>
            <a:endParaRPr>
              <a:solidFill>
                <a:schemeClr val="dk1"/>
              </a:solidFill>
            </a:endParaRPr>
          </a:p>
        </p:txBody>
      </p:sp>
      <p:sp>
        <p:nvSpPr>
          <p:cNvPr id="513" name="Google Shape;513;p30"/>
          <p:cNvSpPr txBox="1"/>
          <p:nvPr/>
        </p:nvSpPr>
        <p:spPr>
          <a:xfrm>
            <a:off x="10252438" y="1763857"/>
            <a:ext cx="5973531"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000" u="none" strike="noStrike">
                <a:solidFill>
                  <a:srgbClr val="0D2243"/>
                </a:solidFill>
                <a:latin typeface="Inter"/>
                <a:ea typeface="Inter"/>
                <a:cs typeface="Inter"/>
                <a:sym typeface="Inter"/>
              </a:rPr>
              <a:t>Resources</a:t>
            </a:r>
            <a:endParaRPr/>
          </a:p>
        </p:txBody>
      </p:sp>
      <p:sp>
        <p:nvSpPr>
          <p:cNvPr id="514" name="Google Shape;514;p30"/>
          <p:cNvSpPr txBox="1"/>
          <p:nvPr/>
        </p:nvSpPr>
        <p:spPr>
          <a:xfrm>
            <a:off x="10252438" y="5114925"/>
            <a:ext cx="5059131" cy="6508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000">
                <a:solidFill>
                  <a:srgbClr val="98A1AF"/>
                </a:solidFill>
                <a:latin typeface="Inter"/>
                <a:ea typeface="Inter"/>
                <a:cs typeface="Inter"/>
                <a:sym typeface="Inter"/>
              </a:rPr>
              <a:t>Use these design resources in your Canva Presentation.</a:t>
            </a:r>
            <a:endParaRPr/>
          </a:p>
        </p:txBody>
      </p:sp>
      <p:grpSp>
        <p:nvGrpSpPr>
          <p:cNvPr id="515" name="Google Shape;515;p30"/>
          <p:cNvGrpSpPr/>
          <p:nvPr/>
        </p:nvGrpSpPr>
        <p:grpSpPr>
          <a:xfrm>
            <a:off x="2280835" y="3011695"/>
            <a:ext cx="4445300" cy="4214967"/>
            <a:chOff x="12951" y="-47625"/>
            <a:chExt cx="786898" cy="746125"/>
          </a:xfrm>
        </p:grpSpPr>
        <p:sp>
          <p:nvSpPr>
            <p:cNvPr id="516" name="Google Shape;516;p30"/>
            <p:cNvSpPr/>
            <p:nvPr/>
          </p:nvSpPr>
          <p:spPr>
            <a:xfrm>
              <a:off x="12951" y="0"/>
              <a:ext cx="786898" cy="698500"/>
            </a:xfrm>
            <a:custGeom>
              <a:rect b="b" l="l" r="r" t="t"/>
              <a:pathLst>
                <a:path extrusionOk="0" h="698500" w="786898">
                  <a:moveTo>
                    <a:pt x="765932" y="407545"/>
                  </a:moveTo>
                  <a:lnTo>
                    <a:pt x="630566" y="640205"/>
                  </a:lnTo>
                  <a:cubicBezTo>
                    <a:pt x="609567" y="676297"/>
                    <a:pt x="570961" y="698500"/>
                    <a:pt x="529205" y="698500"/>
                  </a:cubicBezTo>
                  <a:lnTo>
                    <a:pt x="257693" y="698500"/>
                  </a:lnTo>
                  <a:cubicBezTo>
                    <a:pt x="215937" y="698500"/>
                    <a:pt x="177331" y="676297"/>
                    <a:pt x="156332" y="640205"/>
                  </a:cubicBezTo>
                  <a:lnTo>
                    <a:pt x="20966" y="407545"/>
                  </a:lnTo>
                  <a:cubicBezTo>
                    <a:pt x="0" y="371509"/>
                    <a:pt x="0" y="326991"/>
                    <a:pt x="20966" y="290955"/>
                  </a:cubicBezTo>
                  <a:lnTo>
                    <a:pt x="156332" y="58295"/>
                  </a:lnTo>
                  <a:cubicBezTo>
                    <a:pt x="177331" y="22203"/>
                    <a:pt x="215937" y="0"/>
                    <a:pt x="257693" y="0"/>
                  </a:cubicBezTo>
                  <a:lnTo>
                    <a:pt x="529205" y="0"/>
                  </a:lnTo>
                  <a:cubicBezTo>
                    <a:pt x="570961" y="0"/>
                    <a:pt x="609567" y="22203"/>
                    <a:pt x="630566" y="58295"/>
                  </a:cubicBezTo>
                  <a:lnTo>
                    <a:pt x="765932" y="290955"/>
                  </a:lnTo>
                  <a:cubicBezTo>
                    <a:pt x="786898" y="326991"/>
                    <a:pt x="786898" y="371509"/>
                    <a:pt x="765932" y="407545"/>
                  </a:cubicBezTo>
                  <a:close/>
                </a:path>
              </a:pathLst>
            </a:custGeom>
            <a:solidFill>
              <a:srgbClr val="00F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0"/>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8" name="Google Shape;518;p30"/>
          <p:cNvSpPr txBox="1"/>
          <p:nvPr/>
        </p:nvSpPr>
        <p:spPr>
          <a:xfrm>
            <a:off x="4189686" y="2351051"/>
            <a:ext cx="627597" cy="4875611"/>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lang="en-US" sz="28396">
                <a:solidFill>
                  <a:srgbClr val="F5F5F7"/>
                </a:solidFill>
                <a:latin typeface="Arial"/>
                <a:ea typeface="Arial"/>
                <a:cs typeface="Arial"/>
                <a:sym typeface="Arial"/>
              </a:rPr>
              <a:t>!</a:t>
            </a:r>
            <a:endParaRPr/>
          </a:p>
        </p:txBody>
      </p:sp>
      <p:grpSp>
        <p:nvGrpSpPr>
          <p:cNvPr id="519" name="Google Shape;519;p30"/>
          <p:cNvGrpSpPr/>
          <p:nvPr/>
        </p:nvGrpSpPr>
        <p:grpSpPr>
          <a:xfrm>
            <a:off x="665018" y="467374"/>
            <a:ext cx="1129932" cy="689906"/>
            <a:chOff x="0" y="-9525"/>
            <a:chExt cx="1506576" cy="919874"/>
          </a:xfrm>
        </p:grpSpPr>
        <p:sp>
          <p:nvSpPr>
            <p:cNvPr id="520" name="Google Shape;520;p30"/>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521" name="Google Shape;521;p30"/>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2243"/>
        </a:solidFill>
      </p:bgPr>
    </p:bg>
    <p:spTree>
      <p:nvGrpSpPr>
        <p:cNvPr id="525" name="Shape 525"/>
        <p:cNvGrpSpPr/>
        <p:nvPr/>
      </p:nvGrpSpPr>
      <p:grpSpPr>
        <a:xfrm>
          <a:off x="0" y="0"/>
          <a:ext cx="0" cy="0"/>
          <a:chOff x="0" y="0"/>
          <a:chExt cx="0" cy="0"/>
        </a:xfrm>
      </p:grpSpPr>
      <p:sp>
        <p:nvSpPr>
          <p:cNvPr id="526" name="Google Shape;526;p31"/>
          <p:cNvSpPr/>
          <p:nvPr/>
        </p:nvSpPr>
        <p:spPr>
          <a:xfrm>
            <a:off x="0" y="5124450"/>
            <a:ext cx="9144000" cy="5212080"/>
          </a:xfrm>
          <a:custGeom>
            <a:rect b="b" l="l" r="r" t="t"/>
            <a:pathLst>
              <a:path extrusionOk="0" h="10387731" w="10387731">
                <a:moveTo>
                  <a:pt x="0" y="0"/>
                </a:moveTo>
                <a:lnTo>
                  <a:pt x="10387731" y="0"/>
                </a:lnTo>
                <a:lnTo>
                  <a:pt x="10387731" y="10387731"/>
                </a:lnTo>
                <a:lnTo>
                  <a:pt x="0" y="10387731"/>
                </a:lnTo>
                <a:lnTo>
                  <a:pt x="0" y="0"/>
                </a:lnTo>
                <a:close/>
              </a:path>
            </a:pathLst>
          </a:custGeom>
          <a:blipFill rotWithShape="1">
            <a:blip r:embed="rId3">
              <a:alphaModFix amt="5000"/>
            </a:blip>
            <a:stretch>
              <a:fillRect b="-99290" l="0" r="-1359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31"/>
          <p:cNvSpPr/>
          <p:nvPr/>
        </p:nvSpPr>
        <p:spPr>
          <a:xfrm>
            <a:off x="-104075" y="-39550"/>
            <a:ext cx="18580004" cy="5164847"/>
          </a:xfrm>
          <a:custGeom>
            <a:rect b="b" l="l" r="r" t="t"/>
            <a:pathLst>
              <a:path extrusionOk="0" h="1360065" w="4816592">
                <a:moveTo>
                  <a:pt x="0" y="0"/>
                </a:moveTo>
                <a:lnTo>
                  <a:pt x="4816592" y="0"/>
                </a:lnTo>
                <a:lnTo>
                  <a:pt x="4816592" y="1360065"/>
                </a:lnTo>
                <a:lnTo>
                  <a:pt x="0" y="1360065"/>
                </a:lnTo>
                <a:close/>
              </a:path>
            </a:pathLst>
          </a:custGeom>
          <a:solidFill>
            <a:srgbClr val="FFFFFF"/>
          </a:solidFill>
          <a:ln>
            <a:noFill/>
          </a:ln>
        </p:spPr>
      </p:sp>
      <p:sp>
        <p:nvSpPr>
          <p:cNvPr id="528" name="Google Shape;528;p31"/>
          <p:cNvSpPr/>
          <p:nvPr/>
        </p:nvSpPr>
        <p:spPr>
          <a:xfrm>
            <a:off x="7403843" y="929086"/>
            <a:ext cx="3480310" cy="870077"/>
          </a:xfrm>
          <a:custGeom>
            <a:rect b="b" l="l" r="r" t="t"/>
            <a:pathLst>
              <a:path extrusionOk="0" h="870077" w="3480310">
                <a:moveTo>
                  <a:pt x="0" y="0"/>
                </a:moveTo>
                <a:lnTo>
                  <a:pt x="3480310" y="0"/>
                </a:lnTo>
                <a:lnTo>
                  <a:pt x="3480310" y="870078"/>
                </a:lnTo>
                <a:lnTo>
                  <a:pt x="0" y="870078"/>
                </a:lnTo>
                <a:lnTo>
                  <a:pt x="0" y="0"/>
                </a:lnTo>
                <a:close/>
              </a:path>
            </a:pathLst>
          </a:custGeom>
          <a:blipFill rotWithShape="1">
            <a:blip r:embed="rId4">
              <a:alphaModFix/>
            </a:blip>
            <a:stretch>
              <a:fillRect b="0" l="0" r="0" t="0"/>
            </a:stretch>
          </a:blipFill>
          <a:ln>
            <a:noFill/>
          </a:ln>
        </p:spPr>
      </p:sp>
      <p:sp>
        <p:nvSpPr>
          <p:cNvPr id="529" name="Google Shape;529;p31"/>
          <p:cNvSpPr/>
          <p:nvPr/>
        </p:nvSpPr>
        <p:spPr>
          <a:xfrm>
            <a:off x="9144000" y="5143500"/>
            <a:ext cx="9144000" cy="5212080"/>
          </a:xfrm>
          <a:custGeom>
            <a:rect b="b" l="l" r="r" t="t"/>
            <a:pathLst>
              <a:path extrusionOk="0" h="10387731" w="10387731">
                <a:moveTo>
                  <a:pt x="0" y="0"/>
                </a:moveTo>
                <a:lnTo>
                  <a:pt x="10387731" y="0"/>
                </a:lnTo>
                <a:lnTo>
                  <a:pt x="10387731" y="10387731"/>
                </a:lnTo>
                <a:lnTo>
                  <a:pt x="0" y="10387731"/>
                </a:lnTo>
                <a:lnTo>
                  <a:pt x="0" y="0"/>
                </a:lnTo>
                <a:close/>
              </a:path>
            </a:pathLst>
          </a:custGeom>
          <a:blipFill rotWithShape="1">
            <a:blip r:embed="rId3">
              <a:alphaModFix amt="5000"/>
            </a:blip>
            <a:stretch>
              <a:fillRect b="-99290" l="0" r="-1359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30" name="Google Shape;530;p31"/>
          <p:cNvGrpSpPr/>
          <p:nvPr/>
        </p:nvGrpSpPr>
        <p:grpSpPr>
          <a:xfrm>
            <a:off x="943408" y="6156582"/>
            <a:ext cx="7971405" cy="4928459"/>
            <a:chOff x="0" y="-47625"/>
            <a:chExt cx="1391674" cy="860425"/>
          </a:xfrm>
        </p:grpSpPr>
        <p:sp>
          <p:nvSpPr>
            <p:cNvPr id="531" name="Google Shape;531;p31"/>
            <p:cNvSpPr/>
            <p:nvPr/>
          </p:nvSpPr>
          <p:spPr>
            <a:xfrm>
              <a:off x="0" y="0"/>
              <a:ext cx="1391674" cy="200129"/>
            </a:xfrm>
            <a:custGeom>
              <a:rect b="b" l="l" r="r" t="t"/>
              <a:pathLst>
                <a:path extrusionOk="0" h="200129" w="1391674">
                  <a:moveTo>
                    <a:pt x="97121" y="0"/>
                  </a:moveTo>
                  <a:lnTo>
                    <a:pt x="1294553" y="0"/>
                  </a:lnTo>
                  <a:cubicBezTo>
                    <a:pt x="1320311" y="0"/>
                    <a:pt x="1345014" y="10232"/>
                    <a:pt x="1363228" y="28446"/>
                  </a:cubicBezTo>
                  <a:cubicBezTo>
                    <a:pt x="1381442" y="46660"/>
                    <a:pt x="1391674" y="71363"/>
                    <a:pt x="1391674" y="97121"/>
                  </a:cubicBezTo>
                  <a:lnTo>
                    <a:pt x="1391674" y="103008"/>
                  </a:lnTo>
                  <a:cubicBezTo>
                    <a:pt x="1391674" y="128766"/>
                    <a:pt x="1381442" y="153470"/>
                    <a:pt x="1363228" y="171683"/>
                  </a:cubicBezTo>
                  <a:cubicBezTo>
                    <a:pt x="1345014" y="189897"/>
                    <a:pt x="1320311" y="200129"/>
                    <a:pt x="1294553" y="200129"/>
                  </a:cubicBezTo>
                  <a:lnTo>
                    <a:pt x="97121" y="200129"/>
                  </a:lnTo>
                  <a:cubicBezTo>
                    <a:pt x="71363" y="200129"/>
                    <a:pt x="46660" y="189897"/>
                    <a:pt x="28446" y="171683"/>
                  </a:cubicBezTo>
                  <a:cubicBezTo>
                    <a:pt x="10232" y="153470"/>
                    <a:pt x="0" y="128766"/>
                    <a:pt x="0" y="103008"/>
                  </a:cubicBezTo>
                  <a:lnTo>
                    <a:pt x="0" y="97121"/>
                  </a:lnTo>
                  <a:cubicBezTo>
                    <a:pt x="0" y="71363"/>
                    <a:pt x="10232" y="46660"/>
                    <a:pt x="28446" y="28446"/>
                  </a:cubicBezTo>
                  <a:cubicBezTo>
                    <a:pt x="46660" y="10232"/>
                    <a:pt x="71363" y="0"/>
                    <a:pt x="97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3" name="Google Shape;533;p31"/>
          <p:cNvGrpSpPr/>
          <p:nvPr/>
        </p:nvGrpSpPr>
        <p:grpSpPr>
          <a:xfrm>
            <a:off x="943408" y="7809169"/>
            <a:ext cx="7971405" cy="4928459"/>
            <a:chOff x="0" y="-47625"/>
            <a:chExt cx="1391674" cy="860425"/>
          </a:xfrm>
        </p:grpSpPr>
        <p:sp>
          <p:nvSpPr>
            <p:cNvPr id="534" name="Google Shape;534;p31"/>
            <p:cNvSpPr/>
            <p:nvPr/>
          </p:nvSpPr>
          <p:spPr>
            <a:xfrm>
              <a:off x="0" y="0"/>
              <a:ext cx="1391674" cy="200129"/>
            </a:xfrm>
            <a:custGeom>
              <a:rect b="b" l="l" r="r" t="t"/>
              <a:pathLst>
                <a:path extrusionOk="0" h="200129" w="1391674">
                  <a:moveTo>
                    <a:pt x="97121" y="0"/>
                  </a:moveTo>
                  <a:lnTo>
                    <a:pt x="1294553" y="0"/>
                  </a:lnTo>
                  <a:cubicBezTo>
                    <a:pt x="1320311" y="0"/>
                    <a:pt x="1345014" y="10232"/>
                    <a:pt x="1363228" y="28446"/>
                  </a:cubicBezTo>
                  <a:cubicBezTo>
                    <a:pt x="1381442" y="46660"/>
                    <a:pt x="1391674" y="71363"/>
                    <a:pt x="1391674" y="97121"/>
                  </a:cubicBezTo>
                  <a:lnTo>
                    <a:pt x="1391674" y="103008"/>
                  </a:lnTo>
                  <a:cubicBezTo>
                    <a:pt x="1391674" y="128766"/>
                    <a:pt x="1381442" y="153470"/>
                    <a:pt x="1363228" y="171683"/>
                  </a:cubicBezTo>
                  <a:cubicBezTo>
                    <a:pt x="1345014" y="189897"/>
                    <a:pt x="1320311" y="200129"/>
                    <a:pt x="1294553" y="200129"/>
                  </a:cubicBezTo>
                  <a:lnTo>
                    <a:pt x="97121" y="200129"/>
                  </a:lnTo>
                  <a:cubicBezTo>
                    <a:pt x="71363" y="200129"/>
                    <a:pt x="46660" y="189897"/>
                    <a:pt x="28446" y="171683"/>
                  </a:cubicBezTo>
                  <a:cubicBezTo>
                    <a:pt x="10232" y="153470"/>
                    <a:pt x="0" y="128766"/>
                    <a:pt x="0" y="103008"/>
                  </a:cubicBezTo>
                  <a:lnTo>
                    <a:pt x="0" y="97121"/>
                  </a:lnTo>
                  <a:cubicBezTo>
                    <a:pt x="0" y="71363"/>
                    <a:pt x="10232" y="46660"/>
                    <a:pt x="28446" y="28446"/>
                  </a:cubicBezTo>
                  <a:cubicBezTo>
                    <a:pt x="46660" y="10232"/>
                    <a:pt x="71363" y="0"/>
                    <a:pt x="97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6" name="Google Shape;536;p31"/>
          <p:cNvGrpSpPr/>
          <p:nvPr/>
        </p:nvGrpSpPr>
        <p:grpSpPr>
          <a:xfrm>
            <a:off x="9373187" y="7809169"/>
            <a:ext cx="7971405" cy="4928459"/>
            <a:chOff x="0" y="-47625"/>
            <a:chExt cx="1391674" cy="860425"/>
          </a:xfrm>
        </p:grpSpPr>
        <p:sp>
          <p:nvSpPr>
            <p:cNvPr id="537" name="Google Shape;537;p31"/>
            <p:cNvSpPr/>
            <p:nvPr/>
          </p:nvSpPr>
          <p:spPr>
            <a:xfrm>
              <a:off x="0" y="0"/>
              <a:ext cx="1391674" cy="200129"/>
            </a:xfrm>
            <a:custGeom>
              <a:rect b="b" l="l" r="r" t="t"/>
              <a:pathLst>
                <a:path extrusionOk="0" h="200129" w="1391674">
                  <a:moveTo>
                    <a:pt x="97121" y="0"/>
                  </a:moveTo>
                  <a:lnTo>
                    <a:pt x="1294553" y="0"/>
                  </a:lnTo>
                  <a:cubicBezTo>
                    <a:pt x="1320311" y="0"/>
                    <a:pt x="1345014" y="10232"/>
                    <a:pt x="1363228" y="28446"/>
                  </a:cubicBezTo>
                  <a:cubicBezTo>
                    <a:pt x="1381442" y="46660"/>
                    <a:pt x="1391674" y="71363"/>
                    <a:pt x="1391674" y="97121"/>
                  </a:cubicBezTo>
                  <a:lnTo>
                    <a:pt x="1391674" y="103008"/>
                  </a:lnTo>
                  <a:cubicBezTo>
                    <a:pt x="1391674" y="128766"/>
                    <a:pt x="1381442" y="153470"/>
                    <a:pt x="1363228" y="171683"/>
                  </a:cubicBezTo>
                  <a:cubicBezTo>
                    <a:pt x="1345014" y="189897"/>
                    <a:pt x="1320311" y="200129"/>
                    <a:pt x="1294553" y="200129"/>
                  </a:cubicBezTo>
                  <a:lnTo>
                    <a:pt x="97121" y="200129"/>
                  </a:lnTo>
                  <a:cubicBezTo>
                    <a:pt x="71363" y="200129"/>
                    <a:pt x="46660" y="189897"/>
                    <a:pt x="28446" y="171683"/>
                  </a:cubicBezTo>
                  <a:cubicBezTo>
                    <a:pt x="10232" y="153470"/>
                    <a:pt x="0" y="128766"/>
                    <a:pt x="0" y="103008"/>
                  </a:cubicBezTo>
                  <a:lnTo>
                    <a:pt x="0" y="97121"/>
                  </a:lnTo>
                  <a:cubicBezTo>
                    <a:pt x="0" y="71363"/>
                    <a:pt x="10232" y="46660"/>
                    <a:pt x="28446" y="28446"/>
                  </a:cubicBezTo>
                  <a:cubicBezTo>
                    <a:pt x="46660" y="10232"/>
                    <a:pt x="71363" y="0"/>
                    <a:pt x="97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9" name="Google Shape;539;p31"/>
          <p:cNvGrpSpPr/>
          <p:nvPr/>
        </p:nvGrpSpPr>
        <p:grpSpPr>
          <a:xfrm>
            <a:off x="9373187" y="6429375"/>
            <a:ext cx="7971405" cy="4655666"/>
            <a:chOff x="0" y="0"/>
            <a:chExt cx="1391674" cy="812800"/>
          </a:xfrm>
        </p:grpSpPr>
        <p:sp>
          <p:nvSpPr>
            <p:cNvPr id="540" name="Google Shape;540;p31"/>
            <p:cNvSpPr/>
            <p:nvPr/>
          </p:nvSpPr>
          <p:spPr>
            <a:xfrm>
              <a:off x="0" y="0"/>
              <a:ext cx="1391674" cy="200129"/>
            </a:xfrm>
            <a:custGeom>
              <a:rect b="b" l="l" r="r" t="t"/>
              <a:pathLst>
                <a:path extrusionOk="0" h="200129" w="1391674">
                  <a:moveTo>
                    <a:pt x="97121" y="0"/>
                  </a:moveTo>
                  <a:lnTo>
                    <a:pt x="1294553" y="0"/>
                  </a:lnTo>
                  <a:cubicBezTo>
                    <a:pt x="1320311" y="0"/>
                    <a:pt x="1345014" y="10232"/>
                    <a:pt x="1363228" y="28446"/>
                  </a:cubicBezTo>
                  <a:cubicBezTo>
                    <a:pt x="1381442" y="46660"/>
                    <a:pt x="1391674" y="71363"/>
                    <a:pt x="1391674" y="97121"/>
                  </a:cubicBezTo>
                  <a:lnTo>
                    <a:pt x="1391674" y="103008"/>
                  </a:lnTo>
                  <a:cubicBezTo>
                    <a:pt x="1391674" y="128766"/>
                    <a:pt x="1381442" y="153470"/>
                    <a:pt x="1363228" y="171683"/>
                  </a:cubicBezTo>
                  <a:cubicBezTo>
                    <a:pt x="1345014" y="189897"/>
                    <a:pt x="1320311" y="200129"/>
                    <a:pt x="1294553" y="200129"/>
                  </a:cubicBezTo>
                  <a:lnTo>
                    <a:pt x="97121" y="200129"/>
                  </a:lnTo>
                  <a:cubicBezTo>
                    <a:pt x="71363" y="200129"/>
                    <a:pt x="46660" y="189897"/>
                    <a:pt x="28446" y="171683"/>
                  </a:cubicBezTo>
                  <a:cubicBezTo>
                    <a:pt x="10232" y="153470"/>
                    <a:pt x="0" y="128766"/>
                    <a:pt x="0" y="103008"/>
                  </a:cubicBezTo>
                  <a:lnTo>
                    <a:pt x="0" y="97121"/>
                  </a:lnTo>
                  <a:cubicBezTo>
                    <a:pt x="0" y="71363"/>
                    <a:pt x="10232" y="46660"/>
                    <a:pt x="28446" y="28446"/>
                  </a:cubicBezTo>
                  <a:cubicBezTo>
                    <a:pt x="46660" y="10232"/>
                    <a:pt x="71363" y="0"/>
                    <a:pt x="97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1"/>
            <p:cNvSpPr txBox="1"/>
            <p:nvPr/>
          </p:nvSpPr>
          <p:spPr>
            <a:xfrm>
              <a:off x="0" y="0"/>
              <a:ext cx="812800" cy="812800"/>
            </a:xfrm>
            <a:prstGeom prst="rect">
              <a:avLst/>
            </a:prstGeom>
            <a:noFill/>
            <a:ln>
              <a:noFill/>
            </a:ln>
          </p:spPr>
          <p:txBody>
            <a:bodyPr anchorCtr="0" anchor="ctr" bIns="50800" lIns="50800" spcFirstLastPara="1" rIns="50800" wrap="square" tIns="50800">
              <a:noAutofit/>
            </a:bodyPr>
            <a:lstStyle/>
            <a:p>
              <a:pPr indent="0" lvl="0" marL="0" marR="0" rtl="0" algn="ctr">
                <a:lnSpc>
                  <a:spcPct val="16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2" name="Google Shape;542;p31"/>
          <p:cNvSpPr txBox="1"/>
          <p:nvPr/>
        </p:nvSpPr>
        <p:spPr>
          <a:xfrm>
            <a:off x="3307105" y="2350935"/>
            <a:ext cx="116739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6999">
                <a:solidFill>
                  <a:srgbClr val="0D2243"/>
                </a:solidFill>
                <a:latin typeface="Inter"/>
                <a:ea typeface="Inter"/>
                <a:cs typeface="Inter"/>
                <a:sym typeface="Inter"/>
              </a:rPr>
              <a:t>Free templates for all your presentation needs</a:t>
            </a:r>
            <a:endParaRPr/>
          </a:p>
        </p:txBody>
      </p:sp>
      <p:sp>
        <p:nvSpPr>
          <p:cNvPr id="543" name="Google Shape;543;p31"/>
          <p:cNvSpPr txBox="1"/>
          <p:nvPr/>
        </p:nvSpPr>
        <p:spPr>
          <a:xfrm>
            <a:off x="1007145" y="6792988"/>
            <a:ext cx="7843931"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a:solidFill>
                  <a:srgbClr val="0D2243"/>
                </a:solidFill>
                <a:latin typeface="Inter"/>
                <a:ea typeface="Inter"/>
                <a:cs typeface="Inter"/>
                <a:sym typeface="Inter"/>
              </a:rPr>
              <a:t>For PowerPoint, Google Slides, and Canva</a:t>
            </a:r>
            <a:endParaRPr/>
          </a:p>
        </p:txBody>
      </p:sp>
      <p:sp>
        <p:nvSpPr>
          <p:cNvPr id="544" name="Google Shape;544;p31"/>
          <p:cNvSpPr txBox="1"/>
          <p:nvPr/>
        </p:nvSpPr>
        <p:spPr>
          <a:xfrm>
            <a:off x="1007145" y="8469388"/>
            <a:ext cx="7843931"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u="none" strike="noStrike">
                <a:solidFill>
                  <a:srgbClr val="0D2243"/>
                </a:solidFill>
                <a:latin typeface="Inter"/>
                <a:ea typeface="Inter"/>
                <a:cs typeface="Inter"/>
                <a:sym typeface="Inter"/>
              </a:rPr>
              <a:t>100% free for personal or commercial use</a:t>
            </a:r>
            <a:endParaRPr/>
          </a:p>
        </p:txBody>
      </p:sp>
      <p:sp>
        <p:nvSpPr>
          <p:cNvPr id="545" name="Google Shape;545;p31"/>
          <p:cNvSpPr txBox="1"/>
          <p:nvPr/>
        </p:nvSpPr>
        <p:spPr>
          <a:xfrm>
            <a:off x="9441530" y="6816801"/>
            <a:ext cx="7834719"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u="none" strike="noStrike">
                <a:solidFill>
                  <a:srgbClr val="0D2243"/>
                </a:solidFill>
                <a:latin typeface="Inter"/>
                <a:ea typeface="Inter"/>
                <a:cs typeface="Inter"/>
                <a:sym typeface="Inter"/>
              </a:rPr>
              <a:t>Ready to use, professional, and customizable</a:t>
            </a:r>
            <a:endParaRPr/>
          </a:p>
        </p:txBody>
      </p:sp>
      <p:sp>
        <p:nvSpPr>
          <p:cNvPr id="546" name="Google Shape;546;p31"/>
          <p:cNvSpPr txBox="1"/>
          <p:nvPr/>
        </p:nvSpPr>
        <p:spPr>
          <a:xfrm>
            <a:off x="9441530" y="8469388"/>
            <a:ext cx="7834719" cy="361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u="none" strike="noStrike">
                <a:solidFill>
                  <a:srgbClr val="0D2243"/>
                </a:solidFill>
                <a:latin typeface="Inter"/>
                <a:ea typeface="Inter"/>
                <a:cs typeface="Inter"/>
                <a:sym typeface="Inter"/>
              </a:rPr>
              <a:t>Blow your audience away with attractive visuals</a:t>
            </a:r>
            <a:endParaRPr/>
          </a:p>
        </p:txBody>
      </p:sp>
      <p:grpSp>
        <p:nvGrpSpPr>
          <p:cNvPr id="547" name="Google Shape;547;p31"/>
          <p:cNvGrpSpPr/>
          <p:nvPr/>
        </p:nvGrpSpPr>
        <p:grpSpPr>
          <a:xfrm>
            <a:off x="665018" y="467374"/>
            <a:ext cx="1129932" cy="689906"/>
            <a:chOff x="0" y="-9525"/>
            <a:chExt cx="1506576" cy="919874"/>
          </a:xfrm>
        </p:grpSpPr>
        <p:sp>
          <p:nvSpPr>
            <p:cNvPr id="548" name="Google Shape;548;p31"/>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549" name="Google Shape;549;p31"/>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80" name="Shape 80"/>
        <p:cNvGrpSpPr/>
        <p:nvPr/>
      </p:nvGrpSpPr>
      <p:grpSpPr>
        <a:xfrm>
          <a:off x="0" y="0"/>
          <a:ext cx="0" cy="0"/>
          <a:chOff x="0" y="0"/>
          <a:chExt cx="0" cy="0"/>
        </a:xfrm>
      </p:grpSpPr>
      <p:sp>
        <p:nvSpPr>
          <p:cNvPr id="81" name="Google Shape;81;p12"/>
          <p:cNvSpPr/>
          <p:nvPr/>
        </p:nvSpPr>
        <p:spPr>
          <a:xfrm>
            <a:off x="2662611" y="2691383"/>
            <a:ext cx="12962778" cy="1146326"/>
          </a:xfrm>
          <a:custGeom>
            <a:rect b="b" l="l" r="r" t="t"/>
            <a:pathLst>
              <a:path extrusionOk="0" h="200129" w="2263085">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2"/>
          <p:cNvSpPr/>
          <p:nvPr/>
        </p:nvSpPr>
        <p:spPr>
          <a:xfrm>
            <a:off x="2662611" y="4180747"/>
            <a:ext cx="12962778" cy="1146326"/>
          </a:xfrm>
          <a:custGeom>
            <a:rect b="b" l="l" r="r" t="t"/>
            <a:pathLst>
              <a:path extrusionOk="0" h="200129" w="2263085">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12"/>
          <p:cNvGrpSpPr/>
          <p:nvPr/>
        </p:nvGrpSpPr>
        <p:grpSpPr>
          <a:xfrm>
            <a:off x="14663257" y="2902024"/>
            <a:ext cx="721808" cy="725043"/>
            <a:chOff x="1813" y="0"/>
            <a:chExt cx="809173" cy="812800"/>
          </a:xfrm>
        </p:grpSpPr>
        <p:sp>
          <p:nvSpPr>
            <p:cNvPr id="84" name="Google Shape;84;p1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D22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 name="Google Shape;86;p12"/>
          <p:cNvGrpSpPr/>
          <p:nvPr/>
        </p:nvGrpSpPr>
        <p:grpSpPr>
          <a:xfrm>
            <a:off x="14663257" y="4391388"/>
            <a:ext cx="721808" cy="725043"/>
            <a:chOff x="1813" y="0"/>
            <a:chExt cx="809173" cy="812800"/>
          </a:xfrm>
        </p:grpSpPr>
        <p:sp>
          <p:nvSpPr>
            <p:cNvPr id="87" name="Google Shape;87;p1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D22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 name="Google Shape;89;p12"/>
          <p:cNvSpPr txBox="1"/>
          <p:nvPr/>
        </p:nvSpPr>
        <p:spPr>
          <a:xfrm>
            <a:off x="3264546" y="3012133"/>
            <a:ext cx="347230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D2243"/>
                </a:solidFill>
                <a:latin typeface="Inter SemiBold"/>
                <a:ea typeface="Inter SemiBold"/>
                <a:cs typeface="Inter SemiBold"/>
                <a:sym typeface="Inter SemiBold"/>
              </a:rPr>
              <a:t>Brand Messaging</a:t>
            </a:r>
            <a:endParaRPr/>
          </a:p>
        </p:txBody>
      </p:sp>
      <p:sp>
        <p:nvSpPr>
          <p:cNvPr id="90" name="Google Shape;90;p12"/>
          <p:cNvSpPr txBox="1"/>
          <p:nvPr/>
        </p:nvSpPr>
        <p:spPr>
          <a:xfrm>
            <a:off x="3264546" y="4501497"/>
            <a:ext cx="286821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D2243"/>
                </a:solidFill>
                <a:latin typeface="Inter SemiBold"/>
                <a:ea typeface="Inter SemiBold"/>
                <a:cs typeface="Inter SemiBold"/>
                <a:sym typeface="Inter SemiBold"/>
              </a:rPr>
              <a:t>Visual Identity</a:t>
            </a:r>
            <a:endParaRPr/>
          </a:p>
        </p:txBody>
      </p:sp>
      <p:sp>
        <p:nvSpPr>
          <p:cNvPr id="91" name="Google Shape;91;p12"/>
          <p:cNvSpPr txBox="1"/>
          <p:nvPr/>
        </p:nvSpPr>
        <p:spPr>
          <a:xfrm>
            <a:off x="7681948" y="3125481"/>
            <a:ext cx="4309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0D2243"/>
                </a:solidFill>
                <a:latin typeface="Inter"/>
                <a:ea typeface="Inter"/>
                <a:cs typeface="Inter"/>
                <a:sym typeface="Inter"/>
              </a:rPr>
              <a:t>Elaborate on what you want to discuss. </a:t>
            </a:r>
            <a:endParaRPr/>
          </a:p>
        </p:txBody>
      </p:sp>
      <p:sp>
        <p:nvSpPr>
          <p:cNvPr id="92" name="Google Shape;92;p12"/>
          <p:cNvSpPr txBox="1"/>
          <p:nvPr/>
        </p:nvSpPr>
        <p:spPr>
          <a:xfrm>
            <a:off x="7681948" y="4614845"/>
            <a:ext cx="4309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0D2243"/>
                </a:solidFill>
                <a:latin typeface="Inter"/>
                <a:ea typeface="Inter"/>
                <a:cs typeface="Inter"/>
                <a:sym typeface="Inter"/>
              </a:rPr>
              <a:t>Elaborate on what you want to discuss. </a:t>
            </a:r>
            <a:endParaRPr/>
          </a:p>
        </p:txBody>
      </p:sp>
      <p:sp>
        <p:nvSpPr>
          <p:cNvPr id="93" name="Google Shape;93;p12"/>
          <p:cNvSpPr txBox="1"/>
          <p:nvPr/>
        </p:nvSpPr>
        <p:spPr>
          <a:xfrm>
            <a:off x="6591077" y="847725"/>
            <a:ext cx="5105846" cy="5778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5000" u="none" strike="noStrike">
                <a:solidFill>
                  <a:srgbClr val="0D2243"/>
                </a:solidFill>
                <a:latin typeface="Inter"/>
                <a:ea typeface="Inter"/>
                <a:cs typeface="Inter"/>
                <a:sym typeface="Inter"/>
              </a:rPr>
              <a:t>Table of content</a:t>
            </a:r>
            <a:endParaRPr/>
          </a:p>
        </p:txBody>
      </p:sp>
      <p:cxnSp>
        <p:nvCxnSpPr>
          <p:cNvPr id="94" name="Google Shape;94;p12"/>
          <p:cNvCxnSpPr/>
          <p:nvPr/>
        </p:nvCxnSpPr>
        <p:spPr>
          <a:xfrm>
            <a:off x="14824481" y="3264546"/>
            <a:ext cx="399361" cy="0"/>
          </a:xfrm>
          <a:prstGeom prst="straightConnector1">
            <a:avLst/>
          </a:prstGeom>
          <a:noFill/>
          <a:ln cap="flat" cmpd="sng" w="57150">
            <a:solidFill>
              <a:srgbClr val="F5F5F7"/>
            </a:solidFill>
            <a:prstDash val="solid"/>
            <a:round/>
            <a:headEnd len="sm" w="sm" type="none"/>
            <a:tailEnd len="med" w="med" type="stealth"/>
          </a:ln>
        </p:spPr>
      </p:cxnSp>
      <p:cxnSp>
        <p:nvCxnSpPr>
          <p:cNvPr id="95" name="Google Shape;95;p12"/>
          <p:cNvCxnSpPr/>
          <p:nvPr/>
        </p:nvCxnSpPr>
        <p:spPr>
          <a:xfrm>
            <a:off x="14824481" y="4753910"/>
            <a:ext cx="399361" cy="0"/>
          </a:xfrm>
          <a:prstGeom prst="straightConnector1">
            <a:avLst/>
          </a:prstGeom>
          <a:noFill/>
          <a:ln cap="flat" cmpd="sng" w="57150">
            <a:solidFill>
              <a:srgbClr val="F5F5F7"/>
            </a:solidFill>
            <a:prstDash val="solid"/>
            <a:round/>
            <a:headEnd len="sm" w="sm" type="none"/>
            <a:tailEnd len="med" w="med" type="stealth"/>
          </a:ln>
        </p:spPr>
      </p:cxnSp>
      <p:sp>
        <p:nvSpPr>
          <p:cNvPr id="96" name="Google Shape;96;p12"/>
          <p:cNvSpPr/>
          <p:nvPr/>
        </p:nvSpPr>
        <p:spPr>
          <a:xfrm>
            <a:off x="2662611" y="5670110"/>
            <a:ext cx="12962778" cy="1146326"/>
          </a:xfrm>
          <a:custGeom>
            <a:rect b="b" l="l" r="r" t="t"/>
            <a:pathLst>
              <a:path extrusionOk="0" h="200129" w="2263085">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12"/>
          <p:cNvGrpSpPr/>
          <p:nvPr/>
        </p:nvGrpSpPr>
        <p:grpSpPr>
          <a:xfrm>
            <a:off x="14663257" y="5880752"/>
            <a:ext cx="721808" cy="725043"/>
            <a:chOff x="1813" y="0"/>
            <a:chExt cx="809173" cy="812800"/>
          </a:xfrm>
        </p:grpSpPr>
        <p:sp>
          <p:nvSpPr>
            <p:cNvPr id="98" name="Google Shape;98;p1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D22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 name="Google Shape;100;p12"/>
          <p:cNvSpPr txBox="1"/>
          <p:nvPr/>
        </p:nvSpPr>
        <p:spPr>
          <a:xfrm>
            <a:off x="3264552" y="5990850"/>
            <a:ext cx="30003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D2243"/>
                </a:solidFill>
                <a:latin typeface="Inter SemiBold"/>
                <a:ea typeface="Inter SemiBold"/>
                <a:cs typeface="Inter SemiBold"/>
                <a:sym typeface="Inter SemiBold"/>
              </a:rPr>
              <a:t>Use Cases</a:t>
            </a:r>
            <a:endParaRPr/>
          </a:p>
        </p:txBody>
      </p:sp>
      <p:sp>
        <p:nvSpPr>
          <p:cNvPr id="101" name="Google Shape;101;p12"/>
          <p:cNvSpPr txBox="1"/>
          <p:nvPr/>
        </p:nvSpPr>
        <p:spPr>
          <a:xfrm>
            <a:off x="7681948" y="6104208"/>
            <a:ext cx="4309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0D2243"/>
                </a:solidFill>
                <a:latin typeface="Inter"/>
                <a:ea typeface="Inter"/>
                <a:cs typeface="Inter"/>
                <a:sym typeface="Inter"/>
              </a:rPr>
              <a:t>Elaborate on what you want to discuss. </a:t>
            </a:r>
            <a:endParaRPr/>
          </a:p>
        </p:txBody>
      </p:sp>
      <p:cxnSp>
        <p:nvCxnSpPr>
          <p:cNvPr id="102" name="Google Shape;102;p12"/>
          <p:cNvCxnSpPr/>
          <p:nvPr/>
        </p:nvCxnSpPr>
        <p:spPr>
          <a:xfrm>
            <a:off x="14824481" y="6243273"/>
            <a:ext cx="399361" cy="0"/>
          </a:xfrm>
          <a:prstGeom prst="straightConnector1">
            <a:avLst/>
          </a:prstGeom>
          <a:noFill/>
          <a:ln cap="flat" cmpd="sng" w="57150">
            <a:solidFill>
              <a:srgbClr val="F5F5F7"/>
            </a:solidFill>
            <a:prstDash val="solid"/>
            <a:round/>
            <a:headEnd len="sm" w="sm" type="none"/>
            <a:tailEnd len="med" w="med" type="stealth"/>
          </a:ln>
        </p:spPr>
      </p:cxnSp>
      <p:sp>
        <p:nvSpPr>
          <p:cNvPr id="103" name="Google Shape;103;p12"/>
          <p:cNvSpPr/>
          <p:nvPr/>
        </p:nvSpPr>
        <p:spPr>
          <a:xfrm>
            <a:off x="2662611" y="7159474"/>
            <a:ext cx="12962778" cy="1146326"/>
          </a:xfrm>
          <a:custGeom>
            <a:rect b="b" l="l" r="r" t="t"/>
            <a:pathLst>
              <a:path extrusionOk="0" h="200129" w="2263085">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 name="Google Shape;104;p12"/>
          <p:cNvGrpSpPr/>
          <p:nvPr/>
        </p:nvGrpSpPr>
        <p:grpSpPr>
          <a:xfrm>
            <a:off x="14663257" y="7370115"/>
            <a:ext cx="721808" cy="725043"/>
            <a:chOff x="1813" y="0"/>
            <a:chExt cx="809173" cy="812800"/>
          </a:xfrm>
        </p:grpSpPr>
        <p:sp>
          <p:nvSpPr>
            <p:cNvPr id="105" name="Google Shape;105;p1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D22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7" name="Google Shape;107;p12"/>
          <p:cNvSpPr txBox="1"/>
          <p:nvPr/>
        </p:nvSpPr>
        <p:spPr>
          <a:xfrm>
            <a:off x="3264546" y="7480224"/>
            <a:ext cx="212400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0D2243"/>
                </a:solidFill>
                <a:latin typeface="Inter SemiBold"/>
                <a:ea typeface="Inter SemiBold"/>
                <a:cs typeface="Inter SemiBold"/>
                <a:sym typeface="Inter SemiBold"/>
              </a:rPr>
              <a:t>Resources</a:t>
            </a:r>
            <a:endParaRPr/>
          </a:p>
        </p:txBody>
      </p:sp>
      <p:sp>
        <p:nvSpPr>
          <p:cNvPr id="108" name="Google Shape;108;p12"/>
          <p:cNvSpPr txBox="1"/>
          <p:nvPr/>
        </p:nvSpPr>
        <p:spPr>
          <a:xfrm>
            <a:off x="7681948" y="7593572"/>
            <a:ext cx="4309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0D2243"/>
                </a:solidFill>
                <a:latin typeface="Inter"/>
                <a:ea typeface="Inter"/>
                <a:cs typeface="Inter"/>
                <a:sym typeface="Inter"/>
              </a:rPr>
              <a:t>Elaborate on what you want to discuss. </a:t>
            </a:r>
            <a:endParaRPr/>
          </a:p>
        </p:txBody>
      </p:sp>
      <p:cxnSp>
        <p:nvCxnSpPr>
          <p:cNvPr id="109" name="Google Shape;109;p12"/>
          <p:cNvCxnSpPr/>
          <p:nvPr/>
        </p:nvCxnSpPr>
        <p:spPr>
          <a:xfrm>
            <a:off x="14824481" y="7732637"/>
            <a:ext cx="399361" cy="0"/>
          </a:xfrm>
          <a:prstGeom prst="straightConnector1">
            <a:avLst/>
          </a:prstGeom>
          <a:noFill/>
          <a:ln cap="flat" cmpd="sng" w="57150">
            <a:solidFill>
              <a:srgbClr val="F5F5F7"/>
            </a:solidFill>
            <a:prstDash val="solid"/>
            <a:round/>
            <a:headEnd len="sm" w="sm" type="none"/>
            <a:tailEnd len="med" w="med" type="stealth"/>
          </a:ln>
        </p:spPr>
      </p:cxnSp>
      <p:grpSp>
        <p:nvGrpSpPr>
          <p:cNvPr id="110" name="Google Shape;110;p12"/>
          <p:cNvGrpSpPr/>
          <p:nvPr/>
        </p:nvGrpSpPr>
        <p:grpSpPr>
          <a:xfrm>
            <a:off x="665018" y="467374"/>
            <a:ext cx="1129932" cy="689906"/>
            <a:chOff x="0" y="-9525"/>
            <a:chExt cx="1506576" cy="919874"/>
          </a:xfrm>
        </p:grpSpPr>
        <p:sp>
          <p:nvSpPr>
            <p:cNvPr id="111" name="Google Shape;111;p12"/>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112" name="Google Shape;112;p12"/>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116" name="Shape 116"/>
        <p:cNvGrpSpPr/>
        <p:nvPr/>
      </p:nvGrpSpPr>
      <p:grpSpPr>
        <a:xfrm>
          <a:off x="0" y="0"/>
          <a:ext cx="0" cy="0"/>
          <a:chOff x="0" y="0"/>
          <a:chExt cx="0" cy="0"/>
        </a:xfrm>
      </p:grpSpPr>
      <p:grpSp>
        <p:nvGrpSpPr>
          <p:cNvPr id="117" name="Google Shape;117;p13"/>
          <p:cNvGrpSpPr/>
          <p:nvPr/>
        </p:nvGrpSpPr>
        <p:grpSpPr>
          <a:xfrm>
            <a:off x="9144000" y="-180826"/>
            <a:ext cx="9144000" cy="10467826"/>
            <a:chOff x="0" y="-47625"/>
            <a:chExt cx="2408296" cy="2756958"/>
          </a:xfrm>
        </p:grpSpPr>
        <p:sp>
          <p:nvSpPr>
            <p:cNvPr id="118" name="Google Shape;118;p1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119" name="Google Shape;119;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0" name="Google Shape;120;p13"/>
          <p:cNvSpPr/>
          <p:nvPr/>
        </p:nvSpPr>
        <p:spPr>
          <a:xfrm>
            <a:off x="9144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mt="1000"/>
            </a:blip>
            <a:stretch>
              <a:fillRect b="0" l="0" r="0" t="0"/>
            </a:stretch>
          </a:blipFill>
          <a:ln>
            <a:noFill/>
          </a:ln>
        </p:spPr>
      </p:sp>
      <p:sp>
        <p:nvSpPr>
          <p:cNvPr id="121" name="Google Shape;121;p13"/>
          <p:cNvSpPr txBox="1"/>
          <p:nvPr/>
        </p:nvSpPr>
        <p:spPr>
          <a:xfrm>
            <a:off x="1392382" y="8520225"/>
            <a:ext cx="2341418" cy="324897"/>
          </a:xfrm>
          <a:prstGeom prst="rect">
            <a:avLst/>
          </a:prstGeom>
          <a:noFill/>
          <a:ln>
            <a:noFill/>
          </a:ln>
        </p:spPr>
        <p:txBody>
          <a:bodyPr anchorCtr="0" anchor="t" bIns="0" lIns="0" spcFirstLastPara="1" rIns="0" wrap="square" tIns="0">
            <a:spAutoFit/>
          </a:bodyPr>
          <a:lstStyle/>
          <a:p>
            <a:pPr indent="0" lvl="0" marL="0" marR="0" rtl="0" algn="l">
              <a:lnSpc>
                <a:spcPct val="90750"/>
              </a:lnSpc>
              <a:spcBef>
                <a:spcPts val="0"/>
              </a:spcBef>
              <a:spcAft>
                <a:spcPts val="0"/>
              </a:spcAft>
              <a:buNone/>
            </a:pPr>
            <a:r>
              <a:rPr b="1" lang="en-US" sz="2800">
                <a:solidFill>
                  <a:srgbClr val="000000"/>
                </a:solidFill>
                <a:latin typeface="Inter"/>
                <a:ea typeface="Inter"/>
                <a:cs typeface="Inter"/>
                <a:sym typeface="Inter"/>
              </a:rPr>
              <a:t>Go to page</a:t>
            </a:r>
            <a:endParaRPr/>
          </a:p>
        </p:txBody>
      </p:sp>
      <p:sp>
        <p:nvSpPr>
          <p:cNvPr id="122" name="Google Shape;122;p13"/>
          <p:cNvSpPr/>
          <p:nvPr/>
        </p:nvSpPr>
        <p:spPr>
          <a:xfrm>
            <a:off x="10607040" y="-2926080"/>
            <a:ext cx="6583680" cy="13258800"/>
          </a:xfrm>
          <a:custGeom>
            <a:rect b="b" l="l" r="r" t="t"/>
            <a:pathLst>
              <a:path extrusionOk="0" h="13073158" w="6449425">
                <a:moveTo>
                  <a:pt x="0" y="0"/>
                </a:moveTo>
                <a:lnTo>
                  <a:pt x="6449424" y="0"/>
                </a:lnTo>
                <a:lnTo>
                  <a:pt x="6449424" y="13073157"/>
                </a:lnTo>
                <a:lnTo>
                  <a:pt x="0" y="13073157"/>
                </a:lnTo>
                <a:lnTo>
                  <a:pt x="0" y="0"/>
                </a:lnTo>
                <a:close/>
              </a:path>
            </a:pathLst>
          </a:custGeom>
          <a:blipFill rotWithShape="1">
            <a:blip r:embed="rId4">
              <a:alphaModFix/>
            </a:blip>
            <a:stretch>
              <a:fillRect b="-19717" l="917" r="1120" t="21120"/>
            </a:stretch>
          </a:blipFill>
          <a:ln>
            <a:noFill/>
          </a:ln>
        </p:spPr>
      </p:sp>
      <p:sp>
        <p:nvSpPr>
          <p:cNvPr id="123" name="Google Shape;123;p13"/>
          <p:cNvSpPr txBox="1"/>
          <p:nvPr/>
        </p:nvSpPr>
        <p:spPr>
          <a:xfrm>
            <a:off x="1392382" y="2213642"/>
            <a:ext cx="3856583" cy="6699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000" u="none" strike="noStrike">
                <a:solidFill>
                  <a:srgbClr val="0D2243"/>
                </a:solidFill>
                <a:latin typeface="Inter"/>
                <a:ea typeface="Inter"/>
                <a:cs typeface="Inter"/>
                <a:sym typeface="Inter"/>
              </a:rPr>
              <a:t>Introduction</a:t>
            </a:r>
            <a:endParaRPr/>
          </a:p>
        </p:txBody>
      </p:sp>
      <p:sp>
        <p:nvSpPr>
          <p:cNvPr id="124" name="Google Shape;124;p13"/>
          <p:cNvSpPr txBox="1"/>
          <p:nvPr/>
        </p:nvSpPr>
        <p:spPr>
          <a:xfrm>
            <a:off x="1392382" y="3436017"/>
            <a:ext cx="6691018" cy="137414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lang="en-US" sz="2799">
                <a:solidFill>
                  <a:srgbClr val="0D2243"/>
                </a:solidFill>
                <a:latin typeface="Inter"/>
                <a:ea typeface="Inter"/>
                <a:cs typeface="Inter"/>
                <a:sym typeface="Inter"/>
              </a:rPr>
              <a:t>I'm Rain, and I'll be sharing with you my beautiful ideas. Follow me at @reallygreatsite to learn more. </a:t>
            </a:r>
            <a:endParaRPr/>
          </a:p>
        </p:txBody>
      </p:sp>
      <p:sp>
        <p:nvSpPr>
          <p:cNvPr id="125" name="Google Shape;125;p13"/>
          <p:cNvSpPr txBox="1"/>
          <p:nvPr/>
        </p:nvSpPr>
        <p:spPr>
          <a:xfrm>
            <a:off x="1392382" y="5598391"/>
            <a:ext cx="6317906" cy="2133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Lorem ipsum dolor sit amet, consectetur adipiscing elit. Sed quis nisl vitae nisi tincidunt consequat. Quisque euismod, leo id lacinia malesuada, eros augue sagittis nunc, quis aliquet lacus justo ac lectus. Cras auctor, lorem ac ultricies tincidunt, nisl massa ullamcorper nisi, sit amet aliquam arcu quam at nibh. In hac habitasse platea dictumst. Morbi vitae felis ut justo eleifend fermentum. Donec quis semper odio, in vulputate elit.</a:t>
            </a:r>
            <a:endParaRPr/>
          </a:p>
        </p:txBody>
      </p:sp>
      <p:sp>
        <p:nvSpPr>
          <p:cNvPr id="126" name="Google Shape;126;p13"/>
          <p:cNvSpPr txBox="1"/>
          <p:nvPr/>
        </p:nvSpPr>
        <p:spPr>
          <a:xfrm>
            <a:off x="17478470" y="-970511"/>
            <a:ext cx="422095" cy="28256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765">
                <a:solidFill>
                  <a:srgbClr val="00FFA3"/>
                </a:solidFill>
                <a:latin typeface="Arial"/>
                <a:ea typeface="Arial"/>
                <a:cs typeface="Arial"/>
                <a:sym typeface="Arial"/>
              </a:rPr>
              <a:t>•</a:t>
            </a:r>
            <a:endParaRPr/>
          </a:p>
        </p:txBody>
      </p:sp>
      <p:grpSp>
        <p:nvGrpSpPr>
          <p:cNvPr id="127" name="Google Shape;127;p13"/>
          <p:cNvGrpSpPr/>
          <p:nvPr/>
        </p:nvGrpSpPr>
        <p:grpSpPr>
          <a:xfrm>
            <a:off x="665018" y="467374"/>
            <a:ext cx="1129932" cy="689906"/>
            <a:chOff x="0" y="-9525"/>
            <a:chExt cx="1506576" cy="919874"/>
          </a:xfrm>
        </p:grpSpPr>
        <p:sp>
          <p:nvSpPr>
            <p:cNvPr id="128" name="Google Shape;128;p13"/>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129" name="Google Shape;129;p13"/>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133" name="Shape 133"/>
        <p:cNvGrpSpPr/>
        <p:nvPr/>
      </p:nvGrpSpPr>
      <p:grpSpPr>
        <a:xfrm>
          <a:off x="0" y="0"/>
          <a:ext cx="0" cy="0"/>
          <a:chOff x="0" y="0"/>
          <a:chExt cx="0" cy="0"/>
        </a:xfrm>
      </p:grpSpPr>
      <p:sp>
        <p:nvSpPr>
          <p:cNvPr id="134" name="Google Shape;134;p14"/>
          <p:cNvSpPr txBox="1"/>
          <p:nvPr/>
        </p:nvSpPr>
        <p:spPr>
          <a:xfrm>
            <a:off x="2171684" y="657225"/>
            <a:ext cx="13944632"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u="none" strike="noStrike">
                <a:solidFill>
                  <a:srgbClr val="0D2243"/>
                </a:solidFill>
                <a:latin typeface="Inter"/>
                <a:ea typeface="Inter"/>
                <a:cs typeface="Inter"/>
                <a:sym typeface="Inter"/>
              </a:rPr>
              <a:t>Our Partners</a:t>
            </a:r>
            <a:endParaRPr/>
          </a:p>
        </p:txBody>
      </p:sp>
      <p:sp>
        <p:nvSpPr>
          <p:cNvPr id="135" name="Google Shape;135;p14"/>
          <p:cNvSpPr txBox="1"/>
          <p:nvPr/>
        </p:nvSpPr>
        <p:spPr>
          <a:xfrm>
            <a:off x="6989155" y="1574261"/>
            <a:ext cx="4309690"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D2243"/>
                </a:solidFill>
                <a:latin typeface="Inter"/>
                <a:ea typeface="Inter"/>
                <a:cs typeface="Inter"/>
                <a:sym typeface="Inter"/>
              </a:rPr>
              <a:t>Elaborate on what you want to discuss. </a:t>
            </a:r>
            <a:endParaRPr/>
          </a:p>
        </p:txBody>
      </p:sp>
      <p:sp>
        <p:nvSpPr>
          <p:cNvPr id="136" name="Google Shape;136;p14"/>
          <p:cNvSpPr txBox="1"/>
          <p:nvPr/>
        </p:nvSpPr>
        <p:spPr>
          <a:xfrm>
            <a:off x="1909320"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37" name="Google Shape;137;p14"/>
          <p:cNvSpPr txBox="1"/>
          <p:nvPr/>
        </p:nvSpPr>
        <p:spPr>
          <a:xfrm>
            <a:off x="1909320"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38" name="Google Shape;138;p14"/>
          <p:cNvSpPr txBox="1"/>
          <p:nvPr/>
        </p:nvSpPr>
        <p:spPr>
          <a:xfrm>
            <a:off x="1909320"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39" name="Google Shape;139;p14"/>
          <p:cNvSpPr txBox="1"/>
          <p:nvPr/>
        </p:nvSpPr>
        <p:spPr>
          <a:xfrm>
            <a:off x="1909320"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40" name="Google Shape;140;p14"/>
          <p:cNvSpPr txBox="1"/>
          <p:nvPr/>
        </p:nvSpPr>
        <p:spPr>
          <a:xfrm>
            <a:off x="5976179"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41" name="Google Shape;141;p14"/>
          <p:cNvSpPr txBox="1"/>
          <p:nvPr/>
        </p:nvSpPr>
        <p:spPr>
          <a:xfrm>
            <a:off x="5976179"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42" name="Google Shape;142;p14"/>
          <p:cNvSpPr txBox="1"/>
          <p:nvPr/>
        </p:nvSpPr>
        <p:spPr>
          <a:xfrm>
            <a:off x="5976179"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43" name="Google Shape;143;p14"/>
          <p:cNvSpPr txBox="1"/>
          <p:nvPr/>
        </p:nvSpPr>
        <p:spPr>
          <a:xfrm>
            <a:off x="5976179"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44" name="Google Shape;144;p14"/>
          <p:cNvSpPr txBox="1"/>
          <p:nvPr/>
        </p:nvSpPr>
        <p:spPr>
          <a:xfrm>
            <a:off x="10043038"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45" name="Google Shape;145;p14"/>
          <p:cNvSpPr txBox="1"/>
          <p:nvPr/>
        </p:nvSpPr>
        <p:spPr>
          <a:xfrm>
            <a:off x="10043038"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46" name="Google Shape;146;p14"/>
          <p:cNvSpPr txBox="1"/>
          <p:nvPr/>
        </p:nvSpPr>
        <p:spPr>
          <a:xfrm>
            <a:off x="10043038"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47" name="Google Shape;147;p14"/>
          <p:cNvSpPr txBox="1"/>
          <p:nvPr/>
        </p:nvSpPr>
        <p:spPr>
          <a:xfrm>
            <a:off x="10043038"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48" name="Google Shape;148;p14"/>
          <p:cNvSpPr txBox="1"/>
          <p:nvPr/>
        </p:nvSpPr>
        <p:spPr>
          <a:xfrm>
            <a:off x="14090333" y="510107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49" name="Google Shape;149;p14"/>
          <p:cNvSpPr txBox="1"/>
          <p:nvPr/>
        </p:nvSpPr>
        <p:spPr>
          <a:xfrm>
            <a:off x="14090333" y="549159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50" name="Google Shape;150;p14"/>
          <p:cNvSpPr txBox="1"/>
          <p:nvPr/>
        </p:nvSpPr>
        <p:spPr>
          <a:xfrm>
            <a:off x="14090333" y="8772525"/>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a:solidFill>
                  <a:srgbClr val="0D2243"/>
                </a:solidFill>
                <a:latin typeface="Inter"/>
                <a:ea typeface="Inter"/>
                <a:cs typeface="Inter"/>
                <a:sym typeface="Inter"/>
              </a:rPr>
              <a:t>Partner</a:t>
            </a:r>
            <a:endParaRPr/>
          </a:p>
        </p:txBody>
      </p:sp>
      <p:sp>
        <p:nvSpPr>
          <p:cNvPr id="151" name="Google Shape;151;p14"/>
          <p:cNvSpPr txBox="1"/>
          <p:nvPr/>
        </p:nvSpPr>
        <p:spPr>
          <a:xfrm>
            <a:off x="14090333" y="9163050"/>
            <a:ext cx="2429727"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Industry</a:t>
            </a:r>
            <a:endParaRPr/>
          </a:p>
        </p:txBody>
      </p:sp>
      <p:sp>
        <p:nvSpPr>
          <p:cNvPr id="152" name="Google Shape;152;p14"/>
          <p:cNvSpPr/>
          <p:nvPr/>
        </p:nvSpPr>
        <p:spPr>
          <a:xfrm>
            <a:off x="2077020" y="2815070"/>
            <a:ext cx="2094326" cy="1853255"/>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3" name="Google Shape;153;p14"/>
          <p:cNvGrpSpPr/>
          <p:nvPr/>
        </p:nvGrpSpPr>
        <p:grpSpPr>
          <a:xfrm>
            <a:off x="6143879" y="6335270"/>
            <a:ext cx="2094326" cy="1979613"/>
            <a:chOff x="11719" y="-47625"/>
            <a:chExt cx="789361" cy="746125"/>
          </a:xfrm>
        </p:grpSpPr>
        <p:sp>
          <p:nvSpPr>
            <p:cNvPr id="154" name="Google Shape;154;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6" name="Google Shape;156;p14"/>
          <p:cNvGrpSpPr/>
          <p:nvPr/>
        </p:nvGrpSpPr>
        <p:grpSpPr>
          <a:xfrm>
            <a:off x="10210738" y="6335270"/>
            <a:ext cx="2094326" cy="1979613"/>
            <a:chOff x="11719" y="-47625"/>
            <a:chExt cx="789361" cy="746125"/>
          </a:xfrm>
        </p:grpSpPr>
        <p:sp>
          <p:nvSpPr>
            <p:cNvPr id="157" name="Google Shape;157;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9" name="Google Shape;159;p14"/>
          <p:cNvGrpSpPr/>
          <p:nvPr/>
        </p:nvGrpSpPr>
        <p:grpSpPr>
          <a:xfrm>
            <a:off x="6143879" y="2688712"/>
            <a:ext cx="2094326" cy="1979613"/>
            <a:chOff x="11719" y="-47625"/>
            <a:chExt cx="789361" cy="746125"/>
          </a:xfrm>
        </p:grpSpPr>
        <p:sp>
          <p:nvSpPr>
            <p:cNvPr id="160" name="Google Shape;160;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2" name="Google Shape;162;p14"/>
          <p:cNvGrpSpPr/>
          <p:nvPr/>
        </p:nvGrpSpPr>
        <p:grpSpPr>
          <a:xfrm>
            <a:off x="10210738" y="2688712"/>
            <a:ext cx="2094326" cy="1979613"/>
            <a:chOff x="11719" y="-47625"/>
            <a:chExt cx="789361" cy="746125"/>
          </a:xfrm>
        </p:grpSpPr>
        <p:sp>
          <p:nvSpPr>
            <p:cNvPr id="163" name="Google Shape;163;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5" name="Google Shape;165;p14"/>
          <p:cNvGrpSpPr/>
          <p:nvPr/>
        </p:nvGrpSpPr>
        <p:grpSpPr>
          <a:xfrm>
            <a:off x="14277596" y="2688712"/>
            <a:ext cx="2094326" cy="1979613"/>
            <a:chOff x="11719" y="-47625"/>
            <a:chExt cx="789361" cy="746125"/>
          </a:xfrm>
        </p:grpSpPr>
        <p:sp>
          <p:nvSpPr>
            <p:cNvPr id="166" name="Google Shape;166;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8" name="Google Shape;168;p14"/>
          <p:cNvGrpSpPr/>
          <p:nvPr/>
        </p:nvGrpSpPr>
        <p:grpSpPr>
          <a:xfrm>
            <a:off x="14277596" y="6335270"/>
            <a:ext cx="2094326" cy="1979613"/>
            <a:chOff x="11719" y="-47625"/>
            <a:chExt cx="789361" cy="746125"/>
          </a:xfrm>
        </p:grpSpPr>
        <p:sp>
          <p:nvSpPr>
            <p:cNvPr id="169" name="Google Shape;169;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1" name="Google Shape;171;p14"/>
          <p:cNvGrpSpPr/>
          <p:nvPr/>
        </p:nvGrpSpPr>
        <p:grpSpPr>
          <a:xfrm>
            <a:off x="2077020" y="6335270"/>
            <a:ext cx="2094326" cy="1979613"/>
            <a:chOff x="11719" y="-47625"/>
            <a:chExt cx="789361" cy="746125"/>
          </a:xfrm>
        </p:grpSpPr>
        <p:sp>
          <p:nvSpPr>
            <p:cNvPr id="172" name="Google Shape;172;p14"/>
            <p:cNvSpPr/>
            <p:nvPr/>
          </p:nvSpPr>
          <p:spPr>
            <a:xfrm>
              <a:off x="11719" y="0"/>
              <a:ext cx="789361" cy="698500"/>
            </a:xfrm>
            <a:custGeom>
              <a:rect b="b" l="l" r="r" t="t"/>
              <a:pathLst>
                <a:path extrusionOk="0" h="698500" w="789361">
                  <a:moveTo>
                    <a:pt x="770389" y="402001"/>
                  </a:moveTo>
                  <a:lnTo>
                    <a:pt x="628573" y="645749"/>
                  </a:lnTo>
                  <a:cubicBezTo>
                    <a:pt x="609571" y="678408"/>
                    <a:pt x="574636" y="698500"/>
                    <a:pt x="536851" y="698500"/>
                  </a:cubicBezTo>
                  <a:lnTo>
                    <a:pt x="252511" y="698500"/>
                  </a:lnTo>
                  <a:cubicBezTo>
                    <a:pt x="214726" y="698500"/>
                    <a:pt x="179791" y="678408"/>
                    <a:pt x="160789" y="645749"/>
                  </a:cubicBezTo>
                  <a:lnTo>
                    <a:pt x="18973" y="402001"/>
                  </a:lnTo>
                  <a:cubicBezTo>
                    <a:pt x="0" y="369393"/>
                    <a:pt x="0" y="329107"/>
                    <a:pt x="18973" y="296499"/>
                  </a:cubicBezTo>
                  <a:lnTo>
                    <a:pt x="160789" y="52751"/>
                  </a:lnTo>
                  <a:cubicBezTo>
                    <a:pt x="179791" y="20092"/>
                    <a:pt x="214726" y="0"/>
                    <a:pt x="252511" y="0"/>
                  </a:cubicBezTo>
                  <a:lnTo>
                    <a:pt x="536851" y="0"/>
                  </a:lnTo>
                  <a:cubicBezTo>
                    <a:pt x="574636" y="0"/>
                    <a:pt x="609571" y="20092"/>
                    <a:pt x="628573" y="52751"/>
                  </a:cubicBezTo>
                  <a:lnTo>
                    <a:pt x="770389" y="296499"/>
                  </a:lnTo>
                  <a:cubicBezTo>
                    <a:pt x="789362" y="329107"/>
                    <a:pt x="789362" y="369393"/>
                    <a:pt x="770389" y="402001"/>
                  </a:cubicBezTo>
                  <a:close/>
                </a:path>
              </a:pathLst>
            </a:custGeom>
            <a:solidFill>
              <a:srgbClr val="98A1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txBox="1"/>
            <p:nvPr/>
          </p:nvSpPr>
          <p:spPr>
            <a:xfrm>
              <a:off x="114300" y="-47625"/>
              <a:ext cx="584200" cy="746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4" name="Google Shape;174;p14"/>
          <p:cNvGrpSpPr/>
          <p:nvPr/>
        </p:nvGrpSpPr>
        <p:grpSpPr>
          <a:xfrm>
            <a:off x="665018" y="467374"/>
            <a:ext cx="1129932" cy="689906"/>
            <a:chOff x="0" y="-9525"/>
            <a:chExt cx="1506576" cy="919874"/>
          </a:xfrm>
        </p:grpSpPr>
        <p:sp>
          <p:nvSpPr>
            <p:cNvPr id="175" name="Google Shape;175;p14"/>
            <p:cNvSpPr txBox="1"/>
            <p:nvPr/>
          </p:nvSpPr>
          <p:spPr>
            <a:xfrm>
              <a:off x="0" y="-9525"/>
              <a:ext cx="14601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logo</a:t>
              </a:r>
              <a:endParaRPr b="1"/>
            </a:p>
          </p:txBody>
        </p:sp>
        <p:sp>
          <p:nvSpPr>
            <p:cNvPr id="176" name="Google Shape;176;p14"/>
            <p:cNvSpPr txBox="1"/>
            <p:nvPr/>
          </p:nvSpPr>
          <p:spPr>
            <a:xfrm>
              <a:off x="1370076" y="136649"/>
              <a:ext cx="1365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2243"/>
        </a:solidFill>
      </p:bgPr>
    </p:bg>
    <p:spTree>
      <p:nvGrpSpPr>
        <p:cNvPr id="180" name="Shape 180"/>
        <p:cNvGrpSpPr/>
        <p:nvPr/>
      </p:nvGrpSpPr>
      <p:grpSpPr>
        <a:xfrm>
          <a:off x="0" y="0"/>
          <a:ext cx="0" cy="0"/>
          <a:chOff x="0" y="0"/>
          <a:chExt cx="0" cy="0"/>
        </a:xfrm>
      </p:grpSpPr>
      <p:sp>
        <p:nvSpPr>
          <p:cNvPr id="181" name="Google Shape;181;p15"/>
          <p:cNvSpPr/>
          <p:nvPr/>
        </p:nvSpPr>
        <p:spPr>
          <a:xfrm>
            <a:off x="0" y="-91440"/>
            <a:ext cx="10607040" cy="10424160"/>
          </a:xfrm>
          <a:custGeom>
            <a:rect b="b" l="l" r="r" t="t"/>
            <a:pathLst>
              <a:path extrusionOk="0" h="10387731" w="10387731">
                <a:moveTo>
                  <a:pt x="0" y="0"/>
                </a:moveTo>
                <a:lnTo>
                  <a:pt x="10387731" y="0"/>
                </a:lnTo>
                <a:lnTo>
                  <a:pt x="10387731" y="10387731"/>
                </a:lnTo>
                <a:lnTo>
                  <a:pt x="0" y="10387731"/>
                </a:lnTo>
                <a:lnTo>
                  <a:pt x="0" y="0"/>
                </a:lnTo>
                <a:close/>
              </a:path>
            </a:pathLst>
          </a:custGeom>
          <a:blipFill rotWithShape="1">
            <a:blip r:embed="rId3">
              <a:alphaModFix amt="5000"/>
            </a:blip>
            <a:stretch>
              <a:fillRect b="1251" l="-7900" r="9967" t="-9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15"/>
          <p:cNvSpPr/>
          <p:nvPr/>
        </p:nvSpPr>
        <p:spPr>
          <a:xfrm rot="-5400000">
            <a:off x="7667313" y="-150807"/>
            <a:ext cx="10424160" cy="10817214"/>
          </a:xfrm>
          <a:custGeom>
            <a:rect b="b" l="l" r="r" t="t"/>
            <a:pathLst>
              <a:path extrusionOk="0" h="11850348" w="11379845">
                <a:moveTo>
                  <a:pt x="0" y="0"/>
                </a:moveTo>
                <a:lnTo>
                  <a:pt x="11379845" y="0"/>
                </a:lnTo>
                <a:lnTo>
                  <a:pt x="11379845" y="11850349"/>
                </a:lnTo>
                <a:lnTo>
                  <a:pt x="0" y="11850349"/>
                </a:lnTo>
                <a:lnTo>
                  <a:pt x="0" y="0"/>
                </a:lnTo>
                <a:close/>
              </a:path>
            </a:pathLst>
          </a:custGeom>
          <a:blipFill rotWithShape="1">
            <a:blip r:embed="rId3">
              <a:alphaModFix/>
            </a:blip>
            <a:stretch>
              <a:fillRect b="0" l="1845" r="-228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5"/>
          <p:cNvSpPr txBox="1"/>
          <p:nvPr/>
        </p:nvSpPr>
        <p:spPr>
          <a:xfrm>
            <a:off x="1687705" y="577004"/>
            <a:ext cx="948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sp>
        <p:nvSpPr>
          <p:cNvPr id="184" name="Google Shape;184;p15"/>
          <p:cNvSpPr/>
          <p:nvPr/>
        </p:nvSpPr>
        <p:spPr>
          <a:xfrm rot="5400000">
            <a:off x="5242560" y="-2804159"/>
            <a:ext cx="10241280" cy="15849600"/>
          </a:xfrm>
          <a:custGeom>
            <a:rect b="b" l="l" r="r" t="t"/>
            <a:pathLst>
              <a:path extrusionOk="0" h="12155196" w="21553296">
                <a:moveTo>
                  <a:pt x="0" y="0"/>
                </a:moveTo>
                <a:lnTo>
                  <a:pt x="21553296" y="0"/>
                </a:lnTo>
                <a:lnTo>
                  <a:pt x="21553296" y="12155195"/>
                </a:lnTo>
                <a:lnTo>
                  <a:pt x="0" y="12155195"/>
                </a:lnTo>
                <a:lnTo>
                  <a:pt x="0" y="0"/>
                </a:lnTo>
                <a:close/>
              </a:path>
            </a:pathLst>
          </a:custGeom>
          <a:blipFill rotWithShape="1">
            <a:blip r:embed="rId4">
              <a:alphaModFix/>
            </a:blip>
            <a:stretch>
              <a:fillRect b="30651" l="224" r="-1117" t="-31147"/>
            </a:stretch>
          </a:blipFill>
          <a:ln>
            <a:noFill/>
          </a:ln>
        </p:spPr>
      </p:sp>
      <p:sp>
        <p:nvSpPr>
          <p:cNvPr id="185" name="Google Shape;185;p15"/>
          <p:cNvSpPr txBox="1"/>
          <p:nvPr/>
        </p:nvSpPr>
        <p:spPr>
          <a:xfrm>
            <a:off x="3620515" y="4800801"/>
            <a:ext cx="11499632" cy="1861859"/>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5980" u="none" strike="noStrike">
                <a:solidFill>
                  <a:srgbClr val="F5F5F7"/>
                </a:solidFill>
                <a:latin typeface="Bebas Neue"/>
                <a:ea typeface="Bebas Neue"/>
                <a:cs typeface="Bebas Neue"/>
                <a:sym typeface="Bebas Neue"/>
              </a:rPr>
              <a:t>Brand Messaging</a:t>
            </a:r>
            <a:endParaRPr/>
          </a:p>
        </p:txBody>
      </p:sp>
      <p:grpSp>
        <p:nvGrpSpPr>
          <p:cNvPr id="186" name="Google Shape;186;p15"/>
          <p:cNvGrpSpPr/>
          <p:nvPr/>
        </p:nvGrpSpPr>
        <p:grpSpPr>
          <a:xfrm>
            <a:off x="665018" y="467374"/>
            <a:ext cx="1316250" cy="689906"/>
            <a:chOff x="0" y="-9525"/>
            <a:chExt cx="1755000" cy="919874"/>
          </a:xfrm>
        </p:grpSpPr>
        <p:sp>
          <p:nvSpPr>
            <p:cNvPr id="187" name="Google Shape;187;p15"/>
            <p:cNvSpPr txBox="1"/>
            <p:nvPr/>
          </p:nvSpPr>
          <p:spPr>
            <a:xfrm>
              <a:off x="0" y="-9525"/>
              <a:ext cx="1755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logo</a:t>
              </a:r>
              <a:endParaRPr b="1" sz="3770">
                <a:solidFill>
                  <a:srgbClr val="F5F5F7"/>
                </a:solidFill>
              </a:endParaRPr>
            </a:p>
          </p:txBody>
        </p:sp>
        <p:sp>
          <p:nvSpPr>
            <p:cNvPr id="188" name="Google Shape;188;p15"/>
            <p:cNvSpPr txBox="1"/>
            <p:nvPr/>
          </p:nvSpPr>
          <p:spPr>
            <a:xfrm>
              <a:off x="1363583" y="136649"/>
              <a:ext cx="1263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192" name="Shape 192"/>
        <p:cNvGrpSpPr/>
        <p:nvPr/>
      </p:nvGrpSpPr>
      <p:grpSpPr>
        <a:xfrm>
          <a:off x="0" y="0"/>
          <a:ext cx="0" cy="0"/>
          <a:chOff x="0" y="0"/>
          <a:chExt cx="0" cy="0"/>
        </a:xfrm>
      </p:grpSpPr>
      <p:sp>
        <p:nvSpPr>
          <p:cNvPr id="193" name="Google Shape;193;p16"/>
          <p:cNvSpPr/>
          <p:nvPr/>
        </p:nvSpPr>
        <p:spPr>
          <a:xfrm>
            <a:off x="0" y="0"/>
            <a:ext cx="10414043" cy="10414000"/>
          </a:xfrm>
          <a:custGeom>
            <a:rect b="b" l="l" r="r" t="t"/>
            <a:pathLst>
              <a:path extrusionOk="0" h="6350000" w="6350026">
                <a:moveTo>
                  <a:pt x="0" y="0"/>
                </a:moveTo>
                <a:lnTo>
                  <a:pt x="6350026" y="0"/>
                </a:lnTo>
                <a:lnTo>
                  <a:pt x="6350026" y="6350000"/>
                </a:lnTo>
                <a:lnTo>
                  <a:pt x="0" y="6350000"/>
                </a:lnTo>
                <a:close/>
              </a:path>
            </a:pathLst>
          </a:custGeom>
          <a:blipFill rotWithShape="1">
            <a:blip r:embed="rId3">
              <a:alphaModFix/>
            </a:blip>
            <a:stretch>
              <a:fillRect b="-49999" l="0" r="0" t="0"/>
            </a:stretch>
          </a:blipFill>
          <a:ln>
            <a:noFill/>
          </a:ln>
        </p:spPr>
      </p:sp>
      <p:grpSp>
        <p:nvGrpSpPr>
          <p:cNvPr id="194" name="Google Shape;194;p16"/>
          <p:cNvGrpSpPr/>
          <p:nvPr/>
        </p:nvGrpSpPr>
        <p:grpSpPr>
          <a:xfrm>
            <a:off x="9144000" y="-180826"/>
            <a:ext cx="9144000" cy="10467826"/>
            <a:chOff x="0" y="-47625"/>
            <a:chExt cx="2408296" cy="2756958"/>
          </a:xfrm>
        </p:grpSpPr>
        <p:sp>
          <p:nvSpPr>
            <p:cNvPr id="195" name="Google Shape;195;p1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5F5F7"/>
            </a:solidFill>
            <a:ln>
              <a:noFill/>
            </a:ln>
          </p:spPr>
        </p:sp>
        <p:sp>
          <p:nvSpPr>
            <p:cNvPr id="196" name="Google Shape;196;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7" name="Google Shape;197;p16"/>
          <p:cNvSpPr txBox="1"/>
          <p:nvPr/>
        </p:nvSpPr>
        <p:spPr>
          <a:xfrm>
            <a:off x="10244160" y="1859107"/>
            <a:ext cx="7015140" cy="6699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000" u="none" strike="noStrike">
                <a:solidFill>
                  <a:srgbClr val="0D2243"/>
                </a:solidFill>
                <a:latin typeface="Inter"/>
                <a:ea typeface="Inter"/>
                <a:cs typeface="Inter"/>
                <a:sym typeface="Inter"/>
              </a:rPr>
              <a:t>Our Company</a:t>
            </a:r>
            <a:endParaRPr/>
          </a:p>
        </p:txBody>
      </p:sp>
      <p:sp>
        <p:nvSpPr>
          <p:cNvPr id="198" name="Google Shape;198;p16"/>
          <p:cNvSpPr txBox="1"/>
          <p:nvPr/>
        </p:nvSpPr>
        <p:spPr>
          <a:xfrm>
            <a:off x="10244160" y="6801435"/>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What we do? </a:t>
            </a:r>
            <a:endParaRPr/>
          </a:p>
        </p:txBody>
      </p:sp>
      <p:sp>
        <p:nvSpPr>
          <p:cNvPr id="199" name="Google Shape;199;p16"/>
          <p:cNvSpPr txBox="1"/>
          <p:nvPr/>
        </p:nvSpPr>
        <p:spPr>
          <a:xfrm>
            <a:off x="10244160" y="3831648"/>
            <a:ext cx="4584125"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800">
                <a:solidFill>
                  <a:srgbClr val="0D2243"/>
                </a:solidFill>
                <a:latin typeface="Inter SemiBold"/>
                <a:ea typeface="Inter SemiBold"/>
                <a:cs typeface="Inter SemiBold"/>
                <a:sym typeface="Inter SemiBold"/>
              </a:rPr>
              <a:t>Who we are?</a:t>
            </a:r>
            <a:endParaRPr/>
          </a:p>
        </p:txBody>
      </p:sp>
      <p:sp>
        <p:nvSpPr>
          <p:cNvPr id="200" name="Google Shape;200;p16"/>
          <p:cNvSpPr txBox="1"/>
          <p:nvPr/>
        </p:nvSpPr>
        <p:spPr>
          <a:xfrm>
            <a:off x="10244160" y="4594810"/>
            <a:ext cx="680085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 Cras auctor, lorem ac ultricies tincidunt, nisl massa ullamcorper nisi, sit amet aliquam arcu quam at nibh. In hac habitasse platea dictumst. Morbi vitae felis ut justo eleifend fermentum. Donec quis semper o</a:t>
            </a:r>
            <a:endParaRPr/>
          </a:p>
        </p:txBody>
      </p:sp>
      <p:sp>
        <p:nvSpPr>
          <p:cNvPr id="201" name="Google Shape;201;p16"/>
          <p:cNvSpPr txBox="1"/>
          <p:nvPr/>
        </p:nvSpPr>
        <p:spPr>
          <a:xfrm>
            <a:off x="10244160" y="7687226"/>
            <a:ext cx="680085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0D2243"/>
                </a:solidFill>
                <a:latin typeface="Inter"/>
                <a:ea typeface="Inter"/>
                <a:cs typeface="Inter"/>
                <a:sym typeface="Inter"/>
              </a:rPr>
              <a:t> Cras auctor, lorem ac ultricies tincidunt, nisl massa ullamcorper nisi, sit amet aliquam arcu quam at nibh. In hac habitasse platea dictumst. Morbi vitae felis ut justo eleifend fermentum. Donec quis semper o</a:t>
            </a:r>
            <a:endParaRPr/>
          </a:p>
        </p:txBody>
      </p:sp>
      <p:grpSp>
        <p:nvGrpSpPr>
          <p:cNvPr id="202" name="Google Shape;202;p16"/>
          <p:cNvGrpSpPr/>
          <p:nvPr/>
        </p:nvGrpSpPr>
        <p:grpSpPr>
          <a:xfrm>
            <a:off x="665018" y="467374"/>
            <a:ext cx="1128576" cy="685953"/>
            <a:chOff x="0" y="-9525"/>
            <a:chExt cx="1504768" cy="914604"/>
          </a:xfrm>
        </p:grpSpPr>
        <p:sp>
          <p:nvSpPr>
            <p:cNvPr id="203" name="Google Shape;203;p16"/>
            <p:cNvSpPr txBox="1"/>
            <p:nvPr/>
          </p:nvSpPr>
          <p:spPr>
            <a:xfrm>
              <a:off x="0" y="-9525"/>
              <a:ext cx="13662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travl</a:t>
              </a:r>
              <a:endParaRPr b="1"/>
            </a:p>
          </p:txBody>
        </p:sp>
        <p:sp>
          <p:nvSpPr>
            <p:cNvPr id="204" name="Google Shape;204;p16"/>
            <p:cNvSpPr txBox="1"/>
            <p:nvPr/>
          </p:nvSpPr>
          <p:spPr>
            <a:xfrm>
              <a:off x="1377094" y="136649"/>
              <a:ext cx="127674" cy="7684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7"/>
        </a:solidFill>
      </p:bgPr>
    </p:bg>
    <p:spTree>
      <p:nvGrpSpPr>
        <p:cNvPr id="208" name="Shape 208"/>
        <p:cNvGrpSpPr/>
        <p:nvPr/>
      </p:nvGrpSpPr>
      <p:grpSpPr>
        <a:xfrm>
          <a:off x="0" y="0"/>
          <a:ext cx="0" cy="0"/>
          <a:chOff x="0" y="0"/>
          <a:chExt cx="0" cy="0"/>
        </a:xfrm>
      </p:grpSpPr>
      <p:grpSp>
        <p:nvGrpSpPr>
          <p:cNvPr id="209" name="Google Shape;209;p17"/>
          <p:cNvGrpSpPr/>
          <p:nvPr/>
        </p:nvGrpSpPr>
        <p:grpSpPr>
          <a:xfrm>
            <a:off x="959736" y="5169477"/>
            <a:ext cx="137927" cy="138545"/>
            <a:chOff x="1813" y="0"/>
            <a:chExt cx="809173" cy="812800"/>
          </a:xfrm>
        </p:grpSpPr>
        <p:sp>
          <p:nvSpPr>
            <p:cNvPr id="210" name="Google Shape;210;p17"/>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F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2" name="Google Shape;212;p17"/>
          <p:cNvGrpSpPr/>
          <p:nvPr/>
        </p:nvGrpSpPr>
        <p:grpSpPr>
          <a:xfrm>
            <a:off x="17190336" y="5169477"/>
            <a:ext cx="137927" cy="138545"/>
            <a:chOff x="1813" y="0"/>
            <a:chExt cx="809173" cy="812800"/>
          </a:xfrm>
        </p:grpSpPr>
        <p:sp>
          <p:nvSpPr>
            <p:cNvPr id="213" name="Google Shape;213;p17"/>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F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15" name="Google Shape;215;p17"/>
          <p:cNvCxnSpPr/>
          <p:nvPr/>
        </p:nvCxnSpPr>
        <p:spPr>
          <a:xfrm>
            <a:off x="1097973" y="5238750"/>
            <a:ext cx="16092055" cy="0"/>
          </a:xfrm>
          <a:prstGeom prst="straightConnector1">
            <a:avLst/>
          </a:prstGeom>
          <a:noFill/>
          <a:ln cap="flat" cmpd="sng" w="9525">
            <a:solidFill>
              <a:srgbClr val="0D2243">
                <a:alpha val="40000"/>
              </a:srgbClr>
            </a:solidFill>
            <a:prstDash val="solid"/>
            <a:round/>
            <a:headEnd len="sm" w="sm" type="none"/>
            <a:tailEnd len="sm" w="sm" type="none"/>
          </a:ln>
        </p:spPr>
      </p:cxnSp>
      <p:sp>
        <p:nvSpPr>
          <p:cNvPr id="216" name="Google Shape;216;p17"/>
          <p:cNvSpPr txBox="1"/>
          <p:nvPr/>
        </p:nvSpPr>
        <p:spPr>
          <a:xfrm>
            <a:off x="1028700" y="657225"/>
            <a:ext cx="16230600"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a:solidFill>
                  <a:srgbClr val="0D2243"/>
                </a:solidFill>
                <a:latin typeface="Inter"/>
                <a:ea typeface="Inter"/>
                <a:cs typeface="Inter"/>
                <a:sym typeface="Inter"/>
              </a:rPr>
              <a:t>History</a:t>
            </a:r>
            <a:endParaRPr/>
          </a:p>
        </p:txBody>
      </p:sp>
      <p:sp>
        <p:nvSpPr>
          <p:cNvPr id="217" name="Google Shape;217;p17"/>
          <p:cNvSpPr txBox="1"/>
          <p:nvPr/>
        </p:nvSpPr>
        <p:spPr>
          <a:xfrm>
            <a:off x="3630850" y="6233879"/>
            <a:ext cx="1876574"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u="none">
                <a:solidFill>
                  <a:srgbClr val="0D2243"/>
                </a:solidFill>
                <a:latin typeface="Inter"/>
                <a:ea typeface="Inter"/>
                <a:cs typeface="Inter"/>
                <a:sym typeface="Inter"/>
              </a:rPr>
              <a:t>Add a main point</a:t>
            </a:r>
            <a:endParaRPr/>
          </a:p>
        </p:txBody>
      </p:sp>
      <p:sp>
        <p:nvSpPr>
          <p:cNvPr id="218" name="Google Shape;218;p17"/>
          <p:cNvSpPr txBox="1"/>
          <p:nvPr/>
        </p:nvSpPr>
        <p:spPr>
          <a:xfrm>
            <a:off x="8205713" y="6233879"/>
            <a:ext cx="1876574"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u="none">
                <a:solidFill>
                  <a:srgbClr val="0D2243"/>
                </a:solidFill>
                <a:latin typeface="Inter"/>
                <a:ea typeface="Inter"/>
                <a:cs typeface="Inter"/>
                <a:sym typeface="Inter"/>
              </a:rPr>
              <a:t>Add a main point</a:t>
            </a:r>
            <a:endParaRPr/>
          </a:p>
        </p:txBody>
      </p:sp>
      <p:sp>
        <p:nvSpPr>
          <p:cNvPr id="219" name="Google Shape;219;p17"/>
          <p:cNvSpPr txBox="1"/>
          <p:nvPr/>
        </p:nvSpPr>
        <p:spPr>
          <a:xfrm>
            <a:off x="12800758" y="6233879"/>
            <a:ext cx="1876574" cy="26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800" u="none">
                <a:solidFill>
                  <a:srgbClr val="0D2243"/>
                </a:solidFill>
                <a:latin typeface="Inter"/>
                <a:ea typeface="Inter"/>
                <a:cs typeface="Inter"/>
                <a:sym typeface="Inter"/>
              </a:rPr>
              <a:t>Add a main point</a:t>
            </a:r>
            <a:endParaRPr/>
          </a:p>
        </p:txBody>
      </p:sp>
      <p:sp>
        <p:nvSpPr>
          <p:cNvPr id="220" name="Google Shape;220;p17"/>
          <p:cNvSpPr txBox="1"/>
          <p:nvPr/>
        </p:nvSpPr>
        <p:spPr>
          <a:xfrm>
            <a:off x="3449516" y="6733275"/>
            <a:ext cx="2239243"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E</a:t>
            </a:r>
            <a:r>
              <a:rPr lang="en-US" sz="1800" u="none">
                <a:solidFill>
                  <a:srgbClr val="0D2243"/>
                </a:solidFill>
                <a:latin typeface="Inter"/>
                <a:ea typeface="Inter"/>
                <a:cs typeface="Inter"/>
                <a:sym typeface="Inter"/>
              </a:rPr>
              <a:t>laborate on what you want to discuss. </a:t>
            </a:r>
            <a:endParaRPr/>
          </a:p>
        </p:txBody>
      </p:sp>
      <p:sp>
        <p:nvSpPr>
          <p:cNvPr id="221" name="Google Shape;221;p17"/>
          <p:cNvSpPr txBox="1"/>
          <p:nvPr/>
        </p:nvSpPr>
        <p:spPr>
          <a:xfrm>
            <a:off x="8024379" y="6733275"/>
            <a:ext cx="2239243"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E</a:t>
            </a:r>
            <a:r>
              <a:rPr lang="en-US" sz="1800" u="none">
                <a:solidFill>
                  <a:srgbClr val="0D2243"/>
                </a:solidFill>
                <a:latin typeface="Inter"/>
                <a:ea typeface="Inter"/>
                <a:cs typeface="Inter"/>
                <a:sym typeface="Inter"/>
              </a:rPr>
              <a:t>laborate on what you want to discuss. </a:t>
            </a:r>
            <a:endParaRPr/>
          </a:p>
        </p:txBody>
      </p:sp>
      <p:sp>
        <p:nvSpPr>
          <p:cNvPr id="222" name="Google Shape;222;p17"/>
          <p:cNvSpPr txBox="1"/>
          <p:nvPr/>
        </p:nvSpPr>
        <p:spPr>
          <a:xfrm>
            <a:off x="12619423" y="6733275"/>
            <a:ext cx="2239243"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
                <a:solidFill>
                  <a:srgbClr val="0D2243"/>
                </a:solidFill>
                <a:latin typeface="Inter"/>
                <a:ea typeface="Inter"/>
                <a:cs typeface="Inter"/>
                <a:sym typeface="Inter"/>
              </a:rPr>
              <a:t>E</a:t>
            </a:r>
            <a:r>
              <a:rPr lang="en-US" sz="1800" u="none">
                <a:solidFill>
                  <a:srgbClr val="0D2243"/>
                </a:solidFill>
                <a:latin typeface="Inter"/>
                <a:ea typeface="Inter"/>
                <a:cs typeface="Inter"/>
                <a:sym typeface="Inter"/>
              </a:rPr>
              <a:t>laborate on what you want to discuss. </a:t>
            </a:r>
            <a:endParaRPr/>
          </a:p>
        </p:txBody>
      </p:sp>
      <p:grpSp>
        <p:nvGrpSpPr>
          <p:cNvPr id="223" name="Google Shape;223;p17"/>
          <p:cNvGrpSpPr/>
          <p:nvPr/>
        </p:nvGrpSpPr>
        <p:grpSpPr>
          <a:xfrm>
            <a:off x="665018" y="467374"/>
            <a:ext cx="1165500" cy="685954"/>
            <a:chOff x="0" y="-9525"/>
            <a:chExt cx="1554000" cy="914605"/>
          </a:xfrm>
        </p:grpSpPr>
        <p:sp>
          <p:nvSpPr>
            <p:cNvPr id="224" name="Google Shape;224;p17"/>
            <p:cNvSpPr txBox="1"/>
            <p:nvPr/>
          </p:nvSpPr>
          <p:spPr>
            <a:xfrm>
              <a:off x="0" y="-9525"/>
              <a:ext cx="1554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0D2243"/>
                  </a:solidFill>
                </a:rPr>
                <a:t>travl</a:t>
              </a:r>
              <a:endParaRPr b="1"/>
            </a:p>
          </p:txBody>
        </p:sp>
        <p:sp>
          <p:nvSpPr>
            <p:cNvPr id="225" name="Google Shape;225;p17"/>
            <p:cNvSpPr txBox="1"/>
            <p:nvPr/>
          </p:nvSpPr>
          <p:spPr>
            <a:xfrm>
              <a:off x="1406497" y="136650"/>
              <a:ext cx="145212" cy="7684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grpSp>
        <p:nvGrpSpPr>
          <p:cNvPr id="226" name="Google Shape;226;p17"/>
          <p:cNvGrpSpPr/>
          <p:nvPr/>
        </p:nvGrpSpPr>
        <p:grpSpPr>
          <a:xfrm>
            <a:off x="3465439" y="4716654"/>
            <a:ext cx="2207397" cy="1229297"/>
            <a:chOff x="0" y="-80179"/>
            <a:chExt cx="2943196" cy="1639062"/>
          </a:xfrm>
        </p:grpSpPr>
        <p:grpSp>
          <p:nvGrpSpPr>
            <p:cNvPr id="227" name="Google Shape;227;p17"/>
            <p:cNvGrpSpPr/>
            <p:nvPr/>
          </p:nvGrpSpPr>
          <p:grpSpPr>
            <a:xfrm>
              <a:off x="0" y="-80179"/>
              <a:ext cx="2943196" cy="1448563"/>
              <a:chOff x="0" y="-47625"/>
              <a:chExt cx="1748216" cy="860425"/>
            </a:xfrm>
          </p:grpSpPr>
          <p:sp>
            <p:nvSpPr>
              <p:cNvPr id="228" name="Google Shape;228;p17"/>
              <p:cNvSpPr/>
              <p:nvPr/>
            </p:nvSpPr>
            <p:spPr>
              <a:xfrm>
                <a:off x="0" y="0"/>
                <a:ext cx="1748216" cy="739274"/>
              </a:xfrm>
              <a:custGeom>
                <a:rect b="b" l="l" r="r" t="t"/>
                <a:pathLst>
                  <a:path extrusionOk="0" h="739274" w="1748216">
                    <a:moveTo>
                      <a:pt x="350726" y="0"/>
                    </a:moveTo>
                    <a:lnTo>
                      <a:pt x="1397489" y="0"/>
                    </a:lnTo>
                    <a:cubicBezTo>
                      <a:pt x="1490508" y="0"/>
                      <a:pt x="1579716" y="36951"/>
                      <a:pt x="1645490" y="102725"/>
                    </a:cubicBezTo>
                    <a:cubicBezTo>
                      <a:pt x="1711264" y="168499"/>
                      <a:pt x="1748216" y="257708"/>
                      <a:pt x="1748216" y="350726"/>
                    </a:cubicBezTo>
                    <a:lnTo>
                      <a:pt x="1748216" y="388548"/>
                    </a:lnTo>
                    <a:cubicBezTo>
                      <a:pt x="1748216" y="582249"/>
                      <a:pt x="1591190" y="739274"/>
                      <a:pt x="1397489" y="739274"/>
                    </a:cubicBezTo>
                    <a:lnTo>
                      <a:pt x="350726" y="739274"/>
                    </a:lnTo>
                    <a:cubicBezTo>
                      <a:pt x="157025" y="739274"/>
                      <a:pt x="0" y="582249"/>
                      <a:pt x="0" y="388548"/>
                    </a:cubicBezTo>
                    <a:lnTo>
                      <a:pt x="0" y="350726"/>
                    </a:lnTo>
                    <a:cubicBezTo>
                      <a:pt x="0" y="157025"/>
                      <a:pt x="157025" y="0"/>
                      <a:pt x="350726" y="0"/>
                    </a:cubicBezTo>
                    <a:close/>
                  </a:path>
                </a:pathLst>
              </a:custGeom>
              <a:solidFill>
                <a:srgbClr val="0D2243">
                  <a:alpha val="39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0" name="Google Shape;230;p17"/>
            <p:cNvGrpSpPr/>
            <p:nvPr/>
          </p:nvGrpSpPr>
          <p:grpSpPr>
            <a:xfrm>
              <a:off x="201598" y="110321"/>
              <a:ext cx="2540000" cy="1448562"/>
              <a:chOff x="0" y="-47625"/>
              <a:chExt cx="1508723" cy="860425"/>
            </a:xfrm>
          </p:grpSpPr>
          <p:sp>
            <p:nvSpPr>
              <p:cNvPr id="231" name="Google Shape;231;p17"/>
              <p:cNvSpPr/>
              <p:nvPr/>
            </p:nvSpPr>
            <p:spPr>
              <a:xfrm>
                <a:off x="0" y="0"/>
                <a:ext cx="1508723" cy="512966"/>
              </a:xfrm>
              <a:custGeom>
                <a:rect b="b" l="l" r="r" t="t"/>
                <a:pathLst>
                  <a:path extrusionOk="0" h="512966" w="1508723">
                    <a:moveTo>
                      <a:pt x="256483" y="0"/>
                    </a:moveTo>
                    <a:lnTo>
                      <a:pt x="1252240" y="0"/>
                    </a:lnTo>
                    <a:cubicBezTo>
                      <a:pt x="1393892" y="0"/>
                      <a:pt x="1508723" y="114831"/>
                      <a:pt x="1508723" y="256483"/>
                    </a:cubicBezTo>
                    <a:lnTo>
                      <a:pt x="1508723" y="256483"/>
                    </a:lnTo>
                    <a:cubicBezTo>
                      <a:pt x="1508723" y="324506"/>
                      <a:pt x="1481701" y="389744"/>
                      <a:pt x="1433601" y="437844"/>
                    </a:cubicBezTo>
                    <a:cubicBezTo>
                      <a:pt x="1385501" y="485944"/>
                      <a:pt x="1320264" y="512966"/>
                      <a:pt x="1252240" y="512966"/>
                    </a:cubicBezTo>
                    <a:lnTo>
                      <a:pt x="256483" y="512966"/>
                    </a:lnTo>
                    <a:cubicBezTo>
                      <a:pt x="114831" y="512966"/>
                      <a:pt x="0" y="398135"/>
                      <a:pt x="0" y="256483"/>
                    </a:cubicBezTo>
                    <a:lnTo>
                      <a:pt x="0" y="256483"/>
                    </a:lnTo>
                    <a:cubicBezTo>
                      <a:pt x="0" y="114831"/>
                      <a:pt x="114831" y="0"/>
                      <a:pt x="256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17"/>
            <p:cNvSpPr txBox="1"/>
            <p:nvPr/>
          </p:nvSpPr>
          <p:spPr>
            <a:xfrm>
              <a:off x="668521" y="381000"/>
              <a:ext cx="1368300" cy="492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a:solidFill>
                    <a:srgbClr val="0D2243"/>
                  </a:solidFill>
                  <a:latin typeface="Inter"/>
                  <a:ea typeface="Inter"/>
                  <a:cs typeface="Inter"/>
                  <a:sym typeface="Inter"/>
                </a:rPr>
                <a:t>2017</a:t>
              </a:r>
              <a:endParaRPr/>
            </a:p>
          </p:txBody>
        </p:sp>
      </p:grpSp>
      <p:grpSp>
        <p:nvGrpSpPr>
          <p:cNvPr id="234" name="Google Shape;234;p17"/>
          <p:cNvGrpSpPr/>
          <p:nvPr/>
        </p:nvGrpSpPr>
        <p:grpSpPr>
          <a:xfrm>
            <a:off x="8040302" y="4716654"/>
            <a:ext cx="2207397" cy="1229297"/>
            <a:chOff x="0" y="-80179"/>
            <a:chExt cx="2943196" cy="1639062"/>
          </a:xfrm>
        </p:grpSpPr>
        <p:grpSp>
          <p:nvGrpSpPr>
            <p:cNvPr id="235" name="Google Shape;235;p17"/>
            <p:cNvGrpSpPr/>
            <p:nvPr/>
          </p:nvGrpSpPr>
          <p:grpSpPr>
            <a:xfrm>
              <a:off x="0" y="-80179"/>
              <a:ext cx="2943196" cy="1448563"/>
              <a:chOff x="0" y="-47625"/>
              <a:chExt cx="1748216" cy="860425"/>
            </a:xfrm>
          </p:grpSpPr>
          <p:sp>
            <p:nvSpPr>
              <p:cNvPr id="236" name="Google Shape;236;p17"/>
              <p:cNvSpPr/>
              <p:nvPr/>
            </p:nvSpPr>
            <p:spPr>
              <a:xfrm>
                <a:off x="0" y="0"/>
                <a:ext cx="1748216" cy="739274"/>
              </a:xfrm>
              <a:custGeom>
                <a:rect b="b" l="l" r="r" t="t"/>
                <a:pathLst>
                  <a:path extrusionOk="0" h="739274" w="1748216">
                    <a:moveTo>
                      <a:pt x="350726" y="0"/>
                    </a:moveTo>
                    <a:lnTo>
                      <a:pt x="1397489" y="0"/>
                    </a:lnTo>
                    <a:cubicBezTo>
                      <a:pt x="1490508" y="0"/>
                      <a:pt x="1579716" y="36951"/>
                      <a:pt x="1645490" y="102725"/>
                    </a:cubicBezTo>
                    <a:cubicBezTo>
                      <a:pt x="1711264" y="168499"/>
                      <a:pt x="1748216" y="257708"/>
                      <a:pt x="1748216" y="350726"/>
                    </a:cubicBezTo>
                    <a:lnTo>
                      <a:pt x="1748216" y="388548"/>
                    </a:lnTo>
                    <a:cubicBezTo>
                      <a:pt x="1748216" y="582249"/>
                      <a:pt x="1591190" y="739274"/>
                      <a:pt x="1397489" y="739274"/>
                    </a:cubicBezTo>
                    <a:lnTo>
                      <a:pt x="350726" y="739274"/>
                    </a:lnTo>
                    <a:cubicBezTo>
                      <a:pt x="157025" y="739274"/>
                      <a:pt x="0" y="582249"/>
                      <a:pt x="0" y="388548"/>
                    </a:cubicBezTo>
                    <a:lnTo>
                      <a:pt x="0" y="350726"/>
                    </a:lnTo>
                    <a:cubicBezTo>
                      <a:pt x="0" y="157025"/>
                      <a:pt x="157025" y="0"/>
                      <a:pt x="350726" y="0"/>
                    </a:cubicBezTo>
                    <a:close/>
                  </a:path>
                </a:pathLst>
              </a:custGeom>
              <a:solidFill>
                <a:srgbClr val="0D2243">
                  <a:alpha val="39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8" name="Google Shape;238;p17"/>
            <p:cNvGrpSpPr/>
            <p:nvPr/>
          </p:nvGrpSpPr>
          <p:grpSpPr>
            <a:xfrm>
              <a:off x="201598" y="110321"/>
              <a:ext cx="2540000" cy="1448562"/>
              <a:chOff x="0" y="-47625"/>
              <a:chExt cx="1508723" cy="860425"/>
            </a:xfrm>
          </p:grpSpPr>
          <p:sp>
            <p:nvSpPr>
              <p:cNvPr id="239" name="Google Shape;239;p17"/>
              <p:cNvSpPr/>
              <p:nvPr/>
            </p:nvSpPr>
            <p:spPr>
              <a:xfrm>
                <a:off x="0" y="0"/>
                <a:ext cx="1508723" cy="512966"/>
              </a:xfrm>
              <a:custGeom>
                <a:rect b="b" l="l" r="r" t="t"/>
                <a:pathLst>
                  <a:path extrusionOk="0" h="512966" w="1508723">
                    <a:moveTo>
                      <a:pt x="256483" y="0"/>
                    </a:moveTo>
                    <a:lnTo>
                      <a:pt x="1252240" y="0"/>
                    </a:lnTo>
                    <a:cubicBezTo>
                      <a:pt x="1393892" y="0"/>
                      <a:pt x="1508723" y="114831"/>
                      <a:pt x="1508723" y="256483"/>
                    </a:cubicBezTo>
                    <a:lnTo>
                      <a:pt x="1508723" y="256483"/>
                    </a:lnTo>
                    <a:cubicBezTo>
                      <a:pt x="1508723" y="324506"/>
                      <a:pt x="1481701" y="389744"/>
                      <a:pt x="1433601" y="437844"/>
                    </a:cubicBezTo>
                    <a:cubicBezTo>
                      <a:pt x="1385501" y="485944"/>
                      <a:pt x="1320264" y="512966"/>
                      <a:pt x="1252240" y="512966"/>
                    </a:cubicBezTo>
                    <a:lnTo>
                      <a:pt x="256483" y="512966"/>
                    </a:lnTo>
                    <a:cubicBezTo>
                      <a:pt x="114831" y="512966"/>
                      <a:pt x="0" y="398135"/>
                      <a:pt x="0" y="256483"/>
                    </a:cubicBezTo>
                    <a:lnTo>
                      <a:pt x="0" y="256483"/>
                    </a:lnTo>
                    <a:cubicBezTo>
                      <a:pt x="0" y="114831"/>
                      <a:pt x="114831" y="0"/>
                      <a:pt x="256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1" name="Google Shape;241;p17"/>
            <p:cNvSpPr txBox="1"/>
            <p:nvPr/>
          </p:nvSpPr>
          <p:spPr>
            <a:xfrm>
              <a:off x="668521" y="381000"/>
              <a:ext cx="1368300" cy="492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a:solidFill>
                    <a:srgbClr val="0D2243"/>
                  </a:solidFill>
                  <a:latin typeface="Inter"/>
                  <a:ea typeface="Inter"/>
                  <a:cs typeface="Inter"/>
                  <a:sym typeface="Inter"/>
                </a:rPr>
                <a:t>2018</a:t>
              </a:r>
              <a:endParaRPr/>
            </a:p>
          </p:txBody>
        </p:sp>
      </p:grpSp>
      <p:grpSp>
        <p:nvGrpSpPr>
          <p:cNvPr id="242" name="Google Shape;242;p17"/>
          <p:cNvGrpSpPr/>
          <p:nvPr/>
        </p:nvGrpSpPr>
        <p:grpSpPr>
          <a:xfrm>
            <a:off x="12619423" y="4716654"/>
            <a:ext cx="2207397" cy="1229297"/>
            <a:chOff x="0" y="-80179"/>
            <a:chExt cx="2943196" cy="1639062"/>
          </a:xfrm>
        </p:grpSpPr>
        <p:grpSp>
          <p:nvGrpSpPr>
            <p:cNvPr id="243" name="Google Shape;243;p17"/>
            <p:cNvGrpSpPr/>
            <p:nvPr/>
          </p:nvGrpSpPr>
          <p:grpSpPr>
            <a:xfrm>
              <a:off x="0" y="-80179"/>
              <a:ext cx="2943196" cy="1448563"/>
              <a:chOff x="0" y="-47625"/>
              <a:chExt cx="1748216" cy="860425"/>
            </a:xfrm>
          </p:grpSpPr>
          <p:sp>
            <p:nvSpPr>
              <p:cNvPr id="244" name="Google Shape;244;p17"/>
              <p:cNvSpPr/>
              <p:nvPr/>
            </p:nvSpPr>
            <p:spPr>
              <a:xfrm>
                <a:off x="0" y="0"/>
                <a:ext cx="1748216" cy="739274"/>
              </a:xfrm>
              <a:custGeom>
                <a:rect b="b" l="l" r="r" t="t"/>
                <a:pathLst>
                  <a:path extrusionOk="0" h="739274" w="1748216">
                    <a:moveTo>
                      <a:pt x="350726" y="0"/>
                    </a:moveTo>
                    <a:lnTo>
                      <a:pt x="1397489" y="0"/>
                    </a:lnTo>
                    <a:cubicBezTo>
                      <a:pt x="1490508" y="0"/>
                      <a:pt x="1579716" y="36951"/>
                      <a:pt x="1645490" y="102725"/>
                    </a:cubicBezTo>
                    <a:cubicBezTo>
                      <a:pt x="1711264" y="168499"/>
                      <a:pt x="1748216" y="257708"/>
                      <a:pt x="1748216" y="350726"/>
                    </a:cubicBezTo>
                    <a:lnTo>
                      <a:pt x="1748216" y="388548"/>
                    </a:lnTo>
                    <a:cubicBezTo>
                      <a:pt x="1748216" y="582249"/>
                      <a:pt x="1591190" y="739274"/>
                      <a:pt x="1397489" y="739274"/>
                    </a:cubicBezTo>
                    <a:lnTo>
                      <a:pt x="350726" y="739274"/>
                    </a:lnTo>
                    <a:cubicBezTo>
                      <a:pt x="157025" y="739274"/>
                      <a:pt x="0" y="582249"/>
                      <a:pt x="0" y="388548"/>
                    </a:cubicBezTo>
                    <a:lnTo>
                      <a:pt x="0" y="350726"/>
                    </a:lnTo>
                    <a:cubicBezTo>
                      <a:pt x="0" y="157025"/>
                      <a:pt x="157025" y="0"/>
                      <a:pt x="350726" y="0"/>
                    </a:cubicBezTo>
                    <a:close/>
                  </a:path>
                </a:pathLst>
              </a:custGeom>
              <a:solidFill>
                <a:srgbClr val="0D2243">
                  <a:alpha val="39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6" name="Google Shape;246;p17"/>
            <p:cNvGrpSpPr/>
            <p:nvPr/>
          </p:nvGrpSpPr>
          <p:grpSpPr>
            <a:xfrm>
              <a:off x="201598" y="110321"/>
              <a:ext cx="2540000" cy="1448562"/>
              <a:chOff x="0" y="-47625"/>
              <a:chExt cx="1508723" cy="860425"/>
            </a:xfrm>
          </p:grpSpPr>
          <p:sp>
            <p:nvSpPr>
              <p:cNvPr id="247" name="Google Shape;247;p17"/>
              <p:cNvSpPr/>
              <p:nvPr/>
            </p:nvSpPr>
            <p:spPr>
              <a:xfrm>
                <a:off x="0" y="0"/>
                <a:ext cx="1508723" cy="512966"/>
              </a:xfrm>
              <a:custGeom>
                <a:rect b="b" l="l" r="r" t="t"/>
                <a:pathLst>
                  <a:path extrusionOk="0" h="512966" w="1508723">
                    <a:moveTo>
                      <a:pt x="256483" y="0"/>
                    </a:moveTo>
                    <a:lnTo>
                      <a:pt x="1252240" y="0"/>
                    </a:lnTo>
                    <a:cubicBezTo>
                      <a:pt x="1393892" y="0"/>
                      <a:pt x="1508723" y="114831"/>
                      <a:pt x="1508723" y="256483"/>
                    </a:cubicBezTo>
                    <a:lnTo>
                      <a:pt x="1508723" y="256483"/>
                    </a:lnTo>
                    <a:cubicBezTo>
                      <a:pt x="1508723" y="324506"/>
                      <a:pt x="1481701" y="389744"/>
                      <a:pt x="1433601" y="437844"/>
                    </a:cubicBezTo>
                    <a:cubicBezTo>
                      <a:pt x="1385501" y="485944"/>
                      <a:pt x="1320264" y="512966"/>
                      <a:pt x="1252240" y="512966"/>
                    </a:cubicBezTo>
                    <a:lnTo>
                      <a:pt x="256483" y="512966"/>
                    </a:lnTo>
                    <a:cubicBezTo>
                      <a:pt x="114831" y="512966"/>
                      <a:pt x="0" y="398135"/>
                      <a:pt x="0" y="256483"/>
                    </a:cubicBezTo>
                    <a:lnTo>
                      <a:pt x="0" y="256483"/>
                    </a:lnTo>
                    <a:cubicBezTo>
                      <a:pt x="0" y="114831"/>
                      <a:pt x="114831" y="0"/>
                      <a:pt x="25648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9" name="Google Shape;249;p17"/>
            <p:cNvSpPr txBox="1"/>
            <p:nvPr/>
          </p:nvSpPr>
          <p:spPr>
            <a:xfrm>
              <a:off x="668521" y="381000"/>
              <a:ext cx="1368300" cy="4923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lang="en-US" sz="2399">
                  <a:solidFill>
                    <a:srgbClr val="0D2243"/>
                  </a:solidFill>
                  <a:latin typeface="Inter"/>
                  <a:ea typeface="Inter"/>
                  <a:cs typeface="Inter"/>
                  <a:sym typeface="Inter"/>
                </a:rPr>
                <a:t>2019</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18"/>
          <p:cNvPicPr preferRelativeResize="0"/>
          <p:nvPr/>
        </p:nvPicPr>
        <p:blipFill rotWithShape="1">
          <a:blip r:embed="rId3">
            <a:alphaModFix/>
          </a:blip>
          <a:srcRect b="3478" l="32470" r="11559" t="40696"/>
          <a:stretch/>
        </p:blipFill>
        <p:spPr>
          <a:xfrm>
            <a:off x="0" y="0"/>
            <a:ext cx="18288000" cy="10287000"/>
          </a:xfrm>
          <a:prstGeom prst="rect">
            <a:avLst/>
          </a:prstGeom>
          <a:noFill/>
          <a:ln>
            <a:noFill/>
          </a:ln>
        </p:spPr>
      </p:pic>
      <p:sp>
        <p:nvSpPr>
          <p:cNvPr id="255" name="Google Shape;255;p18"/>
          <p:cNvSpPr/>
          <p:nvPr/>
        </p:nvSpPr>
        <p:spPr>
          <a:xfrm>
            <a:off x="39330" y="0"/>
            <a:ext cx="18274070" cy="10332720"/>
          </a:xfrm>
          <a:custGeom>
            <a:rect b="b" l="l" r="r" t="t"/>
            <a:pathLst>
              <a:path extrusionOk="0" h="18274070" w="18274070">
                <a:moveTo>
                  <a:pt x="0" y="0"/>
                </a:moveTo>
                <a:lnTo>
                  <a:pt x="18274070" y="0"/>
                </a:lnTo>
                <a:lnTo>
                  <a:pt x="18274070" y="18274069"/>
                </a:lnTo>
                <a:lnTo>
                  <a:pt x="0" y="18274069"/>
                </a:lnTo>
                <a:lnTo>
                  <a:pt x="0" y="0"/>
                </a:lnTo>
                <a:close/>
              </a:path>
            </a:pathLst>
          </a:custGeom>
          <a:blipFill rotWithShape="1">
            <a:blip r:embed="rId4">
              <a:alphaModFix amt="65000"/>
            </a:blip>
            <a:stretch>
              <a:fillRect b="-76854" l="0" r="0" t="-1"/>
            </a:stretch>
          </a:blipFill>
          <a:ln>
            <a:noFill/>
          </a:ln>
        </p:spPr>
      </p:sp>
      <p:sp>
        <p:nvSpPr>
          <p:cNvPr id="256" name="Google Shape;256;p18"/>
          <p:cNvSpPr/>
          <p:nvPr/>
        </p:nvSpPr>
        <p:spPr>
          <a:xfrm>
            <a:off x="-57600" y="-8094300"/>
            <a:ext cx="28590075" cy="18427037"/>
          </a:xfrm>
          <a:custGeom>
            <a:rect b="b" l="l" r="r" t="t"/>
            <a:pathLst>
              <a:path extrusionOk="0" h="18427037" w="32674371">
                <a:moveTo>
                  <a:pt x="0" y="0"/>
                </a:moveTo>
                <a:lnTo>
                  <a:pt x="32674372" y="0"/>
                </a:lnTo>
                <a:lnTo>
                  <a:pt x="32674372" y="18427037"/>
                </a:lnTo>
                <a:lnTo>
                  <a:pt x="0" y="18427037"/>
                </a:lnTo>
                <a:lnTo>
                  <a:pt x="0" y="0"/>
                </a:lnTo>
                <a:close/>
              </a:path>
            </a:pathLst>
          </a:custGeom>
          <a:blipFill rotWithShape="1">
            <a:blip r:embed="rId5">
              <a:alphaModFix/>
            </a:blip>
            <a:stretch>
              <a:fillRect b="0" l="0" r="0" t="0"/>
            </a:stretch>
          </a:blipFill>
          <a:ln>
            <a:noFill/>
          </a:ln>
        </p:spPr>
      </p:sp>
      <p:sp>
        <p:nvSpPr>
          <p:cNvPr id="257" name="Google Shape;257;p18"/>
          <p:cNvSpPr/>
          <p:nvPr/>
        </p:nvSpPr>
        <p:spPr>
          <a:xfrm rot="10800000">
            <a:off x="51185" y="35314"/>
            <a:ext cx="18197490" cy="6595537"/>
          </a:xfrm>
          <a:custGeom>
            <a:rect b="b" l="l" r="r" t="t"/>
            <a:pathLst>
              <a:path extrusionOk="0" h="10552859" w="18712072">
                <a:moveTo>
                  <a:pt x="0" y="0"/>
                </a:moveTo>
                <a:lnTo>
                  <a:pt x="18712072" y="0"/>
                </a:lnTo>
                <a:lnTo>
                  <a:pt x="18712072" y="10552859"/>
                </a:lnTo>
                <a:lnTo>
                  <a:pt x="0" y="10552859"/>
                </a:lnTo>
                <a:lnTo>
                  <a:pt x="0" y="0"/>
                </a:lnTo>
                <a:close/>
              </a:path>
            </a:pathLst>
          </a:custGeom>
          <a:blipFill rotWithShape="1">
            <a:blip r:embed="rId6">
              <a:alphaModFix amt="58000"/>
            </a:blip>
            <a:stretch>
              <a:fillRect b="0" l="0" r="0" t="0"/>
            </a:stretch>
          </a:blipFill>
          <a:ln>
            <a:noFill/>
          </a:ln>
        </p:spPr>
      </p:sp>
      <p:sp>
        <p:nvSpPr>
          <p:cNvPr id="258" name="Google Shape;258;p18"/>
          <p:cNvSpPr txBox="1"/>
          <p:nvPr/>
        </p:nvSpPr>
        <p:spPr>
          <a:xfrm>
            <a:off x="4074677" y="7804557"/>
            <a:ext cx="10138500" cy="4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800">
                <a:solidFill>
                  <a:srgbClr val="F5F5F7"/>
                </a:solidFill>
                <a:latin typeface="Inter"/>
                <a:ea typeface="Inter"/>
                <a:cs typeface="Inter"/>
                <a:sym typeface="Inter"/>
              </a:rPr>
              <a:t>Our Brand Tagline</a:t>
            </a:r>
            <a:endParaRPr/>
          </a:p>
        </p:txBody>
      </p:sp>
      <p:sp>
        <p:nvSpPr>
          <p:cNvPr id="259" name="Google Shape;259;p18"/>
          <p:cNvSpPr txBox="1"/>
          <p:nvPr/>
        </p:nvSpPr>
        <p:spPr>
          <a:xfrm>
            <a:off x="4702250" y="2996575"/>
            <a:ext cx="8869500" cy="4433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8000">
                <a:solidFill>
                  <a:srgbClr val="F5F5F7"/>
                </a:solidFill>
                <a:latin typeface="Bebas Neue"/>
                <a:ea typeface="Bebas Neue"/>
                <a:cs typeface="Bebas Neue"/>
                <a:sym typeface="Bebas Neue"/>
              </a:rPr>
              <a:t>we plan - you travl</a:t>
            </a:r>
            <a:r>
              <a:rPr b="1" lang="en-US" sz="18000">
                <a:solidFill>
                  <a:srgbClr val="00FFA3"/>
                </a:solidFill>
                <a:latin typeface="Bebas Neue"/>
                <a:ea typeface="Bebas Neue"/>
                <a:cs typeface="Bebas Neue"/>
                <a:sym typeface="Bebas Neue"/>
              </a:rPr>
              <a:t>.</a:t>
            </a:r>
            <a:endParaRPr/>
          </a:p>
        </p:txBody>
      </p:sp>
      <p:sp>
        <p:nvSpPr>
          <p:cNvPr id="260" name="Google Shape;260;p18"/>
          <p:cNvSpPr txBox="1"/>
          <p:nvPr/>
        </p:nvSpPr>
        <p:spPr>
          <a:xfrm>
            <a:off x="1687705" y="577004"/>
            <a:ext cx="948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grpSp>
        <p:nvGrpSpPr>
          <p:cNvPr id="261" name="Google Shape;261;p18"/>
          <p:cNvGrpSpPr/>
          <p:nvPr/>
        </p:nvGrpSpPr>
        <p:grpSpPr>
          <a:xfrm>
            <a:off x="665018" y="467374"/>
            <a:ext cx="1316250" cy="689906"/>
            <a:chOff x="0" y="-9525"/>
            <a:chExt cx="1755000" cy="919874"/>
          </a:xfrm>
        </p:grpSpPr>
        <p:sp>
          <p:nvSpPr>
            <p:cNvPr id="262" name="Google Shape;262;p18"/>
            <p:cNvSpPr txBox="1"/>
            <p:nvPr/>
          </p:nvSpPr>
          <p:spPr>
            <a:xfrm>
              <a:off x="0" y="-9525"/>
              <a:ext cx="17550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770">
                  <a:solidFill>
                    <a:srgbClr val="F5F5F7"/>
                  </a:solidFill>
                </a:rPr>
                <a:t>l</a:t>
              </a:r>
              <a:r>
                <a:rPr b="1" lang="en-US" sz="3770">
                  <a:solidFill>
                    <a:srgbClr val="F5F5F7"/>
                  </a:solidFill>
                </a:rPr>
                <a:t>ogo</a:t>
              </a:r>
              <a:endParaRPr b="1" sz="3770">
                <a:solidFill>
                  <a:srgbClr val="F5F5F7"/>
                </a:solidFill>
              </a:endParaRPr>
            </a:p>
          </p:txBody>
        </p:sp>
        <p:sp>
          <p:nvSpPr>
            <p:cNvPr id="263" name="Google Shape;263;p18"/>
            <p:cNvSpPr txBox="1"/>
            <p:nvPr/>
          </p:nvSpPr>
          <p:spPr>
            <a:xfrm>
              <a:off x="1363583" y="136649"/>
              <a:ext cx="126300" cy="773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770">
                  <a:solidFill>
                    <a:srgbClr val="00FFA3"/>
                  </a:solidFill>
                  <a:latin typeface="Arial"/>
                  <a:ea typeface="Arial"/>
                  <a:cs typeface="Arial"/>
                  <a:sym typeface="Arial"/>
                </a:rPr>
                <a:t>•</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nd Green Modern Tech Branding Kit Presentation">
  <a:themeElements>
    <a:clrScheme name="Office">
      <a:dk1>
        <a:srgbClr val="0D2243"/>
      </a:dk1>
      <a:lt1>
        <a:srgbClr val="FFFFFF"/>
      </a:lt1>
      <a:dk2>
        <a:srgbClr val="888888"/>
      </a:dk2>
      <a:lt2>
        <a:srgbClr val="00FFA3"/>
      </a:lt2>
      <a:accent1>
        <a:srgbClr val="0D2243"/>
      </a:accent1>
      <a:accent2>
        <a:srgbClr val="F5F5F7"/>
      </a:accent2>
      <a:accent3>
        <a:srgbClr val="00FFA3"/>
      </a:accent3>
      <a:accent4>
        <a:srgbClr val="0D2243"/>
      </a:accent4>
      <a:accent5>
        <a:srgbClr val="98A1AF"/>
      </a:accent5>
      <a:accent6>
        <a:srgbClr val="F5F5F7"/>
      </a:accent6>
      <a:hlink>
        <a:srgbClr val="0D224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