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10287000" cx="18288000"/>
  <p:notesSz cx="6858000" cy="9144000"/>
  <p:embeddedFontLst>
    <p:embeddedFont>
      <p:font typeface="Assistant SemiBold"/>
      <p:regular r:id="rId28"/>
      <p:bold r:id="rId29"/>
    </p:embeddedFont>
    <p:embeddedFont>
      <p:font typeface="Assistant"/>
      <p:regular r:id="rId30"/>
      <p:bold r:id="rId31"/>
    </p:embeddedFont>
    <p:embeddedFont>
      <p:font typeface="Big Shoulders Display Medium"/>
      <p:regular r:id="rId32"/>
      <p:bold r:id="rId33"/>
    </p:embeddedFont>
    <p:embeddedFont>
      <p:font typeface="Big Shoulders Display"/>
      <p:regular r:id="rId34"/>
      <p:bold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AssistantSemiBold-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ssistantSemiBold-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ssistant-bold.fntdata"/><Relationship Id="rId30" Type="http://schemas.openxmlformats.org/officeDocument/2006/relationships/font" Target="fonts/Assistant-regular.fntdata"/><Relationship Id="rId11" Type="http://schemas.openxmlformats.org/officeDocument/2006/relationships/slide" Target="slides/slide6.xml"/><Relationship Id="rId33" Type="http://schemas.openxmlformats.org/officeDocument/2006/relationships/font" Target="fonts/BigShouldersDisplayMedium-bold.fntdata"/><Relationship Id="rId10" Type="http://schemas.openxmlformats.org/officeDocument/2006/relationships/slide" Target="slides/slide5.xml"/><Relationship Id="rId32" Type="http://schemas.openxmlformats.org/officeDocument/2006/relationships/font" Target="fonts/BigShouldersDisplayMedium-regular.fntdata"/><Relationship Id="rId13" Type="http://schemas.openxmlformats.org/officeDocument/2006/relationships/slide" Target="slides/slide8.xml"/><Relationship Id="rId35" Type="http://schemas.openxmlformats.org/officeDocument/2006/relationships/font" Target="fonts/BigShouldersDisplay-bold.fntdata"/><Relationship Id="rId12" Type="http://schemas.openxmlformats.org/officeDocument/2006/relationships/slide" Target="slides/slide7.xml"/><Relationship Id="rId34" Type="http://schemas.openxmlformats.org/officeDocument/2006/relationships/font" Target="fonts/BigShouldersDisplay-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9" name="Shape 1419"/>
        <p:cNvGrpSpPr/>
        <p:nvPr/>
      </p:nvGrpSpPr>
      <p:grpSpPr>
        <a:xfrm>
          <a:off x="0" y="0"/>
          <a:ext cx="0" cy="0"/>
          <a:chOff x="0" y="0"/>
          <a:chExt cx="0" cy="0"/>
        </a:xfrm>
      </p:grpSpPr>
      <p:sp>
        <p:nvSpPr>
          <p:cNvPr id="1420" name="Google Shape;14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7" name="Shape 1447"/>
        <p:cNvGrpSpPr/>
        <p:nvPr/>
      </p:nvGrpSpPr>
      <p:grpSpPr>
        <a:xfrm>
          <a:off x="0" y="0"/>
          <a:ext cx="0" cy="0"/>
          <a:chOff x="0" y="0"/>
          <a:chExt cx="0" cy="0"/>
        </a:xfrm>
      </p:grpSpPr>
      <p:sp>
        <p:nvSpPr>
          <p:cNvPr id="1448" name="Google Shape;144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7.png"/><Relationship Id="rId4" Type="http://schemas.openxmlformats.org/officeDocument/2006/relationships/image" Target="../media/image1.png"/><Relationship Id="rId5"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311" name="Shape 311"/>
        <p:cNvGrpSpPr/>
        <p:nvPr/>
      </p:nvGrpSpPr>
      <p:grpSpPr>
        <a:xfrm>
          <a:off x="0" y="0"/>
          <a:ext cx="0" cy="0"/>
          <a:chOff x="0" y="0"/>
          <a:chExt cx="0" cy="0"/>
        </a:xfrm>
      </p:grpSpPr>
      <p:grpSp>
        <p:nvGrpSpPr>
          <p:cNvPr id="312" name="Google Shape;312;p11"/>
          <p:cNvGrpSpPr/>
          <p:nvPr/>
        </p:nvGrpSpPr>
        <p:grpSpPr>
          <a:xfrm>
            <a:off x="7764067" y="6365287"/>
            <a:ext cx="1379942" cy="3921818"/>
            <a:chOff x="0" y="-38100"/>
            <a:chExt cx="363439" cy="1032900"/>
          </a:xfrm>
        </p:grpSpPr>
        <p:sp>
          <p:nvSpPr>
            <p:cNvPr id="313" name="Google Shape;313;p11"/>
            <p:cNvSpPr/>
            <p:nvPr/>
          </p:nvSpPr>
          <p:spPr>
            <a:xfrm>
              <a:off x="0" y="0"/>
              <a:ext cx="363439" cy="994779"/>
            </a:xfrm>
            <a:custGeom>
              <a:rect b="b" l="l" r="r" t="t"/>
              <a:pathLst>
                <a:path extrusionOk="0" h="994779" w="363439">
                  <a:moveTo>
                    <a:pt x="0" y="0"/>
                  </a:moveTo>
                  <a:lnTo>
                    <a:pt x="363439" y="0"/>
                  </a:lnTo>
                  <a:lnTo>
                    <a:pt x="363439" y="994779"/>
                  </a:lnTo>
                  <a:lnTo>
                    <a:pt x="0" y="994779"/>
                  </a:lnTo>
                  <a:close/>
                </a:path>
              </a:pathLst>
            </a:custGeom>
            <a:solidFill>
              <a:srgbClr val="DDDDDD"/>
            </a:solidFill>
            <a:ln>
              <a:noFill/>
            </a:ln>
          </p:spPr>
        </p:sp>
        <p:sp>
          <p:nvSpPr>
            <p:cNvPr id="314" name="Google Shape;314;p11"/>
            <p:cNvSpPr txBox="1"/>
            <p:nvPr/>
          </p:nvSpPr>
          <p:spPr>
            <a:xfrm>
              <a:off x="0" y="-38100"/>
              <a:ext cx="363300" cy="1032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1"/>
          <p:cNvGrpSpPr/>
          <p:nvPr/>
        </p:nvGrpSpPr>
        <p:grpSpPr>
          <a:xfrm>
            <a:off x="17472750" y="-100"/>
            <a:ext cx="815574" cy="2402399"/>
            <a:chOff x="2" y="362078"/>
            <a:chExt cx="214800" cy="632726"/>
          </a:xfrm>
        </p:grpSpPr>
        <p:sp>
          <p:nvSpPr>
            <p:cNvPr id="316" name="Google Shape;316;p11"/>
            <p:cNvSpPr/>
            <p:nvPr/>
          </p:nvSpPr>
          <p:spPr>
            <a:xfrm>
              <a:off x="2" y="362078"/>
              <a:ext cx="214429" cy="631685"/>
            </a:xfrm>
            <a:custGeom>
              <a:rect b="b" l="l" r="r" t="t"/>
              <a:pathLst>
                <a:path extrusionOk="0" h="994779" w="363439">
                  <a:moveTo>
                    <a:pt x="0" y="0"/>
                  </a:moveTo>
                  <a:lnTo>
                    <a:pt x="363439" y="0"/>
                  </a:lnTo>
                  <a:lnTo>
                    <a:pt x="363439" y="994779"/>
                  </a:lnTo>
                  <a:lnTo>
                    <a:pt x="0" y="994779"/>
                  </a:lnTo>
                  <a:close/>
                </a:path>
              </a:pathLst>
            </a:custGeom>
            <a:solidFill>
              <a:srgbClr val="DD3911"/>
            </a:solidFill>
            <a:ln>
              <a:noFill/>
            </a:ln>
          </p:spPr>
        </p:sp>
        <p:sp>
          <p:nvSpPr>
            <p:cNvPr id="317" name="Google Shape;317;p11"/>
            <p:cNvSpPr txBox="1"/>
            <p:nvPr/>
          </p:nvSpPr>
          <p:spPr>
            <a:xfrm>
              <a:off x="2" y="362104"/>
              <a:ext cx="214800" cy="632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1"/>
          <p:cNvSpPr/>
          <p:nvPr/>
        </p:nvSpPr>
        <p:spPr>
          <a:xfrm>
            <a:off x="16092800" y="-98"/>
            <a:ext cx="1380160" cy="1029049"/>
          </a:xfrm>
          <a:custGeom>
            <a:rect b="b" l="l" r="r" t="t"/>
            <a:pathLst>
              <a:path extrusionOk="0" h="365559" w="363439">
                <a:moveTo>
                  <a:pt x="0" y="0"/>
                </a:moveTo>
                <a:lnTo>
                  <a:pt x="363439" y="0"/>
                </a:lnTo>
                <a:lnTo>
                  <a:pt x="363439" y="365559"/>
                </a:lnTo>
                <a:lnTo>
                  <a:pt x="0" y="365559"/>
                </a:lnTo>
                <a:close/>
              </a:path>
            </a:pathLst>
          </a:custGeom>
          <a:solidFill>
            <a:srgbClr val="DD3911"/>
          </a:solidFill>
          <a:ln>
            <a:noFill/>
          </a:ln>
        </p:spPr>
      </p:sp>
      <p:grpSp>
        <p:nvGrpSpPr>
          <p:cNvPr id="319" name="Google Shape;319;p11"/>
          <p:cNvGrpSpPr/>
          <p:nvPr/>
        </p:nvGrpSpPr>
        <p:grpSpPr>
          <a:xfrm>
            <a:off x="-1" y="0"/>
            <a:ext cx="18288262" cy="10287000"/>
            <a:chOff x="691923" y="0"/>
            <a:chExt cx="24384350" cy="13716000"/>
          </a:xfrm>
        </p:grpSpPr>
        <p:cxnSp>
          <p:nvCxnSpPr>
            <p:cNvPr id="320" name="Google Shape;320;p11"/>
            <p:cNvCxnSpPr/>
            <p:nvPr/>
          </p:nvCxnSpPr>
          <p:spPr>
            <a:xfrm>
              <a:off x="691923"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1" name="Google Shape;321;p11"/>
            <p:cNvCxnSpPr/>
            <p:nvPr/>
          </p:nvCxnSpPr>
          <p:spPr>
            <a:xfrm>
              <a:off x="691923"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2" name="Google Shape;322;p11"/>
            <p:cNvCxnSpPr/>
            <p:nvPr/>
          </p:nvCxnSpPr>
          <p:spPr>
            <a:xfrm>
              <a:off x="691923"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3" name="Google Shape;323;p11"/>
            <p:cNvCxnSpPr/>
            <p:nvPr/>
          </p:nvCxnSpPr>
          <p:spPr>
            <a:xfrm>
              <a:off x="691923"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4" name="Google Shape;324;p11"/>
            <p:cNvCxnSpPr/>
            <p:nvPr/>
          </p:nvCxnSpPr>
          <p:spPr>
            <a:xfrm>
              <a:off x="691923"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5" name="Google Shape;325;p11"/>
            <p:cNvCxnSpPr/>
            <p:nvPr/>
          </p:nvCxnSpPr>
          <p:spPr>
            <a:xfrm>
              <a:off x="691923"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6" name="Google Shape;326;p11"/>
            <p:cNvCxnSpPr/>
            <p:nvPr/>
          </p:nvCxnSpPr>
          <p:spPr>
            <a:xfrm>
              <a:off x="691923"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27" name="Google Shape;327;p11"/>
            <p:cNvCxnSpPr/>
            <p:nvPr/>
          </p:nvCxnSpPr>
          <p:spPr>
            <a:xfrm rot="10800000">
              <a:off x="1783880"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328" name="Google Shape;328;p11"/>
            <p:cNvCxnSpPr/>
            <p:nvPr/>
          </p:nvCxnSpPr>
          <p:spPr>
            <a:xfrm rot="10800000">
              <a:off x="548389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29" name="Google Shape;329;p11"/>
            <p:cNvCxnSpPr/>
            <p:nvPr/>
          </p:nvCxnSpPr>
          <p:spPr>
            <a:xfrm rot="10800000">
              <a:off x="733390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0" name="Google Shape;330;p11"/>
            <p:cNvCxnSpPr/>
            <p:nvPr/>
          </p:nvCxnSpPr>
          <p:spPr>
            <a:xfrm rot="10800000">
              <a:off x="918390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1" name="Google Shape;331;p11"/>
            <p:cNvCxnSpPr/>
            <p:nvPr/>
          </p:nvCxnSpPr>
          <p:spPr>
            <a:xfrm rot="10800000">
              <a:off x="1103391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2" name="Google Shape;332;p11"/>
            <p:cNvCxnSpPr/>
            <p:nvPr/>
          </p:nvCxnSpPr>
          <p:spPr>
            <a:xfrm rot="10800000">
              <a:off x="1288392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3" name="Google Shape;333;p11"/>
            <p:cNvCxnSpPr/>
            <p:nvPr/>
          </p:nvCxnSpPr>
          <p:spPr>
            <a:xfrm rot="10800000">
              <a:off x="3633887"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334" name="Google Shape;334;p11"/>
            <p:cNvCxnSpPr/>
            <p:nvPr/>
          </p:nvCxnSpPr>
          <p:spPr>
            <a:xfrm rot="10800000">
              <a:off x="1473393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5" name="Google Shape;335;p11"/>
            <p:cNvCxnSpPr/>
            <p:nvPr/>
          </p:nvCxnSpPr>
          <p:spPr>
            <a:xfrm rot="10800000">
              <a:off x="1843394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6" name="Google Shape;336;p11"/>
            <p:cNvCxnSpPr/>
            <p:nvPr/>
          </p:nvCxnSpPr>
          <p:spPr>
            <a:xfrm rot="10800000">
              <a:off x="2028395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7" name="Google Shape;337;p11"/>
            <p:cNvCxnSpPr/>
            <p:nvPr/>
          </p:nvCxnSpPr>
          <p:spPr>
            <a:xfrm rot="10800000">
              <a:off x="2213396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8" name="Google Shape;338;p11"/>
            <p:cNvCxnSpPr/>
            <p:nvPr/>
          </p:nvCxnSpPr>
          <p:spPr>
            <a:xfrm rot="10800000">
              <a:off x="2398396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39" name="Google Shape;339;p11"/>
            <p:cNvCxnSpPr/>
            <p:nvPr/>
          </p:nvCxnSpPr>
          <p:spPr>
            <a:xfrm rot="10800000">
              <a:off x="16583938"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340" name="Google Shape;340;p11"/>
            <p:cNvGrpSpPr/>
            <p:nvPr/>
          </p:nvGrpSpPr>
          <p:grpSpPr>
            <a:xfrm>
              <a:off x="691925" y="1178733"/>
              <a:ext cx="10332441" cy="11165850"/>
              <a:chOff x="136676" y="-38097"/>
              <a:chExt cx="2040976" cy="2205600"/>
            </a:xfrm>
          </p:grpSpPr>
          <p:sp>
            <p:nvSpPr>
              <p:cNvPr id="341" name="Google Shape;341;p11"/>
              <p:cNvSpPr/>
              <p:nvPr/>
            </p:nvSpPr>
            <p:spPr>
              <a:xfrm>
                <a:off x="136676" y="0"/>
                <a:ext cx="2040976" cy="2167467"/>
              </a:xfrm>
              <a:custGeom>
                <a:rect b="b" l="l" r="r" t="t"/>
                <a:pathLst>
                  <a:path extrusionOk="0" h="2167467" w="2177041">
                    <a:moveTo>
                      <a:pt x="0" y="0"/>
                    </a:moveTo>
                    <a:lnTo>
                      <a:pt x="2177041" y="0"/>
                    </a:lnTo>
                    <a:lnTo>
                      <a:pt x="2177041" y="2167467"/>
                    </a:lnTo>
                    <a:lnTo>
                      <a:pt x="0" y="2167467"/>
                    </a:lnTo>
                    <a:close/>
                  </a:path>
                </a:pathLst>
              </a:custGeom>
              <a:solidFill>
                <a:srgbClr val="FFFFFF"/>
              </a:solidFill>
              <a:ln>
                <a:noFill/>
              </a:ln>
            </p:spPr>
          </p:sp>
          <p:sp>
            <p:nvSpPr>
              <p:cNvPr id="342" name="Google Shape;342;p11"/>
              <p:cNvSpPr txBox="1"/>
              <p:nvPr/>
            </p:nvSpPr>
            <p:spPr>
              <a:xfrm>
                <a:off x="136808" y="-38097"/>
                <a:ext cx="20403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3" name="Google Shape;343;p11"/>
            <p:cNvGrpSpPr/>
            <p:nvPr/>
          </p:nvGrpSpPr>
          <p:grpSpPr>
            <a:xfrm>
              <a:off x="12899163" y="1178719"/>
              <a:ext cx="11071688" cy="7499588"/>
              <a:chOff x="0" y="-38100"/>
              <a:chExt cx="2187000" cy="1481400"/>
            </a:xfrm>
          </p:grpSpPr>
          <p:sp>
            <p:nvSpPr>
              <p:cNvPr id="344" name="Google Shape;344;p11"/>
              <p:cNvSpPr/>
              <p:nvPr/>
            </p:nvSpPr>
            <p:spPr>
              <a:xfrm>
                <a:off x="0" y="0"/>
                <a:ext cx="2186975" cy="1443238"/>
              </a:xfrm>
              <a:custGeom>
                <a:rect b="b" l="l" r="r" t="t"/>
                <a:pathLst>
                  <a:path extrusionOk="0" h="1443238" w="2186975">
                    <a:moveTo>
                      <a:pt x="0" y="0"/>
                    </a:moveTo>
                    <a:lnTo>
                      <a:pt x="2186975" y="0"/>
                    </a:lnTo>
                    <a:lnTo>
                      <a:pt x="2186975" y="1443238"/>
                    </a:lnTo>
                    <a:lnTo>
                      <a:pt x="0" y="1443238"/>
                    </a:lnTo>
                    <a:close/>
                  </a:path>
                </a:pathLst>
              </a:custGeom>
              <a:solidFill>
                <a:srgbClr val="FFFFFF"/>
              </a:solidFill>
              <a:ln>
                <a:noFill/>
              </a:ln>
            </p:spPr>
          </p:sp>
          <p:sp>
            <p:nvSpPr>
              <p:cNvPr id="345" name="Google Shape;345;p11"/>
              <p:cNvSpPr txBox="1"/>
              <p:nvPr/>
            </p:nvSpPr>
            <p:spPr>
              <a:xfrm>
                <a:off x="0" y="-38100"/>
                <a:ext cx="2187000" cy="1481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6" name="Google Shape;346;p11"/>
            <p:cNvGrpSpPr/>
            <p:nvPr/>
          </p:nvGrpSpPr>
          <p:grpSpPr>
            <a:xfrm>
              <a:off x="14747254" y="8510513"/>
              <a:ext cx="10329019" cy="5205485"/>
              <a:chOff x="0" y="-38100"/>
              <a:chExt cx="2040300" cy="1028244"/>
            </a:xfrm>
          </p:grpSpPr>
          <p:sp>
            <p:nvSpPr>
              <p:cNvPr id="347" name="Google Shape;347;p11"/>
              <p:cNvSpPr/>
              <p:nvPr/>
            </p:nvSpPr>
            <p:spPr>
              <a:xfrm>
                <a:off x="0" y="0"/>
                <a:ext cx="2040231" cy="990144"/>
              </a:xfrm>
              <a:custGeom>
                <a:rect b="b" l="l" r="r" t="t"/>
                <a:pathLst>
                  <a:path extrusionOk="0" h="990144" w="2040231">
                    <a:moveTo>
                      <a:pt x="0" y="0"/>
                    </a:moveTo>
                    <a:lnTo>
                      <a:pt x="2040231" y="0"/>
                    </a:lnTo>
                    <a:lnTo>
                      <a:pt x="2040231" y="990144"/>
                    </a:lnTo>
                    <a:lnTo>
                      <a:pt x="0" y="990144"/>
                    </a:lnTo>
                    <a:close/>
                  </a:path>
                </a:pathLst>
              </a:custGeom>
              <a:solidFill>
                <a:srgbClr val="FFFFFF"/>
              </a:solidFill>
              <a:ln>
                <a:noFill/>
              </a:ln>
            </p:spPr>
          </p:sp>
          <p:sp>
            <p:nvSpPr>
              <p:cNvPr id="348" name="Google Shape;348;p11"/>
              <p:cNvSpPr txBox="1"/>
              <p:nvPr/>
            </p:nvSpPr>
            <p:spPr>
              <a:xfrm>
                <a:off x="0" y="-38100"/>
                <a:ext cx="2040300" cy="10281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49" name="Google Shape;349;p11"/>
          <p:cNvSpPr txBox="1"/>
          <p:nvPr/>
        </p:nvSpPr>
        <p:spPr>
          <a:xfrm>
            <a:off x="794718" y="299003"/>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350" name="Google Shape;350;p11"/>
          <p:cNvSpPr txBox="1"/>
          <p:nvPr>
            <p:ph type="title"/>
          </p:nvPr>
        </p:nvSpPr>
        <p:spPr>
          <a:xfrm>
            <a:off x="11146175" y="7013575"/>
            <a:ext cx="6534600" cy="14022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9350"/>
              <a:buNone/>
              <a:defRPr sz="93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1" name="Google Shape;351;p11"/>
          <p:cNvSpPr txBox="1"/>
          <p:nvPr>
            <p:ph idx="1" type="body"/>
          </p:nvPr>
        </p:nvSpPr>
        <p:spPr>
          <a:xfrm>
            <a:off x="11400650" y="8740623"/>
            <a:ext cx="5892900" cy="1138800"/>
          </a:xfrm>
          <a:prstGeom prst="rect">
            <a:avLst/>
          </a:prstGeom>
          <a:noFill/>
          <a:ln>
            <a:noFill/>
          </a:ln>
        </p:spPr>
        <p:txBody>
          <a:bodyPr anchorCtr="0" anchor="t" bIns="45700" lIns="91425" spcFirstLastPara="1" rIns="91425" wrap="square" tIns="45700">
            <a:normAutofit/>
          </a:bodyPr>
          <a:lstStyle>
            <a:lvl1pPr indent="-368300" lvl="0" marL="457200" marR="0" rtl="0" algn="ctr">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lgn="ctr">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lgn="ctr">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352" name="Google Shape;352;p11"/>
          <p:cNvSpPr txBox="1"/>
          <p:nvPr>
            <p:ph idx="2" type="title"/>
          </p:nvPr>
        </p:nvSpPr>
        <p:spPr>
          <a:xfrm>
            <a:off x="601850" y="2667900"/>
            <a:ext cx="6534600" cy="4951200"/>
          </a:xfrm>
          <a:prstGeom prst="rect">
            <a:avLst/>
          </a:prstGeom>
        </p:spPr>
        <p:txBody>
          <a:bodyPr anchorCtr="0" anchor="t" bIns="45700" lIns="91425" spcFirstLastPara="1" rIns="91425" wrap="square" tIns="45700">
            <a:normAutofit/>
          </a:bodyPr>
          <a:lstStyle>
            <a:lvl1pPr lvl="0" rtl="0" algn="ctr">
              <a:spcBef>
                <a:spcPts val="0"/>
              </a:spcBef>
              <a:spcAft>
                <a:spcPts val="0"/>
              </a:spcAft>
              <a:buClr>
                <a:schemeClr val="dk1"/>
              </a:buClr>
              <a:buSzPts val="9350"/>
              <a:buNone/>
              <a:defRPr sz="9350">
                <a:solidFill>
                  <a:schemeClr val="dk1"/>
                </a:solidFill>
              </a:defRPr>
            </a:lvl1pPr>
            <a:lvl2pPr lvl="1" rtl="0" algn="ctr">
              <a:spcBef>
                <a:spcPts val="0"/>
              </a:spcBef>
              <a:spcAft>
                <a:spcPts val="0"/>
              </a:spcAft>
              <a:buClr>
                <a:schemeClr val="dk1"/>
              </a:buClr>
              <a:buSzPts val="1400"/>
              <a:buNone/>
              <a:defRPr>
                <a:solidFill>
                  <a:schemeClr val="dk1"/>
                </a:solidFill>
              </a:defRPr>
            </a:lvl2pPr>
            <a:lvl3pPr lvl="2" rtl="0" algn="ctr">
              <a:spcBef>
                <a:spcPts val="0"/>
              </a:spcBef>
              <a:spcAft>
                <a:spcPts val="0"/>
              </a:spcAft>
              <a:buClr>
                <a:schemeClr val="dk1"/>
              </a:buClr>
              <a:buSzPts val="1400"/>
              <a:buNone/>
              <a:defRPr>
                <a:solidFill>
                  <a:schemeClr val="dk1"/>
                </a:solidFill>
              </a:defRPr>
            </a:lvl3pPr>
            <a:lvl4pPr lvl="3" rtl="0" algn="ctr">
              <a:spcBef>
                <a:spcPts val="0"/>
              </a:spcBef>
              <a:spcAft>
                <a:spcPts val="0"/>
              </a:spcAft>
              <a:buClr>
                <a:schemeClr val="dk1"/>
              </a:buClr>
              <a:buSzPts val="1400"/>
              <a:buNone/>
              <a:defRPr>
                <a:solidFill>
                  <a:schemeClr val="dk1"/>
                </a:solidFill>
              </a:defRPr>
            </a:lvl4pPr>
            <a:lvl5pPr lvl="4" rtl="0" algn="ctr">
              <a:spcBef>
                <a:spcPts val="0"/>
              </a:spcBef>
              <a:spcAft>
                <a:spcPts val="0"/>
              </a:spcAft>
              <a:buClr>
                <a:schemeClr val="dk1"/>
              </a:buClr>
              <a:buSzPts val="1400"/>
              <a:buNone/>
              <a:defRPr>
                <a:solidFill>
                  <a:schemeClr val="dk1"/>
                </a:solidFill>
              </a:defRPr>
            </a:lvl5pPr>
            <a:lvl6pPr lvl="5" rtl="0" algn="ctr">
              <a:spcBef>
                <a:spcPts val="0"/>
              </a:spcBef>
              <a:spcAft>
                <a:spcPts val="0"/>
              </a:spcAft>
              <a:buClr>
                <a:schemeClr val="dk1"/>
              </a:buClr>
              <a:buSzPts val="1400"/>
              <a:buNone/>
              <a:defRPr>
                <a:solidFill>
                  <a:schemeClr val="dk1"/>
                </a:solidFill>
              </a:defRPr>
            </a:lvl6pPr>
            <a:lvl7pPr lvl="6" rtl="0" algn="ctr">
              <a:spcBef>
                <a:spcPts val="0"/>
              </a:spcBef>
              <a:spcAft>
                <a:spcPts val="0"/>
              </a:spcAft>
              <a:buClr>
                <a:schemeClr val="dk1"/>
              </a:buClr>
              <a:buSzPts val="1400"/>
              <a:buNone/>
              <a:defRPr>
                <a:solidFill>
                  <a:schemeClr val="dk1"/>
                </a:solidFill>
              </a:defRPr>
            </a:lvl7pPr>
            <a:lvl8pPr lvl="7" rtl="0" algn="ctr">
              <a:spcBef>
                <a:spcPts val="0"/>
              </a:spcBef>
              <a:spcAft>
                <a:spcPts val="0"/>
              </a:spcAft>
              <a:buClr>
                <a:schemeClr val="dk1"/>
              </a:buClr>
              <a:buSzPts val="1400"/>
              <a:buNone/>
              <a:defRPr>
                <a:solidFill>
                  <a:schemeClr val="dk1"/>
                </a:solidFill>
              </a:defRPr>
            </a:lvl8pPr>
            <a:lvl9pPr lvl="8" rtl="0" algn="ctr">
              <a:spcBef>
                <a:spcPts val="0"/>
              </a:spcBef>
              <a:spcAft>
                <a:spcPts val="0"/>
              </a:spcAft>
              <a:buClr>
                <a:schemeClr val="dk1"/>
              </a:buClr>
              <a:buSzPts val="1400"/>
              <a:buNone/>
              <a:defRPr>
                <a:solidFill>
                  <a:schemeClr val="dk1"/>
                </a:solidFill>
              </a:defRPr>
            </a:lvl9pPr>
          </a:lstStyle>
          <a:p/>
        </p:txBody>
      </p:sp>
      <p:sp>
        <p:nvSpPr>
          <p:cNvPr id="353" name="Google Shape;353;p11"/>
          <p:cNvSpPr txBox="1"/>
          <p:nvPr>
            <p:ph idx="3" type="body"/>
          </p:nvPr>
        </p:nvSpPr>
        <p:spPr>
          <a:xfrm>
            <a:off x="9438175" y="1897875"/>
            <a:ext cx="7740300" cy="3598500"/>
          </a:xfrm>
          <a:prstGeom prst="rect">
            <a:avLst/>
          </a:prstGeom>
          <a:noFill/>
          <a:ln>
            <a:noFill/>
          </a:ln>
        </p:spPr>
        <p:txBody>
          <a:bodyPr anchorCtr="0" anchor="ctr" bIns="45700" lIns="91425" spcFirstLastPara="1" rIns="91425" wrap="square" tIns="45700">
            <a:normAutofit/>
          </a:bodyPr>
          <a:lstStyle>
            <a:lvl1pPr indent="-368300" lvl="0" marL="457200" marR="0" rtl="0" algn="ctr">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lgn="ctr">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lgn="ctr">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354" name="Shape 354"/>
        <p:cNvGrpSpPr/>
        <p:nvPr/>
      </p:nvGrpSpPr>
      <p:grpSpPr>
        <a:xfrm>
          <a:off x="0" y="0"/>
          <a:ext cx="0" cy="0"/>
          <a:chOff x="0" y="0"/>
          <a:chExt cx="0" cy="0"/>
        </a:xfrm>
      </p:grpSpPr>
      <p:sp>
        <p:nvSpPr>
          <p:cNvPr id="355" name="Google Shape;355;p12"/>
          <p:cNvSpPr/>
          <p:nvPr/>
        </p:nvSpPr>
        <p:spPr>
          <a:xfrm>
            <a:off x="9168325" y="-4"/>
            <a:ext cx="4136936" cy="999995"/>
          </a:xfrm>
          <a:custGeom>
            <a:rect b="b" l="l" r="r" t="t"/>
            <a:pathLst>
              <a:path extrusionOk="0" h="667776" w="1089384">
                <a:moveTo>
                  <a:pt x="0" y="0"/>
                </a:moveTo>
                <a:lnTo>
                  <a:pt x="1089384" y="0"/>
                </a:lnTo>
                <a:lnTo>
                  <a:pt x="1089384" y="667776"/>
                </a:lnTo>
                <a:lnTo>
                  <a:pt x="0" y="667776"/>
                </a:lnTo>
                <a:close/>
              </a:path>
            </a:pathLst>
          </a:custGeom>
          <a:solidFill>
            <a:srgbClr val="DDDDDD"/>
          </a:solidFill>
          <a:ln>
            <a:noFill/>
          </a:ln>
        </p:spPr>
      </p:sp>
      <p:grpSp>
        <p:nvGrpSpPr>
          <p:cNvPr id="356" name="Google Shape;356;p12"/>
          <p:cNvGrpSpPr/>
          <p:nvPr/>
        </p:nvGrpSpPr>
        <p:grpSpPr>
          <a:xfrm>
            <a:off x="0" y="0"/>
            <a:ext cx="18288000" cy="10287000"/>
            <a:chOff x="0" y="0"/>
            <a:chExt cx="24384000" cy="13716000"/>
          </a:xfrm>
        </p:grpSpPr>
        <p:cxnSp>
          <p:nvCxnSpPr>
            <p:cNvPr id="357" name="Google Shape;357;p12"/>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58" name="Google Shape;358;p12"/>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59" name="Google Shape;359;p12"/>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60" name="Google Shape;360;p12"/>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61" name="Google Shape;361;p12"/>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62" name="Google Shape;362;p12"/>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63" name="Google Shape;363;p12"/>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64" name="Google Shape;364;p12"/>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65" name="Google Shape;365;p12"/>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66" name="Google Shape;366;p12"/>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67" name="Google Shape;367;p12"/>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68" name="Google Shape;368;p12"/>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69" name="Google Shape;369;p12"/>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0" name="Google Shape;370;p12"/>
            <p:cNvCxnSpPr/>
            <p:nvPr/>
          </p:nvCxnSpPr>
          <p:spPr>
            <a:xfrm rot="10800000">
              <a:off x="294196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1" name="Google Shape;371;p12"/>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2" name="Google Shape;372;p12"/>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3" name="Google Shape;373;p12"/>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4" name="Google Shape;374;p12"/>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5" name="Google Shape;375;p12"/>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76" name="Google Shape;376;p12"/>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sp>
        <p:nvSpPr>
          <p:cNvPr id="377" name="Google Shape;377;p12"/>
          <p:cNvSpPr/>
          <p:nvPr/>
        </p:nvSpPr>
        <p:spPr>
          <a:xfrm>
            <a:off x="9155730" y="1028700"/>
            <a:ext cx="9133774" cy="5477977"/>
          </a:xfrm>
          <a:custGeom>
            <a:rect b="b" l="l" r="r" t="t"/>
            <a:pathLst>
              <a:path extrusionOk="0" h="1442522" w="2405207">
                <a:moveTo>
                  <a:pt x="0" y="0"/>
                </a:moveTo>
                <a:lnTo>
                  <a:pt x="2405207" y="0"/>
                </a:lnTo>
                <a:lnTo>
                  <a:pt x="2405207" y="1442522"/>
                </a:lnTo>
                <a:lnTo>
                  <a:pt x="0" y="1442522"/>
                </a:lnTo>
                <a:close/>
              </a:path>
            </a:pathLst>
          </a:custGeom>
          <a:solidFill>
            <a:srgbClr val="FFFFFF"/>
          </a:solidFill>
          <a:ln>
            <a:noFill/>
          </a:ln>
        </p:spPr>
      </p:sp>
      <p:grpSp>
        <p:nvGrpSpPr>
          <p:cNvPr id="378" name="Google Shape;378;p12"/>
          <p:cNvGrpSpPr/>
          <p:nvPr/>
        </p:nvGrpSpPr>
        <p:grpSpPr>
          <a:xfrm>
            <a:off x="9155725" y="6386425"/>
            <a:ext cx="2753132" cy="3900738"/>
            <a:chOff x="0" y="-38100"/>
            <a:chExt cx="725100" cy="1054624"/>
          </a:xfrm>
        </p:grpSpPr>
        <p:sp>
          <p:nvSpPr>
            <p:cNvPr id="379" name="Google Shape;379;p12"/>
            <p:cNvSpPr/>
            <p:nvPr/>
          </p:nvSpPr>
          <p:spPr>
            <a:xfrm>
              <a:off x="0" y="0"/>
              <a:ext cx="724999" cy="1016524"/>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380" name="Google Shape;380;p12"/>
            <p:cNvSpPr txBox="1"/>
            <p:nvPr/>
          </p:nvSpPr>
          <p:spPr>
            <a:xfrm>
              <a:off x="0" y="-38100"/>
              <a:ext cx="725100" cy="1054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12"/>
          <p:cNvSpPr/>
          <p:nvPr/>
        </p:nvSpPr>
        <p:spPr>
          <a:xfrm>
            <a:off x="11928225" y="6531100"/>
            <a:ext cx="2753184" cy="3756056"/>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382" name="Google Shape;382;p12"/>
          <p:cNvSpPr/>
          <p:nvPr/>
        </p:nvSpPr>
        <p:spPr>
          <a:xfrm>
            <a:off x="14703400" y="6531100"/>
            <a:ext cx="2753184" cy="3756056"/>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383" name="Google Shape;383;p12"/>
          <p:cNvSpPr/>
          <p:nvPr>
            <p:ph idx="2" type="pic"/>
          </p:nvPr>
        </p:nvSpPr>
        <p:spPr>
          <a:xfrm>
            <a:off x="150" y="0"/>
            <a:ext cx="9132300" cy="10287000"/>
          </a:xfrm>
          <a:prstGeom prst="rect">
            <a:avLst/>
          </a:prstGeom>
          <a:noFill/>
          <a:ln>
            <a:noFill/>
          </a:ln>
        </p:spPr>
      </p:sp>
      <p:sp>
        <p:nvSpPr>
          <p:cNvPr id="384" name="Google Shape;384;p12"/>
          <p:cNvSpPr txBox="1"/>
          <p:nvPr/>
        </p:nvSpPr>
        <p:spPr>
          <a:xfrm>
            <a:off x="10078389" y="7439511"/>
            <a:ext cx="9075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385" name="Google Shape;385;p12"/>
          <p:cNvSpPr txBox="1"/>
          <p:nvPr/>
        </p:nvSpPr>
        <p:spPr>
          <a:xfrm>
            <a:off x="12680645" y="7439511"/>
            <a:ext cx="12225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386" name="Google Shape;386;p12"/>
          <p:cNvSpPr txBox="1"/>
          <p:nvPr/>
        </p:nvSpPr>
        <p:spPr>
          <a:xfrm>
            <a:off x="15468561" y="7439511"/>
            <a:ext cx="12225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387" name="Google Shape;387;p12"/>
          <p:cNvSpPr txBox="1"/>
          <p:nvPr>
            <p:ph type="title"/>
          </p:nvPr>
        </p:nvSpPr>
        <p:spPr>
          <a:xfrm>
            <a:off x="10985900" y="1495013"/>
            <a:ext cx="6534600" cy="4954500"/>
          </a:xfrm>
          <a:prstGeom prst="rect">
            <a:avLst/>
          </a:prstGeom>
        </p:spPr>
        <p:txBody>
          <a:bodyPr anchorCtr="0" anchor="t" bIns="45700" lIns="91425" spcFirstLastPara="1" rIns="91425" wrap="square" tIns="45700">
            <a:normAutofit/>
          </a:bodyPr>
          <a:lstStyle>
            <a:lvl1pPr lvl="0" rtl="0" algn="r">
              <a:lnSpc>
                <a:spcPct val="90000"/>
              </a:lnSpc>
              <a:spcBef>
                <a:spcPts val="0"/>
              </a:spcBef>
              <a:spcAft>
                <a:spcPts val="0"/>
              </a:spcAft>
              <a:buClr>
                <a:schemeClr val="dk1"/>
              </a:buClr>
              <a:buSzPts val="10700"/>
              <a:buNone/>
              <a:defRPr b="0" sz="10700">
                <a:solidFill>
                  <a:schemeClr val="dk1"/>
                </a:solidFill>
              </a:defRPr>
            </a:lvl1pPr>
            <a:lvl2pPr lvl="1" rtl="0" algn="r">
              <a:lnSpc>
                <a:spcPct val="90000"/>
              </a:lnSpc>
              <a:spcBef>
                <a:spcPts val="0"/>
              </a:spcBef>
              <a:spcAft>
                <a:spcPts val="0"/>
              </a:spcAft>
              <a:buSzPts val="10700"/>
              <a:buNone/>
              <a:defRPr sz="10700"/>
            </a:lvl2pPr>
            <a:lvl3pPr lvl="2" rtl="0" algn="r">
              <a:lnSpc>
                <a:spcPct val="90000"/>
              </a:lnSpc>
              <a:spcBef>
                <a:spcPts val="0"/>
              </a:spcBef>
              <a:spcAft>
                <a:spcPts val="0"/>
              </a:spcAft>
              <a:buSzPts val="10700"/>
              <a:buNone/>
              <a:defRPr sz="10700"/>
            </a:lvl3pPr>
            <a:lvl4pPr lvl="3" rtl="0" algn="r">
              <a:lnSpc>
                <a:spcPct val="90000"/>
              </a:lnSpc>
              <a:spcBef>
                <a:spcPts val="0"/>
              </a:spcBef>
              <a:spcAft>
                <a:spcPts val="0"/>
              </a:spcAft>
              <a:buSzPts val="10700"/>
              <a:buNone/>
              <a:defRPr sz="10700"/>
            </a:lvl4pPr>
            <a:lvl5pPr lvl="4" rtl="0" algn="r">
              <a:lnSpc>
                <a:spcPct val="90000"/>
              </a:lnSpc>
              <a:spcBef>
                <a:spcPts val="0"/>
              </a:spcBef>
              <a:spcAft>
                <a:spcPts val="0"/>
              </a:spcAft>
              <a:buSzPts val="10700"/>
              <a:buNone/>
              <a:defRPr sz="10700"/>
            </a:lvl5pPr>
            <a:lvl6pPr lvl="5" rtl="0" algn="r">
              <a:lnSpc>
                <a:spcPct val="90000"/>
              </a:lnSpc>
              <a:spcBef>
                <a:spcPts val="0"/>
              </a:spcBef>
              <a:spcAft>
                <a:spcPts val="0"/>
              </a:spcAft>
              <a:buSzPts val="10700"/>
              <a:buNone/>
              <a:defRPr sz="10700"/>
            </a:lvl6pPr>
            <a:lvl7pPr lvl="6" rtl="0" algn="r">
              <a:lnSpc>
                <a:spcPct val="90000"/>
              </a:lnSpc>
              <a:spcBef>
                <a:spcPts val="0"/>
              </a:spcBef>
              <a:spcAft>
                <a:spcPts val="0"/>
              </a:spcAft>
              <a:buSzPts val="10700"/>
              <a:buNone/>
              <a:defRPr sz="10700"/>
            </a:lvl7pPr>
            <a:lvl8pPr lvl="7" rtl="0" algn="r">
              <a:lnSpc>
                <a:spcPct val="90000"/>
              </a:lnSpc>
              <a:spcBef>
                <a:spcPts val="0"/>
              </a:spcBef>
              <a:spcAft>
                <a:spcPts val="0"/>
              </a:spcAft>
              <a:buSzPts val="10700"/>
              <a:buNone/>
              <a:defRPr sz="10700"/>
            </a:lvl8pPr>
            <a:lvl9pPr lvl="8" rtl="0" algn="r">
              <a:lnSpc>
                <a:spcPct val="90000"/>
              </a:lnSpc>
              <a:spcBef>
                <a:spcPts val="0"/>
              </a:spcBef>
              <a:spcAft>
                <a:spcPts val="0"/>
              </a:spcAft>
              <a:buSzPts val="10700"/>
              <a:buNone/>
              <a:defRPr sz="10700"/>
            </a:lvl9pPr>
          </a:lstStyle>
          <a:p/>
        </p:txBody>
      </p:sp>
      <p:sp>
        <p:nvSpPr>
          <p:cNvPr id="388" name="Google Shape;388;p12"/>
          <p:cNvSpPr txBox="1"/>
          <p:nvPr>
            <p:ph idx="1" type="subTitle"/>
          </p:nvPr>
        </p:nvSpPr>
        <p:spPr>
          <a:xfrm>
            <a:off x="9155699" y="8851700"/>
            <a:ext cx="2753100" cy="444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000"/>
              <a:buNone/>
              <a:defRPr sz="3000"/>
            </a:lvl1pPr>
            <a:lvl2pPr lvl="1" rtl="0" algn="ctr">
              <a:spcBef>
                <a:spcPts val="560"/>
              </a:spcBef>
              <a:spcAft>
                <a:spcPts val="0"/>
              </a:spcAft>
              <a:buSzPts val="2200"/>
              <a:buNone/>
              <a:defRPr/>
            </a:lvl2pPr>
            <a:lvl3pPr lvl="2" rtl="0" algn="ctr">
              <a:spcBef>
                <a:spcPts val="480"/>
              </a:spcBef>
              <a:spcAft>
                <a:spcPts val="0"/>
              </a:spcAft>
              <a:buSzPts val="2200"/>
              <a:buNone/>
              <a:defRPr/>
            </a:lvl3pPr>
            <a:lvl4pPr lvl="3" rtl="0" algn="ctr">
              <a:spcBef>
                <a:spcPts val="400"/>
              </a:spcBef>
              <a:spcAft>
                <a:spcPts val="0"/>
              </a:spcAft>
              <a:buSzPts val="2200"/>
              <a:buNone/>
              <a:defRPr/>
            </a:lvl4pPr>
            <a:lvl5pPr lvl="4" rtl="0" algn="ctr">
              <a:spcBef>
                <a:spcPts val="400"/>
              </a:spcBef>
              <a:spcAft>
                <a:spcPts val="0"/>
              </a:spcAft>
              <a:buSzPts val="2200"/>
              <a:buNone/>
              <a:defRPr/>
            </a:lvl5pPr>
            <a:lvl6pPr lvl="5" rtl="0" algn="ctr">
              <a:spcBef>
                <a:spcPts val="400"/>
              </a:spcBef>
              <a:spcAft>
                <a:spcPts val="0"/>
              </a:spcAft>
              <a:buSzPts val="2200"/>
              <a:buNone/>
              <a:defRPr/>
            </a:lvl6pPr>
            <a:lvl7pPr lvl="6" rtl="0" algn="ctr">
              <a:spcBef>
                <a:spcPts val="400"/>
              </a:spcBef>
              <a:spcAft>
                <a:spcPts val="0"/>
              </a:spcAft>
              <a:buSzPts val="2200"/>
              <a:buNone/>
              <a:defRPr/>
            </a:lvl7pPr>
            <a:lvl8pPr lvl="7" rtl="0" algn="ctr">
              <a:spcBef>
                <a:spcPts val="400"/>
              </a:spcBef>
              <a:spcAft>
                <a:spcPts val="0"/>
              </a:spcAft>
              <a:buSzPts val="2200"/>
              <a:buNone/>
              <a:defRPr/>
            </a:lvl8pPr>
            <a:lvl9pPr lvl="8" rtl="0" algn="ctr">
              <a:spcBef>
                <a:spcPts val="400"/>
              </a:spcBef>
              <a:spcAft>
                <a:spcPts val="0"/>
              </a:spcAft>
              <a:buSzPts val="2200"/>
              <a:buNone/>
              <a:defRPr/>
            </a:lvl9pPr>
          </a:lstStyle>
          <a:p/>
        </p:txBody>
      </p:sp>
      <p:sp>
        <p:nvSpPr>
          <p:cNvPr id="389" name="Google Shape;389;p12"/>
          <p:cNvSpPr txBox="1"/>
          <p:nvPr>
            <p:ph idx="3" type="subTitle"/>
          </p:nvPr>
        </p:nvSpPr>
        <p:spPr>
          <a:xfrm>
            <a:off x="11929574" y="8851700"/>
            <a:ext cx="2753100" cy="444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000"/>
              <a:buNone/>
              <a:defRPr sz="3000"/>
            </a:lvl1pPr>
            <a:lvl2pPr lvl="1" rtl="0" algn="ctr">
              <a:spcBef>
                <a:spcPts val="560"/>
              </a:spcBef>
              <a:spcAft>
                <a:spcPts val="0"/>
              </a:spcAft>
              <a:buSzPts val="2200"/>
              <a:buNone/>
              <a:defRPr/>
            </a:lvl2pPr>
            <a:lvl3pPr lvl="2" rtl="0" algn="ctr">
              <a:spcBef>
                <a:spcPts val="480"/>
              </a:spcBef>
              <a:spcAft>
                <a:spcPts val="0"/>
              </a:spcAft>
              <a:buSzPts val="2200"/>
              <a:buNone/>
              <a:defRPr/>
            </a:lvl3pPr>
            <a:lvl4pPr lvl="3" rtl="0" algn="ctr">
              <a:spcBef>
                <a:spcPts val="400"/>
              </a:spcBef>
              <a:spcAft>
                <a:spcPts val="0"/>
              </a:spcAft>
              <a:buSzPts val="2200"/>
              <a:buNone/>
              <a:defRPr/>
            </a:lvl4pPr>
            <a:lvl5pPr lvl="4" rtl="0" algn="ctr">
              <a:spcBef>
                <a:spcPts val="400"/>
              </a:spcBef>
              <a:spcAft>
                <a:spcPts val="0"/>
              </a:spcAft>
              <a:buSzPts val="2200"/>
              <a:buNone/>
              <a:defRPr/>
            </a:lvl5pPr>
            <a:lvl6pPr lvl="5" rtl="0" algn="ctr">
              <a:spcBef>
                <a:spcPts val="400"/>
              </a:spcBef>
              <a:spcAft>
                <a:spcPts val="0"/>
              </a:spcAft>
              <a:buSzPts val="2200"/>
              <a:buNone/>
              <a:defRPr/>
            </a:lvl6pPr>
            <a:lvl7pPr lvl="6" rtl="0" algn="ctr">
              <a:spcBef>
                <a:spcPts val="400"/>
              </a:spcBef>
              <a:spcAft>
                <a:spcPts val="0"/>
              </a:spcAft>
              <a:buSzPts val="2200"/>
              <a:buNone/>
              <a:defRPr/>
            </a:lvl7pPr>
            <a:lvl8pPr lvl="7" rtl="0" algn="ctr">
              <a:spcBef>
                <a:spcPts val="400"/>
              </a:spcBef>
              <a:spcAft>
                <a:spcPts val="0"/>
              </a:spcAft>
              <a:buSzPts val="2200"/>
              <a:buNone/>
              <a:defRPr/>
            </a:lvl8pPr>
            <a:lvl9pPr lvl="8" rtl="0" algn="ctr">
              <a:spcBef>
                <a:spcPts val="400"/>
              </a:spcBef>
              <a:spcAft>
                <a:spcPts val="0"/>
              </a:spcAft>
              <a:buSzPts val="2200"/>
              <a:buNone/>
              <a:defRPr/>
            </a:lvl9pPr>
          </a:lstStyle>
          <a:p/>
        </p:txBody>
      </p:sp>
      <p:sp>
        <p:nvSpPr>
          <p:cNvPr id="390" name="Google Shape;390;p12"/>
          <p:cNvSpPr txBox="1"/>
          <p:nvPr>
            <p:ph idx="4" type="subTitle"/>
          </p:nvPr>
        </p:nvSpPr>
        <p:spPr>
          <a:xfrm>
            <a:off x="14703399" y="8851700"/>
            <a:ext cx="2753100" cy="4449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3000"/>
              <a:buNone/>
              <a:defRPr sz="3000"/>
            </a:lvl1pPr>
            <a:lvl2pPr lvl="1" rtl="0" algn="ctr">
              <a:spcBef>
                <a:spcPts val="560"/>
              </a:spcBef>
              <a:spcAft>
                <a:spcPts val="0"/>
              </a:spcAft>
              <a:buSzPts val="2200"/>
              <a:buNone/>
              <a:defRPr/>
            </a:lvl2pPr>
            <a:lvl3pPr lvl="2" rtl="0" algn="ctr">
              <a:spcBef>
                <a:spcPts val="480"/>
              </a:spcBef>
              <a:spcAft>
                <a:spcPts val="0"/>
              </a:spcAft>
              <a:buSzPts val="2200"/>
              <a:buNone/>
              <a:defRPr/>
            </a:lvl3pPr>
            <a:lvl4pPr lvl="3" rtl="0" algn="ctr">
              <a:spcBef>
                <a:spcPts val="400"/>
              </a:spcBef>
              <a:spcAft>
                <a:spcPts val="0"/>
              </a:spcAft>
              <a:buSzPts val="2200"/>
              <a:buNone/>
              <a:defRPr/>
            </a:lvl4pPr>
            <a:lvl5pPr lvl="4" rtl="0" algn="ctr">
              <a:spcBef>
                <a:spcPts val="400"/>
              </a:spcBef>
              <a:spcAft>
                <a:spcPts val="0"/>
              </a:spcAft>
              <a:buSzPts val="2200"/>
              <a:buNone/>
              <a:defRPr/>
            </a:lvl5pPr>
            <a:lvl6pPr lvl="5" rtl="0" algn="ctr">
              <a:spcBef>
                <a:spcPts val="400"/>
              </a:spcBef>
              <a:spcAft>
                <a:spcPts val="0"/>
              </a:spcAft>
              <a:buSzPts val="2200"/>
              <a:buNone/>
              <a:defRPr/>
            </a:lvl6pPr>
            <a:lvl7pPr lvl="6" rtl="0" algn="ctr">
              <a:spcBef>
                <a:spcPts val="400"/>
              </a:spcBef>
              <a:spcAft>
                <a:spcPts val="0"/>
              </a:spcAft>
              <a:buSzPts val="2200"/>
              <a:buNone/>
              <a:defRPr/>
            </a:lvl7pPr>
            <a:lvl8pPr lvl="7" rtl="0" algn="ctr">
              <a:spcBef>
                <a:spcPts val="400"/>
              </a:spcBef>
              <a:spcAft>
                <a:spcPts val="0"/>
              </a:spcAft>
              <a:buSzPts val="2200"/>
              <a:buNone/>
              <a:defRPr/>
            </a:lvl8pPr>
            <a:lvl9pPr lvl="8" rtl="0" algn="ctr">
              <a:spcBef>
                <a:spcPts val="400"/>
              </a:spcBef>
              <a:spcAft>
                <a:spcPts val="0"/>
              </a:spcAft>
              <a:buSzPts val="22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391" name="Shape 391"/>
        <p:cNvGrpSpPr/>
        <p:nvPr/>
      </p:nvGrpSpPr>
      <p:grpSpPr>
        <a:xfrm>
          <a:off x="0" y="0"/>
          <a:ext cx="0" cy="0"/>
          <a:chOff x="0" y="0"/>
          <a:chExt cx="0" cy="0"/>
        </a:xfrm>
      </p:grpSpPr>
      <p:grpSp>
        <p:nvGrpSpPr>
          <p:cNvPr id="392" name="Google Shape;392;p13"/>
          <p:cNvGrpSpPr/>
          <p:nvPr/>
        </p:nvGrpSpPr>
        <p:grpSpPr>
          <a:xfrm>
            <a:off x="0" y="0"/>
            <a:ext cx="18288001" cy="10395017"/>
            <a:chOff x="0" y="0"/>
            <a:chExt cx="24384001" cy="13860022"/>
          </a:xfrm>
        </p:grpSpPr>
        <p:cxnSp>
          <p:nvCxnSpPr>
            <p:cNvPr id="393" name="Google Shape;393;p13"/>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4" name="Google Shape;394;p13"/>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5" name="Google Shape;395;p13"/>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6" name="Google Shape;396;p13"/>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7" name="Google Shape;397;p13"/>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8" name="Google Shape;398;p13"/>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399" name="Google Shape;399;p13"/>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00" name="Google Shape;400;p13"/>
            <p:cNvCxnSpPr/>
            <p:nvPr/>
          </p:nvCxnSpPr>
          <p:spPr>
            <a:xfrm rot="10800000">
              <a:off x="1091956" y="1371600"/>
              <a:ext cx="0" cy="12344400"/>
            </a:xfrm>
            <a:prstGeom prst="straightConnector1">
              <a:avLst/>
            </a:prstGeom>
            <a:noFill/>
            <a:ln cap="flat" cmpd="sng" w="25400">
              <a:solidFill>
                <a:srgbClr val="000000"/>
              </a:solidFill>
              <a:prstDash val="solid"/>
              <a:round/>
              <a:headEnd len="sm" w="sm" type="none"/>
              <a:tailEnd len="sm" w="sm" type="none"/>
            </a:ln>
          </p:spPr>
        </p:cxnSp>
        <p:cxnSp>
          <p:nvCxnSpPr>
            <p:cNvPr id="401" name="Google Shape;401;p13"/>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2" name="Google Shape;402;p13"/>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3" name="Google Shape;403;p13"/>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4" name="Google Shape;404;p13"/>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5" name="Google Shape;405;p13"/>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6" name="Google Shape;406;p13"/>
            <p:cNvCxnSpPr/>
            <p:nvPr/>
          </p:nvCxnSpPr>
          <p:spPr>
            <a:xfrm rot="10800000">
              <a:off x="2941963"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407" name="Google Shape;407;p13"/>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8" name="Google Shape;408;p13"/>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09" name="Google Shape;409;p13"/>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10" name="Google Shape;410;p13"/>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11" name="Google Shape;411;p13"/>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12" name="Google Shape;412;p13"/>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413" name="Google Shape;413;p13"/>
            <p:cNvGrpSpPr/>
            <p:nvPr/>
          </p:nvGrpSpPr>
          <p:grpSpPr>
            <a:xfrm>
              <a:off x="12207240" y="1178719"/>
              <a:ext cx="3667781" cy="2006269"/>
              <a:chOff x="0" y="-38100"/>
              <a:chExt cx="724500" cy="396300"/>
            </a:xfrm>
          </p:grpSpPr>
          <p:sp>
            <p:nvSpPr>
              <p:cNvPr id="414" name="Google Shape;414;p13"/>
              <p:cNvSpPr/>
              <p:nvPr/>
            </p:nvSpPr>
            <p:spPr>
              <a:xfrm>
                <a:off x="0" y="0"/>
                <a:ext cx="724396" cy="358072"/>
              </a:xfrm>
              <a:custGeom>
                <a:rect b="b" l="l" r="r" t="t"/>
                <a:pathLst>
                  <a:path extrusionOk="0" h="358072" w="724396">
                    <a:moveTo>
                      <a:pt x="0" y="0"/>
                    </a:moveTo>
                    <a:lnTo>
                      <a:pt x="724396" y="0"/>
                    </a:lnTo>
                    <a:lnTo>
                      <a:pt x="724396" y="358072"/>
                    </a:lnTo>
                    <a:lnTo>
                      <a:pt x="0" y="358072"/>
                    </a:lnTo>
                    <a:close/>
                  </a:path>
                </a:pathLst>
              </a:custGeom>
              <a:solidFill>
                <a:srgbClr val="DD3911"/>
              </a:solidFill>
              <a:ln>
                <a:noFill/>
              </a:ln>
            </p:spPr>
          </p:sp>
          <p:sp>
            <p:nvSpPr>
              <p:cNvPr id="415" name="Google Shape;415;p13"/>
              <p:cNvSpPr txBox="1"/>
              <p:nvPr/>
            </p:nvSpPr>
            <p:spPr>
              <a:xfrm>
                <a:off x="0" y="-38100"/>
                <a:ext cx="7245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13"/>
            <p:cNvGrpSpPr/>
            <p:nvPr/>
          </p:nvGrpSpPr>
          <p:grpSpPr>
            <a:xfrm>
              <a:off x="10354816" y="3017571"/>
              <a:ext cx="14029185" cy="5657344"/>
              <a:chOff x="0" y="-38100"/>
              <a:chExt cx="2771197" cy="1117500"/>
            </a:xfrm>
          </p:grpSpPr>
          <p:sp>
            <p:nvSpPr>
              <p:cNvPr id="417" name="Google Shape;417;p13"/>
              <p:cNvSpPr/>
              <p:nvPr/>
            </p:nvSpPr>
            <p:spPr>
              <a:xfrm>
                <a:off x="0" y="0"/>
                <a:ext cx="2771197" cy="1079300"/>
              </a:xfrm>
              <a:custGeom>
                <a:rect b="b" l="l" r="r" t="t"/>
                <a:pathLst>
                  <a:path extrusionOk="0" h="1079300" w="2771197">
                    <a:moveTo>
                      <a:pt x="0" y="0"/>
                    </a:moveTo>
                    <a:lnTo>
                      <a:pt x="2771197" y="0"/>
                    </a:lnTo>
                    <a:lnTo>
                      <a:pt x="2771197" y="1079300"/>
                    </a:lnTo>
                    <a:lnTo>
                      <a:pt x="0" y="1079300"/>
                    </a:lnTo>
                    <a:close/>
                  </a:path>
                </a:pathLst>
              </a:custGeom>
              <a:solidFill>
                <a:srgbClr val="FFFFFF"/>
              </a:solidFill>
              <a:ln>
                <a:noFill/>
              </a:ln>
            </p:spPr>
          </p:sp>
          <p:sp>
            <p:nvSpPr>
              <p:cNvPr id="418" name="Google Shape;418;p13"/>
              <p:cNvSpPr txBox="1"/>
              <p:nvPr/>
            </p:nvSpPr>
            <p:spPr>
              <a:xfrm>
                <a:off x="0" y="-38100"/>
                <a:ext cx="2771100" cy="1117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3"/>
            <p:cNvGrpSpPr/>
            <p:nvPr/>
          </p:nvGrpSpPr>
          <p:grpSpPr>
            <a:xfrm>
              <a:off x="12207240" y="8509466"/>
              <a:ext cx="3667781" cy="5350556"/>
              <a:chOff x="0" y="-38100"/>
              <a:chExt cx="724500" cy="1056900"/>
            </a:xfrm>
          </p:grpSpPr>
          <p:sp>
            <p:nvSpPr>
              <p:cNvPr id="420" name="Google Shape;420;p13"/>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421" name="Google Shape;421;p13"/>
              <p:cNvSpPr txBox="1"/>
              <p:nvPr/>
            </p:nvSpPr>
            <p:spPr>
              <a:xfrm>
                <a:off x="0" y="-38100"/>
                <a:ext cx="724500" cy="105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3"/>
            <p:cNvGrpSpPr/>
            <p:nvPr/>
          </p:nvGrpSpPr>
          <p:grpSpPr>
            <a:xfrm>
              <a:off x="15906681" y="8509466"/>
              <a:ext cx="3667781" cy="5350556"/>
              <a:chOff x="0" y="-38100"/>
              <a:chExt cx="724500" cy="1056900"/>
            </a:xfrm>
          </p:grpSpPr>
          <p:sp>
            <p:nvSpPr>
              <p:cNvPr id="423" name="Google Shape;423;p13"/>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424" name="Google Shape;424;p13"/>
              <p:cNvSpPr txBox="1"/>
              <p:nvPr/>
            </p:nvSpPr>
            <p:spPr>
              <a:xfrm>
                <a:off x="0" y="-38100"/>
                <a:ext cx="724500" cy="105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3"/>
            <p:cNvGrpSpPr/>
            <p:nvPr/>
          </p:nvGrpSpPr>
          <p:grpSpPr>
            <a:xfrm>
              <a:off x="19613743" y="8509466"/>
              <a:ext cx="3667781" cy="5350556"/>
              <a:chOff x="0" y="-38100"/>
              <a:chExt cx="724500" cy="1056900"/>
            </a:xfrm>
          </p:grpSpPr>
          <p:sp>
            <p:nvSpPr>
              <p:cNvPr id="426" name="Google Shape;426;p13"/>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427" name="Google Shape;427;p13"/>
              <p:cNvSpPr txBox="1"/>
              <p:nvPr/>
            </p:nvSpPr>
            <p:spPr>
              <a:xfrm>
                <a:off x="0" y="-38100"/>
                <a:ext cx="724500" cy="1056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3"/>
            <p:cNvGrpSpPr/>
            <p:nvPr/>
          </p:nvGrpSpPr>
          <p:grpSpPr>
            <a:xfrm>
              <a:off x="19603483" y="1178719"/>
              <a:ext cx="3677516" cy="2006269"/>
              <a:chOff x="0" y="-38100"/>
              <a:chExt cx="726423" cy="396300"/>
            </a:xfrm>
          </p:grpSpPr>
          <p:sp>
            <p:nvSpPr>
              <p:cNvPr id="429" name="Google Shape;429;p13"/>
              <p:cNvSpPr/>
              <p:nvPr/>
            </p:nvSpPr>
            <p:spPr>
              <a:xfrm>
                <a:off x="0" y="0"/>
                <a:ext cx="726423" cy="358072"/>
              </a:xfrm>
              <a:custGeom>
                <a:rect b="b" l="l" r="r" t="t"/>
                <a:pathLst>
                  <a:path extrusionOk="0" h="358072" w="726423">
                    <a:moveTo>
                      <a:pt x="0" y="0"/>
                    </a:moveTo>
                    <a:lnTo>
                      <a:pt x="726423" y="0"/>
                    </a:lnTo>
                    <a:lnTo>
                      <a:pt x="726423" y="358072"/>
                    </a:lnTo>
                    <a:lnTo>
                      <a:pt x="0" y="358072"/>
                    </a:lnTo>
                    <a:close/>
                  </a:path>
                </a:pathLst>
              </a:custGeom>
              <a:solidFill>
                <a:srgbClr val="FFFFFF"/>
              </a:solidFill>
              <a:ln>
                <a:noFill/>
              </a:ln>
            </p:spPr>
          </p:sp>
          <p:sp>
            <p:nvSpPr>
              <p:cNvPr id="430" name="Google Shape;430;p13"/>
              <p:cNvSpPr txBox="1"/>
              <p:nvPr/>
            </p:nvSpPr>
            <p:spPr>
              <a:xfrm>
                <a:off x="0" y="-38100"/>
                <a:ext cx="7263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3"/>
            <p:cNvGrpSpPr/>
            <p:nvPr/>
          </p:nvGrpSpPr>
          <p:grpSpPr>
            <a:xfrm>
              <a:off x="15899897" y="1178719"/>
              <a:ext cx="3677516" cy="2006269"/>
              <a:chOff x="0" y="-38100"/>
              <a:chExt cx="726423" cy="396300"/>
            </a:xfrm>
          </p:grpSpPr>
          <p:sp>
            <p:nvSpPr>
              <p:cNvPr id="432" name="Google Shape;432;p13"/>
              <p:cNvSpPr/>
              <p:nvPr/>
            </p:nvSpPr>
            <p:spPr>
              <a:xfrm>
                <a:off x="0" y="0"/>
                <a:ext cx="726423" cy="358072"/>
              </a:xfrm>
              <a:custGeom>
                <a:rect b="b" l="l" r="r" t="t"/>
                <a:pathLst>
                  <a:path extrusionOk="0" h="358072" w="726423">
                    <a:moveTo>
                      <a:pt x="0" y="0"/>
                    </a:moveTo>
                    <a:lnTo>
                      <a:pt x="726423" y="0"/>
                    </a:lnTo>
                    <a:lnTo>
                      <a:pt x="726423" y="358072"/>
                    </a:lnTo>
                    <a:lnTo>
                      <a:pt x="0" y="358072"/>
                    </a:lnTo>
                    <a:close/>
                  </a:path>
                </a:pathLst>
              </a:custGeom>
              <a:solidFill>
                <a:srgbClr val="FFFFFF"/>
              </a:solidFill>
              <a:ln>
                <a:noFill/>
              </a:ln>
            </p:spPr>
          </p:sp>
          <p:sp>
            <p:nvSpPr>
              <p:cNvPr id="433" name="Google Shape;433;p13"/>
              <p:cNvSpPr txBox="1"/>
              <p:nvPr/>
            </p:nvSpPr>
            <p:spPr>
              <a:xfrm>
                <a:off x="0" y="-38100"/>
                <a:ext cx="7263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3"/>
            <p:cNvGrpSpPr/>
            <p:nvPr/>
          </p:nvGrpSpPr>
          <p:grpSpPr>
            <a:xfrm>
              <a:off x="2956912" y="1178719"/>
              <a:ext cx="9218883" cy="2006269"/>
              <a:chOff x="0" y="-38100"/>
              <a:chExt cx="1821014" cy="396300"/>
            </a:xfrm>
          </p:grpSpPr>
          <p:sp>
            <p:nvSpPr>
              <p:cNvPr id="435" name="Google Shape;435;p13"/>
              <p:cNvSpPr/>
              <p:nvPr/>
            </p:nvSpPr>
            <p:spPr>
              <a:xfrm>
                <a:off x="0" y="0"/>
                <a:ext cx="1821014" cy="358072"/>
              </a:xfrm>
              <a:custGeom>
                <a:rect b="b" l="l" r="r" t="t"/>
                <a:pathLst>
                  <a:path extrusionOk="0" h="358072" w="1821014">
                    <a:moveTo>
                      <a:pt x="0" y="0"/>
                    </a:moveTo>
                    <a:lnTo>
                      <a:pt x="1821014" y="0"/>
                    </a:lnTo>
                    <a:lnTo>
                      <a:pt x="1821014" y="358072"/>
                    </a:lnTo>
                    <a:lnTo>
                      <a:pt x="0" y="358072"/>
                    </a:lnTo>
                    <a:close/>
                  </a:path>
                </a:pathLst>
              </a:custGeom>
              <a:solidFill>
                <a:srgbClr val="FFFFFF"/>
              </a:solidFill>
              <a:ln>
                <a:noFill/>
              </a:ln>
            </p:spPr>
          </p:sp>
          <p:sp>
            <p:nvSpPr>
              <p:cNvPr id="436" name="Google Shape;436;p13"/>
              <p:cNvSpPr txBox="1"/>
              <p:nvPr/>
            </p:nvSpPr>
            <p:spPr>
              <a:xfrm>
                <a:off x="0" y="-38100"/>
                <a:ext cx="18210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37" name="Google Shape;437;p13"/>
          <p:cNvSpPr/>
          <p:nvPr>
            <p:ph idx="2" type="pic"/>
          </p:nvPr>
        </p:nvSpPr>
        <p:spPr>
          <a:xfrm>
            <a:off x="125" y="2407850"/>
            <a:ext cx="7751100" cy="7879200"/>
          </a:xfrm>
          <a:prstGeom prst="rect">
            <a:avLst/>
          </a:prstGeom>
          <a:noFill/>
          <a:ln>
            <a:noFill/>
          </a:ln>
        </p:spPr>
      </p:sp>
      <p:sp>
        <p:nvSpPr>
          <p:cNvPr id="438" name="Google Shape;438;p13"/>
          <p:cNvSpPr/>
          <p:nvPr/>
        </p:nvSpPr>
        <p:spPr>
          <a:xfrm>
            <a:off x="9644185" y="6802221"/>
            <a:ext cx="1773936" cy="177393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3"/>
          <p:cNvSpPr/>
          <p:nvPr/>
        </p:nvSpPr>
        <p:spPr>
          <a:xfrm>
            <a:off x="12421623" y="6802221"/>
            <a:ext cx="1773936" cy="177393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3"/>
          <p:cNvSpPr/>
          <p:nvPr/>
        </p:nvSpPr>
        <p:spPr>
          <a:xfrm>
            <a:off x="15199062" y="6802221"/>
            <a:ext cx="1773936" cy="1773936"/>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3"/>
          <p:cNvSpPr txBox="1"/>
          <p:nvPr/>
        </p:nvSpPr>
        <p:spPr>
          <a:xfrm>
            <a:off x="9793573" y="1449319"/>
            <a:ext cx="14703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1" i="0" lang="en-US" sz="3013" u="none" cap="none" strike="noStrike">
                <a:solidFill>
                  <a:srgbClr val="000000"/>
                </a:solidFill>
                <a:latin typeface="Assistant"/>
                <a:ea typeface="Assistant"/>
                <a:cs typeface="Assistant"/>
                <a:sym typeface="Assistant"/>
              </a:rPr>
              <a:t>Project 1</a:t>
            </a:r>
            <a:endParaRPr/>
          </a:p>
        </p:txBody>
      </p:sp>
      <p:sp>
        <p:nvSpPr>
          <p:cNvPr id="442" name="Google Shape;442;p13"/>
          <p:cNvSpPr txBox="1"/>
          <p:nvPr/>
        </p:nvSpPr>
        <p:spPr>
          <a:xfrm>
            <a:off x="12595528" y="1449319"/>
            <a:ext cx="13980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Project 2</a:t>
            </a:r>
            <a:endParaRPr/>
          </a:p>
        </p:txBody>
      </p:sp>
      <p:sp>
        <p:nvSpPr>
          <p:cNvPr id="443" name="Google Shape;443;p13"/>
          <p:cNvSpPr txBox="1"/>
          <p:nvPr/>
        </p:nvSpPr>
        <p:spPr>
          <a:xfrm>
            <a:off x="15375520" y="1449319"/>
            <a:ext cx="13980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Project 3</a:t>
            </a:r>
            <a:endParaRPr/>
          </a:p>
        </p:txBody>
      </p:sp>
      <p:sp>
        <p:nvSpPr>
          <p:cNvPr id="444" name="Google Shape;444;p13"/>
          <p:cNvSpPr txBox="1"/>
          <p:nvPr/>
        </p:nvSpPr>
        <p:spPr>
          <a:xfrm>
            <a:off x="794718" y="299003"/>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pic>
        <p:nvPicPr>
          <p:cNvPr id="445" name="Google Shape;445;p13"/>
          <p:cNvPicPr preferRelativeResize="0"/>
          <p:nvPr/>
        </p:nvPicPr>
        <p:blipFill>
          <a:blip r:embed="rId2">
            <a:alphaModFix/>
          </a:blip>
          <a:stretch>
            <a:fillRect/>
          </a:stretch>
        </p:blipFill>
        <p:spPr>
          <a:xfrm>
            <a:off x="10078097" y="7177413"/>
            <a:ext cx="905150" cy="917898"/>
          </a:xfrm>
          <a:prstGeom prst="rect">
            <a:avLst/>
          </a:prstGeom>
          <a:noFill/>
          <a:ln>
            <a:noFill/>
          </a:ln>
        </p:spPr>
      </p:pic>
      <p:pic>
        <p:nvPicPr>
          <p:cNvPr id="446" name="Google Shape;446;p13"/>
          <p:cNvPicPr preferRelativeResize="0"/>
          <p:nvPr/>
        </p:nvPicPr>
        <p:blipFill>
          <a:blip r:embed="rId3">
            <a:alphaModFix/>
          </a:blip>
          <a:stretch>
            <a:fillRect/>
          </a:stretch>
        </p:blipFill>
        <p:spPr>
          <a:xfrm>
            <a:off x="12881279" y="7094850"/>
            <a:ext cx="826492" cy="1083000"/>
          </a:xfrm>
          <a:prstGeom prst="rect">
            <a:avLst/>
          </a:prstGeom>
          <a:noFill/>
          <a:ln>
            <a:noFill/>
          </a:ln>
        </p:spPr>
      </p:pic>
      <p:pic>
        <p:nvPicPr>
          <p:cNvPr id="447" name="Google Shape;447;p13"/>
          <p:cNvPicPr preferRelativeResize="0"/>
          <p:nvPr/>
        </p:nvPicPr>
        <p:blipFill>
          <a:blip r:embed="rId4">
            <a:alphaModFix/>
          </a:blip>
          <a:stretch>
            <a:fillRect/>
          </a:stretch>
        </p:blipFill>
        <p:spPr>
          <a:xfrm>
            <a:off x="15632962" y="7242430"/>
            <a:ext cx="905150" cy="892541"/>
          </a:xfrm>
          <a:prstGeom prst="rect">
            <a:avLst/>
          </a:prstGeom>
          <a:noFill/>
          <a:ln>
            <a:noFill/>
          </a:ln>
        </p:spPr>
      </p:pic>
      <p:sp>
        <p:nvSpPr>
          <p:cNvPr id="448" name="Google Shape;448;p13"/>
          <p:cNvSpPr txBox="1"/>
          <p:nvPr>
            <p:ph type="title"/>
          </p:nvPr>
        </p:nvSpPr>
        <p:spPr>
          <a:xfrm>
            <a:off x="2250200" y="1172776"/>
            <a:ext cx="6897300" cy="10830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6800"/>
              <a:buNone/>
              <a:defRPr sz="6800"/>
            </a:lvl1pPr>
            <a:lvl2pPr lvl="1" rtl="0" algn="ctr">
              <a:spcBef>
                <a:spcPts val="0"/>
              </a:spcBef>
              <a:spcAft>
                <a:spcPts val="0"/>
              </a:spcAft>
              <a:buSzPts val="6800"/>
              <a:buNone/>
              <a:defRPr sz="6800"/>
            </a:lvl2pPr>
            <a:lvl3pPr lvl="2" rtl="0" algn="ctr">
              <a:spcBef>
                <a:spcPts val="0"/>
              </a:spcBef>
              <a:spcAft>
                <a:spcPts val="0"/>
              </a:spcAft>
              <a:buSzPts val="6800"/>
              <a:buNone/>
              <a:defRPr sz="6800"/>
            </a:lvl3pPr>
            <a:lvl4pPr lvl="3" rtl="0" algn="ctr">
              <a:spcBef>
                <a:spcPts val="0"/>
              </a:spcBef>
              <a:spcAft>
                <a:spcPts val="0"/>
              </a:spcAft>
              <a:buSzPts val="6800"/>
              <a:buNone/>
              <a:defRPr sz="6800"/>
            </a:lvl4pPr>
            <a:lvl5pPr lvl="4" rtl="0" algn="ctr">
              <a:spcBef>
                <a:spcPts val="0"/>
              </a:spcBef>
              <a:spcAft>
                <a:spcPts val="0"/>
              </a:spcAft>
              <a:buSzPts val="6800"/>
              <a:buNone/>
              <a:defRPr sz="6800"/>
            </a:lvl5pPr>
            <a:lvl6pPr lvl="5" rtl="0" algn="ctr">
              <a:spcBef>
                <a:spcPts val="0"/>
              </a:spcBef>
              <a:spcAft>
                <a:spcPts val="0"/>
              </a:spcAft>
              <a:buSzPts val="6800"/>
              <a:buNone/>
              <a:defRPr sz="6800"/>
            </a:lvl6pPr>
            <a:lvl7pPr lvl="6" rtl="0" algn="ctr">
              <a:spcBef>
                <a:spcPts val="0"/>
              </a:spcBef>
              <a:spcAft>
                <a:spcPts val="0"/>
              </a:spcAft>
              <a:buSzPts val="6800"/>
              <a:buNone/>
              <a:defRPr sz="6800"/>
            </a:lvl7pPr>
            <a:lvl8pPr lvl="7" rtl="0" algn="ctr">
              <a:spcBef>
                <a:spcPts val="0"/>
              </a:spcBef>
              <a:spcAft>
                <a:spcPts val="0"/>
              </a:spcAft>
              <a:buSzPts val="6800"/>
              <a:buNone/>
              <a:defRPr sz="6800"/>
            </a:lvl8pPr>
            <a:lvl9pPr lvl="8" rtl="0" algn="ctr">
              <a:spcBef>
                <a:spcPts val="0"/>
              </a:spcBef>
              <a:spcAft>
                <a:spcPts val="0"/>
              </a:spcAft>
              <a:buSzPts val="6800"/>
              <a:buNone/>
              <a:defRPr sz="6800"/>
            </a:lvl9pPr>
          </a:lstStyle>
          <a:p/>
        </p:txBody>
      </p:sp>
      <p:sp>
        <p:nvSpPr>
          <p:cNvPr id="449" name="Google Shape;449;p13"/>
          <p:cNvSpPr txBox="1"/>
          <p:nvPr>
            <p:ph idx="1" type="body"/>
          </p:nvPr>
        </p:nvSpPr>
        <p:spPr>
          <a:xfrm>
            <a:off x="9156875" y="2899438"/>
            <a:ext cx="7740300" cy="3209100"/>
          </a:xfrm>
          <a:prstGeom prst="rect">
            <a:avLst/>
          </a:prstGeom>
          <a:noFill/>
          <a:ln>
            <a:noFill/>
          </a:ln>
        </p:spPr>
        <p:txBody>
          <a:bodyPr anchorCtr="0" anchor="ctr" bIns="45700" lIns="91425" spcFirstLastPara="1" rIns="91425" wrap="square" tIns="45700">
            <a:normAutofit/>
          </a:bodyPr>
          <a:lstStyle>
            <a:lvl1pPr indent="-419100" lvl="0" marL="457200" marR="0" rtl="0" algn="ctr">
              <a:spcBef>
                <a:spcPts val="64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1pPr>
            <a:lvl2pPr indent="-419100" lvl="1" marL="914400" marR="0" rtl="0" algn="ctr">
              <a:spcBef>
                <a:spcPts val="56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2pPr>
            <a:lvl3pPr indent="-419100" lvl="2" marL="1371600" marR="0" rtl="0" algn="ctr">
              <a:spcBef>
                <a:spcPts val="48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3pPr>
            <a:lvl4pPr indent="-419100" lvl="3" marL="18288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4pPr>
            <a:lvl5pPr indent="-419100" lvl="4" marL="22860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5pPr>
            <a:lvl6pPr indent="-419100" lvl="5" marL="27432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6pPr>
            <a:lvl7pPr indent="-419100" lvl="6" marL="32004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7pPr>
            <a:lvl8pPr indent="-419100" lvl="7" marL="36576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8pPr>
            <a:lvl9pPr indent="-419100" lvl="8" marL="4114800" marR="0" rtl="0" algn="ctr">
              <a:spcBef>
                <a:spcPts val="400"/>
              </a:spcBef>
              <a:spcAft>
                <a:spcPts val="0"/>
              </a:spcAft>
              <a:buClr>
                <a:schemeClr val="dk1"/>
              </a:buClr>
              <a:buSzPts val="3000"/>
              <a:buFont typeface="Assistant"/>
              <a:buChar char="•"/>
              <a:defRPr i="0" sz="3000" u="none" cap="none" strike="noStrike">
                <a:solidFill>
                  <a:schemeClr val="dk1"/>
                </a:solidFill>
                <a:latin typeface="Assistant"/>
                <a:ea typeface="Assistant"/>
                <a:cs typeface="Assistant"/>
                <a:sym typeface="Assistant"/>
              </a:defRPr>
            </a:lvl9pPr>
          </a:lstStyle>
          <a:p/>
        </p:txBody>
      </p:sp>
      <p:sp>
        <p:nvSpPr>
          <p:cNvPr id="450" name="Google Shape;450;p13"/>
          <p:cNvSpPr txBox="1"/>
          <p:nvPr>
            <p:ph idx="3" type="body"/>
          </p:nvPr>
        </p:nvSpPr>
        <p:spPr>
          <a:xfrm>
            <a:off x="9272875" y="8852525"/>
            <a:ext cx="2516700" cy="12297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1pPr>
            <a:lvl2pPr indent="-361950" lvl="1" marL="914400" marR="0" rtl="0" algn="ctr">
              <a:spcBef>
                <a:spcPts val="56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2pPr>
            <a:lvl3pPr indent="-361950" lvl="2" marL="1371600" marR="0" rtl="0" algn="ctr">
              <a:spcBef>
                <a:spcPts val="48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3pPr>
            <a:lvl4pPr indent="-361950" lvl="3" marL="1828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4pPr>
            <a:lvl5pPr indent="-361950" lvl="4" marL="22860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5pPr>
            <a:lvl6pPr indent="-361950" lvl="5" marL="27432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6pPr>
            <a:lvl7pPr indent="-361950" lvl="6" marL="32004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7pPr>
            <a:lvl8pPr indent="-361950" lvl="7" marL="36576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8pPr>
            <a:lvl9pPr indent="-361950" lvl="8" marL="4114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9pPr>
          </a:lstStyle>
          <a:p/>
        </p:txBody>
      </p:sp>
      <p:sp>
        <p:nvSpPr>
          <p:cNvPr id="451" name="Google Shape;451;p13"/>
          <p:cNvSpPr txBox="1"/>
          <p:nvPr>
            <p:ph idx="4" type="body"/>
          </p:nvPr>
        </p:nvSpPr>
        <p:spPr>
          <a:xfrm>
            <a:off x="12036175" y="8852525"/>
            <a:ext cx="2516700" cy="12297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1pPr>
            <a:lvl2pPr indent="-361950" lvl="1" marL="914400" marR="0" rtl="0" algn="ctr">
              <a:spcBef>
                <a:spcPts val="56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2pPr>
            <a:lvl3pPr indent="-361950" lvl="2" marL="1371600" marR="0" rtl="0" algn="ctr">
              <a:spcBef>
                <a:spcPts val="48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3pPr>
            <a:lvl4pPr indent="-361950" lvl="3" marL="1828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4pPr>
            <a:lvl5pPr indent="-361950" lvl="4" marL="22860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5pPr>
            <a:lvl6pPr indent="-361950" lvl="5" marL="27432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6pPr>
            <a:lvl7pPr indent="-361950" lvl="6" marL="32004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7pPr>
            <a:lvl8pPr indent="-361950" lvl="7" marL="36576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8pPr>
            <a:lvl9pPr indent="-361950" lvl="8" marL="4114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9pPr>
          </a:lstStyle>
          <a:p/>
        </p:txBody>
      </p:sp>
      <p:sp>
        <p:nvSpPr>
          <p:cNvPr id="452" name="Google Shape;452;p13"/>
          <p:cNvSpPr txBox="1"/>
          <p:nvPr>
            <p:ph idx="5" type="body"/>
          </p:nvPr>
        </p:nvSpPr>
        <p:spPr>
          <a:xfrm>
            <a:off x="14827675" y="8852525"/>
            <a:ext cx="2516700" cy="1229700"/>
          </a:xfrm>
          <a:prstGeom prst="rect">
            <a:avLst/>
          </a:prstGeom>
          <a:noFill/>
          <a:ln>
            <a:noFill/>
          </a:ln>
        </p:spPr>
        <p:txBody>
          <a:bodyPr anchorCtr="0" anchor="t" bIns="45700" lIns="91425" spcFirstLastPara="1" rIns="91425" wrap="square" tIns="45700">
            <a:normAutofit/>
          </a:bodyPr>
          <a:lstStyle>
            <a:lvl1pPr indent="-361950" lvl="0" marL="457200" marR="0" rtl="0" algn="ctr">
              <a:spcBef>
                <a:spcPts val="64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1pPr>
            <a:lvl2pPr indent="-361950" lvl="1" marL="914400" marR="0" rtl="0" algn="ctr">
              <a:spcBef>
                <a:spcPts val="56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2pPr>
            <a:lvl3pPr indent="-361950" lvl="2" marL="1371600" marR="0" rtl="0" algn="ctr">
              <a:spcBef>
                <a:spcPts val="48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3pPr>
            <a:lvl4pPr indent="-361950" lvl="3" marL="1828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4pPr>
            <a:lvl5pPr indent="-361950" lvl="4" marL="22860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5pPr>
            <a:lvl6pPr indent="-361950" lvl="5" marL="27432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6pPr>
            <a:lvl7pPr indent="-361950" lvl="6" marL="32004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7pPr>
            <a:lvl8pPr indent="-361950" lvl="7" marL="36576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8pPr>
            <a:lvl9pPr indent="-361950" lvl="8" marL="4114800" marR="0" rtl="0" algn="ctr">
              <a:spcBef>
                <a:spcPts val="400"/>
              </a:spcBef>
              <a:spcAft>
                <a:spcPts val="0"/>
              </a:spcAft>
              <a:buClr>
                <a:schemeClr val="dk1"/>
              </a:buClr>
              <a:buSzPts val="2100"/>
              <a:buFont typeface="Assistant"/>
              <a:buChar char="•"/>
              <a:defRPr i="0" sz="210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1_1_1">
    <p:bg>
      <p:bgPr>
        <a:solidFill>
          <a:schemeClr val="dk1"/>
        </a:solidFill>
      </p:bgPr>
    </p:bg>
    <p:spTree>
      <p:nvGrpSpPr>
        <p:cNvPr id="453" name="Shape 453"/>
        <p:cNvGrpSpPr/>
        <p:nvPr/>
      </p:nvGrpSpPr>
      <p:grpSpPr>
        <a:xfrm>
          <a:off x="0" y="0"/>
          <a:ext cx="0" cy="0"/>
          <a:chOff x="0" y="0"/>
          <a:chExt cx="0" cy="0"/>
        </a:xfrm>
      </p:grpSpPr>
      <p:grpSp>
        <p:nvGrpSpPr>
          <p:cNvPr id="454" name="Google Shape;454;p14"/>
          <p:cNvGrpSpPr/>
          <p:nvPr/>
        </p:nvGrpSpPr>
        <p:grpSpPr>
          <a:xfrm>
            <a:off x="0" y="0"/>
            <a:ext cx="18288000" cy="10287000"/>
            <a:chOff x="0" y="0"/>
            <a:chExt cx="24384000" cy="13716000"/>
          </a:xfrm>
        </p:grpSpPr>
        <p:cxnSp>
          <p:nvCxnSpPr>
            <p:cNvPr id="455" name="Google Shape;455;p14"/>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56" name="Google Shape;456;p14"/>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57" name="Google Shape;457;p14"/>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58" name="Google Shape;458;p14"/>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59" name="Google Shape;459;p14"/>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60" name="Google Shape;460;p14"/>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61" name="Google Shape;461;p14"/>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62" name="Google Shape;462;p14"/>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3" name="Google Shape;463;p14"/>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4" name="Google Shape;464;p14"/>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5" name="Google Shape;465;p14"/>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6" name="Google Shape;466;p14"/>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7" name="Google Shape;467;p14"/>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8" name="Google Shape;468;p14"/>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69" name="Google Shape;469;p14"/>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70" name="Google Shape;470;p14"/>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71" name="Google Shape;471;p14"/>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72" name="Google Shape;472;p14"/>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73" name="Google Shape;473;p14"/>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474" name="Google Shape;474;p14"/>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sp>
        <p:nvSpPr>
          <p:cNvPr id="475" name="Google Shape;475;p14"/>
          <p:cNvSpPr/>
          <p:nvPr/>
        </p:nvSpPr>
        <p:spPr>
          <a:xfrm>
            <a:off x="840754" y="0"/>
            <a:ext cx="2732058" cy="3756981"/>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grpSp>
        <p:nvGrpSpPr>
          <p:cNvPr id="476" name="Google Shape;476;p14"/>
          <p:cNvGrpSpPr/>
          <p:nvPr/>
        </p:nvGrpSpPr>
        <p:grpSpPr>
          <a:xfrm>
            <a:off x="6380946" y="6385698"/>
            <a:ext cx="11075178" cy="2865000"/>
            <a:chOff x="0" y="-38100"/>
            <a:chExt cx="2916900" cy="754563"/>
          </a:xfrm>
        </p:grpSpPr>
        <p:sp>
          <p:nvSpPr>
            <p:cNvPr id="477" name="Google Shape;477;p14"/>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478" name="Google Shape;478;p14"/>
            <p:cNvSpPr txBox="1"/>
            <p:nvPr/>
          </p:nvSpPr>
          <p:spPr>
            <a:xfrm>
              <a:off x="0" y="-38100"/>
              <a:ext cx="2916900" cy="754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14"/>
          <p:cNvSpPr txBox="1"/>
          <p:nvPr/>
        </p:nvSpPr>
        <p:spPr>
          <a:xfrm>
            <a:off x="757276" y="227203"/>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2502">
                <a:solidFill>
                  <a:srgbClr val="FFFFFF"/>
                </a:solidFill>
                <a:latin typeface="Big Shoulders Display"/>
                <a:ea typeface="Big Shoulders Display"/>
                <a:cs typeface="Big Shoulders Display"/>
                <a:sym typeface="Big Shoulders Display"/>
              </a:rPr>
              <a:t>03</a:t>
            </a:r>
            <a:endParaRPr/>
          </a:p>
        </p:txBody>
      </p:sp>
      <p:sp>
        <p:nvSpPr>
          <p:cNvPr id="480" name="Google Shape;480;p14"/>
          <p:cNvSpPr txBox="1"/>
          <p:nvPr>
            <p:ph type="title"/>
          </p:nvPr>
        </p:nvSpPr>
        <p:spPr>
          <a:xfrm>
            <a:off x="6380950" y="6859955"/>
            <a:ext cx="11075100" cy="20328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lt1"/>
              </a:buClr>
              <a:buSzPts val="13900"/>
              <a:buFont typeface="Big Shoulders Display"/>
              <a:buNone/>
              <a:defRPr b="1" i="0" sz="13900" u="none" cap="none" strike="noStrike">
                <a:solidFill>
                  <a:schemeClr val="lt1"/>
                </a:solidFill>
                <a:latin typeface="Big Shoulders Display"/>
                <a:ea typeface="Big Shoulders Display"/>
                <a:cs typeface="Big Shoulders Display"/>
                <a:sym typeface="Big Shoulders Display"/>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spTree>
      <p:nvGrpSpPr>
        <p:cNvPr id="481" name="Shape 481"/>
        <p:cNvGrpSpPr/>
        <p:nvPr/>
      </p:nvGrpSpPr>
      <p:grpSpPr>
        <a:xfrm>
          <a:off x="0" y="0"/>
          <a:ext cx="0" cy="0"/>
          <a:chOff x="0" y="0"/>
          <a:chExt cx="0" cy="0"/>
        </a:xfrm>
      </p:grpSpPr>
      <p:grpSp>
        <p:nvGrpSpPr>
          <p:cNvPr id="482" name="Google Shape;482;p15"/>
          <p:cNvGrpSpPr/>
          <p:nvPr/>
        </p:nvGrpSpPr>
        <p:grpSpPr>
          <a:xfrm>
            <a:off x="9157325" y="9131482"/>
            <a:ext cx="5522306" cy="1184633"/>
            <a:chOff x="-3" y="-38101"/>
            <a:chExt cx="1454425" cy="312000"/>
          </a:xfrm>
        </p:grpSpPr>
        <p:sp>
          <p:nvSpPr>
            <p:cNvPr id="483" name="Google Shape;483;p15"/>
            <p:cNvSpPr/>
            <p:nvPr/>
          </p:nvSpPr>
          <p:spPr>
            <a:xfrm>
              <a:off x="-3" y="0"/>
              <a:ext cx="1454425" cy="271077"/>
            </a:xfrm>
            <a:custGeom>
              <a:rect b="b" l="l" r="r" t="t"/>
              <a:pathLst>
                <a:path extrusionOk="0" h="994779" w="1454425">
                  <a:moveTo>
                    <a:pt x="0" y="0"/>
                  </a:moveTo>
                  <a:lnTo>
                    <a:pt x="1454425" y="0"/>
                  </a:lnTo>
                  <a:lnTo>
                    <a:pt x="1454425" y="994779"/>
                  </a:lnTo>
                  <a:lnTo>
                    <a:pt x="0" y="994779"/>
                  </a:lnTo>
                  <a:close/>
                </a:path>
              </a:pathLst>
            </a:custGeom>
            <a:solidFill>
              <a:srgbClr val="DDDDDD"/>
            </a:solidFill>
            <a:ln>
              <a:noFill/>
            </a:ln>
          </p:spPr>
        </p:sp>
        <p:sp>
          <p:nvSpPr>
            <p:cNvPr id="484" name="Google Shape;484;p15"/>
            <p:cNvSpPr txBox="1"/>
            <p:nvPr/>
          </p:nvSpPr>
          <p:spPr>
            <a:xfrm>
              <a:off x="-3" y="-38101"/>
              <a:ext cx="1454400" cy="312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5" name="Google Shape;485;p15"/>
          <p:cNvSpPr/>
          <p:nvPr/>
        </p:nvSpPr>
        <p:spPr>
          <a:xfrm>
            <a:off x="16077000" y="0"/>
            <a:ext cx="2505752" cy="1028868"/>
          </a:xfrm>
          <a:custGeom>
            <a:rect b="b" l="l" r="r" t="t"/>
            <a:pathLst>
              <a:path extrusionOk="0" h="270933" w="730540">
                <a:moveTo>
                  <a:pt x="0" y="0"/>
                </a:moveTo>
                <a:lnTo>
                  <a:pt x="730540" y="0"/>
                </a:lnTo>
                <a:lnTo>
                  <a:pt x="730540" y="270933"/>
                </a:lnTo>
                <a:lnTo>
                  <a:pt x="0" y="270933"/>
                </a:lnTo>
                <a:close/>
              </a:path>
            </a:pathLst>
          </a:custGeom>
          <a:solidFill>
            <a:srgbClr val="DD3911"/>
          </a:solidFill>
          <a:ln>
            <a:noFill/>
          </a:ln>
        </p:spPr>
      </p:sp>
      <p:grpSp>
        <p:nvGrpSpPr>
          <p:cNvPr id="486" name="Google Shape;486;p15"/>
          <p:cNvGrpSpPr/>
          <p:nvPr/>
        </p:nvGrpSpPr>
        <p:grpSpPr>
          <a:xfrm>
            <a:off x="0" y="0"/>
            <a:ext cx="18288000" cy="10287000"/>
            <a:chOff x="0" y="0"/>
            <a:chExt cx="24384000" cy="13716000"/>
          </a:xfrm>
        </p:grpSpPr>
        <p:cxnSp>
          <p:nvCxnSpPr>
            <p:cNvPr id="487" name="Google Shape;487;p15"/>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88" name="Google Shape;488;p15"/>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89" name="Google Shape;489;p15"/>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90" name="Google Shape;490;p15"/>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91" name="Google Shape;491;p15"/>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92" name="Google Shape;492;p15"/>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93" name="Google Shape;493;p15"/>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494" name="Google Shape;494;p15"/>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95" name="Google Shape;495;p15"/>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96" name="Google Shape;496;p15"/>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97" name="Google Shape;497;p15"/>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98" name="Google Shape;498;p15"/>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499" name="Google Shape;499;p15"/>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0" name="Google Shape;500;p15"/>
            <p:cNvCxnSpPr/>
            <p:nvPr/>
          </p:nvCxnSpPr>
          <p:spPr>
            <a:xfrm rot="10800000">
              <a:off x="2941963"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501" name="Google Shape;501;p15"/>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2" name="Google Shape;502;p15"/>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3" name="Google Shape;503;p15"/>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4" name="Google Shape;504;p15"/>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5" name="Google Shape;505;p15"/>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06" name="Google Shape;506;p15"/>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grpSp>
        <p:nvGrpSpPr>
          <p:cNvPr id="507" name="Google Shape;507;p15"/>
          <p:cNvGrpSpPr/>
          <p:nvPr/>
        </p:nvGrpSpPr>
        <p:grpSpPr>
          <a:xfrm>
            <a:off x="830397" y="6383765"/>
            <a:ext cx="8301576" cy="2875013"/>
            <a:chOff x="0" y="-38100"/>
            <a:chExt cx="2186409" cy="757200"/>
          </a:xfrm>
        </p:grpSpPr>
        <p:sp>
          <p:nvSpPr>
            <p:cNvPr id="508" name="Google Shape;508;p15"/>
            <p:cNvSpPr/>
            <p:nvPr/>
          </p:nvSpPr>
          <p:spPr>
            <a:xfrm>
              <a:off x="0" y="0"/>
              <a:ext cx="2186409" cy="718979"/>
            </a:xfrm>
            <a:custGeom>
              <a:rect b="b" l="l" r="r" t="t"/>
              <a:pathLst>
                <a:path extrusionOk="0" h="718979" w="2186409">
                  <a:moveTo>
                    <a:pt x="0" y="0"/>
                  </a:moveTo>
                  <a:lnTo>
                    <a:pt x="2186409" y="0"/>
                  </a:lnTo>
                  <a:lnTo>
                    <a:pt x="2186409" y="718979"/>
                  </a:lnTo>
                  <a:lnTo>
                    <a:pt x="0" y="718979"/>
                  </a:lnTo>
                  <a:close/>
                </a:path>
              </a:pathLst>
            </a:custGeom>
            <a:solidFill>
              <a:srgbClr val="FFFFFF"/>
            </a:solidFill>
            <a:ln>
              <a:noFill/>
            </a:ln>
          </p:spPr>
        </p:sp>
        <p:sp>
          <p:nvSpPr>
            <p:cNvPr id="509" name="Google Shape;509;p15"/>
            <p:cNvSpPr txBox="1"/>
            <p:nvPr/>
          </p:nvSpPr>
          <p:spPr>
            <a:xfrm>
              <a:off x="0" y="-38100"/>
              <a:ext cx="2186400" cy="757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0" name="Google Shape;510;p15"/>
          <p:cNvSpPr/>
          <p:nvPr>
            <p:ph idx="2" type="pic"/>
          </p:nvPr>
        </p:nvSpPr>
        <p:spPr>
          <a:xfrm>
            <a:off x="830400" y="1036500"/>
            <a:ext cx="8301600" cy="5474100"/>
          </a:xfrm>
          <a:prstGeom prst="rect">
            <a:avLst/>
          </a:prstGeom>
          <a:noFill/>
          <a:ln>
            <a:noFill/>
          </a:ln>
        </p:spPr>
      </p:sp>
      <p:sp>
        <p:nvSpPr>
          <p:cNvPr id="511" name="Google Shape;511;p15"/>
          <p:cNvSpPr/>
          <p:nvPr/>
        </p:nvSpPr>
        <p:spPr>
          <a:xfrm>
            <a:off x="11929192" y="1028700"/>
            <a:ext cx="6653904" cy="8230956"/>
          </a:xfrm>
          <a:custGeom>
            <a:rect b="b" l="l" r="r" t="t"/>
            <a:pathLst>
              <a:path extrusionOk="0" h="2167467" w="1752180">
                <a:moveTo>
                  <a:pt x="0" y="0"/>
                </a:moveTo>
                <a:lnTo>
                  <a:pt x="1752180" y="0"/>
                </a:lnTo>
                <a:lnTo>
                  <a:pt x="1752180" y="2167467"/>
                </a:lnTo>
                <a:lnTo>
                  <a:pt x="0" y="2167467"/>
                </a:lnTo>
                <a:close/>
              </a:path>
            </a:pathLst>
          </a:custGeom>
          <a:solidFill>
            <a:srgbClr val="FFFFFF"/>
          </a:solidFill>
          <a:ln>
            <a:noFill/>
          </a:ln>
        </p:spPr>
      </p:sp>
      <p:sp>
        <p:nvSpPr>
          <p:cNvPr id="512" name="Google Shape;512;p15"/>
          <p:cNvSpPr/>
          <p:nvPr/>
        </p:nvSpPr>
        <p:spPr>
          <a:xfrm>
            <a:off x="9157335" y="1028700"/>
            <a:ext cx="2750491" cy="2727915"/>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513" name="Google Shape;513;p15"/>
          <p:cNvSpPr/>
          <p:nvPr/>
        </p:nvSpPr>
        <p:spPr>
          <a:xfrm>
            <a:off x="9157335" y="3779766"/>
            <a:ext cx="2750491" cy="2727915"/>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514" name="Google Shape;514;p15"/>
          <p:cNvSpPr/>
          <p:nvPr/>
        </p:nvSpPr>
        <p:spPr>
          <a:xfrm>
            <a:off x="9157335" y="6529630"/>
            <a:ext cx="2750491" cy="2727915"/>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515" name="Google Shape;515;p15"/>
          <p:cNvSpPr txBox="1"/>
          <p:nvPr/>
        </p:nvSpPr>
        <p:spPr>
          <a:xfrm>
            <a:off x="1028700" y="2990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516" name="Google Shape;516;p15"/>
          <p:cNvSpPr txBox="1"/>
          <p:nvPr/>
        </p:nvSpPr>
        <p:spPr>
          <a:xfrm>
            <a:off x="9843563" y="1728658"/>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517" name="Google Shape;517;p15"/>
          <p:cNvSpPr txBox="1"/>
          <p:nvPr/>
        </p:nvSpPr>
        <p:spPr>
          <a:xfrm>
            <a:off x="9843563" y="4501893"/>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518" name="Google Shape;518;p15"/>
          <p:cNvSpPr txBox="1"/>
          <p:nvPr/>
        </p:nvSpPr>
        <p:spPr>
          <a:xfrm>
            <a:off x="9843563" y="7251756"/>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cxnSp>
        <p:nvCxnSpPr>
          <p:cNvPr id="519" name="Google Shape;519;p15"/>
          <p:cNvCxnSpPr/>
          <p:nvPr/>
        </p:nvCxnSpPr>
        <p:spPr>
          <a:xfrm>
            <a:off x="11907373" y="3765692"/>
            <a:ext cx="6380700" cy="0"/>
          </a:xfrm>
          <a:prstGeom prst="straightConnector1">
            <a:avLst/>
          </a:prstGeom>
          <a:noFill/>
          <a:ln cap="flat" cmpd="sng" w="19050">
            <a:solidFill>
              <a:srgbClr val="000000"/>
            </a:solidFill>
            <a:prstDash val="solid"/>
            <a:round/>
            <a:headEnd len="sm" w="sm" type="none"/>
            <a:tailEnd len="sm" w="sm" type="none"/>
          </a:ln>
        </p:spPr>
      </p:cxnSp>
      <p:cxnSp>
        <p:nvCxnSpPr>
          <p:cNvPr id="520" name="Google Shape;520;p15"/>
          <p:cNvCxnSpPr/>
          <p:nvPr/>
        </p:nvCxnSpPr>
        <p:spPr>
          <a:xfrm>
            <a:off x="11907373" y="6518902"/>
            <a:ext cx="6380700" cy="0"/>
          </a:xfrm>
          <a:prstGeom prst="straightConnector1">
            <a:avLst/>
          </a:prstGeom>
          <a:noFill/>
          <a:ln cap="flat" cmpd="sng" w="19050">
            <a:solidFill>
              <a:srgbClr val="000000"/>
            </a:solidFill>
            <a:prstDash val="solid"/>
            <a:round/>
            <a:headEnd len="sm" w="sm" type="none"/>
            <a:tailEnd len="sm" w="sm" type="none"/>
          </a:ln>
        </p:spPr>
      </p:cxnSp>
      <p:sp>
        <p:nvSpPr>
          <p:cNvPr id="521" name="Google Shape;521;p15"/>
          <p:cNvSpPr txBox="1"/>
          <p:nvPr>
            <p:ph type="title"/>
          </p:nvPr>
        </p:nvSpPr>
        <p:spPr>
          <a:xfrm>
            <a:off x="1322125" y="6800987"/>
            <a:ext cx="6897300" cy="2185200"/>
          </a:xfrm>
          <a:prstGeom prst="rect">
            <a:avLst/>
          </a:prstGeom>
        </p:spPr>
        <p:txBody>
          <a:bodyPr anchorCtr="0" anchor="t" bIns="45700" lIns="91425" spcFirstLastPara="1" rIns="91425" wrap="square" tIns="45700">
            <a:normAutofit/>
          </a:bodyPr>
          <a:lstStyle>
            <a:lvl1pPr lvl="0" rtl="0">
              <a:spcBef>
                <a:spcPts val="0"/>
              </a:spcBef>
              <a:spcAft>
                <a:spcPts val="0"/>
              </a:spcAft>
              <a:buSzPts val="6950"/>
              <a:buNone/>
              <a:defRPr sz="6950"/>
            </a:lvl1pPr>
            <a:lvl2pPr lvl="1" rtl="0">
              <a:spcBef>
                <a:spcPts val="0"/>
              </a:spcBef>
              <a:spcAft>
                <a:spcPts val="0"/>
              </a:spcAft>
              <a:buSzPts val="6800"/>
              <a:buNone/>
              <a:defRPr sz="6800"/>
            </a:lvl2pPr>
            <a:lvl3pPr lvl="2" rtl="0">
              <a:spcBef>
                <a:spcPts val="0"/>
              </a:spcBef>
              <a:spcAft>
                <a:spcPts val="0"/>
              </a:spcAft>
              <a:buSzPts val="6800"/>
              <a:buNone/>
              <a:defRPr sz="6800"/>
            </a:lvl3pPr>
            <a:lvl4pPr lvl="3" rtl="0">
              <a:spcBef>
                <a:spcPts val="0"/>
              </a:spcBef>
              <a:spcAft>
                <a:spcPts val="0"/>
              </a:spcAft>
              <a:buSzPts val="6800"/>
              <a:buNone/>
              <a:defRPr sz="6800"/>
            </a:lvl4pPr>
            <a:lvl5pPr lvl="4" rtl="0">
              <a:spcBef>
                <a:spcPts val="0"/>
              </a:spcBef>
              <a:spcAft>
                <a:spcPts val="0"/>
              </a:spcAft>
              <a:buSzPts val="6800"/>
              <a:buNone/>
              <a:defRPr sz="6800"/>
            </a:lvl5pPr>
            <a:lvl6pPr lvl="5" rtl="0">
              <a:spcBef>
                <a:spcPts val="0"/>
              </a:spcBef>
              <a:spcAft>
                <a:spcPts val="0"/>
              </a:spcAft>
              <a:buSzPts val="6800"/>
              <a:buNone/>
              <a:defRPr sz="6800"/>
            </a:lvl6pPr>
            <a:lvl7pPr lvl="6" rtl="0">
              <a:spcBef>
                <a:spcPts val="0"/>
              </a:spcBef>
              <a:spcAft>
                <a:spcPts val="0"/>
              </a:spcAft>
              <a:buSzPts val="6800"/>
              <a:buNone/>
              <a:defRPr sz="6800"/>
            </a:lvl7pPr>
            <a:lvl8pPr lvl="7" rtl="0">
              <a:spcBef>
                <a:spcPts val="0"/>
              </a:spcBef>
              <a:spcAft>
                <a:spcPts val="0"/>
              </a:spcAft>
              <a:buSzPts val="6800"/>
              <a:buNone/>
              <a:defRPr sz="6800"/>
            </a:lvl8pPr>
            <a:lvl9pPr lvl="8" rtl="0">
              <a:spcBef>
                <a:spcPts val="0"/>
              </a:spcBef>
              <a:spcAft>
                <a:spcPts val="0"/>
              </a:spcAft>
              <a:buSzPts val="6800"/>
              <a:buNone/>
              <a:defRPr sz="6800"/>
            </a:lvl9pPr>
          </a:lstStyle>
          <a:p/>
        </p:txBody>
      </p:sp>
      <p:sp>
        <p:nvSpPr>
          <p:cNvPr id="522" name="Google Shape;522;p15"/>
          <p:cNvSpPr txBox="1"/>
          <p:nvPr>
            <p:ph idx="1" type="body"/>
          </p:nvPr>
        </p:nvSpPr>
        <p:spPr>
          <a:xfrm>
            <a:off x="12371675" y="1728650"/>
            <a:ext cx="5522400" cy="1229700"/>
          </a:xfrm>
          <a:prstGeom prst="rect">
            <a:avLst/>
          </a:prstGeom>
          <a:noFill/>
          <a:ln>
            <a:noFill/>
          </a:ln>
        </p:spPr>
        <p:txBody>
          <a:bodyPr anchorCtr="0" anchor="t" bIns="45700" lIns="91425" spcFirstLastPara="1" rIns="91425" wrap="square" tIns="45700">
            <a:normAutofit/>
          </a:bodyPr>
          <a:lstStyle>
            <a:lvl1pPr indent="-365125" lvl="0" marL="457200" marR="0" rtl="0">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
        <p:nvSpPr>
          <p:cNvPr id="523" name="Google Shape;523;p15"/>
          <p:cNvSpPr txBox="1"/>
          <p:nvPr>
            <p:ph idx="3" type="body"/>
          </p:nvPr>
        </p:nvSpPr>
        <p:spPr>
          <a:xfrm>
            <a:off x="12371675" y="4465325"/>
            <a:ext cx="5522400" cy="1229700"/>
          </a:xfrm>
          <a:prstGeom prst="rect">
            <a:avLst/>
          </a:prstGeom>
          <a:noFill/>
          <a:ln>
            <a:noFill/>
          </a:ln>
        </p:spPr>
        <p:txBody>
          <a:bodyPr anchorCtr="0" anchor="t" bIns="45700" lIns="91425" spcFirstLastPara="1" rIns="91425" wrap="square" tIns="45700">
            <a:normAutofit/>
          </a:bodyPr>
          <a:lstStyle>
            <a:lvl1pPr indent="-365125" lvl="0" marL="457200" marR="0" rtl="0">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
        <p:nvSpPr>
          <p:cNvPr id="524" name="Google Shape;524;p15"/>
          <p:cNvSpPr txBox="1"/>
          <p:nvPr>
            <p:ph idx="4" type="body"/>
          </p:nvPr>
        </p:nvSpPr>
        <p:spPr>
          <a:xfrm>
            <a:off x="12371675" y="7210338"/>
            <a:ext cx="5522400" cy="1229700"/>
          </a:xfrm>
          <a:prstGeom prst="rect">
            <a:avLst/>
          </a:prstGeom>
          <a:noFill/>
          <a:ln>
            <a:noFill/>
          </a:ln>
        </p:spPr>
        <p:txBody>
          <a:bodyPr anchorCtr="0" anchor="t" bIns="45700" lIns="91425" spcFirstLastPara="1" rIns="91425" wrap="square" tIns="45700">
            <a:normAutofit/>
          </a:bodyPr>
          <a:lstStyle>
            <a:lvl1pPr indent="-365125" lvl="0" marL="457200" marR="0" rtl="0">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525" name="Shape 525"/>
        <p:cNvGrpSpPr/>
        <p:nvPr/>
      </p:nvGrpSpPr>
      <p:grpSpPr>
        <a:xfrm>
          <a:off x="0" y="0"/>
          <a:ext cx="0" cy="0"/>
          <a:chOff x="0" y="0"/>
          <a:chExt cx="0" cy="0"/>
        </a:xfrm>
      </p:grpSpPr>
      <p:cxnSp>
        <p:nvCxnSpPr>
          <p:cNvPr id="526" name="Google Shape;526;p16"/>
          <p:cNvCxnSpPr/>
          <p:nvPr/>
        </p:nvCxnSpPr>
        <p:spPr>
          <a:xfrm rot="10800000">
            <a:off x="0" y="924877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27" name="Google Shape;527;p16"/>
          <p:cNvCxnSpPr/>
          <p:nvPr/>
        </p:nvCxnSpPr>
        <p:spPr>
          <a:xfrm rot="10800000">
            <a:off x="0" y="309985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28" name="Google Shape;528;p16"/>
          <p:cNvCxnSpPr/>
          <p:nvPr/>
        </p:nvCxnSpPr>
        <p:spPr>
          <a:xfrm rot="10800000">
            <a:off x="9144000" y="5149495"/>
            <a:ext cx="9144000" cy="0"/>
          </a:xfrm>
          <a:prstGeom prst="straightConnector1">
            <a:avLst/>
          </a:prstGeom>
          <a:noFill/>
          <a:ln cap="flat" cmpd="sng" w="19050">
            <a:solidFill>
              <a:srgbClr val="000000"/>
            </a:solidFill>
            <a:prstDash val="solid"/>
            <a:round/>
            <a:headEnd len="sm" w="sm" type="none"/>
            <a:tailEnd len="sm" w="sm" type="none"/>
          </a:ln>
        </p:spPr>
      </p:cxnSp>
      <p:cxnSp>
        <p:nvCxnSpPr>
          <p:cNvPr id="529" name="Google Shape;529;p16"/>
          <p:cNvCxnSpPr/>
          <p:nvPr/>
        </p:nvCxnSpPr>
        <p:spPr>
          <a:xfrm rot="10800000">
            <a:off x="9144000" y="7199135"/>
            <a:ext cx="9144000" cy="0"/>
          </a:xfrm>
          <a:prstGeom prst="straightConnector1">
            <a:avLst/>
          </a:prstGeom>
          <a:noFill/>
          <a:ln cap="flat" cmpd="sng" w="19050">
            <a:solidFill>
              <a:srgbClr val="000000"/>
            </a:solidFill>
            <a:prstDash val="solid"/>
            <a:round/>
            <a:headEnd len="sm" w="sm" type="none"/>
            <a:tailEnd len="sm" w="sm" type="none"/>
          </a:ln>
        </p:spPr>
      </p:cxnSp>
      <p:cxnSp>
        <p:nvCxnSpPr>
          <p:cNvPr id="530" name="Google Shape;530;p16"/>
          <p:cNvCxnSpPr/>
          <p:nvPr/>
        </p:nvCxnSpPr>
        <p:spPr>
          <a:xfrm rot="10800000">
            <a:off x="0" y="103822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531" name="Google Shape;531;p16"/>
          <p:cNvCxnSpPr/>
          <p:nvPr/>
        </p:nvCxnSpPr>
        <p:spPr>
          <a:xfrm>
            <a:off x="9144000" y="3099855"/>
            <a:ext cx="0" cy="6140100"/>
          </a:xfrm>
          <a:prstGeom prst="straightConnector1">
            <a:avLst/>
          </a:prstGeom>
          <a:noFill/>
          <a:ln cap="flat" cmpd="sng" w="19050">
            <a:solidFill>
              <a:srgbClr val="000000"/>
            </a:solidFill>
            <a:prstDash val="solid"/>
            <a:round/>
            <a:headEnd len="sm" w="sm" type="none"/>
            <a:tailEnd len="sm" w="sm" type="none"/>
          </a:ln>
        </p:spPr>
      </p:cxnSp>
      <p:sp>
        <p:nvSpPr>
          <p:cNvPr id="532" name="Google Shape;532;p16"/>
          <p:cNvSpPr txBox="1"/>
          <p:nvPr/>
        </p:nvSpPr>
        <p:spPr>
          <a:xfrm>
            <a:off x="1028700" y="2990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533" name="Google Shape;533;p16"/>
          <p:cNvSpPr txBox="1"/>
          <p:nvPr>
            <p:ph type="title"/>
          </p:nvPr>
        </p:nvSpPr>
        <p:spPr>
          <a:xfrm>
            <a:off x="1028700" y="1319613"/>
            <a:ext cx="13985400" cy="1356300"/>
          </a:xfrm>
          <a:prstGeom prst="rect">
            <a:avLst/>
          </a:prstGeom>
        </p:spPr>
        <p:txBody>
          <a:bodyPr anchorCtr="0" anchor="t" bIns="45700" lIns="91425" spcFirstLastPara="1" rIns="91425" wrap="square" tIns="45700">
            <a:normAutofit/>
          </a:bodyPr>
          <a:lstStyle>
            <a:lvl1pPr lvl="0" rtl="0">
              <a:spcBef>
                <a:spcPts val="0"/>
              </a:spcBef>
              <a:spcAft>
                <a:spcPts val="0"/>
              </a:spcAft>
              <a:buSzPts val="9350"/>
              <a:buNone/>
              <a:defRPr sz="9350"/>
            </a:lvl1pPr>
            <a:lvl2pPr lvl="1" rtl="0">
              <a:spcBef>
                <a:spcPts val="0"/>
              </a:spcBef>
              <a:spcAft>
                <a:spcPts val="0"/>
              </a:spcAft>
              <a:buSzPts val="9350"/>
              <a:buNone/>
              <a:defRPr sz="9350"/>
            </a:lvl2pPr>
            <a:lvl3pPr lvl="2" rtl="0">
              <a:spcBef>
                <a:spcPts val="0"/>
              </a:spcBef>
              <a:spcAft>
                <a:spcPts val="0"/>
              </a:spcAft>
              <a:buSzPts val="9350"/>
              <a:buNone/>
              <a:defRPr sz="9350"/>
            </a:lvl3pPr>
            <a:lvl4pPr lvl="3" rtl="0">
              <a:spcBef>
                <a:spcPts val="0"/>
              </a:spcBef>
              <a:spcAft>
                <a:spcPts val="0"/>
              </a:spcAft>
              <a:buSzPts val="9350"/>
              <a:buNone/>
              <a:defRPr sz="9350"/>
            </a:lvl4pPr>
            <a:lvl5pPr lvl="4" rtl="0">
              <a:spcBef>
                <a:spcPts val="0"/>
              </a:spcBef>
              <a:spcAft>
                <a:spcPts val="0"/>
              </a:spcAft>
              <a:buSzPts val="9350"/>
              <a:buNone/>
              <a:defRPr sz="9350"/>
            </a:lvl5pPr>
            <a:lvl6pPr lvl="5" rtl="0">
              <a:spcBef>
                <a:spcPts val="0"/>
              </a:spcBef>
              <a:spcAft>
                <a:spcPts val="0"/>
              </a:spcAft>
              <a:buSzPts val="9350"/>
              <a:buNone/>
              <a:defRPr sz="9350"/>
            </a:lvl6pPr>
            <a:lvl7pPr lvl="6" rtl="0">
              <a:spcBef>
                <a:spcPts val="0"/>
              </a:spcBef>
              <a:spcAft>
                <a:spcPts val="0"/>
              </a:spcAft>
              <a:buSzPts val="9350"/>
              <a:buNone/>
              <a:defRPr sz="9350"/>
            </a:lvl7pPr>
            <a:lvl8pPr lvl="7" rtl="0">
              <a:spcBef>
                <a:spcPts val="0"/>
              </a:spcBef>
              <a:spcAft>
                <a:spcPts val="0"/>
              </a:spcAft>
              <a:buSzPts val="9350"/>
              <a:buNone/>
              <a:defRPr sz="9350"/>
            </a:lvl8pPr>
            <a:lvl9pPr lvl="8" rtl="0">
              <a:spcBef>
                <a:spcPts val="0"/>
              </a:spcBef>
              <a:spcAft>
                <a:spcPts val="0"/>
              </a:spcAft>
              <a:buSzPts val="9350"/>
              <a:buNone/>
              <a:defRPr sz="9350"/>
            </a:lvl9pPr>
          </a:lstStyle>
          <a:p/>
        </p:txBody>
      </p:sp>
      <p:sp>
        <p:nvSpPr>
          <p:cNvPr id="534" name="Google Shape;534;p16"/>
          <p:cNvSpPr txBox="1"/>
          <p:nvPr>
            <p:ph idx="1" type="body"/>
          </p:nvPr>
        </p:nvSpPr>
        <p:spPr>
          <a:xfrm>
            <a:off x="9750450" y="7988946"/>
            <a:ext cx="7931100" cy="955200"/>
          </a:xfrm>
          <a:prstGeom prst="rect">
            <a:avLst/>
          </a:prstGeom>
          <a:noFill/>
          <a:ln>
            <a:noFill/>
          </a:ln>
        </p:spPr>
        <p:txBody>
          <a:bodyPr anchorCtr="0" anchor="t" bIns="45700" lIns="91425" spcFirstLastPara="1" rIns="91425" wrap="square" tIns="45700">
            <a:normAutofit/>
          </a:bodyPr>
          <a:lstStyle>
            <a:lvl1pPr indent="-365125" lvl="0" marL="457200" marR="0" rtl="0" algn="ctr">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lgn="ctr">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lgn="ctr">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
        <p:nvSpPr>
          <p:cNvPr id="535" name="Google Shape;535;p16"/>
          <p:cNvSpPr txBox="1"/>
          <p:nvPr>
            <p:ph idx="2" type="subTitle"/>
          </p:nvPr>
        </p:nvSpPr>
        <p:spPr>
          <a:xfrm>
            <a:off x="10348475" y="7439188"/>
            <a:ext cx="6990300" cy="6393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2750"/>
              <a:buNone/>
              <a:defRPr b="1" sz="2750"/>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536" name="Google Shape;536;p16"/>
          <p:cNvSpPr txBox="1"/>
          <p:nvPr>
            <p:ph idx="3" type="body"/>
          </p:nvPr>
        </p:nvSpPr>
        <p:spPr>
          <a:xfrm>
            <a:off x="9750450" y="5971584"/>
            <a:ext cx="7931100" cy="955200"/>
          </a:xfrm>
          <a:prstGeom prst="rect">
            <a:avLst/>
          </a:prstGeom>
          <a:noFill/>
          <a:ln>
            <a:noFill/>
          </a:ln>
        </p:spPr>
        <p:txBody>
          <a:bodyPr anchorCtr="0" anchor="t" bIns="45700" lIns="91425" spcFirstLastPara="1" rIns="91425" wrap="square" tIns="45700">
            <a:normAutofit/>
          </a:bodyPr>
          <a:lstStyle>
            <a:lvl1pPr indent="-365125" lvl="0" marL="457200" marR="0" rtl="0" algn="ctr">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lgn="ctr">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lgn="ctr">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
        <p:nvSpPr>
          <p:cNvPr id="537" name="Google Shape;537;p16"/>
          <p:cNvSpPr txBox="1"/>
          <p:nvPr>
            <p:ph idx="4" type="subTitle"/>
          </p:nvPr>
        </p:nvSpPr>
        <p:spPr>
          <a:xfrm>
            <a:off x="10348475" y="5421825"/>
            <a:ext cx="6990300" cy="6393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750"/>
              <a:buNone/>
              <a:defRPr b="1" sz="275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538" name="Google Shape;538;p16"/>
          <p:cNvSpPr txBox="1"/>
          <p:nvPr>
            <p:ph idx="5" type="body"/>
          </p:nvPr>
        </p:nvSpPr>
        <p:spPr>
          <a:xfrm>
            <a:off x="9750450" y="3921959"/>
            <a:ext cx="7931100" cy="955200"/>
          </a:xfrm>
          <a:prstGeom prst="rect">
            <a:avLst/>
          </a:prstGeom>
          <a:noFill/>
          <a:ln>
            <a:noFill/>
          </a:ln>
        </p:spPr>
        <p:txBody>
          <a:bodyPr anchorCtr="0" anchor="t" bIns="45700" lIns="91425" spcFirstLastPara="1" rIns="91425" wrap="square" tIns="45700">
            <a:normAutofit/>
          </a:bodyPr>
          <a:lstStyle>
            <a:lvl1pPr indent="-365125" lvl="0" marL="457200" marR="0" rtl="0" algn="ctr">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lgn="ctr">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lgn="ctr">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
        <p:nvSpPr>
          <p:cNvPr id="539" name="Google Shape;539;p16"/>
          <p:cNvSpPr txBox="1"/>
          <p:nvPr>
            <p:ph idx="6" type="subTitle"/>
          </p:nvPr>
        </p:nvSpPr>
        <p:spPr>
          <a:xfrm>
            <a:off x="10348475" y="3372200"/>
            <a:ext cx="6990300" cy="639300"/>
          </a:xfrm>
          <a:prstGeom prst="rect">
            <a:avLst/>
          </a:prstGeom>
        </p:spPr>
        <p:txBody>
          <a:bodyPr anchorCtr="0" anchor="t" bIns="45700" lIns="91425" spcFirstLastPara="1" rIns="91425" wrap="square" tIns="45700">
            <a:normAutofit/>
          </a:bodyPr>
          <a:lstStyle>
            <a:lvl1pPr lvl="0" rtl="0" algn="ctr">
              <a:spcBef>
                <a:spcPts val="640"/>
              </a:spcBef>
              <a:spcAft>
                <a:spcPts val="0"/>
              </a:spcAft>
              <a:buSzPts val="2750"/>
              <a:buNone/>
              <a:defRPr b="1" sz="275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540" name="Shape 540"/>
        <p:cNvGrpSpPr/>
        <p:nvPr/>
      </p:nvGrpSpPr>
      <p:grpSpPr>
        <a:xfrm>
          <a:off x="0" y="0"/>
          <a:ext cx="0" cy="0"/>
          <a:chOff x="0" y="0"/>
          <a:chExt cx="0" cy="0"/>
        </a:xfrm>
      </p:grpSpPr>
      <p:grpSp>
        <p:nvGrpSpPr>
          <p:cNvPr id="541" name="Google Shape;541;p17"/>
          <p:cNvGrpSpPr/>
          <p:nvPr/>
        </p:nvGrpSpPr>
        <p:grpSpPr>
          <a:xfrm>
            <a:off x="9144000" y="-144662"/>
            <a:ext cx="5530659" cy="1173367"/>
            <a:chOff x="0" y="-38100"/>
            <a:chExt cx="1456625" cy="309033"/>
          </a:xfrm>
        </p:grpSpPr>
        <p:sp>
          <p:nvSpPr>
            <p:cNvPr id="542" name="Google Shape;542;p17"/>
            <p:cNvSpPr/>
            <p:nvPr/>
          </p:nvSpPr>
          <p:spPr>
            <a:xfrm>
              <a:off x="0" y="0"/>
              <a:ext cx="1456625" cy="270933"/>
            </a:xfrm>
            <a:custGeom>
              <a:rect b="b" l="l" r="r" t="t"/>
              <a:pathLst>
                <a:path extrusionOk="0" h="270933" w="1456625">
                  <a:moveTo>
                    <a:pt x="0" y="0"/>
                  </a:moveTo>
                  <a:lnTo>
                    <a:pt x="1456625" y="0"/>
                  </a:lnTo>
                  <a:lnTo>
                    <a:pt x="1456625" y="270933"/>
                  </a:lnTo>
                  <a:lnTo>
                    <a:pt x="0" y="270933"/>
                  </a:lnTo>
                  <a:close/>
                </a:path>
              </a:pathLst>
            </a:custGeom>
            <a:solidFill>
              <a:srgbClr val="DD3911"/>
            </a:solidFill>
            <a:ln>
              <a:noFill/>
            </a:ln>
          </p:spPr>
        </p:sp>
        <p:sp>
          <p:nvSpPr>
            <p:cNvPr id="543" name="Google Shape;543;p17"/>
            <p:cNvSpPr txBox="1"/>
            <p:nvPr/>
          </p:nvSpPr>
          <p:spPr>
            <a:xfrm>
              <a:off x="0" y="-38100"/>
              <a:ext cx="1456500" cy="309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4" name="Google Shape;544;p17"/>
          <p:cNvGrpSpPr/>
          <p:nvPr/>
        </p:nvGrpSpPr>
        <p:grpSpPr>
          <a:xfrm>
            <a:off x="0" y="6372726"/>
            <a:ext cx="840634" cy="3914300"/>
            <a:chOff x="0" y="-38100"/>
            <a:chExt cx="221400" cy="1030920"/>
          </a:xfrm>
        </p:grpSpPr>
        <p:sp>
          <p:nvSpPr>
            <p:cNvPr id="545" name="Google Shape;545;p17"/>
            <p:cNvSpPr/>
            <p:nvPr/>
          </p:nvSpPr>
          <p:spPr>
            <a:xfrm>
              <a:off x="0" y="0"/>
              <a:ext cx="221329" cy="992820"/>
            </a:xfrm>
            <a:custGeom>
              <a:rect b="b" l="l" r="r" t="t"/>
              <a:pathLst>
                <a:path extrusionOk="0" h="992820" w="221329">
                  <a:moveTo>
                    <a:pt x="0" y="0"/>
                  </a:moveTo>
                  <a:lnTo>
                    <a:pt x="221329" y="0"/>
                  </a:lnTo>
                  <a:lnTo>
                    <a:pt x="221329" y="992820"/>
                  </a:lnTo>
                  <a:lnTo>
                    <a:pt x="0" y="992820"/>
                  </a:lnTo>
                  <a:close/>
                </a:path>
              </a:pathLst>
            </a:custGeom>
            <a:solidFill>
              <a:srgbClr val="DDDDDD"/>
            </a:solidFill>
            <a:ln>
              <a:noFill/>
            </a:ln>
          </p:spPr>
        </p:sp>
        <p:sp>
          <p:nvSpPr>
            <p:cNvPr id="546" name="Google Shape;546;p17"/>
            <p:cNvSpPr txBox="1"/>
            <p:nvPr/>
          </p:nvSpPr>
          <p:spPr>
            <a:xfrm>
              <a:off x="0" y="-38100"/>
              <a:ext cx="221400" cy="1030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7" name="Google Shape;547;p17"/>
          <p:cNvGrpSpPr/>
          <p:nvPr/>
        </p:nvGrpSpPr>
        <p:grpSpPr>
          <a:xfrm>
            <a:off x="0" y="0"/>
            <a:ext cx="18288000" cy="10287000"/>
            <a:chOff x="0" y="0"/>
            <a:chExt cx="24384000" cy="13716000"/>
          </a:xfrm>
        </p:grpSpPr>
        <p:cxnSp>
          <p:nvCxnSpPr>
            <p:cNvPr id="548" name="Google Shape;548;p17"/>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49" name="Google Shape;549;p17"/>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0" name="Google Shape;550;p17"/>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1" name="Google Shape;551;p17"/>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2" name="Google Shape;552;p17"/>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3" name="Google Shape;553;p17"/>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4" name="Google Shape;554;p17"/>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55" name="Google Shape;555;p17"/>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56" name="Google Shape;556;p17"/>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57" name="Google Shape;557;p17"/>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58" name="Google Shape;558;p17"/>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59" name="Google Shape;559;p17"/>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0" name="Google Shape;560;p17"/>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1" name="Google Shape;561;p17"/>
            <p:cNvCxnSpPr/>
            <p:nvPr/>
          </p:nvCxnSpPr>
          <p:spPr>
            <a:xfrm rot="10800000">
              <a:off x="2941963"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562" name="Google Shape;562;p17"/>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3" name="Google Shape;563;p17"/>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4" name="Google Shape;564;p17"/>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5" name="Google Shape;565;p17"/>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6" name="Google Shape;566;p17"/>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67" name="Google Shape;567;p17"/>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sp>
        <p:nvSpPr>
          <p:cNvPr id="568" name="Google Shape;568;p17"/>
          <p:cNvSpPr/>
          <p:nvPr>
            <p:ph idx="2" type="pic"/>
          </p:nvPr>
        </p:nvSpPr>
        <p:spPr>
          <a:xfrm>
            <a:off x="830500" y="3776725"/>
            <a:ext cx="16627200" cy="5481600"/>
          </a:xfrm>
          <a:prstGeom prst="rect">
            <a:avLst/>
          </a:prstGeom>
          <a:noFill/>
          <a:ln>
            <a:noFill/>
          </a:ln>
        </p:spPr>
      </p:sp>
      <p:sp>
        <p:nvSpPr>
          <p:cNvPr id="569" name="Google Shape;569;p17"/>
          <p:cNvSpPr/>
          <p:nvPr/>
        </p:nvSpPr>
        <p:spPr>
          <a:xfrm>
            <a:off x="840359" y="1028700"/>
            <a:ext cx="16607284" cy="2727466"/>
          </a:xfrm>
          <a:custGeom>
            <a:rect b="b" l="l" r="r" t="t"/>
            <a:pathLst>
              <a:path extrusionOk="0" h="718345" w="4373935">
                <a:moveTo>
                  <a:pt x="0" y="0"/>
                </a:moveTo>
                <a:lnTo>
                  <a:pt x="4373935" y="0"/>
                </a:lnTo>
                <a:lnTo>
                  <a:pt x="4373935" y="718345"/>
                </a:lnTo>
                <a:lnTo>
                  <a:pt x="0" y="718345"/>
                </a:lnTo>
                <a:close/>
              </a:path>
            </a:pathLst>
          </a:custGeom>
          <a:solidFill>
            <a:srgbClr val="FFFFFF"/>
          </a:solidFill>
          <a:ln>
            <a:noFill/>
          </a:ln>
        </p:spPr>
      </p:sp>
      <p:sp>
        <p:nvSpPr>
          <p:cNvPr id="570" name="Google Shape;570;p17"/>
          <p:cNvSpPr txBox="1"/>
          <p:nvPr/>
        </p:nvSpPr>
        <p:spPr>
          <a:xfrm>
            <a:off x="1028700" y="2990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571" name="Google Shape;571;p17"/>
          <p:cNvSpPr txBox="1"/>
          <p:nvPr>
            <p:ph idx="1" type="body"/>
          </p:nvPr>
        </p:nvSpPr>
        <p:spPr>
          <a:xfrm>
            <a:off x="1369025" y="1337163"/>
            <a:ext cx="15549900" cy="2182200"/>
          </a:xfrm>
          <a:prstGeom prst="rect">
            <a:avLst/>
          </a:prstGeom>
          <a:noFill/>
          <a:ln>
            <a:noFill/>
          </a:ln>
        </p:spPr>
        <p:txBody>
          <a:bodyPr anchorCtr="0" anchor="ctr" bIns="45700" lIns="91425" spcFirstLastPara="1" rIns="91425" wrap="square" tIns="45700">
            <a:normAutofit/>
          </a:bodyPr>
          <a:lstStyle>
            <a:lvl1pPr indent="-574675" lvl="0" marL="457200" marR="0" rtl="0" algn="ctr">
              <a:spcBef>
                <a:spcPts val="64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1pPr>
            <a:lvl2pPr indent="-574675" lvl="1" marL="914400" marR="0" rtl="0" algn="ctr">
              <a:spcBef>
                <a:spcPts val="56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2pPr>
            <a:lvl3pPr indent="-574675" lvl="2" marL="1371600" marR="0" rtl="0" algn="ctr">
              <a:spcBef>
                <a:spcPts val="48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3pPr>
            <a:lvl4pPr indent="-574675" lvl="3" marL="18288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4pPr>
            <a:lvl5pPr indent="-574675" lvl="4" marL="22860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5pPr>
            <a:lvl6pPr indent="-574675" lvl="5" marL="27432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6pPr>
            <a:lvl7pPr indent="-574675" lvl="6" marL="32004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7pPr>
            <a:lvl8pPr indent="-574675" lvl="7" marL="36576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8pPr>
            <a:lvl9pPr indent="-574675" lvl="8" marL="4114800" marR="0" rtl="0" algn="ctr">
              <a:spcBef>
                <a:spcPts val="400"/>
              </a:spcBef>
              <a:spcAft>
                <a:spcPts val="0"/>
              </a:spcAft>
              <a:buClr>
                <a:schemeClr val="dk1"/>
              </a:buClr>
              <a:buSzPts val="5450"/>
              <a:buFont typeface="Big Shoulders Display"/>
              <a:buChar char="•"/>
              <a:defRPr i="0" sz="5450" u="none" cap="none" strike="noStrike">
                <a:solidFill>
                  <a:schemeClr val="dk1"/>
                </a:solidFill>
                <a:latin typeface="Big Shoulders Display"/>
                <a:ea typeface="Big Shoulders Display"/>
                <a:cs typeface="Big Shoulders Display"/>
                <a:sym typeface="Big Shoulders Display"/>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4">
  <p:cSld name="CUSTOM_13">
    <p:spTree>
      <p:nvGrpSpPr>
        <p:cNvPr id="572" name="Shape 572"/>
        <p:cNvGrpSpPr/>
        <p:nvPr/>
      </p:nvGrpSpPr>
      <p:grpSpPr>
        <a:xfrm>
          <a:off x="0" y="0"/>
          <a:ext cx="0" cy="0"/>
          <a:chOff x="0" y="0"/>
          <a:chExt cx="0" cy="0"/>
        </a:xfrm>
      </p:grpSpPr>
      <p:grpSp>
        <p:nvGrpSpPr>
          <p:cNvPr id="573" name="Google Shape;573;p18"/>
          <p:cNvGrpSpPr/>
          <p:nvPr/>
        </p:nvGrpSpPr>
        <p:grpSpPr>
          <a:xfrm>
            <a:off x="4981658" y="-144662"/>
            <a:ext cx="2765662" cy="1173367"/>
            <a:chOff x="0" y="-38100"/>
            <a:chExt cx="728400" cy="309033"/>
          </a:xfrm>
        </p:grpSpPr>
        <p:sp>
          <p:nvSpPr>
            <p:cNvPr id="574" name="Google Shape;574;p18"/>
            <p:cNvSpPr/>
            <p:nvPr/>
          </p:nvSpPr>
          <p:spPr>
            <a:xfrm>
              <a:off x="0" y="0"/>
              <a:ext cx="728313" cy="270933"/>
            </a:xfrm>
            <a:custGeom>
              <a:rect b="b" l="l" r="r" t="t"/>
              <a:pathLst>
                <a:path extrusionOk="0" h="270933" w="728313">
                  <a:moveTo>
                    <a:pt x="0" y="0"/>
                  </a:moveTo>
                  <a:lnTo>
                    <a:pt x="728313" y="0"/>
                  </a:lnTo>
                  <a:lnTo>
                    <a:pt x="728313" y="270933"/>
                  </a:lnTo>
                  <a:lnTo>
                    <a:pt x="0" y="270933"/>
                  </a:lnTo>
                  <a:close/>
                </a:path>
              </a:pathLst>
            </a:custGeom>
            <a:solidFill>
              <a:srgbClr val="DD3911"/>
            </a:solidFill>
            <a:ln>
              <a:noFill/>
            </a:ln>
          </p:spPr>
        </p:sp>
        <p:sp>
          <p:nvSpPr>
            <p:cNvPr id="575" name="Google Shape;575;p18"/>
            <p:cNvSpPr txBox="1"/>
            <p:nvPr/>
          </p:nvSpPr>
          <p:spPr>
            <a:xfrm>
              <a:off x="0" y="-38100"/>
              <a:ext cx="728400" cy="309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8"/>
          <p:cNvGrpSpPr/>
          <p:nvPr/>
        </p:nvGrpSpPr>
        <p:grpSpPr>
          <a:xfrm>
            <a:off x="0" y="-144661"/>
            <a:ext cx="18288001" cy="10769727"/>
            <a:chOff x="0" y="-192881"/>
            <a:chExt cx="24384001" cy="14359636"/>
          </a:xfrm>
        </p:grpSpPr>
        <p:cxnSp>
          <p:nvCxnSpPr>
            <p:cNvPr id="577" name="Google Shape;577;p18"/>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78" name="Google Shape;578;p18"/>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79" name="Google Shape;579;p18"/>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80" name="Google Shape;580;p18"/>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81" name="Google Shape;581;p18"/>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82" name="Google Shape;582;p18"/>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83" name="Google Shape;583;p18"/>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584" name="Google Shape;584;p18"/>
            <p:cNvCxnSpPr/>
            <p:nvPr/>
          </p:nvCxnSpPr>
          <p:spPr>
            <a:xfrm rot="10800000">
              <a:off x="1091956" y="1371600"/>
              <a:ext cx="0" cy="12344400"/>
            </a:xfrm>
            <a:prstGeom prst="straightConnector1">
              <a:avLst/>
            </a:prstGeom>
            <a:noFill/>
            <a:ln cap="flat" cmpd="sng" w="25400">
              <a:solidFill>
                <a:srgbClr val="000000"/>
              </a:solidFill>
              <a:prstDash val="solid"/>
              <a:round/>
              <a:headEnd len="sm" w="sm" type="none"/>
              <a:tailEnd len="sm" w="sm" type="none"/>
            </a:ln>
          </p:spPr>
        </p:cxnSp>
        <p:cxnSp>
          <p:nvCxnSpPr>
            <p:cNvPr id="585" name="Google Shape;585;p18"/>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86" name="Google Shape;586;p18"/>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87" name="Google Shape;587;p18"/>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88" name="Google Shape;588;p18"/>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89" name="Google Shape;589;p18"/>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0" name="Google Shape;590;p18"/>
            <p:cNvCxnSpPr/>
            <p:nvPr/>
          </p:nvCxnSpPr>
          <p:spPr>
            <a:xfrm rot="10800000">
              <a:off x="2941963"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591" name="Google Shape;591;p18"/>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2" name="Google Shape;592;p18"/>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3" name="Google Shape;593;p18"/>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4" name="Google Shape;594;p18"/>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5" name="Google Shape;595;p18"/>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596" name="Google Shape;596;p18"/>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597" name="Google Shape;597;p18"/>
            <p:cNvGrpSpPr/>
            <p:nvPr/>
          </p:nvGrpSpPr>
          <p:grpSpPr>
            <a:xfrm>
              <a:off x="10354816" y="-192881"/>
              <a:ext cx="14029185" cy="5201719"/>
              <a:chOff x="0" y="-38100"/>
              <a:chExt cx="2771197" cy="1027500"/>
            </a:xfrm>
          </p:grpSpPr>
          <p:sp>
            <p:nvSpPr>
              <p:cNvPr id="598" name="Google Shape;598;p18"/>
              <p:cNvSpPr/>
              <p:nvPr/>
            </p:nvSpPr>
            <p:spPr>
              <a:xfrm>
                <a:off x="0" y="0"/>
                <a:ext cx="2771197" cy="989324"/>
              </a:xfrm>
              <a:custGeom>
                <a:rect b="b" l="l" r="r" t="t"/>
                <a:pathLst>
                  <a:path extrusionOk="0" h="989324" w="2771197">
                    <a:moveTo>
                      <a:pt x="0" y="0"/>
                    </a:moveTo>
                    <a:lnTo>
                      <a:pt x="2771197" y="0"/>
                    </a:lnTo>
                    <a:lnTo>
                      <a:pt x="2771197" y="989324"/>
                    </a:lnTo>
                    <a:lnTo>
                      <a:pt x="0" y="989324"/>
                    </a:lnTo>
                    <a:close/>
                  </a:path>
                </a:pathLst>
              </a:custGeom>
              <a:solidFill>
                <a:srgbClr val="FFFFFF"/>
              </a:solidFill>
              <a:ln>
                <a:noFill/>
              </a:ln>
            </p:spPr>
          </p:sp>
          <p:sp>
            <p:nvSpPr>
              <p:cNvPr id="599" name="Google Shape;599;p18"/>
              <p:cNvSpPr txBox="1"/>
              <p:nvPr/>
            </p:nvSpPr>
            <p:spPr>
              <a:xfrm>
                <a:off x="0" y="-38100"/>
                <a:ext cx="2771100" cy="1027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18"/>
            <p:cNvGrpSpPr/>
            <p:nvPr/>
          </p:nvGrpSpPr>
          <p:grpSpPr>
            <a:xfrm>
              <a:off x="10354816" y="10344061"/>
              <a:ext cx="14029185" cy="3822694"/>
              <a:chOff x="0" y="-38100"/>
              <a:chExt cx="2771197" cy="755100"/>
            </a:xfrm>
          </p:grpSpPr>
          <p:sp>
            <p:nvSpPr>
              <p:cNvPr id="601" name="Google Shape;601;p18"/>
              <p:cNvSpPr/>
              <p:nvPr/>
            </p:nvSpPr>
            <p:spPr>
              <a:xfrm>
                <a:off x="0" y="0"/>
                <a:ext cx="2771197" cy="716951"/>
              </a:xfrm>
              <a:custGeom>
                <a:rect b="b" l="l" r="r" t="t"/>
                <a:pathLst>
                  <a:path extrusionOk="0" h="716951" w="2771197">
                    <a:moveTo>
                      <a:pt x="0" y="0"/>
                    </a:moveTo>
                    <a:lnTo>
                      <a:pt x="2771197" y="0"/>
                    </a:lnTo>
                    <a:lnTo>
                      <a:pt x="2771197" y="716951"/>
                    </a:lnTo>
                    <a:lnTo>
                      <a:pt x="0" y="716951"/>
                    </a:lnTo>
                    <a:close/>
                  </a:path>
                </a:pathLst>
              </a:custGeom>
              <a:solidFill>
                <a:srgbClr val="FFFFFF"/>
              </a:solidFill>
              <a:ln>
                <a:noFill/>
              </a:ln>
            </p:spPr>
          </p:sp>
          <p:sp>
            <p:nvSpPr>
              <p:cNvPr id="602" name="Google Shape;602;p18"/>
              <p:cNvSpPr txBox="1"/>
              <p:nvPr/>
            </p:nvSpPr>
            <p:spPr>
              <a:xfrm>
                <a:off x="0" y="-38100"/>
                <a:ext cx="2771100" cy="7551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03" name="Google Shape;603;p18"/>
          <p:cNvSpPr/>
          <p:nvPr>
            <p:ph idx="2" type="pic"/>
          </p:nvPr>
        </p:nvSpPr>
        <p:spPr>
          <a:xfrm>
            <a:off x="-50" y="2408025"/>
            <a:ext cx="7746900" cy="7879200"/>
          </a:xfrm>
          <a:prstGeom prst="rect">
            <a:avLst/>
          </a:prstGeom>
          <a:noFill/>
          <a:ln>
            <a:noFill/>
          </a:ln>
        </p:spPr>
      </p:sp>
      <p:sp>
        <p:nvSpPr>
          <p:cNvPr id="604" name="Google Shape;604;p18"/>
          <p:cNvSpPr/>
          <p:nvPr>
            <p:ph idx="3" type="pic"/>
          </p:nvPr>
        </p:nvSpPr>
        <p:spPr>
          <a:xfrm>
            <a:off x="7766125" y="3779125"/>
            <a:ext cx="10521900" cy="4102500"/>
          </a:xfrm>
          <a:prstGeom prst="rect">
            <a:avLst/>
          </a:prstGeom>
          <a:noFill/>
          <a:ln>
            <a:noFill/>
          </a:ln>
        </p:spPr>
      </p:sp>
      <p:sp>
        <p:nvSpPr>
          <p:cNvPr id="605" name="Google Shape;605;p18"/>
          <p:cNvSpPr txBox="1"/>
          <p:nvPr/>
        </p:nvSpPr>
        <p:spPr>
          <a:xfrm>
            <a:off x="794718" y="299003"/>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cxnSp>
        <p:nvCxnSpPr>
          <p:cNvPr id="606" name="Google Shape;606;p18"/>
          <p:cNvCxnSpPr/>
          <p:nvPr/>
        </p:nvCxnSpPr>
        <p:spPr>
          <a:xfrm>
            <a:off x="16081527" y="1021836"/>
            <a:ext cx="2206500" cy="0"/>
          </a:xfrm>
          <a:prstGeom prst="straightConnector1">
            <a:avLst/>
          </a:prstGeom>
          <a:noFill/>
          <a:ln cap="flat" cmpd="sng" w="19050">
            <a:solidFill>
              <a:srgbClr val="000000"/>
            </a:solidFill>
            <a:prstDash val="solid"/>
            <a:round/>
            <a:headEnd len="sm" w="sm" type="none"/>
            <a:tailEnd len="sm" w="sm" type="none"/>
          </a:ln>
        </p:spPr>
      </p:cxnSp>
      <p:cxnSp>
        <p:nvCxnSpPr>
          <p:cNvPr id="607" name="Google Shape;607;p18"/>
          <p:cNvCxnSpPr/>
          <p:nvPr/>
        </p:nvCxnSpPr>
        <p:spPr>
          <a:xfrm>
            <a:off x="16081527" y="2395724"/>
            <a:ext cx="2206500" cy="0"/>
          </a:xfrm>
          <a:prstGeom prst="straightConnector1">
            <a:avLst/>
          </a:prstGeom>
          <a:noFill/>
          <a:ln cap="flat" cmpd="sng" w="19050">
            <a:solidFill>
              <a:srgbClr val="000000"/>
            </a:solidFill>
            <a:prstDash val="solid"/>
            <a:round/>
            <a:headEnd len="sm" w="sm" type="none"/>
            <a:tailEnd len="sm" w="sm" type="none"/>
          </a:ln>
        </p:spPr>
      </p:cxnSp>
      <p:cxnSp>
        <p:nvCxnSpPr>
          <p:cNvPr id="608" name="Google Shape;608;p18"/>
          <p:cNvCxnSpPr/>
          <p:nvPr/>
        </p:nvCxnSpPr>
        <p:spPr>
          <a:xfrm rot="10800000">
            <a:off x="16081527" y="37"/>
            <a:ext cx="0" cy="3779100"/>
          </a:xfrm>
          <a:prstGeom prst="straightConnector1">
            <a:avLst/>
          </a:prstGeom>
          <a:noFill/>
          <a:ln cap="flat" cmpd="sng" w="19050">
            <a:solidFill>
              <a:srgbClr val="000000"/>
            </a:solidFill>
            <a:prstDash val="solid"/>
            <a:round/>
            <a:headEnd len="sm" w="sm" type="none"/>
            <a:tailEnd len="sm" w="sm" type="none"/>
          </a:ln>
        </p:spPr>
      </p:cxnSp>
      <p:cxnSp>
        <p:nvCxnSpPr>
          <p:cNvPr id="609" name="Google Shape;609;p18"/>
          <p:cNvCxnSpPr/>
          <p:nvPr/>
        </p:nvCxnSpPr>
        <p:spPr>
          <a:xfrm rot="10800000">
            <a:off x="17469033" y="37"/>
            <a:ext cx="0" cy="3779100"/>
          </a:xfrm>
          <a:prstGeom prst="straightConnector1">
            <a:avLst/>
          </a:prstGeom>
          <a:noFill/>
          <a:ln cap="flat" cmpd="sng" w="19050">
            <a:solidFill>
              <a:srgbClr val="000000"/>
            </a:solidFill>
            <a:prstDash val="solid"/>
            <a:round/>
            <a:headEnd len="sm" w="sm" type="none"/>
            <a:tailEnd len="sm" w="sm" type="none"/>
          </a:ln>
        </p:spPr>
      </p:cxnSp>
      <p:sp>
        <p:nvSpPr>
          <p:cNvPr id="610" name="Google Shape;610;p18"/>
          <p:cNvSpPr txBox="1"/>
          <p:nvPr>
            <p:ph type="title"/>
          </p:nvPr>
        </p:nvSpPr>
        <p:spPr>
          <a:xfrm>
            <a:off x="8234775" y="542725"/>
            <a:ext cx="7378200" cy="2693700"/>
          </a:xfrm>
          <a:prstGeom prst="rect">
            <a:avLst/>
          </a:prstGeom>
        </p:spPr>
        <p:txBody>
          <a:bodyPr anchorCtr="0" anchor="ctr" bIns="45700" lIns="91425" spcFirstLastPara="1" rIns="91425" wrap="square" tIns="45700">
            <a:normAutofit/>
          </a:bodyPr>
          <a:lstStyle>
            <a:lvl1pPr lvl="0" rtl="0" algn="ctr">
              <a:spcBef>
                <a:spcPts val="0"/>
              </a:spcBef>
              <a:spcAft>
                <a:spcPts val="0"/>
              </a:spcAft>
              <a:buSzPts val="9350"/>
              <a:buNone/>
              <a:defRPr sz="9350"/>
            </a:lvl1pPr>
            <a:lvl2pPr lvl="1" rtl="0" algn="ctr">
              <a:spcBef>
                <a:spcPts val="0"/>
              </a:spcBef>
              <a:spcAft>
                <a:spcPts val="0"/>
              </a:spcAft>
              <a:buSzPts val="9350"/>
              <a:buNone/>
              <a:defRPr sz="9350"/>
            </a:lvl2pPr>
            <a:lvl3pPr lvl="2" rtl="0" algn="ctr">
              <a:spcBef>
                <a:spcPts val="0"/>
              </a:spcBef>
              <a:spcAft>
                <a:spcPts val="0"/>
              </a:spcAft>
              <a:buSzPts val="9350"/>
              <a:buNone/>
              <a:defRPr sz="9350"/>
            </a:lvl3pPr>
            <a:lvl4pPr lvl="3" rtl="0" algn="ctr">
              <a:spcBef>
                <a:spcPts val="0"/>
              </a:spcBef>
              <a:spcAft>
                <a:spcPts val="0"/>
              </a:spcAft>
              <a:buSzPts val="9350"/>
              <a:buNone/>
              <a:defRPr sz="9350"/>
            </a:lvl4pPr>
            <a:lvl5pPr lvl="4" rtl="0" algn="ctr">
              <a:spcBef>
                <a:spcPts val="0"/>
              </a:spcBef>
              <a:spcAft>
                <a:spcPts val="0"/>
              </a:spcAft>
              <a:buSzPts val="9350"/>
              <a:buNone/>
              <a:defRPr sz="9350"/>
            </a:lvl5pPr>
            <a:lvl6pPr lvl="5" rtl="0" algn="ctr">
              <a:spcBef>
                <a:spcPts val="0"/>
              </a:spcBef>
              <a:spcAft>
                <a:spcPts val="0"/>
              </a:spcAft>
              <a:buSzPts val="9350"/>
              <a:buNone/>
              <a:defRPr sz="9350"/>
            </a:lvl6pPr>
            <a:lvl7pPr lvl="6" rtl="0" algn="ctr">
              <a:spcBef>
                <a:spcPts val="0"/>
              </a:spcBef>
              <a:spcAft>
                <a:spcPts val="0"/>
              </a:spcAft>
              <a:buSzPts val="9350"/>
              <a:buNone/>
              <a:defRPr sz="9350"/>
            </a:lvl7pPr>
            <a:lvl8pPr lvl="7" rtl="0" algn="ctr">
              <a:spcBef>
                <a:spcPts val="0"/>
              </a:spcBef>
              <a:spcAft>
                <a:spcPts val="0"/>
              </a:spcAft>
              <a:buSzPts val="9350"/>
              <a:buNone/>
              <a:defRPr sz="9350"/>
            </a:lvl8pPr>
            <a:lvl9pPr lvl="8" rtl="0" algn="ctr">
              <a:spcBef>
                <a:spcPts val="0"/>
              </a:spcBef>
              <a:spcAft>
                <a:spcPts val="0"/>
              </a:spcAft>
              <a:buSzPts val="9350"/>
              <a:buNone/>
              <a:defRPr sz="9350"/>
            </a:lvl9pPr>
          </a:lstStyle>
          <a:p/>
        </p:txBody>
      </p:sp>
      <p:sp>
        <p:nvSpPr>
          <p:cNvPr id="611" name="Google Shape;611;p18"/>
          <p:cNvSpPr txBox="1"/>
          <p:nvPr>
            <p:ph idx="1" type="body"/>
          </p:nvPr>
        </p:nvSpPr>
        <p:spPr>
          <a:xfrm>
            <a:off x="9061475" y="8605084"/>
            <a:ext cx="7931100" cy="955200"/>
          </a:xfrm>
          <a:prstGeom prst="rect">
            <a:avLst/>
          </a:prstGeom>
          <a:noFill/>
          <a:ln>
            <a:noFill/>
          </a:ln>
        </p:spPr>
        <p:txBody>
          <a:bodyPr anchorCtr="0" anchor="t" bIns="45700" lIns="91425" spcFirstLastPara="1" rIns="91425" wrap="square" tIns="45700">
            <a:normAutofit/>
          </a:bodyPr>
          <a:lstStyle>
            <a:lvl1pPr indent="-365125" lvl="0" marL="457200" marR="0" rtl="0" algn="ctr">
              <a:spcBef>
                <a:spcPts val="64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1pPr>
            <a:lvl2pPr indent="-365125" lvl="1" marL="914400" marR="0" rtl="0" algn="ctr">
              <a:spcBef>
                <a:spcPts val="56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2pPr>
            <a:lvl3pPr indent="-365125" lvl="2" marL="1371600" marR="0" rtl="0" algn="ctr">
              <a:spcBef>
                <a:spcPts val="48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3pPr>
            <a:lvl4pPr indent="-365125" lvl="3" marL="1828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4pPr>
            <a:lvl5pPr indent="-365125" lvl="4" marL="22860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5pPr>
            <a:lvl6pPr indent="-365125" lvl="5" marL="27432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6pPr>
            <a:lvl7pPr indent="-365125" lvl="6" marL="32004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7pPr>
            <a:lvl8pPr indent="-365125" lvl="7" marL="36576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8pPr>
            <a:lvl9pPr indent="-365125" lvl="8" marL="4114800" marR="0" rtl="0" algn="ctr">
              <a:spcBef>
                <a:spcPts val="400"/>
              </a:spcBef>
              <a:spcAft>
                <a:spcPts val="0"/>
              </a:spcAft>
              <a:buClr>
                <a:schemeClr val="dk1"/>
              </a:buClr>
              <a:buSzPts val="2150"/>
              <a:buFont typeface="Assistant"/>
              <a:buChar char="•"/>
              <a:defRPr i="0" sz="215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5">
  <p:cSld name="CUSTOM_14">
    <p:spTree>
      <p:nvGrpSpPr>
        <p:cNvPr id="612" name="Shape 612"/>
        <p:cNvGrpSpPr/>
        <p:nvPr/>
      </p:nvGrpSpPr>
      <p:grpSpPr>
        <a:xfrm>
          <a:off x="0" y="0"/>
          <a:ext cx="0" cy="0"/>
          <a:chOff x="0" y="0"/>
          <a:chExt cx="0" cy="0"/>
        </a:xfrm>
      </p:grpSpPr>
      <p:cxnSp>
        <p:nvCxnSpPr>
          <p:cNvPr id="613" name="Google Shape;613;p19"/>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14" name="Google Shape;614;p19"/>
          <p:cNvCxnSpPr/>
          <p:nvPr/>
        </p:nvCxnSpPr>
        <p:spPr>
          <a:xfrm>
            <a:off x="0" y="9265164"/>
            <a:ext cx="18288000" cy="0"/>
          </a:xfrm>
          <a:prstGeom prst="straightConnector1">
            <a:avLst/>
          </a:prstGeom>
          <a:noFill/>
          <a:ln cap="flat" cmpd="sng" w="19050">
            <a:solidFill>
              <a:srgbClr val="000000"/>
            </a:solidFill>
            <a:prstDash val="solid"/>
            <a:round/>
            <a:headEnd len="sm" w="sm" type="none"/>
            <a:tailEnd len="sm" w="sm" type="none"/>
          </a:ln>
        </p:spPr>
      </p:cxnSp>
      <p:sp>
        <p:nvSpPr>
          <p:cNvPr id="615" name="Google Shape;615;p19"/>
          <p:cNvSpPr/>
          <p:nvPr>
            <p:ph idx="2" type="pic"/>
          </p:nvPr>
        </p:nvSpPr>
        <p:spPr>
          <a:xfrm>
            <a:off x="540750" y="2410925"/>
            <a:ext cx="3437100" cy="4411200"/>
          </a:xfrm>
          <a:prstGeom prst="rect">
            <a:avLst/>
          </a:prstGeom>
          <a:noFill/>
          <a:ln>
            <a:noFill/>
          </a:ln>
        </p:spPr>
      </p:sp>
      <p:cxnSp>
        <p:nvCxnSpPr>
          <p:cNvPr id="616" name="Google Shape;616;p19"/>
          <p:cNvCxnSpPr/>
          <p:nvPr/>
        </p:nvCxnSpPr>
        <p:spPr>
          <a:xfrm>
            <a:off x="0" y="239572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17" name="Google Shape;617;p19"/>
          <p:cNvCxnSpPr/>
          <p:nvPr/>
        </p:nvCxnSpPr>
        <p:spPr>
          <a:xfrm>
            <a:off x="0" y="683176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618" name="Google Shape;618;p19"/>
          <p:cNvCxnSpPr/>
          <p:nvPr/>
        </p:nvCxnSpPr>
        <p:spPr>
          <a:xfrm rot="10800000">
            <a:off x="4576763"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619" name="Google Shape;619;p19"/>
          <p:cNvCxnSpPr/>
          <p:nvPr/>
        </p:nvCxnSpPr>
        <p:spPr>
          <a:xfrm rot="10800000">
            <a:off x="9144000"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620" name="Google Shape;620;p19"/>
          <p:cNvCxnSpPr/>
          <p:nvPr/>
        </p:nvCxnSpPr>
        <p:spPr>
          <a:xfrm rot="10800000">
            <a:off x="13711238" y="1021800"/>
            <a:ext cx="0" cy="9265200"/>
          </a:xfrm>
          <a:prstGeom prst="straightConnector1">
            <a:avLst/>
          </a:prstGeom>
          <a:noFill/>
          <a:ln cap="flat" cmpd="sng" w="19050">
            <a:solidFill>
              <a:srgbClr val="000000"/>
            </a:solidFill>
            <a:prstDash val="solid"/>
            <a:round/>
            <a:headEnd len="sm" w="sm" type="none"/>
            <a:tailEnd len="sm" w="sm" type="none"/>
          </a:ln>
        </p:spPr>
      </p:cxnSp>
      <p:sp>
        <p:nvSpPr>
          <p:cNvPr id="621" name="Google Shape;621;p19"/>
          <p:cNvSpPr txBox="1"/>
          <p:nvPr/>
        </p:nvSpPr>
        <p:spPr>
          <a:xfrm>
            <a:off x="1028700" y="2990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622" name="Google Shape;622;p19"/>
          <p:cNvSpPr txBox="1"/>
          <p:nvPr/>
        </p:nvSpPr>
        <p:spPr>
          <a:xfrm>
            <a:off x="10738667" y="7451245"/>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623" name="Google Shape;623;p19"/>
          <p:cNvSpPr txBox="1"/>
          <p:nvPr/>
        </p:nvSpPr>
        <p:spPr>
          <a:xfrm>
            <a:off x="15015747" y="7451250"/>
            <a:ext cx="19674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04</a:t>
            </a:r>
            <a:endParaRPr/>
          </a:p>
        </p:txBody>
      </p:sp>
      <p:sp>
        <p:nvSpPr>
          <p:cNvPr id="624" name="Google Shape;624;p19"/>
          <p:cNvSpPr txBox="1"/>
          <p:nvPr/>
        </p:nvSpPr>
        <p:spPr>
          <a:xfrm>
            <a:off x="6243766" y="7451245"/>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625" name="Google Shape;625;p19"/>
          <p:cNvSpPr txBox="1"/>
          <p:nvPr/>
        </p:nvSpPr>
        <p:spPr>
          <a:xfrm>
            <a:off x="1540252" y="7451245"/>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626" name="Google Shape;626;p19"/>
          <p:cNvSpPr txBox="1"/>
          <p:nvPr/>
        </p:nvSpPr>
        <p:spPr>
          <a:xfrm>
            <a:off x="749409" y="9567537"/>
            <a:ext cx="3304500" cy="3846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01</a:t>
            </a:r>
            <a:endParaRPr/>
          </a:p>
        </p:txBody>
      </p:sp>
      <p:sp>
        <p:nvSpPr>
          <p:cNvPr id="627" name="Google Shape;627;p19"/>
          <p:cNvSpPr txBox="1"/>
          <p:nvPr/>
        </p:nvSpPr>
        <p:spPr>
          <a:xfrm>
            <a:off x="5244310" y="9567537"/>
            <a:ext cx="3304500" cy="3846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02</a:t>
            </a:r>
            <a:endParaRPr/>
          </a:p>
        </p:txBody>
      </p:sp>
      <p:sp>
        <p:nvSpPr>
          <p:cNvPr id="628" name="Google Shape;628;p19"/>
          <p:cNvSpPr txBox="1"/>
          <p:nvPr/>
        </p:nvSpPr>
        <p:spPr>
          <a:xfrm>
            <a:off x="9739211" y="9567537"/>
            <a:ext cx="3304500" cy="3846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03</a:t>
            </a:r>
            <a:endParaRPr/>
          </a:p>
        </p:txBody>
      </p:sp>
      <p:sp>
        <p:nvSpPr>
          <p:cNvPr id="629" name="Google Shape;629;p19"/>
          <p:cNvSpPr txBox="1"/>
          <p:nvPr/>
        </p:nvSpPr>
        <p:spPr>
          <a:xfrm>
            <a:off x="14234112" y="9567537"/>
            <a:ext cx="3304500" cy="3846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04</a:t>
            </a:r>
            <a:endParaRPr/>
          </a:p>
        </p:txBody>
      </p:sp>
      <p:sp>
        <p:nvSpPr>
          <p:cNvPr id="630" name="Google Shape;630;p19"/>
          <p:cNvSpPr txBox="1"/>
          <p:nvPr>
            <p:ph idx="1" type="subTitle"/>
          </p:nvPr>
        </p:nvSpPr>
        <p:spPr>
          <a:xfrm>
            <a:off x="540750" y="1384650"/>
            <a:ext cx="3304500" cy="6393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2150"/>
              <a:buNone/>
              <a:defRPr sz="2150"/>
            </a:lvl1pPr>
            <a:lvl2pPr lvl="1" rtl="0">
              <a:spcBef>
                <a:spcPts val="560"/>
              </a:spcBef>
              <a:spcAft>
                <a:spcPts val="0"/>
              </a:spcAft>
              <a:buSzPts val="2150"/>
              <a:buNone/>
              <a:defRPr b="1" sz="2150"/>
            </a:lvl2pPr>
            <a:lvl3pPr lvl="2" rtl="0">
              <a:spcBef>
                <a:spcPts val="480"/>
              </a:spcBef>
              <a:spcAft>
                <a:spcPts val="0"/>
              </a:spcAft>
              <a:buSzPts val="2150"/>
              <a:buNone/>
              <a:defRPr b="1" sz="2150"/>
            </a:lvl3pPr>
            <a:lvl4pPr lvl="3" rtl="0">
              <a:spcBef>
                <a:spcPts val="400"/>
              </a:spcBef>
              <a:spcAft>
                <a:spcPts val="0"/>
              </a:spcAft>
              <a:buSzPts val="2150"/>
              <a:buNone/>
              <a:defRPr b="1" sz="2150"/>
            </a:lvl4pPr>
            <a:lvl5pPr lvl="4" rtl="0">
              <a:spcBef>
                <a:spcPts val="400"/>
              </a:spcBef>
              <a:spcAft>
                <a:spcPts val="0"/>
              </a:spcAft>
              <a:buSzPts val="2150"/>
              <a:buNone/>
              <a:defRPr b="1" sz="2150"/>
            </a:lvl5pPr>
            <a:lvl6pPr lvl="5" rtl="0">
              <a:spcBef>
                <a:spcPts val="400"/>
              </a:spcBef>
              <a:spcAft>
                <a:spcPts val="0"/>
              </a:spcAft>
              <a:buSzPts val="2150"/>
              <a:buNone/>
              <a:defRPr b="1" sz="2150"/>
            </a:lvl6pPr>
            <a:lvl7pPr lvl="6" rtl="0">
              <a:spcBef>
                <a:spcPts val="400"/>
              </a:spcBef>
              <a:spcAft>
                <a:spcPts val="0"/>
              </a:spcAft>
              <a:buSzPts val="2150"/>
              <a:buNone/>
              <a:defRPr b="1" sz="2150"/>
            </a:lvl7pPr>
            <a:lvl8pPr lvl="7" rtl="0">
              <a:spcBef>
                <a:spcPts val="400"/>
              </a:spcBef>
              <a:spcAft>
                <a:spcPts val="0"/>
              </a:spcAft>
              <a:buSzPts val="2150"/>
              <a:buNone/>
              <a:defRPr b="1" sz="2150"/>
            </a:lvl8pPr>
            <a:lvl9pPr lvl="8" rtl="0">
              <a:spcBef>
                <a:spcPts val="400"/>
              </a:spcBef>
              <a:spcAft>
                <a:spcPts val="0"/>
              </a:spcAft>
              <a:buSzPts val="2150"/>
              <a:buNone/>
              <a:defRPr b="1" sz="2150"/>
            </a:lvl9pPr>
          </a:lstStyle>
          <a:p/>
        </p:txBody>
      </p:sp>
      <p:sp>
        <p:nvSpPr>
          <p:cNvPr id="631" name="Google Shape;631;p19"/>
          <p:cNvSpPr txBox="1"/>
          <p:nvPr>
            <p:ph idx="3" type="subTitle"/>
          </p:nvPr>
        </p:nvSpPr>
        <p:spPr>
          <a:xfrm>
            <a:off x="5208138" y="1384650"/>
            <a:ext cx="3304500" cy="6393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2150"/>
              <a:buNone/>
              <a:defRPr sz="2150"/>
            </a:lvl1pPr>
            <a:lvl2pPr lvl="1" rtl="0">
              <a:spcBef>
                <a:spcPts val="560"/>
              </a:spcBef>
              <a:spcAft>
                <a:spcPts val="0"/>
              </a:spcAft>
              <a:buSzPts val="2150"/>
              <a:buNone/>
              <a:defRPr b="1" sz="2150"/>
            </a:lvl2pPr>
            <a:lvl3pPr lvl="2" rtl="0">
              <a:spcBef>
                <a:spcPts val="480"/>
              </a:spcBef>
              <a:spcAft>
                <a:spcPts val="0"/>
              </a:spcAft>
              <a:buSzPts val="2150"/>
              <a:buNone/>
              <a:defRPr b="1" sz="2150"/>
            </a:lvl3pPr>
            <a:lvl4pPr lvl="3" rtl="0">
              <a:spcBef>
                <a:spcPts val="400"/>
              </a:spcBef>
              <a:spcAft>
                <a:spcPts val="0"/>
              </a:spcAft>
              <a:buSzPts val="2150"/>
              <a:buNone/>
              <a:defRPr b="1" sz="2150"/>
            </a:lvl4pPr>
            <a:lvl5pPr lvl="4" rtl="0">
              <a:spcBef>
                <a:spcPts val="400"/>
              </a:spcBef>
              <a:spcAft>
                <a:spcPts val="0"/>
              </a:spcAft>
              <a:buSzPts val="2150"/>
              <a:buNone/>
              <a:defRPr b="1" sz="2150"/>
            </a:lvl5pPr>
            <a:lvl6pPr lvl="5" rtl="0">
              <a:spcBef>
                <a:spcPts val="400"/>
              </a:spcBef>
              <a:spcAft>
                <a:spcPts val="0"/>
              </a:spcAft>
              <a:buSzPts val="2150"/>
              <a:buNone/>
              <a:defRPr b="1" sz="2150"/>
            </a:lvl6pPr>
            <a:lvl7pPr lvl="6" rtl="0">
              <a:spcBef>
                <a:spcPts val="400"/>
              </a:spcBef>
              <a:spcAft>
                <a:spcPts val="0"/>
              </a:spcAft>
              <a:buSzPts val="2150"/>
              <a:buNone/>
              <a:defRPr b="1" sz="2150"/>
            </a:lvl7pPr>
            <a:lvl8pPr lvl="7" rtl="0">
              <a:spcBef>
                <a:spcPts val="400"/>
              </a:spcBef>
              <a:spcAft>
                <a:spcPts val="0"/>
              </a:spcAft>
              <a:buSzPts val="2150"/>
              <a:buNone/>
              <a:defRPr b="1" sz="2150"/>
            </a:lvl8pPr>
            <a:lvl9pPr lvl="8" rtl="0">
              <a:spcBef>
                <a:spcPts val="400"/>
              </a:spcBef>
              <a:spcAft>
                <a:spcPts val="0"/>
              </a:spcAft>
              <a:buSzPts val="2150"/>
              <a:buNone/>
              <a:defRPr b="1" sz="2150"/>
            </a:lvl9pPr>
          </a:lstStyle>
          <a:p/>
        </p:txBody>
      </p:sp>
      <p:sp>
        <p:nvSpPr>
          <p:cNvPr id="632" name="Google Shape;632;p19"/>
          <p:cNvSpPr txBox="1"/>
          <p:nvPr>
            <p:ph idx="4" type="subTitle"/>
          </p:nvPr>
        </p:nvSpPr>
        <p:spPr>
          <a:xfrm>
            <a:off x="9775363" y="1384650"/>
            <a:ext cx="3304500" cy="6393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2150"/>
              <a:buNone/>
              <a:defRPr sz="2150"/>
            </a:lvl1pPr>
            <a:lvl2pPr lvl="1" rtl="0">
              <a:spcBef>
                <a:spcPts val="560"/>
              </a:spcBef>
              <a:spcAft>
                <a:spcPts val="0"/>
              </a:spcAft>
              <a:buSzPts val="2150"/>
              <a:buNone/>
              <a:defRPr b="1" sz="2150"/>
            </a:lvl2pPr>
            <a:lvl3pPr lvl="2" rtl="0">
              <a:spcBef>
                <a:spcPts val="480"/>
              </a:spcBef>
              <a:spcAft>
                <a:spcPts val="0"/>
              </a:spcAft>
              <a:buSzPts val="2150"/>
              <a:buNone/>
              <a:defRPr b="1" sz="2150"/>
            </a:lvl3pPr>
            <a:lvl4pPr lvl="3" rtl="0">
              <a:spcBef>
                <a:spcPts val="400"/>
              </a:spcBef>
              <a:spcAft>
                <a:spcPts val="0"/>
              </a:spcAft>
              <a:buSzPts val="2150"/>
              <a:buNone/>
              <a:defRPr b="1" sz="2150"/>
            </a:lvl4pPr>
            <a:lvl5pPr lvl="4" rtl="0">
              <a:spcBef>
                <a:spcPts val="400"/>
              </a:spcBef>
              <a:spcAft>
                <a:spcPts val="0"/>
              </a:spcAft>
              <a:buSzPts val="2150"/>
              <a:buNone/>
              <a:defRPr b="1" sz="2150"/>
            </a:lvl5pPr>
            <a:lvl6pPr lvl="5" rtl="0">
              <a:spcBef>
                <a:spcPts val="400"/>
              </a:spcBef>
              <a:spcAft>
                <a:spcPts val="0"/>
              </a:spcAft>
              <a:buSzPts val="2150"/>
              <a:buNone/>
              <a:defRPr b="1" sz="2150"/>
            </a:lvl6pPr>
            <a:lvl7pPr lvl="6" rtl="0">
              <a:spcBef>
                <a:spcPts val="400"/>
              </a:spcBef>
              <a:spcAft>
                <a:spcPts val="0"/>
              </a:spcAft>
              <a:buSzPts val="2150"/>
              <a:buNone/>
              <a:defRPr b="1" sz="2150"/>
            </a:lvl7pPr>
            <a:lvl8pPr lvl="7" rtl="0">
              <a:spcBef>
                <a:spcPts val="400"/>
              </a:spcBef>
              <a:spcAft>
                <a:spcPts val="0"/>
              </a:spcAft>
              <a:buSzPts val="2150"/>
              <a:buNone/>
              <a:defRPr b="1" sz="2150"/>
            </a:lvl8pPr>
            <a:lvl9pPr lvl="8" rtl="0">
              <a:spcBef>
                <a:spcPts val="400"/>
              </a:spcBef>
              <a:spcAft>
                <a:spcPts val="0"/>
              </a:spcAft>
              <a:buSzPts val="2150"/>
              <a:buNone/>
              <a:defRPr b="1" sz="2150"/>
            </a:lvl9pPr>
          </a:lstStyle>
          <a:p/>
        </p:txBody>
      </p:sp>
      <p:sp>
        <p:nvSpPr>
          <p:cNvPr id="633" name="Google Shape;633;p19"/>
          <p:cNvSpPr txBox="1"/>
          <p:nvPr>
            <p:ph idx="5" type="subTitle"/>
          </p:nvPr>
        </p:nvSpPr>
        <p:spPr>
          <a:xfrm>
            <a:off x="14342613" y="1384650"/>
            <a:ext cx="3304500" cy="639300"/>
          </a:xfrm>
          <a:prstGeom prst="rect">
            <a:avLst/>
          </a:prstGeom>
        </p:spPr>
        <p:txBody>
          <a:bodyPr anchorCtr="0" anchor="ctr" bIns="45700" lIns="91425" spcFirstLastPara="1" rIns="91425" wrap="square" tIns="45700">
            <a:normAutofit/>
          </a:bodyPr>
          <a:lstStyle>
            <a:lvl1pPr lvl="0" rtl="0" algn="ctr">
              <a:spcBef>
                <a:spcPts val="640"/>
              </a:spcBef>
              <a:spcAft>
                <a:spcPts val="0"/>
              </a:spcAft>
              <a:buSzPts val="2150"/>
              <a:buNone/>
              <a:defRPr sz="2150"/>
            </a:lvl1pPr>
            <a:lvl2pPr lvl="1" rtl="0">
              <a:spcBef>
                <a:spcPts val="560"/>
              </a:spcBef>
              <a:spcAft>
                <a:spcPts val="0"/>
              </a:spcAft>
              <a:buSzPts val="2150"/>
              <a:buNone/>
              <a:defRPr b="1" sz="2150"/>
            </a:lvl2pPr>
            <a:lvl3pPr lvl="2" rtl="0">
              <a:spcBef>
                <a:spcPts val="480"/>
              </a:spcBef>
              <a:spcAft>
                <a:spcPts val="0"/>
              </a:spcAft>
              <a:buSzPts val="2150"/>
              <a:buNone/>
              <a:defRPr b="1" sz="2150"/>
            </a:lvl3pPr>
            <a:lvl4pPr lvl="3" rtl="0">
              <a:spcBef>
                <a:spcPts val="400"/>
              </a:spcBef>
              <a:spcAft>
                <a:spcPts val="0"/>
              </a:spcAft>
              <a:buSzPts val="2150"/>
              <a:buNone/>
              <a:defRPr b="1" sz="2150"/>
            </a:lvl4pPr>
            <a:lvl5pPr lvl="4" rtl="0">
              <a:spcBef>
                <a:spcPts val="400"/>
              </a:spcBef>
              <a:spcAft>
                <a:spcPts val="0"/>
              </a:spcAft>
              <a:buSzPts val="2150"/>
              <a:buNone/>
              <a:defRPr b="1" sz="2150"/>
            </a:lvl5pPr>
            <a:lvl6pPr lvl="5" rtl="0">
              <a:spcBef>
                <a:spcPts val="400"/>
              </a:spcBef>
              <a:spcAft>
                <a:spcPts val="0"/>
              </a:spcAft>
              <a:buSzPts val="2150"/>
              <a:buNone/>
              <a:defRPr b="1" sz="2150"/>
            </a:lvl6pPr>
            <a:lvl7pPr lvl="6" rtl="0">
              <a:spcBef>
                <a:spcPts val="400"/>
              </a:spcBef>
              <a:spcAft>
                <a:spcPts val="0"/>
              </a:spcAft>
              <a:buSzPts val="2150"/>
              <a:buNone/>
              <a:defRPr b="1" sz="2150"/>
            </a:lvl7pPr>
            <a:lvl8pPr lvl="7" rtl="0">
              <a:spcBef>
                <a:spcPts val="400"/>
              </a:spcBef>
              <a:spcAft>
                <a:spcPts val="0"/>
              </a:spcAft>
              <a:buSzPts val="2150"/>
              <a:buNone/>
              <a:defRPr b="1" sz="2150"/>
            </a:lvl8pPr>
            <a:lvl9pPr lvl="8" rtl="0">
              <a:spcBef>
                <a:spcPts val="400"/>
              </a:spcBef>
              <a:spcAft>
                <a:spcPts val="0"/>
              </a:spcAft>
              <a:buSzPts val="2150"/>
              <a:buNone/>
              <a:defRPr b="1" sz="2150"/>
            </a:lvl9pPr>
          </a:lstStyle>
          <a:p/>
        </p:txBody>
      </p:sp>
      <p:sp>
        <p:nvSpPr>
          <p:cNvPr id="634" name="Google Shape;634;p19"/>
          <p:cNvSpPr/>
          <p:nvPr>
            <p:ph idx="6" type="pic"/>
          </p:nvPr>
        </p:nvSpPr>
        <p:spPr>
          <a:xfrm>
            <a:off x="5178025" y="2410925"/>
            <a:ext cx="3437100" cy="4411200"/>
          </a:xfrm>
          <a:prstGeom prst="rect">
            <a:avLst/>
          </a:prstGeom>
          <a:noFill/>
          <a:ln>
            <a:noFill/>
          </a:ln>
        </p:spPr>
      </p:sp>
      <p:sp>
        <p:nvSpPr>
          <p:cNvPr id="635" name="Google Shape;635;p19"/>
          <p:cNvSpPr/>
          <p:nvPr>
            <p:ph idx="7" type="pic"/>
          </p:nvPr>
        </p:nvSpPr>
        <p:spPr>
          <a:xfrm>
            <a:off x="9709075" y="2410925"/>
            <a:ext cx="3437100" cy="4411200"/>
          </a:xfrm>
          <a:prstGeom prst="rect">
            <a:avLst/>
          </a:prstGeom>
          <a:noFill/>
          <a:ln>
            <a:noFill/>
          </a:ln>
        </p:spPr>
      </p:sp>
      <p:sp>
        <p:nvSpPr>
          <p:cNvPr id="636" name="Google Shape;636;p19"/>
          <p:cNvSpPr/>
          <p:nvPr>
            <p:ph idx="8" type="pic"/>
          </p:nvPr>
        </p:nvSpPr>
        <p:spPr>
          <a:xfrm>
            <a:off x="14167800" y="2410925"/>
            <a:ext cx="3437100" cy="44112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DD3911"/>
        </a:solidFill>
      </p:bgPr>
    </p:bg>
    <p:spTree>
      <p:nvGrpSpPr>
        <p:cNvPr id="9" name="Shape 9"/>
        <p:cNvGrpSpPr/>
        <p:nvPr/>
      </p:nvGrpSpPr>
      <p:grpSpPr>
        <a:xfrm>
          <a:off x="0" y="0"/>
          <a:ext cx="0" cy="0"/>
          <a:chOff x="0" y="0"/>
          <a:chExt cx="0" cy="0"/>
        </a:xfrm>
      </p:grpSpPr>
      <p:grpSp>
        <p:nvGrpSpPr>
          <p:cNvPr id="10" name="Google Shape;10;p3"/>
          <p:cNvGrpSpPr/>
          <p:nvPr/>
        </p:nvGrpSpPr>
        <p:grpSpPr>
          <a:xfrm>
            <a:off x="0" y="-18640"/>
            <a:ext cx="18288000" cy="10337648"/>
            <a:chOff x="833459" y="0"/>
            <a:chExt cx="24384000" cy="13783531"/>
          </a:xfrm>
        </p:grpSpPr>
        <p:cxnSp>
          <p:nvCxnSpPr>
            <p:cNvPr id="11" name="Google Shape;11;p3"/>
            <p:cNvCxnSpPr/>
            <p:nvPr/>
          </p:nvCxnSpPr>
          <p:spPr>
            <a:xfrm>
              <a:off x="833459" y="138730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 name="Google Shape;12;p3"/>
            <p:cNvCxnSpPr/>
            <p:nvPr/>
          </p:nvCxnSpPr>
          <p:spPr>
            <a:xfrm>
              <a:off x="833459" y="50510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 name="Google Shape;13;p3"/>
            <p:cNvCxnSpPr/>
            <p:nvPr/>
          </p:nvCxnSpPr>
          <p:spPr>
            <a:xfrm>
              <a:off x="833459" y="6882853"/>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 name="Google Shape;14;p3"/>
            <p:cNvCxnSpPr/>
            <p:nvPr/>
          </p:nvCxnSpPr>
          <p:spPr>
            <a:xfrm>
              <a:off x="833459" y="871470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5" name="Google Shape;15;p3"/>
            <p:cNvCxnSpPr/>
            <p:nvPr/>
          </p:nvCxnSpPr>
          <p:spPr>
            <a:xfrm>
              <a:off x="833459" y="1054655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6" name="Google Shape;16;p3"/>
            <p:cNvCxnSpPr/>
            <p:nvPr/>
          </p:nvCxnSpPr>
          <p:spPr>
            <a:xfrm>
              <a:off x="833459" y="12378405"/>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7" name="Google Shape;17;p3"/>
            <p:cNvCxnSpPr/>
            <p:nvPr/>
          </p:nvCxnSpPr>
          <p:spPr>
            <a:xfrm>
              <a:off x="833459" y="32191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8" name="Google Shape;18;p3"/>
            <p:cNvCxnSpPr/>
            <p:nvPr/>
          </p:nvCxnSpPr>
          <p:spPr>
            <a:xfrm rot="10800000">
              <a:off x="192541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 name="Google Shape;19;p3"/>
            <p:cNvCxnSpPr/>
            <p:nvPr/>
          </p:nvCxnSpPr>
          <p:spPr>
            <a:xfrm rot="10800000">
              <a:off x="5589116"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0" name="Google Shape;20;p3"/>
            <p:cNvCxnSpPr/>
            <p:nvPr/>
          </p:nvCxnSpPr>
          <p:spPr>
            <a:xfrm rot="10800000">
              <a:off x="7420967"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1" name="Google Shape;21;p3"/>
            <p:cNvCxnSpPr/>
            <p:nvPr/>
          </p:nvCxnSpPr>
          <p:spPr>
            <a:xfrm rot="10800000">
              <a:off x="9252818"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2" name="Google Shape;22;p3"/>
            <p:cNvCxnSpPr/>
            <p:nvPr/>
          </p:nvCxnSpPr>
          <p:spPr>
            <a:xfrm rot="10800000">
              <a:off x="1108466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3" name="Google Shape;23;p3"/>
            <p:cNvCxnSpPr/>
            <p:nvPr/>
          </p:nvCxnSpPr>
          <p:spPr>
            <a:xfrm rot="10800000">
              <a:off x="1291651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4" name="Google Shape;24;p3"/>
            <p:cNvCxnSpPr/>
            <p:nvPr/>
          </p:nvCxnSpPr>
          <p:spPr>
            <a:xfrm rot="10800000">
              <a:off x="375726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5" name="Google Shape;25;p3"/>
            <p:cNvCxnSpPr/>
            <p:nvPr/>
          </p:nvCxnSpPr>
          <p:spPr>
            <a:xfrm rot="10800000">
              <a:off x="14784683"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6" name="Google Shape;26;p3"/>
            <p:cNvCxnSpPr/>
            <p:nvPr/>
          </p:nvCxnSpPr>
          <p:spPr>
            <a:xfrm rot="10800000">
              <a:off x="18521011"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7" name="Google Shape;27;p3"/>
            <p:cNvCxnSpPr/>
            <p:nvPr/>
          </p:nvCxnSpPr>
          <p:spPr>
            <a:xfrm rot="10800000">
              <a:off x="2038917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8" name="Google Shape;28;p3"/>
            <p:cNvCxnSpPr/>
            <p:nvPr/>
          </p:nvCxnSpPr>
          <p:spPr>
            <a:xfrm rot="10800000">
              <a:off x="2225733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9" name="Google Shape;29;p3"/>
            <p:cNvCxnSpPr/>
            <p:nvPr/>
          </p:nvCxnSpPr>
          <p:spPr>
            <a:xfrm rot="10800000">
              <a:off x="24125502"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30" name="Google Shape;30;p3"/>
            <p:cNvCxnSpPr/>
            <p:nvPr/>
          </p:nvCxnSpPr>
          <p:spPr>
            <a:xfrm rot="10800000">
              <a:off x="16652847" y="24853"/>
              <a:ext cx="0" cy="13716000"/>
            </a:xfrm>
            <a:prstGeom prst="straightConnector1">
              <a:avLst/>
            </a:prstGeom>
            <a:noFill/>
            <a:ln cap="flat" cmpd="sng" w="25400">
              <a:solidFill>
                <a:srgbClr val="000000"/>
              </a:solidFill>
              <a:prstDash val="solid"/>
              <a:round/>
              <a:headEnd len="sm" w="sm" type="none"/>
              <a:tailEnd len="sm" w="sm" type="none"/>
            </a:ln>
          </p:spPr>
        </p:cxnSp>
        <p:sp>
          <p:nvSpPr>
            <p:cNvPr id="31" name="Google Shape;31;p3"/>
            <p:cNvSpPr/>
            <p:nvPr/>
          </p:nvSpPr>
          <p:spPr>
            <a:xfrm>
              <a:off x="1940925" y="0"/>
              <a:ext cx="22169336" cy="1371598"/>
            </a:xfrm>
            <a:custGeom>
              <a:rect b="b" l="l" r="r" t="t"/>
              <a:pathLst>
                <a:path extrusionOk="0" h="270933" w="4379128">
                  <a:moveTo>
                    <a:pt x="0" y="0"/>
                  </a:moveTo>
                  <a:lnTo>
                    <a:pt x="4379128" y="0"/>
                  </a:lnTo>
                  <a:lnTo>
                    <a:pt x="4379128" y="270933"/>
                  </a:lnTo>
                  <a:lnTo>
                    <a:pt x="0" y="270933"/>
                  </a:lnTo>
                  <a:close/>
                </a:path>
              </a:pathLst>
            </a:custGeom>
            <a:solidFill>
              <a:srgbClr val="DD3911"/>
            </a:solidFill>
            <a:ln>
              <a:noFill/>
            </a:ln>
          </p:spPr>
        </p:sp>
        <p:grpSp>
          <p:nvGrpSpPr>
            <p:cNvPr id="32" name="Google Shape;32;p3"/>
            <p:cNvGrpSpPr/>
            <p:nvPr/>
          </p:nvGrpSpPr>
          <p:grpSpPr>
            <a:xfrm>
              <a:off x="833459" y="10368920"/>
              <a:ext cx="23276363" cy="3414611"/>
              <a:chOff x="164634" y="-38099"/>
              <a:chExt cx="4597800" cy="674491"/>
            </a:xfrm>
          </p:grpSpPr>
          <p:sp>
            <p:nvSpPr>
              <p:cNvPr id="33" name="Google Shape;33;p3"/>
              <p:cNvSpPr/>
              <p:nvPr/>
            </p:nvSpPr>
            <p:spPr>
              <a:xfrm>
                <a:off x="164719" y="-1"/>
                <a:ext cx="4595833" cy="636394"/>
              </a:xfrm>
              <a:custGeom>
                <a:rect b="b" l="l" r="r" t="t"/>
                <a:pathLst>
                  <a:path extrusionOk="0" h="636394" w="4762521">
                    <a:moveTo>
                      <a:pt x="0" y="0"/>
                    </a:moveTo>
                    <a:lnTo>
                      <a:pt x="4762521" y="0"/>
                    </a:lnTo>
                    <a:lnTo>
                      <a:pt x="4762521" y="636394"/>
                    </a:lnTo>
                    <a:lnTo>
                      <a:pt x="0" y="636394"/>
                    </a:lnTo>
                    <a:close/>
                  </a:path>
                </a:pathLst>
              </a:custGeom>
              <a:solidFill>
                <a:srgbClr val="DD3911"/>
              </a:solidFill>
              <a:ln>
                <a:noFill/>
              </a:ln>
            </p:spPr>
          </p:sp>
          <p:sp>
            <p:nvSpPr>
              <p:cNvPr id="34" name="Google Shape;34;p3"/>
              <p:cNvSpPr txBox="1"/>
              <p:nvPr/>
            </p:nvSpPr>
            <p:spPr>
              <a:xfrm>
                <a:off x="164634" y="-38099"/>
                <a:ext cx="4597800" cy="674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5" name="Google Shape;35;p3"/>
          <p:cNvSpPr txBox="1"/>
          <p:nvPr>
            <p:ph idx="1" type="subTitle"/>
          </p:nvPr>
        </p:nvSpPr>
        <p:spPr>
          <a:xfrm>
            <a:off x="1112175" y="285225"/>
            <a:ext cx="4263900" cy="342300"/>
          </a:xfrm>
          <a:prstGeom prst="rect">
            <a:avLst/>
          </a:prstGeom>
        </p:spPr>
        <p:txBody>
          <a:bodyPr anchorCtr="0" anchor="t" bIns="45700" lIns="91425" spcFirstLastPara="1" rIns="91425" wrap="square" tIns="45700">
            <a:normAutofit/>
          </a:bodyPr>
          <a:lstStyle>
            <a:lvl1pPr lvl="0" rtl="0">
              <a:spcBef>
                <a:spcPts val="640"/>
              </a:spcBef>
              <a:spcAft>
                <a:spcPts val="0"/>
              </a:spcAft>
              <a:buSzPts val="2200"/>
              <a:buNone/>
              <a:defRPr b="1"/>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36" name="Google Shape;36;p3"/>
          <p:cNvSpPr txBox="1"/>
          <p:nvPr>
            <p:ph type="title"/>
          </p:nvPr>
        </p:nvSpPr>
        <p:spPr>
          <a:xfrm>
            <a:off x="428875" y="8069556"/>
            <a:ext cx="13713300" cy="2032800"/>
          </a:xfrm>
          <a:prstGeom prst="rect">
            <a:avLst/>
          </a:prstGeom>
          <a:noFill/>
          <a:ln>
            <a:noFill/>
          </a:ln>
        </p:spPr>
        <p:txBody>
          <a:bodyPr anchorCtr="0" anchor="t" bIns="45700" lIns="91425" spcFirstLastPara="1" rIns="91425" wrap="square" tIns="45700">
            <a:normAutofit/>
          </a:bodyPr>
          <a:lstStyle>
            <a:lvl1pPr lvl="0" marR="0" rtl="0">
              <a:spcBef>
                <a:spcPts val="0"/>
              </a:spcBef>
              <a:spcAft>
                <a:spcPts val="0"/>
              </a:spcAft>
              <a:buClr>
                <a:schemeClr val="dk1"/>
              </a:buClr>
              <a:buSzPts val="14000"/>
              <a:buFont typeface="Big Shoulders Display"/>
              <a:buNone/>
              <a:defRPr b="1" i="0" sz="14000" u="none" cap="none" strike="noStrike">
                <a:solidFill>
                  <a:schemeClr val="dk1"/>
                </a:solidFill>
                <a:latin typeface="Big Shoulders Display"/>
                <a:ea typeface="Big Shoulders Display"/>
                <a:cs typeface="Big Shoulders Display"/>
                <a:sym typeface="Big Shoulders Display"/>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7" name="Google Shape;37;p3"/>
          <p:cNvSpPr/>
          <p:nvPr>
            <p:ph idx="2" type="pic"/>
          </p:nvPr>
        </p:nvSpPr>
        <p:spPr>
          <a:xfrm>
            <a:off x="1112175" y="1558025"/>
            <a:ext cx="16081500" cy="5821500"/>
          </a:xfrm>
          <a:prstGeom prst="rect">
            <a:avLst/>
          </a:prstGeom>
          <a:noFill/>
          <a:ln>
            <a:noFill/>
          </a:ln>
        </p:spPr>
      </p:sp>
      <p:grpSp>
        <p:nvGrpSpPr>
          <p:cNvPr id="38" name="Google Shape;38;p3"/>
          <p:cNvGrpSpPr/>
          <p:nvPr/>
        </p:nvGrpSpPr>
        <p:grpSpPr>
          <a:xfrm>
            <a:off x="14954745" y="8833586"/>
            <a:ext cx="1887705" cy="369545"/>
            <a:chOff x="0" y="-38100"/>
            <a:chExt cx="497170" cy="97328"/>
          </a:xfrm>
        </p:grpSpPr>
        <p:sp>
          <p:nvSpPr>
            <p:cNvPr id="39" name="Google Shape;39;p3"/>
            <p:cNvSpPr/>
            <p:nvPr/>
          </p:nvSpPr>
          <p:spPr>
            <a:xfrm>
              <a:off x="0" y="0"/>
              <a:ext cx="497170" cy="59228"/>
            </a:xfrm>
            <a:custGeom>
              <a:rect b="b" l="l" r="r" t="t"/>
              <a:pathLst>
                <a:path extrusionOk="0" h="59228" w="497170">
                  <a:moveTo>
                    <a:pt x="0" y="0"/>
                  </a:moveTo>
                  <a:lnTo>
                    <a:pt x="497170" y="0"/>
                  </a:lnTo>
                  <a:lnTo>
                    <a:pt x="497170" y="59228"/>
                  </a:lnTo>
                  <a:lnTo>
                    <a:pt x="0" y="59228"/>
                  </a:lnTo>
                  <a:close/>
                </a:path>
              </a:pathLst>
            </a:custGeom>
            <a:solidFill>
              <a:srgbClr val="000000"/>
            </a:solidFill>
            <a:ln>
              <a:noFill/>
            </a:ln>
          </p:spPr>
        </p:sp>
        <p:sp>
          <p:nvSpPr>
            <p:cNvPr id="40" name="Google Shape;40;p3"/>
            <p:cNvSpPr txBox="1"/>
            <p:nvPr/>
          </p:nvSpPr>
          <p:spPr>
            <a:xfrm>
              <a:off x="0" y="-38100"/>
              <a:ext cx="497100" cy="97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 name="Google Shape;41;p3"/>
          <p:cNvSpPr txBox="1"/>
          <p:nvPr>
            <p:ph idx="3" type="subTitle"/>
          </p:nvPr>
        </p:nvSpPr>
        <p:spPr>
          <a:xfrm>
            <a:off x="7100150" y="285225"/>
            <a:ext cx="4087800" cy="342300"/>
          </a:xfrm>
          <a:prstGeom prst="rect">
            <a:avLst/>
          </a:prstGeom>
        </p:spPr>
        <p:txBody>
          <a:bodyPr anchorCtr="0" anchor="t" bIns="45700" lIns="91425" spcFirstLastPara="1" rIns="91425" wrap="square" tIns="45700">
            <a:normAutofit/>
          </a:bodyPr>
          <a:lstStyle>
            <a:lvl1pPr lvl="0" algn="ctr">
              <a:spcBef>
                <a:spcPts val="640"/>
              </a:spcBef>
              <a:spcAft>
                <a:spcPts val="0"/>
              </a:spcAft>
              <a:buSzPts val="2200"/>
              <a:buNone/>
              <a:defRPr/>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bg>
      <p:bgPr>
        <a:solidFill>
          <a:schemeClr val="dk1"/>
        </a:solidFill>
      </p:bgPr>
    </p:bg>
    <p:spTree>
      <p:nvGrpSpPr>
        <p:cNvPr id="42" name="Shape 42"/>
        <p:cNvGrpSpPr/>
        <p:nvPr/>
      </p:nvGrpSpPr>
      <p:grpSpPr>
        <a:xfrm>
          <a:off x="0" y="0"/>
          <a:ext cx="0" cy="0"/>
          <a:chOff x="0" y="0"/>
          <a:chExt cx="0" cy="0"/>
        </a:xfrm>
      </p:grpSpPr>
      <p:grpSp>
        <p:nvGrpSpPr>
          <p:cNvPr id="43" name="Google Shape;43;p4"/>
          <p:cNvGrpSpPr/>
          <p:nvPr/>
        </p:nvGrpSpPr>
        <p:grpSpPr>
          <a:xfrm>
            <a:off x="0" y="0"/>
            <a:ext cx="18288000" cy="10287000"/>
            <a:chOff x="0" y="0"/>
            <a:chExt cx="24384000" cy="13716000"/>
          </a:xfrm>
        </p:grpSpPr>
        <p:cxnSp>
          <p:nvCxnSpPr>
            <p:cNvPr id="44" name="Google Shape;44;p4"/>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5" name="Google Shape;45;p4"/>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6" name="Google Shape;46;p4"/>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7" name="Google Shape;47;p4"/>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8" name="Google Shape;48;p4"/>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49" name="Google Shape;49;p4"/>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50" name="Google Shape;50;p4"/>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51" name="Google Shape;51;p4"/>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2" name="Google Shape;52;p4"/>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3" name="Google Shape;53;p4"/>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4" name="Google Shape;54;p4"/>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5" name="Google Shape;55;p4"/>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6" name="Google Shape;56;p4"/>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7" name="Google Shape;57;p4"/>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8" name="Google Shape;58;p4"/>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59" name="Google Shape;59;p4"/>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0" name="Google Shape;60;p4"/>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1" name="Google Shape;61;p4"/>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2" name="Google Shape;62;p4"/>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3" name="Google Shape;63;p4"/>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sp>
        <p:nvSpPr>
          <p:cNvPr id="64" name="Google Shape;64;p4"/>
          <p:cNvSpPr/>
          <p:nvPr/>
        </p:nvSpPr>
        <p:spPr>
          <a:xfrm>
            <a:off x="840754" y="0"/>
            <a:ext cx="2732058" cy="3756981"/>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grpSp>
        <p:nvGrpSpPr>
          <p:cNvPr id="65" name="Google Shape;65;p4"/>
          <p:cNvGrpSpPr/>
          <p:nvPr/>
        </p:nvGrpSpPr>
        <p:grpSpPr>
          <a:xfrm>
            <a:off x="6380946" y="6385698"/>
            <a:ext cx="11075178" cy="2865000"/>
            <a:chOff x="0" y="-38100"/>
            <a:chExt cx="2916900" cy="754563"/>
          </a:xfrm>
        </p:grpSpPr>
        <p:sp>
          <p:nvSpPr>
            <p:cNvPr id="66" name="Google Shape;66;p4"/>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67" name="Google Shape;67;p4"/>
            <p:cNvSpPr txBox="1"/>
            <p:nvPr/>
          </p:nvSpPr>
          <p:spPr>
            <a:xfrm>
              <a:off x="0" y="-38100"/>
              <a:ext cx="2916900" cy="754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4"/>
          <p:cNvSpPr txBox="1"/>
          <p:nvPr/>
        </p:nvSpPr>
        <p:spPr>
          <a:xfrm>
            <a:off x="757276" y="227203"/>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502" u="none" cap="none" strike="noStrike">
                <a:solidFill>
                  <a:srgbClr val="FFFFFF"/>
                </a:solidFill>
                <a:latin typeface="Big Shoulders Display"/>
                <a:ea typeface="Big Shoulders Display"/>
                <a:cs typeface="Big Shoulders Display"/>
                <a:sym typeface="Big Shoulders Display"/>
              </a:rPr>
              <a:t>01</a:t>
            </a:r>
            <a:endParaRPr/>
          </a:p>
        </p:txBody>
      </p:sp>
      <p:sp>
        <p:nvSpPr>
          <p:cNvPr id="69" name="Google Shape;69;p4"/>
          <p:cNvSpPr txBox="1"/>
          <p:nvPr>
            <p:ph type="title"/>
          </p:nvPr>
        </p:nvSpPr>
        <p:spPr>
          <a:xfrm>
            <a:off x="6380950" y="6859955"/>
            <a:ext cx="11075100" cy="20328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lt1"/>
              </a:buClr>
              <a:buSzPts val="13900"/>
              <a:buFont typeface="Big Shoulders Display"/>
              <a:buNone/>
              <a:defRPr b="1" i="0" sz="13900" u="none" cap="none" strike="noStrike">
                <a:solidFill>
                  <a:schemeClr val="lt1"/>
                </a:solidFill>
                <a:latin typeface="Big Shoulders Display"/>
                <a:ea typeface="Big Shoulders Display"/>
                <a:cs typeface="Big Shoulders Display"/>
                <a:sym typeface="Big Shoulders Display"/>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70" name="Shape 70"/>
        <p:cNvGrpSpPr/>
        <p:nvPr/>
      </p:nvGrpSpPr>
      <p:grpSpPr>
        <a:xfrm>
          <a:off x="0" y="0"/>
          <a:ext cx="0" cy="0"/>
          <a:chOff x="0" y="0"/>
          <a:chExt cx="0" cy="0"/>
        </a:xfrm>
      </p:grpSpPr>
      <p:grpSp>
        <p:nvGrpSpPr>
          <p:cNvPr id="71" name="Google Shape;71;p5"/>
          <p:cNvGrpSpPr/>
          <p:nvPr/>
        </p:nvGrpSpPr>
        <p:grpSpPr>
          <a:xfrm>
            <a:off x="0" y="0"/>
            <a:ext cx="18288000" cy="10287000"/>
            <a:chOff x="0" y="0"/>
            <a:chExt cx="24384000" cy="13716000"/>
          </a:xfrm>
        </p:grpSpPr>
        <p:cxnSp>
          <p:nvCxnSpPr>
            <p:cNvPr id="72" name="Google Shape;72;p5"/>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3" name="Google Shape;73;p5"/>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4" name="Google Shape;74;p5"/>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5" name="Google Shape;75;p5"/>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6" name="Google Shape;76;p5"/>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7" name="Google Shape;77;p5"/>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8" name="Google Shape;78;p5"/>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9" name="Google Shape;79;p5"/>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0" name="Google Shape;80;p5"/>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1" name="Google Shape;81;p5"/>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2" name="Google Shape;82;p5"/>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3" name="Google Shape;83;p5"/>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4" name="Google Shape;84;p5"/>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 name="Google Shape;85;p5"/>
            <p:cNvCxnSpPr/>
            <p:nvPr/>
          </p:nvCxnSpPr>
          <p:spPr>
            <a:xfrm rot="10800000">
              <a:off x="294196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6" name="Google Shape;86;p5"/>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7" name="Google Shape;87;p5"/>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8" name="Google Shape;88;p5"/>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9" name="Google Shape;89;p5"/>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90" name="Google Shape;90;p5"/>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91" name="Google Shape;91;p5"/>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sp>
        <p:nvSpPr>
          <p:cNvPr id="92" name="Google Shape;92;p5"/>
          <p:cNvSpPr/>
          <p:nvPr/>
        </p:nvSpPr>
        <p:spPr>
          <a:xfrm>
            <a:off x="826078" y="0"/>
            <a:ext cx="5535752" cy="2385069"/>
          </a:xfrm>
          <a:custGeom>
            <a:rect b="b" l="l" r="r" t="t"/>
            <a:pathLst>
              <a:path extrusionOk="0" h="628063" w="1457736">
                <a:moveTo>
                  <a:pt x="0" y="0"/>
                </a:moveTo>
                <a:lnTo>
                  <a:pt x="1457736" y="0"/>
                </a:lnTo>
                <a:lnTo>
                  <a:pt x="1457736" y="628063"/>
                </a:lnTo>
                <a:lnTo>
                  <a:pt x="0" y="628063"/>
                </a:lnTo>
                <a:close/>
              </a:path>
            </a:pathLst>
          </a:custGeom>
          <a:solidFill>
            <a:srgbClr val="FFFFFF"/>
          </a:solidFill>
          <a:ln>
            <a:noFill/>
          </a:ln>
        </p:spPr>
      </p:sp>
      <p:grpSp>
        <p:nvGrpSpPr>
          <p:cNvPr id="93" name="Google Shape;93;p5"/>
          <p:cNvGrpSpPr/>
          <p:nvPr/>
        </p:nvGrpSpPr>
        <p:grpSpPr>
          <a:xfrm>
            <a:off x="826078" y="5010268"/>
            <a:ext cx="5534878" cy="4246453"/>
            <a:chOff x="0" y="-38100"/>
            <a:chExt cx="1457736" cy="1118400"/>
          </a:xfrm>
        </p:grpSpPr>
        <p:sp>
          <p:nvSpPr>
            <p:cNvPr id="94" name="Google Shape;94;p5"/>
            <p:cNvSpPr/>
            <p:nvPr/>
          </p:nvSpPr>
          <p:spPr>
            <a:xfrm>
              <a:off x="0" y="0"/>
              <a:ext cx="1457736" cy="1080221"/>
            </a:xfrm>
            <a:custGeom>
              <a:rect b="b" l="l" r="r" t="t"/>
              <a:pathLst>
                <a:path extrusionOk="0" h="1080221" w="1457736">
                  <a:moveTo>
                    <a:pt x="0" y="0"/>
                  </a:moveTo>
                  <a:lnTo>
                    <a:pt x="1457736" y="0"/>
                  </a:lnTo>
                  <a:lnTo>
                    <a:pt x="1457736" y="1080221"/>
                  </a:lnTo>
                  <a:lnTo>
                    <a:pt x="0" y="1080221"/>
                  </a:lnTo>
                  <a:close/>
                </a:path>
              </a:pathLst>
            </a:custGeom>
            <a:solidFill>
              <a:srgbClr val="FFFFFF"/>
            </a:solidFill>
            <a:ln>
              <a:noFill/>
            </a:ln>
          </p:spPr>
        </p:sp>
        <p:sp>
          <p:nvSpPr>
            <p:cNvPr id="95" name="Google Shape;95;p5"/>
            <p:cNvSpPr txBox="1"/>
            <p:nvPr/>
          </p:nvSpPr>
          <p:spPr>
            <a:xfrm>
              <a:off x="0" y="-38100"/>
              <a:ext cx="1457700" cy="111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5"/>
          <p:cNvSpPr/>
          <p:nvPr>
            <p:ph idx="2" type="pic"/>
          </p:nvPr>
        </p:nvSpPr>
        <p:spPr>
          <a:xfrm>
            <a:off x="7761025" y="0"/>
            <a:ext cx="10527000" cy="10287000"/>
          </a:xfrm>
          <a:prstGeom prst="rect">
            <a:avLst/>
          </a:prstGeom>
          <a:noFill/>
          <a:ln>
            <a:noFill/>
          </a:ln>
        </p:spPr>
      </p:sp>
      <p:sp>
        <p:nvSpPr>
          <p:cNvPr id="97" name="Google Shape;97;p5"/>
          <p:cNvSpPr txBox="1"/>
          <p:nvPr>
            <p:ph type="title"/>
          </p:nvPr>
        </p:nvSpPr>
        <p:spPr>
          <a:xfrm>
            <a:off x="826225" y="433375"/>
            <a:ext cx="5535900" cy="13383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SzPts val="9350"/>
              <a:buFont typeface="Big Shoulders Display"/>
              <a:buNone/>
              <a:defRPr b="1" i="0" sz="9350" u="none" cap="none" strike="noStrike">
                <a:latin typeface="Big Shoulders Display"/>
                <a:ea typeface="Big Shoulders Display"/>
                <a:cs typeface="Big Shoulders Display"/>
                <a:sym typeface="Big Shoulders Display"/>
              </a:defRPr>
            </a:lvl1pPr>
            <a:lvl2pPr lvl="1" rtl="0" algn="ctr">
              <a:spcBef>
                <a:spcPts val="0"/>
              </a:spcBef>
              <a:spcAft>
                <a:spcPts val="0"/>
              </a:spcAft>
              <a:buSzPts val="1400"/>
              <a:buNone/>
              <a:defRPr sz="1800"/>
            </a:lvl2pPr>
            <a:lvl3pPr lvl="2" rtl="0" algn="ctr">
              <a:spcBef>
                <a:spcPts val="0"/>
              </a:spcBef>
              <a:spcAft>
                <a:spcPts val="0"/>
              </a:spcAft>
              <a:buSzPts val="1400"/>
              <a:buNone/>
              <a:defRPr sz="1800"/>
            </a:lvl3pPr>
            <a:lvl4pPr lvl="3" rtl="0" algn="ctr">
              <a:spcBef>
                <a:spcPts val="0"/>
              </a:spcBef>
              <a:spcAft>
                <a:spcPts val="0"/>
              </a:spcAft>
              <a:buSzPts val="1400"/>
              <a:buNone/>
              <a:defRPr sz="1800"/>
            </a:lvl4pPr>
            <a:lvl5pPr lvl="4" rtl="0" algn="ctr">
              <a:spcBef>
                <a:spcPts val="0"/>
              </a:spcBef>
              <a:spcAft>
                <a:spcPts val="0"/>
              </a:spcAft>
              <a:buSzPts val="1400"/>
              <a:buNone/>
              <a:defRPr sz="1800"/>
            </a:lvl5pPr>
            <a:lvl6pPr lvl="5" rtl="0" algn="ctr">
              <a:spcBef>
                <a:spcPts val="0"/>
              </a:spcBef>
              <a:spcAft>
                <a:spcPts val="0"/>
              </a:spcAft>
              <a:buSzPts val="1400"/>
              <a:buNone/>
              <a:defRPr sz="1800"/>
            </a:lvl6pPr>
            <a:lvl7pPr lvl="6" rtl="0" algn="ctr">
              <a:spcBef>
                <a:spcPts val="0"/>
              </a:spcBef>
              <a:spcAft>
                <a:spcPts val="0"/>
              </a:spcAft>
              <a:buSzPts val="1400"/>
              <a:buNone/>
              <a:defRPr sz="1800"/>
            </a:lvl7pPr>
            <a:lvl8pPr lvl="7" rtl="0" algn="ctr">
              <a:spcBef>
                <a:spcPts val="0"/>
              </a:spcBef>
              <a:spcAft>
                <a:spcPts val="0"/>
              </a:spcAft>
              <a:buSzPts val="1400"/>
              <a:buNone/>
              <a:defRPr sz="1800"/>
            </a:lvl8pPr>
            <a:lvl9pPr lvl="8" rtl="0" algn="ctr">
              <a:spcBef>
                <a:spcPts val="0"/>
              </a:spcBef>
              <a:spcAft>
                <a:spcPts val="0"/>
              </a:spcAft>
              <a:buSzPts val="1400"/>
              <a:buNone/>
              <a:defRPr sz="1800"/>
            </a:lvl9pPr>
          </a:lstStyle>
          <a:p/>
        </p:txBody>
      </p:sp>
      <p:sp>
        <p:nvSpPr>
          <p:cNvPr id="98" name="Google Shape;98;p5"/>
          <p:cNvSpPr txBox="1"/>
          <p:nvPr>
            <p:ph idx="1" type="body"/>
          </p:nvPr>
        </p:nvSpPr>
        <p:spPr>
          <a:xfrm>
            <a:off x="1033875" y="5319100"/>
            <a:ext cx="5119200" cy="3792000"/>
          </a:xfrm>
          <a:prstGeom prst="rect">
            <a:avLst/>
          </a:prstGeom>
          <a:noFill/>
          <a:ln>
            <a:noFill/>
          </a:ln>
        </p:spPr>
        <p:txBody>
          <a:bodyPr anchorCtr="0" anchor="ctr" bIns="45700" lIns="91425" spcFirstLastPara="1" rIns="91425" wrap="square" tIns="45700">
            <a:normAutofit/>
          </a:bodyPr>
          <a:lstStyle>
            <a:lvl1pPr indent="-368300" lvl="0" marL="457200" marR="0" rtl="0" algn="ctr">
              <a:spcBef>
                <a:spcPts val="64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1pPr>
            <a:lvl2pPr indent="-368300" lvl="1" marL="914400" marR="0" rtl="0" algn="ctr">
              <a:spcBef>
                <a:spcPts val="56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2pPr>
            <a:lvl3pPr indent="-368300" lvl="2" marL="1371600" marR="0" rtl="0" algn="ctr">
              <a:spcBef>
                <a:spcPts val="48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3pPr>
            <a:lvl4pPr indent="-368300" lvl="3" marL="18288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4pPr>
            <a:lvl5pPr indent="-368300" lvl="4" marL="22860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5pPr>
            <a:lvl6pPr indent="-368300" lvl="5" marL="27432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6pPr>
            <a:lvl7pPr indent="-368300" lvl="6" marL="32004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7pPr>
            <a:lvl8pPr indent="-368300" lvl="7" marL="36576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8pPr>
            <a:lvl9pPr indent="-368300" lvl="8" marL="4114800" marR="0" rtl="0" algn="ctr">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99" name="Shape 99"/>
        <p:cNvGrpSpPr/>
        <p:nvPr/>
      </p:nvGrpSpPr>
      <p:grpSpPr>
        <a:xfrm>
          <a:off x="0" y="0"/>
          <a:ext cx="0" cy="0"/>
          <a:chOff x="0" y="0"/>
          <a:chExt cx="0" cy="0"/>
        </a:xfrm>
      </p:grpSpPr>
      <p:sp>
        <p:nvSpPr>
          <p:cNvPr id="100" name="Google Shape;100;p6"/>
          <p:cNvSpPr txBox="1"/>
          <p:nvPr>
            <p:ph type="title"/>
          </p:nvPr>
        </p:nvSpPr>
        <p:spPr>
          <a:xfrm>
            <a:off x="0" y="215200"/>
            <a:ext cx="9144000" cy="12429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9350"/>
              <a:buNone/>
              <a:defRPr sz="935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01" name="Google Shape;101;p6"/>
          <p:cNvCxnSpPr/>
          <p:nvPr/>
        </p:nvCxnSpPr>
        <p:spPr>
          <a:xfrm rot="10800000">
            <a:off x="9144000" y="-62757"/>
            <a:ext cx="0" cy="9713100"/>
          </a:xfrm>
          <a:prstGeom prst="straightConnector1">
            <a:avLst/>
          </a:prstGeom>
          <a:noFill/>
          <a:ln cap="flat" cmpd="sng" w="19050">
            <a:solidFill>
              <a:srgbClr val="000000"/>
            </a:solidFill>
            <a:prstDash val="solid"/>
            <a:round/>
            <a:headEnd len="sm" w="sm" type="none"/>
            <a:tailEnd len="sm" w="sm" type="none"/>
          </a:ln>
        </p:spPr>
      </p:cxnSp>
      <p:cxnSp>
        <p:nvCxnSpPr>
          <p:cNvPr id="102" name="Google Shape;102;p6"/>
          <p:cNvCxnSpPr/>
          <p:nvPr/>
        </p:nvCxnSpPr>
        <p:spPr>
          <a:xfrm rot="10800000">
            <a:off x="13713619" y="-62757"/>
            <a:ext cx="0" cy="9713100"/>
          </a:xfrm>
          <a:prstGeom prst="straightConnector1">
            <a:avLst/>
          </a:prstGeom>
          <a:noFill/>
          <a:ln cap="flat" cmpd="sng" w="19050">
            <a:solidFill>
              <a:srgbClr val="000000"/>
            </a:solidFill>
            <a:prstDash val="solid"/>
            <a:round/>
            <a:headEnd len="sm" w="sm" type="none"/>
            <a:tailEnd len="sm" w="sm" type="none"/>
          </a:ln>
        </p:spPr>
      </p:cxnSp>
      <p:cxnSp>
        <p:nvCxnSpPr>
          <p:cNvPr id="103" name="Google Shape;103;p6"/>
          <p:cNvCxnSpPr/>
          <p:nvPr/>
        </p:nvCxnSpPr>
        <p:spPr>
          <a:xfrm>
            <a:off x="0" y="9650342"/>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04" name="Google Shape;104;p6"/>
          <p:cNvCxnSpPr/>
          <p:nvPr/>
        </p:nvCxnSpPr>
        <p:spPr>
          <a:xfrm>
            <a:off x="0" y="187401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05" name="Google Shape;105;p6"/>
          <p:cNvCxnSpPr/>
          <p:nvPr/>
        </p:nvCxnSpPr>
        <p:spPr>
          <a:xfrm>
            <a:off x="0" y="622844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06" name="Google Shape;106;p6"/>
          <p:cNvCxnSpPr/>
          <p:nvPr/>
        </p:nvCxnSpPr>
        <p:spPr>
          <a:xfrm>
            <a:off x="0" y="761909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07" name="Google Shape;107;p6"/>
          <p:cNvCxnSpPr/>
          <p:nvPr/>
        </p:nvCxnSpPr>
        <p:spPr>
          <a:xfrm rot="10800000">
            <a:off x="4574381" y="1874042"/>
            <a:ext cx="0" cy="7776300"/>
          </a:xfrm>
          <a:prstGeom prst="straightConnector1">
            <a:avLst/>
          </a:prstGeom>
          <a:noFill/>
          <a:ln cap="flat" cmpd="sng" w="19050">
            <a:solidFill>
              <a:srgbClr val="000000"/>
            </a:solidFill>
            <a:prstDash val="solid"/>
            <a:round/>
            <a:headEnd len="sm" w="sm" type="none"/>
            <a:tailEnd len="sm" w="sm" type="none"/>
          </a:ln>
        </p:spPr>
      </p:cxnSp>
      <p:cxnSp>
        <p:nvCxnSpPr>
          <p:cNvPr id="108" name="Google Shape;108;p6"/>
          <p:cNvCxnSpPr/>
          <p:nvPr/>
        </p:nvCxnSpPr>
        <p:spPr>
          <a:xfrm rot="10800000">
            <a:off x="1473210" y="6228598"/>
            <a:ext cx="0" cy="1390500"/>
          </a:xfrm>
          <a:prstGeom prst="straightConnector1">
            <a:avLst/>
          </a:prstGeom>
          <a:noFill/>
          <a:ln cap="flat" cmpd="sng" w="19050">
            <a:solidFill>
              <a:srgbClr val="000000"/>
            </a:solidFill>
            <a:prstDash val="solid"/>
            <a:round/>
            <a:headEnd len="sm" w="sm" type="none"/>
            <a:tailEnd len="sm" w="sm" type="none"/>
          </a:ln>
        </p:spPr>
      </p:cxnSp>
      <p:cxnSp>
        <p:nvCxnSpPr>
          <p:cNvPr id="109" name="Google Shape;109;p6"/>
          <p:cNvCxnSpPr/>
          <p:nvPr/>
        </p:nvCxnSpPr>
        <p:spPr>
          <a:xfrm rot="10800000">
            <a:off x="6045210" y="6228598"/>
            <a:ext cx="0" cy="1390500"/>
          </a:xfrm>
          <a:prstGeom prst="straightConnector1">
            <a:avLst/>
          </a:prstGeom>
          <a:noFill/>
          <a:ln cap="flat" cmpd="sng" w="19050">
            <a:solidFill>
              <a:srgbClr val="000000"/>
            </a:solidFill>
            <a:prstDash val="solid"/>
            <a:round/>
            <a:headEnd len="sm" w="sm" type="none"/>
            <a:tailEnd len="sm" w="sm" type="none"/>
          </a:ln>
        </p:spPr>
      </p:cxnSp>
      <p:cxnSp>
        <p:nvCxnSpPr>
          <p:cNvPr id="110" name="Google Shape;110;p6"/>
          <p:cNvCxnSpPr/>
          <p:nvPr/>
        </p:nvCxnSpPr>
        <p:spPr>
          <a:xfrm rot="10800000">
            <a:off x="10616019" y="6228598"/>
            <a:ext cx="0" cy="1390500"/>
          </a:xfrm>
          <a:prstGeom prst="straightConnector1">
            <a:avLst/>
          </a:prstGeom>
          <a:noFill/>
          <a:ln cap="flat" cmpd="sng" w="19050">
            <a:solidFill>
              <a:srgbClr val="000000"/>
            </a:solidFill>
            <a:prstDash val="solid"/>
            <a:round/>
            <a:headEnd len="sm" w="sm" type="none"/>
            <a:tailEnd len="sm" w="sm" type="none"/>
          </a:ln>
        </p:spPr>
      </p:cxnSp>
      <p:cxnSp>
        <p:nvCxnSpPr>
          <p:cNvPr id="111" name="Google Shape;111;p6"/>
          <p:cNvCxnSpPr/>
          <p:nvPr/>
        </p:nvCxnSpPr>
        <p:spPr>
          <a:xfrm rot="10800000">
            <a:off x="15202402" y="6228598"/>
            <a:ext cx="0" cy="1390500"/>
          </a:xfrm>
          <a:prstGeom prst="straightConnector1">
            <a:avLst/>
          </a:prstGeom>
          <a:noFill/>
          <a:ln cap="flat" cmpd="sng" w="19050">
            <a:solidFill>
              <a:srgbClr val="000000"/>
            </a:solidFill>
            <a:prstDash val="solid"/>
            <a:round/>
            <a:headEnd len="sm" w="sm" type="none"/>
            <a:tailEnd len="sm" w="sm" type="none"/>
          </a:ln>
        </p:spPr>
      </p:cxnSp>
      <p:grpSp>
        <p:nvGrpSpPr>
          <p:cNvPr id="112" name="Google Shape;112;p6"/>
          <p:cNvGrpSpPr/>
          <p:nvPr/>
        </p:nvGrpSpPr>
        <p:grpSpPr>
          <a:xfrm>
            <a:off x="419916" y="2005604"/>
            <a:ext cx="3859413" cy="3943940"/>
            <a:chOff x="0" y="-38100"/>
            <a:chExt cx="1246500" cy="1273800"/>
          </a:xfrm>
        </p:grpSpPr>
        <p:sp>
          <p:nvSpPr>
            <p:cNvPr id="113" name="Google Shape;113;p6"/>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DDDDDD"/>
            </a:solidFill>
            <a:ln>
              <a:noFill/>
            </a:ln>
          </p:spPr>
        </p:sp>
        <p:sp>
          <p:nvSpPr>
            <p:cNvPr id="114" name="Google Shape;114;p6"/>
            <p:cNvSpPr txBox="1"/>
            <p:nvPr/>
          </p:nvSpPr>
          <p:spPr>
            <a:xfrm>
              <a:off x="0" y="-38100"/>
              <a:ext cx="1246500" cy="1273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5" name="Google Shape;115;p6"/>
          <p:cNvPicPr preferRelativeResize="0"/>
          <p:nvPr/>
        </p:nvPicPr>
        <p:blipFill>
          <a:blip r:embed="rId2">
            <a:alphaModFix/>
          </a:blip>
          <a:stretch>
            <a:fillRect/>
          </a:stretch>
        </p:blipFill>
        <p:spPr>
          <a:xfrm>
            <a:off x="1094675" y="2768946"/>
            <a:ext cx="2328675" cy="2561571"/>
          </a:xfrm>
          <a:prstGeom prst="rect">
            <a:avLst/>
          </a:prstGeom>
          <a:noFill/>
          <a:ln>
            <a:noFill/>
          </a:ln>
        </p:spPr>
      </p:pic>
      <p:grpSp>
        <p:nvGrpSpPr>
          <p:cNvPr id="116" name="Google Shape;116;p6"/>
          <p:cNvGrpSpPr/>
          <p:nvPr/>
        </p:nvGrpSpPr>
        <p:grpSpPr>
          <a:xfrm>
            <a:off x="4951123" y="2005604"/>
            <a:ext cx="3859413" cy="3943940"/>
            <a:chOff x="0" y="-38100"/>
            <a:chExt cx="1246500" cy="1273800"/>
          </a:xfrm>
        </p:grpSpPr>
        <p:sp>
          <p:nvSpPr>
            <p:cNvPr id="117" name="Google Shape;117;p6"/>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8D8D8D"/>
            </a:solidFill>
            <a:ln>
              <a:noFill/>
            </a:ln>
          </p:spPr>
        </p:sp>
        <p:sp>
          <p:nvSpPr>
            <p:cNvPr id="118" name="Google Shape;118;p6"/>
            <p:cNvSpPr txBox="1"/>
            <p:nvPr/>
          </p:nvSpPr>
          <p:spPr>
            <a:xfrm>
              <a:off x="0" y="-38100"/>
              <a:ext cx="1246500" cy="1273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6"/>
          <p:cNvGrpSpPr/>
          <p:nvPr/>
        </p:nvGrpSpPr>
        <p:grpSpPr>
          <a:xfrm>
            <a:off x="9482329" y="2005604"/>
            <a:ext cx="3859413" cy="3943940"/>
            <a:chOff x="0" y="-38100"/>
            <a:chExt cx="1246500" cy="1273800"/>
          </a:xfrm>
        </p:grpSpPr>
        <p:sp>
          <p:nvSpPr>
            <p:cNvPr id="120" name="Google Shape;120;p6"/>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DDDDDD"/>
            </a:solidFill>
            <a:ln>
              <a:noFill/>
            </a:ln>
          </p:spPr>
        </p:sp>
        <p:sp>
          <p:nvSpPr>
            <p:cNvPr id="121" name="Google Shape;121;p6"/>
            <p:cNvSpPr txBox="1"/>
            <p:nvPr/>
          </p:nvSpPr>
          <p:spPr>
            <a:xfrm>
              <a:off x="0" y="-38100"/>
              <a:ext cx="1246500" cy="1273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6"/>
          <p:cNvGrpSpPr/>
          <p:nvPr/>
        </p:nvGrpSpPr>
        <p:grpSpPr>
          <a:xfrm>
            <a:off x="14013535" y="2005604"/>
            <a:ext cx="3859413" cy="3943940"/>
            <a:chOff x="0" y="-38100"/>
            <a:chExt cx="1246500" cy="1273800"/>
          </a:xfrm>
        </p:grpSpPr>
        <p:sp>
          <p:nvSpPr>
            <p:cNvPr id="123" name="Google Shape;123;p6"/>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8D8D8D"/>
            </a:solidFill>
            <a:ln>
              <a:noFill/>
            </a:ln>
          </p:spPr>
        </p:sp>
        <p:sp>
          <p:nvSpPr>
            <p:cNvPr id="124" name="Google Shape;124;p6"/>
            <p:cNvSpPr txBox="1"/>
            <p:nvPr/>
          </p:nvSpPr>
          <p:spPr>
            <a:xfrm>
              <a:off x="0" y="-38100"/>
              <a:ext cx="1246500" cy="12738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5" name="Google Shape;125;p6"/>
          <p:cNvPicPr preferRelativeResize="0"/>
          <p:nvPr/>
        </p:nvPicPr>
        <p:blipFill>
          <a:blip r:embed="rId3">
            <a:alphaModFix/>
          </a:blip>
          <a:stretch>
            <a:fillRect/>
          </a:stretch>
        </p:blipFill>
        <p:spPr>
          <a:xfrm>
            <a:off x="14864650" y="2889256"/>
            <a:ext cx="2239475" cy="2176219"/>
          </a:xfrm>
          <a:prstGeom prst="rect">
            <a:avLst/>
          </a:prstGeom>
          <a:noFill/>
          <a:ln>
            <a:noFill/>
          </a:ln>
        </p:spPr>
      </p:pic>
      <p:sp>
        <p:nvSpPr>
          <p:cNvPr id="126" name="Google Shape;126;p6"/>
          <p:cNvSpPr/>
          <p:nvPr/>
        </p:nvSpPr>
        <p:spPr>
          <a:xfrm>
            <a:off x="10152971" y="2775290"/>
            <a:ext cx="2551677" cy="2417134"/>
          </a:xfrm>
          <a:custGeom>
            <a:rect b="b" l="l" r="r" t="t"/>
            <a:pathLst>
              <a:path extrusionOk="0" h="2417134" w="2551677">
                <a:moveTo>
                  <a:pt x="0" y="0"/>
                </a:moveTo>
                <a:lnTo>
                  <a:pt x="2551677" y="0"/>
                </a:lnTo>
                <a:lnTo>
                  <a:pt x="2551677" y="2417134"/>
                </a:lnTo>
                <a:lnTo>
                  <a:pt x="0" y="2417134"/>
                </a:lnTo>
                <a:lnTo>
                  <a:pt x="0" y="0"/>
                </a:lnTo>
                <a:close/>
              </a:path>
            </a:pathLst>
          </a:custGeom>
          <a:blipFill rotWithShape="1">
            <a:blip r:embed="rId4">
              <a:alphaModFix/>
            </a:blip>
            <a:stretch>
              <a:fillRect b="0" l="0" r="0" t="0"/>
            </a:stretch>
          </a:blipFill>
          <a:ln>
            <a:noFill/>
          </a:ln>
        </p:spPr>
      </p:sp>
      <p:sp>
        <p:nvSpPr>
          <p:cNvPr id="127" name="Google Shape;127;p6"/>
          <p:cNvSpPr/>
          <p:nvPr/>
        </p:nvSpPr>
        <p:spPr>
          <a:xfrm>
            <a:off x="5725405" y="2780872"/>
            <a:ext cx="2610663" cy="2510983"/>
          </a:xfrm>
          <a:custGeom>
            <a:rect b="b" l="l" r="r" t="t"/>
            <a:pathLst>
              <a:path extrusionOk="0" h="2510983" w="2610663">
                <a:moveTo>
                  <a:pt x="0" y="0"/>
                </a:moveTo>
                <a:lnTo>
                  <a:pt x="2610663" y="0"/>
                </a:lnTo>
                <a:lnTo>
                  <a:pt x="2610663" y="2510984"/>
                </a:lnTo>
                <a:lnTo>
                  <a:pt x="0" y="2510984"/>
                </a:lnTo>
                <a:lnTo>
                  <a:pt x="0" y="0"/>
                </a:lnTo>
                <a:close/>
              </a:path>
            </a:pathLst>
          </a:custGeom>
          <a:blipFill rotWithShape="1">
            <a:blip r:embed="rId5">
              <a:alphaModFix/>
            </a:blip>
            <a:stretch>
              <a:fillRect b="0" l="0" r="0" t="0"/>
            </a:stretch>
          </a:blipFill>
          <a:ln>
            <a:noFill/>
          </a:ln>
        </p:spPr>
      </p:sp>
      <p:sp>
        <p:nvSpPr>
          <p:cNvPr id="128" name="Google Shape;128;p6"/>
          <p:cNvSpPr txBox="1"/>
          <p:nvPr/>
        </p:nvSpPr>
        <p:spPr>
          <a:xfrm>
            <a:off x="236881" y="6291313"/>
            <a:ext cx="936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129" name="Google Shape;129;p6"/>
          <p:cNvSpPr txBox="1"/>
          <p:nvPr/>
        </p:nvSpPr>
        <p:spPr>
          <a:xfrm>
            <a:off x="4718337"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130" name="Google Shape;130;p6"/>
          <p:cNvSpPr txBox="1"/>
          <p:nvPr/>
        </p:nvSpPr>
        <p:spPr>
          <a:xfrm>
            <a:off x="9291638"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131" name="Google Shape;131;p6"/>
          <p:cNvSpPr txBox="1"/>
          <p:nvPr/>
        </p:nvSpPr>
        <p:spPr>
          <a:xfrm>
            <a:off x="13851731"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04</a:t>
            </a:r>
            <a:endParaRPr/>
          </a:p>
        </p:txBody>
      </p:sp>
      <p:sp>
        <p:nvSpPr>
          <p:cNvPr id="132" name="Google Shape;132;p6"/>
          <p:cNvSpPr txBox="1"/>
          <p:nvPr/>
        </p:nvSpPr>
        <p:spPr>
          <a:xfrm>
            <a:off x="10263959" y="7013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33" name="Google Shape;133;p6"/>
          <p:cNvSpPr txBox="1"/>
          <p:nvPr>
            <p:ph idx="1" type="subTitle"/>
          </p:nvPr>
        </p:nvSpPr>
        <p:spPr>
          <a:xfrm>
            <a:off x="2190925" y="6220650"/>
            <a:ext cx="2239500" cy="1385400"/>
          </a:xfrm>
          <a:prstGeom prst="rect">
            <a:avLst/>
          </a:prstGeom>
        </p:spPr>
        <p:txBody>
          <a:bodyPr anchorCtr="0" anchor="t" bIns="45700" lIns="91425" spcFirstLastPara="1" rIns="91425" wrap="square" tIns="45700">
            <a:normAutofit/>
          </a:bodyPr>
          <a:lstStyle>
            <a:lvl1pPr lvl="0">
              <a:spcBef>
                <a:spcPts val="640"/>
              </a:spcBef>
              <a:spcAft>
                <a:spcPts val="0"/>
              </a:spcAft>
              <a:buSzPts val="3000"/>
              <a:buNone/>
              <a:defRPr sz="3000"/>
            </a:lvl1pPr>
            <a:lvl2pPr lvl="1">
              <a:spcBef>
                <a:spcPts val="560"/>
              </a:spcBef>
              <a:spcAft>
                <a:spcPts val="0"/>
              </a:spcAft>
              <a:buSzPts val="2200"/>
              <a:buNone/>
              <a:defRPr/>
            </a:lvl2pPr>
            <a:lvl3pPr lvl="2">
              <a:spcBef>
                <a:spcPts val="480"/>
              </a:spcBef>
              <a:spcAft>
                <a:spcPts val="0"/>
              </a:spcAft>
              <a:buSzPts val="2200"/>
              <a:buNone/>
              <a:defRPr/>
            </a:lvl3pPr>
            <a:lvl4pPr lvl="3">
              <a:spcBef>
                <a:spcPts val="400"/>
              </a:spcBef>
              <a:spcAft>
                <a:spcPts val="0"/>
              </a:spcAft>
              <a:buSzPts val="2200"/>
              <a:buNone/>
              <a:defRPr/>
            </a:lvl4pPr>
            <a:lvl5pPr lvl="4">
              <a:spcBef>
                <a:spcPts val="400"/>
              </a:spcBef>
              <a:spcAft>
                <a:spcPts val="0"/>
              </a:spcAft>
              <a:buSzPts val="2200"/>
              <a:buNone/>
              <a:defRPr/>
            </a:lvl5pPr>
            <a:lvl6pPr lvl="5">
              <a:spcBef>
                <a:spcPts val="400"/>
              </a:spcBef>
              <a:spcAft>
                <a:spcPts val="0"/>
              </a:spcAft>
              <a:buSzPts val="2200"/>
              <a:buNone/>
              <a:defRPr/>
            </a:lvl6pPr>
            <a:lvl7pPr lvl="6">
              <a:spcBef>
                <a:spcPts val="400"/>
              </a:spcBef>
              <a:spcAft>
                <a:spcPts val="0"/>
              </a:spcAft>
              <a:buSzPts val="2200"/>
              <a:buNone/>
              <a:defRPr/>
            </a:lvl7pPr>
            <a:lvl8pPr lvl="7">
              <a:spcBef>
                <a:spcPts val="400"/>
              </a:spcBef>
              <a:spcAft>
                <a:spcPts val="0"/>
              </a:spcAft>
              <a:buSzPts val="2200"/>
              <a:buNone/>
              <a:defRPr/>
            </a:lvl8pPr>
            <a:lvl9pPr lvl="8">
              <a:spcBef>
                <a:spcPts val="400"/>
              </a:spcBef>
              <a:spcAft>
                <a:spcPts val="0"/>
              </a:spcAft>
              <a:buSzPts val="2200"/>
              <a:buNone/>
              <a:defRPr/>
            </a:lvl9pPr>
          </a:lstStyle>
          <a:p/>
        </p:txBody>
      </p:sp>
      <p:sp>
        <p:nvSpPr>
          <p:cNvPr id="134" name="Google Shape;134;p6"/>
          <p:cNvSpPr txBox="1"/>
          <p:nvPr>
            <p:ph idx="2" type="subTitle"/>
          </p:nvPr>
        </p:nvSpPr>
        <p:spPr>
          <a:xfrm>
            <a:off x="6734800" y="6220650"/>
            <a:ext cx="2239500" cy="1385400"/>
          </a:xfrm>
          <a:prstGeom prst="rect">
            <a:avLst/>
          </a:prstGeom>
        </p:spPr>
        <p:txBody>
          <a:bodyPr anchorCtr="0" anchor="t" bIns="45700" lIns="91425" spcFirstLastPara="1" rIns="91425" wrap="square" tIns="45700">
            <a:normAutofit/>
          </a:bodyPr>
          <a:lstStyle>
            <a:lvl1pPr lvl="0" rtl="0">
              <a:spcBef>
                <a:spcPts val="640"/>
              </a:spcBef>
              <a:spcAft>
                <a:spcPts val="0"/>
              </a:spcAft>
              <a:buSzPts val="3000"/>
              <a:buNone/>
              <a:defRPr sz="300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35" name="Google Shape;135;p6"/>
          <p:cNvSpPr txBox="1"/>
          <p:nvPr>
            <p:ph idx="3" type="subTitle"/>
          </p:nvPr>
        </p:nvSpPr>
        <p:spPr>
          <a:xfrm>
            <a:off x="11134725" y="6220650"/>
            <a:ext cx="2239500" cy="1385400"/>
          </a:xfrm>
          <a:prstGeom prst="rect">
            <a:avLst/>
          </a:prstGeom>
        </p:spPr>
        <p:txBody>
          <a:bodyPr anchorCtr="0" anchor="t" bIns="45700" lIns="91425" spcFirstLastPara="1" rIns="91425" wrap="square" tIns="45700">
            <a:normAutofit/>
          </a:bodyPr>
          <a:lstStyle>
            <a:lvl1pPr lvl="0" rtl="0">
              <a:spcBef>
                <a:spcPts val="640"/>
              </a:spcBef>
              <a:spcAft>
                <a:spcPts val="0"/>
              </a:spcAft>
              <a:buSzPts val="3000"/>
              <a:buNone/>
              <a:defRPr sz="300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36" name="Google Shape;136;p6"/>
          <p:cNvSpPr txBox="1"/>
          <p:nvPr>
            <p:ph idx="4" type="subTitle"/>
          </p:nvPr>
        </p:nvSpPr>
        <p:spPr>
          <a:xfrm>
            <a:off x="15760150" y="6220650"/>
            <a:ext cx="2239500" cy="1385400"/>
          </a:xfrm>
          <a:prstGeom prst="rect">
            <a:avLst/>
          </a:prstGeom>
        </p:spPr>
        <p:txBody>
          <a:bodyPr anchorCtr="0" anchor="t" bIns="45700" lIns="91425" spcFirstLastPara="1" rIns="91425" wrap="square" tIns="45700">
            <a:normAutofit/>
          </a:bodyPr>
          <a:lstStyle>
            <a:lvl1pPr lvl="0" rtl="0">
              <a:spcBef>
                <a:spcPts val="640"/>
              </a:spcBef>
              <a:spcAft>
                <a:spcPts val="0"/>
              </a:spcAft>
              <a:buSzPts val="3000"/>
              <a:buNone/>
              <a:defRPr sz="3000"/>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137" name="Google Shape;137;p6"/>
          <p:cNvSpPr txBox="1"/>
          <p:nvPr>
            <p:ph idx="5" type="body"/>
          </p:nvPr>
        </p:nvSpPr>
        <p:spPr>
          <a:xfrm>
            <a:off x="295075" y="7885800"/>
            <a:ext cx="3984300" cy="1485000"/>
          </a:xfrm>
          <a:prstGeom prst="rect">
            <a:avLst/>
          </a:prstGeom>
          <a:noFill/>
          <a:ln>
            <a:noFill/>
          </a:ln>
        </p:spPr>
        <p:txBody>
          <a:bodyPr anchorCtr="0" anchor="ctr"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1pPr>
            <a:lvl2pPr indent="-355600" lvl="1" marL="914400" marR="0" rtl="0" algn="ctr">
              <a:spcBef>
                <a:spcPts val="56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2pPr>
            <a:lvl3pPr indent="-355600" lvl="2" marL="1371600" marR="0" rtl="0" algn="ctr">
              <a:spcBef>
                <a:spcPts val="48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3pPr>
            <a:lvl4pPr indent="-355600" lvl="3" marL="1828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4pPr>
            <a:lvl5pPr indent="-355600" lvl="4" marL="22860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5pPr>
            <a:lvl6pPr indent="-355600" lvl="5" marL="27432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6pPr>
            <a:lvl7pPr indent="-355600" lvl="6" marL="32004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7pPr>
            <a:lvl8pPr indent="-355600" lvl="7" marL="36576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8pPr>
            <a:lvl9pPr indent="-355600" lvl="8" marL="4114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9pPr>
          </a:lstStyle>
          <a:p/>
        </p:txBody>
      </p:sp>
      <p:sp>
        <p:nvSpPr>
          <p:cNvPr id="138" name="Google Shape;138;p6"/>
          <p:cNvSpPr txBox="1"/>
          <p:nvPr>
            <p:ph idx="6" type="body"/>
          </p:nvPr>
        </p:nvSpPr>
        <p:spPr>
          <a:xfrm>
            <a:off x="4867038" y="7885800"/>
            <a:ext cx="3984300" cy="1485000"/>
          </a:xfrm>
          <a:prstGeom prst="rect">
            <a:avLst/>
          </a:prstGeom>
          <a:noFill/>
          <a:ln>
            <a:noFill/>
          </a:ln>
        </p:spPr>
        <p:txBody>
          <a:bodyPr anchorCtr="0" anchor="ctr"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1pPr>
            <a:lvl2pPr indent="-355600" lvl="1" marL="914400" marR="0" rtl="0" algn="ctr">
              <a:spcBef>
                <a:spcPts val="56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2pPr>
            <a:lvl3pPr indent="-355600" lvl="2" marL="1371600" marR="0" rtl="0" algn="ctr">
              <a:spcBef>
                <a:spcPts val="48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3pPr>
            <a:lvl4pPr indent="-355600" lvl="3" marL="1828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4pPr>
            <a:lvl5pPr indent="-355600" lvl="4" marL="22860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5pPr>
            <a:lvl6pPr indent="-355600" lvl="5" marL="27432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6pPr>
            <a:lvl7pPr indent="-355600" lvl="6" marL="32004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7pPr>
            <a:lvl8pPr indent="-355600" lvl="7" marL="36576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8pPr>
            <a:lvl9pPr indent="-355600" lvl="8" marL="4114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9pPr>
          </a:lstStyle>
          <a:p/>
        </p:txBody>
      </p:sp>
      <p:sp>
        <p:nvSpPr>
          <p:cNvPr id="139" name="Google Shape;139;p6"/>
          <p:cNvSpPr txBox="1"/>
          <p:nvPr>
            <p:ph idx="7" type="body"/>
          </p:nvPr>
        </p:nvSpPr>
        <p:spPr>
          <a:xfrm>
            <a:off x="9473675" y="7885800"/>
            <a:ext cx="3984300" cy="1485000"/>
          </a:xfrm>
          <a:prstGeom prst="rect">
            <a:avLst/>
          </a:prstGeom>
          <a:noFill/>
          <a:ln>
            <a:noFill/>
          </a:ln>
        </p:spPr>
        <p:txBody>
          <a:bodyPr anchorCtr="0" anchor="ctr"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1pPr>
            <a:lvl2pPr indent="-355600" lvl="1" marL="914400" marR="0" rtl="0" algn="ctr">
              <a:spcBef>
                <a:spcPts val="56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2pPr>
            <a:lvl3pPr indent="-355600" lvl="2" marL="1371600" marR="0" rtl="0" algn="ctr">
              <a:spcBef>
                <a:spcPts val="48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3pPr>
            <a:lvl4pPr indent="-355600" lvl="3" marL="1828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4pPr>
            <a:lvl5pPr indent="-355600" lvl="4" marL="22860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5pPr>
            <a:lvl6pPr indent="-355600" lvl="5" marL="27432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6pPr>
            <a:lvl7pPr indent="-355600" lvl="6" marL="32004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7pPr>
            <a:lvl8pPr indent="-355600" lvl="7" marL="36576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8pPr>
            <a:lvl9pPr indent="-355600" lvl="8" marL="4114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9pPr>
          </a:lstStyle>
          <a:p/>
        </p:txBody>
      </p:sp>
      <p:sp>
        <p:nvSpPr>
          <p:cNvPr id="140" name="Google Shape;140;p6"/>
          <p:cNvSpPr txBox="1"/>
          <p:nvPr>
            <p:ph idx="8" type="body"/>
          </p:nvPr>
        </p:nvSpPr>
        <p:spPr>
          <a:xfrm>
            <a:off x="14080300" y="7885800"/>
            <a:ext cx="3984300" cy="1485000"/>
          </a:xfrm>
          <a:prstGeom prst="rect">
            <a:avLst/>
          </a:prstGeom>
          <a:noFill/>
          <a:ln>
            <a:noFill/>
          </a:ln>
        </p:spPr>
        <p:txBody>
          <a:bodyPr anchorCtr="0" anchor="ctr" bIns="45700" lIns="91425" spcFirstLastPara="1" rIns="91425" wrap="square" tIns="45700">
            <a:normAutofit/>
          </a:bodyPr>
          <a:lstStyle>
            <a:lvl1pPr indent="-355600" lvl="0" marL="457200" marR="0" rtl="0" algn="ctr">
              <a:spcBef>
                <a:spcPts val="64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1pPr>
            <a:lvl2pPr indent="-355600" lvl="1" marL="914400" marR="0" rtl="0" algn="ctr">
              <a:spcBef>
                <a:spcPts val="56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2pPr>
            <a:lvl3pPr indent="-355600" lvl="2" marL="1371600" marR="0" rtl="0" algn="ctr">
              <a:spcBef>
                <a:spcPts val="48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3pPr>
            <a:lvl4pPr indent="-355600" lvl="3" marL="1828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4pPr>
            <a:lvl5pPr indent="-355600" lvl="4" marL="22860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5pPr>
            <a:lvl6pPr indent="-355600" lvl="5" marL="27432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6pPr>
            <a:lvl7pPr indent="-355600" lvl="6" marL="32004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7pPr>
            <a:lvl8pPr indent="-355600" lvl="7" marL="36576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8pPr>
            <a:lvl9pPr indent="-355600" lvl="8" marL="4114800" marR="0" rtl="0" algn="ctr">
              <a:spcBef>
                <a:spcPts val="400"/>
              </a:spcBef>
              <a:spcAft>
                <a:spcPts val="0"/>
              </a:spcAft>
              <a:buClr>
                <a:schemeClr val="dk1"/>
              </a:buClr>
              <a:buSzPts val="2000"/>
              <a:buFont typeface="Assistant"/>
              <a:buChar char="•"/>
              <a:defRPr i="0" sz="200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141" name="Shape 141"/>
        <p:cNvGrpSpPr/>
        <p:nvPr/>
      </p:nvGrpSpPr>
      <p:grpSpPr>
        <a:xfrm>
          <a:off x="0" y="0"/>
          <a:ext cx="0" cy="0"/>
          <a:chOff x="0" y="0"/>
          <a:chExt cx="0" cy="0"/>
        </a:xfrm>
      </p:grpSpPr>
      <p:grpSp>
        <p:nvGrpSpPr>
          <p:cNvPr id="142" name="Google Shape;142;p7"/>
          <p:cNvGrpSpPr/>
          <p:nvPr/>
        </p:nvGrpSpPr>
        <p:grpSpPr>
          <a:xfrm>
            <a:off x="0" y="6358025"/>
            <a:ext cx="3591286" cy="3930649"/>
            <a:chOff x="0" y="-192878"/>
            <a:chExt cx="4788381" cy="5240865"/>
          </a:xfrm>
        </p:grpSpPr>
        <p:grpSp>
          <p:nvGrpSpPr>
            <p:cNvPr id="143" name="Google Shape;143;p7"/>
            <p:cNvGrpSpPr/>
            <p:nvPr/>
          </p:nvGrpSpPr>
          <p:grpSpPr>
            <a:xfrm>
              <a:off x="0" y="-192878"/>
              <a:ext cx="1101438" cy="5240865"/>
              <a:chOff x="0" y="-38099"/>
              <a:chExt cx="217568" cy="1035233"/>
            </a:xfrm>
          </p:grpSpPr>
          <p:sp>
            <p:nvSpPr>
              <p:cNvPr id="144" name="Google Shape;144;p7"/>
              <p:cNvSpPr/>
              <p:nvPr/>
            </p:nvSpPr>
            <p:spPr>
              <a:xfrm>
                <a:off x="0" y="-2"/>
                <a:ext cx="217568" cy="997135"/>
              </a:xfrm>
              <a:custGeom>
                <a:rect b="b" l="l" r="r" t="t"/>
                <a:pathLst>
                  <a:path extrusionOk="0" h="1107928" w="217568">
                    <a:moveTo>
                      <a:pt x="0" y="0"/>
                    </a:moveTo>
                    <a:lnTo>
                      <a:pt x="217568" y="0"/>
                    </a:lnTo>
                    <a:lnTo>
                      <a:pt x="217568" y="1107928"/>
                    </a:lnTo>
                    <a:lnTo>
                      <a:pt x="0" y="1107928"/>
                    </a:lnTo>
                    <a:close/>
                  </a:path>
                </a:pathLst>
              </a:custGeom>
              <a:solidFill>
                <a:srgbClr val="DD3911"/>
              </a:solidFill>
              <a:ln>
                <a:noFill/>
              </a:ln>
            </p:spPr>
          </p:sp>
          <p:sp>
            <p:nvSpPr>
              <p:cNvPr id="145" name="Google Shape;145;p7"/>
              <p:cNvSpPr txBox="1"/>
              <p:nvPr/>
            </p:nvSpPr>
            <p:spPr>
              <a:xfrm>
                <a:off x="0" y="-38099"/>
                <a:ext cx="217500" cy="103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7"/>
            <p:cNvSpPr/>
            <p:nvPr/>
          </p:nvSpPr>
          <p:spPr>
            <a:xfrm>
              <a:off x="687133" y="3695394"/>
              <a:ext cx="4101248" cy="1350305"/>
            </a:xfrm>
            <a:custGeom>
              <a:rect b="b" l="l" r="r" t="t"/>
              <a:pathLst>
                <a:path extrusionOk="0" h="377972" w="810123">
                  <a:moveTo>
                    <a:pt x="0" y="0"/>
                  </a:moveTo>
                  <a:lnTo>
                    <a:pt x="810123" y="0"/>
                  </a:lnTo>
                  <a:lnTo>
                    <a:pt x="810123" y="377972"/>
                  </a:lnTo>
                  <a:lnTo>
                    <a:pt x="0" y="377972"/>
                  </a:lnTo>
                  <a:close/>
                </a:path>
              </a:pathLst>
            </a:custGeom>
            <a:solidFill>
              <a:srgbClr val="DD3911"/>
            </a:solidFill>
            <a:ln>
              <a:noFill/>
            </a:ln>
          </p:spPr>
        </p:sp>
      </p:grpSp>
      <p:grpSp>
        <p:nvGrpSpPr>
          <p:cNvPr id="147" name="Google Shape;147;p7"/>
          <p:cNvGrpSpPr/>
          <p:nvPr/>
        </p:nvGrpSpPr>
        <p:grpSpPr>
          <a:xfrm>
            <a:off x="14701856" y="-297268"/>
            <a:ext cx="2759967" cy="2680232"/>
            <a:chOff x="0" y="-38100"/>
            <a:chExt cx="726900" cy="705900"/>
          </a:xfrm>
        </p:grpSpPr>
        <p:sp>
          <p:nvSpPr>
            <p:cNvPr id="148" name="Google Shape;148;p7"/>
            <p:cNvSpPr/>
            <p:nvPr/>
          </p:nvSpPr>
          <p:spPr>
            <a:xfrm>
              <a:off x="0" y="0"/>
              <a:ext cx="726885" cy="667776"/>
            </a:xfrm>
            <a:custGeom>
              <a:rect b="b" l="l" r="r" t="t"/>
              <a:pathLst>
                <a:path extrusionOk="0" h="667776" w="726885">
                  <a:moveTo>
                    <a:pt x="0" y="0"/>
                  </a:moveTo>
                  <a:lnTo>
                    <a:pt x="726885" y="0"/>
                  </a:lnTo>
                  <a:lnTo>
                    <a:pt x="726885" y="667776"/>
                  </a:lnTo>
                  <a:lnTo>
                    <a:pt x="0" y="667776"/>
                  </a:lnTo>
                  <a:close/>
                </a:path>
              </a:pathLst>
            </a:custGeom>
            <a:solidFill>
              <a:srgbClr val="DD3911"/>
            </a:solidFill>
            <a:ln>
              <a:noFill/>
            </a:ln>
          </p:spPr>
        </p:sp>
        <p:sp>
          <p:nvSpPr>
            <p:cNvPr id="149" name="Google Shape;149;p7"/>
            <p:cNvSpPr txBox="1"/>
            <p:nvPr/>
          </p:nvSpPr>
          <p:spPr>
            <a:xfrm>
              <a:off x="0" y="-38100"/>
              <a:ext cx="726900" cy="705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0" name="Google Shape;150;p7"/>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1" name="Google Shape;151;p7"/>
          <p:cNvCxnSpPr/>
          <p:nvPr/>
        </p:nvCxnSpPr>
        <p:spPr>
          <a:xfrm>
            <a:off x="0" y="3769612"/>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2" name="Google Shape;152;p7"/>
          <p:cNvCxnSpPr/>
          <p:nvPr/>
        </p:nvCxnSpPr>
        <p:spPr>
          <a:xfrm>
            <a:off x="0" y="651738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3" name="Google Shape;153;p7"/>
          <p:cNvCxnSpPr/>
          <p:nvPr/>
        </p:nvCxnSpPr>
        <p:spPr>
          <a:xfrm>
            <a:off x="0" y="789127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4" name="Google Shape;154;p7"/>
          <p:cNvCxnSpPr/>
          <p:nvPr/>
        </p:nvCxnSpPr>
        <p:spPr>
          <a:xfrm>
            <a:off x="0" y="926516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5" name="Google Shape;155;p7"/>
          <p:cNvCxnSpPr/>
          <p:nvPr/>
        </p:nvCxnSpPr>
        <p:spPr>
          <a:xfrm>
            <a:off x="0" y="239572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56" name="Google Shape;156;p7"/>
          <p:cNvCxnSpPr/>
          <p:nvPr/>
        </p:nvCxnSpPr>
        <p:spPr>
          <a:xfrm rot="10800000">
            <a:off x="818967"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157" name="Google Shape;157;p7"/>
          <p:cNvCxnSpPr/>
          <p:nvPr/>
        </p:nvCxnSpPr>
        <p:spPr>
          <a:xfrm rot="10800000">
            <a:off x="3593978"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158" name="Google Shape;158;p7"/>
          <p:cNvCxnSpPr/>
          <p:nvPr/>
        </p:nvCxnSpPr>
        <p:spPr>
          <a:xfrm rot="10800000">
            <a:off x="4981484"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59" name="Google Shape;159;p7"/>
          <p:cNvCxnSpPr/>
          <p:nvPr/>
        </p:nvCxnSpPr>
        <p:spPr>
          <a:xfrm rot="10800000">
            <a:off x="6368989"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0" name="Google Shape;160;p7"/>
          <p:cNvCxnSpPr/>
          <p:nvPr/>
        </p:nvCxnSpPr>
        <p:spPr>
          <a:xfrm rot="10800000">
            <a:off x="775649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1" name="Google Shape;161;p7"/>
          <p:cNvCxnSpPr/>
          <p:nvPr/>
        </p:nvCxnSpPr>
        <p:spPr>
          <a:xfrm rot="10800000">
            <a:off x="9144000"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2" name="Google Shape;162;p7"/>
          <p:cNvCxnSpPr/>
          <p:nvPr/>
        </p:nvCxnSpPr>
        <p:spPr>
          <a:xfrm rot="10800000">
            <a:off x="2206475"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163" name="Google Shape;163;p7"/>
          <p:cNvCxnSpPr/>
          <p:nvPr/>
        </p:nvCxnSpPr>
        <p:spPr>
          <a:xfrm rot="10800000">
            <a:off x="1053150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4" name="Google Shape;164;p7"/>
          <p:cNvCxnSpPr/>
          <p:nvPr/>
        </p:nvCxnSpPr>
        <p:spPr>
          <a:xfrm rot="10800000">
            <a:off x="13306516"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5" name="Google Shape;165;p7"/>
          <p:cNvCxnSpPr/>
          <p:nvPr/>
        </p:nvCxnSpPr>
        <p:spPr>
          <a:xfrm rot="10800000">
            <a:off x="14694022"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6" name="Google Shape;166;p7"/>
          <p:cNvCxnSpPr/>
          <p:nvPr/>
        </p:nvCxnSpPr>
        <p:spPr>
          <a:xfrm rot="10800000">
            <a:off x="16081527"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7" name="Google Shape;167;p7"/>
          <p:cNvCxnSpPr/>
          <p:nvPr/>
        </p:nvCxnSpPr>
        <p:spPr>
          <a:xfrm rot="10800000">
            <a:off x="17469033"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168" name="Google Shape;168;p7"/>
          <p:cNvCxnSpPr/>
          <p:nvPr/>
        </p:nvCxnSpPr>
        <p:spPr>
          <a:xfrm rot="10800000">
            <a:off x="11919011"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169" name="Google Shape;169;p7"/>
          <p:cNvGrpSpPr/>
          <p:nvPr/>
        </p:nvGrpSpPr>
        <p:grpSpPr>
          <a:xfrm>
            <a:off x="7762843" y="4985503"/>
            <a:ext cx="10525227" cy="5301532"/>
            <a:chOff x="0" y="-38100"/>
            <a:chExt cx="2772058" cy="1396279"/>
          </a:xfrm>
        </p:grpSpPr>
        <p:sp>
          <p:nvSpPr>
            <p:cNvPr id="170" name="Google Shape;170;p7"/>
            <p:cNvSpPr/>
            <p:nvPr/>
          </p:nvSpPr>
          <p:spPr>
            <a:xfrm>
              <a:off x="0" y="0"/>
              <a:ext cx="2772058" cy="1358179"/>
            </a:xfrm>
            <a:custGeom>
              <a:rect b="b" l="l" r="r" t="t"/>
              <a:pathLst>
                <a:path extrusionOk="0" h="1358179" w="2772058">
                  <a:moveTo>
                    <a:pt x="0" y="0"/>
                  </a:moveTo>
                  <a:lnTo>
                    <a:pt x="2772058" y="0"/>
                  </a:lnTo>
                  <a:lnTo>
                    <a:pt x="2772058" y="1358179"/>
                  </a:lnTo>
                  <a:lnTo>
                    <a:pt x="0" y="1358179"/>
                  </a:lnTo>
                  <a:close/>
                </a:path>
              </a:pathLst>
            </a:custGeom>
            <a:solidFill>
              <a:srgbClr val="FFFFFF"/>
            </a:solidFill>
            <a:ln>
              <a:noFill/>
            </a:ln>
          </p:spPr>
        </p:sp>
        <p:sp>
          <p:nvSpPr>
            <p:cNvPr id="171" name="Google Shape;171;p7"/>
            <p:cNvSpPr txBox="1"/>
            <p:nvPr/>
          </p:nvSpPr>
          <p:spPr>
            <a:xfrm>
              <a:off x="0" y="-38100"/>
              <a:ext cx="2772000" cy="1396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7"/>
          <p:cNvGrpSpPr/>
          <p:nvPr/>
        </p:nvGrpSpPr>
        <p:grpSpPr>
          <a:xfrm>
            <a:off x="826078" y="884038"/>
            <a:ext cx="8306546" cy="4246453"/>
            <a:chOff x="0" y="-38100"/>
            <a:chExt cx="2187718" cy="1118400"/>
          </a:xfrm>
        </p:grpSpPr>
        <p:sp>
          <p:nvSpPr>
            <p:cNvPr id="173" name="Google Shape;173;p7"/>
            <p:cNvSpPr/>
            <p:nvPr/>
          </p:nvSpPr>
          <p:spPr>
            <a:xfrm>
              <a:off x="0" y="0"/>
              <a:ext cx="2187718" cy="1080221"/>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sp>
          <p:nvSpPr>
            <p:cNvPr id="174" name="Google Shape;174;p7"/>
            <p:cNvSpPr txBox="1"/>
            <p:nvPr/>
          </p:nvSpPr>
          <p:spPr>
            <a:xfrm>
              <a:off x="0" y="-38100"/>
              <a:ext cx="2187600" cy="111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7"/>
          <p:cNvSpPr/>
          <p:nvPr>
            <p:ph idx="2" type="pic"/>
          </p:nvPr>
        </p:nvSpPr>
        <p:spPr>
          <a:xfrm>
            <a:off x="7762850" y="5153025"/>
            <a:ext cx="10525200" cy="5133900"/>
          </a:xfrm>
          <a:prstGeom prst="rect">
            <a:avLst/>
          </a:prstGeom>
          <a:noFill/>
          <a:ln>
            <a:noFill/>
          </a:ln>
        </p:spPr>
      </p:sp>
      <p:cxnSp>
        <p:nvCxnSpPr>
          <p:cNvPr id="176" name="Google Shape;176;p7"/>
          <p:cNvCxnSpPr/>
          <p:nvPr/>
        </p:nvCxnSpPr>
        <p:spPr>
          <a:xfrm>
            <a:off x="0" y="5143500"/>
            <a:ext cx="18288000" cy="0"/>
          </a:xfrm>
          <a:prstGeom prst="straightConnector1">
            <a:avLst/>
          </a:prstGeom>
          <a:noFill/>
          <a:ln cap="flat" cmpd="sng" w="19050">
            <a:solidFill>
              <a:srgbClr val="000000"/>
            </a:solidFill>
            <a:prstDash val="solid"/>
            <a:round/>
            <a:headEnd len="sm" w="sm" type="none"/>
            <a:tailEnd len="sm" w="sm" type="none"/>
          </a:ln>
        </p:spPr>
      </p:cxnSp>
      <p:sp>
        <p:nvSpPr>
          <p:cNvPr id="177" name="Google Shape;177;p7"/>
          <p:cNvSpPr txBox="1"/>
          <p:nvPr/>
        </p:nvSpPr>
        <p:spPr>
          <a:xfrm>
            <a:off x="1028700" y="299003"/>
            <a:ext cx="2328600" cy="342300"/>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78" name="Google Shape;178;p7"/>
          <p:cNvSpPr txBox="1"/>
          <p:nvPr>
            <p:ph type="title"/>
          </p:nvPr>
        </p:nvSpPr>
        <p:spPr>
          <a:xfrm>
            <a:off x="1112538" y="1774300"/>
            <a:ext cx="7737900" cy="2494200"/>
          </a:xfrm>
          <a:prstGeom prst="rect">
            <a:avLst/>
          </a:prstGeom>
        </p:spPr>
        <p:txBody>
          <a:bodyPr anchorCtr="0" anchor="t" bIns="45700" lIns="91425" spcFirstLastPara="1" rIns="91425" wrap="square" tIns="45700">
            <a:normAutofit/>
          </a:bodyPr>
          <a:lstStyle>
            <a:lvl1pPr lvl="0">
              <a:spcBef>
                <a:spcPts val="0"/>
              </a:spcBef>
              <a:spcAft>
                <a:spcPts val="0"/>
              </a:spcAft>
              <a:buSzPts val="8450"/>
              <a:buFont typeface="Big Shoulders Display Medium"/>
              <a:buNone/>
              <a:defRPr b="0" sz="8450">
                <a:latin typeface="Big Shoulders Display Medium"/>
                <a:ea typeface="Big Shoulders Display Medium"/>
                <a:cs typeface="Big Shoulders Display Medium"/>
                <a:sym typeface="Big Shoulders Display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179" name="Shape 179"/>
        <p:cNvGrpSpPr/>
        <p:nvPr/>
      </p:nvGrpSpPr>
      <p:grpSpPr>
        <a:xfrm>
          <a:off x="0" y="0"/>
          <a:ext cx="0" cy="0"/>
          <a:chOff x="0" y="0"/>
          <a:chExt cx="0" cy="0"/>
        </a:xfrm>
      </p:grpSpPr>
      <p:sp>
        <p:nvSpPr>
          <p:cNvPr id="180" name="Google Shape;180;p8"/>
          <p:cNvSpPr/>
          <p:nvPr/>
        </p:nvSpPr>
        <p:spPr>
          <a:xfrm>
            <a:off x="16070975" y="7885325"/>
            <a:ext cx="2216999" cy="2402324"/>
          </a:xfrm>
          <a:custGeom>
            <a:rect b="b" l="l" r="r" t="t"/>
            <a:pathLst>
              <a:path extrusionOk="0" h="667776" w="726885">
                <a:moveTo>
                  <a:pt x="0" y="0"/>
                </a:moveTo>
                <a:lnTo>
                  <a:pt x="726885" y="0"/>
                </a:lnTo>
                <a:lnTo>
                  <a:pt x="726885" y="667776"/>
                </a:lnTo>
                <a:lnTo>
                  <a:pt x="0" y="667776"/>
                </a:lnTo>
                <a:close/>
              </a:path>
            </a:pathLst>
          </a:custGeom>
          <a:solidFill>
            <a:srgbClr val="DD3911"/>
          </a:solidFill>
          <a:ln>
            <a:noFill/>
          </a:ln>
        </p:spPr>
      </p:sp>
      <p:grpSp>
        <p:nvGrpSpPr>
          <p:cNvPr id="181" name="Google Shape;181;p8"/>
          <p:cNvGrpSpPr/>
          <p:nvPr/>
        </p:nvGrpSpPr>
        <p:grpSpPr>
          <a:xfrm>
            <a:off x="-2" y="5010275"/>
            <a:ext cx="2194988" cy="2875065"/>
            <a:chOff x="148765" y="-38098"/>
            <a:chExt cx="578100" cy="757214"/>
          </a:xfrm>
        </p:grpSpPr>
        <p:sp>
          <p:nvSpPr>
            <p:cNvPr id="182" name="Google Shape;182;p8"/>
            <p:cNvSpPr/>
            <p:nvPr/>
          </p:nvSpPr>
          <p:spPr>
            <a:xfrm>
              <a:off x="148791" y="-1"/>
              <a:ext cx="577874" cy="719117"/>
            </a:xfrm>
            <a:custGeom>
              <a:rect b="b" l="l" r="r" t="t"/>
              <a:pathLst>
                <a:path extrusionOk="0" h="719117" w="726885">
                  <a:moveTo>
                    <a:pt x="0" y="0"/>
                  </a:moveTo>
                  <a:lnTo>
                    <a:pt x="726885" y="0"/>
                  </a:lnTo>
                  <a:lnTo>
                    <a:pt x="726885" y="719117"/>
                  </a:lnTo>
                  <a:lnTo>
                    <a:pt x="0" y="719117"/>
                  </a:lnTo>
                  <a:close/>
                </a:path>
              </a:pathLst>
            </a:custGeom>
            <a:solidFill>
              <a:srgbClr val="DDDDDD"/>
            </a:solidFill>
            <a:ln>
              <a:noFill/>
            </a:ln>
          </p:spPr>
        </p:sp>
        <p:sp>
          <p:nvSpPr>
            <p:cNvPr id="183" name="Google Shape;183;p8"/>
            <p:cNvSpPr txBox="1"/>
            <p:nvPr/>
          </p:nvSpPr>
          <p:spPr>
            <a:xfrm>
              <a:off x="148765" y="-38098"/>
              <a:ext cx="578100" cy="757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8"/>
          <p:cNvGrpSpPr/>
          <p:nvPr/>
        </p:nvGrpSpPr>
        <p:grpSpPr>
          <a:xfrm>
            <a:off x="0" y="0"/>
            <a:ext cx="18288000" cy="10287000"/>
            <a:chOff x="0" y="0"/>
            <a:chExt cx="24384000" cy="13716000"/>
          </a:xfrm>
        </p:grpSpPr>
        <p:cxnSp>
          <p:nvCxnSpPr>
            <p:cNvPr id="185" name="Google Shape;185;p8"/>
            <p:cNvCxnSpPr/>
            <p:nvPr/>
          </p:nvCxnSpPr>
          <p:spPr>
            <a:xfrm rot="10800000">
              <a:off x="1091956"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186" name="Google Shape;186;p8"/>
            <p:cNvCxnSpPr/>
            <p:nvPr/>
          </p:nvCxnSpPr>
          <p:spPr>
            <a:xfrm rot="10800000">
              <a:off x="2941963" y="1362300"/>
              <a:ext cx="0" cy="12353700"/>
            </a:xfrm>
            <a:prstGeom prst="straightConnector1">
              <a:avLst/>
            </a:prstGeom>
            <a:noFill/>
            <a:ln cap="flat" cmpd="sng" w="25400">
              <a:solidFill>
                <a:srgbClr val="000000"/>
              </a:solidFill>
              <a:prstDash val="solid"/>
              <a:round/>
              <a:headEnd len="sm" w="sm" type="none"/>
              <a:tailEnd len="sm" w="sm" type="none"/>
            </a:ln>
          </p:spPr>
        </p:cxnSp>
        <p:cxnSp>
          <p:nvCxnSpPr>
            <p:cNvPr id="187" name="Google Shape;187;p8"/>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88" name="Google Shape;188;p8"/>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89" name="Google Shape;189;p8"/>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90" name="Google Shape;190;p8"/>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91" name="Google Shape;191;p8"/>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92" name="Google Shape;192;p8"/>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93" name="Google Shape;193;p8"/>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4" name="Google Shape;194;p8"/>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5" name="Google Shape;195;p8"/>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6" name="Google Shape;196;p8"/>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7" name="Google Shape;197;p8"/>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8" name="Google Shape;198;p8"/>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99" name="Google Shape;199;p8"/>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00" name="Google Shape;200;p8"/>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01" name="Google Shape;201;p8"/>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02" name="Google Shape;202;p8"/>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203" name="Google Shape;203;p8"/>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grpSp>
        <p:nvGrpSpPr>
          <p:cNvPr id="204" name="Google Shape;204;p8"/>
          <p:cNvGrpSpPr/>
          <p:nvPr/>
        </p:nvGrpSpPr>
        <p:grpSpPr>
          <a:xfrm>
            <a:off x="10542164" y="884038"/>
            <a:ext cx="2757688" cy="1504711"/>
            <a:chOff x="0" y="-38100"/>
            <a:chExt cx="726300" cy="396300"/>
          </a:xfrm>
        </p:grpSpPr>
        <p:sp>
          <p:nvSpPr>
            <p:cNvPr id="205" name="Google Shape;205;p8"/>
            <p:cNvSpPr/>
            <p:nvPr/>
          </p:nvSpPr>
          <p:spPr>
            <a:xfrm>
              <a:off x="0" y="0"/>
              <a:ext cx="726172" cy="358195"/>
            </a:xfrm>
            <a:custGeom>
              <a:rect b="b" l="l" r="r" t="t"/>
              <a:pathLst>
                <a:path extrusionOk="0" h="358195" w="726172">
                  <a:moveTo>
                    <a:pt x="0" y="0"/>
                  </a:moveTo>
                  <a:lnTo>
                    <a:pt x="726172" y="0"/>
                  </a:lnTo>
                  <a:lnTo>
                    <a:pt x="726172" y="358195"/>
                  </a:lnTo>
                  <a:lnTo>
                    <a:pt x="0" y="358195"/>
                  </a:lnTo>
                  <a:close/>
                </a:path>
              </a:pathLst>
            </a:custGeom>
            <a:solidFill>
              <a:srgbClr val="FFFFFF"/>
            </a:solidFill>
            <a:ln>
              <a:noFill/>
            </a:ln>
          </p:spPr>
        </p:sp>
        <p:sp>
          <p:nvSpPr>
            <p:cNvPr id="206" name="Google Shape;206;p8"/>
            <p:cNvSpPr txBox="1"/>
            <p:nvPr/>
          </p:nvSpPr>
          <p:spPr>
            <a:xfrm>
              <a:off x="0" y="-38100"/>
              <a:ext cx="7263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07" name="Google Shape;207;p8"/>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grpSp>
        <p:nvGrpSpPr>
          <p:cNvPr id="208" name="Google Shape;208;p8"/>
          <p:cNvGrpSpPr/>
          <p:nvPr/>
        </p:nvGrpSpPr>
        <p:grpSpPr>
          <a:xfrm>
            <a:off x="3604743" y="884038"/>
            <a:ext cx="2751234" cy="1504711"/>
            <a:chOff x="0" y="-38100"/>
            <a:chExt cx="724600" cy="396300"/>
          </a:xfrm>
        </p:grpSpPr>
        <p:sp>
          <p:nvSpPr>
            <p:cNvPr id="209" name="Google Shape;209;p8"/>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210" name="Google Shape;210;p8"/>
            <p:cNvSpPr txBox="1"/>
            <p:nvPr/>
          </p:nvSpPr>
          <p:spPr>
            <a:xfrm>
              <a:off x="0" y="-38100"/>
              <a:ext cx="7245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8"/>
          <p:cNvGrpSpPr/>
          <p:nvPr/>
        </p:nvGrpSpPr>
        <p:grpSpPr>
          <a:xfrm>
            <a:off x="10542174" y="2262275"/>
            <a:ext cx="7745676" cy="2869824"/>
            <a:chOff x="3" y="-38101"/>
            <a:chExt cx="2040000" cy="755833"/>
          </a:xfrm>
        </p:grpSpPr>
        <p:sp>
          <p:nvSpPr>
            <p:cNvPr id="212" name="Google Shape;212;p8"/>
            <p:cNvSpPr/>
            <p:nvPr/>
          </p:nvSpPr>
          <p:spPr>
            <a:xfrm>
              <a:off x="3" y="3"/>
              <a:ext cx="2037782" cy="717730"/>
            </a:xfrm>
            <a:custGeom>
              <a:rect b="b" l="l" r="r" t="t"/>
              <a:pathLst>
                <a:path extrusionOk="0" h="717730" w="2162103">
                  <a:moveTo>
                    <a:pt x="0" y="0"/>
                  </a:moveTo>
                  <a:lnTo>
                    <a:pt x="2162103" y="0"/>
                  </a:lnTo>
                  <a:lnTo>
                    <a:pt x="2162103" y="717730"/>
                  </a:lnTo>
                  <a:lnTo>
                    <a:pt x="0" y="717730"/>
                  </a:lnTo>
                  <a:close/>
                </a:path>
              </a:pathLst>
            </a:custGeom>
            <a:solidFill>
              <a:srgbClr val="FFFFFF"/>
            </a:solidFill>
            <a:ln>
              <a:noFill/>
            </a:ln>
          </p:spPr>
        </p:sp>
        <p:sp>
          <p:nvSpPr>
            <p:cNvPr id="213" name="Google Shape;213;p8"/>
            <p:cNvSpPr txBox="1"/>
            <p:nvPr/>
          </p:nvSpPr>
          <p:spPr>
            <a:xfrm>
              <a:off x="3" y="-38101"/>
              <a:ext cx="20400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8"/>
          <p:cNvGrpSpPr/>
          <p:nvPr/>
        </p:nvGrpSpPr>
        <p:grpSpPr>
          <a:xfrm>
            <a:off x="13319750" y="884050"/>
            <a:ext cx="4968614" cy="1503849"/>
            <a:chOff x="0" y="-38097"/>
            <a:chExt cx="1430558" cy="396073"/>
          </a:xfrm>
        </p:grpSpPr>
        <p:sp>
          <p:nvSpPr>
            <p:cNvPr id="215" name="Google Shape;215;p8"/>
            <p:cNvSpPr/>
            <p:nvPr/>
          </p:nvSpPr>
          <p:spPr>
            <a:xfrm>
              <a:off x="0" y="0"/>
              <a:ext cx="1430558" cy="357976"/>
            </a:xfrm>
            <a:custGeom>
              <a:rect b="b" l="l" r="r" t="t"/>
              <a:pathLst>
                <a:path extrusionOk="0" h="357976" w="1430558">
                  <a:moveTo>
                    <a:pt x="0" y="0"/>
                  </a:moveTo>
                  <a:lnTo>
                    <a:pt x="1430558" y="0"/>
                  </a:lnTo>
                  <a:lnTo>
                    <a:pt x="1430558" y="357976"/>
                  </a:lnTo>
                  <a:lnTo>
                    <a:pt x="0" y="357976"/>
                  </a:lnTo>
                  <a:close/>
                </a:path>
              </a:pathLst>
            </a:custGeom>
            <a:solidFill>
              <a:srgbClr val="FFFFFF"/>
            </a:solidFill>
            <a:ln>
              <a:noFill/>
            </a:ln>
          </p:spPr>
        </p:sp>
        <p:sp>
          <p:nvSpPr>
            <p:cNvPr id="216" name="Google Shape;216;p8"/>
            <p:cNvSpPr txBox="1"/>
            <p:nvPr/>
          </p:nvSpPr>
          <p:spPr>
            <a:xfrm>
              <a:off x="0" y="-38097"/>
              <a:ext cx="1308600" cy="396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8"/>
          <p:cNvGrpSpPr/>
          <p:nvPr/>
        </p:nvGrpSpPr>
        <p:grpSpPr>
          <a:xfrm>
            <a:off x="13319748" y="5010268"/>
            <a:ext cx="2751234" cy="1504711"/>
            <a:chOff x="0" y="-38100"/>
            <a:chExt cx="724600" cy="396300"/>
          </a:xfrm>
        </p:grpSpPr>
        <p:sp>
          <p:nvSpPr>
            <p:cNvPr id="218" name="Google Shape;218;p8"/>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219" name="Google Shape;219;p8"/>
            <p:cNvSpPr txBox="1"/>
            <p:nvPr/>
          </p:nvSpPr>
          <p:spPr>
            <a:xfrm>
              <a:off x="0" y="-38100"/>
              <a:ext cx="7245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8"/>
          <p:cNvGrpSpPr/>
          <p:nvPr/>
        </p:nvGrpSpPr>
        <p:grpSpPr>
          <a:xfrm>
            <a:off x="6382327" y="5010268"/>
            <a:ext cx="2751234" cy="1504711"/>
            <a:chOff x="0" y="-38100"/>
            <a:chExt cx="724600" cy="396300"/>
          </a:xfrm>
        </p:grpSpPr>
        <p:sp>
          <p:nvSpPr>
            <p:cNvPr id="221" name="Google Shape;221;p8"/>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222" name="Google Shape;222;p8"/>
            <p:cNvSpPr txBox="1"/>
            <p:nvPr/>
          </p:nvSpPr>
          <p:spPr>
            <a:xfrm>
              <a:off x="0" y="-38100"/>
              <a:ext cx="724500" cy="3963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8"/>
          <p:cNvGrpSpPr/>
          <p:nvPr/>
        </p:nvGrpSpPr>
        <p:grpSpPr>
          <a:xfrm>
            <a:off x="827159" y="910735"/>
            <a:ext cx="2760717" cy="4221669"/>
            <a:chOff x="0" y="-38100"/>
            <a:chExt cx="891647" cy="1363500"/>
          </a:xfrm>
        </p:grpSpPr>
        <p:sp>
          <p:nvSpPr>
            <p:cNvPr id="224" name="Google Shape;224;p8"/>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3911"/>
            </a:solidFill>
            <a:ln>
              <a:noFill/>
            </a:ln>
          </p:spPr>
        </p:sp>
        <p:sp>
          <p:nvSpPr>
            <p:cNvPr id="225" name="Google Shape;225;p8"/>
            <p:cNvSpPr txBox="1"/>
            <p:nvPr/>
          </p:nvSpPr>
          <p:spPr>
            <a:xfrm>
              <a:off x="0" y="-38100"/>
              <a:ext cx="891600" cy="1363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8"/>
          <p:cNvGrpSpPr/>
          <p:nvPr/>
        </p:nvGrpSpPr>
        <p:grpSpPr>
          <a:xfrm>
            <a:off x="10542164" y="5036965"/>
            <a:ext cx="2760717" cy="4221669"/>
            <a:chOff x="0" y="-38100"/>
            <a:chExt cx="891647" cy="1363500"/>
          </a:xfrm>
        </p:grpSpPr>
        <p:sp>
          <p:nvSpPr>
            <p:cNvPr id="227" name="Google Shape;227;p8"/>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3911"/>
            </a:solidFill>
            <a:ln>
              <a:noFill/>
            </a:ln>
          </p:spPr>
        </p:sp>
        <p:sp>
          <p:nvSpPr>
            <p:cNvPr id="228" name="Google Shape;228;p8"/>
            <p:cNvSpPr txBox="1"/>
            <p:nvPr/>
          </p:nvSpPr>
          <p:spPr>
            <a:xfrm>
              <a:off x="0" y="-38100"/>
              <a:ext cx="891600" cy="1363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8"/>
          <p:cNvGrpSpPr/>
          <p:nvPr/>
        </p:nvGrpSpPr>
        <p:grpSpPr>
          <a:xfrm>
            <a:off x="3604743" y="5036965"/>
            <a:ext cx="2760717" cy="4221669"/>
            <a:chOff x="0" y="-38100"/>
            <a:chExt cx="891647" cy="1363500"/>
          </a:xfrm>
        </p:grpSpPr>
        <p:sp>
          <p:nvSpPr>
            <p:cNvPr id="230" name="Google Shape;230;p8"/>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DDDD"/>
            </a:solidFill>
            <a:ln>
              <a:noFill/>
            </a:ln>
          </p:spPr>
        </p:sp>
        <p:sp>
          <p:nvSpPr>
            <p:cNvPr id="231" name="Google Shape;231;p8"/>
            <p:cNvSpPr txBox="1"/>
            <p:nvPr/>
          </p:nvSpPr>
          <p:spPr>
            <a:xfrm>
              <a:off x="0" y="-38100"/>
              <a:ext cx="891600" cy="1363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2" name="Google Shape;232;p8"/>
          <p:cNvGrpSpPr/>
          <p:nvPr/>
        </p:nvGrpSpPr>
        <p:grpSpPr>
          <a:xfrm>
            <a:off x="7763633" y="910735"/>
            <a:ext cx="2760717" cy="4221669"/>
            <a:chOff x="0" y="-38100"/>
            <a:chExt cx="891647" cy="1363500"/>
          </a:xfrm>
        </p:grpSpPr>
        <p:sp>
          <p:nvSpPr>
            <p:cNvPr id="233" name="Google Shape;233;p8"/>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DDDD"/>
            </a:solidFill>
            <a:ln>
              <a:noFill/>
            </a:ln>
          </p:spPr>
        </p:sp>
        <p:sp>
          <p:nvSpPr>
            <p:cNvPr id="234" name="Google Shape;234;p8"/>
            <p:cNvSpPr txBox="1"/>
            <p:nvPr/>
          </p:nvSpPr>
          <p:spPr>
            <a:xfrm>
              <a:off x="0" y="-38100"/>
              <a:ext cx="891600" cy="1363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8"/>
          <p:cNvSpPr/>
          <p:nvPr>
            <p:ph idx="2" type="pic"/>
          </p:nvPr>
        </p:nvSpPr>
        <p:spPr>
          <a:xfrm>
            <a:off x="825850" y="1028700"/>
            <a:ext cx="2760900" cy="4108200"/>
          </a:xfrm>
          <a:prstGeom prst="rect">
            <a:avLst/>
          </a:prstGeom>
          <a:noFill/>
          <a:ln>
            <a:noFill/>
          </a:ln>
        </p:spPr>
      </p:sp>
      <p:sp>
        <p:nvSpPr>
          <p:cNvPr id="236" name="Google Shape;236;p8"/>
          <p:cNvSpPr txBox="1"/>
          <p:nvPr/>
        </p:nvSpPr>
        <p:spPr>
          <a:xfrm>
            <a:off x="794718" y="334281"/>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237" name="Google Shape;237;p8"/>
          <p:cNvSpPr txBox="1"/>
          <p:nvPr>
            <p:ph type="title"/>
          </p:nvPr>
        </p:nvSpPr>
        <p:spPr>
          <a:xfrm>
            <a:off x="13310521" y="1016277"/>
            <a:ext cx="4968600" cy="2494200"/>
          </a:xfrm>
          <a:prstGeom prst="rect">
            <a:avLst/>
          </a:prstGeom>
        </p:spPr>
        <p:txBody>
          <a:bodyPr anchorCtr="0" anchor="t" bIns="45700" lIns="91425" spcFirstLastPara="1" rIns="91425" wrap="square" tIns="45700">
            <a:normAutofit/>
          </a:bodyPr>
          <a:lstStyle>
            <a:lvl1pPr lvl="0" rtl="0" algn="ctr">
              <a:spcBef>
                <a:spcPts val="0"/>
              </a:spcBef>
              <a:spcAft>
                <a:spcPts val="0"/>
              </a:spcAft>
              <a:buSzPts val="90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8" name="Google Shape;238;p8"/>
          <p:cNvSpPr txBox="1"/>
          <p:nvPr>
            <p:ph idx="1" type="body"/>
          </p:nvPr>
        </p:nvSpPr>
        <p:spPr>
          <a:xfrm>
            <a:off x="11341800" y="2970375"/>
            <a:ext cx="6128700" cy="1485000"/>
          </a:xfrm>
          <a:prstGeom prst="rect">
            <a:avLst/>
          </a:prstGeom>
          <a:noFill/>
          <a:ln>
            <a:noFill/>
          </a:ln>
        </p:spPr>
        <p:txBody>
          <a:bodyPr anchorCtr="0" anchor="ctr" bIns="45700" lIns="91425" spcFirstLastPara="1" rIns="91425" wrap="square" tIns="45700">
            <a:normAutofit/>
          </a:bodyPr>
          <a:lstStyle>
            <a:lvl1pPr indent="-368300" lvl="0" marL="457200" marR="0" rtl="0" algn="ctr">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lgn="ctr">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lgn="ctr">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lgn="ctr">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239" name="Google Shape;239;p8"/>
          <p:cNvSpPr txBox="1"/>
          <p:nvPr>
            <p:ph idx="3" type="subTitle"/>
          </p:nvPr>
        </p:nvSpPr>
        <p:spPr>
          <a:xfrm>
            <a:off x="3849881" y="1259364"/>
            <a:ext cx="2239500" cy="444900"/>
          </a:xfrm>
          <a:prstGeom prst="rect">
            <a:avLst/>
          </a:prstGeom>
        </p:spPr>
        <p:txBody>
          <a:bodyPr anchorCtr="0" anchor="t" bIns="45700" lIns="91425" spcFirstLastPara="1" rIns="91425" wrap="square" tIns="45700">
            <a:normAutofit/>
          </a:bodyPr>
          <a:lstStyle>
            <a:lvl1pPr lvl="0" rtl="0">
              <a:spcBef>
                <a:spcPts val="640"/>
              </a:spcBef>
              <a:spcAft>
                <a:spcPts val="0"/>
              </a:spcAft>
              <a:buSzPts val="2850"/>
              <a:buFont typeface="Big Shoulders Display"/>
              <a:buNone/>
              <a:defRPr b="1" sz="2850">
                <a:latin typeface="Big Shoulders Display"/>
                <a:ea typeface="Big Shoulders Display"/>
                <a:cs typeface="Big Shoulders Display"/>
                <a:sym typeface="Big Shoulders Display"/>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240" name="Google Shape;240;p8"/>
          <p:cNvSpPr txBox="1"/>
          <p:nvPr>
            <p:ph idx="4" type="body"/>
          </p:nvPr>
        </p:nvSpPr>
        <p:spPr>
          <a:xfrm>
            <a:off x="3849875" y="1669857"/>
            <a:ext cx="3984300" cy="444900"/>
          </a:xfrm>
          <a:prstGeom prst="rect">
            <a:avLst/>
          </a:prstGeom>
          <a:noFill/>
          <a:ln>
            <a:noFill/>
          </a:ln>
        </p:spPr>
        <p:txBody>
          <a:bodyPr anchorCtr="0" anchor="t" bIns="45700" lIns="91425" spcFirstLastPara="1" rIns="91425" wrap="square" tIns="45700">
            <a:normAutofit/>
          </a:bodyPr>
          <a:lstStyle>
            <a:lvl1pPr indent="-368300" lvl="0" marL="457200" marR="0" rtl="0">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241" name="Google Shape;241;p8"/>
          <p:cNvSpPr txBox="1"/>
          <p:nvPr>
            <p:ph idx="5" type="subTitle"/>
          </p:nvPr>
        </p:nvSpPr>
        <p:spPr>
          <a:xfrm>
            <a:off x="10758681" y="1259364"/>
            <a:ext cx="2239500" cy="444900"/>
          </a:xfrm>
          <a:prstGeom prst="rect">
            <a:avLst/>
          </a:prstGeom>
        </p:spPr>
        <p:txBody>
          <a:bodyPr anchorCtr="0" anchor="t" bIns="45700" lIns="91425" spcFirstLastPara="1" rIns="91425" wrap="square" tIns="45700">
            <a:normAutofit/>
          </a:bodyPr>
          <a:lstStyle>
            <a:lvl1pPr lvl="0" rtl="0">
              <a:spcBef>
                <a:spcPts val="640"/>
              </a:spcBef>
              <a:spcAft>
                <a:spcPts val="0"/>
              </a:spcAft>
              <a:buSzPts val="2850"/>
              <a:buFont typeface="Big Shoulders Display"/>
              <a:buNone/>
              <a:defRPr b="1" sz="2850">
                <a:latin typeface="Big Shoulders Display"/>
                <a:ea typeface="Big Shoulders Display"/>
                <a:cs typeface="Big Shoulders Display"/>
                <a:sym typeface="Big Shoulders Display"/>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242" name="Google Shape;242;p8"/>
          <p:cNvSpPr txBox="1"/>
          <p:nvPr>
            <p:ph idx="6" type="body"/>
          </p:nvPr>
        </p:nvSpPr>
        <p:spPr>
          <a:xfrm>
            <a:off x="10758675" y="1669857"/>
            <a:ext cx="3984300" cy="444900"/>
          </a:xfrm>
          <a:prstGeom prst="rect">
            <a:avLst/>
          </a:prstGeom>
          <a:noFill/>
          <a:ln>
            <a:noFill/>
          </a:ln>
        </p:spPr>
        <p:txBody>
          <a:bodyPr anchorCtr="0" anchor="t" bIns="45700" lIns="91425" spcFirstLastPara="1" rIns="91425" wrap="square" tIns="45700">
            <a:normAutofit/>
          </a:bodyPr>
          <a:lstStyle>
            <a:lvl1pPr indent="-368300" lvl="0" marL="457200" marR="0" rtl="0">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243" name="Google Shape;243;p8"/>
          <p:cNvSpPr txBox="1"/>
          <p:nvPr>
            <p:ph idx="7" type="subTitle"/>
          </p:nvPr>
        </p:nvSpPr>
        <p:spPr>
          <a:xfrm>
            <a:off x="6640531" y="5403564"/>
            <a:ext cx="2239500" cy="444900"/>
          </a:xfrm>
          <a:prstGeom prst="rect">
            <a:avLst/>
          </a:prstGeom>
        </p:spPr>
        <p:txBody>
          <a:bodyPr anchorCtr="0" anchor="t" bIns="45700" lIns="91425" spcFirstLastPara="1" rIns="91425" wrap="square" tIns="45700">
            <a:normAutofit/>
          </a:bodyPr>
          <a:lstStyle>
            <a:lvl1pPr lvl="0" rtl="0">
              <a:spcBef>
                <a:spcPts val="640"/>
              </a:spcBef>
              <a:spcAft>
                <a:spcPts val="0"/>
              </a:spcAft>
              <a:buSzPts val="2850"/>
              <a:buFont typeface="Big Shoulders Display"/>
              <a:buNone/>
              <a:defRPr b="1" sz="2850">
                <a:latin typeface="Big Shoulders Display"/>
                <a:ea typeface="Big Shoulders Display"/>
                <a:cs typeface="Big Shoulders Display"/>
                <a:sym typeface="Big Shoulders Display"/>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244" name="Google Shape;244;p8"/>
          <p:cNvSpPr txBox="1"/>
          <p:nvPr>
            <p:ph idx="8" type="body"/>
          </p:nvPr>
        </p:nvSpPr>
        <p:spPr>
          <a:xfrm>
            <a:off x="6640525" y="5814057"/>
            <a:ext cx="3984300" cy="444900"/>
          </a:xfrm>
          <a:prstGeom prst="rect">
            <a:avLst/>
          </a:prstGeom>
          <a:noFill/>
          <a:ln>
            <a:noFill/>
          </a:ln>
        </p:spPr>
        <p:txBody>
          <a:bodyPr anchorCtr="0" anchor="t" bIns="45700" lIns="91425" spcFirstLastPara="1" rIns="91425" wrap="square" tIns="45700">
            <a:normAutofit/>
          </a:bodyPr>
          <a:lstStyle>
            <a:lvl1pPr indent="-368300" lvl="0" marL="457200" marR="0" rtl="0">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245" name="Google Shape;245;p8"/>
          <p:cNvSpPr txBox="1"/>
          <p:nvPr>
            <p:ph idx="9" type="subTitle"/>
          </p:nvPr>
        </p:nvSpPr>
        <p:spPr>
          <a:xfrm>
            <a:off x="13558681" y="5403564"/>
            <a:ext cx="2239500" cy="444900"/>
          </a:xfrm>
          <a:prstGeom prst="rect">
            <a:avLst/>
          </a:prstGeom>
        </p:spPr>
        <p:txBody>
          <a:bodyPr anchorCtr="0" anchor="t" bIns="45700" lIns="91425" spcFirstLastPara="1" rIns="91425" wrap="square" tIns="45700">
            <a:normAutofit/>
          </a:bodyPr>
          <a:lstStyle>
            <a:lvl1pPr lvl="0" rtl="0">
              <a:spcBef>
                <a:spcPts val="640"/>
              </a:spcBef>
              <a:spcAft>
                <a:spcPts val="0"/>
              </a:spcAft>
              <a:buSzPts val="2850"/>
              <a:buFont typeface="Big Shoulders Display"/>
              <a:buNone/>
              <a:defRPr b="1" sz="2850">
                <a:latin typeface="Big Shoulders Display"/>
                <a:ea typeface="Big Shoulders Display"/>
                <a:cs typeface="Big Shoulders Display"/>
                <a:sym typeface="Big Shoulders Display"/>
              </a:defRPr>
            </a:lvl1pPr>
            <a:lvl2pPr lvl="1" rtl="0">
              <a:spcBef>
                <a:spcPts val="560"/>
              </a:spcBef>
              <a:spcAft>
                <a:spcPts val="0"/>
              </a:spcAft>
              <a:buSzPts val="2200"/>
              <a:buNone/>
              <a:defRPr/>
            </a:lvl2pPr>
            <a:lvl3pPr lvl="2" rtl="0">
              <a:spcBef>
                <a:spcPts val="480"/>
              </a:spcBef>
              <a:spcAft>
                <a:spcPts val="0"/>
              </a:spcAft>
              <a:buSzPts val="2200"/>
              <a:buNone/>
              <a:defRPr/>
            </a:lvl3pPr>
            <a:lvl4pPr lvl="3" rtl="0">
              <a:spcBef>
                <a:spcPts val="400"/>
              </a:spcBef>
              <a:spcAft>
                <a:spcPts val="0"/>
              </a:spcAft>
              <a:buSzPts val="2200"/>
              <a:buNone/>
              <a:defRPr/>
            </a:lvl4pPr>
            <a:lvl5pPr lvl="4" rtl="0">
              <a:spcBef>
                <a:spcPts val="400"/>
              </a:spcBef>
              <a:spcAft>
                <a:spcPts val="0"/>
              </a:spcAft>
              <a:buSzPts val="2200"/>
              <a:buNone/>
              <a:defRPr/>
            </a:lvl5pPr>
            <a:lvl6pPr lvl="5" rtl="0">
              <a:spcBef>
                <a:spcPts val="400"/>
              </a:spcBef>
              <a:spcAft>
                <a:spcPts val="0"/>
              </a:spcAft>
              <a:buSzPts val="2200"/>
              <a:buNone/>
              <a:defRPr/>
            </a:lvl6pPr>
            <a:lvl7pPr lvl="6" rtl="0">
              <a:spcBef>
                <a:spcPts val="400"/>
              </a:spcBef>
              <a:spcAft>
                <a:spcPts val="0"/>
              </a:spcAft>
              <a:buSzPts val="2200"/>
              <a:buNone/>
              <a:defRPr/>
            </a:lvl7pPr>
            <a:lvl8pPr lvl="7" rtl="0">
              <a:spcBef>
                <a:spcPts val="400"/>
              </a:spcBef>
              <a:spcAft>
                <a:spcPts val="0"/>
              </a:spcAft>
              <a:buSzPts val="2200"/>
              <a:buNone/>
              <a:defRPr/>
            </a:lvl8pPr>
            <a:lvl9pPr lvl="8" rtl="0">
              <a:spcBef>
                <a:spcPts val="400"/>
              </a:spcBef>
              <a:spcAft>
                <a:spcPts val="0"/>
              </a:spcAft>
              <a:buSzPts val="2200"/>
              <a:buNone/>
              <a:defRPr/>
            </a:lvl9pPr>
          </a:lstStyle>
          <a:p/>
        </p:txBody>
      </p:sp>
      <p:sp>
        <p:nvSpPr>
          <p:cNvPr id="246" name="Google Shape;246;p8"/>
          <p:cNvSpPr txBox="1"/>
          <p:nvPr>
            <p:ph idx="13" type="body"/>
          </p:nvPr>
        </p:nvSpPr>
        <p:spPr>
          <a:xfrm>
            <a:off x="13558675" y="5814057"/>
            <a:ext cx="3984300" cy="444900"/>
          </a:xfrm>
          <a:prstGeom prst="rect">
            <a:avLst/>
          </a:prstGeom>
          <a:noFill/>
          <a:ln>
            <a:noFill/>
          </a:ln>
        </p:spPr>
        <p:txBody>
          <a:bodyPr anchorCtr="0" anchor="t" bIns="45700" lIns="91425" spcFirstLastPara="1" rIns="91425" wrap="square" tIns="45700">
            <a:normAutofit/>
          </a:bodyPr>
          <a:lstStyle>
            <a:lvl1pPr indent="-368300" lvl="0" marL="457200" marR="0" rtl="0">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
        <p:nvSpPr>
          <p:cNvPr id="247" name="Google Shape;247;p8"/>
          <p:cNvSpPr/>
          <p:nvPr>
            <p:ph idx="14" type="pic"/>
          </p:nvPr>
        </p:nvSpPr>
        <p:spPr>
          <a:xfrm>
            <a:off x="7763550" y="1028700"/>
            <a:ext cx="2760900" cy="4108200"/>
          </a:xfrm>
          <a:prstGeom prst="rect">
            <a:avLst/>
          </a:prstGeom>
          <a:noFill/>
          <a:ln>
            <a:noFill/>
          </a:ln>
        </p:spPr>
      </p:sp>
      <p:sp>
        <p:nvSpPr>
          <p:cNvPr id="248" name="Google Shape;248;p8"/>
          <p:cNvSpPr/>
          <p:nvPr>
            <p:ph idx="15" type="pic"/>
          </p:nvPr>
        </p:nvSpPr>
        <p:spPr>
          <a:xfrm>
            <a:off x="3604650" y="5150425"/>
            <a:ext cx="2760900" cy="4108200"/>
          </a:xfrm>
          <a:prstGeom prst="rect">
            <a:avLst/>
          </a:prstGeom>
          <a:noFill/>
          <a:ln>
            <a:noFill/>
          </a:ln>
        </p:spPr>
      </p:sp>
      <p:sp>
        <p:nvSpPr>
          <p:cNvPr id="249" name="Google Shape;249;p8"/>
          <p:cNvSpPr/>
          <p:nvPr>
            <p:ph idx="16" type="pic"/>
          </p:nvPr>
        </p:nvSpPr>
        <p:spPr>
          <a:xfrm>
            <a:off x="10542075" y="5150425"/>
            <a:ext cx="2760900" cy="41082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250" name="Shape 250"/>
        <p:cNvGrpSpPr/>
        <p:nvPr/>
      </p:nvGrpSpPr>
      <p:grpSpPr>
        <a:xfrm>
          <a:off x="0" y="0"/>
          <a:ext cx="0" cy="0"/>
          <a:chOff x="0" y="0"/>
          <a:chExt cx="0" cy="0"/>
        </a:xfrm>
      </p:grpSpPr>
      <p:grpSp>
        <p:nvGrpSpPr>
          <p:cNvPr id="251" name="Google Shape;251;p9"/>
          <p:cNvGrpSpPr/>
          <p:nvPr/>
        </p:nvGrpSpPr>
        <p:grpSpPr>
          <a:xfrm>
            <a:off x="4989775" y="9132693"/>
            <a:ext cx="2850128" cy="1153878"/>
            <a:chOff x="3" y="-38099"/>
            <a:chExt cx="750646" cy="303900"/>
          </a:xfrm>
        </p:grpSpPr>
        <p:sp>
          <p:nvSpPr>
            <p:cNvPr id="252" name="Google Shape;252;p9"/>
            <p:cNvSpPr/>
            <p:nvPr/>
          </p:nvSpPr>
          <p:spPr>
            <a:xfrm>
              <a:off x="3" y="0"/>
              <a:ext cx="750646" cy="265441"/>
            </a:xfrm>
            <a:custGeom>
              <a:rect b="b" l="l" r="r" t="t"/>
              <a:pathLst>
                <a:path extrusionOk="0" h="667776" w="750646">
                  <a:moveTo>
                    <a:pt x="0" y="0"/>
                  </a:moveTo>
                  <a:lnTo>
                    <a:pt x="750646" y="0"/>
                  </a:lnTo>
                  <a:lnTo>
                    <a:pt x="750646" y="667776"/>
                  </a:lnTo>
                  <a:lnTo>
                    <a:pt x="0" y="667776"/>
                  </a:lnTo>
                  <a:close/>
                </a:path>
              </a:pathLst>
            </a:custGeom>
            <a:solidFill>
              <a:srgbClr val="DD3911"/>
            </a:solidFill>
            <a:ln>
              <a:noFill/>
            </a:ln>
          </p:spPr>
        </p:sp>
        <p:sp>
          <p:nvSpPr>
            <p:cNvPr id="253" name="Google Shape;253;p9"/>
            <p:cNvSpPr txBox="1"/>
            <p:nvPr/>
          </p:nvSpPr>
          <p:spPr>
            <a:xfrm>
              <a:off x="3" y="-38099"/>
              <a:ext cx="750600" cy="303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9"/>
          <p:cNvGrpSpPr/>
          <p:nvPr/>
        </p:nvGrpSpPr>
        <p:grpSpPr>
          <a:xfrm>
            <a:off x="0" y="1021725"/>
            <a:ext cx="18288000" cy="9265275"/>
            <a:chOff x="0" y="12552"/>
            <a:chExt cx="24384000" cy="12353700"/>
          </a:xfrm>
        </p:grpSpPr>
        <p:cxnSp>
          <p:nvCxnSpPr>
            <p:cNvPr id="255" name="Google Shape;255;p9"/>
            <p:cNvCxnSpPr/>
            <p:nvPr/>
          </p:nvCxnSpPr>
          <p:spPr>
            <a:xfrm>
              <a:off x="0" y="127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56" name="Google Shape;256;p9"/>
            <p:cNvCxnSpPr/>
            <p:nvPr/>
          </p:nvCxnSpPr>
          <p:spPr>
            <a:xfrm>
              <a:off x="0" y="36764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57" name="Google Shape;257;p9"/>
            <p:cNvCxnSpPr/>
            <p:nvPr/>
          </p:nvCxnSpPr>
          <p:spPr>
            <a:xfrm>
              <a:off x="0" y="55082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58" name="Google Shape;258;p9"/>
            <p:cNvCxnSpPr/>
            <p:nvPr/>
          </p:nvCxnSpPr>
          <p:spPr>
            <a:xfrm>
              <a:off x="0" y="7340103"/>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59" name="Google Shape;259;p9"/>
            <p:cNvCxnSpPr/>
            <p:nvPr/>
          </p:nvCxnSpPr>
          <p:spPr>
            <a:xfrm>
              <a:off x="0" y="917195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60" name="Google Shape;260;p9"/>
            <p:cNvCxnSpPr/>
            <p:nvPr/>
          </p:nvCxnSpPr>
          <p:spPr>
            <a:xfrm>
              <a:off x="0" y="11003805"/>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61" name="Google Shape;261;p9"/>
            <p:cNvCxnSpPr/>
            <p:nvPr/>
          </p:nvCxnSpPr>
          <p:spPr>
            <a:xfrm>
              <a:off x="0" y="18445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262" name="Google Shape;262;p9"/>
            <p:cNvCxnSpPr/>
            <p:nvPr/>
          </p:nvCxnSpPr>
          <p:spPr>
            <a:xfrm rot="10800000">
              <a:off x="1091956"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3" name="Google Shape;263;p9"/>
            <p:cNvCxnSpPr/>
            <p:nvPr/>
          </p:nvCxnSpPr>
          <p:spPr>
            <a:xfrm rot="10800000">
              <a:off x="4791971"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4" name="Google Shape;264;p9"/>
            <p:cNvCxnSpPr/>
            <p:nvPr/>
          </p:nvCxnSpPr>
          <p:spPr>
            <a:xfrm rot="10800000">
              <a:off x="6641978"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5" name="Google Shape;265;p9"/>
            <p:cNvCxnSpPr/>
            <p:nvPr/>
          </p:nvCxnSpPr>
          <p:spPr>
            <a:xfrm rot="10800000">
              <a:off x="8491985"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6" name="Google Shape;266;p9"/>
            <p:cNvCxnSpPr/>
            <p:nvPr/>
          </p:nvCxnSpPr>
          <p:spPr>
            <a:xfrm rot="10800000">
              <a:off x="10341993"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7" name="Google Shape;267;p9"/>
            <p:cNvCxnSpPr/>
            <p:nvPr/>
          </p:nvCxnSpPr>
          <p:spPr>
            <a:xfrm rot="10800000">
              <a:off x="12192000"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8" name="Google Shape;268;p9"/>
            <p:cNvCxnSpPr/>
            <p:nvPr/>
          </p:nvCxnSpPr>
          <p:spPr>
            <a:xfrm rot="10800000">
              <a:off x="2941963"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69" name="Google Shape;269;p9"/>
            <p:cNvCxnSpPr/>
            <p:nvPr/>
          </p:nvCxnSpPr>
          <p:spPr>
            <a:xfrm rot="10800000">
              <a:off x="14042007"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70" name="Google Shape;270;p9"/>
            <p:cNvCxnSpPr/>
            <p:nvPr/>
          </p:nvCxnSpPr>
          <p:spPr>
            <a:xfrm rot="10800000">
              <a:off x="17742022"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71" name="Google Shape;271;p9"/>
            <p:cNvCxnSpPr/>
            <p:nvPr/>
          </p:nvCxnSpPr>
          <p:spPr>
            <a:xfrm rot="10800000">
              <a:off x="19592029"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72" name="Google Shape;272;p9"/>
            <p:cNvCxnSpPr/>
            <p:nvPr/>
          </p:nvCxnSpPr>
          <p:spPr>
            <a:xfrm rot="10800000">
              <a:off x="21442037"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73" name="Google Shape;273;p9"/>
            <p:cNvCxnSpPr/>
            <p:nvPr/>
          </p:nvCxnSpPr>
          <p:spPr>
            <a:xfrm rot="10800000">
              <a:off x="23292044" y="12552"/>
              <a:ext cx="0" cy="12353700"/>
            </a:xfrm>
            <a:prstGeom prst="straightConnector1">
              <a:avLst/>
            </a:prstGeom>
            <a:noFill/>
            <a:ln cap="flat" cmpd="sng" w="25400">
              <a:solidFill>
                <a:srgbClr val="000000"/>
              </a:solidFill>
              <a:prstDash val="solid"/>
              <a:round/>
              <a:headEnd len="sm" w="sm" type="none"/>
              <a:tailEnd len="sm" w="sm" type="none"/>
            </a:ln>
          </p:spPr>
        </p:cxnSp>
        <p:cxnSp>
          <p:nvCxnSpPr>
            <p:cNvPr id="274" name="Google Shape;274;p9"/>
            <p:cNvCxnSpPr/>
            <p:nvPr/>
          </p:nvCxnSpPr>
          <p:spPr>
            <a:xfrm rot="10800000">
              <a:off x="15892015" y="12552"/>
              <a:ext cx="0" cy="12353700"/>
            </a:xfrm>
            <a:prstGeom prst="straightConnector1">
              <a:avLst/>
            </a:prstGeom>
            <a:noFill/>
            <a:ln cap="flat" cmpd="sng" w="25400">
              <a:solidFill>
                <a:srgbClr val="000000"/>
              </a:solidFill>
              <a:prstDash val="solid"/>
              <a:round/>
              <a:headEnd len="sm" w="sm" type="none"/>
              <a:tailEnd len="sm" w="sm" type="none"/>
            </a:ln>
          </p:spPr>
        </p:cxnSp>
      </p:grpSp>
      <p:sp>
        <p:nvSpPr>
          <p:cNvPr id="275" name="Google Shape;275;p9"/>
          <p:cNvSpPr/>
          <p:nvPr/>
        </p:nvSpPr>
        <p:spPr>
          <a:xfrm>
            <a:off x="0" y="5156835"/>
            <a:ext cx="8307859" cy="4102139"/>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grpSp>
        <p:nvGrpSpPr>
          <p:cNvPr id="276" name="Google Shape;276;p9"/>
          <p:cNvGrpSpPr/>
          <p:nvPr/>
        </p:nvGrpSpPr>
        <p:grpSpPr>
          <a:xfrm>
            <a:off x="0" y="884038"/>
            <a:ext cx="8306546" cy="4246453"/>
            <a:chOff x="0" y="-38100"/>
            <a:chExt cx="2187718" cy="1118400"/>
          </a:xfrm>
        </p:grpSpPr>
        <p:sp>
          <p:nvSpPr>
            <p:cNvPr id="277" name="Google Shape;277;p9"/>
            <p:cNvSpPr/>
            <p:nvPr/>
          </p:nvSpPr>
          <p:spPr>
            <a:xfrm>
              <a:off x="0" y="0"/>
              <a:ext cx="2187718" cy="1080221"/>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sp>
          <p:nvSpPr>
            <p:cNvPr id="278" name="Google Shape;278;p9"/>
            <p:cNvSpPr txBox="1"/>
            <p:nvPr/>
          </p:nvSpPr>
          <p:spPr>
            <a:xfrm>
              <a:off x="0" y="-38100"/>
              <a:ext cx="2187600" cy="1118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9"/>
          <p:cNvSpPr/>
          <p:nvPr>
            <p:ph idx="2" type="pic"/>
          </p:nvPr>
        </p:nvSpPr>
        <p:spPr>
          <a:xfrm>
            <a:off x="7768700" y="1021725"/>
            <a:ext cx="10519200" cy="9265200"/>
          </a:xfrm>
          <a:prstGeom prst="rect">
            <a:avLst/>
          </a:prstGeom>
          <a:noFill/>
          <a:ln>
            <a:noFill/>
          </a:ln>
        </p:spPr>
      </p:sp>
      <p:sp>
        <p:nvSpPr>
          <p:cNvPr id="280" name="Google Shape;280;p9"/>
          <p:cNvSpPr txBox="1"/>
          <p:nvPr/>
        </p:nvSpPr>
        <p:spPr>
          <a:xfrm>
            <a:off x="794718" y="315147"/>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281" name="Google Shape;281;p9"/>
          <p:cNvSpPr txBox="1"/>
          <p:nvPr>
            <p:ph type="title"/>
          </p:nvPr>
        </p:nvSpPr>
        <p:spPr>
          <a:xfrm>
            <a:off x="794725" y="1470825"/>
            <a:ext cx="6534600" cy="2937000"/>
          </a:xfrm>
          <a:prstGeom prst="rect">
            <a:avLst/>
          </a:prstGeom>
        </p:spPr>
        <p:txBody>
          <a:bodyPr anchorCtr="0" anchor="t" bIns="45700" lIns="91425" spcFirstLastPara="1" rIns="91425" wrap="square" tIns="45700">
            <a:normAutofit/>
          </a:bodyPr>
          <a:lstStyle>
            <a:lvl1pPr lvl="0">
              <a:spcBef>
                <a:spcPts val="0"/>
              </a:spcBef>
              <a:spcAft>
                <a:spcPts val="0"/>
              </a:spcAft>
              <a:buSzPts val="9350"/>
              <a:buNone/>
              <a:defRPr sz="9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2" name="Google Shape;282;p9"/>
          <p:cNvSpPr txBox="1"/>
          <p:nvPr>
            <p:ph idx="1" type="body"/>
          </p:nvPr>
        </p:nvSpPr>
        <p:spPr>
          <a:xfrm>
            <a:off x="1049200" y="5712000"/>
            <a:ext cx="5892900" cy="2839200"/>
          </a:xfrm>
          <a:prstGeom prst="rect">
            <a:avLst/>
          </a:prstGeom>
          <a:noFill/>
          <a:ln>
            <a:noFill/>
          </a:ln>
        </p:spPr>
        <p:txBody>
          <a:bodyPr anchorCtr="0" anchor="t" bIns="45700" lIns="91425" spcFirstLastPara="1" rIns="91425" wrap="square" tIns="45700">
            <a:normAutofit/>
          </a:bodyPr>
          <a:lstStyle>
            <a:lvl1pPr indent="-368300" lvl="0" marL="457200" marR="0" rtl="0">
              <a:spcBef>
                <a:spcPts val="64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1pPr>
            <a:lvl2pPr indent="-368300" lvl="1" marL="914400" marR="0" rtl="0">
              <a:spcBef>
                <a:spcPts val="56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2pPr>
            <a:lvl3pPr indent="-368300" lvl="2" marL="1371600" marR="0" rtl="0">
              <a:spcBef>
                <a:spcPts val="48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3pPr>
            <a:lvl4pPr indent="-368300" lvl="3" marL="1828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4pPr>
            <a:lvl5pPr indent="-368300" lvl="4" marL="22860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5pPr>
            <a:lvl6pPr indent="-368300" lvl="5" marL="27432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6pPr>
            <a:lvl7pPr indent="-368300" lvl="6" marL="32004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7pPr>
            <a:lvl8pPr indent="-368300" lvl="7" marL="36576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8pPr>
            <a:lvl9pPr indent="-368300" lvl="8" marL="4114800" marR="0" rtl="0">
              <a:spcBef>
                <a:spcPts val="400"/>
              </a:spcBef>
              <a:spcAft>
                <a:spcPts val="0"/>
              </a:spcAft>
              <a:buClr>
                <a:schemeClr val="dk1"/>
              </a:buClr>
              <a:buSzPts val="2200"/>
              <a:buFont typeface="Assistant"/>
              <a:buChar char="•"/>
              <a:defRPr i="0" u="none" cap="none" strike="noStrike">
                <a:solidFill>
                  <a:schemeClr val="dk1"/>
                </a:solidFill>
                <a:latin typeface="Assistant"/>
                <a:ea typeface="Assistant"/>
                <a:cs typeface="Assistant"/>
                <a:sym typeface="Assistan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bg>
      <p:bgPr>
        <a:solidFill>
          <a:schemeClr val="dk1"/>
        </a:solidFill>
      </p:bgPr>
    </p:bg>
    <p:spTree>
      <p:nvGrpSpPr>
        <p:cNvPr id="283" name="Shape 283"/>
        <p:cNvGrpSpPr/>
        <p:nvPr/>
      </p:nvGrpSpPr>
      <p:grpSpPr>
        <a:xfrm>
          <a:off x="0" y="0"/>
          <a:ext cx="0" cy="0"/>
          <a:chOff x="0" y="0"/>
          <a:chExt cx="0" cy="0"/>
        </a:xfrm>
      </p:grpSpPr>
      <p:grpSp>
        <p:nvGrpSpPr>
          <p:cNvPr id="284" name="Google Shape;284;p10"/>
          <p:cNvGrpSpPr/>
          <p:nvPr/>
        </p:nvGrpSpPr>
        <p:grpSpPr>
          <a:xfrm>
            <a:off x="0" y="0"/>
            <a:ext cx="18288000" cy="10287000"/>
            <a:chOff x="0" y="0"/>
            <a:chExt cx="24384000" cy="13716000"/>
          </a:xfrm>
        </p:grpSpPr>
        <p:cxnSp>
          <p:nvCxnSpPr>
            <p:cNvPr id="285" name="Google Shape;285;p10"/>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86" name="Google Shape;286;p10"/>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87" name="Google Shape;287;p10"/>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88" name="Google Shape;288;p10"/>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89" name="Google Shape;289;p10"/>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90" name="Google Shape;290;p10"/>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91" name="Google Shape;291;p10"/>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292" name="Google Shape;292;p10"/>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3" name="Google Shape;293;p10"/>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4" name="Google Shape;294;p10"/>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5" name="Google Shape;295;p10"/>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6" name="Google Shape;296;p10"/>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7" name="Google Shape;297;p10"/>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8" name="Google Shape;298;p10"/>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299" name="Google Shape;299;p10"/>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300" name="Google Shape;300;p10"/>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301" name="Google Shape;301;p10"/>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302" name="Google Shape;302;p10"/>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303" name="Google Shape;303;p10"/>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304" name="Google Shape;304;p10"/>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sp>
        <p:nvSpPr>
          <p:cNvPr id="305" name="Google Shape;305;p10"/>
          <p:cNvSpPr/>
          <p:nvPr/>
        </p:nvSpPr>
        <p:spPr>
          <a:xfrm>
            <a:off x="840754" y="0"/>
            <a:ext cx="2732058" cy="3756981"/>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grpSp>
        <p:nvGrpSpPr>
          <p:cNvPr id="306" name="Google Shape;306;p10"/>
          <p:cNvGrpSpPr/>
          <p:nvPr/>
        </p:nvGrpSpPr>
        <p:grpSpPr>
          <a:xfrm>
            <a:off x="6380946" y="6385698"/>
            <a:ext cx="11075178" cy="2865000"/>
            <a:chOff x="0" y="-38100"/>
            <a:chExt cx="2916900" cy="754563"/>
          </a:xfrm>
        </p:grpSpPr>
        <p:sp>
          <p:nvSpPr>
            <p:cNvPr id="307" name="Google Shape;307;p10"/>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308" name="Google Shape;308;p10"/>
            <p:cNvSpPr txBox="1"/>
            <p:nvPr/>
          </p:nvSpPr>
          <p:spPr>
            <a:xfrm>
              <a:off x="0" y="-38100"/>
              <a:ext cx="2916900" cy="754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0"/>
          <p:cNvSpPr txBox="1"/>
          <p:nvPr/>
        </p:nvSpPr>
        <p:spPr>
          <a:xfrm>
            <a:off x="757276" y="227203"/>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502" u="none" cap="none" strike="noStrike">
                <a:solidFill>
                  <a:srgbClr val="FFFFFF"/>
                </a:solidFill>
                <a:latin typeface="Big Shoulders Display"/>
                <a:ea typeface="Big Shoulders Display"/>
                <a:cs typeface="Big Shoulders Display"/>
                <a:sym typeface="Big Shoulders Display"/>
              </a:rPr>
              <a:t>0</a:t>
            </a:r>
            <a:r>
              <a:rPr lang="en-US" sz="22502">
                <a:solidFill>
                  <a:srgbClr val="FFFFFF"/>
                </a:solidFill>
                <a:latin typeface="Big Shoulders Display"/>
                <a:ea typeface="Big Shoulders Display"/>
                <a:cs typeface="Big Shoulders Display"/>
                <a:sym typeface="Big Shoulders Display"/>
              </a:rPr>
              <a:t>2</a:t>
            </a:r>
            <a:endParaRPr/>
          </a:p>
        </p:txBody>
      </p:sp>
      <p:sp>
        <p:nvSpPr>
          <p:cNvPr id="310" name="Google Shape;310;p10"/>
          <p:cNvSpPr txBox="1"/>
          <p:nvPr>
            <p:ph type="title"/>
          </p:nvPr>
        </p:nvSpPr>
        <p:spPr>
          <a:xfrm>
            <a:off x="6380950" y="6859955"/>
            <a:ext cx="11075100" cy="2032800"/>
          </a:xfrm>
          <a:prstGeom prst="rect">
            <a:avLst/>
          </a:prstGeom>
          <a:noFill/>
          <a:ln>
            <a:noFill/>
          </a:ln>
        </p:spPr>
        <p:txBody>
          <a:bodyPr anchorCtr="0" anchor="t" bIns="45700" lIns="91425" spcFirstLastPara="1" rIns="91425" wrap="square" tIns="45700">
            <a:normAutofit/>
          </a:bodyPr>
          <a:lstStyle>
            <a:lvl1pPr lvl="0" marR="0" rtl="0" algn="ctr">
              <a:spcBef>
                <a:spcPts val="0"/>
              </a:spcBef>
              <a:spcAft>
                <a:spcPts val="0"/>
              </a:spcAft>
              <a:buClr>
                <a:schemeClr val="lt1"/>
              </a:buClr>
              <a:buSzPts val="13900"/>
              <a:buFont typeface="Big Shoulders Display"/>
              <a:buNone/>
              <a:defRPr b="1" i="0" sz="13900" u="none" cap="none" strike="noStrike">
                <a:solidFill>
                  <a:schemeClr val="lt1"/>
                </a:solidFill>
                <a:latin typeface="Big Shoulders Display"/>
                <a:ea typeface="Big Shoulders Display"/>
                <a:cs typeface="Big Shoulders Display"/>
                <a:sym typeface="Big Shoulders Display"/>
              </a:defRPr>
            </a:lvl1pPr>
            <a:lvl2pPr lvl="1" rtl="0">
              <a:spcBef>
                <a:spcPts val="0"/>
              </a:spcBef>
              <a:spcAft>
                <a:spcPts val="0"/>
              </a:spcAft>
              <a:buClr>
                <a:schemeClr val="lt1"/>
              </a:buClr>
              <a:buSzPts val="1400"/>
              <a:buNone/>
              <a:defRPr sz="1800">
                <a:solidFill>
                  <a:schemeClr val="lt1"/>
                </a:solidFill>
              </a:defRPr>
            </a:lvl2pPr>
            <a:lvl3pPr lvl="2" rtl="0">
              <a:spcBef>
                <a:spcPts val="0"/>
              </a:spcBef>
              <a:spcAft>
                <a:spcPts val="0"/>
              </a:spcAft>
              <a:buClr>
                <a:schemeClr val="lt1"/>
              </a:buClr>
              <a:buSzPts val="1400"/>
              <a:buNone/>
              <a:defRPr sz="1800">
                <a:solidFill>
                  <a:schemeClr val="lt1"/>
                </a:solidFill>
              </a:defRPr>
            </a:lvl3pPr>
            <a:lvl4pPr lvl="3" rtl="0">
              <a:spcBef>
                <a:spcPts val="0"/>
              </a:spcBef>
              <a:spcAft>
                <a:spcPts val="0"/>
              </a:spcAft>
              <a:buClr>
                <a:schemeClr val="lt1"/>
              </a:buClr>
              <a:buSzPts val="1400"/>
              <a:buNone/>
              <a:defRPr sz="1800">
                <a:solidFill>
                  <a:schemeClr val="lt1"/>
                </a:solidFill>
              </a:defRPr>
            </a:lvl4pPr>
            <a:lvl5pPr lvl="4" rtl="0">
              <a:spcBef>
                <a:spcPts val="0"/>
              </a:spcBef>
              <a:spcAft>
                <a:spcPts val="0"/>
              </a:spcAft>
              <a:buClr>
                <a:schemeClr val="lt1"/>
              </a:buClr>
              <a:buSzPts val="1400"/>
              <a:buNone/>
              <a:defRPr sz="1800">
                <a:solidFill>
                  <a:schemeClr val="lt1"/>
                </a:solidFill>
              </a:defRPr>
            </a:lvl5pPr>
            <a:lvl6pPr lvl="5" rtl="0">
              <a:spcBef>
                <a:spcPts val="0"/>
              </a:spcBef>
              <a:spcAft>
                <a:spcPts val="0"/>
              </a:spcAft>
              <a:buClr>
                <a:schemeClr val="lt1"/>
              </a:buClr>
              <a:buSzPts val="1400"/>
              <a:buNone/>
              <a:defRPr sz="1800">
                <a:solidFill>
                  <a:schemeClr val="lt1"/>
                </a:solidFill>
              </a:defRPr>
            </a:lvl6pPr>
            <a:lvl7pPr lvl="6" rtl="0">
              <a:spcBef>
                <a:spcPts val="0"/>
              </a:spcBef>
              <a:spcAft>
                <a:spcPts val="0"/>
              </a:spcAft>
              <a:buClr>
                <a:schemeClr val="lt1"/>
              </a:buClr>
              <a:buSzPts val="1400"/>
              <a:buNone/>
              <a:defRPr sz="1800">
                <a:solidFill>
                  <a:schemeClr val="lt1"/>
                </a:solidFill>
              </a:defRPr>
            </a:lvl7pPr>
            <a:lvl8pPr lvl="7" rtl="0">
              <a:spcBef>
                <a:spcPts val="0"/>
              </a:spcBef>
              <a:spcAft>
                <a:spcPts val="0"/>
              </a:spcAft>
              <a:buClr>
                <a:schemeClr val="lt1"/>
              </a:buClr>
              <a:buSzPts val="1400"/>
              <a:buNone/>
              <a:defRPr sz="1800">
                <a:solidFill>
                  <a:schemeClr val="lt1"/>
                </a:solidFill>
              </a:defRPr>
            </a:lvl8pPr>
            <a:lvl9pPr lvl="8" rtl="0">
              <a:spcBef>
                <a:spcPts val="0"/>
              </a:spcBef>
              <a:spcAft>
                <a:spcPts val="0"/>
              </a:spcAft>
              <a:buClr>
                <a:schemeClr val="lt1"/>
              </a:buClr>
              <a:buSzPts val="1400"/>
              <a:buNone/>
              <a:defRPr sz="18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055450" y="2292650"/>
            <a:ext cx="12700200" cy="12429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DD3911"/>
              </a:buClr>
              <a:buSzPts val="9000"/>
              <a:buFont typeface="Big Shoulders Display"/>
              <a:buNone/>
              <a:defRPr b="1" i="0" sz="9000" u="none" cap="none" strike="noStrike">
                <a:solidFill>
                  <a:srgbClr val="DD3911"/>
                </a:solidFill>
                <a:latin typeface="Big Shoulders Display"/>
                <a:ea typeface="Big Shoulders Display"/>
                <a:cs typeface="Big Shoulders Display"/>
                <a:sym typeface="Big Shoulders Dis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055450" y="3909400"/>
            <a:ext cx="8229600" cy="3792000"/>
          </a:xfrm>
          <a:prstGeom prst="rect">
            <a:avLst/>
          </a:prstGeom>
          <a:noFill/>
          <a:ln>
            <a:noFill/>
          </a:ln>
        </p:spPr>
        <p:txBody>
          <a:bodyPr anchorCtr="0" anchor="t" bIns="45700" lIns="91425" spcFirstLastPara="1" rIns="91425" wrap="square" tIns="45700">
            <a:normAutofit/>
          </a:bodyPr>
          <a:lstStyle>
            <a:lvl1pPr indent="-368300" lvl="0" marL="457200" marR="0" rtl="0" algn="l">
              <a:spcBef>
                <a:spcPts val="64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1pPr>
            <a:lvl2pPr indent="-368300" lvl="1" marL="914400" marR="0" rtl="0" algn="l">
              <a:spcBef>
                <a:spcPts val="56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2pPr>
            <a:lvl3pPr indent="-368300" lvl="2" marL="1371600" marR="0" rtl="0" algn="l">
              <a:spcBef>
                <a:spcPts val="48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3pPr>
            <a:lvl4pPr indent="-368300" lvl="3" marL="18288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4pPr>
            <a:lvl5pPr indent="-368300" lvl="4" marL="22860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5pPr>
            <a:lvl6pPr indent="-368300" lvl="5" marL="27432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6pPr>
            <a:lvl7pPr indent="-368300" lvl="6" marL="32004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7pPr>
            <a:lvl8pPr indent="-368300" lvl="7" marL="36576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8pPr>
            <a:lvl9pPr indent="-368300" lvl="8" marL="4114800" marR="0" rtl="0" algn="l">
              <a:spcBef>
                <a:spcPts val="400"/>
              </a:spcBef>
              <a:spcAft>
                <a:spcPts val="0"/>
              </a:spcAft>
              <a:buClr>
                <a:schemeClr val="dk1"/>
              </a:buClr>
              <a:buSzPts val="2200"/>
              <a:buFont typeface="Assistant"/>
              <a:buChar char="•"/>
              <a:defRPr i="0" sz="2200" u="none" cap="none" strike="noStrike">
                <a:solidFill>
                  <a:schemeClr val="dk1"/>
                </a:solidFill>
                <a:latin typeface="Assistant"/>
                <a:ea typeface="Assistant"/>
                <a:cs typeface="Assistant"/>
                <a:sym typeface="Assistan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jpg"/><Relationship Id="rId4" Type="http://schemas.openxmlformats.org/officeDocument/2006/relationships/image" Target="../media/image24.jpg"/><Relationship Id="rId5"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39.jpg"/><Relationship Id="rId5" Type="http://schemas.openxmlformats.org/officeDocument/2006/relationships/image" Target="../media/image36.jpg"/><Relationship Id="rId6" Type="http://schemas.openxmlformats.org/officeDocument/2006/relationships/image" Target="../media/image29.jpg"/></Relationships>
</file>

<file path=ppt/slides/_rels/slide21.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43.png"/><Relationship Id="rId7" Type="http://schemas.openxmlformats.org/officeDocument/2006/relationships/image" Target="../media/image25.png"/><Relationship Id="rId8"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8.jpg"/><Relationship Id="rId5"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6.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3911"/>
        </a:solidFill>
      </p:bgPr>
    </p:bg>
    <p:spTree>
      <p:nvGrpSpPr>
        <p:cNvPr id="640" name="Shape 640"/>
        <p:cNvGrpSpPr/>
        <p:nvPr/>
      </p:nvGrpSpPr>
      <p:grpSpPr>
        <a:xfrm>
          <a:off x="0" y="0"/>
          <a:ext cx="0" cy="0"/>
          <a:chOff x="0" y="0"/>
          <a:chExt cx="0" cy="0"/>
        </a:xfrm>
      </p:grpSpPr>
      <p:grpSp>
        <p:nvGrpSpPr>
          <p:cNvPr id="641" name="Google Shape;641;p20"/>
          <p:cNvGrpSpPr/>
          <p:nvPr/>
        </p:nvGrpSpPr>
        <p:grpSpPr>
          <a:xfrm>
            <a:off x="0" y="-18640"/>
            <a:ext cx="18288000" cy="10337650"/>
            <a:chOff x="833459" y="0"/>
            <a:chExt cx="24384000" cy="13783533"/>
          </a:xfrm>
        </p:grpSpPr>
        <p:cxnSp>
          <p:nvCxnSpPr>
            <p:cNvPr id="642" name="Google Shape;642;p20"/>
            <p:cNvCxnSpPr/>
            <p:nvPr/>
          </p:nvCxnSpPr>
          <p:spPr>
            <a:xfrm>
              <a:off x="833459" y="138730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3" name="Google Shape;643;p20"/>
            <p:cNvCxnSpPr/>
            <p:nvPr/>
          </p:nvCxnSpPr>
          <p:spPr>
            <a:xfrm>
              <a:off x="833459" y="50510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4" name="Google Shape;644;p20"/>
            <p:cNvCxnSpPr/>
            <p:nvPr/>
          </p:nvCxnSpPr>
          <p:spPr>
            <a:xfrm>
              <a:off x="833459" y="6882853"/>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5" name="Google Shape;645;p20"/>
            <p:cNvCxnSpPr/>
            <p:nvPr/>
          </p:nvCxnSpPr>
          <p:spPr>
            <a:xfrm>
              <a:off x="833459" y="871470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6" name="Google Shape;646;p20"/>
            <p:cNvCxnSpPr/>
            <p:nvPr/>
          </p:nvCxnSpPr>
          <p:spPr>
            <a:xfrm>
              <a:off x="833459" y="1054655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7" name="Google Shape;647;p20"/>
            <p:cNvCxnSpPr/>
            <p:nvPr/>
          </p:nvCxnSpPr>
          <p:spPr>
            <a:xfrm>
              <a:off x="833459" y="12378405"/>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8" name="Google Shape;648;p20"/>
            <p:cNvCxnSpPr/>
            <p:nvPr/>
          </p:nvCxnSpPr>
          <p:spPr>
            <a:xfrm>
              <a:off x="833459" y="32191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649" name="Google Shape;649;p20"/>
            <p:cNvCxnSpPr/>
            <p:nvPr/>
          </p:nvCxnSpPr>
          <p:spPr>
            <a:xfrm rot="10800000">
              <a:off x="192541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0" name="Google Shape;650;p20"/>
            <p:cNvCxnSpPr/>
            <p:nvPr/>
          </p:nvCxnSpPr>
          <p:spPr>
            <a:xfrm rot="10800000">
              <a:off x="5589116"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1" name="Google Shape;651;p20"/>
            <p:cNvCxnSpPr/>
            <p:nvPr/>
          </p:nvCxnSpPr>
          <p:spPr>
            <a:xfrm rot="10800000">
              <a:off x="7420967"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2" name="Google Shape;652;p20"/>
            <p:cNvCxnSpPr/>
            <p:nvPr/>
          </p:nvCxnSpPr>
          <p:spPr>
            <a:xfrm rot="10800000">
              <a:off x="9252818"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3" name="Google Shape;653;p20"/>
            <p:cNvCxnSpPr/>
            <p:nvPr/>
          </p:nvCxnSpPr>
          <p:spPr>
            <a:xfrm rot="10800000">
              <a:off x="1108466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4" name="Google Shape;654;p20"/>
            <p:cNvCxnSpPr/>
            <p:nvPr/>
          </p:nvCxnSpPr>
          <p:spPr>
            <a:xfrm rot="10800000">
              <a:off x="1291651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5" name="Google Shape;655;p20"/>
            <p:cNvCxnSpPr/>
            <p:nvPr/>
          </p:nvCxnSpPr>
          <p:spPr>
            <a:xfrm rot="10800000">
              <a:off x="375726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6" name="Google Shape;656;p20"/>
            <p:cNvCxnSpPr/>
            <p:nvPr/>
          </p:nvCxnSpPr>
          <p:spPr>
            <a:xfrm rot="10800000">
              <a:off x="14784683"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7" name="Google Shape;657;p20"/>
            <p:cNvCxnSpPr/>
            <p:nvPr/>
          </p:nvCxnSpPr>
          <p:spPr>
            <a:xfrm rot="10800000">
              <a:off x="18521011"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8" name="Google Shape;658;p20"/>
            <p:cNvCxnSpPr/>
            <p:nvPr/>
          </p:nvCxnSpPr>
          <p:spPr>
            <a:xfrm rot="10800000">
              <a:off x="20389175"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59" name="Google Shape;659;p20"/>
            <p:cNvCxnSpPr/>
            <p:nvPr/>
          </p:nvCxnSpPr>
          <p:spPr>
            <a:xfrm rot="10800000">
              <a:off x="22257339"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60" name="Google Shape;660;p20"/>
            <p:cNvCxnSpPr/>
            <p:nvPr/>
          </p:nvCxnSpPr>
          <p:spPr>
            <a:xfrm rot="10800000">
              <a:off x="24125502" y="24853"/>
              <a:ext cx="0" cy="13716000"/>
            </a:xfrm>
            <a:prstGeom prst="straightConnector1">
              <a:avLst/>
            </a:prstGeom>
            <a:noFill/>
            <a:ln cap="flat" cmpd="sng" w="25400">
              <a:solidFill>
                <a:srgbClr val="000000"/>
              </a:solidFill>
              <a:prstDash val="solid"/>
              <a:round/>
              <a:headEnd len="sm" w="sm" type="none"/>
              <a:tailEnd len="sm" w="sm" type="none"/>
            </a:ln>
          </p:spPr>
        </p:cxnSp>
        <p:cxnSp>
          <p:nvCxnSpPr>
            <p:cNvPr id="661" name="Google Shape;661;p20"/>
            <p:cNvCxnSpPr/>
            <p:nvPr/>
          </p:nvCxnSpPr>
          <p:spPr>
            <a:xfrm rot="10800000">
              <a:off x="16652847" y="24853"/>
              <a:ext cx="0" cy="13716000"/>
            </a:xfrm>
            <a:prstGeom prst="straightConnector1">
              <a:avLst/>
            </a:prstGeom>
            <a:noFill/>
            <a:ln cap="flat" cmpd="sng" w="25400">
              <a:solidFill>
                <a:srgbClr val="000000"/>
              </a:solidFill>
              <a:prstDash val="solid"/>
              <a:round/>
              <a:headEnd len="sm" w="sm" type="none"/>
              <a:tailEnd len="sm" w="sm" type="none"/>
            </a:ln>
          </p:spPr>
        </p:cxnSp>
        <p:sp>
          <p:nvSpPr>
            <p:cNvPr id="662" name="Google Shape;662;p20"/>
            <p:cNvSpPr/>
            <p:nvPr/>
          </p:nvSpPr>
          <p:spPr>
            <a:xfrm>
              <a:off x="1940925" y="0"/>
              <a:ext cx="22169337" cy="1371600"/>
            </a:xfrm>
            <a:custGeom>
              <a:rect b="b" l="l" r="r" t="t"/>
              <a:pathLst>
                <a:path extrusionOk="0" h="270933" w="4379128">
                  <a:moveTo>
                    <a:pt x="0" y="0"/>
                  </a:moveTo>
                  <a:lnTo>
                    <a:pt x="4379128" y="0"/>
                  </a:lnTo>
                  <a:lnTo>
                    <a:pt x="4379128" y="270933"/>
                  </a:lnTo>
                  <a:lnTo>
                    <a:pt x="0" y="270933"/>
                  </a:lnTo>
                  <a:close/>
                </a:path>
              </a:pathLst>
            </a:custGeom>
            <a:solidFill>
              <a:srgbClr val="DD3911"/>
            </a:solidFill>
            <a:ln>
              <a:noFill/>
            </a:ln>
          </p:spPr>
        </p:sp>
        <p:grpSp>
          <p:nvGrpSpPr>
            <p:cNvPr id="663" name="Google Shape;663;p20"/>
            <p:cNvGrpSpPr/>
            <p:nvPr/>
          </p:nvGrpSpPr>
          <p:grpSpPr>
            <a:xfrm>
              <a:off x="833459" y="10368920"/>
              <a:ext cx="23276362" cy="3414613"/>
              <a:chOff x="164634" y="-38099"/>
              <a:chExt cx="4597800" cy="674491"/>
            </a:xfrm>
          </p:grpSpPr>
          <p:sp>
            <p:nvSpPr>
              <p:cNvPr id="664" name="Google Shape;664;p20"/>
              <p:cNvSpPr/>
              <p:nvPr/>
            </p:nvSpPr>
            <p:spPr>
              <a:xfrm>
                <a:off x="164719" y="-1"/>
                <a:ext cx="4595833" cy="636394"/>
              </a:xfrm>
              <a:custGeom>
                <a:rect b="b" l="l" r="r" t="t"/>
                <a:pathLst>
                  <a:path extrusionOk="0" h="636394" w="4762521">
                    <a:moveTo>
                      <a:pt x="0" y="0"/>
                    </a:moveTo>
                    <a:lnTo>
                      <a:pt x="4762521" y="0"/>
                    </a:lnTo>
                    <a:lnTo>
                      <a:pt x="4762521" y="636394"/>
                    </a:lnTo>
                    <a:lnTo>
                      <a:pt x="0" y="636394"/>
                    </a:lnTo>
                    <a:close/>
                  </a:path>
                </a:pathLst>
              </a:custGeom>
              <a:solidFill>
                <a:srgbClr val="DD3911"/>
              </a:solidFill>
              <a:ln>
                <a:noFill/>
              </a:ln>
            </p:spPr>
          </p:sp>
          <p:sp>
            <p:nvSpPr>
              <p:cNvPr id="665" name="Google Shape;665;p20"/>
              <p:cNvSpPr txBox="1"/>
              <p:nvPr/>
            </p:nvSpPr>
            <p:spPr>
              <a:xfrm>
                <a:off x="164634" y="-38099"/>
                <a:ext cx="4597800" cy="674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66" name="Google Shape;666;p20"/>
          <p:cNvPicPr preferRelativeResize="0"/>
          <p:nvPr/>
        </p:nvPicPr>
        <p:blipFill rotWithShape="1">
          <a:blip r:embed="rId3">
            <a:alphaModFix/>
          </a:blip>
          <a:srcRect b="38211" l="0" r="0" t="7717"/>
          <a:stretch/>
        </p:blipFill>
        <p:spPr>
          <a:xfrm>
            <a:off x="1103217" y="1558037"/>
            <a:ext cx="16081565" cy="5797037"/>
          </a:xfrm>
          <a:prstGeom prst="rect">
            <a:avLst/>
          </a:prstGeom>
          <a:noFill/>
          <a:ln>
            <a:noFill/>
          </a:ln>
        </p:spPr>
      </p:pic>
      <p:grpSp>
        <p:nvGrpSpPr>
          <p:cNvPr id="667" name="Google Shape;667;p20"/>
          <p:cNvGrpSpPr/>
          <p:nvPr/>
        </p:nvGrpSpPr>
        <p:grpSpPr>
          <a:xfrm>
            <a:off x="14954745" y="8833586"/>
            <a:ext cx="1887693" cy="369545"/>
            <a:chOff x="0" y="-38100"/>
            <a:chExt cx="497170" cy="97328"/>
          </a:xfrm>
        </p:grpSpPr>
        <p:sp>
          <p:nvSpPr>
            <p:cNvPr id="668" name="Google Shape;668;p20"/>
            <p:cNvSpPr/>
            <p:nvPr/>
          </p:nvSpPr>
          <p:spPr>
            <a:xfrm>
              <a:off x="0" y="0"/>
              <a:ext cx="497170" cy="59228"/>
            </a:xfrm>
            <a:custGeom>
              <a:rect b="b" l="l" r="r" t="t"/>
              <a:pathLst>
                <a:path extrusionOk="0" h="59228" w="497170">
                  <a:moveTo>
                    <a:pt x="0" y="0"/>
                  </a:moveTo>
                  <a:lnTo>
                    <a:pt x="497170" y="0"/>
                  </a:lnTo>
                  <a:lnTo>
                    <a:pt x="497170" y="59228"/>
                  </a:lnTo>
                  <a:lnTo>
                    <a:pt x="0" y="59228"/>
                  </a:lnTo>
                  <a:close/>
                </a:path>
              </a:pathLst>
            </a:custGeom>
            <a:solidFill>
              <a:srgbClr val="000000"/>
            </a:solidFill>
            <a:ln>
              <a:noFill/>
            </a:ln>
          </p:spPr>
        </p:sp>
        <p:sp>
          <p:nvSpPr>
            <p:cNvPr id="669" name="Google Shape;669;p20"/>
            <p:cNvSpPr txBox="1"/>
            <p:nvPr/>
          </p:nvSpPr>
          <p:spPr>
            <a:xfrm>
              <a:off x="0" y="-38100"/>
              <a:ext cx="497170" cy="9732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0" name="Google Shape;670;p20"/>
          <p:cNvSpPr txBox="1"/>
          <p:nvPr/>
        </p:nvSpPr>
        <p:spPr>
          <a:xfrm>
            <a:off x="587125" y="8204577"/>
            <a:ext cx="14248093" cy="1985542"/>
          </a:xfrm>
          <a:prstGeom prst="rect">
            <a:avLst/>
          </a:prstGeom>
          <a:noFill/>
          <a:ln>
            <a:noFill/>
          </a:ln>
        </p:spPr>
        <p:txBody>
          <a:bodyPr anchorCtr="0" anchor="t" bIns="0" lIns="0" spcFirstLastPara="1" rIns="0" wrap="square" tIns="0">
            <a:spAutoFit/>
          </a:bodyPr>
          <a:lstStyle/>
          <a:p>
            <a:pPr indent="0" lvl="0" marL="0" marR="0" rtl="0" algn="l">
              <a:lnSpc>
                <a:spcPct val="108002"/>
              </a:lnSpc>
              <a:spcBef>
                <a:spcPts val="0"/>
              </a:spcBef>
              <a:spcAft>
                <a:spcPts val="0"/>
              </a:spcAft>
              <a:buNone/>
            </a:pPr>
            <a:r>
              <a:rPr b="1" i="0" lang="en-US" sz="14034" u="none" cap="none" strike="noStrike">
                <a:solidFill>
                  <a:srgbClr val="000000"/>
                </a:solidFill>
                <a:latin typeface="Big Shoulders Display"/>
                <a:ea typeface="Big Shoulders Display"/>
                <a:cs typeface="Big Shoulders Display"/>
                <a:sym typeface="Big Shoulders Display"/>
              </a:rPr>
              <a:t>MEDIA COMPANY BRAND</a:t>
            </a:r>
            <a:endParaRPr/>
          </a:p>
        </p:txBody>
      </p:sp>
      <p:sp>
        <p:nvSpPr>
          <p:cNvPr id="671" name="Google Shape;671;p20"/>
          <p:cNvSpPr txBox="1"/>
          <p:nvPr/>
        </p:nvSpPr>
        <p:spPr>
          <a:xfrm>
            <a:off x="5068392" y="316562"/>
            <a:ext cx="8151215"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0" i="0" lang="en-US" sz="2223" u="none" cap="none" strike="noStrike">
                <a:solidFill>
                  <a:srgbClr val="000000"/>
                </a:solidFill>
                <a:latin typeface="Assistant"/>
                <a:ea typeface="Assistant"/>
                <a:cs typeface="Assistant"/>
                <a:sym typeface="Assistant"/>
              </a:rPr>
              <a:t>Crafting Compelling Stories, Connecting Audiences</a:t>
            </a:r>
            <a:endParaRPr/>
          </a:p>
        </p:txBody>
      </p:sp>
      <p:sp>
        <p:nvSpPr>
          <p:cNvPr id="672" name="Google Shape;672;p20"/>
          <p:cNvSpPr txBox="1"/>
          <p:nvPr/>
        </p:nvSpPr>
        <p:spPr>
          <a:xfrm>
            <a:off x="1028517" y="316100"/>
            <a:ext cx="2328676" cy="38213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grpSp>
        <p:nvGrpSpPr>
          <p:cNvPr id="673" name="Google Shape;673;p20"/>
          <p:cNvGrpSpPr/>
          <p:nvPr/>
        </p:nvGrpSpPr>
        <p:grpSpPr>
          <a:xfrm>
            <a:off x="14666787" y="218168"/>
            <a:ext cx="2293681" cy="555085"/>
            <a:chOff x="0" y="0"/>
            <a:chExt cx="3058241" cy="740113"/>
          </a:xfrm>
        </p:grpSpPr>
        <p:sp>
          <p:nvSpPr>
            <p:cNvPr id="674" name="Google Shape;674;p20"/>
            <p:cNvSpPr/>
            <p:nvPr/>
          </p:nvSpPr>
          <p:spPr>
            <a:xfrm>
              <a:off x="0" y="0"/>
              <a:ext cx="3058241" cy="740113"/>
            </a:xfrm>
            <a:custGeom>
              <a:rect b="b" l="l" r="r" t="t"/>
              <a:pathLst>
                <a:path extrusionOk="0" h="162981" w="673460">
                  <a:moveTo>
                    <a:pt x="0" y="0"/>
                  </a:moveTo>
                  <a:lnTo>
                    <a:pt x="673460" y="0"/>
                  </a:lnTo>
                  <a:lnTo>
                    <a:pt x="6734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675" name="Google Shape;675;p20"/>
            <p:cNvSpPr txBox="1"/>
            <p:nvPr/>
          </p:nvSpPr>
          <p:spPr>
            <a:xfrm>
              <a:off x="146859" y="77533"/>
              <a:ext cx="2764523" cy="566561"/>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1" i="0" lang="en-US" sz="2938" u="none" cap="none" strike="noStrike">
                  <a:solidFill>
                    <a:srgbClr val="000000"/>
                  </a:solidFill>
                  <a:latin typeface="Assistant"/>
                  <a:ea typeface="Assistant"/>
                  <a:cs typeface="Assistant"/>
                  <a:sym typeface="Assistant"/>
                </a:rPr>
                <a:t>MEDIAHUB</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grpSp>
        <p:nvGrpSpPr>
          <p:cNvPr id="1023" name="Google Shape;1023;p29"/>
          <p:cNvGrpSpPr/>
          <p:nvPr/>
        </p:nvGrpSpPr>
        <p:grpSpPr>
          <a:xfrm>
            <a:off x="7764067" y="6365288"/>
            <a:ext cx="1379933" cy="3921712"/>
            <a:chOff x="0" y="-38100"/>
            <a:chExt cx="363439" cy="1032879"/>
          </a:xfrm>
        </p:grpSpPr>
        <p:sp>
          <p:nvSpPr>
            <p:cNvPr id="1024" name="Google Shape;1024;p29"/>
            <p:cNvSpPr/>
            <p:nvPr/>
          </p:nvSpPr>
          <p:spPr>
            <a:xfrm>
              <a:off x="0" y="0"/>
              <a:ext cx="363439" cy="994779"/>
            </a:xfrm>
            <a:custGeom>
              <a:rect b="b" l="l" r="r" t="t"/>
              <a:pathLst>
                <a:path extrusionOk="0" h="994779" w="363439">
                  <a:moveTo>
                    <a:pt x="0" y="0"/>
                  </a:moveTo>
                  <a:lnTo>
                    <a:pt x="363439" y="0"/>
                  </a:lnTo>
                  <a:lnTo>
                    <a:pt x="363439" y="994779"/>
                  </a:lnTo>
                  <a:lnTo>
                    <a:pt x="0" y="994779"/>
                  </a:lnTo>
                  <a:close/>
                </a:path>
              </a:pathLst>
            </a:custGeom>
            <a:solidFill>
              <a:srgbClr val="DDDDDD"/>
            </a:solidFill>
            <a:ln>
              <a:noFill/>
            </a:ln>
          </p:spPr>
        </p:sp>
        <p:sp>
          <p:nvSpPr>
            <p:cNvPr id="1025" name="Google Shape;1025;p29"/>
            <p:cNvSpPr txBox="1"/>
            <p:nvPr/>
          </p:nvSpPr>
          <p:spPr>
            <a:xfrm>
              <a:off x="0" y="-38100"/>
              <a:ext cx="363439" cy="1032879"/>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29"/>
          <p:cNvGrpSpPr/>
          <p:nvPr/>
        </p:nvGrpSpPr>
        <p:grpSpPr>
          <a:xfrm>
            <a:off x="17472750" y="-109"/>
            <a:ext cx="815569" cy="2402382"/>
            <a:chOff x="2" y="362078"/>
            <a:chExt cx="214800" cy="632726"/>
          </a:xfrm>
        </p:grpSpPr>
        <p:sp>
          <p:nvSpPr>
            <p:cNvPr id="1027" name="Google Shape;1027;p29"/>
            <p:cNvSpPr/>
            <p:nvPr/>
          </p:nvSpPr>
          <p:spPr>
            <a:xfrm>
              <a:off x="2" y="362078"/>
              <a:ext cx="214429" cy="631685"/>
            </a:xfrm>
            <a:custGeom>
              <a:rect b="b" l="l" r="r" t="t"/>
              <a:pathLst>
                <a:path extrusionOk="0" h="994779" w="363439">
                  <a:moveTo>
                    <a:pt x="0" y="0"/>
                  </a:moveTo>
                  <a:lnTo>
                    <a:pt x="363439" y="0"/>
                  </a:lnTo>
                  <a:lnTo>
                    <a:pt x="363439" y="994779"/>
                  </a:lnTo>
                  <a:lnTo>
                    <a:pt x="0" y="994779"/>
                  </a:lnTo>
                  <a:close/>
                </a:path>
              </a:pathLst>
            </a:custGeom>
            <a:solidFill>
              <a:srgbClr val="DD3911"/>
            </a:solidFill>
            <a:ln>
              <a:noFill/>
            </a:ln>
          </p:spPr>
        </p:sp>
        <p:sp>
          <p:nvSpPr>
            <p:cNvPr id="1028" name="Google Shape;1028;p29"/>
            <p:cNvSpPr txBox="1"/>
            <p:nvPr/>
          </p:nvSpPr>
          <p:spPr>
            <a:xfrm>
              <a:off x="2" y="362104"/>
              <a:ext cx="214800" cy="632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29" name="Google Shape;1029;p29"/>
          <p:cNvSpPr/>
          <p:nvPr/>
        </p:nvSpPr>
        <p:spPr>
          <a:xfrm>
            <a:off x="16092800" y="-98"/>
            <a:ext cx="1380160" cy="1029049"/>
          </a:xfrm>
          <a:custGeom>
            <a:rect b="b" l="l" r="r" t="t"/>
            <a:pathLst>
              <a:path extrusionOk="0" h="365559" w="363439">
                <a:moveTo>
                  <a:pt x="0" y="0"/>
                </a:moveTo>
                <a:lnTo>
                  <a:pt x="363439" y="0"/>
                </a:lnTo>
                <a:lnTo>
                  <a:pt x="363439" y="365559"/>
                </a:lnTo>
                <a:lnTo>
                  <a:pt x="0" y="365559"/>
                </a:lnTo>
                <a:close/>
              </a:path>
            </a:pathLst>
          </a:custGeom>
          <a:solidFill>
            <a:srgbClr val="DD3911"/>
          </a:solidFill>
          <a:ln>
            <a:noFill/>
          </a:ln>
        </p:spPr>
      </p:sp>
      <p:grpSp>
        <p:nvGrpSpPr>
          <p:cNvPr id="1030" name="Google Shape;1030;p29"/>
          <p:cNvGrpSpPr/>
          <p:nvPr/>
        </p:nvGrpSpPr>
        <p:grpSpPr>
          <a:xfrm>
            <a:off x="-1" y="0"/>
            <a:ext cx="18288001" cy="10287000"/>
            <a:chOff x="691923" y="0"/>
            <a:chExt cx="24384001" cy="13716000"/>
          </a:xfrm>
        </p:grpSpPr>
        <p:cxnSp>
          <p:nvCxnSpPr>
            <p:cNvPr id="1031" name="Google Shape;1031;p29"/>
            <p:cNvCxnSpPr/>
            <p:nvPr/>
          </p:nvCxnSpPr>
          <p:spPr>
            <a:xfrm>
              <a:off x="691923"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2" name="Google Shape;1032;p29"/>
            <p:cNvCxnSpPr/>
            <p:nvPr/>
          </p:nvCxnSpPr>
          <p:spPr>
            <a:xfrm>
              <a:off x="691923"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3" name="Google Shape;1033;p29"/>
            <p:cNvCxnSpPr/>
            <p:nvPr/>
          </p:nvCxnSpPr>
          <p:spPr>
            <a:xfrm>
              <a:off x="691923"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4" name="Google Shape;1034;p29"/>
            <p:cNvCxnSpPr/>
            <p:nvPr/>
          </p:nvCxnSpPr>
          <p:spPr>
            <a:xfrm>
              <a:off x="691923"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5" name="Google Shape;1035;p29"/>
            <p:cNvCxnSpPr/>
            <p:nvPr/>
          </p:nvCxnSpPr>
          <p:spPr>
            <a:xfrm>
              <a:off x="691923"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6" name="Google Shape;1036;p29"/>
            <p:cNvCxnSpPr/>
            <p:nvPr/>
          </p:nvCxnSpPr>
          <p:spPr>
            <a:xfrm>
              <a:off x="691923"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7" name="Google Shape;1037;p29"/>
            <p:cNvCxnSpPr/>
            <p:nvPr/>
          </p:nvCxnSpPr>
          <p:spPr>
            <a:xfrm>
              <a:off x="691923"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38" name="Google Shape;1038;p29"/>
            <p:cNvCxnSpPr/>
            <p:nvPr/>
          </p:nvCxnSpPr>
          <p:spPr>
            <a:xfrm rot="10800000">
              <a:off x="1783880"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039" name="Google Shape;1039;p29"/>
            <p:cNvCxnSpPr/>
            <p:nvPr/>
          </p:nvCxnSpPr>
          <p:spPr>
            <a:xfrm rot="10800000">
              <a:off x="548389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0" name="Google Shape;1040;p29"/>
            <p:cNvCxnSpPr/>
            <p:nvPr/>
          </p:nvCxnSpPr>
          <p:spPr>
            <a:xfrm rot="10800000">
              <a:off x="733390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1" name="Google Shape;1041;p29"/>
            <p:cNvCxnSpPr/>
            <p:nvPr/>
          </p:nvCxnSpPr>
          <p:spPr>
            <a:xfrm rot="10800000">
              <a:off x="918390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2" name="Google Shape;1042;p29"/>
            <p:cNvCxnSpPr/>
            <p:nvPr/>
          </p:nvCxnSpPr>
          <p:spPr>
            <a:xfrm rot="10800000">
              <a:off x="1103391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3" name="Google Shape;1043;p29"/>
            <p:cNvCxnSpPr/>
            <p:nvPr/>
          </p:nvCxnSpPr>
          <p:spPr>
            <a:xfrm rot="10800000">
              <a:off x="1288392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4" name="Google Shape;1044;p29"/>
            <p:cNvCxnSpPr/>
            <p:nvPr/>
          </p:nvCxnSpPr>
          <p:spPr>
            <a:xfrm rot="10800000">
              <a:off x="3633887"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045" name="Google Shape;1045;p29"/>
            <p:cNvCxnSpPr/>
            <p:nvPr/>
          </p:nvCxnSpPr>
          <p:spPr>
            <a:xfrm rot="10800000">
              <a:off x="1473393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6" name="Google Shape;1046;p29"/>
            <p:cNvCxnSpPr/>
            <p:nvPr/>
          </p:nvCxnSpPr>
          <p:spPr>
            <a:xfrm rot="10800000">
              <a:off x="1843394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7" name="Google Shape;1047;p29"/>
            <p:cNvCxnSpPr/>
            <p:nvPr/>
          </p:nvCxnSpPr>
          <p:spPr>
            <a:xfrm rot="10800000">
              <a:off x="2028395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8" name="Google Shape;1048;p29"/>
            <p:cNvCxnSpPr/>
            <p:nvPr/>
          </p:nvCxnSpPr>
          <p:spPr>
            <a:xfrm rot="10800000">
              <a:off x="2213396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49" name="Google Shape;1049;p29"/>
            <p:cNvCxnSpPr/>
            <p:nvPr/>
          </p:nvCxnSpPr>
          <p:spPr>
            <a:xfrm rot="10800000">
              <a:off x="2398396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50" name="Google Shape;1050;p29"/>
            <p:cNvCxnSpPr/>
            <p:nvPr/>
          </p:nvCxnSpPr>
          <p:spPr>
            <a:xfrm rot="10800000">
              <a:off x="16583938"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1051" name="Google Shape;1051;p29"/>
            <p:cNvGrpSpPr/>
            <p:nvPr/>
          </p:nvGrpSpPr>
          <p:grpSpPr>
            <a:xfrm>
              <a:off x="691925" y="1178733"/>
              <a:ext cx="10332440" cy="11165848"/>
              <a:chOff x="136676" y="-38097"/>
              <a:chExt cx="2040976" cy="2205600"/>
            </a:xfrm>
          </p:grpSpPr>
          <p:sp>
            <p:nvSpPr>
              <p:cNvPr id="1052" name="Google Shape;1052;p29"/>
              <p:cNvSpPr/>
              <p:nvPr/>
            </p:nvSpPr>
            <p:spPr>
              <a:xfrm>
                <a:off x="136676" y="0"/>
                <a:ext cx="2040976" cy="2167467"/>
              </a:xfrm>
              <a:custGeom>
                <a:rect b="b" l="l" r="r" t="t"/>
                <a:pathLst>
                  <a:path extrusionOk="0" h="2167467" w="2177041">
                    <a:moveTo>
                      <a:pt x="0" y="0"/>
                    </a:moveTo>
                    <a:lnTo>
                      <a:pt x="2177041" y="0"/>
                    </a:lnTo>
                    <a:lnTo>
                      <a:pt x="2177041" y="2167467"/>
                    </a:lnTo>
                    <a:lnTo>
                      <a:pt x="0" y="2167467"/>
                    </a:lnTo>
                    <a:close/>
                  </a:path>
                </a:pathLst>
              </a:custGeom>
              <a:solidFill>
                <a:srgbClr val="FFFFFF"/>
              </a:solidFill>
              <a:ln>
                <a:noFill/>
              </a:ln>
            </p:spPr>
          </p:sp>
          <p:sp>
            <p:nvSpPr>
              <p:cNvPr id="1053" name="Google Shape;1053;p29"/>
              <p:cNvSpPr txBox="1"/>
              <p:nvPr/>
            </p:nvSpPr>
            <p:spPr>
              <a:xfrm>
                <a:off x="136808" y="-38097"/>
                <a:ext cx="2040300" cy="22056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4" name="Google Shape;1054;p29"/>
            <p:cNvGrpSpPr/>
            <p:nvPr/>
          </p:nvGrpSpPr>
          <p:grpSpPr>
            <a:xfrm>
              <a:off x="12899163" y="1178719"/>
              <a:ext cx="11071559" cy="7499275"/>
              <a:chOff x="0" y="-38100"/>
              <a:chExt cx="2186975" cy="1481338"/>
            </a:xfrm>
          </p:grpSpPr>
          <p:sp>
            <p:nvSpPr>
              <p:cNvPr id="1055" name="Google Shape;1055;p29"/>
              <p:cNvSpPr/>
              <p:nvPr/>
            </p:nvSpPr>
            <p:spPr>
              <a:xfrm>
                <a:off x="0" y="0"/>
                <a:ext cx="2186975" cy="1443238"/>
              </a:xfrm>
              <a:custGeom>
                <a:rect b="b" l="l" r="r" t="t"/>
                <a:pathLst>
                  <a:path extrusionOk="0" h="1443238" w="2186975">
                    <a:moveTo>
                      <a:pt x="0" y="0"/>
                    </a:moveTo>
                    <a:lnTo>
                      <a:pt x="2186975" y="0"/>
                    </a:lnTo>
                    <a:lnTo>
                      <a:pt x="2186975" y="1443238"/>
                    </a:lnTo>
                    <a:lnTo>
                      <a:pt x="0" y="1443238"/>
                    </a:lnTo>
                    <a:close/>
                  </a:path>
                </a:pathLst>
              </a:custGeom>
              <a:solidFill>
                <a:srgbClr val="FFFFFF"/>
              </a:solidFill>
              <a:ln>
                <a:noFill/>
              </a:ln>
            </p:spPr>
          </p:sp>
          <p:sp>
            <p:nvSpPr>
              <p:cNvPr id="1056" name="Google Shape;1056;p29"/>
              <p:cNvSpPr txBox="1"/>
              <p:nvPr/>
            </p:nvSpPr>
            <p:spPr>
              <a:xfrm>
                <a:off x="0" y="-38100"/>
                <a:ext cx="2186975" cy="148133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57" name="Google Shape;1057;p29"/>
            <p:cNvGrpSpPr/>
            <p:nvPr/>
          </p:nvGrpSpPr>
          <p:grpSpPr>
            <a:xfrm>
              <a:off x="14747254" y="8510513"/>
              <a:ext cx="10328670" cy="5205487"/>
              <a:chOff x="0" y="-38100"/>
              <a:chExt cx="2040231" cy="1028244"/>
            </a:xfrm>
          </p:grpSpPr>
          <p:sp>
            <p:nvSpPr>
              <p:cNvPr id="1058" name="Google Shape;1058;p29"/>
              <p:cNvSpPr/>
              <p:nvPr/>
            </p:nvSpPr>
            <p:spPr>
              <a:xfrm>
                <a:off x="0" y="0"/>
                <a:ext cx="2040231" cy="990144"/>
              </a:xfrm>
              <a:custGeom>
                <a:rect b="b" l="l" r="r" t="t"/>
                <a:pathLst>
                  <a:path extrusionOk="0" h="990144" w="2040231">
                    <a:moveTo>
                      <a:pt x="0" y="0"/>
                    </a:moveTo>
                    <a:lnTo>
                      <a:pt x="2040231" y="0"/>
                    </a:lnTo>
                    <a:lnTo>
                      <a:pt x="2040231" y="990144"/>
                    </a:lnTo>
                    <a:lnTo>
                      <a:pt x="0" y="990144"/>
                    </a:lnTo>
                    <a:close/>
                  </a:path>
                </a:pathLst>
              </a:custGeom>
              <a:solidFill>
                <a:srgbClr val="FFFFFF"/>
              </a:solidFill>
              <a:ln>
                <a:noFill/>
              </a:ln>
            </p:spPr>
          </p:sp>
          <p:sp>
            <p:nvSpPr>
              <p:cNvPr id="1059" name="Google Shape;1059;p29"/>
              <p:cNvSpPr txBox="1"/>
              <p:nvPr/>
            </p:nvSpPr>
            <p:spPr>
              <a:xfrm>
                <a:off x="0" y="-38100"/>
                <a:ext cx="2040231" cy="102824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60" name="Google Shape;1060;p29"/>
          <p:cNvSpPr txBox="1"/>
          <p:nvPr/>
        </p:nvSpPr>
        <p:spPr>
          <a:xfrm>
            <a:off x="12079064" y="8785540"/>
            <a:ext cx="4671300" cy="81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Present MediaHub's chosen typefaces along with examples of their usage.</a:t>
            </a:r>
            <a:endParaRPr/>
          </a:p>
        </p:txBody>
      </p:sp>
      <p:sp>
        <p:nvSpPr>
          <p:cNvPr id="1061" name="Google Shape;1061;p29"/>
          <p:cNvSpPr txBox="1"/>
          <p:nvPr/>
        </p:nvSpPr>
        <p:spPr>
          <a:xfrm>
            <a:off x="1955680" y="1516999"/>
            <a:ext cx="3818178" cy="37274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Big Shoulders Display</a:t>
            </a:r>
            <a:endParaRPr/>
          </a:p>
        </p:txBody>
      </p:sp>
      <p:sp>
        <p:nvSpPr>
          <p:cNvPr id="1062" name="Google Shape;1062;p29"/>
          <p:cNvSpPr txBox="1"/>
          <p:nvPr/>
        </p:nvSpPr>
        <p:spPr>
          <a:xfrm>
            <a:off x="11102718" y="7109802"/>
            <a:ext cx="6624061" cy="1504697"/>
          </a:xfrm>
          <a:prstGeom prst="rect">
            <a:avLst/>
          </a:prstGeom>
          <a:noFill/>
          <a:ln>
            <a:noFill/>
          </a:ln>
        </p:spPr>
        <p:txBody>
          <a:bodyPr anchorCtr="0" anchor="t" bIns="0" lIns="0" spcFirstLastPara="1" rIns="0" wrap="square" tIns="0">
            <a:spAutoFit/>
          </a:bodyPr>
          <a:lstStyle/>
          <a:p>
            <a:pPr indent="0" lvl="0" marL="0" marR="0" rtl="0" algn="ctr">
              <a:lnSpc>
                <a:spcPct val="128002"/>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TYPOGRAPHY</a:t>
            </a:r>
            <a:endParaRPr/>
          </a:p>
        </p:txBody>
      </p:sp>
      <p:sp>
        <p:nvSpPr>
          <p:cNvPr id="1063" name="Google Shape;1063;p29"/>
          <p:cNvSpPr txBox="1"/>
          <p:nvPr/>
        </p:nvSpPr>
        <p:spPr>
          <a:xfrm>
            <a:off x="1028700" y="2413618"/>
            <a:ext cx="5672138" cy="1771950"/>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0" i="0" lang="en-US" sz="12519" u="none" cap="none" strike="noStrike">
                <a:solidFill>
                  <a:srgbClr val="000000"/>
                </a:solidFill>
                <a:latin typeface="Big Shoulders Display"/>
                <a:ea typeface="Big Shoulders Display"/>
                <a:cs typeface="Big Shoulders Display"/>
                <a:sym typeface="Big Shoulders Display"/>
              </a:rPr>
              <a:t>REGULAR</a:t>
            </a:r>
            <a:endParaRPr/>
          </a:p>
        </p:txBody>
      </p:sp>
      <p:sp>
        <p:nvSpPr>
          <p:cNvPr id="1064" name="Google Shape;1064;p29"/>
          <p:cNvSpPr txBox="1"/>
          <p:nvPr/>
        </p:nvSpPr>
        <p:spPr>
          <a:xfrm>
            <a:off x="1028700" y="7013605"/>
            <a:ext cx="5672138" cy="1771950"/>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1" i="0" lang="en-US" sz="12519" u="none" cap="none" strike="noStrike">
                <a:solidFill>
                  <a:srgbClr val="000000"/>
                </a:solidFill>
                <a:latin typeface="Big Shoulders Display"/>
                <a:ea typeface="Big Shoulders Display"/>
                <a:cs typeface="Big Shoulders Display"/>
                <a:sym typeface="Big Shoulders Display"/>
              </a:rPr>
              <a:t>BOLD</a:t>
            </a:r>
            <a:endParaRPr/>
          </a:p>
        </p:txBody>
      </p:sp>
      <p:sp>
        <p:nvSpPr>
          <p:cNvPr id="1065" name="Google Shape;1065;p29"/>
          <p:cNvSpPr txBox="1"/>
          <p:nvPr/>
        </p:nvSpPr>
        <p:spPr>
          <a:xfrm>
            <a:off x="1028700" y="4713612"/>
            <a:ext cx="5672138" cy="1771950"/>
          </a:xfrm>
          <a:prstGeom prst="rect">
            <a:avLst/>
          </a:prstGeom>
          <a:noFill/>
          <a:ln>
            <a:noFill/>
          </a:ln>
        </p:spPr>
        <p:txBody>
          <a:bodyPr anchorCtr="0" anchor="t" bIns="0" lIns="0" spcFirstLastPara="1" rIns="0" wrap="square" tIns="0">
            <a:spAutoFit/>
          </a:bodyPr>
          <a:lstStyle/>
          <a:p>
            <a:pPr indent="0" lvl="0" marL="0" marR="0" rtl="0" algn="ctr">
              <a:lnSpc>
                <a:spcPct val="108003"/>
              </a:lnSpc>
              <a:spcBef>
                <a:spcPts val="0"/>
              </a:spcBef>
              <a:spcAft>
                <a:spcPts val="0"/>
              </a:spcAft>
              <a:buNone/>
            </a:pPr>
            <a:r>
              <a:rPr b="0" i="0" lang="en-US" sz="12519" u="none" cap="none" strike="noStrike">
                <a:solidFill>
                  <a:srgbClr val="000000"/>
                </a:solidFill>
                <a:latin typeface="Big Shoulders Display Medium"/>
                <a:ea typeface="Big Shoulders Display Medium"/>
                <a:cs typeface="Big Shoulders Display Medium"/>
                <a:sym typeface="Big Shoulders Display Medium"/>
              </a:rPr>
              <a:t>MEDIUM</a:t>
            </a:r>
            <a:endParaRPr/>
          </a:p>
        </p:txBody>
      </p:sp>
      <p:sp>
        <p:nvSpPr>
          <p:cNvPr id="1066" name="Google Shape;1066;p29"/>
          <p:cNvSpPr txBox="1"/>
          <p:nvPr/>
        </p:nvSpPr>
        <p:spPr>
          <a:xfrm>
            <a:off x="10724110" y="1337784"/>
            <a:ext cx="5166300" cy="1402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a:ea typeface="Big Shoulders Display"/>
                <a:cs typeface="Big Shoulders Display"/>
                <a:sym typeface="Big Shoulders Display"/>
              </a:rPr>
              <a:t>ABCDEFGHIJKLMNOPQRSTUVWXYZ</a:t>
            </a:r>
            <a:endParaRPr/>
          </a:p>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a:ea typeface="Big Shoulders Display"/>
                <a:cs typeface="Big Shoulders Display"/>
                <a:sym typeface="Big Shoulders Display"/>
              </a:rPr>
              <a:t>abcdefghijklmnopqrstuvwxyz</a:t>
            </a:r>
            <a:endParaRPr/>
          </a:p>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a:ea typeface="Big Shoulders Display"/>
                <a:cs typeface="Big Shoulders Display"/>
                <a:sym typeface="Big Shoulders Display"/>
              </a:rPr>
              <a:t>1234567890</a:t>
            </a:r>
            <a:endParaRPr/>
          </a:p>
        </p:txBody>
      </p:sp>
      <p:sp>
        <p:nvSpPr>
          <p:cNvPr id="1067" name="Google Shape;1067;p29"/>
          <p:cNvSpPr txBox="1"/>
          <p:nvPr/>
        </p:nvSpPr>
        <p:spPr>
          <a:xfrm>
            <a:off x="10724110" y="3063630"/>
            <a:ext cx="5166300" cy="1402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Medium"/>
                <a:ea typeface="Big Shoulders Display Medium"/>
                <a:cs typeface="Big Shoulders Display Medium"/>
                <a:sym typeface="Big Shoulders Display Medium"/>
              </a:rPr>
              <a:t>ABCDEFGHIJKLMNOPQRSTUVWXYZ</a:t>
            </a:r>
            <a:endParaRPr/>
          </a:p>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Medium"/>
                <a:ea typeface="Big Shoulders Display Medium"/>
                <a:cs typeface="Big Shoulders Display Medium"/>
                <a:sym typeface="Big Shoulders Display Medium"/>
              </a:rPr>
              <a:t>abcdefghijklmnopqrstuvwxyz</a:t>
            </a:r>
            <a:endParaRPr/>
          </a:p>
          <a:p>
            <a:pPr indent="0" lvl="0" marL="0" marR="0" rtl="0" algn="ctr">
              <a:lnSpc>
                <a:spcPct val="90000"/>
              </a:lnSpc>
              <a:spcBef>
                <a:spcPts val="0"/>
              </a:spcBef>
              <a:spcAft>
                <a:spcPts val="0"/>
              </a:spcAft>
              <a:buNone/>
            </a:pPr>
            <a:r>
              <a:rPr b="0" i="0" lang="en-US" sz="3374" u="none" cap="none" strike="noStrike">
                <a:solidFill>
                  <a:srgbClr val="000000"/>
                </a:solidFill>
                <a:latin typeface="Big Shoulders Display Medium"/>
                <a:ea typeface="Big Shoulders Display Medium"/>
                <a:cs typeface="Big Shoulders Display Medium"/>
                <a:sym typeface="Big Shoulders Display Medium"/>
              </a:rPr>
              <a:t>1234567890</a:t>
            </a:r>
            <a:endParaRPr/>
          </a:p>
        </p:txBody>
      </p:sp>
      <p:sp>
        <p:nvSpPr>
          <p:cNvPr id="1068" name="Google Shape;1068;p29"/>
          <p:cNvSpPr txBox="1"/>
          <p:nvPr/>
        </p:nvSpPr>
        <p:spPr>
          <a:xfrm>
            <a:off x="10179224" y="4790182"/>
            <a:ext cx="6256200" cy="14022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3374" u="none" cap="none" strike="noStrike">
                <a:solidFill>
                  <a:srgbClr val="000000"/>
                </a:solidFill>
                <a:latin typeface="Big Shoulders Display"/>
                <a:ea typeface="Big Shoulders Display"/>
                <a:cs typeface="Big Shoulders Display"/>
                <a:sym typeface="Big Shoulders Display"/>
              </a:rPr>
              <a:t>ABCDEFGHIJKLMNOPQRSTUVWXYZ</a:t>
            </a:r>
            <a:endParaRPr/>
          </a:p>
          <a:p>
            <a:pPr indent="0" lvl="0" marL="0" marR="0" rtl="0" algn="ctr">
              <a:lnSpc>
                <a:spcPct val="90000"/>
              </a:lnSpc>
              <a:spcBef>
                <a:spcPts val="0"/>
              </a:spcBef>
              <a:spcAft>
                <a:spcPts val="0"/>
              </a:spcAft>
              <a:buNone/>
            </a:pPr>
            <a:r>
              <a:rPr b="1" i="0" lang="en-US" sz="3374" u="none" cap="none" strike="noStrike">
                <a:solidFill>
                  <a:srgbClr val="000000"/>
                </a:solidFill>
                <a:latin typeface="Big Shoulders Display"/>
                <a:ea typeface="Big Shoulders Display"/>
                <a:cs typeface="Big Shoulders Display"/>
                <a:sym typeface="Big Shoulders Display"/>
              </a:rPr>
              <a:t>abcdefghijklmnopqrstuvwxyz</a:t>
            </a:r>
            <a:endParaRPr/>
          </a:p>
          <a:p>
            <a:pPr indent="0" lvl="0" marL="0" marR="0" rtl="0" algn="ctr">
              <a:lnSpc>
                <a:spcPct val="90000"/>
              </a:lnSpc>
              <a:spcBef>
                <a:spcPts val="0"/>
              </a:spcBef>
              <a:spcAft>
                <a:spcPts val="0"/>
              </a:spcAft>
              <a:buNone/>
            </a:pPr>
            <a:r>
              <a:rPr b="1" i="0" lang="en-US" sz="3374" u="none" cap="none" strike="noStrike">
                <a:solidFill>
                  <a:srgbClr val="000000"/>
                </a:solidFill>
                <a:latin typeface="Big Shoulders Display"/>
                <a:ea typeface="Big Shoulders Display"/>
                <a:cs typeface="Big Shoulders Display"/>
                <a:sym typeface="Big Shoulders Display"/>
              </a:rPr>
              <a:t>1234567890</a:t>
            </a:r>
            <a:endParaRPr/>
          </a:p>
        </p:txBody>
      </p:sp>
      <p:sp>
        <p:nvSpPr>
          <p:cNvPr id="1069" name="Google Shape;1069;p29"/>
          <p:cNvSpPr txBox="1"/>
          <p:nvPr/>
        </p:nvSpPr>
        <p:spPr>
          <a:xfrm>
            <a:off x="794718" y="299003"/>
            <a:ext cx="2328676" cy="38167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30"/>
          <p:cNvSpPr/>
          <p:nvPr/>
        </p:nvSpPr>
        <p:spPr>
          <a:xfrm>
            <a:off x="9168325" y="-4"/>
            <a:ext cx="4136936" cy="999995"/>
          </a:xfrm>
          <a:custGeom>
            <a:rect b="b" l="l" r="r" t="t"/>
            <a:pathLst>
              <a:path extrusionOk="0" h="667776" w="1089384">
                <a:moveTo>
                  <a:pt x="0" y="0"/>
                </a:moveTo>
                <a:lnTo>
                  <a:pt x="1089384" y="0"/>
                </a:lnTo>
                <a:lnTo>
                  <a:pt x="1089384" y="667776"/>
                </a:lnTo>
                <a:lnTo>
                  <a:pt x="0" y="667776"/>
                </a:lnTo>
                <a:close/>
              </a:path>
            </a:pathLst>
          </a:custGeom>
          <a:solidFill>
            <a:srgbClr val="DDDDDD"/>
          </a:solidFill>
          <a:ln>
            <a:noFill/>
          </a:ln>
        </p:spPr>
      </p:sp>
      <p:grpSp>
        <p:nvGrpSpPr>
          <p:cNvPr id="1075" name="Google Shape;1075;p30"/>
          <p:cNvGrpSpPr/>
          <p:nvPr/>
        </p:nvGrpSpPr>
        <p:grpSpPr>
          <a:xfrm>
            <a:off x="0" y="0"/>
            <a:ext cx="18288000" cy="10287000"/>
            <a:chOff x="0" y="0"/>
            <a:chExt cx="24384000" cy="13716000"/>
          </a:xfrm>
        </p:grpSpPr>
        <p:cxnSp>
          <p:nvCxnSpPr>
            <p:cNvPr id="1076" name="Google Shape;1076;p30"/>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77" name="Google Shape;1077;p30"/>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78" name="Google Shape;1078;p30"/>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79" name="Google Shape;1079;p30"/>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80" name="Google Shape;1080;p30"/>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81" name="Google Shape;1081;p30"/>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82" name="Google Shape;1082;p30"/>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083" name="Google Shape;1083;p30"/>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4" name="Google Shape;1084;p30"/>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5" name="Google Shape;1085;p30"/>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6" name="Google Shape;1086;p30"/>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7" name="Google Shape;1087;p30"/>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8" name="Google Shape;1088;p30"/>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89" name="Google Shape;1089;p30"/>
            <p:cNvCxnSpPr/>
            <p:nvPr/>
          </p:nvCxnSpPr>
          <p:spPr>
            <a:xfrm rot="10800000">
              <a:off x="294196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0" name="Google Shape;1090;p30"/>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1" name="Google Shape;1091;p30"/>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2" name="Google Shape;1092;p30"/>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3" name="Google Shape;1093;p30"/>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4" name="Google Shape;1094;p30"/>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095" name="Google Shape;1095;p30"/>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sp>
        <p:nvSpPr>
          <p:cNvPr id="1096" name="Google Shape;1096;p30"/>
          <p:cNvSpPr/>
          <p:nvPr/>
        </p:nvSpPr>
        <p:spPr>
          <a:xfrm>
            <a:off x="9155730" y="1028700"/>
            <a:ext cx="9133774" cy="5477977"/>
          </a:xfrm>
          <a:custGeom>
            <a:rect b="b" l="l" r="r" t="t"/>
            <a:pathLst>
              <a:path extrusionOk="0" h="1442522" w="2405207">
                <a:moveTo>
                  <a:pt x="0" y="0"/>
                </a:moveTo>
                <a:lnTo>
                  <a:pt x="2405207" y="0"/>
                </a:lnTo>
                <a:lnTo>
                  <a:pt x="2405207" y="1442522"/>
                </a:lnTo>
                <a:lnTo>
                  <a:pt x="0" y="1442522"/>
                </a:lnTo>
                <a:close/>
              </a:path>
            </a:pathLst>
          </a:custGeom>
          <a:solidFill>
            <a:srgbClr val="FFFFFF"/>
          </a:solidFill>
          <a:ln>
            <a:noFill/>
          </a:ln>
        </p:spPr>
      </p:sp>
      <p:grpSp>
        <p:nvGrpSpPr>
          <p:cNvPr id="1097" name="Google Shape;1097;p30"/>
          <p:cNvGrpSpPr/>
          <p:nvPr/>
        </p:nvGrpSpPr>
        <p:grpSpPr>
          <a:xfrm>
            <a:off x="9155730" y="6386433"/>
            <a:ext cx="2752732" cy="4004277"/>
            <a:chOff x="0" y="-38100"/>
            <a:chExt cx="724999" cy="1054624"/>
          </a:xfrm>
        </p:grpSpPr>
        <p:sp>
          <p:nvSpPr>
            <p:cNvPr id="1098" name="Google Shape;1098;p30"/>
            <p:cNvSpPr/>
            <p:nvPr/>
          </p:nvSpPr>
          <p:spPr>
            <a:xfrm>
              <a:off x="0" y="0"/>
              <a:ext cx="724999" cy="1016524"/>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1099" name="Google Shape;1099;p30"/>
            <p:cNvSpPr txBox="1"/>
            <p:nvPr/>
          </p:nvSpPr>
          <p:spPr>
            <a:xfrm>
              <a:off x="0" y="-38100"/>
              <a:ext cx="724999" cy="105462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0" name="Google Shape;1100;p30"/>
          <p:cNvGrpSpPr/>
          <p:nvPr/>
        </p:nvGrpSpPr>
        <p:grpSpPr>
          <a:xfrm>
            <a:off x="11928225" y="6386433"/>
            <a:ext cx="2752732" cy="4004277"/>
            <a:chOff x="0" y="-38100"/>
            <a:chExt cx="724999" cy="1054624"/>
          </a:xfrm>
        </p:grpSpPr>
        <p:sp>
          <p:nvSpPr>
            <p:cNvPr id="1101" name="Google Shape;1101;p30"/>
            <p:cNvSpPr/>
            <p:nvPr/>
          </p:nvSpPr>
          <p:spPr>
            <a:xfrm>
              <a:off x="0" y="0"/>
              <a:ext cx="724999" cy="1016524"/>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1102" name="Google Shape;1102;p30"/>
            <p:cNvSpPr txBox="1"/>
            <p:nvPr/>
          </p:nvSpPr>
          <p:spPr>
            <a:xfrm>
              <a:off x="0" y="-38100"/>
              <a:ext cx="724999" cy="105462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3" name="Google Shape;1103;p30"/>
          <p:cNvGrpSpPr/>
          <p:nvPr/>
        </p:nvGrpSpPr>
        <p:grpSpPr>
          <a:xfrm>
            <a:off x="14703405" y="6386433"/>
            <a:ext cx="2752732" cy="4004277"/>
            <a:chOff x="0" y="-38100"/>
            <a:chExt cx="724999" cy="1054624"/>
          </a:xfrm>
        </p:grpSpPr>
        <p:sp>
          <p:nvSpPr>
            <p:cNvPr id="1104" name="Google Shape;1104;p30"/>
            <p:cNvSpPr/>
            <p:nvPr/>
          </p:nvSpPr>
          <p:spPr>
            <a:xfrm>
              <a:off x="0" y="0"/>
              <a:ext cx="724999" cy="1016524"/>
            </a:xfrm>
            <a:custGeom>
              <a:rect b="b" l="l" r="r" t="t"/>
              <a:pathLst>
                <a:path extrusionOk="0" h="1016524" w="724999">
                  <a:moveTo>
                    <a:pt x="0" y="0"/>
                  </a:moveTo>
                  <a:lnTo>
                    <a:pt x="724999" y="0"/>
                  </a:lnTo>
                  <a:lnTo>
                    <a:pt x="724999" y="1016524"/>
                  </a:lnTo>
                  <a:lnTo>
                    <a:pt x="0" y="1016524"/>
                  </a:lnTo>
                  <a:close/>
                </a:path>
              </a:pathLst>
            </a:custGeom>
            <a:solidFill>
              <a:srgbClr val="FFFFFF"/>
            </a:solidFill>
            <a:ln>
              <a:noFill/>
            </a:ln>
          </p:spPr>
        </p:sp>
        <p:sp>
          <p:nvSpPr>
            <p:cNvPr id="1105" name="Google Shape;1105;p30"/>
            <p:cNvSpPr txBox="1"/>
            <p:nvPr/>
          </p:nvSpPr>
          <p:spPr>
            <a:xfrm>
              <a:off x="0" y="-38100"/>
              <a:ext cx="724999" cy="105462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6" name="Google Shape;1106;p30"/>
          <p:cNvSpPr/>
          <p:nvPr/>
        </p:nvSpPr>
        <p:spPr>
          <a:xfrm>
            <a:off x="13290549" y="3026325"/>
            <a:ext cx="2458966" cy="1483167"/>
          </a:xfrm>
          <a:custGeom>
            <a:rect b="b" l="l" r="r" t="t"/>
            <a:pathLst>
              <a:path extrusionOk="0" h="390564" w="856037">
                <a:moveTo>
                  <a:pt x="0" y="0"/>
                </a:moveTo>
                <a:lnTo>
                  <a:pt x="856037" y="0"/>
                </a:lnTo>
                <a:lnTo>
                  <a:pt x="856037" y="390564"/>
                </a:lnTo>
                <a:lnTo>
                  <a:pt x="0" y="390564"/>
                </a:lnTo>
                <a:close/>
              </a:path>
            </a:pathLst>
          </a:custGeom>
          <a:solidFill>
            <a:srgbClr val="DD3911"/>
          </a:solidFill>
          <a:ln>
            <a:noFill/>
          </a:ln>
        </p:spPr>
      </p:sp>
      <p:sp>
        <p:nvSpPr>
          <p:cNvPr id="1107" name="Google Shape;1107;p30"/>
          <p:cNvSpPr txBox="1"/>
          <p:nvPr/>
        </p:nvSpPr>
        <p:spPr>
          <a:xfrm>
            <a:off x="11679125" y="999375"/>
            <a:ext cx="5830500" cy="56565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None/>
            </a:pPr>
            <a:r>
              <a:rPr b="0" i="0" lang="en-US" sz="10745" u="none" cap="none" strike="noStrike">
                <a:solidFill>
                  <a:srgbClr val="000000"/>
                </a:solidFill>
                <a:latin typeface="Big Shoulders Display"/>
                <a:ea typeface="Big Shoulders Display"/>
                <a:cs typeface="Big Shoulders Display"/>
                <a:sym typeface="Big Shoulders Display"/>
              </a:rPr>
              <a:t>TRANSFORMING </a:t>
            </a:r>
            <a:r>
              <a:rPr b="0" i="0" lang="en-US" sz="10745" u="none" cap="none" strike="noStrike">
                <a:solidFill>
                  <a:srgbClr val="FFFFFF"/>
                </a:solidFill>
                <a:latin typeface="Big Shoulders Display"/>
                <a:ea typeface="Big Shoulders Display"/>
                <a:cs typeface="Big Shoulders Display"/>
                <a:sym typeface="Big Shoulders Display"/>
              </a:rPr>
              <a:t>IDEAS</a:t>
            </a:r>
            <a:r>
              <a:rPr b="0" i="0" lang="en-US" sz="10745" u="none" cap="none" strike="noStrike">
                <a:solidFill>
                  <a:srgbClr val="000000"/>
                </a:solidFill>
                <a:latin typeface="Big Shoulders Display"/>
                <a:ea typeface="Big Shoulders Display"/>
                <a:cs typeface="Big Shoulders Display"/>
                <a:sym typeface="Big Shoulders Display"/>
              </a:rPr>
              <a:t> INTO</a:t>
            </a:r>
            <a:endParaRPr sz="10745">
              <a:latin typeface="Big Shoulders Display"/>
              <a:ea typeface="Big Shoulders Display"/>
              <a:cs typeface="Big Shoulders Display"/>
              <a:sym typeface="Big Shoulders Display"/>
            </a:endParaRPr>
          </a:p>
          <a:p>
            <a:pPr indent="0" lvl="0" marL="0" marR="0" rtl="0" algn="r">
              <a:lnSpc>
                <a:spcPct val="100000"/>
              </a:lnSpc>
              <a:spcBef>
                <a:spcPts val="0"/>
              </a:spcBef>
              <a:spcAft>
                <a:spcPts val="0"/>
              </a:spcAft>
              <a:buNone/>
            </a:pPr>
            <a:r>
              <a:rPr b="0" i="0" lang="en-US" sz="10745" u="none" cap="none" strike="noStrike">
                <a:solidFill>
                  <a:srgbClr val="000000"/>
                </a:solidFill>
                <a:latin typeface="Big Shoulders Display"/>
                <a:ea typeface="Big Shoulders Display"/>
                <a:cs typeface="Big Shoulders Display"/>
                <a:sym typeface="Big Shoulders Display"/>
              </a:rPr>
              <a:t>REALITY</a:t>
            </a:r>
            <a:endParaRPr/>
          </a:p>
        </p:txBody>
      </p:sp>
      <p:pic>
        <p:nvPicPr>
          <p:cNvPr id="1108" name="Google Shape;1108;p30"/>
          <p:cNvPicPr preferRelativeResize="0"/>
          <p:nvPr/>
        </p:nvPicPr>
        <p:blipFill rotWithShape="1">
          <a:blip r:embed="rId3">
            <a:alphaModFix/>
          </a:blip>
          <a:srcRect b="16934" l="0" r="0" t="7969"/>
          <a:stretch/>
        </p:blipFill>
        <p:spPr>
          <a:xfrm>
            <a:off x="0" y="0"/>
            <a:ext cx="9132303" cy="10287000"/>
          </a:xfrm>
          <a:prstGeom prst="rect">
            <a:avLst/>
          </a:prstGeom>
          <a:noFill/>
          <a:ln>
            <a:noFill/>
          </a:ln>
        </p:spPr>
      </p:pic>
      <p:sp>
        <p:nvSpPr>
          <p:cNvPr id="1109" name="Google Shape;1109;p30"/>
          <p:cNvSpPr txBox="1"/>
          <p:nvPr/>
        </p:nvSpPr>
        <p:spPr>
          <a:xfrm>
            <a:off x="10078389" y="7439511"/>
            <a:ext cx="907413"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1110" name="Google Shape;1110;p30"/>
          <p:cNvSpPr txBox="1"/>
          <p:nvPr/>
        </p:nvSpPr>
        <p:spPr>
          <a:xfrm>
            <a:off x="12680645" y="7439511"/>
            <a:ext cx="1222419"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1111" name="Google Shape;1111;p30"/>
          <p:cNvSpPr txBox="1"/>
          <p:nvPr/>
        </p:nvSpPr>
        <p:spPr>
          <a:xfrm>
            <a:off x="15468561" y="7439511"/>
            <a:ext cx="1222419"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1112" name="Google Shape;1112;p30"/>
          <p:cNvSpPr txBox="1"/>
          <p:nvPr/>
        </p:nvSpPr>
        <p:spPr>
          <a:xfrm>
            <a:off x="9771315" y="8842257"/>
            <a:ext cx="1517898" cy="52352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Creativity</a:t>
            </a:r>
            <a:endParaRPr/>
          </a:p>
        </p:txBody>
      </p:sp>
      <p:sp>
        <p:nvSpPr>
          <p:cNvPr id="1113" name="Google Shape;1113;p30"/>
          <p:cNvSpPr txBox="1"/>
          <p:nvPr/>
        </p:nvSpPr>
        <p:spPr>
          <a:xfrm>
            <a:off x="12325291" y="8842257"/>
            <a:ext cx="1933129" cy="52352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Adaptability</a:t>
            </a:r>
            <a:endParaRPr/>
          </a:p>
        </p:txBody>
      </p:sp>
      <p:sp>
        <p:nvSpPr>
          <p:cNvPr id="1114" name="Google Shape;1114;p30"/>
          <p:cNvSpPr txBox="1"/>
          <p:nvPr/>
        </p:nvSpPr>
        <p:spPr>
          <a:xfrm>
            <a:off x="15218837" y="8842257"/>
            <a:ext cx="1721867" cy="52352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Innovation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8" name="Shape 1118"/>
        <p:cNvGrpSpPr/>
        <p:nvPr/>
      </p:nvGrpSpPr>
      <p:grpSpPr>
        <a:xfrm>
          <a:off x="0" y="0"/>
          <a:ext cx="0" cy="0"/>
          <a:chOff x="0" y="0"/>
          <a:chExt cx="0" cy="0"/>
        </a:xfrm>
      </p:grpSpPr>
      <p:cxnSp>
        <p:nvCxnSpPr>
          <p:cNvPr id="1119" name="Google Shape;1119;p31"/>
          <p:cNvCxnSpPr/>
          <p:nvPr/>
        </p:nvCxnSpPr>
        <p:spPr>
          <a:xfrm>
            <a:off x="0" y="103822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120" name="Google Shape;1120;p31"/>
          <p:cNvCxnSpPr/>
          <p:nvPr/>
        </p:nvCxnSpPr>
        <p:spPr>
          <a:xfrm>
            <a:off x="0" y="5133975"/>
            <a:ext cx="9144000" cy="0"/>
          </a:xfrm>
          <a:prstGeom prst="straightConnector1">
            <a:avLst/>
          </a:prstGeom>
          <a:noFill/>
          <a:ln cap="flat" cmpd="sng" w="19050">
            <a:solidFill>
              <a:srgbClr val="000000"/>
            </a:solidFill>
            <a:prstDash val="solid"/>
            <a:round/>
            <a:headEnd len="sm" w="sm" type="none"/>
            <a:tailEnd len="sm" w="sm" type="none"/>
          </a:ln>
        </p:spPr>
      </p:cxnSp>
      <p:cxnSp>
        <p:nvCxnSpPr>
          <p:cNvPr id="1121" name="Google Shape;1121;p31"/>
          <p:cNvCxnSpPr/>
          <p:nvPr/>
        </p:nvCxnSpPr>
        <p:spPr>
          <a:xfrm>
            <a:off x="0" y="924877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122" name="Google Shape;1122;p31"/>
          <p:cNvCxnSpPr/>
          <p:nvPr/>
        </p:nvCxnSpPr>
        <p:spPr>
          <a:xfrm rot="10800000">
            <a:off x="9144000" y="1047148"/>
            <a:ext cx="0" cy="8192704"/>
          </a:xfrm>
          <a:prstGeom prst="straightConnector1">
            <a:avLst/>
          </a:prstGeom>
          <a:noFill/>
          <a:ln cap="flat" cmpd="sng" w="19050">
            <a:solidFill>
              <a:srgbClr val="000000"/>
            </a:solidFill>
            <a:prstDash val="solid"/>
            <a:round/>
            <a:headEnd len="sm" w="sm" type="none"/>
            <a:tailEnd len="sm" w="sm" type="none"/>
          </a:ln>
        </p:spPr>
      </p:cxnSp>
      <p:sp>
        <p:nvSpPr>
          <p:cNvPr id="1123" name="Google Shape;1123;p31"/>
          <p:cNvSpPr/>
          <p:nvPr/>
        </p:nvSpPr>
        <p:spPr>
          <a:xfrm>
            <a:off x="10342696" y="1753431"/>
            <a:ext cx="3368542" cy="3368542"/>
          </a:xfrm>
          <a:custGeom>
            <a:rect b="b" l="l" r="r" t="t"/>
            <a:pathLst>
              <a:path extrusionOk="0" h="3368542" w="3368542">
                <a:moveTo>
                  <a:pt x="0" y="0"/>
                </a:moveTo>
                <a:lnTo>
                  <a:pt x="3368542" y="0"/>
                </a:lnTo>
                <a:lnTo>
                  <a:pt x="3368542" y="3368542"/>
                </a:lnTo>
                <a:lnTo>
                  <a:pt x="0" y="3368542"/>
                </a:lnTo>
                <a:lnTo>
                  <a:pt x="0" y="0"/>
                </a:lnTo>
                <a:close/>
              </a:path>
            </a:pathLst>
          </a:custGeom>
          <a:blipFill rotWithShape="1">
            <a:blip r:embed="rId3">
              <a:alphaModFix/>
            </a:blip>
            <a:stretch>
              <a:fillRect b="0" l="0" r="0" t="0"/>
            </a:stretch>
          </a:blipFill>
          <a:ln>
            <a:noFill/>
          </a:ln>
        </p:spPr>
      </p:sp>
      <p:sp>
        <p:nvSpPr>
          <p:cNvPr id="1124" name="Google Shape;1124;p31"/>
          <p:cNvSpPr/>
          <p:nvPr/>
        </p:nvSpPr>
        <p:spPr>
          <a:xfrm rot="10800000">
            <a:off x="13711238" y="5143500"/>
            <a:ext cx="3368542" cy="3368542"/>
          </a:xfrm>
          <a:custGeom>
            <a:rect b="b" l="l" r="r" t="t"/>
            <a:pathLst>
              <a:path extrusionOk="0" h="3368542" w="3368542">
                <a:moveTo>
                  <a:pt x="0" y="0"/>
                </a:moveTo>
                <a:lnTo>
                  <a:pt x="3368541" y="0"/>
                </a:lnTo>
                <a:lnTo>
                  <a:pt x="3368541" y="3368542"/>
                </a:lnTo>
                <a:lnTo>
                  <a:pt x="0" y="3368542"/>
                </a:lnTo>
                <a:lnTo>
                  <a:pt x="0" y="0"/>
                </a:lnTo>
                <a:close/>
              </a:path>
            </a:pathLst>
          </a:custGeom>
          <a:blipFill rotWithShape="1">
            <a:blip r:embed="rId4">
              <a:alphaModFix/>
            </a:blip>
            <a:stretch>
              <a:fillRect b="0" l="0" r="0" t="0"/>
            </a:stretch>
          </a:blipFill>
          <a:ln>
            <a:noFill/>
          </a:ln>
        </p:spPr>
      </p:sp>
      <p:sp>
        <p:nvSpPr>
          <p:cNvPr id="1125" name="Google Shape;1125;p31"/>
          <p:cNvSpPr/>
          <p:nvPr/>
        </p:nvSpPr>
        <p:spPr>
          <a:xfrm flipH="1">
            <a:off x="13711238" y="1753431"/>
            <a:ext cx="3368542" cy="3368542"/>
          </a:xfrm>
          <a:custGeom>
            <a:rect b="b" l="l" r="r" t="t"/>
            <a:pathLst>
              <a:path extrusionOk="0" h="3368542" w="3368542">
                <a:moveTo>
                  <a:pt x="3368541" y="0"/>
                </a:moveTo>
                <a:lnTo>
                  <a:pt x="0" y="0"/>
                </a:lnTo>
                <a:lnTo>
                  <a:pt x="0" y="3368542"/>
                </a:lnTo>
                <a:lnTo>
                  <a:pt x="3368541" y="3368542"/>
                </a:lnTo>
                <a:lnTo>
                  <a:pt x="3368541" y="0"/>
                </a:lnTo>
                <a:close/>
              </a:path>
            </a:pathLst>
          </a:custGeom>
          <a:blipFill rotWithShape="1">
            <a:blip r:embed="rId5">
              <a:alphaModFix/>
            </a:blip>
            <a:stretch>
              <a:fillRect b="0" l="0" r="0" t="0"/>
            </a:stretch>
          </a:blipFill>
          <a:ln>
            <a:noFill/>
          </a:ln>
        </p:spPr>
      </p:sp>
      <p:sp>
        <p:nvSpPr>
          <p:cNvPr id="1126" name="Google Shape;1126;p31"/>
          <p:cNvSpPr/>
          <p:nvPr/>
        </p:nvSpPr>
        <p:spPr>
          <a:xfrm flipH="1" rot="10800000">
            <a:off x="10342696" y="5143500"/>
            <a:ext cx="3368542" cy="3368542"/>
          </a:xfrm>
          <a:custGeom>
            <a:rect b="b" l="l" r="r" t="t"/>
            <a:pathLst>
              <a:path extrusionOk="0" h="3368542" w="3368542">
                <a:moveTo>
                  <a:pt x="3368542" y="0"/>
                </a:moveTo>
                <a:lnTo>
                  <a:pt x="0" y="0"/>
                </a:lnTo>
                <a:lnTo>
                  <a:pt x="0" y="3368542"/>
                </a:lnTo>
                <a:lnTo>
                  <a:pt x="3368542" y="3368542"/>
                </a:lnTo>
                <a:lnTo>
                  <a:pt x="3368542" y="0"/>
                </a:lnTo>
                <a:close/>
              </a:path>
            </a:pathLst>
          </a:custGeom>
          <a:blipFill rotWithShape="1">
            <a:blip r:embed="rId6">
              <a:alphaModFix/>
            </a:blip>
            <a:stretch>
              <a:fillRect b="0" l="0" r="0" t="0"/>
            </a:stretch>
          </a:blipFill>
          <a:ln>
            <a:noFill/>
          </a:ln>
        </p:spPr>
      </p:sp>
      <p:grpSp>
        <p:nvGrpSpPr>
          <p:cNvPr id="1127" name="Google Shape;1127;p31"/>
          <p:cNvGrpSpPr/>
          <p:nvPr/>
        </p:nvGrpSpPr>
        <p:grpSpPr>
          <a:xfrm>
            <a:off x="10742846" y="2153581"/>
            <a:ext cx="5936784" cy="5936784"/>
            <a:chOff x="0" y="0"/>
            <a:chExt cx="812800" cy="812800"/>
          </a:xfrm>
        </p:grpSpPr>
        <p:sp>
          <p:nvSpPr>
            <p:cNvPr id="1128" name="Google Shape;112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30" name="Google Shape;1130;p31"/>
          <p:cNvCxnSpPr/>
          <p:nvPr/>
        </p:nvCxnSpPr>
        <p:spPr>
          <a:xfrm>
            <a:off x="9144000" y="5133975"/>
            <a:ext cx="9144000" cy="0"/>
          </a:xfrm>
          <a:prstGeom prst="straightConnector1">
            <a:avLst/>
          </a:prstGeom>
          <a:noFill/>
          <a:ln cap="flat" cmpd="sng" w="19050">
            <a:solidFill>
              <a:srgbClr val="000000"/>
            </a:solidFill>
            <a:prstDash val="solid"/>
            <a:round/>
            <a:headEnd len="sm" w="sm" type="none"/>
            <a:tailEnd len="sm" w="sm" type="none"/>
          </a:ln>
        </p:spPr>
      </p:cxnSp>
      <p:cxnSp>
        <p:nvCxnSpPr>
          <p:cNvPr id="1131" name="Google Shape;1131;p31"/>
          <p:cNvCxnSpPr/>
          <p:nvPr/>
        </p:nvCxnSpPr>
        <p:spPr>
          <a:xfrm rot="10800000">
            <a:off x="13711238" y="1047148"/>
            <a:ext cx="0" cy="8192704"/>
          </a:xfrm>
          <a:prstGeom prst="straightConnector1">
            <a:avLst/>
          </a:prstGeom>
          <a:noFill/>
          <a:ln cap="flat" cmpd="sng" w="19050">
            <a:solidFill>
              <a:srgbClr val="000000"/>
            </a:solidFill>
            <a:prstDash val="solid"/>
            <a:round/>
            <a:headEnd len="sm" w="sm" type="none"/>
            <a:tailEnd len="sm" w="sm" type="none"/>
          </a:ln>
        </p:spPr>
      </p:cxnSp>
      <p:sp>
        <p:nvSpPr>
          <p:cNvPr id="1132" name="Google Shape;1132;p31"/>
          <p:cNvSpPr txBox="1"/>
          <p:nvPr/>
        </p:nvSpPr>
        <p:spPr>
          <a:xfrm>
            <a:off x="1028700" y="1639350"/>
            <a:ext cx="4987200" cy="289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COLOR PALETTE</a:t>
            </a:r>
            <a:endParaRPr/>
          </a:p>
        </p:txBody>
      </p:sp>
      <p:sp>
        <p:nvSpPr>
          <p:cNvPr id="1133" name="Google Shape;1133;p31"/>
          <p:cNvSpPr txBox="1"/>
          <p:nvPr/>
        </p:nvSpPr>
        <p:spPr>
          <a:xfrm>
            <a:off x="1028700" y="6673223"/>
            <a:ext cx="6773922" cy="976702"/>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Display the brand's color palette in a visually appealing format, such as a color swatch.</a:t>
            </a:r>
            <a:endParaRPr/>
          </a:p>
        </p:txBody>
      </p:sp>
      <p:sp>
        <p:nvSpPr>
          <p:cNvPr id="1134" name="Google Shape;1134;p31"/>
          <p:cNvSpPr txBox="1"/>
          <p:nvPr/>
        </p:nvSpPr>
        <p:spPr>
          <a:xfrm>
            <a:off x="9547273" y="1331525"/>
            <a:ext cx="1034100" cy="13776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R 221</a:t>
            </a:r>
            <a:endParaRPr/>
          </a:p>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G 57</a:t>
            </a:r>
            <a:endParaRPr/>
          </a:p>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B 17</a:t>
            </a:r>
            <a:endParaRPr/>
          </a:p>
        </p:txBody>
      </p:sp>
      <p:sp>
        <p:nvSpPr>
          <p:cNvPr id="1135" name="Google Shape;1135;p31"/>
          <p:cNvSpPr txBox="1"/>
          <p:nvPr/>
        </p:nvSpPr>
        <p:spPr>
          <a:xfrm>
            <a:off x="9543696" y="7444475"/>
            <a:ext cx="1034100" cy="13776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R 221</a:t>
            </a:r>
            <a:endParaRPr/>
          </a:p>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G 221</a:t>
            </a:r>
            <a:endParaRPr/>
          </a:p>
          <a:p>
            <a:pPr indent="0" lvl="1" marL="0" marR="0" rtl="0" algn="l">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B 221</a:t>
            </a:r>
            <a:endParaRPr/>
          </a:p>
        </p:txBody>
      </p:sp>
      <p:sp>
        <p:nvSpPr>
          <p:cNvPr id="1136" name="Google Shape;1136;p31"/>
          <p:cNvSpPr txBox="1"/>
          <p:nvPr/>
        </p:nvSpPr>
        <p:spPr>
          <a:xfrm>
            <a:off x="17195126" y="1331525"/>
            <a:ext cx="698100" cy="1377600"/>
          </a:xfrm>
          <a:prstGeom prst="rect">
            <a:avLst/>
          </a:prstGeom>
          <a:noFill/>
          <a:ln>
            <a:noFill/>
          </a:ln>
        </p:spPr>
        <p:txBody>
          <a:bodyPr anchorCtr="0" anchor="t" bIns="0" lIns="0" spcFirstLastPara="1" rIns="0" wrap="square" tIns="0">
            <a:spAutoFit/>
          </a:bodyPr>
          <a:lstStyle/>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R 0</a:t>
            </a:r>
            <a:endParaRPr/>
          </a:p>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G 0</a:t>
            </a:r>
            <a:endParaRPr/>
          </a:p>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B 0</a:t>
            </a:r>
            <a:endParaRPr/>
          </a:p>
        </p:txBody>
      </p:sp>
      <p:sp>
        <p:nvSpPr>
          <p:cNvPr id="1137" name="Google Shape;1137;p31"/>
          <p:cNvSpPr txBox="1"/>
          <p:nvPr/>
        </p:nvSpPr>
        <p:spPr>
          <a:xfrm>
            <a:off x="16844678" y="7444475"/>
            <a:ext cx="1034100" cy="1377600"/>
          </a:xfrm>
          <a:prstGeom prst="rect">
            <a:avLst/>
          </a:prstGeom>
          <a:noFill/>
          <a:ln>
            <a:noFill/>
          </a:ln>
        </p:spPr>
        <p:txBody>
          <a:bodyPr anchorCtr="0" anchor="t" bIns="0" lIns="0" spcFirstLastPara="1" rIns="0" wrap="square" tIns="0">
            <a:spAutoFit/>
          </a:bodyPr>
          <a:lstStyle/>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R 141</a:t>
            </a:r>
            <a:endParaRPr/>
          </a:p>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G 141</a:t>
            </a:r>
            <a:endParaRPr/>
          </a:p>
          <a:p>
            <a:pPr indent="0" lvl="1" marL="0" marR="0" rtl="0" algn="r">
              <a:lnSpc>
                <a:spcPct val="110000"/>
              </a:lnSpc>
              <a:spcBef>
                <a:spcPts val="0"/>
              </a:spcBef>
              <a:spcAft>
                <a:spcPts val="0"/>
              </a:spcAft>
              <a:buNone/>
            </a:pPr>
            <a:r>
              <a:rPr b="0" i="0" lang="en-US" sz="2797" u="none" cap="none" strike="noStrike">
                <a:solidFill>
                  <a:srgbClr val="000000"/>
                </a:solidFill>
                <a:latin typeface="Assistant"/>
                <a:ea typeface="Assistant"/>
                <a:cs typeface="Assistant"/>
                <a:sym typeface="Assistant"/>
              </a:rPr>
              <a:t>B 141</a:t>
            </a:r>
            <a:endParaRPr/>
          </a:p>
        </p:txBody>
      </p:sp>
      <p:sp>
        <p:nvSpPr>
          <p:cNvPr id="1138" name="Google Shape;1138;p31"/>
          <p:cNvSpPr txBox="1"/>
          <p:nvPr/>
        </p:nvSpPr>
        <p:spPr>
          <a:xfrm>
            <a:off x="11828070" y="3754318"/>
            <a:ext cx="1280294" cy="481402"/>
          </a:xfrm>
          <a:prstGeom prst="rect">
            <a:avLst/>
          </a:prstGeom>
          <a:noFill/>
          <a:ln>
            <a:noFill/>
          </a:ln>
        </p:spPr>
        <p:txBody>
          <a:bodyPr anchorCtr="0" anchor="t" bIns="0" lIns="0" spcFirstLastPara="1" rIns="0" wrap="square" tIns="0">
            <a:spAutoFit/>
          </a:bodyPr>
          <a:lstStyle/>
          <a:p>
            <a:pPr indent="0" lvl="1" marL="0" marR="0" rtl="0" algn="ctr">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#DD3911</a:t>
            </a:r>
            <a:endParaRPr/>
          </a:p>
        </p:txBody>
      </p:sp>
      <p:sp>
        <p:nvSpPr>
          <p:cNvPr id="1139" name="Google Shape;1139;p31"/>
          <p:cNvSpPr txBox="1"/>
          <p:nvPr/>
        </p:nvSpPr>
        <p:spPr>
          <a:xfrm>
            <a:off x="11727536" y="5791200"/>
            <a:ext cx="1481361" cy="481402"/>
          </a:xfrm>
          <a:prstGeom prst="rect">
            <a:avLst/>
          </a:prstGeom>
          <a:noFill/>
          <a:ln>
            <a:noFill/>
          </a:ln>
        </p:spPr>
        <p:txBody>
          <a:bodyPr anchorCtr="0" anchor="t" bIns="0" lIns="0" spcFirstLastPara="1" rIns="0" wrap="square" tIns="0">
            <a:spAutoFit/>
          </a:bodyPr>
          <a:lstStyle/>
          <a:p>
            <a:pPr indent="0" lvl="1" marL="0" marR="0" rtl="0" algn="ctr">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#DDDDDD</a:t>
            </a:r>
            <a:endParaRPr/>
          </a:p>
        </p:txBody>
      </p:sp>
      <p:sp>
        <p:nvSpPr>
          <p:cNvPr id="1140" name="Google Shape;1140;p31"/>
          <p:cNvSpPr txBox="1"/>
          <p:nvPr/>
        </p:nvSpPr>
        <p:spPr>
          <a:xfrm>
            <a:off x="14342538" y="3754318"/>
            <a:ext cx="1223442" cy="481402"/>
          </a:xfrm>
          <a:prstGeom prst="rect">
            <a:avLst/>
          </a:prstGeom>
          <a:noFill/>
          <a:ln>
            <a:noFill/>
          </a:ln>
        </p:spPr>
        <p:txBody>
          <a:bodyPr anchorCtr="0" anchor="t" bIns="0" lIns="0" spcFirstLastPara="1" rIns="0" wrap="square" tIns="0">
            <a:spAutoFit/>
          </a:bodyPr>
          <a:lstStyle/>
          <a:p>
            <a:pPr indent="0" lvl="1" marL="0" marR="0" rtl="0" algn="ctr">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#000000</a:t>
            </a:r>
            <a:endParaRPr/>
          </a:p>
        </p:txBody>
      </p:sp>
      <p:sp>
        <p:nvSpPr>
          <p:cNvPr id="1141" name="Google Shape;1141;p31"/>
          <p:cNvSpPr txBox="1"/>
          <p:nvPr/>
        </p:nvSpPr>
        <p:spPr>
          <a:xfrm>
            <a:off x="14278058" y="5791200"/>
            <a:ext cx="1352401" cy="481402"/>
          </a:xfrm>
          <a:prstGeom prst="rect">
            <a:avLst/>
          </a:prstGeom>
          <a:noFill/>
          <a:ln>
            <a:noFill/>
          </a:ln>
        </p:spPr>
        <p:txBody>
          <a:bodyPr anchorCtr="0" anchor="t" bIns="0" lIns="0" spcFirstLastPara="1" rIns="0" wrap="square" tIns="0">
            <a:spAutoFit/>
          </a:bodyPr>
          <a:lstStyle/>
          <a:p>
            <a:pPr indent="0" lvl="1" marL="0" marR="0" rtl="0" algn="ctr">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#8D8D8D</a:t>
            </a:r>
            <a:endParaRPr/>
          </a:p>
        </p:txBody>
      </p:sp>
      <p:sp>
        <p:nvSpPr>
          <p:cNvPr id="1142" name="Google Shape;1142;p31"/>
          <p:cNvSpPr txBox="1"/>
          <p:nvPr/>
        </p:nvSpPr>
        <p:spPr>
          <a:xfrm>
            <a:off x="794718" y="349135"/>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grpSp>
        <p:nvGrpSpPr>
          <p:cNvPr id="1143" name="Google Shape;1143;p31"/>
          <p:cNvGrpSpPr/>
          <p:nvPr/>
        </p:nvGrpSpPr>
        <p:grpSpPr>
          <a:xfrm>
            <a:off x="15600578" y="122576"/>
            <a:ext cx="2039829" cy="637902"/>
            <a:chOff x="0" y="-192334"/>
            <a:chExt cx="2719772" cy="850535"/>
          </a:xfrm>
        </p:grpSpPr>
        <p:grpSp>
          <p:nvGrpSpPr>
            <p:cNvPr id="1144" name="Google Shape;1144;p31"/>
            <p:cNvGrpSpPr/>
            <p:nvPr/>
          </p:nvGrpSpPr>
          <p:grpSpPr>
            <a:xfrm>
              <a:off x="0" y="-192334"/>
              <a:ext cx="2719772" cy="850535"/>
              <a:chOff x="0" y="-47625"/>
              <a:chExt cx="673460" cy="210606"/>
            </a:xfrm>
          </p:grpSpPr>
          <p:sp>
            <p:nvSpPr>
              <p:cNvPr id="1145" name="Google Shape;1145;p31"/>
              <p:cNvSpPr/>
              <p:nvPr/>
            </p:nvSpPr>
            <p:spPr>
              <a:xfrm>
                <a:off x="0" y="0"/>
                <a:ext cx="673460" cy="162981"/>
              </a:xfrm>
              <a:custGeom>
                <a:rect b="b" l="l" r="r" t="t"/>
                <a:pathLst>
                  <a:path extrusionOk="0" h="162981" w="673460">
                    <a:moveTo>
                      <a:pt x="0" y="0"/>
                    </a:moveTo>
                    <a:lnTo>
                      <a:pt x="673460" y="0"/>
                    </a:lnTo>
                    <a:lnTo>
                      <a:pt x="6734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1146" name="Google Shape;1146;p31"/>
              <p:cNvSpPr txBox="1"/>
              <p:nvPr/>
            </p:nvSpPr>
            <p:spPr>
              <a:xfrm>
                <a:off x="0" y="-47625"/>
                <a:ext cx="673460" cy="21060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7" name="Google Shape;1147;p31"/>
            <p:cNvSpPr txBox="1"/>
            <p:nvPr/>
          </p:nvSpPr>
          <p:spPr>
            <a:xfrm>
              <a:off x="130605" y="72115"/>
              <a:ext cx="2458561" cy="500695"/>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1" i="0" lang="en-US" sz="2613" u="none" cap="none" strike="noStrike">
                  <a:solidFill>
                    <a:srgbClr val="000000"/>
                  </a:solidFill>
                  <a:latin typeface="Assistant"/>
                  <a:ea typeface="Assistant"/>
                  <a:cs typeface="Assistant"/>
                  <a:sym typeface="Assistant"/>
                </a:rPr>
                <a:t>MEDIAHUB</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grpSp>
        <p:nvGrpSpPr>
          <p:cNvPr id="1152" name="Google Shape;1152;p32"/>
          <p:cNvGrpSpPr/>
          <p:nvPr/>
        </p:nvGrpSpPr>
        <p:grpSpPr>
          <a:xfrm>
            <a:off x="0" y="0"/>
            <a:ext cx="18288000" cy="10394926"/>
            <a:chOff x="0" y="0"/>
            <a:chExt cx="24384000" cy="13859902"/>
          </a:xfrm>
        </p:grpSpPr>
        <p:cxnSp>
          <p:nvCxnSpPr>
            <p:cNvPr id="1153" name="Google Shape;1153;p32"/>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4" name="Google Shape;1154;p32"/>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5" name="Google Shape;1155;p32"/>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6" name="Google Shape;1156;p32"/>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7" name="Google Shape;1157;p32"/>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8" name="Google Shape;1158;p32"/>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59" name="Google Shape;1159;p32"/>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160" name="Google Shape;1160;p32"/>
            <p:cNvCxnSpPr/>
            <p:nvPr/>
          </p:nvCxnSpPr>
          <p:spPr>
            <a:xfrm rot="10800000">
              <a:off x="1091956" y="1371600"/>
              <a:ext cx="0" cy="12344400"/>
            </a:xfrm>
            <a:prstGeom prst="straightConnector1">
              <a:avLst/>
            </a:prstGeom>
            <a:noFill/>
            <a:ln cap="flat" cmpd="sng" w="25400">
              <a:solidFill>
                <a:srgbClr val="000000"/>
              </a:solidFill>
              <a:prstDash val="solid"/>
              <a:round/>
              <a:headEnd len="sm" w="sm" type="none"/>
              <a:tailEnd len="sm" w="sm" type="none"/>
            </a:ln>
          </p:spPr>
        </p:cxnSp>
        <p:cxnSp>
          <p:nvCxnSpPr>
            <p:cNvPr id="1161" name="Google Shape;1161;p32"/>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2" name="Google Shape;1162;p32"/>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3" name="Google Shape;1163;p32"/>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4" name="Google Shape;1164;p32"/>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5" name="Google Shape;1165;p32"/>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6" name="Google Shape;1166;p32"/>
            <p:cNvCxnSpPr/>
            <p:nvPr/>
          </p:nvCxnSpPr>
          <p:spPr>
            <a:xfrm rot="10800000">
              <a:off x="2941963"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167" name="Google Shape;1167;p32"/>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8" name="Google Shape;1168;p32"/>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69" name="Google Shape;1169;p32"/>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70" name="Google Shape;1170;p32"/>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71" name="Google Shape;1171;p32"/>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172" name="Google Shape;1172;p32"/>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1173" name="Google Shape;1173;p32"/>
            <p:cNvGrpSpPr/>
            <p:nvPr/>
          </p:nvGrpSpPr>
          <p:grpSpPr>
            <a:xfrm>
              <a:off x="12207240" y="1178719"/>
              <a:ext cx="3667257" cy="2005618"/>
              <a:chOff x="0" y="-38100"/>
              <a:chExt cx="724396" cy="396172"/>
            </a:xfrm>
          </p:grpSpPr>
          <p:sp>
            <p:nvSpPr>
              <p:cNvPr id="1174" name="Google Shape;1174;p32"/>
              <p:cNvSpPr/>
              <p:nvPr/>
            </p:nvSpPr>
            <p:spPr>
              <a:xfrm>
                <a:off x="0" y="0"/>
                <a:ext cx="724396" cy="358072"/>
              </a:xfrm>
              <a:custGeom>
                <a:rect b="b" l="l" r="r" t="t"/>
                <a:pathLst>
                  <a:path extrusionOk="0" h="358072" w="724396">
                    <a:moveTo>
                      <a:pt x="0" y="0"/>
                    </a:moveTo>
                    <a:lnTo>
                      <a:pt x="724396" y="0"/>
                    </a:lnTo>
                    <a:lnTo>
                      <a:pt x="724396" y="358072"/>
                    </a:lnTo>
                    <a:lnTo>
                      <a:pt x="0" y="358072"/>
                    </a:lnTo>
                    <a:close/>
                  </a:path>
                </a:pathLst>
              </a:custGeom>
              <a:solidFill>
                <a:srgbClr val="DD3911"/>
              </a:solidFill>
              <a:ln>
                <a:noFill/>
              </a:ln>
            </p:spPr>
          </p:sp>
          <p:sp>
            <p:nvSpPr>
              <p:cNvPr id="1175" name="Google Shape;1175;p32"/>
              <p:cNvSpPr txBox="1"/>
              <p:nvPr/>
            </p:nvSpPr>
            <p:spPr>
              <a:xfrm>
                <a:off x="0" y="-38100"/>
                <a:ext cx="724396" cy="396172"/>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6" name="Google Shape;1176;p32"/>
            <p:cNvGrpSpPr/>
            <p:nvPr/>
          </p:nvGrpSpPr>
          <p:grpSpPr>
            <a:xfrm>
              <a:off x="10354816" y="3017571"/>
              <a:ext cx="14029184" cy="5656836"/>
              <a:chOff x="0" y="-38100"/>
              <a:chExt cx="2771197" cy="1117400"/>
            </a:xfrm>
          </p:grpSpPr>
          <p:sp>
            <p:nvSpPr>
              <p:cNvPr id="1177" name="Google Shape;1177;p32"/>
              <p:cNvSpPr/>
              <p:nvPr/>
            </p:nvSpPr>
            <p:spPr>
              <a:xfrm>
                <a:off x="0" y="0"/>
                <a:ext cx="2771197" cy="1079300"/>
              </a:xfrm>
              <a:custGeom>
                <a:rect b="b" l="l" r="r" t="t"/>
                <a:pathLst>
                  <a:path extrusionOk="0" h="1079300" w="2771197">
                    <a:moveTo>
                      <a:pt x="0" y="0"/>
                    </a:moveTo>
                    <a:lnTo>
                      <a:pt x="2771197" y="0"/>
                    </a:lnTo>
                    <a:lnTo>
                      <a:pt x="2771197" y="1079300"/>
                    </a:lnTo>
                    <a:lnTo>
                      <a:pt x="0" y="1079300"/>
                    </a:lnTo>
                    <a:close/>
                  </a:path>
                </a:pathLst>
              </a:custGeom>
              <a:solidFill>
                <a:srgbClr val="FFFFFF"/>
              </a:solidFill>
              <a:ln>
                <a:noFill/>
              </a:ln>
            </p:spPr>
          </p:sp>
          <p:sp>
            <p:nvSpPr>
              <p:cNvPr id="1178" name="Google Shape;1178;p32"/>
              <p:cNvSpPr txBox="1"/>
              <p:nvPr/>
            </p:nvSpPr>
            <p:spPr>
              <a:xfrm>
                <a:off x="0" y="-38100"/>
                <a:ext cx="2771197" cy="11174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9" name="Google Shape;1179;p32"/>
            <p:cNvGrpSpPr/>
            <p:nvPr/>
          </p:nvGrpSpPr>
          <p:grpSpPr>
            <a:xfrm>
              <a:off x="12207240" y="8509466"/>
              <a:ext cx="3667257" cy="5350436"/>
              <a:chOff x="0" y="-38100"/>
              <a:chExt cx="724396" cy="1056876"/>
            </a:xfrm>
          </p:grpSpPr>
          <p:sp>
            <p:nvSpPr>
              <p:cNvPr id="1180" name="Google Shape;1180;p32"/>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1181" name="Google Shape;1181;p32"/>
              <p:cNvSpPr txBox="1"/>
              <p:nvPr/>
            </p:nvSpPr>
            <p:spPr>
              <a:xfrm>
                <a:off x="0" y="-38100"/>
                <a:ext cx="724396" cy="105687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2" name="Google Shape;1182;p32"/>
            <p:cNvGrpSpPr/>
            <p:nvPr/>
          </p:nvGrpSpPr>
          <p:grpSpPr>
            <a:xfrm>
              <a:off x="15906681" y="8509466"/>
              <a:ext cx="3667257" cy="5350436"/>
              <a:chOff x="0" y="-38100"/>
              <a:chExt cx="724396" cy="1056876"/>
            </a:xfrm>
          </p:grpSpPr>
          <p:sp>
            <p:nvSpPr>
              <p:cNvPr id="1183" name="Google Shape;1183;p32"/>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1184" name="Google Shape;1184;p32"/>
              <p:cNvSpPr txBox="1"/>
              <p:nvPr/>
            </p:nvSpPr>
            <p:spPr>
              <a:xfrm>
                <a:off x="0" y="-38100"/>
                <a:ext cx="724396" cy="105687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5" name="Google Shape;1185;p32"/>
            <p:cNvGrpSpPr/>
            <p:nvPr/>
          </p:nvGrpSpPr>
          <p:grpSpPr>
            <a:xfrm>
              <a:off x="19613743" y="8509466"/>
              <a:ext cx="3667257" cy="5350436"/>
              <a:chOff x="0" y="-38100"/>
              <a:chExt cx="724396" cy="1056876"/>
            </a:xfrm>
          </p:grpSpPr>
          <p:sp>
            <p:nvSpPr>
              <p:cNvPr id="1186" name="Google Shape;1186;p32"/>
              <p:cNvSpPr/>
              <p:nvPr/>
            </p:nvSpPr>
            <p:spPr>
              <a:xfrm>
                <a:off x="0" y="0"/>
                <a:ext cx="724396" cy="1018776"/>
              </a:xfrm>
              <a:custGeom>
                <a:rect b="b" l="l" r="r" t="t"/>
                <a:pathLst>
                  <a:path extrusionOk="0" h="1018776" w="724396">
                    <a:moveTo>
                      <a:pt x="0" y="0"/>
                    </a:moveTo>
                    <a:lnTo>
                      <a:pt x="724396" y="0"/>
                    </a:lnTo>
                    <a:lnTo>
                      <a:pt x="724396" y="1018776"/>
                    </a:lnTo>
                    <a:lnTo>
                      <a:pt x="0" y="1018776"/>
                    </a:lnTo>
                    <a:close/>
                  </a:path>
                </a:pathLst>
              </a:custGeom>
              <a:solidFill>
                <a:srgbClr val="FFFFFF"/>
              </a:solidFill>
              <a:ln>
                <a:noFill/>
              </a:ln>
            </p:spPr>
          </p:sp>
          <p:sp>
            <p:nvSpPr>
              <p:cNvPr id="1187" name="Google Shape;1187;p32"/>
              <p:cNvSpPr txBox="1"/>
              <p:nvPr/>
            </p:nvSpPr>
            <p:spPr>
              <a:xfrm>
                <a:off x="0" y="-38100"/>
                <a:ext cx="724396" cy="105687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8" name="Google Shape;1188;p32"/>
            <p:cNvGrpSpPr/>
            <p:nvPr/>
          </p:nvGrpSpPr>
          <p:grpSpPr>
            <a:xfrm>
              <a:off x="19603483" y="1178719"/>
              <a:ext cx="3677517" cy="2005618"/>
              <a:chOff x="0" y="-38100"/>
              <a:chExt cx="726423" cy="396172"/>
            </a:xfrm>
          </p:grpSpPr>
          <p:sp>
            <p:nvSpPr>
              <p:cNvPr id="1189" name="Google Shape;1189;p32"/>
              <p:cNvSpPr/>
              <p:nvPr/>
            </p:nvSpPr>
            <p:spPr>
              <a:xfrm>
                <a:off x="0" y="0"/>
                <a:ext cx="726423" cy="358072"/>
              </a:xfrm>
              <a:custGeom>
                <a:rect b="b" l="l" r="r" t="t"/>
                <a:pathLst>
                  <a:path extrusionOk="0" h="358072" w="726423">
                    <a:moveTo>
                      <a:pt x="0" y="0"/>
                    </a:moveTo>
                    <a:lnTo>
                      <a:pt x="726423" y="0"/>
                    </a:lnTo>
                    <a:lnTo>
                      <a:pt x="726423" y="358072"/>
                    </a:lnTo>
                    <a:lnTo>
                      <a:pt x="0" y="358072"/>
                    </a:lnTo>
                    <a:close/>
                  </a:path>
                </a:pathLst>
              </a:custGeom>
              <a:solidFill>
                <a:srgbClr val="FFFFFF"/>
              </a:solidFill>
              <a:ln>
                <a:noFill/>
              </a:ln>
            </p:spPr>
          </p:sp>
          <p:sp>
            <p:nvSpPr>
              <p:cNvPr id="1190" name="Google Shape;1190;p32"/>
              <p:cNvSpPr txBox="1"/>
              <p:nvPr/>
            </p:nvSpPr>
            <p:spPr>
              <a:xfrm>
                <a:off x="0" y="-38100"/>
                <a:ext cx="726423" cy="396172"/>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1" name="Google Shape;1191;p32"/>
            <p:cNvGrpSpPr/>
            <p:nvPr/>
          </p:nvGrpSpPr>
          <p:grpSpPr>
            <a:xfrm>
              <a:off x="15899897" y="1178719"/>
              <a:ext cx="3677517" cy="2005618"/>
              <a:chOff x="0" y="-38100"/>
              <a:chExt cx="726423" cy="396172"/>
            </a:xfrm>
          </p:grpSpPr>
          <p:sp>
            <p:nvSpPr>
              <p:cNvPr id="1192" name="Google Shape;1192;p32"/>
              <p:cNvSpPr/>
              <p:nvPr/>
            </p:nvSpPr>
            <p:spPr>
              <a:xfrm>
                <a:off x="0" y="0"/>
                <a:ext cx="726423" cy="358072"/>
              </a:xfrm>
              <a:custGeom>
                <a:rect b="b" l="l" r="r" t="t"/>
                <a:pathLst>
                  <a:path extrusionOk="0" h="358072" w="726423">
                    <a:moveTo>
                      <a:pt x="0" y="0"/>
                    </a:moveTo>
                    <a:lnTo>
                      <a:pt x="726423" y="0"/>
                    </a:lnTo>
                    <a:lnTo>
                      <a:pt x="726423" y="358072"/>
                    </a:lnTo>
                    <a:lnTo>
                      <a:pt x="0" y="358072"/>
                    </a:lnTo>
                    <a:close/>
                  </a:path>
                </a:pathLst>
              </a:custGeom>
              <a:solidFill>
                <a:srgbClr val="FFFFFF"/>
              </a:solidFill>
              <a:ln>
                <a:noFill/>
              </a:ln>
            </p:spPr>
          </p:sp>
          <p:sp>
            <p:nvSpPr>
              <p:cNvPr id="1193" name="Google Shape;1193;p32"/>
              <p:cNvSpPr txBox="1"/>
              <p:nvPr/>
            </p:nvSpPr>
            <p:spPr>
              <a:xfrm>
                <a:off x="0" y="-38100"/>
                <a:ext cx="726423" cy="396172"/>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4" name="Google Shape;1194;p32"/>
            <p:cNvGrpSpPr/>
            <p:nvPr/>
          </p:nvGrpSpPr>
          <p:grpSpPr>
            <a:xfrm>
              <a:off x="2956912" y="1178719"/>
              <a:ext cx="9218882" cy="2005618"/>
              <a:chOff x="0" y="-38100"/>
              <a:chExt cx="1821014" cy="396172"/>
            </a:xfrm>
          </p:grpSpPr>
          <p:sp>
            <p:nvSpPr>
              <p:cNvPr id="1195" name="Google Shape;1195;p32"/>
              <p:cNvSpPr/>
              <p:nvPr/>
            </p:nvSpPr>
            <p:spPr>
              <a:xfrm>
                <a:off x="0" y="0"/>
                <a:ext cx="1821014" cy="358072"/>
              </a:xfrm>
              <a:custGeom>
                <a:rect b="b" l="l" r="r" t="t"/>
                <a:pathLst>
                  <a:path extrusionOk="0" h="358072" w="1821014">
                    <a:moveTo>
                      <a:pt x="0" y="0"/>
                    </a:moveTo>
                    <a:lnTo>
                      <a:pt x="1821014" y="0"/>
                    </a:lnTo>
                    <a:lnTo>
                      <a:pt x="1821014" y="358072"/>
                    </a:lnTo>
                    <a:lnTo>
                      <a:pt x="0" y="358072"/>
                    </a:lnTo>
                    <a:close/>
                  </a:path>
                </a:pathLst>
              </a:custGeom>
              <a:solidFill>
                <a:srgbClr val="FFFFFF"/>
              </a:solidFill>
              <a:ln>
                <a:noFill/>
              </a:ln>
            </p:spPr>
          </p:sp>
          <p:sp>
            <p:nvSpPr>
              <p:cNvPr id="1196" name="Google Shape;1196;p32"/>
              <p:cNvSpPr txBox="1"/>
              <p:nvPr/>
            </p:nvSpPr>
            <p:spPr>
              <a:xfrm>
                <a:off x="0" y="-38100"/>
                <a:ext cx="1821014" cy="396172"/>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197" name="Google Shape;1197;p32"/>
          <p:cNvPicPr preferRelativeResize="0"/>
          <p:nvPr/>
        </p:nvPicPr>
        <p:blipFill rotWithShape="1">
          <a:blip r:embed="rId3">
            <a:alphaModFix/>
          </a:blip>
          <a:srcRect b="0" l="12876" r="21538" t="0"/>
          <a:stretch/>
        </p:blipFill>
        <p:spPr>
          <a:xfrm>
            <a:off x="0" y="2407839"/>
            <a:ext cx="7751213" cy="7879161"/>
          </a:xfrm>
          <a:prstGeom prst="rect">
            <a:avLst/>
          </a:prstGeom>
          <a:noFill/>
          <a:ln>
            <a:noFill/>
          </a:ln>
        </p:spPr>
      </p:pic>
      <p:sp>
        <p:nvSpPr>
          <p:cNvPr id="1198" name="Google Shape;1198;p32"/>
          <p:cNvSpPr/>
          <p:nvPr/>
        </p:nvSpPr>
        <p:spPr>
          <a:xfrm>
            <a:off x="9644185" y="6802221"/>
            <a:ext cx="1772933" cy="177293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32"/>
          <p:cNvSpPr/>
          <p:nvPr/>
        </p:nvSpPr>
        <p:spPr>
          <a:xfrm>
            <a:off x="12421623" y="6802221"/>
            <a:ext cx="1772933" cy="177293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32"/>
          <p:cNvSpPr/>
          <p:nvPr/>
        </p:nvSpPr>
        <p:spPr>
          <a:xfrm>
            <a:off x="15199062" y="6802221"/>
            <a:ext cx="1772933" cy="177293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32"/>
          <p:cNvSpPr txBox="1"/>
          <p:nvPr/>
        </p:nvSpPr>
        <p:spPr>
          <a:xfrm>
            <a:off x="9363151" y="8852519"/>
            <a:ext cx="2334900" cy="1083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brief description of the project here</a:t>
            </a:r>
            <a:endParaRPr/>
          </a:p>
        </p:txBody>
      </p:sp>
      <p:sp>
        <p:nvSpPr>
          <p:cNvPr id="1202" name="Google Shape;1202;p32"/>
          <p:cNvSpPr txBox="1"/>
          <p:nvPr/>
        </p:nvSpPr>
        <p:spPr>
          <a:xfrm>
            <a:off x="12127073" y="8852519"/>
            <a:ext cx="2334900" cy="1083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brief description of the project here</a:t>
            </a:r>
            <a:endParaRPr/>
          </a:p>
        </p:txBody>
      </p:sp>
      <p:sp>
        <p:nvSpPr>
          <p:cNvPr id="1203" name="Google Shape;1203;p32"/>
          <p:cNvSpPr txBox="1"/>
          <p:nvPr/>
        </p:nvSpPr>
        <p:spPr>
          <a:xfrm>
            <a:off x="14918028" y="8852519"/>
            <a:ext cx="2334900" cy="1083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Write a brief description of the project here</a:t>
            </a:r>
            <a:endParaRPr/>
          </a:p>
        </p:txBody>
      </p:sp>
      <p:sp>
        <p:nvSpPr>
          <p:cNvPr id="1204" name="Google Shape;1204;p32"/>
          <p:cNvSpPr txBox="1"/>
          <p:nvPr/>
        </p:nvSpPr>
        <p:spPr>
          <a:xfrm>
            <a:off x="2596451" y="1218068"/>
            <a:ext cx="6157500" cy="1046700"/>
          </a:xfrm>
          <a:prstGeom prst="rect">
            <a:avLst/>
          </a:prstGeom>
          <a:noFill/>
          <a:ln>
            <a:noFill/>
          </a:ln>
        </p:spPr>
        <p:txBody>
          <a:bodyPr anchorCtr="0" anchor="t" bIns="0" lIns="0" spcFirstLastPara="1" rIns="0" wrap="square" tIns="0">
            <a:spAutoFit/>
          </a:bodyPr>
          <a:lstStyle/>
          <a:p>
            <a:pPr indent="0" lvl="0" marL="0" marR="0" rtl="0" algn="ctr">
              <a:lnSpc>
                <a:spcPct val="128000"/>
              </a:lnSpc>
              <a:spcBef>
                <a:spcPts val="0"/>
              </a:spcBef>
              <a:spcAft>
                <a:spcPts val="0"/>
              </a:spcAft>
              <a:buNone/>
            </a:pPr>
            <a:r>
              <a:rPr b="1" i="0" lang="en-US" sz="6800" u="none" cap="none" strike="noStrike">
                <a:solidFill>
                  <a:srgbClr val="DD3911"/>
                </a:solidFill>
                <a:latin typeface="Big Shoulders Display"/>
                <a:ea typeface="Big Shoulders Display"/>
                <a:cs typeface="Big Shoulders Display"/>
                <a:sym typeface="Big Shoulders Display"/>
              </a:rPr>
              <a:t>OUR PROJECTS</a:t>
            </a:r>
            <a:endParaRPr/>
          </a:p>
        </p:txBody>
      </p:sp>
      <p:sp>
        <p:nvSpPr>
          <p:cNvPr id="1205" name="Google Shape;1205;p32"/>
          <p:cNvSpPr txBox="1"/>
          <p:nvPr/>
        </p:nvSpPr>
        <p:spPr>
          <a:xfrm>
            <a:off x="9793573" y="1449319"/>
            <a:ext cx="14703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1" i="0" lang="en-US" sz="3013" u="none" cap="none" strike="noStrike">
                <a:solidFill>
                  <a:srgbClr val="000000"/>
                </a:solidFill>
                <a:latin typeface="Assistant"/>
                <a:ea typeface="Assistant"/>
                <a:cs typeface="Assistant"/>
                <a:sym typeface="Assistant"/>
              </a:rPr>
              <a:t>Project 1</a:t>
            </a:r>
            <a:endParaRPr/>
          </a:p>
        </p:txBody>
      </p:sp>
      <p:sp>
        <p:nvSpPr>
          <p:cNvPr id="1206" name="Google Shape;1206;p32"/>
          <p:cNvSpPr txBox="1"/>
          <p:nvPr/>
        </p:nvSpPr>
        <p:spPr>
          <a:xfrm>
            <a:off x="12595528" y="1449319"/>
            <a:ext cx="13980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Project 2</a:t>
            </a:r>
            <a:endParaRPr/>
          </a:p>
        </p:txBody>
      </p:sp>
      <p:sp>
        <p:nvSpPr>
          <p:cNvPr id="1207" name="Google Shape;1207;p32"/>
          <p:cNvSpPr txBox="1"/>
          <p:nvPr/>
        </p:nvSpPr>
        <p:spPr>
          <a:xfrm>
            <a:off x="15375520" y="1449319"/>
            <a:ext cx="1398000" cy="463800"/>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Project 3</a:t>
            </a:r>
            <a:endParaRPr/>
          </a:p>
        </p:txBody>
      </p:sp>
      <p:sp>
        <p:nvSpPr>
          <p:cNvPr id="1208" name="Google Shape;1208;p32"/>
          <p:cNvSpPr txBox="1"/>
          <p:nvPr/>
        </p:nvSpPr>
        <p:spPr>
          <a:xfrm>
            <a:off x="9337921" y="3377640"/>
            <a:ext cx="7378200" cy="1939500"/>
          </a:xfrm>
          <a:prstGeom prst="rect">
            <a:avLst/>
          </a:prstGeom>
          <a:noFill/>
          <a:ln>
            <a:noFill/>
          </a:ln>
        </p:spPr>
        <p:txBody>
          <a:bodyPr anchorCtr="0" anchor="t" bIns="0" lIns="0" spcFirstLastPara="1" rIns="0" wrap="square" tIns="0">
            <a:spAutoFit/>
          </a:bodyPr>
          <a:lstStyle/>
          <a:p>
            <a:pPr indent="0" lvl="0" marL="0" marR="0" rtl="0" algn="ctr">
              <a:lnSpc>
                <a:spcPct val="160000"/>
              </a:lnSpc>
              <a:spcBef>
                <a:spcPts val="0"/>
              </a:spcBef>
              <a:spcAft>
                <a:spcPts val="0"/>
              </a:spcAft>
              <a:buNone/>
            </a:pPr>
            <a:r>
              <a:rPr b="0" i="0" lang="en-US" sz="30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209" name="Google Shape;1209;p32"/>
          <p:cNvSpPr txBox="1"/>
          <p:nvPr/>
        </p:nvSpPr>
        <p:spPr>
          <a:xfrm>
            <a:off x="794718" y="299003"/>
            <a:ext cx="2328676" cy="38167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pic>
        <p:nvPicPr>
          <p:cNvPr id="1210" name="Google Shape;1210;p32"/>
          <p:cNvPicPr preferRelativeResize="0"/>
          <p:nvPr/>
        </p:nvPicPr>
        <p:blipFill>
          <a:blip r:embed="rId4">
            <a:alphaModFix/>
          </a:blip>
          <a:stretch>
            <a:fillRect/>
          </a:stretch>
        </p:blipFill>
        <p:spPr>
          <a:xfrm>
            <a:off x="10078097" y="7177413"/>
            <a:ext cx="905150" cy="917898"/>
          </a:xfrm>
          <a:prstGeom prst="rect">
            <a:avLst/>
          </a:prstGeom>
          <a:noFill/>
          <a:ln>
            <a:noFill/>
          </a:ln>
        </p:spPr>
      </p:pic>
      <p:pic>
        <p:nvPicPr>
          <p:cNvPr id="1211" name="Google Shape;1211;p32"/>
          <p:cNvPicPr preferRelativeResize="0"/>
          <p:nvPr/>
        </p:nvPicPr>
        <p:blipFill>
          <a:blip r:embed="rId5">
            <a:alphaModFix/>
          </a:blip>
          <a:stretch>
            <a:fillRect/>
          </a:stretch>
        </p:blipFill>
        <p:spPr>
          <a:xfrm>
            <a:off x="12881279" y="7094850"/>
            <a:ext cx="826492" cy="1083000"/>
          </a:xfrm>
          <a:prstGeom prst="rect">
            <a:avLst/>
          </a:prstGeom>
          <a:noFill/>
          <a:ln>
            <a:noFill/>
          </a:ln>
        </p:spPr>
      </p:pic>
      <p:pic>
        <p:nvPicPr>
          <p:cNvPr id="1212" name="Google Shape;1212;p32"/>
          <p:cNvPicPr preferRelativeResize="0"/>
          <p:nvPr/>
        </p:nvPicPr>
        <p:blipFill>
          <a:blip r:embed="rId6">
            <a:alphaModFix/>
          </a:blip>
          <a:stretch>
            <a:fillRect/>
          </a:stretch>
        </p:blipFill>
        <p:spPr>
          <a:xfrm>
            <a:off x="15632962" y="7242430"/>
            <a:ext cx="905150" cy="8925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6" name="Shape 1216"/>
        <p:cNvGrpSpPr/>
        <p:nvPr/>
      </p:nvGrpSpPr>
      <p:grpSpPr>
        <a:xfrm>
          <a:off x="0" y="0"/>
          <a:ext cx="0" cy="0"/>
          <a:chOff x="0" y="0"/>
          <a:chExt cx="0" cy="0"/>
        </a:xfrm>
      </p:grpSpPr>
      <p:grpSp>
        <p:nvGrpSpPr>
          <p:cNvPr id="1217" name="Google Shape;1217;p33"/>
          <p:cNvGrpSpPr/>
          <p:nvPr/>
        </p:nvGrpSpPr>
        <p:grpSpPr>
          <a:xfrm>
            <a:off x="0" y="0"/>
            <a:ext cx="18288000" cy="10287000"/>
            <a:chOff x="0" y="0"/>
            <a:chExt cx="24384000" cy="13716000"/>
          </a:xfrm>
        </p:grpSpPr>
        <p:cxnSp>
          <p:nvCxnSpPr>
            <p:cNvPr id="1218" name="Google Shape;1218;p33"/>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19" name="Google Shape;1219;p33"/>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0" name="Google Shape;1220;p33"/>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1" name="Google Shape;1221;p33"/>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2" name="Google Shape;1222;p33"/>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3" name="Google Shape;1223;p33"/>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4" name="Google Shape;1224;p33"/>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1225" name="Google Shape;1225;p33"/>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26" name="Google Shape;1226;p33"/>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27" name="Google Shape;1227;p33"/>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28" name="Google Shape;1228;p33"/>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29" name="Google Shape;1229;p33"/>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0" name="Google Shape;1230;p33"/>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1" name="Google Shape;1231;p33"/>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2" name="Google Shape;1232;p33"/>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3" name="Google Shape;1233;p33"/>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4" name="Google Shape;1234;p33"/>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5" name="Google Shape;1235;p33"/>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6" name="Google Shape;1236;p33"/>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1237" name="Google Shape;1237;p33"/>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grpSp>
        <p:nvGrpSpPr>
          <p:cNvPr id="1238" name="Google Shape;1238;p33"/>
          <p:cNvGrpSpPr/>
          <p:nvPr/>
        </p:nvGrpSpPr>
        <p:grpSpPr>
          <a:xfrm>
            <a:off x="840754" y="-144661"/>
            <a:ext cx="2731610" cy="3901022"/>
            <a:chOff x="0" y="-38100"/>
            <a:chExt cx="719436" cy="1027430"/>
          </a:xfrm>
        </p:grpSpPr>
        <p:sp>
          <p:nvSpPr>
            <p:cNvPr id="1239" name="Google Shape;1239;p33"/>
            <p:cNvSpPr/>
            <p:nvPr/>
          </p:nvSpPr>
          <p:spPr>
            <a:xfrm>
              <a:off x="0" y="0"/>
              <a:ext cx="719436" cy="989330"/>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sp>
          <p:nvSpPr>
            <p:cNvPr id="1240" name="Google Shape;1240;p33"/>
            <p:cNvSpPr txBox="1"/>
            <p:nvPr/>
          </p:nvSpPr>
          <p:spPr>
            <a:xfrm>
              <a:off x="0" y="-38100"/>
              <a:ext cx="719436" cy="102743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1" name="Google Shape;1241;p33"/>
          <p:cNvGrpSpPr/>
          <p:nvPr/>
        </p:nvGrpSpPr>
        <p:grpSpPr>
          <a:xfrm>
            <a:off x="6380946" y="6385699"/>
            <a:ext cx="11074759" cy="2864981"/>
            <a:chOff x="0" y="-38100"/>
            <a:chExt cx="2916809" cy="754563"/>
          </a:xfrm>
        </p:grpSpPr>
        <p:sp>
          <p:nvSpPr>
            <p:cNvPr id="1242" name="Google Shape;1242;p33"/>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1243" name="Google Shape;1243;p33"/>
            <p:cNvSpPr txBox="1"/>
            <p:nvPr/>
          </p:nvSpPr>
          <p:spPr>
            <a:xfrm>
              <a:off x="0" y="-38100"/>
              <a:ext cx="2916809" cy="75456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44" name="Google Shape;1244;p33"/>
          <p:cNvSpPr txBox="1"/>
          <p:nvPr/>
        </p:nvSpPr>
        <p:spPr>
          <a:xfrm>
            <a:off x="829163" y="132927"/>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502" u="none" cap="none" strike="noStrike">
                <a:solidFill>
                  <a:srgbClr val="FFFFFF"/>
                </a:solidFill>
                <a:latin typeface="Big Shoulders Display"/>
                <a:ea typeface="Big Shoulders Display"/>
                <a:cs typeface="Big Shoulders Display"/>
                <a:sym typeface="Big Shoulders Display"/>
              </a:rPr>
              <a:t>03</a:t>
            </a:r>
            <a:endParaRPr/>
          </a:p>
        </p:txBody>
      </p:sp>
      <p:sp>
        <p:nvSpPr>
          <p:cNvPr id="1245" name="Google Shape;1245;p33"/>
          <p:cNvSpPr txBox="1"/>
          <p:nvPr/>
        </p:nvSpPr>
        <p:spPr>
          <a:xfrm>
            <a:off x="6749569" y="6872756"/>
            <a:ext cx="10286100" cy="2144700"/>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None/>
            </a:pPr>
            <a:r>
              <a:rPr b="1" i="0" lang="en-US" sz="13934" u="none" cap="none" strike="noStrike">
                <a:solidFill>
                  <a:srgbClr val="FFFFFF"/>
                </a:solidFill>
                <a:latin typeface="Big Shoulders Display"/>
                <a:ea typeface="Big Shoulders Display"/>
                <a:cs typeface="Big Shoulders Display"/>
                <a:sym typeface="Big Shoulders Display"/>
              </a:rPr>
              <a:t>OUR STRATEGY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sp>
        <p:nvSpPr>
          <p:cNvPr id="1250" name="Google Shape;1250;p34"/>
          <p:cNvSpPr/>
          <p:nvPr/>
        </p:nvSpPr>
        <p:spPr>
          <a:xfrm>
            <a:off x="17472750" y="0"/>
            <a:ext cx="830458" cy="2402391"/>
          </a:xfrm>
          <a:custGeom>
            <a:rect b="b" l="l" r="r" t="t"/>
            <a:pathLst>
              <a:path extrusionOk="0" h="994779" w="363439">
                <a:moveTo>
                  <a:pt x="0" y="0"/>
                </a:moveTo>
                <a:lnTo>
                  <a:pt x="363439" y="0"/>
                </a:lnTo>
                <a:lnTo>
                  <a:pt x="363439" y="994779"/>
                </a:lnTo>
                <a:lnTo>
                  <a:pt x="0" y="994779"/>
                </a:lnTo>
                <a:close/>
              </a:path>
            </a:pathLst>
          </a:custGeom>
          <a:solidFill>
            <a:srgbClr val="DD3911"/>
          </a:solidFill>
          <a:ln>
            <a:noFill/>
          </a:ln>
        </p:spPr>
      </p:sp>
      <p:sp>
        <p:nvSpPr>
          <p:cNvPr id="1251" name="Google Shape;1251;p34"/>
          <p:cNvSpPr/>
          <p:nvPr/>
        </p:nvSpPr>
        <p:spPr>
          <a:xfrm>
            <a:off x="-3" y="7922525"/>
            <a:ext cx="830458" cy="2360113"/>
          </a:xfrm>
          <a:custGeom>
            <a:rect b="b" l="l" r="r" t="t"/>
            <a:pathLst>
              <a:path extrusionOk="0" h="994779" w="363439">
                <a:moveTo>
                  <a:pt x="0" y="0"/>
                </a:moveTo>
                <a:lnTo>
                  <a:pt x="363439" y="0"/>
                </a:lnTo>
                <a:lnTo>
                  <a:pt x="363439" y="994779"/>
                </a:lnTo>
                <a:lnTo>
                  <a:pt x="0" y="994779"/>
                </a:lnTo>
                <a:close/>
              </a:path>
            </a:pathLst>
          </a:custGeom>
          <a:solidFill>
            <a:srgbClr val="DDDDDD"/>
          </a:solidFill>
          <a:ln>
            <a:noFill/>
          </a:ln>
        </p:spPr>
      </p:sp>
      <p:grpSp>
        <p:nvGrpSpPr>
          <p:cNvPr id="1252" name="Google Shape;1252;p34"/>
          <p:cNvGrpSpPr/>
          <p:nvPr/>
        </p:nvGrpSpPr>
        <p:grpSpPr>
          <a:xfrm>
            <a:off x="0" y="0"/>
            <a:ext cx="18288000" cy="10287000"/>
            <a:chOff x="0" y="0"/>
            <a:chExt cx="24384000" cy="13716000"/>
          </a:xfrm>
        </p:grpSpPr>
        <p:cxnSp>
          <p:nvCxnSpPr>
            <p:cNvPr id="1253" name="Google Shape;1253;p34"/>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54" name="Google Shape;1254;p34"/>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55" name="Google Shape;1255;p34"/>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56" name="Google Shape;1256;p34"/>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57" name="Google Shape;1257;p34"/>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58" name="Google Shape;1258;p34"/>
            <p:cNvCxnSpPr/>
            <p:nvPr/>
          </p:nvCxnSpPr>
          <p:spPr>
            <a:xfrm>
              <a:off x="0" y="12353552"/>
              <a:ext cx="1091956" cy="0"/>
            </a:xfrm>
            <a:prstGeom prst="straightConnector1">
              <a:avLst/>
            </a:prstGeom>
            <a:noFill/>
            <a:ln cap="flat" cmpd="sng" w="25400">
              <a:solidFill>
                <a:srgbClr val="000000"/>
              </a:solidFill>
              <a:prstDash val="solid"/>
              <a:round/>
              <a:headEnd len="sm" w="sm" type="none"/>
              <a:tailEnd len="sm" w="sm" type="none"/>
            </a:ln>
          </p:spPr>
        </p:cxnSp>
        <p:cxnSp>
          <p:nvCxnSpPr>
            <p:cNvPr id="1259" name="Google Shape;1259;p34"/>
            <p:cNvCxnSpPr/>
            <p:nvPr/>
          </p:nvCxnSpPr>
          <p:spPr>
            <a:xfrm>
              <a:off x="23292044" y="12353552"/>
              <a:ext cx="1091956" cy="0"/>
            </a:xfrm>
            <a:prstGeom prst="straightConnector1">
              <a:avLst/>
            </a:prstGeom>
            <a:noFill/>
            <a:ln cap="flat" cmpd="sng" w="25400">
              <a:solidFill>
                <a:srgbClr val="000000"/>
              </a:solidFill>
              <a:prstDash val="solid"/>
              <a:round/>
              <a:headEnd len="sm" w="sm" type="none"/>
              <a:tailEnd len="sm" w="sm" type="none"/>
            </a:ln>
          </p:spPr>
        </p:cxnSp>
        <p:cxnSp>
          <p:nvCxnSpPr>
            <p:cNvPr id="1260" name="Google Shape;1260;p34"/>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61" name="Google Shape;1261;p34"/>
            <p:cNvCxnSpPr/>
            <p:nvPr/>
          </p:nvCxnSpPr>
          <p:spPr>
            <a:xfrm rot="10800000">
              <a:off x="1091956"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262" name="Google Shape;1262;p34"/>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grpSp>
      <p:pic>
        <p:nvPicPr>
          <p:cNvPr id="1263" name="Google Shape;1263;p34"/>
          <p:cNvPicPr preferRelativeResize="0"/>
          <p:nvPr/>
        </p:nvPicPr>
        <p:blipFill rotWithShape="1">
          <a:blip r:embed="rId3">
            <a:alphaModFix/>
          </a:blip>
          <a:srcRect b="0" l="25074" r="25075" t="0"/>
          <a:stretch/>
        </p:blipFill>
        <p:spPr>
          <a:xfrm>
            <a:off x="830397" y="1028700"/>
            <a:ext cx="5130933" cy="6861858"/>
          </a:xfrm>
          <a:prstGeom prst="rect">
            <a:avLst/>
          </a:prstGeom>
          <a:noFill/>
          <a:ln>
            <a:noFill/>
          </a:ln>
        </p:spPr>
      </p:pic>
      <p:pic>
        <p:nvPicPr>
          <p:cNvPr id="1264" name="Google Shape;1264;p34"/>
          <p:cNvPicPr preferRelativeResize="0"/>
          <p:nvPr/>
        </p:nvPicPr>
        <p:blipFill rotWithShape="1">
          <a:blip r:embed="rId4">
            <a:alphaModFix/>
          </a:blip>
          <a:srcRect b="0" l="25043" r="25043" t="0"/>
          <a:stretch/>
        </p:blipFill>
        <p:spPr>
          <a:xfrm>
            <a:off x="6578501" y="1028700"/>
            <a:ext cx="5130933" cy="6861858"/>
          </a:xfrm>
          <a:prstGeom prst="rect">
            <a:avLst/>
          </a:prstGeom>
          <a:noFill/>
          <a:ln>
            <a:noFill/>
          </a:ln>
        </p:spPr>
      </p:pic>
      <p:pic>
        <p:nvPicPr>
          <p:cNvPr id="1265" name="Google Shape;1265;p34"/>
          <p:cNvPicPr preferRelativeResize="0"/>
          <p:nvPr/>
        </p:nvPicPr>
        <p:blipFill rotWithShape="1">
          <a:blip r:embed="rId5">
            <a:alphaModFix/>
          </a:blip>
          <a:srcRect b="0" l="43066" r="7082" t="0"/>
          <a:stretch/>
        </p:blipFill>
        <p:spPr>
          <a:xfrm>
            <a:off x="12326605" y="1028700"/>
            <a:ext cx="5130933" cy="6861858"/>
          </a:xfrm>
          <a:prstGeom prst="rect">
            <a:avLst/>
          </a:prstGeom>
          <a:noFill/>
          <a:ln>
            <a:noFill/>
          </a:ln>
        </p:spPr>
      </p:pic>
      <p:sp>
        <p:nvSpPr>
          <p:cNvPr id="1266" name="Google Shape;1266;p34"/>
          <p:cNvSpPr/>
          <p:nvPr/>
        </p:nvSpPr>
        <p:spPr>
          <a:xfrm>
            <a:off x="1852814" y="4139009"/>
            <a:ext cx="3086120" cy="672199"/>
          </a:xfrm>
          <a:custGeom>
            <a:rect b="b" l="l" r="r" t="t"/>
            <a:pathLst>
              <a:path extrusionOk="0" h="177039" w="812800">
                <a:moveTo>
                  <a:pt x="0" y="0"/>
                </a:moveTo>
                <a:lnTo>
                  <a:pt x="812800" y="0"/>
                </a:lnTo>
                <a:lnTo>
                  <a:pt x="812800" y="177039"/>
                </a:lnTo>
                <a:lnTo>
                  <a:pt x="0" y="177039"/>
                </a:lnTo>
                <a:close/>
              </a:path>
            </a:pathLst>
          </a:custGeom>
          <a:solidFill>
            <a:srgbClr val="FFFFFF"/>
          </a:solidFill>
          <a:ln cap="sq" cmpd="sng" w="19050">
            <a:solidFill>
              <a:srgbClr val="000000"/>
            </a:solidFill>
            <a:prstDash val="solid"/>
            <a:miter lim="8000"/>
            <a:headEnd len="sm" w="sm" type="none"/>
            <a:tailEnd len="sm" w="sm" type="none"/>
          </a:ln>
        </p:spPr>
      </p:sp>
      <p:sp>
        <p:nvSpPr>
          <p:cNvPr id="1267" name="Google Shape;1267;p34"/>
          <p:cNvSpPr txBox="1"/>
          <p:nvPr/>
        </p:nvSpPr>
        <p:spPr>
          <a:xfrm>
            <a:off x="1852825" y="4211832"/>
            <a:ext cx="3085800" cy="5274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Assistant"/>
                <a:ea typeface="Assistant"/>
                <a:cs typeface="Assistant"/>
                <a:sym typeface="Assistant"/>
              </a:rPr>
              <a:t>Video Production</a:t>
            </a:r>
            <a:endParaRPr/>
          </a:p>
        </p:txBody>
      </p:sp>
      <p:sp>
        <p:nvSpPr>
          <p:cNvPr id="1268" name="Google Shape;1268;p34"/>
          <p:cNvSpPr/>
          <p:nvPr/>
        </p:nvSpPr>
        <p:spPr>
          <a:xfrm>
            <a:off x="7600950" y="4080781"/>
            <a:ext cx="3086120" cy="672199"/>
          </a:xfrm>
          <a:custGeom>
            <a:rect b="b" l="l" r="r" t="t"/>
            <a:pathLst>
              <a:path extrusionOk="0" h="177039" w="812800">
                <a:moveTo>
                  <a:pt x="0" y="0"/>
                </a:moveTo>
                <a:lnTo>
                  <a:pt x="812800" y="0"/>
                </a:lnTo>
                <a:lnTo>
                  <a:pt x="812800" y="177039"/>
                </a:lnTo>
                <a:lnTo>
                  <a:pt x="0" y="177039"/>
                </a:lnTo>
                <a:close/>
              </a:path>
            </a:pathLst>
          </a:custGeom>
          <a:solidFill>
            <a:srgbClr val="FFFFFF"/>
          </a:solidFill>
          <a:ln cap="sq" cmpd="sng" w="19050">
            <a:solidFill>
              <a:srgbClr val="000000"/>
            </a:solidFill>
            <a:prstDash val="solid"/>
            <a:miter lim="8000"/>
            <a:headEnd len="sm" w="sm" type="none"/>
            <a:tailEnd len="sm" w="sm" type="none"/>
          </a:ln>
        </p:spPr>
      </p:sp>
      <p:sp>
        <p:nvSpPr>
          <p:cNvPr id="1269" name="Google Shape;1269;p34"/>
          <p:cNvSpPr txBox="1"/>
          <p:nvPr/>
        </p:nvSpPr>
        <p:spPr>
          <a:xfrm>
            <a:off x="7600950" y="3994347"/>
            <a:ext cx="3086100" cy="816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Assistant"/>
                <a:ea typeface="Assistant"/>
                <a:cs typeface="Assistant"/>
                <a:sym typeface="Assistant"/>
              </a:rPr>
              <a:t>Digital Marketing</a:t>
            </a:r>
            <a:endParaRPr/>
          </a:p>
        </p:txBody>
      </p:sp>
      <p:sp>
        <p:nvSpPr>
          <p:cNvPr id="1270" name="Google Shape;1270;p34"/>
          <p:cNvSpPr/>
          <p:nvPr/>
        </p:nvSpPr>
        <p:spPr>
          <a:xfrm>
            <a:off x="13349021" y="4080781"/>
            <a:ext cx="3086100" cy="672194"/>
          </a:xfrm>
          <a:custGeom>
            <a:rect b="b" l="l" r="r" t="t"/>
            <a:pathLst>
              <a:path extrusionOk="0" h="177039" w="812800">
                <a:moveTo>
                  <a:pt x="0" y="0"/>
                </a:moveTo>
                <a:lnTo>
                  <a:pt x="812800" y="0"/>
                </a:lnTo>
                <a:lnTo>
                  <a:pt x="812800" y="177039"/>
                </a:lnTo>
                <a:lnTo>
                  <a:pt x="0" y="177039"/>
                </a:lnTo>
                <a:close/>
              </a:path>
            </a:pathLst>
          </a:custGeom>
          <a:solidFill>
            <a:srgbClr val="FFFFFF"/>
          </a:solidFill>
          <a:ln cap="sq" cmpd="sng" w="19050">
            <a:solidFill>
              <a:srgbClr val="000000"/>
            </a:solidFill>
            <a:prstDash val="solid"/>
            <a:miter lim="8000"/>
            <a:headEnd len="sm" w="sm" type="none"/>
            <a:tailEnd len="sm" w="sm" type="none"/>
          </a:ln>
        </p:spPr>
      </p:sp>
      <p:sp>
        <p:nvSpPr>
          <p:cNvPr id="1271" name="Google Shape;1271;p34"/>
          <p:cNvSpPr txBox="1"/>
          <p:nvPr/>
        </p:nvSpPr>
        <p:spPr>
          <a:xfrm>
            <a:off x="13349021" y="3994347"/>
            <a:ext cx="3086100" cy="81690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rPr b="1" i="0" lang="en-US" sz="2200" u="none" cap="none" strike="noStrike">
                <a:solidFill>
                  <a:srgbClr val="000000"/>
                </a:solidFill>
                <a:latin typeface="Assistant"/>
                <a:ea typeface="Assistant"/>
                <a:cs typeface="Assistant"/>
                <a:sym typeface="Assistant"/>
              </a:rPr>
              <a:t>Content Creation</a:t>
            </a:r>
            <a:endParaRPr/>
          </a:p>
        </p:txBody>
      </p:sp>
      <p:sp>
        <p:nvSpPr>
          <p:cNvPr id="1272" name="Google Shape;1272;p34"/>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273" name="Google Shape;1273;p34"/>
          <p:cNvSpPr txBox="1"/>
          <p:nvPr/>
        </p:nvSpPr>
        <p:spPr>
          <a:xfrm>
            <a:off x="2045271" y="8306361"/>
            <a:ext cx="14197394" cy="1504697"/>
          </a:xfrm>
          <a:prstGeom prst="rect">
            <a:avLst/>
          </a:prstGeom>
          <a:noFill/>
          <a:ln>
            <a:noFill/>
          </a:ln>
        </p:spPr>
        <p:txBody>
          <a:bodyPr anchorCtr="0" anchor="t" bIns="0" lIns="0" spcFirstLastPara="1" rIns="0" wrap="square" tIns="0">
            <a:spAutoFit/>
          </a:bodyPr>
          <a:lstStyle/>
          <a:p>
            <a:pPr indent="0" lvl="0" marL="0" marR="0" rtl="0" algn="ctr">
              <a:lnSpc>
                <a:spcPct val="128002"/>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EXPERTISE AND EXPERIENCE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grpSp>
        <p:nvGrpSpPr>
          <p:cNvPr id="1278" name="Google Shape;1278;p35"/>
          <p:cNvGrpSpPr/>
          <p:nvPr/>
        </p:nvGrpSpPr>
        <p:grpSpPr>
          <a:xfrm>
            <a:off x="9157325" y="9131483"/>
            <a:ext cx="5522271" cy="1184625"/>
            <a:chOff x="-3" y="-38101"/>
            <a:chExt cx="1454425" cy="312000"/>
          </a:xfrm>
        </p:grpSpPr>
        <p:sp>
          <p:nvSpPr>
            <p:cNvPr id="1279" name="Google Shape;1279;p35"/>
            <p:cNvSpPr/>
            <p:nvPr/>
          </p:nvSpPr>
          <p:spPr>
            <a:xfrm>
              <a:off x="-3" y="0"/>
              <a:ext cx="1454425" cy="271077"/>
            </a:xfrm>
            <a:custGeom>
              <a:rect b="b" l="l" r="r" t="t"/>
              <a:pathLst>
                <a:path extrusionOk="0" h="994779" w="1454425">
                  <a:moveTo>
                    <a:pt x="0" y="0"/>
                  </a:moveTo>
                  <a:lnTo>
                    <a:pt x="1454425" y="0"/>
                  </a:lnTo>
                  <a:lnTo>
                    <a:pt x="1454425" y="994779"/>
                  </a:lnTo>
                  <a:lnTo>
                    <a:pt x="0" y="994779"/>
                  </a:lnTo>
                  <a:close/>
                </a:path>
              </a:pathLst>
            </a:custGeom>
            <a:solidFill>
              <a:srgbClr val="DDDDDD"/>
            </a:solidFill>
            <a:ln>
              <a:noFill/>
            </a:ln>
          </p:spPr>
        </p:sp>
        <p:sp>
          <p:nvSpPr>
            <p:cNvPr id="1280" name="Google Shape;1280;p35"/>
            <p:cNvSpPr txBox="1"/>
            <p:nvPr/>
          </p:nvSpPr>
          <p:spPr>
            <a:xfrm>
              <a:off x="-3" y="-38101"/>
              <a:ext cx="1454400" cy="312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81" name="Google Shape;1281;p35"/>
          <p:cNvSpPr/>
          <p:nvPr/>
        </p:nvSpPr>
        <p:spPr>
          <a:xfrm>
            <a:off x="16077000" y="0"/>
            <a:ext cx="2505752" cy="1028868"/>
          </a:xfrm>
          <a:custGeom>
            <a:rect b="b" l="l" r="r" t="t"/>
            <a:pathLst>
              <a:path extrusionOk="0" h="270933" w="730540">
                <a:moveTo>
                  <a:pt x="0" y="0"/>
                </a:moveTo>
                <a:lnTo>
                  <a:pt x="730540" y="0"/>
                </a:lnTo>
                <a:lnTo>
                  <a:pt x="730540" y="270933"/>
                </a:lnTo>
                <a:lnTo>
                  <a:pt x="0" y="270933"/>
                </a:lnTo>
                <a:close/>
              </a:path>
            </a:pathLst>
          </a:custGeom>
          <a:solidFill>
            <a:srgbClr val="DD3911"/>
          </a:solidFill>
          <a:ln>
            <a:noFill/>
          </a:ln>
        </p:spPr>
      </p:sp>
      <p:grpSp>
        <p:nvGrpSpPr>
          <p:cNvPr id="1282" name="Google Shape;1282;p35"/>
          <p:cNvGrpSpPr/>
          <p:nvPr/>
        </p:nvGrpSpPr>
        <p:grpSpPr>
          <a:xfrm>
            <a:off x="0" y="0"/>
            <a:ext cx="18288000" cy="10287000"/>
            <a:chOff x="0" y="0"/>
            <a:chExt cx="24384000" cy="13716000"/>
          </a:xfrm>
        </p:grpSpPr>
        <p:cxnSp>
          <p:nvCxnSpPr>
            <p:cNvPr id="1283" name="Google Shape;1283;p35"/>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4" name="Google Shape;1284;p35"/>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5" name="Google Shape;1285;p35"/>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6" name="Google Shape;1286;p35"/>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7" name="Google Shape;1287;p35"/>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8" name="Google Shape;1288;p35"/>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89" name="Google Shape;1289;p35"/>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290" name="Google Shape;1290;p35"/>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1" name="Google Shape;1291;p35"/>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2" name="Google Shape;1292;p35"/>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3" name="Google Shape;1293;p35"/>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4" name="Google Shape;1294;p35"/>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5" name="Google Shape;1295;p35"/>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6" name="Google Shape;1296;p35"/>
            <p:cNvCxnSpPr/>
            <p:nvPr/>
          </p:nvCxnSpPr>
          <p:spPr>
            <a:xfrm rot="10800000">
              <a:off x="2941963"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297" name="Google Shape;1297;p35"/>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8" name="Google Shape;1298;p35"/>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299" name="Google Shape;1299;p35"/>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00" name="Google Shape;1300;p35"/>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01" name="Google Shape;1301;p35"/>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02" name="Google Shape;1302;p35"/>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grpSp>
        <p:nvGrpSpPr>
          <p:cNvPr id="1303" name="Google Shape;1303;p35"/>
          <p:cNvGrpSpPr/>
          <p:nvPr/>
        </p:nvGrpSpPr>
        <p:grpSpPr>
          <a:xfrm>
            <a:off x="830397" y="6383766"/>
            <a:ext cx="8301521" cy="2874534"/>
            <a:chOff x="0" y="-38100"/>
            <a:chExt cx="2186409" cy="757079"/>
          </a:xfrm>
        </p:grpSpPr>
        <p:sp>
          <p:nvSpPr>
            <p:cNvPr id="1304" name="Google Shape;1304;p35"/>
            <p:cNvSpPr/>
            <p:nvPr/>
          </p:nvSpPr>
          <p:spPr>
            <a:xfrm>
              <a:off x="0" y="0"/>
              <a:ext cx="2186409" cy="718979"/>
            </a:xfrm>
            <a:custGeom>
              <a:rect b="b" l="l" r="r" t="t"/>
              <a:pathLst>
                <a:path extrusionOk="0" h="718979" w="2186409">
                  <a:moveTo>
                    <a:pt x="0" y="0"/>
                  </a:moveTo>
                  <a:lnTo>
                    <a:pt x="2186409" y="0"/>
                  </a:lnTo>
                  <a:lnTo>
                    <a:pt x="2186409" y="718979"/>
                  </a:lnTo>
                  <a:lnTo>
                    <a:pt x="0" y="718979"/>
                  </a:lnTo>
                  <a:close/>
                </a:path>
              </a:pathLst>
            </a:custGeom>
            <a:solidFill>
              <a:srgbClr val="FFFFFF"/>
            </a:solidFill>
            <a:ln>
              <a:noFill/>
            </a:ln>
          </p:spPr>
        </p:sp>
        <p:sp>
          <p:nvSpPr>
            <p:cNvPr id="1305" name="Google Shape;1305;p35"/>
            <p:cNvSpPr txBox="1"/>
            <p:nvPr/>
          </p:nvSpPr>
          <p:spPr>
            <a:xfrm>
              <a:off x="0" y="-38100"/>
              <a:ext cx="2186409" cy="757079"/>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06" name="Google Shape;1306;p35"/>
          <p:cNvPicPr preferRelativeResize="0"/>
          <p:nvPr/>
        </p:nvPicPr>
        <p:blipFill rotWithShape="1">
          <a:blip r:embed="rId3">
            <a:alphaModFix/>
          </a:blip>
          <a:srcRect b="27988" l="0" r="0" t="27989"/>
          <a:stretch/>
        </p:blipFill>
        <p:spPr>
          <a:xfrm>
            <a:off x="830397" y="1028700"/>
            <a:ext cx="8301521" cy="5481604"/>
          </a:xfrm>
          <a:prstGeom prst="rect">
            <a:avLst/>
          </a:prstGeom>
          <a:noFill/>
          <a:ln>
            <a:noFill/>
          </a:ln>
        </p:spPr>
      </p:pic>
      <p:sp>
        <p:nvSpPr>
          <p:cNvPr id="1307" name="Google Shape;1307;p35"/>
          <p:cNvSpPr/>
          <p:nvPr/>
        </p:nvSpPr>
        <p:spPr>
          <a:xfrm>
            <a:off x="11929192" y="1028700"/>
            <a:ext cx="6652852" cy="8229655"/>
          </a:xfrm>
          <a:custGeom>
            <a:rect b="b" l="l" r="r" t="t"/>
            <a:pathLst>
              <a:path extrusionOk="0" h="2167467" w="1752180">
                <a:moveTo>
                  <a:pt x="0" y="0"/>
                </a:moveTo>
                <a:lnTo>
                  <a:pt x="1752180" y="0"/>
                </a:lnTo>
                <a:lnTo>
                  <a:pt x="1752180" y="2167467"/>
                </a:lnTo>
                <a:lnTo>
                  <a:pt x="0" y="2167467"/>
                </a:lnTo>
                <a:close/>
              </a:path>
            </a:pathLst>
          </a:custGeom>
          <a:solidFill>
            <a:srgbClr val="FFFFFF"/>
          </a:solidFill>
          <a:ln>
            <a:noFill/>
          </a:ln>
        </p:spPr>
      </p:sp>
      <p:sp>
        <p:nvSpPr>
          <p:cNvPr id="1308" name="Google Shape;1308;p35"/>
          <p:cNvSpPr/>
          <p:nvPr/>
        </p:nvSpPr>
        <p:spPr>
          <a:xfrm>
            <a:off x="9157335" y="1028700"/>
            <a:ext cx="2750038" cy="2727467"/>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1309" name="Google Shape;1309;p35"/>
          <p:cNvSpPr/>
          <p:nvPr/>
        </p:nvSpPr>
        <p:spPr>
          <a:xfrm>
            <a:off x="9157335" y="3779766"/>
            <a:ext cx="2750038" cy="2727467"/>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1310" name="Google Shape;1310;p35"/>
          <p:cNvSpPr/>
          <p:nvPr/>
        </p:nvSpPr>
        <p:spPr>
          <a:xfrm>
            <a:off x="9157335" y="6529630"/>
            <a:ext cx="2750038" cy="2727467"/>
          </a:xfrm>
          <a:custGeom>
            <a:rect b="b" l="l" r="r" t="t"/>
            <a:pathLst>
              <a:path extrusionOk="0" h="718345" w="724290">
                <a:moveTo>
                  <a:pt x="0" y="0"/>
                </a:moveTo>
                <a:lnTo>
                  <a:pt x="724290" y="0"/>
                </a:lnTo>
                <a:lnTo>
                  <a:pt x="724290" y="718345"/>
                </a:lnTo>
                <a:lnTo>
                  <a:pt x="0" y="718345"/>
                </a:lnTo>
                <a:close/>
              </a:path>
            </a:pathLst>
          </a:custGeom>
          <a:solidFill>
            <a:srgbClr val="FFFFFF"/>
          </a:solidFill>
          <a:ln>
            <a:noFill/>
          </a:ln>
        </p:spPr>
      </p:sp>
      <p:sp>
        <p:nvSpPr>
          <p:cNvPr id="1311" name="Google Shape;1311;p35"/>
          <p:cNvSpPr txBox="1"/>
          <p:nvPr/>
        </p:nvSpPr>
        <p:spPr>
          <a:xfrm>
            <a:off x="1322126" y="6728775"/>
            <a:ext cx="6652800" cy="22623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6999" u="none" cap="none" strike="noStrike">
                <a:solidFill>
                  <a:srgbClr val="DD3911"/>
                </a:solidFill>
                <a:latin typeface="Big Shoulders Display"/>
                <a:ea typeface="Big Shoulders Display"/>
                <a:cs typeface="Big Shoulders Display"/>
                <a:sym typeface="Big Shoulders Display"/>
              </a:rPr>
              <a:t>DIGITAL MARKETING STRATEGIES</a:t>
            </a:r>
            <a:endParaRPr/>
          </a:p>
        </p:txBody>
      </p:sp>
      <p:sp>
        <p:nvSpPr>
          <p:cNvPr id="1312" name="Google Shape;1312;p35"/>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313" name="Google Shape;1313;p35"/>
          <p:cNvSpPr txBox="1"/>
          <p:nvPr/>
        </p:nvSpPr>
        <p:spPr>
          <a:xfrm>
            <a:off x="9843563" y="1728658"/>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1314" name="Google Shape;1314;p35"/>
          <p:cNvSpPr txBox="1"/>
          <p:nvPr/>
        </p:nvSpPr>
        <p:spPr>
          <a:xfrm>
            <a:off x="9843563" y="4501893"/>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1315" name="Google Shape;1315;p35"/>
          <p:cNvSpPr txBox="1"/>
          <p:nvPr/>
        </p:nvSpPr>
        <p:spPr>
          <a:xfrm>
            <a:off x="9843563" y="7251756"/>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1316" name="Google Shape;1316;p35"/>
          <p:cNvSpPr txBox="1"/>
          <p:nvPr/>
        </p:nvSpPr>
        <p:spPr>
          <a:xfrm>
            <a:off x="12371665" y="1702060"/>
            <a:ext cx="5296818" cy="1184656"/>
          </a:xfrm>
          <a:prstGeom prst="rect">
            <a:avLst/>
          </a:prstGeom>
          <a:noFill/>
          <a:ln>
            <a:noFill/>
          </a:ln>
        </p:spPr>
        <p:txBody>
          <a:bodyPr anchorCtr="0" anchor="t" bIns="0" lIns="0" spcFirstLastPara="1" rIns="0" wrap="square" tIns="0">
            <a:spAutoFit/>
          </a:bodyPr>
          <a:lstStyle/>
          <a:p>
            <a:pPr indent="0" lvl="0" marL="0" marR="0" rtl="0" algn="l">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317" name="Google Shape;1317;p35"/>
          <p:cNvSpPr txBox="1"/>
          <p:nvPr/>
        </p:nvSpPr>
        <p:spPr>
          <a:xfrm>
            <a:off x="12371665" y="4487260"/>
            <a:ext cx="5296818" cy="1184656"/>
          </a:xfrm>
          <a:prstGeom prst="rect">
            <a:avLst/>
          </a:prstGeom>
          <a:noFill/>
          <a:ln>
            <a:noFill/>
          </a:ln>
        </p:spPr>
        <p:txBody>
          <a:bodyPr anchorCtr="0" anchor="t" bIns="0" lIns="0" spcFirstLastPara="1" rIns="0" wrap="square" tIns="0">
            <a:spAutoFit/>
          </a:bodyPr>
          <a:lstStyle/>
          <a:p>
            <a:pPr indent="0" lvl="0" marL="0" marR="0" rtl="0" algn="l">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318" name="Google Shape;1318;p35"/>
          <p:cNvSpPr txBox="1"/>
          <p:nvPr/>
        </p:nvSpPr>
        <p:spPr>
          <a:xfrm>
            <a:off x="12371665" y="7272460"/>
            <a:ext cx="5296818" cy="1184656"/>
          </a:xfrm>
          <a:prstGeom prst="rect">
            <a:avLst/>
          </a:prstGeom>
          <a:noFill/>
          <a:ln>
            <a:noFill/>
          </a:ln>
        </p:spPr>
        <p:txBody>
          <a:bodyPr anchorCtr="0" anchor="t" bIns="0" lIns="0" spcFirstLastPara="1" rIns="0" wrap="square" tIns="0">
            <a:spAutoFit/>
          </a:bodyPr>
          <a:lstStyle/>
          <a:p>
            <a:pPr indent="0" lvl="0" marL="0" marR="0" rtl="0" algn="l">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cxnSp>
        <p:nvCxnSpPr>
          <p:cNvPr id="1319" name="Google Shape;1319;p35"/>
          <p:cNvCxnSpPr/>
          <p:nvPr/>
        </p:nvCxnSpPr>
        <p:spPr>
          <a:xfrm>
            <a:off x="11907373" y="3765692"/>
            <a:ext cx="6380627" cy="0"/>
          </a:xfrm>
          <a:prstGeom prst="straightConnector1">
            <a:avLst/>
          </a:prstGeom>
          <a:noFill/>
          <a:ln cap="flat" cmpd="sng" w="19050">
            <a:solidFill>
              <a:srgbClr val="000000"/>
            </a:solidFill>
            <a:prstDash val="solid"/>
            <a:round/>
            <a:headEnd len="sm" w="sm" type="none"/>
            <a:tailEnd len="sm" w="sm" type="none"/>
          </a:ln>
        </p:spPr>
      </p:cxnSp>
      <p:cxnSp>
        <p:nvCxnSpPr>
          <p:cNvPr id="1320" name="Google Shape;1320;p35"/>
          <p:cNvCxnSpPr/>
          <p:nvPr/>
        </p:nvCxnSpPr>
        <p:spPr>
          <a:xfrm>
            <a:off x="11907373" y="6518902"/>
            <a:ext cx="6380627" cy="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cxnSp>
        <p:nvCxnSpPr>
          <p:cNvPr id="1325" name="Google Shape;1325;p36"/>
          <p:cNvCxnSpPr/>
          <p:nvPr/>
        </p:nvCxnSpPr>
        <p:spPr>
          <a:xfrm rot="10800000">
            <a:off x="0" y="924877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26" name="Google Shape;1326;p36"/>
          <p:cNvCxnSpPr/>
          <p:nvPr/>
        </p:nvCxnSpPr>
        <p:spPr>
          <a:xfrm rot="10800000">
            <a:off x="0" y="309985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27" name="Google Shape;1327;p36"/>
          <p:cNvCxnSpPr/>
          <p:nvPr/>
        </p:nvCxnSpPr>
        <p:spPr>
          <a:xfrm rot="10800000">
            <a:off x="9144000" y="5149495"/>
            <a:ext cx="9144000" cy="0"/>
          </a:xfrm>
          <a:prstGeom prst="straightConnector1">
            <a:avLst/>
          </a:prstGeom>
          <a:noFill/>
          <a:ln cap="flat" cmpd="sng" w="19050">
            <a:solidFill>
              <a:srgbClr val="000000"/>
            </a:solidFill>
            <a:prstDash val="solid"/>
            <a:round/>
            <a:headEnd len="sm" w="sm" type="none"/>
            <a:tailEnd len="sm" w="sm" type="none"/>
          </a:ln>
        </p:spPr>
      </p:cxnSp>
      <p:cxnSp>
        <p:nvCxnSpPr>
          <p:cNvPr id="1328" name="Google Shape;1328;p36"/>
          <p:cNvCxnSpPr/>
          <p:nvPr/>
        </p:nvCxnSpPr>
        <p:spPr>
          <a:xfrm rot="10800000">
            <a:off x="9144000" y="7199135"/>
            <a:ext cx="9144000" cy="0"/>
          </a:xfrm>
          <a:prstGeom prst="straightConnector1">
            <a:avLst/>
          </a:prstGeom>
          <a:noFill/>
          <a:ln cap="flat" cmpd="sng" w="19050">
            <a:solidFill>
              <a:srgbClr val="000000"/>
            </a:solidFill>
            <a:prstDash val="solid"/>
            <a:round/>
            <a:headEnd len="sm" w="sm" type="none"/>
            <a:tailEnd len="sm" w="sm" type="none"/>
          </a:ln>
        </p:spPr>
      </p:cxnSp>
      <p:cxnSp>
        <p:nvCxnSpPr>
          <p:cNvPr id="1329" name="Google Shape;1329;p36"/>
          <p:cNvCxnSpPr/>
          <p:nvPr/>
        </p:nvCxnSpPr>
        <p:spPr>
          <a:xfrm rot="10800000">
            <a:off x="0" y="103822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330" name="Google Shape;1330;p36"/>
          <p:cNvCxnSpPr/>
          <p:nvPr/>
        </p:nvCxnSpPr>
        <p:spPr>
          <a:xfrm>
            <a:off x="9144000" y="3099855"/>
            <a:ext cx="0" cy="6139997"/>
          </a:xfrm>
          <a:prstGeom prst="straightConnector1">
            <a:avLst/>
          </a:prstGeom>
          <a:noFill/>
          <a:ln cap="flat" cmpd="sng" w="19050">
            <a:solidFill>
              <a:srgbClr val="000000"/>
            </a:solidFill>
            <a:prstDash val="solid"/>
            <a:round/>
            <a:headEnd len="sm" w="sm" type="none"/>
            <a:tailEnd len="sm" w="sm" type="none"/>
          </a:ln>
        </p:spPr>
      </p:cxnSp>
      <p:pic>
        <p:nvPicPr>
          <p:cNvPr id="1331" name="Google Shape;1331;p36"/>
          <p:cNvPicPr preferRelativeResize="0"/>
          <p:nvPr/>
        </p:nvPicPr>
        <p:blipFill rotWithShape="1">
          <a:blip r:embed="rId3">
            <a:alphaModFix/>
          </a:blip>
          <a:srcRect b="0" l="0" r="0" t="0"/>
          <a:stretch/>
        </p:blipFill>
        <p:spPr>
          <a:xfrm>
            <a:off x="-334374" y="2957329"/>
            <a:ext cx="9812957" cy="6711710"/>
          </a:xfrm>
          <a:prstGeom prst="rect">
            <a:avLst/>
          </a:prstGeom>
          <a:noFill/>
          <a:ln>
            <a:noFill/>
          </a:ln>
        </p:spPr>
      </p:pic>
      <p:sp>
        <p:nvSpPr>
          <p:cNvPr id="1332" name="Google Shape;1332;p36"/>
          <p:cNvSpPr txBox="1"/>
          <p:nvPr/>
        </p:nvSpPr>
        <p:spPr>
          <a:xfrm>
            <a:off x="1028700" y="1395773"/>
            <a:ext cx="7231800" cy="1446600"/>
          </a:xfrm>
          <a:prstGeom prst="rect">
            <a:avLst/>
          </a:prstGeom>
          <a:noFill/>
          <a:ln>
            <a:noFill/>
          </a:ln>
        </p:spPr>
        <p:txBody>
          <a:bodyPr anchorCtr="0" anchor="t" bIns="0" lIns="0" spcFirstLastPara="1" rIns="0" wrap="square" tIns="0">
            <a:spAutoFit/>
          </a:bodyPr>
          <a:lstStyle/>
          <a:p>
            <a:pPr indent="0" lvl="0" marL="0" marR="0" rtl="0" algn="l">
              <a:lnSpc>
                <a:spcPct val="128002"/>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STATISTICS</a:t>
            </a:r>
            <a:endParaRPr/>
          </a:p>
        </p:txBody>
      </p:sp>
      <p:sp>
        <p:nvSpPr>
          <p:cNvPr id="1333" name="Google Shape;1333;p36"/>
          <p:cNvSpPr txBox="1"/>
          <p:nvPr/>
        </p:nvSpPr>
        <p:spPr>
          <a:xfrm>
            <a:off x="10129057" y="3917518"/>
            <a:ext cx="7378200" cy="812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334" name="Google Shape;1334;p36"/>
          <p:cNvSpPr txBox="1"/>
          <p:nvPr/>
        </p:nvSpPr>
        <p:spPr>
          <a:xfrm>
            <a:off x="10129057" y="5971389"/>
            <a:ext cx="7378200" cy="812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335" name="Google Shape;1335;p36"/>
          <p:cNvSpPr txBox="1"/>
          <p:nvPr/>
        </p:nvSpPr>
        <p:spPr>
          <a:xfrm>
            <a:off x="10129057" y="8021029"/>
            <a:ext cx="7378200" cy="812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1336" name="Google Shape;1336;p36"/>
          <p:cNvSpPr txBox="1"/>
          <p:nvPr/>
        </p:nvSpPr>
        <p:spPr>
          <a:xfrm>
            <a:off x="12450060" y="3390899"/>
            <a:ext cx="2736300" cy="430800"/>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Assistant"/>
                <a:ea typeface="Assistant"/>
                <a:cs typeface="Assistant"/>
                <a:sym typeface="Assistant"/>
              </a:rPr>
              <a:t>Item 1</a:t>
            </a:r>
            <a:endParaRPr/>
          </a:p>
        </p:txBody>
      </p:sp>
      <p:sp>
        <p:nvSpPr>
          <p:cNvPr id="1337" name="Google Shape;1337;p36"/>
          <p:cNvSpPr txBox="1"/>
          <p:nvPr/>
        </p:nvSpPr>
        <p:spPr>
          <a:xfrm>
            <a:off x="12450060" y="5444770"/>
            <a:ext cx="2736300" cy="430800"/>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Assistant"/>
                <a:ea typeface="Assistant"/>
                <a:cs typeface="Assistant"/>
                <a:sym typeface="Assistant"/>
              </a:rPr>
              <a:t>Item 2</a:t>
            </a:r>
            <a:endParaRPr/>
          </a:p>
        </p:txBody>
      </p:sp>
      <p:sp>
        <p:nvSpPr>
          <p:cNvPr id="1338" name="Google Shape;1338;p36"/>
          <p:cNvSpPr txBox="1"/>
          <p:nvPr/>
        </p:nvSpPr>
        <p:spPr>
          <a:xfrm>
            <a:off x="12450060" y="7494410"/>
            <a:ext cx="2736300" cy="430800"/>
          </a:xfrm>
          <a:prstGeom prst="rect">
            <a:avLst/>
          </a:prstGeom>
          <a:noFill/>
          <a:ln>
            <a:noFill/>
          </a:ln>
        </p:spPr>
        <p:txBody>
          <a:bodyPr anchorCtr="0" anchor="t" bIns="0" lIns="0" spcFirstLastPara="1" rIns="0" wrap="square" tIns="0">
            <a:spAutoFit/>
          </a:bodyPr>
          <a:lstStyle/>
          <a:p>
            <a:pPr indent="0" lvl="0" marL="0" marR="0" rtl="0" algn="ctr">
              <a:lnSpc>
                <a:spcPct val="179028"/>
              </a:lnSpc>
              <a:spcBef>
                <a:spcPts val="0"/>
              </a:spcBef>
              <a:spcAft>
                <a:spcPts val="0"/>
              </a:spcAft>
              <a:buNone/>
            </a:pPr>
            <a:r>
              <a:rPr b="1" i="0" lang="en-US" sz="2799" u="none" cap="none" strike="noStrike">
                <a:solidFill>
                  <a:srgbClr val="000000"/>
                </a:solidFill>
                <a:latin typeface="Assistant"/>
                <a:ea typeface="Assistant"/>
                <a:cs typeface="Assistant"/>
                <a:sym typeface="Assistant"/>
              </a:rPr>
              <a:t>Item 3</a:t>
            </a:r>
            <a:endParaRPr/>
          </a:p>
        </p:txBody>
      </p:sp>
      <p:sp>
        <p:nvSpPr>
          <p:cNvPr id="1339" name="Google Shape;1339;p36"/>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grpSp>
        <p:nvGrpSpPr>
          <p:cNvPr id="1344" name="Google Shape;1344;p37"/>
          <p:cNvGrpSpPr/>
          <p:nvPr/>
        </p:nvGrpSpPr>
        <p:grpSpPr>
          <a:xfrm>
            <a:off x="9144000" y="-144661"/>
            <a:ext cx="5530624" cy="1173361"/>
            <a:chOff x="0" y="-38100"/>
            <a:chExt cx="1456625" cy="309033"/>
          </a:xfrm>
        </p:grpSpPr>
        <p:sp>
          <p:nvSpPr>
            <p:cNvPr id="1345" name="Google Shape;1345;p37"/>
            <p:cNvSpPr/>
            <p:nvPr/>
          </p:nvSpPr>
          <p:spPr>
            <a:xfrm>
              <a:off x="0" y="0"/>
              <a:ext cx="1456625" cy="270933"/>
            </a:xfrm>
            <a:custGeom>
              <a:rect b="b" l="l" r="r" t="t"/>
              <a:pathLst>
                <a:path extrusionOk="0" h="270933" w="1456625">
                  <a:moveTo>
                    <a:pt x="0" y="0"/>
                  </a:moveTo>
                  <a:lnTo>
                    <a:pt x="1456625" y="0"/>
                  </a:lnTo>
                  <a:lnTo>
                    <a:pt x="1456625" y="270933"/>
                  </a:lnTo>
                  <a:lnTo>
                    <a:pt x="0" y="270933"/>
                  </a:lnTo>
                  <a:close/>
                </a:path>
              </a:pathLst>
            </a:custGeom>
            <a:solidFill>
              <a:srgbClr val="DD3911"/>
            </a:solidFill>
            <a:ln>
              <a:noFill/>
            </a:ln>
          </p:spPr>
        </p:sp>
        <p:sp>
          <p:nvSpPr>
            <p:cNvPr id="1346" name="Google Shape;1346;p37"/>
            <p:cNvSpPr txBox="1"/>
            <p:nvPr/>
          </p:nvSpPr>
          <p:spPr>
            <a:xfrm>
              <a:off x="0" y="-38100"/>
              <a:ext cx="1456625"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7" name="Google Shape;1347;p37"/>
          <p:cNvGrpSpPr/>
          <p:nvPr/>
        </p:nvGrpSpPr>
        <p:grpSpPr>
          <a:xfrm>
            <a:off x="0" y="6372727"/>
            <a:ext cx="840359" cy="3914273"/>
            <a:chOff x="0" y="-38100"/>
            <a:chExt cx="221329" cy="1030920"/>
          </a:xfrm>
        </p:grpSpPr>
        <p:sp>
          <p:nvSpPr>
            <p:cNvPr id="1348" name="Google Shape;1348;p37"/>
            <p:cNvSpPr/>
            <p:nvPr/>
          </p:nvSpPr>
          <p:spPr>
            <a:xfrm>
              <a:off x="0" y="0"/>
              <a:ext cx="221329" cy="992820"/>
            </a:xfrm>
            <a:custGeom>
              <a:rect b="b" l="l" r="r" t="t"/>
              <a:pathLst>
                <a:path extrusionOk="0" h="992820" w="221329">
                  <a:moveTo>
                    <a:pt x="0" y="0"/>
                  </a:moveTo>
                  <a:lnTo>
                    <a:pt x="221329" y="0"/>
                  </a:lnTo>
                  <a:lnTo>
                    <a:pt x="221329" y="992820"/>
                  </a:lnTo>
                  <a:lnTo>
                    <a:pt x="0" y="992820"/>
                  </a:lnTo>
                  <a:close/>
                </a:path>
              </a:pathLst>
            </a:custGeom>
            <a:solidFill>
              <a:srgbClr val="DDDDDD"/>
            </a:solidFill>
            <a:ln>
              <a:noFill/>
            </a:ln>
          </p:spPr>
        </p:sp>
        <p:sp>
          <p:nvSpPr>
            <p:cNvPr id="1349" name="Google Shape;1349;p37"/>
            <p:cNvSpPr txBox="1"/>
            <p:nvPr/>
          </p:nvSpPr>
          <p:spPr>
            <a:xfrm>
              <a:off x="0" y="-38100"/>
              <a:ext cx="221329" cy="103092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0" name="Google Shape;1350;p37"/>
          <p:cNvGrpSpPr/>
          <p:nvPr/>
        </p:nvGrpSpPr>
        <p:grpSpPr>
          <a:xfrm>
            <a:off x="0" y="0"/>
            <a:ext cx="18288000" cy="10287000"/>
            <a:chOff x="0" y="0"/>
            <a:chExt cx="24384000" cy="13716000"/>
          </a:xfrm>
        </p:grpSpPr>
        <p:cxnSp>
          <p:nvCxnSpPr>
            <p:cNvPr id="1351" name="Google Shape;1351;p37"/>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2" name="Google Shape;1352;p37"/>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3" name="Google Shape;1353;p37"/>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4" name="Google Shape;1354;p37"/>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5" name="Google Shape;1355;p37"/>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6" name="Google Shape;1356;p37"/>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7" name="Google Shape;1357;p37"/>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58" name="Google Shape;1358;p37"/>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59" name="Google Shape;1359;p37"/>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0" name="Google Shape;1360;p37"/>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1" name="Google Shape;1361;p37"/>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2" name="Google Shape;1362;p37"/>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3" name="Google Shape;1363;p37"/>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4" name="Google Shape;1364;p37"/>
            <p:cNvCxnSpPr/>
            <p:nvPr/>
          </p:nvCxnSpPr>
          <p:spPr>
            <a:xfrm rot="10800000">
              <a:off x="2941963"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365" name="Google Shape;1365;p37"/>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6" name="Google Shape;1366;p37"/>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7" name="Google Shape;1367;p37"/>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8" name="Google Shape;1368;p37"/>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69" name="Google Shape;1369;p37"/>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70" name="Google Shape;1370;p37"/>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pic>
        <p:nvPicPr>
          <p:cNvPr id="1371" name="Google Shape;1371;p37"/>
          <p:cNvPicPr preferRelativeResize="0"/>
          <p:nvPr/>
        </p:nvPicPr>
        <p:blipFill rotWithShape="1">
          <a:blip r:embed="rId3">
            <a:alphaModFix/>
          </a:blip>
          <a:srcRect b="35020" l="0" r="0" t="15527"/>
          <a:stretch/>
        </p:blipFill>
        <p:spPr>
          <a:xfrm>
            <a:off x="830397" y="3776586"/>
            <a:ext cx="16627206" cy="5481604"/>
          </a:xfrm>
          <a:prstGeom prst="rect">
            <a:avLst/>
          </a:prstGeom>
          <a:noFill/>
          <a:ln>
            <a:noFill/>
          </a:ln>
        </p:spPr>
      </p:pic>
      <p:grpSp>
        <p:nvGrpSpPr>
          <p:cNvPr id="1372" name="Google Shape;1372;p37"/>
          <p:cNvGrpSpPr/>
          <p:nvPr/>
        </p:nvGrpSpPr>
        <p:grpSpPr>
          <a:xfrm>
            <a:off x="840359" y="1028700"/>
            <a:ext cx="16607286" cy="2727467"/>
            <a:chOff x="0" y="0"/>
            <a:chExt cx="22143048" cy="3636623"/>
          </a:xfrm>
        </p:grpSpPr>
        <p:sp>
          <p:nvSpPr>
            <p:cNvPr id="1373" name="Google Shape;1373;p37"/>
            <p:cNvSpPr/>
            <p:nvPr/>
          </p:nvSpPr>
          <p:spPr>
            <a:xfrm>
              <a:off x="0" y="0"/>
              <a:ext cx="22143048" cy="3636623"/>
            </a:xfrm>
            <a:custGeom>
              <a:rect b="b" l="l" r="r" t="t"/>
              <a:pathLst>
                <a:path extrusionOk="0" h="718345" w="4373935">
                  <a:moveTo>
                    <a:pt x="0" y="0"/>
                  </a:moveTo>
                  <a:lnTo>
                    <a:pt x="4373935" y="0"/>
                  </a:lnTo>
                  <a:lnTo>
                    <a:pt x="4373935" y="718345"/>
                  </a:lnTo>
                  <a:lnTo>
                    <a:pt x="0" y="718345"/>
                  </a:lnTo>
                  <a:close/>
                </a:path>
              </a:pathLst>
            </a:custGeom>
            <a:solidFill>
              <a:srgbClr val="FFFFFF"/>
            </a:solidFill>
            <a:ln>
              <a:noFill/>
            </a:ln>
          </p:spPr>
        </p:sp>
        <p:sp>
          <p:nvSpPr>
            <p:cNvPr id="1374" name="Google Shape;1374;p37"/>
            <p:cNvSpPr txBox="1"/>
            <p:nvPr/>
          </p:nvSpPr>
          <p:spPr>
            <a:xfrm>
              <a:off x="1082157" y="541303"/>
              <a:ext cx="19978800" cy="2581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5468" u="none" cap="none" strike="noStrike">
                  <a:solidFill>
                    <a:srgbClr val="000000"/>
                  </a:solidFill>
                  <a:latin typeface="Big Shoulders Display"/>
                  <a:ea typeface="Big Shoulders Display"/>
                  <a:cs typeface="Big Shoulders Display"/>
                  <a:sym typeface="Big Shoulders Display"/>
                </a:rPr>
                <a:t>Lorem ipsum dolor sit amet, consectetur adipiscing elit, sed do eiusmod tempor incididunt ut labore et dolore magna aliqua. </a:t>
              </a:r>
              <a:endParaRPr/>
            </a:p>
          </p:txBody>
        </p:sp>
      </p:grpSp>
      <p:sp>
        <p:nvSpPr>
          <p:cNvPr id="1375" name="Google Shape;1375;p37"/>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9" name="Shape 1379"/>
        <p:cNvGrpSpPr/>
        <p:nvPr/>
      </p:nvGrpSpPr>
      <p:grpSpPr>
        <a:xfrm>
          <a:off x="0" y="0"/>
          <a:ext cx="0" cy="0"/>
          <a:chOff x="0" y="0"/>
          <a:chExt cx="0" cy="0"/>
        </a:xfrm>
      </p:grpSpPr>
      <p:grpSp>
        <p:nvGrpSpPr>
          <p:cNvPr id="1380" name="Google Shape;1380;p38"/>
          <p:cNvGrpSpPr/>
          <p:nvPr/>
        </p:nvGrpSpPr>
        <p:grpSpPr>
          <a:xfrm>
            <a:off x="4981658" y="-144661"/>
            <a:ext cx="2765312" cy="1173361"/>
            <a:chOff x="0" y="-38100"/>
            <a:chExt cx="728313" cy="309033"/>
          </a:xfrm>
        </p:grpSpPr>
        <p:sp>
          <p:nvSpPr>
            <p:cNvPr id="1381" name="Google Shape;1381;p38"/>
            <p:cNvSpPr/>
            <p:nvPr/>
          </p:nvSpPr>
          <p:spPr>
            <a:xfrm>
              <a:off x="0" y="0"/>
              <a:ext cx="728313" cy="270933"/>
            </a:xfrm>
            <a:custGeom>
              <a:rect b="b" l="l" r="r" t="t"/>
              <a:pathLst>
                <a:path extrusionOk="0" h="270933" w="728313">
                  <a:moveTo>
                    <a:pt x="0" y="0"/>
                  </a:moveTo>
                  <a:lnTo>
                    <a:pt x="728313" y="0"/>
                  </a:lnTo>
                  <a:lnTo>
                    <a:pt x="728313" y="270933"/>
                  </a:lnTo>
                  <a:lnTo>
                    <a:pt x="0" y="270933"/>
                  </a:lnTo>
                  <a:close/>
                </a:path>
              </a:pathLst>
            </a:custGeom>
            <a:solidFill>
              <a:srgbClr val="DD3911"/>
            </a:solidFill>
            <a:ln>
              <a:noFill/>
            </a:ln>
          </p:spPr>
        </p:sp>
        <p:sp>
          <p:nvSpPr>
            <p:cNvPr id="1382" name="Google Shape;1382;p38"/>
            <p:cNvSpPr txBox="1"/>
            <p:nvPr/>
          </p:nvSpPr>
          <p:spPr>
            <a:xfrm>
              <a:off x="0" y="-38100"/>
              <a:ext cx="728313" cy="30903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3" name="Google Shape;1383;p38"/>
          <p:cNvGrpSpPr/>
          <p:nvPr/>
        </p:nvGrpSpPr>
        <p:grpSpPr>
          <a:xfrm>
            <a:off x="0" y="-144661"/>
            <a:ext cx="18288000" cy="10769540"/>
            <a:chOff x="0" y="-192881"/>
            <a:chExt cx="24384000" cy="14359387"/>
          </a:xfrm>
        </p:grpSpPr>
        <p:cxnSp>
          <p:nvCxnSpPr>
            <p:cNvPr id="1384" name="Google Shape;1384;p38"/>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85" name="Google Shape;1385;p38"/>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86" name="Google Shape;1386;p38"/>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87" name="Google Shape;1387;p38"/>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88" name="Google Shape;1388;p38"/>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89" name="Google Shape;1389;p38"/>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90" name="Google Shape;1390;p38"/>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391" name="Google Shape;1391;p38"/>
            <p:cNvCxnSpPr/>
            <p:nvPr/>
          </p:nvCxnSpPr>
          <p:spPr>
            <a:xfrm rot="10800000">
              <a:off x="1091956" y="1371600"/>
              <a:ext cx="0" cy="12344400"/>
            </a:xfrm>
            <a:prstGeom prst="straightConnector1">
              <a:avLst/>
            </a:prstGeom>
            <a:noFill/>
            <a:ln cap="flat" cmpd="sng" w="25400">
              <a:solidFill>
                <a:srgbClr val="000000"/>
              </a:solidFill>
              <a:prstDash val="solid"/>
              <a:round/>
              <a:headEnd len="sm" w="sm" type="none"/>
              <a:tailEnd len="sm" w="sm" type="none"/>
            </a:ln>
          </p:spPr>
        </p:cxnSp>
        <p:cxnSp>
          <p:nvCxnSpPr>
            <p:cNvPr id="1392" name="Google Shape;1392;p38"/>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3" name="Google Shape;1393;p38"/>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4" name="Google Shape;1394;p38"/>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5" name="Google Shape;1395;p38"/>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6" name="Google Shape;1396;p38"/>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7" name="Google Shape;1397;p38"/>
            <p:cNvCxnSpPr/>
            <p:nvPr/>
          </p:nvCxnSpPr>
          <p:spPr>
            <a:xfrm rot="10800000">
              <a:off x="2941963"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1398" name="Google Shape;1398;p38"/>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399" name="Google Shape;1399;p38"/>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400" name="Google Shape;1400;p38"/>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401" name="Google Shape;1401;p38"/>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402" name="Google Shape;1402;p38"/>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403" name="Google Shape;1403;p38"/>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nvGrpSpPr>
            <p:cNvPr id="1404" name="Google Shape;1404;p38"/>
            <p:cNvGrpSpPr/>
            <p:nvPr/>
          </p:nvGrpSpPr>
          <p:grpSpPr>
            <a:xfrm>
              <a:off x="10354816" y="-192881"/>
              <a:ext cx="14029184" cy="5201335"/>
              <a:chOff x="0" y="-38100"/>
              <a:chExt cx="2771197" cy="1027424"/>
            </a:xfrm>
          </p:grpSpPr>
          <p:sp>
            <p:nvSpPr>
              <p:cNvPr id="1405" name="Google Shape;1405;p38"/>
              <p:cNvSpPr/>
              <p:nvPr/>
            </p:nvSpPr>
            <p:spPr>
              <a:xfrm>
                <a:off x="0" y="0"/>
                <a:ext cx="2771197" cy="989324"/>
              </a:xfrm>
              <a:custGeom>
                <a:rect b="b" l="l" r="r" t="t"/>
                <a:pathLst>
                  <a:path extrusionOk="0" h="989324" w="2771197">
                    <a:moveTo>
                      <a:pt x="0" y="0"/>
                    </a:moveTo>
                    <a:lnTo>
                      <a:pt x="2771197" y="0"/>
                    </a:lnTo>
                    <a:lnTo>
                      <a:pt x="2771197" y="989324"/>
                    </a:lnTo>
                    <a:lnTo>
                      <a:pt x="0" y="989324"/>
                    </a:lnTo>
                    <a:close/>
                  </a:path>
                </a:pathLst>
              </a:custGeom>
              <a:solidFill>
                <a:srgbClr val="FFFFFF"/>
              </a:solidFill>
              <a:ln>
                <a:noFill/>
              </a:ln>
            </p:spPr>
          </p:sp>
          <p:sp>
            <p:nvSpPr>
              <p:cNvPr id="1406" name="Google Shape;1406;p38"/>
              <p:cNvSpPr txBox="1"/>
              <p:nvPr/>
            </p:nvSpPr>
            <p:spPr>
              <a:xfrm>
                <a:off x="0" y="-38100"/>
                <a:ext cx="2771197" cy="102742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7" name="Google Shape;1407;p38"/>
            <p:cNvGrpSpPr/>
            <p:nvPr/>
          </p:nvGrpSpPr>
          <p:grpSpPr>
            <a:xfrm>
              <a:off x="10354816" y="10344061"/>
              <a:ext cx="14029184" cy="3822445"/>
              <a:chOff x="0" y="-38100"/>
              <a:chExt cx="2771197" cy="755051"/>
            </a:xfrm>
          </p:grpSpPr>
          <p:sp>
            <p:nvSpPr>
              <p:cNvPr id="1408" name="Google Shape;1408;p38"/>
              <p:cNvSpPr/>
              <p:nvPr/>
            </p:nvSpPr>
            <p:spPr>
              <a:xfrm>
                <a:off x="0" y="0"/>
                <a:ext cx="2771197" cy="716951"/>
              </a:xfrm>
              <a:custGeom>
                <a:rect b="b" l="l" r="r" t="t"/>
                <a:pathLst>
                  <a:path extrusionOk="0" h="716951" w="2771197">
                    <a:moveTo>
                      <a:pt x="0" y="0"/>
                    </a:moveTo>
                    <a:lnTo>
                      <a:pt x="2771197" y="0"/>
                    </a:lnTo>
                    <a:lnTo>
                      <a:pt x="2771197" y="716951"/>
                    </a:lnTo>
                    <a:lnTo>
                      <a:pt x="0" y="716951"/>
                    </a:lnTo>
                    <a:close/>
                  </a:path>
                </a:pathLst>
              </a:custGeom>
              <a:solidFill>
                <a:srgbClr val="FFFFFF"/>
              </a:solidFill>
              <a:ln>
                <a:noFill/>
              </a:ln>
            </p:spPr>
          </p:sp>
          <p:sp>
            <p:nvSpPr>
              <p:cNvPr id="1409" name="Google Shape;1409;p38"/>
              <p:cNvSpPr txBox="1"/>
              <p:nvPr/>
            </p:nvSpPr>
            <p:spPr>
              <a:xfrm>
                <a:off x="0" y="-38100"/>
                <a:ext cx="2771197" cy="75505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410" name="Google Shape;1410;p38"/>
          <p:cNvPicPr preferRelativeResize="0"/>
          <p:nvPr/>
        </p:nvPicPr>
        <p:blipFill rotWithShape="1">
          <a:blip r:embed="rId3">
            <a:alphaModFix/>
          </a:blip>
          <a:srcRect b="16096" l="0" r="0" t="16097"/>
          <a:stretch/>
        </p:blipFill>
        <p:spPr>
          <a:xfrm>
            <a:off x="0" y="2407839"/>
            <a:ext cx="7746970" cy="7879161"/>
          </a:xfrm>
          <a:prstGeom prst="rect">
            <a:avLst/>
          </a:prstGeom>
          <a:noFill/>
          <a:ln>
            <a:noFill/>
          </a:ln>
        </p:spPr>
      </p:pic>
      <p:pic>
        <p:nvPicPr>
          <p:cNvPr id="1411" name="Google Shape;1411;p38"/>
          <p:cNvPicPr preferRelativeResize="0"/>
          <p:nvPr/>
        </p:nvPicPr>
        <p:blipFill rotWithShape="1">
          <a:blip r:embed="rId4">
            <a:alphaModFix/>
          </a:blip>
          <a:srcRect b="25898" l="0" r="0" t="15613"/>
          <a:stretch/>
        </p:blipFill>
        <p:spPr>
          <a:xfrm>
            <a:off x="7766112" y="3779137"/>
            <a:ext cx="10521888" cy="4102614"/>
          </a:xfrm>
          <a:prstGeom prst="rect">
            <a:avLst/>
          </a:prstGeom>
          <a:noFill/>
          <a:ln>
            <a:noFill/>
          </a:ln>
        </p:spPr>
      </p:pic>
      <p:sp>
        <p:nvSpPr>
          <p:cNvPr id="1412" name="Google Shape;1412;p38"/>
          <p:cNvSpPr txBox="1"/>
          <p:nvPr/>
        </p:nvSpPr>
        <p:spPr>
          <a:xfrm>
            <a:off x="9001311" y="442813"/>
            <a:ext cx="5826000" cy="2893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CREATIVE</a:t>
            </a:r>
            <a:endParaRPr/>
          </a:p>
          <a:p>
            <a:pPr indent="0" lvl="0" marL="0" marR="0" rtl="0" algn="ctr">
              <a:lnSpc>
                <a:spcPct val="100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PROCESS</a:t>
            </a:r>
            <a:endParaRPr/>
          </a:p>
        </p:txBody>
      </p:sp>
      <p:sp>
        <p:nvSpPr>
          <p:cNvPr id="1413" name="Google Shape;1413;p38"/>
          <p:cNvSpPr txBox="1"/>
          <p:nvPr/>
        </p:nvSpPr>
        <p:spPr>
          <a:xfrm>
            <a:off x="794718" y="299003"/>
            <a:ext cx="2328676" cy="38167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414" name="Google Shape;1414;p38"/>
          <p:cNvSpPr txBox="1"/>
          <p:nvPr/>
        </p:nvSpPr>
        <p:spPr>
          <a:xfrm>
            <a:off x="9337921" y="8517695"/>
            <a:ext cx="7378270" cy="949579"/>
          </a:xfrm>
          <a:prstGeom prst="rect">
            <a:avLst/>
          </a:prstGeom>
          <a:noFill/>
          <a:ln>
            <a:noFill/>
          </a:ln>
        </p:spPr>
        <p:txBody>
          <a:bodyPr anchorCtr="0" anchor="t" bIns="0" lIns="0" spcFirstLastPara="1" rIns="0" wrap="square" tIns="0">
            <a:spAutoFit/>
          </a:bodyPr>
          <a:lstStyle/>
          <a:p>
            <a:pPr indent="0" lvl="0" marL="0" marR="0" rtl="0" algn="ctr">
              <a:lnSpc>
                <a:spcPct val="179035"/>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cxnSp>
        <p:nvCxnSpPr>
          <p:cNvPr id="1415" name="Google Shape;1415;p38"/>
          <p:cNvCxnSpPr/>
          <p:nvPr/>
        </p:nvCxnSpPr>
        <p:spPr>
          <a:xfrm>
            <a:off x="16081527" y="1021836"/>
            <a:ext cx="2206473" cy="0"/>
          </a:xfrm>
          <a:prstGeom prst="straightConnector1">
            <a:avLst/>
          </a:prstGeom>
          <a:noFill/>
          <a:ln cap="flat" cmpd="sng" w="19050">
            <a:solidFill>
              <a:srgbClr val="000000"/>
            </a:solidFill>
            <a:prstDash val="solid"/>
            <a:round/>
            <a:headEnd len="sm" w="sm" type="none"/>
            <a:tailEnd len="sm" w="sm" type="none"/>
          </a:ln>
        </p:spPr>
      </p:cxnSp>
      <p:cxnSp>
        <p:nvCxnSpPr>
          <p:cNvPr id="1416" name="Google Shape;1416;p38"/>
          <p:cNvCxnSpPr/>
          <p:nvPr/>
        </p:nvCxnSpPr>
        <p:spPr>
          <a:xfrm>
            <a:off x="16081527" y="2395724"/>
            <a:ext cx="2206473" cy="0"/>
          </a:xfrm>
          <a:prstGeom prst="straightConnector1">
            <a:avLst/>
          </a:prstGeom>
          <a:noFill/>
          <a:ln cap="flat" cmpd="sng" w="19050">
            <a:solidFill>
              <a:srgbClr val="000000"/>
            </a:solidFill>
            <a:prstDash val="solid"/>
            <a:round/>
            <a:headEnd len="sm" w="sm" type="none"/>
            <a:tailEnd len="sm" w="sm" type="none"/>
          </a:ln>
        </p:spPr>
      </p:cxnSp>
      <p:cxnSp>
        <p:nvCxnSpPr>
          <p:cNvPr id="1417" name="Google Shape;1417;p38"/>
          <p:cNvCxnSpPr/>
          <p:nvPr/>
        </p:nvCxnSpPr>
        <p:spPr>
          <a:xfrm rot="10800000">
            <a:off x="16081527" y="0"/>
            <a:ext cx="0" cy="3779137"/>
          </a:xfrm>
          <a:prstGeom prst="straightConnector1">
            <a:avLst/>
          </a:prstGeom>
          <a:noFill/>
          <a:ln cap="flat" cmpd="sng" w="19050">
            <a:solidFill>
              <a:srgbClr val="000000"/>
            </a:solidFill>
            <a:prstDash val="solid"/>
            <a:round/>
            <a:headEnd len="sm" w="sm" type="none"/>
            <a:tailEnd len="sm" w="sm" type="none"/>
          </a:ln>
        </p:spPr>
      </p:cxnSp>
      <p:cxnSp>
        <p:nvCxnSpPr>
          <p:cNvPr id="1418" name="Google Shape;1418;p38"/>
          <p:cNvCxnSpPr/>
          <p:nvPr/>
        </p:nvCxnSpPr>
        <p:spPr>
          <a:xfrm rot="10800000">
            <a:off x="17469033" y="0"/>
            <a:ext cx="0" cy="3779137"/>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79" name="Shape 679"/>
        <p:cNvGrpSpPr/>
        <p:nvPr/>
      </p:nvGrpSpPr>
      <p:grpSpPr>
        <a:xfrm>
          <a:off x="0" y="0"/>
          <a:ext cx="0" cy="0"/>
          <a:chOff x="0" y="0"/>
          <a:chExt cx="0" cy="0"/>
        </a:xfrm>
      </p:grpSpPr>
      <p:grpSp>
        <p:nvGrpSpPr>
          <p:cNvPr id="680" name="Google Shape;680;p21"/>
          <p:cNvGrpSpPr/>
          <p:nvPr/>
        </p:nvGrpSpPr>
        <p:grpSpPr>
          <a:xfrm>
            <a:off x="0" y="0"/>
            <a:ext cx="18288000" cy="10287000"/>
            <a:chOff x="0" y="0"/>
            <a:chExt cx="24384000" cy="13716000"/>
          </a:xfrm>
        </p:grpSpPr>
        <p:cxnSp>
          <p:nvCxnSpPr>
            <p:cNvPr id="681" name="Google Shape;681;p21"/>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2" name="Google Shape;682;p21"/>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3" name="Google Shape;683;p21"/>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4" name="Google Shape;684;p21"/>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5" name="Google Shape;685;p21"/>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6" name="Google Shape;686;p21"/>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7" name="Google Shape;687;p21"/>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688" name="Google Shape;688;p21"/>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89" name="Google Shape;689;p21"/>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0" name="Google Shape;690;p21"/>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1" name="Google Shape;691;p21"/>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2" name="Google Shape;692;p21"/>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3" name="Google Shape;693;p21"/>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4" name="Google Shape;694;p21"/>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5" name="Google Shape;695;p21"/>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6" name="Google Shape;696;p21"/>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7" name="Google Shape;697;p21"/>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8" name="Google Shape;698;p21"/>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699" name="Google Shape;699;p21"/>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700" name="Google Shape;700;p21"/>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sp>
        <p:nvSpPr>
          <p:cNvPr id="701" name="Google Shape;701;p21"/>
          <p:cNvSpPr/>
          <p:nvPr/>
        </p:nvSpPr>
        <p:spPr>
          <a:xfrm>
            <a:off x="840754" y="0"/>
            <a:ext cx="2731610" cy="3756361"/>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grpSp>
        <p:nvGrpSpPr>
          <p:cNvPr id="702" name="Google Shape;702;p21"/>
          <p:cNvGrpSpPr/>
          <p:nvPr/>
        </p:nvGrpSpPr>
        <p:grpSpPr>
          <a:xfrm>
            <a:off x="6380946" y="6385699"/>
            <a:ext cx="11074759" cy="2864981"/>
            <a:chOff x="0" y="-38100"/>
            <a:chExt cx="2916809" cy="754563"/>
          </a:xfrm>
        </p:grpSpPr>
        <p:sp>
          <p:nvSpPr>
            <p:cNvPr id="703" name="Google Shape;703;p21"/>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704" name="Google Shape;704;p21"/>
            <p:cNvSpPr txBox="1"/>
            <p:nvPr/>
          </p:nvSpPr>
          <p:spPr>
            <a:xfrm>
              <a:off x="0" y="-38100"/>
              <a:ext cx="2916809" cy="75456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5" name="Google Shape;705;p21"/>
          <p:cNvSpPr txBox="1"/>
          <p:nvPr/>
        </p:nvSpPr>
        <p:spPr>
          <a:xfrm>
            <a:off x="757276" y="227203"/>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502" u="none" cap="none" strike="noStrike">
                <a:solidFill>
                  <a:srgbClr val="FFFFFF"/>
                </a:solidFill>
                <a:latin typeface="Big Shoulders Display"/>
                <a:ea typeface="Big Shoulders Display"/>
                <a:cs typeface="Big Shoulders Display"/>
                <a:sym typeface="Big Shoulders Display"/>
              </a:rPr>
              <a:t>01</a:t>
            </a:r>
            <a:endParaRPr/>
          </a:p>
        </p:txBody>
      </p:sp>
      <p:sp>
        <p:nvSpPr>
          <p:cNvPr id="706" name="Google Shape;706;p21"/>
          <p:cNvSpPr txBox="1"/>
          <p:nvPr/>
        </p:nvSpPr>
        <p:spPr>
          <a:xfrm>
            <a:off x="6749569" y="6851856"/>
            <a:ext cx="10286100" cy="2144700"/>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None/>
            </a:pPr>
            <a:r>
              <a:rPr b="1" i="0" lang="en-US" sz="13934" u="none" cap="none" strike="noStrike">
                <a:solidFill>
                  <a:srgbClr val="FFFFFF"/>
                </a:solidFill>
                <a:latin typeface="Big Shoulders Display"/>
                <a:ea typeface="Big Shoulders Display"/>
                <a:cs typeface="Big Shoulders Display"/>
                <a:sym typeface="Big Shoulders Display"/>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cxnSp>
        <p:nvCxnSpPr>
          <p:cNvPr id="1423" name="Google Shape;1423;p39"/>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424" name="Google Shape;1424;p39"/>
          <p:cNvCxnSpPr/>
          <p:nvPr/>
        </p:nvCxnSpPr>
        <p:spPr>
          <a:xfrm>
            <a:off x="0" y="9265164"/>
            <a:ext cx="18288000" cy="0"/>
          </a:xfrm>
          <a:prstGeom prst="straightConnector1">
            <a:avLst/>
          </a:prstGeom>
          <a:noFill/>
          <a:ln cap="flat" cmpd="sng" w="19050">
            <a:solidFill>
              <a:srgbClr val="000000"/>
            </a:solidFill>
            <a:prstDash val="solid"/>
            <a:round/>
            <a:headEnd len="sm" w="sm" type="none"/>
            <a:tailEnd len="sm" w="sm" type="none"/>
          </a:ln>
        </p:spPr>
      </p:cxnSp>
      <p:pic>
        <p:nvPicPr>
          <p:cNvPr id="1425" name="Google Shape;1425;p39"/>
          <p:cNvPicPr preferRelativeResize="0"/>
          <p:nvPr/>
        </p:nvPicPr>
        <p:blipFill rotWithShape="1">
          <a:blip r:embed="rId3">
            <a:alphaModFix/>
          </a:blip>
          <a:srcRect b="0" l="29587" r="18645" t="0"/>
          <a:stretch/>
        </p:blipFill>
        <p:spPr>
          <a:xfrm>
            <a:off x="539475" y="2395724"/>
            <a:ext cx="3437213" cy="4426511"/>
          </a:xfrm>
          <a:prstGeom prst="rect">
            <a:avLst/>
          </a:prstGeom>
          <a:noFill/>
          <a:ln>
            <a:noFill/>
          </a:ln>
        </p:spPr>
      </p:pic>
      <p:pic>
        <p:nvPicPr>
          <p:cNvPr id="1426" name="Google Shape;1426;p39"/>
          <p:cNvPicPr preferRelativeResize="0"/>
          <p:nvPr/>
        </p:nvPicPr>
        <p:blipFill rotWithShape="1">
          <a:blip r:embed="rId4">
            <a:alphaModFix/>
          </a:blip>
          <a:srcRect b="0" l="11174" r="11174" t="0"/>
          <a:stretch/>
        </p:blipFill>
        <p:spPr>
          <a:xfrm>
            <a:off x="5141775" y="2395724"/>
            <a:ext cx="3437213" cy="4426511"/>
          </a:xfrm>
          <a:prstGeom prst="rect">
            <a:avLst/>
          </a:prstGeom>
          <a:noFill/>
          <a:ln>
            <a:noFill/>
          </a:ln>
        </p:spPr>
      </p:pic>
      <p:pic>
        <p:nvPicPr>
          <p:cNvPr id="1427" name="Google Shape;1427;p39"/>
          <p:cNvPicPr preferRelativeResize="0"/>
          <p:nvPr/>
        </p:nvPicPr>
        <p:blipFill rotWithShape="1">
          <a:blip r:embed="rId5">
            <a:alphaModFix/>
          </a:blip>
          <a:srcRect b="13704" l="0" r="0" t="333"/>
          <a:stretch/>
        </p:blipFill>
        <p:spPr>
          <a:xfrm>
            <a:off x="9744075" y="2395724"/>
            <a:ext cx="3437213" cy="4426511"/>
          </a:xfrm>
          <a:prstGeom prst="rect">
            <a:avLst/>
          </a:prstGeom>
          <a:noFill/>
          <a:ln>
            <a:noFill/>
          </a:ln>
        </p:spPr>
      </p:pic>
      <p:pic>
        <p:nvPicPr>
          <p:cNvPr id="1428" name="Google Shape;1428;p39"/>
          <p:cNvPicPr preferRelativeResize="0"/>
          <p:nvPr/>
        </p:nvPicPr>
        <p:blipFill rotWithShape="1">
          <a:blip r:embed="rId6">
            <a:alphaModFix/>
          </a:blip>
          <a:srcRect b="7072" l="0" r="0" t="7072"/>
          <a:stretch/>
        </p:blipFill>
        <p:spPr>
          <a:xfrm>
            <a:off x="14311312" y="2395724"/>
            <a:ext cx="3437213" cy="4426511"/>
          </a:xfrm>
          <a:prstGeom prst="rect">
            <a:avLst/>
          </a:prstGeom>
          <a:noFill/>
          <a:ln>
            <a:noFill/>
          </a:ln>
        </p:spPr>
      </p:pic>
      <p:cxnSp>
        <p:nvCxnSpPr>
          <p:cNvPr id="1429" name="Google Shape;1429;p39"/>
          <p:cNvCxnSpPr/>
          <p:nvPr/>
        </p:nvCxnSpPr>
        <p:spPr>
          <a:xfrm>
            <a:off x="0" y="239572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430" name="Google Shape;1430;p39"/>
          <p:cNvCxnSpPr/>
          <p:nvPr/>
        </p:nvCxnSpPr>
        <p:spPr>
          <a:xfrm>
            <a:off x="0" y="6831760"/>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431" name="Google Shape;1431;p39"/>
          <p:cNvCxnSpPr/>
          <p:nvPr/>
        </p:nvCxnSpPr>
        <p:spPr>
          <a:xfrm rot="10800000">
            <a:off x="4576763" y="1021836"/>
            <a:ext cx="0" cy="9265164"/>
          </a:xfrm>
          <a:prstGeom prst="straightConnector1">
            <a:avLst/>
          </a:prstGeom>
          <a:noFill/>
          <a:ln cap="flat" cmpd="sng" w="19050">
            <a:solidFill>
              <a:srgbClr val="000000"/>
            </a:solidFill>
            <a:prstDash val="solid"/>
            <a:round/>
            <a:headEnd len="sm" w="sm" type="none"/>
            <a:tailEnd len="sm" w="sm" type="none"/>
          </a:ln>
        </p:spPr>
      </p:cxnSp>
      <p:cxnSp>
        <p:nvCxnSpPr>
          <p:cNvPr id="1432" name="Google Shape;1432;p39"/>
          <p:cNvCxnSpPr/>
          <p:nvPr/>
        </p:nvCxnSpPr>
        <p:spPr>
          <a:xfrm rot="10800000">
            <a:off x="9144000" y="1021836"/>
            <a:ext cx="0" cy="9265164"/>
          </a:xfrm>
          <a:prstGeom prst="straightConnector1">
            <a:avLst/>
          </a:prstGeom>
          <a:noFill/>
          <a:ln cap="flat" cmpd="sng" w="19050">
            <a:solidFill>
              <a:srgbClr val="000000"/>
            </a:solidFill>
            <a:prstDash val="solid"/>
            <a:round/>
            <a:headEnd len="sm" w="sm" type="none"/>
            <a:tailEnd len="sm" w="sm" type="none"/>
          </a:ln>
        </p:spPr>
      </p:cxnSp>
      <p:cxnSp>
        <p:nvCxnSpPr>
          <p:cNvPr id="1433" name="Google Shape;1433;p39"/>
          <p:cNvCxnSpPr/>
          <p:nvPr/>
        </p:nvCxnSpPr>
        <p:spPr>
          <a:xfrm rot="10800000">
            <a:off x="13711238" y="1021836"/>
            <a:ext cx="0" cy="9265164"/>
          </a:xfrm>
          <a:prstGeom prst="straightConnector1">
            <a:avLst/>
          </a:prstGeom>
          <a:noFill/>
          <a:ln cap="flat" cmpd="sng" w="19050">
            <a:solidFill>
              <a:srgbClr val="000000"/>
            </a:solidFill>
            <a:prstDash val="solid"/>
            <a:round/>
            <a:headEnd len="sm" w="sm" type="none"/>
            <a:tailEnd len="sm" w="sm" type="none"/>
          </a:ln>
        </p:spPr>
      </p:cxnSp>
      <p:sp>
        <p:nvSpPr>
          <p:cNvPr id="1434" name="Google Shape;1434;p39"/>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
        <p:nvSpPr>
          <p:cNvPr id="1435" name="Google Shape;1435;p39"/>
          <p:cNvSpPr txBox="1"/>
          <p:nvPr/>
        </p:nvSpPr>
        <p:spPr>
          <a:xfrm>
            <a:off x="10738667" y="7451245"/>
            <a:ext cx="1305568"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1436" name="Google Shape;1436;p39"/>
          <p:cNvSpPr txBox="1"/>
          <p:nvPr/>
        </p:nvSpPr>
        <p:spPr>
          <a:xfrm>
            <a:off x="15233568" y="7451245"/>
            <a:ext cx="1305568"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04</a:t>
            </a:r>
            <a:endParaRPr/>
          </a:p>
        </p:txBody>
      </p:sp>
      <p:sp>
        <p:nvSpPr>
          <p:cNvPr id="1437" name="Google Shape;1437;p39"/>
          <p:cNvSpPr txBox="1"/>
          <p:nvPr/>
        </p:nvSpPr>
        <p:spPr>
          <a:xfrm>
            <a:off x="6243766" y="7451245"/>
            <a:ext cx="1305568"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1438" name="Google Shape;1438;p39"/>
          <p:cNvSpPr txBox="1"/>
          <p:nvPr/>
        </p:nvSpPr>
        <p:spPr>
          <a:xfrm>
            <a:off x="1540252" y="7451245"/>
            <a:ext cx="13056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1439" name="Google Shape;1439;p39"/>
          <p:cNvSpPr txBox="1"/>
          <p:nvPr/>
        </p:nvSpPr>
        <p:spPr>
          <a:xfrm>
            <a:off x="749409" y="9567537"/>
            <a:ext cx="3304480" cy="4318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01</a:t>
            </a:r>
            <a:endParaRPr/>
          </a:p>
        </p:txBody>
      </p:sp>
      <p:sp>
        <p:nvSpPr>
          <p:cNvPr id="1440" name="Google Shape;1440;p39"/>
          <p:cNvSpPr txBox="1"/>
          <p:nvPr/>
        </p:nvSpPr>
        <p:spPr>
          <a:xfrm>
            <a:off x="5244310" y="9567537"/>
            <a:ext cx="3304480" cy="4318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02</a:t>
            </a:r>
            <a:endParaRPr/>
          </a:p>
        </p:txBody>
      </p:sp>
      <p:sp>
        <p:nvSpPr>
          <p:cNvPr id="1441" name="Google Shape;1441;p39"/>
          <p:cNvSpPr txBox="1"/>
          <p:nvPr/>
        </p:nvSpPr>
        <p:spPr>
          <a:xfrm>
            <a:off x="9739211" y="9567537"/>
            <a:ext cx="3304480" cy="4318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03</a:t>
            </a:r>
            <a:endParaRPr/>
          </a:p>
        </p:txBody>
      </p:sp>
      <p:sp>
        <p:nvSpPr>
          <p:cNvPr id="1442" name="Google Shape;1442;p39"/>
          <p:cNvSpPr txBox="1"/>
          <p:nvPr/>
        </p:nvSpPr>
        <p:spPr>
          <a:xfrm>
            <a:off x="14234112" y="9567537"/>
            <a:ext cx="3304480" cy="431800"/>
          </a:xfrm>
          <a:prstGeom prst="rect">
            <a:avLst/>
          </a:prstGeom>
          <a:noFill/>
          <a:ln>
            <a:noFill/>
          </a:ln>
        </p:spPr>
        <p:txBody>
          <a:bodyPr anchorCtr="0" anchor="t" bIns="0" lIns="0" spcFirstLastPara="1" rIns="0" wrap="square" tIns="0">
            <a:spAutoFit/>
          </a:bodyPr>
          <a:lstStyle/>
          <a:p>
            <a:pPr indent="0" lvl="0" marL="0" marR="0" rtl="0" algn="ctr">
              <a:lnSpc>
                <a:spcPct val="146018"/>
              </a:lnSpc>
              <a:spcBef>
                <a:spcPts val="0"/>
              </a:spcBef>
              <a:spcAft>
                <a:spcPts val="0"/>
              </a:spcAft>
              <a:buNone/>
            </a:pPr>
            <a:r>
              <a:rPr b="1" i="0" lang="en-US" sz="2499" u="none" cap="none" strike="noStrike">
                <a:solidFill>
                  <a:srgbClr val="000000"/>
                </a:solidFill>
                <a:latin typeface="Assistant"/>
                <a:ea typeface="Assistant"/>
                <a:cs typeface="Assistant"/>
                <a:sym typeface="Assistant"/>
              </a:rPr>
              <a:t>Process 04</a:t>
            </a:r>
            <a:endParaRPr/>
          </a:p>
        </p:txBody>
      </p:sp>
      <p:sp>
        <p:nvSpPr>
          <p:cNvPr id="1443" name="Google Shape;1443;p39"/>
          <p:cNvSpPr txBox="1"/>
          <p:nvPr/>
        </p:nvSpPr>
        <p:spPr>
          <a:xfrm>
            <a:off x="4950061" y="1287902"/>
            <a:ext cx="3820641" cy="784606"/>
          </a:xfrm>
          <a:prstGeom prst="rect">
            <a:avLst/>
          </a:prstGeom>
          <a:noFill/>
          <a:ln>
            <a:noFill/>
          </a:ln>
        </p:spPr>
        <p:txBody>
          <a:bodyPr anchorCtr="0" anchor="t" bIns="0" lIns="0" spcFirstLastPara="1" rIns="0" wrap="square" tIns="0">
            <a:spAutoFit/>
          </a:bodyPr>
          <a:lstStyle/>
          <a:p>
            <a:pPr indent="0" lvl="0" marL="0" marR="0" rtl="0" algn="ctr">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a:t>
            </a:r>
            <a:endParaRPr/>
          </a:p>
        </p:txBody>
      </p:sp>
      <p:sp>
        <p:nvSpPr>
          <p:cNvPr id="1444" name="Google Shape;1444;p39"/>
          <p:cNvSpPr txBox="1"/>
          <p:nvPr/>
        </p:nvSpPr>
        <p:spPr>
          <a:xfrm>
            <a:off x="9481130" y="1287902"/>
            <a:ext cx="3820641" cy="784606"/>
          </a:xfrm>
          <a:prstGeom prst="rect">
            <a:avLst/>
          </a:prstGeom>
          <a:noFill/>
          <a:ln>
            <a:noFill/>
          </a:ln>
        </p:spPr>
        <p:txBody>
          <a:bodyPr anchorCtr="0" anchor="t" bIns="0" lIns="0" spcFirstLastPara="1" rIns="0" wrap="square" tIns="0">
            <a:spAutoFit/>
          </a:bodyPr>
          <a:lstStyle/>
          <a:p>
            <a:pPr indent="0" lvl="0" marL="0" marR="0" rtl="0" algn="ctr">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a:t>
            </a:r>
            <a:endParaRPr/>
          </a:p>
        </p:txBody>
      </p:sp>
      <p:sp>
        <p:nvSpPr>
          <p:cNvPr id="1445" name="Google Shape;1445;p39"/>
          <p:cNvSpPr txBox="1"/>
          <p:nvPr/>
        </p:nvSpPr>
        <p:spPr>
          <a:xfrm>
            <a:off x="14119599" y="1287902"/>
            <a:ext cx="3820641" cy="784606"/>
          </a:xfrm>
          <a:prstGeom prst="rect">
            <a:avLst/>
          </a:prstGeom>
          <a:noFill/>
          <a:ln>
            <a:noFill/>
          </a:ln>
        </p:spPr>
        <p:txBody>
          <a:bodyPr anchorCtr="0" anchor="t" bIns="0" lIns="0" spcFirstLastPara="1" rIns="0" wrap="square" tIns="0">
            <a:spAutoFit/>
          </a:bodyPr>
          <a:lstStyle/>
          <a:p>
            <a:pPr indent="0" lvl="0" marL="0" marR="0" rtl="0" algn="ctr">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a:t>
            </a:r>
            <a:endParaRPr/>
          </a:p>
        </p:txBody>
      </p:sp>
      <p:sp>
        <p:nvSpPr>
          <p:cNvPr id="1446" name="Google Shape;1446;p39"/>
          <p:cNvSpPr txBox="1"/>
          <p:nvPr/>
        </p:nvSpPr>
        <p:spPr>
          <a:xfrm>
            <a:off x="491328" y="1287902"/>
            <a:ext cx="3820641" cy="784606"/>
          </a:xfrm>
          <a:prstGeom prst="rect">
            <a:avLst/>
          </a:prstGeom>
          <a:noFill/>
          <a:ln>
            <a:noFill/>
          </a:ln>
        </p:spPr>
        <p:txBody>
          <a:bodyPr anchorCtr="0" anchor="t" bIns="0" lIns="0" spcFirstLastPara="1" rIns="0" wrap="square" tIns="0">
            <a:spAutoFit/>
          </a:bodyPr>
          <a:lstStyle/>
          <a:p>
            <a:pPr indent="0" lvl="0" marL="0" marR="0" rtl="0" algn="ctr">
              <a:lnSpc>
                <a:spcPct val="146020"/>
              </a:lnSpc>
              <a:spcBef>
                <a:spcPts val="0"/>
              </a:spcBef>
              <a:spcAft>
                <a:spcPts val="0"/>
              </a:spcAft>
              <a:buNone/>
            </a:pPr>
            <a:r>
              <a:rPr b="0" i="0" lang="en-US" sz="2199" u="none" cap="none" strike="noStrike">
                <a:solidFill>
                  <a:srgbClr val="000000"/>
                </a:solidFill>
                <a:latin typeface="Assistant"/>
                <a:ea typeface="Assistant"/>
                <a:cs typeface="Assistant"/>
                <a:sym typeface="Assistant"/>
              </a:rPr>
              <a:t>Lorem ipsum dolor sit amet, consectetur adipiscing elit.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cxnSp>
        <p:nvCxnSpPr>
          <p:cNvPr id="1451" name="Google Shape;1451;p40"/>
          <p:cNvCxnSpPr/>
          <p:nvPr/>
        </p:nvCxnSpPr>
        <p:spPr>
          <a:xfrm rot="10800000">
            <a:off x="9144000" y="-62790"/>
            <a:ext cx="0" cy="9713133"/>
          </a:xfrm>
          <a:prstGeom prst="straightConnector1">
            <a:avLst/>
          </a:prstGeom>
          <a:noFill/>
          <a:ln cap="flat" cmpd="sng" w="19050">
            <a:solidFill>
              <a:srgbClr val="000000"/>
            </a:solidFill>
            <a:prstDash val="solid"/>
            <a:round/>
            <a:headEnd len="sm" w="sm" type="none"/>
            <a:tailEnd len="sm" w="sm" type="none"/>
          </a:ln>
        </p:spPr>
      </p:cxnSp>
      <p:cxnSp>
        <p:nvCxnSpPr>
          <p:cNvPr id="1452" name="Google Shape;1452;p40"/>
          <p:cNvCxnSpPr/>
          <p:nvPr/>
        </p:nvCxnSpPr>
        <p:spPr>
          <a:xfrm>
            <a:off x="0" y="9650342"/>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453" name="Google Shape;1453;p40"/>
          <p:cNvCxnSpPr/>
          <p:nvPr/>
        </p:nvCxnSpPr>
        <p:spPr>
          <a:xfrm>
            <a:off x="0" y="187401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1454" name="Google Shape;1454;p40"/>
          <p:cNvCxnSpPr/>
          <p:nvPr/>
        </p:nvCxnSpPr>
        <p:spPr>
          <a:xfrm>
            <a:off x="0" y="6914248"/>
            <a:ext cx="9144000" cy="0"/>
          </a:xfrm>
          <a:prstGeom prst="straightConnector1">
            <a:avLst/>
          </a:prstGeom>
          <a:noFill/>
          <a:ln cap="flat" cmpd="sng" w="19050">
            <a:solidFill>
              <a:srgbClr val="000000"/>
            </a:solidFill>
            <a:prstDash val="solid"/>
            <a:round/>
            <a:headEnd len="sm" w="sm" type="none"/>
            <a:tailEnd len="sm" w="sm" type="none"/>
          </a:ln>
        </p:spPr>
      </p:cxnSp>
      <p:sp>
        <p:nvSpPr>
          <p:cNvPr id="1455" name="Google Shape;1455;p40"/>
          <p:cNvSpPr txBox="1"/>
          <p:nvPr/>
        </p:nvSpPr>
        <p:spPr>
          <a:xfrm>
            <a:off x="887499" y="280075"/>
            <a:ext cx="6912300" cy="1446600"/>
          </a:xfrm>
          <a:prstGeom prst="rect">
            <a:avLst/>
          </a:prstGeom>
          <a:noFill/>
          <a:ln>
            <a:noFill/>
          </a:ln>
        </p:spPr>
        <p:txBody>
          <a:bodyPr anchorCtr="0" anchor="t" bIns="0" lIns="0" spcFirstLastPara="1" rIns="0" wrap="square" tIns="0">
            <a:spAutoFit/>
          </a:bodyPr>
          <a:lstStyle/>
          <a:p>
            <a:pPr indent="0" lvl="0" marL="0" marR="0" rtl="0" algn="ctr">
              <a:lnSpc>
                <a:spcPct val="128002"/>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RESOURCE PAGE</a:t>
            </a:r>
            <a:endParaRPr/>
          </a:p>
        </p:txBody>
      </p:sp>
      <p:sp>
        <p:nvSpPr>
          <p:cNvPr id="1456" name="Google Shape;1456;p40"/>
          <p:cNvSpPr txBox="1"/>
          <p:nvPr/>
        </p:nvSpPr>
        <p:spPr>
          <a:xfrm>
            <a:off x="1994264" y="6019983"/>
            <a:ext cx="4698786"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You can find these fonts online too.</a:t>
            </a:r>
            <a:endParaRPr/>
          </a:p>
        </p:txBody>
      </p:sp>
      <p:sp>
        <p:nvSpPr>
          <p:cNvPr id="1457" name="Google Shape;1457;p40"/>
          <p:cNvSpPr txBox="1"/>
          <p:nvPr/>
        </p:nvSpPr>
        <p:spPr>
          <a:xfrm>
            <a:off x="749876" y="2930090"/>
            <a:ext cx="71877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This presentation template uses the following free fonts:</a:t>
            </a:r>
            <a:endParaRPr/>
          </a:p>
        </p:txBody>
      </p:sp>
      <p:sp>
        <p:nvSpPr>
          <p:cNvPr id="1458" name="Google Shape;1458;p40"/>
          <p:cNvSpPr txBox="1"/>
          <p:nvPr/>
        </p:nvSpPr>
        <p:spPr>
          <a:xfrm>
            <a:off x="2988900" y="3532109"/>
            <a:ext cx="2709513" cy="327787"/>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Assistant"/>
                <a:ea typeface="Assistant"/>
                <a:cs typeface="Assistant"/>
                <a:sym typeface="Assistant"/>
              </a:rPr>
              <a:t>Titles :</a:t>
            </a:r>
            <a:endParaRPr/>
          </a:p>
        </p:txBody>
      </p:sp>
      <p:sp>
        <p:nvSpPr>
          <p:cNvPr id="1459" name="Google Shape;1459;p40"/>
          <p:cNvSpPr txBox="1"/>
          <p:nvPr/>
        </p:nvSpPr>
        <p:spPr>
          <a:xfrm>
            <a:off x="2988900" y="4295401"/>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Assistant"/>
                <a:ea typeface="Assistant"/>
                <a:cs typeface="Assistant"/>
                <a:sym typeface="Assistant"/>
              </a:rPr>
              <a:t>Headers :</a:t>
            </a:r>
            <a:endParaRPr/>
          </a:p>
        </p:txBody>
      </p:sp>
      <p:sp>
        <p:nvSpPr>
          <p:cNvPr id="1460" name="Google Shape;1460;p40"/>
          <p:cNvSpPr txBox="1"/>
          <p:nvPr/>
        </p:nvSpPr>
        <p:spPr>
          <a:xfrm>
            <a:off x="2988900" y="5058693"/>
            <a:ext cx="2709513" cy="32778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Assistant"/>
                <a:ea typeface="Assistant"/>
                <a:cs typeface="Assistant"/>
                <a:sym typeface="Assistant"/>
              </a:rPr>
              <a:t>Body Copy :</a:t>
            </a:r>
            <a:endParaRPr/>
          </a:p>
        </p:txBody>
      </p:sp>
      <p:sp>
        <p:nvSpPr>
          <p:cNvPr id="1461" name="Google Shape;1461;p40"/>
          <p:cNvSpPr txBox="1"/>
          <p:nvPr/>
        </p:nvSpPr>
        <p:spPr>
          <a:xfrm>
            <a:off x="2988900" y="3908437"/>
            <a:ext cx="2709513"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000000"/>
                </a:solidFill>
                <a:latin typeface="Big Shoulders Display"/>
                <a:ea typeface="Big Shoulders Display"/>
                <a:cs typeface="Big Shoulders Display"/>
                <a:sym typeface="Big Shoulders Display"/>
              </a:rPr>
              <a:t>Big Shoulders Display</a:t>
            </a:r>
            <a:endParaRPr/>
          </a:p>
        </p:txBody>
      </p:sp>
      <p:sp>
        <p:nvSpPr>
          <p:cNvPr id="1462" name="Google Shape;1462;p40"/>
          <p:cNvSpPr txBox="1"/>
          <p:nvPr/>
        </p:nvSpPr>
        <p:spPr>
          <a:xfrm>
            <a:off x="2703576" y="4671729"/>
            <a:ext cx="3280161"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000000"/>
                </a:solidFill>
                <a:latin typeface="Big Shoulders Display"/>
                <a:ea typeface="Big Shoulders Display"/>
                <a:cs typeface="Big Shoulders Display"/>
                <a:sym typeface="Big Shoulders Display"/>
              </a:rPr>
              <a:t>Assistant</a:t>
            </a:r>
            <a:endParaRPr/>
          </a:p>
        </p:txBody>
      </p:sp>
      <p:sp>
        <p:nvSpPr>
          <p:cNvPr id="1463" name="Google Shape;1463;p40"/>
          <p:cNvSpPr txBox="1"/>
          <p:nvPr/>
        </p:nvSpPr>
        <p:spPr>
          <a:xfrm>
            <a:off x="2493337" y="5435021"/>
            <a:ext cx="3700639"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000000"/>
                </a:solidFill>
                <a:latin typeface="Big Shoulders Display"/>
                <a:ea typeface="Big Shoulders Display"/>
                <a:cs typeface="Big Shoulders Display"/>
                <a:sym typeface="Big Shoulders Display"/>
              </a:rPr>
              <a:t>Assistant</a:t>
            </a:r>
            <a:endParaRPr/>
          </a:p>
        </p:txBody>
      </p:sp>
      <p:sp>
        <p:nvSpPr>
          <p:cNvPr id="1464" name="Google Shape;1464;p40"/>
          <p:cNvSpPr txBox="1"/>
          <p:nvPr/>
        </p:nvSpPr>
        <p:spPr>
          <a:xfrm>
            <a:off x="2768400" y="2259923"/>
            <a:ext cx="3150600" cy="4926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1" i="0" lang="en-US" sz="3200" u="none" cap="none" strike="noStrike">
                <a:solidFill>
                  <a:srgbClr val="000000"/>
                </a:solidFill>
                <a:latin typeface="Big Shoulders Display"/>
                <a:ea typeface="Big Shoulders Display"/>
                <a:cs typeface="Big Shoulders Display"/>
                <a:sym typeface="Big Shoulders Display"/>
              </a:rPr>
              <a:t>FONTS</a:t>
            </a:r>
            <a:endParaRPr/>
          </a:p>
        </p:txBody>
      </p:sp>
      <p:sp>
        <p:nvSpPr>
          <p:cNvPr id="1465" name="Google Shape;1465;p40"/>
          <p:cNvSpPr txBox="1"/>
          <p:nvPr/>
        </p:nvSpPr>
        <p:spPr>
          <a:xfrm>
            <a:off x="10918947" y="2259920"/>
            <a:ext cx="5594100" cy="4926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1" i="0" lang="en-US" sz="3200" u="none" cap="none" strike="noStrike">
                <a:solidFill>
                  <a:srgbClr val="000000"/>
                </a:solidFill>
                <a:latin typeface="Big Shoulders Display"/>
                <a:ea typeface="Big Shoulders Display"/>
                <a:cs typeface="Big Shoulders Display"/>
                <a:sym typeface="Big Shoulders Display"/>
              </a:rPr>
              <a:t>DESIGN ELEMENTS</a:t>
            </a:r>
            <a:endParaRPr/>
          </a:p>
        </p:txBody>
      </p:sp>
      <p:grpSp>
        <p:nvGrpSpPr>
          <p:cNvPr id="1466" name="Google Shape;1466;p40"/>
          <p:cNvGrpSpPr/>
          <p:nvPr/>
        </p:nvGrpSpPr>
        <p:grpSpPr>
          <a:xfrm>
            <a:off x="2405378" y="8056364"/>
            <a:ext cx="754204" cy="754204"/>
            <a:chOff x="0" y="0"/>
            <a:chExt cx="812800" cy="812800"/>
          </a:xfrm>
        </p:grpSpPr>
        <p:sp>
          <p:nvSpPr>
            <p:cNvPr id="1467" name="Google Shape;1467;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9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4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9" name="Google Shape;1469;p40"/>
          <p:cNvSpPr txBox="1"/>
          <p:nvPr/>
        </p:nvSpPr>
        <p:spPr>
          <a:xfrm>
            <a:off x="2171794" y="8927485"/>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Big Shoulders Display"/>
                <a:ea typeface="Big Shoulders Display"/>
                <a:cs typeface="Big Shoulders Display"/>
                <a:sym typeface="Big Shoulders Display"/>
              </a:rPr>
              <a:t>#DD3911</a:t>
            </a:r>
            <a:endParaRPr/>
          </a:p>
        </p:txBody>
      </p:sp>
      <p:grpSp>
        <p:nvGrpSpPr>
          <p:cNvPr id="1470" name="Google Shape;1470;p40"/>
          <p:cNvGrpSpPr/>
          <p:nvPr/>
        </p:nvGrpSpPr>
        <p:grpSpPr>
          <a:xfrm>
            <a:off x="3966554" y="8056364"/>
            <a:ext cx="754204" cy="754204"/>
            <a:chOff x="0" y="0"/>
            <a:chExt cx="812800" cy="812800"/>
          </a:xfrm>
        </p:grpSpPr>
        <p:sp>
          <p:nvSpPr>
            <p:cNvPr id="1471" name="Google Shape;1471;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DD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4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73" name="Google Shape;1473;p40"/>
          <p:cNvGrpSpPr/>
          <p:nvPr/>
        </p:nvGrpSpPr>
        <p:grpSpPr>
          <a:xfrm>
            <a:off x="5527731" y="8056364"/>
            <a:ext cx="754204" cy="754204"/>
            <a:chOff x="0" y="0"/>
            <a:chExt cx="812800" cy="812800"/>
          </a:xfrm>
        </p:grpSpPr>
        <p:sp>
          <p:nvSpPr>
            <p:cNvPr id="1474" name="Google Shape;1474;p4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8D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4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76" name="Google Shape;1476;p40"/>
          <p:cNvSpPr txBox="1"/>
          <p:nvPr/>
        </p:nvSpPr>
        <p:spPr>
          <a:xfrm>
            <a:off x="3732970" y="8927485"/>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Big Shoulders Display"/>
                <a:ea typeface="Big Shoulders Display"/>
                <a:cs typeface="Big Shoulders Display"/>
                <a:sym typeface="Big Shoulders Display"/>
              </a:rPr>
              <a:t>#DDDDDD</a:t>
            </a:r>
            <a:endParaRPr/>
          </a:p>
        </p:txBody>
      </p:sp>
      <p:sp>
        <p:nvSpPr>
          <p:cNvPr id="1477" name="Google Shape;1477;p40"/>
          <p:cNvSpPr txBox="1"/>
          <p:nvPr/>
        </p:nvSpPr>
        <p:spPr>
          <a:xfrm>
            <a:off x="5294146" y="8927485"/>
            <a:ext cx="1221374" cy="248412"/>
          </a:xfrm>
          <a:prstGeom prst="rect">
            <a:avLst/>
          </a:prstGeom>
          <a:noFill/>
          <a:ln>
            <a:noFill/>
          </a:ln>
        </p:spPr>
        <p:txBody>
          <a:bodyPr anchorCtr="0" anchor="t" bIns="0" lIns="0" spcFirstLastPara="1" rIns="0" wrap="square" tIns="0">
            <a:spAutoFit/>
          </a:bodyPr>
          <a:lstStyle/>
          <a:p>
            <a:pPr indent="0" lvl="0" marL="0" marR="0" rtl="0" algn="ctr">
              <a:lnSpc>
                <a:spcPct val="103001"/>
              </a:lnSpc>
              <a:spcBef>
                <a:spcPts val="0"/>
              </a:spcBef>
              <a:spcAft>
                <a:spcPts val="0"/>
              </a:spcAft>
              <a:buNone/>
            </a:pPr>
            <a:r>
              <a:rPr b="1" i="0" lang="en-US" sz="1799" u="none" cap="none" strike="noStrike">
                <a:solidFill>
                  <a:srgbClr val="000000"/>
                </a:solidFill>
                <a:latin typeface="Big Shoulders Display"/>
                <a:ea typeface="Big Shoulders Display"/>
                <a:cs typeface="Big Shoulders Display"/>
                <a:sym typeface="Big Shoulders Display"/>
              </a:rPr>
              <a:t>#8D8D8D</a:t>
            </a:r>
            <a:endParaRPr/>
          </a:p>
        </p:txBody>
      </p:sp>
      <p:sp>
        <p:nvSpPr>
          <p:cNvPr id="1478" name="Google Shape;1478;p40"/>
          <p:cNvSpPr txBox="1"/>
          <p:nvPr/>
        </p:nvSpPr>
        <p:spPr>
          <a:xfrm>
            <a:off x="2768400" y="7239014"/>
            <a:ext cx="3150600" cy="492600"/>
          </a:xfrm>
          <a:prstGeom prst="rect">
            <a:avLst/>
          </a:prstGeom>
          <a:noFill/>
          <a:ln>
            <a:noFill/>
          </a:ln>
        </p:spPr>
        <p:txBody>
          <a:bodyPr anchorCtr="0" anchor="t" bIns="0" lIns="0" spcFirstLastPara="1" rIns="0" wrap="square" tIns="0">
            <a:spAutoFit/>
          </a:bodyPr>
          <a:lstStyle/>
          <a:p>
            <a:pPr indent="0" lvl="0" marL="0" marR="0" rtl="0" algn="ctr">
              <a:lnSpc>
                <a:spcPct val="250000"/>
              </a:lnSpc>
              <a:spcBef>
                <a:spcPts val="0"/>
              </a:spcBef>
              <a:spcAft>
                <a:spcPts val="0"/>
              </a:spcAft>
              <a:buNone/>
            </a:pPr>
            <a:r>
              <a:rPr b="1" i="0" lang="en-US" sz="3200" u="none" cap="none" strike="noStrike">
                <a:solidFill>
                  <a:srgbClr val="000000"/>
                </a:solidFill>
                <a:latin typeface="Big Shoulders Display"/>
                <a:ea typeface="Big Shoulders Display"/>
                <a:cs typeface="Big Shoulders Display"/>
                <a:sym typeface="Big Shoulders Display"/>
              </a:rPr>
              <a:t>COLORS</a:t>
            </a:r>
            <a:endParaRPr/>
          </a:p>
        </p:txBody>
      </p:sp>
      <p:sp>
        <p:nvSpPr>
          <p:cNvPr id="1479" name="Google Shape;1479;p40"/>
          <p:cNvSpPr txBox="1"/>
          <p:nvPr/>
        </p:nvSpPr>
        <p:spPr>
          <a:xfrm>
            <a:off x="9144000" y="757846"/>
            <a:ext cx="9144000" cy="388493"/>
          </a:xfrm>
          <a:prstGeom prst="rect">
            <a:avLst/>
          </a:prstGeom>
          <a:noFill/>
          <a:ln>
            <a:noFill/>
          </a:ln>
        </p:spPr>
        <p:txBody>
          <a:bodyPr anchorCtr="0" anchor="t" bIns="0" lIns="0" spcFirstLastPara="1" rIns="0" wrap="square" tIns="0">
            <a:spAutoFit/>
          </a:bodyPr>
          <a:lstStyle/>
          <a:p>
            <a:pPr indent="0" lvl="0" marL="0" marR="0" rtl="0" algn="ctr">
              <a:lnSpc>
                <a:spcPct val="148021"/>
              </a:lnSpc>
              <a:spcBef>
                <a:spcPts val="0"/>
              </a:spcBef>
              <a:spcAft>
                <a:spcPts val="0"/>
              </a:spcAft>
              <a:buNone/>
            </a:pPr>
            <a:r>
              <a:rPr b="0" i="0" lang="en-US" sz="2199" u="none" cap="none" strike="noStrike">
                <a:solidFill>
                  <a:srgbClr val="000000"/>
                </a:solidFill>
                <a:latin typeface="Assistant"/>
                <a:ea typeface="Assistant"/>
                <a:cs typeface="Assistant"/>
                <a:sym typeface="Assistant"/>
              </a:rPr>
              <a:t>Use these design resources in your Canva Presentation.</a:t>
            </a:r>
            <a:endParaRPr/>
          </a:p>
        </p:txBody>
      </p:sp>
      <p:sp>
        <p:nvSpPr>
          <p:cNvPr id="1480" name="Google Shape;1480;p40"/>
          <p:cNvSpPr/>
          <p:nvPr/>
        </p:nvSpPr>
        <p:spPr>
          <a:xfrm>
            <a:off x="16174527" y="4026267"/>
            <a:ext cx="1446351" cy="1409534"/>
          </a:xfrm>
          <a:custGeom>
            <a:rect b="b" l="l" r="r" t="t"/>
            <a:pathLst>
              <a:path extrusionOk="0" h="1409534" w="1446351">
                <a:moveTo>
                  <a:pt x="0" y="0"/>
                </a:moveTo>
                <a:lnTo>
                  <a:pt x="1446351" y="0"/>
                </a:lnTo>
                <a:lnTo>
                  <a:pt x="1446351" y="1409534"/>
                </a:lnTo>
                <a:lnTo>
                  <a:pt x="0" y="1409534"/>
                </a:lnTo>
                <a:lnTo>
                  <a:pt x="0" y="0"/>
                </a:lnTo>
                <a:close/>
              </a:path>
            </a:pathLst>
          </a:custGeom>
          <a:blipFill rotWithShape="1">
            <a:blip r:embed="rId3">
              <a:alphaModFix/>
            </a:blip>
            <a:stretch>
              <a:fillRect b="0" l="0" r="0" t="0"/>
            </a:stretch>
          </a:blipFill>
          <a:ln>
            <a:noFill/>
          </a:ln>
        </p:spPr>
      </p:sp>
      <p:sp>
        <p:nvSpPr>
          <p:cNvPr id="1481" name="Google Shape;1481;p40"/>
          <p:cNvSpPr/>
          <p:nvPr/>
        </p:nvSpPr>
        <p:spPr>
          <a:xfrm>
            <a:off x="14005590" y="3950487"/>
            <a:ext cx="1647988" cy="1561094"/>
          </a:xfrm>
          <a:custGeom>
            <a:rect b="b" l="l" r="r" t="t"/>
            <a:pathLst>
              <a:path extrusionOk="0" h="1561094" w="1647988">
                <a:moveTo>
                  <a:pt x="0" y="0"/>
                </a:moveTo>
                <a:lnTo>
                  <a:pt x="1647988" y="0"/>
                </a:lnTo>
                <a:lnTo>
                  <a:pt x="1647988" y="1561094"/>
                </a:lnTo>
                <a:lnTo>
                  <a:pt x="0" y="1561094"/>
                </a:lnTo>
                <a:lnTo>
                  <a:pt x="0" y="0"/>
                </a:lnTo>
                <a:close/>
              </a:path>
            </a:pathLst>
          </a:custGeom>
          <a:blipFill rotWithShape="1">
            <a:blip r:embed="rId4">
              <a:alphaModFix/>
            </a:blip>
            <a:stretch>
              <a:fillRect b="0" l="0" r="0" t="0"/>
            </a:stretch>
          </a:blipFill>
          <a:ln>
            <a:noFill/>
          </a:ln>
        </p:spPr>
      </p:sp>
      <p:sp>
        <p:nvSpPr>
          <p:cNvPr id="1482" name="Google Shape;1482;p40"/>
          <p:cNvSpPr/>
          <p:nvPr/>
        </p:nvSpPr>
        <p:spPr>
          <a:xfrm>
            <a:off x="11798557" y="3920181"/>
            <a:ext cx="1686084" cy="1621706"/>
          </a:xfrm>
          <a:custGeom>
            <a:rect b="b" l="l" r="r" t="t"/>
            <a:pathLst>
              <a:path extrusionOk="0" h="1621706" w="1686084">
                <a:moveTo>
                  <a:pt x="0" y="0"/>
                </a:moveTo>
                <a:lnTo>
                  <a:pt x="1686084" y="0"/>
                </a:lnTo>
                <a:lnTo>
                  <a:pt x="1686084" y="1621706"/>
                </a:lnTo>
                <a:lnTo>
                  <a:pt x="0" y="1621706"/>
                </a:lnTo>
                <a:lnTo>
                  <a:pt x="0" y="0"/>
                </a:lnTo>
                <a:close/>
              </a:path>
            </a:pathLst>
          </a:custGeom>
          <a:blipFill rotWithShape="1">
            <a:blip r:embed="rId5">
              <a:alphaModFix/>
            </a:blip>
            <a:stretch>
              <a:fillRect b="0" l="0" r="0" t="0"/>
            </a:stretch>
          </a:blipFill>
          <a:ln>
            <a:noFill/>
          </a:ln>
        </p:spPr>
      </p:sp>
      <p:sp>
        <p:nvSpPr>
          <p:cNvPr id="1483" name="Google Shape;1483;p40"/>
          <p:cNvSpPr/>
          <p:nvPr/>
        </p:nvSpPr>
        <p:spPr>
          <a:xfrm>
            <a:off x="9811122" y="3917962"/>
            <a:ext cx="1466486" cy="1626144"/>
          </a:xfrm>
          <a:custGeom>
            <a:rect b="b" l="l" r="r" t="t"/>
            <a:pathLst>
              <a:path extrusionOk="0" h="1626144" w="1466486">
                <a:moveTo>
                  <a:pt x="0" y="0"/>
                </a:moveTo>
                <a:lnTo>
                  <a:pt x="1466486" y="0"/>
                </a:lnTo>
                <a:lnTo>
                  <a:pt x="1466486" y="1626144"/>
                </a:lnTo>
                <a:lnTo>
                  <a:pt x="0" y="1626144"/>
                </a:lnTo>
                <a:lnTo>
                  <a:pt x="0" y="0"/>
                </a:lnTo>
                <a:close/>
              </a:path>
            </a:pathLst>
          </a:custGeom>
          <a:blipFill rotWithShape="1">
            <a:blip r:embed="rId6">
              <a:alphaModFix/>
            </a:blip>
            <a:stretch>
              <a:fillRect b="0" l="0" r="0" t="0"/>
            </a:stretch>
          </a:blipFill>
          <a:ln>
            <a:noFill/>
          </a:ln>
        </p:spPr>
      </p:sp>
      <p:sp>
        <p:nvSpPr>
          <p:cNvPr id="1484" name="Google Shape;1484;p40"/>
          <p:cNvSpPr/>
          <p:nvPr/>
        </p:nvSpPr>
        <p:spPr>
          <a:xfrm>
            <a:off x="16353813" y="6957055"/>
            <a:ext cx="1087778" cy="1087778"/>
          </a:xfrm>
          <a:custGeom>
            <a:rect b="b" l="l" r="r" t="t"/>
            <a:pathLst>
              <a:path extrusionOk="0" h="1087778" w="1087778">
                <a:moveTo>
                  <a:pt x="0" y="0"/>
                </a:moveTo>
                <a:lnTo>
                  <a:pt x="1087779" y="0"/>
                </a:lnTo>
                <a:lnTo>
                  <a:pt x="1087779" y="1087778"/>
                </a:lnTo>
                <a:lnTo>
                  <a:pt x="0" y="1087778"/>
                </a:lnTo>
                <a:lnTo>
                  <a:pt x="0" y="0"/>
                </a:lnTo>
                <a:close/>
              </a:path>
            </a:pathLst>
          </a:custGeom>
          <a:blipFill rotWithShape="1">
            <a:blip r:embed="rId7">
              <a:alphaModFix/>
            </a:blip>
            <a:stretch>
              <a:fillRect b="0" l="0" r="0" t="0"/>
            </a:stretch>
          </a:blipFill>
          <a:ln>
            <a:noFill/>
          </a:ln>
        </p:spPr>
      </p:sp>
      <p:sp>
        <p:nvSpPr>
          <p:cNvPr id="1485" name="Google Shape;1485;p40"/>
          <p:cNvSpPr/>
          <p:nvPr/>
        </p:nvSpPr>
        <p:spPr>
          <a:xfrm>
            <a:off x="14149304" y="6764420"/>
            <a:ext cx="1454301" cy="1473049"/>
          </a:xfrm>
          <a:custGeom>
            <a:rect b="b" l="l" r="r" t="t"/>
            <a:pathLst>
              <a:path extrusionOk="0" h="1473049" w="1454301">
                <a:moveTo>
                  <a:pt x="0" y="0"/>
                </a:moveTo>
                <a:lnTo>
                  <a:pt x="1454301" y="0"/>
                </a:lnTo>
                <a:lnTo>
                  <a:pt x="1454301" y="1473048"/>
                </a:lnTo>
                <a:lnTo>
                  <a:pt x="0" y="1473048"/>
                </a:lnTo>
                <a:lnTo>
                  <a:pt x="0" y="0"/>
                </a:lnTo>
                <a:close/>
              </a:path>
            </a:pathLst>
          </a:custGeom>
          <a:blipFill rotWithShape="1">
            <a:blip r:embed="rId8">
              <a:alphaModFix/>
            </a:blip>
            <a:stretch>
              <a:fillRect b="0" l="0" r="0" t="0"/>
            </a:stretch>
          </a:blipFill>
          <a:ln>
            <a:noFill/>
          </a:ln>
        </p:spPr>
      </p:sp>
      <p:sp>
        <p:nvSpPr>
          <p:cNvPr id="1486" name="Google Shape;1486;p40"/>
          <p:cNvSpPr/>
          <p:nvPr/>
        </p:nvSpPr>
        <p:spPr>
          <a:xfrm>
            <a:off x="12217478" y="6723564"/>
            <a:ext cx="1181617" cy="1554759"/>
          </a:xfrm>
          <a:custGeom>
            <a:rect b="b" l="l" r="r" t="t"/>
            <a:pathLst>
              <a:path extrusionOk="0" h="1554759" w="1181617">
                <a:moveTo>
                  <a:pt x="0" y="0"/>
                </a:moveTo>
                <a:lnTo>
                  <a:pt x="1181617" y="0"/>
                </a:lnTo>
                <a:lnTo>
                  <a:pt x="1181617" y="1554759"/>
                </a:lnTo>
                <a:lnTo>
                  <a:pt x="0" y="1554759"/>
                </a:lnTo>
                <a:lnTo>
                  <a:pt x="0" y="0"/>
                </a:lnTo>
                <a:close/>
              </a:path>
            </a:pathLst>
          </a:custGeom>
          <a:blipFill rotWithShape="1">
            <a:blip r:embed="rId9">
              <a:alphaModFix/>
            </a:blip>
            <a:stretch>
              <a:fillRect b="0" l="0" r="0" t="0"/>
            </a:stretch>
          </a:blipFill>
          <a:ln>
            <a:noFill/>
          </a:ln>
        </p:spPr>
      </p:sp>
      <p:sp>
        <p:nvSpPr>
          <p:cNvPr id="1487" name="Google Shape;1487;p40"/>
          <p:cNvSpPr/>
          <p:nvPr/>
        </p:nvSpPr>
        <p:spPr>
          <a:xfrm>
            <a:off x="9980249" y="6777711"/>
            <a:ext cx="1487020" cy="1446465"/>
          </a:xfrm>
          <a:custGeom>
            <a:rect b="b" l="l" r="r" t="t"/>
            <a:pathLst>
              <a:path extrusionOk="0" h="1446465" w="1487020">
                <a:moveTo>
                  <a:pt x="0" y="0"/>
                </a:moveTo>
                <a:lnTo>
                  <a:pt x="1487020" y="0"/>
                </a:lnTo>
                <a:lnTo>
                  <a:pt x="1487020" y="1446466"/>
                </a:lnTo>
                <a:lnTo>
                  <a:pt x="0" y="1446466"/>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3911"/>
        </a:solidFill>
      </p:bgPr>
    </p:bg>
    <p:spTree>
      <p:nvGrpSpPr>
        <p:cNvPr id="1491" name="Shape 1491"/>
        <p:cNvGrpSpPr/>
        <p:nvPr/>
      </p:nvGrpSpPr>
      <p:grpSpPr>
        <a:xfrm>
          <a:off x="0" y="0"/>
          <a:ext cx="0" cy="0"/>
          <a:chOff x="0" y="0"/>
          <a:chExt cx="0" cy="0"/>
        </a:xfrm>
      </p:grpSpPr>
      <p:sp>
        <p:nvSpPr>
          <p:cNvPr id="1492" name="Google Shape;1492;p41"/>
          <p:cNvSpPr/>
          <p:nvPr/>
        </p:nvSpPr>
        <p:spPr>
          <a:xfrm>
            <a:off x="14704222" y="0"/>
            <a:ext cx="3586939" cy="1028868"/>
          </a:xfrm>
          <a:custGeom>
            <a:rect b="b" l="l" r="r" t="t"/>
            <a:pathLst>
              <a:path extrusionOk="0" h="270933" w="1456625">
                <a:moveTo>
                  <a:pt x="0" y="0"/>
                </a:moveTo>
                <a:lnTo>
                  <a:pt x="1456625" y="0"/>
                </a:lnTo>
                <a:lnTo>
                  <a:pt x="1456625" y="270933"/>
                </a:lnTo>
                <a:lnTo>
                  <a:pt x="0" y="270933"/>
                </a:lnTo>
                <a:close/>
              </a:path>
            </a:pathLst>
          </a:custGeom>
          <a:solidFill>
            <a:srgbClr val="FFFFFF"/>
          </a:solidFill>
          <a:ln>
            <a:noFill/>
          </a:ln>
        </p:spPr>
      </p:sp>
      <p:grpSp>
        <p:nvGrpSpPr>
          <p:cNvPr id="1493" name="Google Shape;1493;p41"/>
          <p:cNvGrpSpPr/>
          <p:nvPr/>
        </p:nvGrpSpPr>
        <p:grpSpPr>
          <a:xfrm>
            <a:off x="3510" y="0"/>
            <a:ext cx="18288000" cy="10287000"/>
            <a:chOff x="0" y="0"/>
            <a:chExt cx="24384000" cy="13716000"/>
          </a:xfrm>
        </p:grpSpPr>
        <p:cxnSp>
          <p:nvCxnSpPr>
            <p:cNvPr id="1494" name="Google Shape;1494;p41"/>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95" name="Google Shape;1495;p41"/>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96" name="Google Shape;1496;p41"/>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97" name="Google Shape;1497;p41"/>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98" name="Google Shape;1498;p41"/>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499" name="Google Shape;1499;p41"/>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500" name="Google Shape;1500;p41"/>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1501" name="Google Shape;1501;p41"/>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2" name="Google Shape;1502;p41"/>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3" name="Google Shape;1503;p41"/>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4" name="Google Shape;1504;p41"/>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5" name="Google Shape;1505;p41"/>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6" name="Google Shape;1506;p41"/>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7" name="Google Shape;1507;p41"/>
            <p:cNvCxnSpPr/>
            <p:nvPr/>
          </p:nvCxnSpPr>
          <p:spPr>
            <a:xfrm rot="10800000">
              <a:off x="294196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8" name="Google Shape;1508;p41"/>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09" name="Google Shape;1509;p41"/>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10" name="Google Shape;1510;p41"/>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11" name="Google Shape;1511;p41"/>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12" name="Google Shape;1512;p41"/>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1513" name="Google Shape;1513;p41"/>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grpSp>
        <p:nvGrpSpPr>
          <p:cNvPr id="1514" name="Google Shape;1514;p41"/>
          <p:cNvGrpSpPr/>
          <p:nvPr/>
        </p:nvGrpSpPr>
        <p:grpSpPr>
          <a:xfrm>
            <a:off x="832680" y="3635497"/>
            <a:ext cx="2761559" cy="5622803"/>
            <a:chOff x="0" y="-38100"/>
            <a:chExt cx="727324" cy="1480903"/>
          </a:xfrm>
        </p:grpSpPr>
        <p:sp>
          <p:nvSpPr>
            <p:cNvPr id="1515" name="Google Shape;1515;p41"/>
            <p:cNvSpPr/>
            <p:nvPr/>
          </p:nvSpPr>
          <p:spPr>
            <a:xfrm>
              <a:off x="0" y="0"/>
              <a:ext cx="727324" cy="1442803"/>
            </a:xfrm>
            <a:custGeom>
              <a:rect b="b" l="l" r="r" t="t"/>
              <a:pathLst>
                <a:path extrusionOk="0" h="1442803" w="727324">
                  <a:moveTo>
                    <a:pt x="0" y="0"/>
                  </a:moveTo>
                  <a:lnTo>
                    <a:pt x="727324" y="0"/>
                  </a:lnTo>
                  <a:lnTo>
                    <a:pt x="727324" y="1442803"/>
                  </a:lnTo>
                  <a:lnTo>
                    <a:pt x="0" y="1442803"/>
                  </a:lnTo>
                  <a:close/>
                </a:path>
              </a:pathLst>
            </a:custGeom>
            <a:solidFill>
              <a:srgbClr val="DD3911"/>
            </a:solidFill>
            <a:ln>
              <a:noFill/>
            </a:ln>
          </p:spPr>
        </p:sp>
        <p:sp>
          <p:nvSpPr>
            <p:cNvPr id="1516" name="Google Shape;1516;p41"/>
            <p:cNvSpPr txBox="1"/>
            <p:nvPr/>
          </p:nvSpPr>
          <p:spPr>
            <a:xfrm>
              <a:off x="0" y="-38100"/>
              <a:ext cx="727324" cy="148090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17" name="Google Shape;1517;p41"/>
          <p:cNvSpPr txBox="1"/>
          <p:nvPr/>
        </p:nvSpPr>
        <p:spPr>
          <a:xfrm rot="-5400000">
            <a:off x="-704055" y="5630378"/>
            <a:ext cx="6066755" cy="1732868"/>
          </a:xfrm>
          <a:prstGeom prst="rect">
            <a:avLst/>
          </a:prstGeom>
          <a:noFill/>
          <a:ln>
            <a:noFill/>
          </a:ln>
        </p:spPr>
        <p:txBody>
          <a:bodyPr anchorCtr="0" anchor="t" bIns="0" lIns="0" spcFirstLastPara="1" rIns="0" wrap="square" tIns="0">
            <a:spAutoFit/>
          </a:bodyPr>
          <a:lstStyle/>
          <a:p>
            <a:pPr indent="0" lvl="0" marL="0" marR="0" rtl="0" algn="ctr">
              <a:lnSpc>
                <a:spcPct val="108004"/>
              </a:lnSpc>
              <a:spcBef>
                <a:spcPts val="0"/>
              </a:spcBef>
              <a:spcAft>
                <a:spcPts val="0"/>
              </a:spcAft>
              <a:buNone/>
            </a:pPr>
            <a:r>
              <a:rPr b="1" i="0" lang="en-US" sz="12280" u="none" cap="none" strike="noStrike">
                <a:solidFill>
                  <a:srgbClr val="000000"/>
                </a:solidFill>
                <a:latin typeface="Big Shoulders Display"/>
                <a:ea typeface="Big Shoulders Display"/>
                <a:cs typeface="Big Shoulders Display"/>
                <a:sym typeface="Big Shoulders Display"/>
              </a:rPr>
              <a:t>CREDITS</a:t>
            </a:r>
            <a:endParaRPr/>
          </a:p>
        </p:txBody>
      </p:sp>
      <p:grpSp>
        <p:nvGrpSpPr>
          <p:cNvPr id="1518" name="Google Shape;1518;p41"/>
          <p:cNvGrpSpPr/>
          <p:nvPr/>
        </p:nvGrpSpPr>
        <p:grpSpPr>
          <a:xfrm>
            <a:off x="9170970" y="884039"/>
            <a:ext cx="9120541" cy="2871560"/>
            <a:chOff x="0" y="-38100"/>
            <a:chExt cx="2402118" cy="756296"/>
          </a:xfrm>
        </p:grpSpPr>
        <p:sp>
          <p:nvSpPr>
            <p:cNvPr id="1519" name="Google Shape;1519;p41"/>
            <p:cNvSpPr/>
            <p:nvPr/>
          </p:nvSpPr>
          <p:spPr>
            <a:xfrm>
              <a:off x="0" y="0"/>
              <a:ext cx="2402118" cy="718196"/>
            </a:xfrm>
            <a:custGeom>
              <a:rect b="b" l="l" r="r" t="t"/>
              <a:pathLst>
                <a:path extrusionOk="0" h="718196" w="2402118">
                  <a:moveTo>
                    <a:pt x="0" y="0"/>
                  </a:moveTo>
                  <a:lnTo>
                    <a:pt x="2402118" y="0"/>
                  </a:lnTo>
                  <a:lnTo>
                    <a:pt x="2402118" y="718196"/>
                  </a:lnTo>
                  <a:lnTo>
                    <a:pt x="0" y="718196"/>
                  </a:lnTo>
                  <a:close/>
                </a:path>
              </a:pathLst>
            </a:custGeom>
            <a:solidFill>
              <a:srgbClr val="DD3911"/>
            </a:solidFill>
            <a:ln>
              <a:noFill/>
            </a:ln>
          </p:spPr>
        </p:sp>
        <p:sp>
          <p:nvSpPr>
            <p:cNvPr id="1520" name="Google Shape;1520;p41"/>
            <p:cNvSpPr txBox="1"/>
            <p:nvPr/>
          </p:nvSpPr>
          <p:spPr>
            <a:xfrm>
              <a:off x="0" y="-38100"/>
              <a:ext cx="2402118" cy="75629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1" name="Google Shape;1521;p41"/>
          <p:cNvSpPr/>
          <p:nvPr/>
        </p:nvSpPr>
        <p:spPr>
          <a:xfrm>
            <a:off x="9157025" y="3780150"/>
            <a:ext cx="9117734" cy="2717100"/>
          </a:xfrm>
          <a:custGeom>
            <a:rect b="b" l="l" r="r" t="t"/>
            <a:pathLst>
              <a:path extrusionOk="0" h="715497" w="2481016">
                <a:moveTo>
                  <a:pt x="0" y="0"/>
                </a:moveTo>
                <a:lnTo>
                  <a:pt x="2481016" y="0"/>
                </a:lnTo>
                <a:lnTo>
                  <a:pt x="2481016" y="715497"/>
                </a:lnTo>
                <a:lnTo>
                  <a:pt x="0" y="715497"/>
                </a:lnTo>
                <a:close/>
              </a:path>
            </a:pathLst>
          </a:custGeom>
          <a:solidFill>
            <a:srgbClr val="DD3911"/>
          </a:solidFill>
          <a:ln>
            <a:noFill/>
          </a:ln>
        </p:spPr>
      </p:sp>
      <p:pic>
        <p:nvPicPr>
          <p:cNvPr id="1522" name="Google Shape;1522;p41"/>
          <p:cNvPicPr preferRelativeResize="0"/>
          <p:nvPr/>
        </p:nvPicPr>
        <p:blipFill>
          <a:blip r:embed="rId3">
            <a:alphaModFix/>
          </a:blip>
          <a:stretch>
            <a:fillRect/>
          </a:stretch>
        </p:blipFill>
        <p:spPr>
          <a:xfrm>
            <a:off x="11279000" y="4183687"/>
            <a:ext cx="4824425" cy="1218814"/>
          </a:xfrm>
          <a:prstGeom prst="rect">
            <a:avLst/>
          </a:prstGeom>
          <a:noFill/>
          <a:ln>
            <a:noFill/>
          </a:ln>
        </p:spPr>
      </p:pic>
      <p:sp>
        <p:nvSpPr>
          <p:cNvPr id="1523" name="Google Shape;1523;p41"/>
          <p:cNvSpPr/>
          <p:nvPr/>
        </p:nvSpPr>
        <p:spPr>
          <a:xfrm>
            <a:off x="9157025" y="7899974"/>
            <a:ext cx="9117734" cy="2489930"/>
          </a:xfrm>
          <a:custGeom>
            <a:rect b="b" l="l" r="r" t="t"/>
            <a:pathLst>
              <a:path extrusionOk="0" h="715497" w="2481016">
                <a:moveTo>
                  <a:pt x="0" y="0"/>
                </a:moveTo>
                <a:lnTo>
                  <a:pt x="2481016" y="0"/>
                </a:lnTo>
                <a:lnTo>
                  <a:pt x="2481016" y="715497"/>
                </a:lnTo>
                <a:lnTo>
                  <a:pt x="0" y="715497"/>
                </a:lnTo>
                <a:close/>
              </a:path>
            </a:pathLst>
          </a:custGeom>
          <a:solidFill>
            <a:srgbClr val="DD3911"/>
          </a:solidFill>
          <a:ln>
            <a:noFill/>
          </a:ln>
        </p:spPr>
      </p:sp>
      <p:pic>
        <p:nvPicPr>
          <p:cNvPr id="1524" name="Google Shape;1524;p41"/>
          <p:cNvPicPr preferRelativeResize="0"/>
          <p:nvPr/>
        </p:nvPicPr>
        <p:blipFill rotWithShape="1">
          <a:blip r:embed="rId4">
            <a:alphaModFix/>
          </a:blip>
          <a:srcRect b="3728" l="0" r="0" t="23309"/>
          <a:stretch/>
        </p:blipFill>
        <p:spPr>
          <a:xfrm>
            <a:off x="0" y="0"/>
            <a:ext cx="9144000" cy="3755599"/>
          </a:xfrm>
          <a:prstGeom prst="rect">
            <a:avLst/>
          </a:prstGeom>
          <a:noFill/>
          <a:ln>
            <a:noFill/>
          </a:ln>
        </p:spPr>
      </p:pic>
      <p:grpSp>
        <p:nvGrpSpPr>
          <p:cNvPr id="1525" name="Google Shape;1525;p41"/>
          <p:cNvGrpSpPr/>
          <p:nvPr/>
        </p:nvGrpSpPr>
        <p:grpSpPr>
          <a:xfrm>
            <a:off x="3607573" y="5010269"/>
            <a:ext cx="5524997" cy="5380441"/>
            <a:chOff x="0" y="-38100"/>
            <a:chExt cx="1455143" cy="1417071"/>
          </a:xfrm>
        </p:grpSpPr>
        <p:sp>
          <p:nvSpPr>
            <p:cNvPr id="1526" name="Google Shape;1526;p41"/>
            <p:cNvSpPr/>
            <p:nvPr/>
          </p:nvSpPr>
          <p:spPr>
            <a:xfrm>
              <a:off x="0" y="0"/>
              <a:ext cx="1455143" cy="1378971"/>
            </a:xfrm>
            <a:custGeom>
              <a:rect b="b" l="l" r="r" t="t"/>
              <a:pathLst>
                <a:path extrusionOk="0" h="1378971" w="1455143">
                  <a:moveTo>
                    <a:pt x="0" y="0"/>
                  </a:moveTo>
                  <a:lnTo>
                    <a:pt x="1455143" y="0"/>
                  </a:lnTo>
                  <a:lnTo>
                    <a:pt x="1455143" y="1378971"/>
                  </a:lnTo>
                  <a:lnTo>
                    <a:pt x="0" y="1378971"/>
                  </a:lnTo>
                  <a:close/>
                </a:path>
              </a:pathLst>
            </a:custGeom>
            <a:solidFill>
              <a:srgbClr val="DDDDDD"/>
            </a:solidFill>
            <a:ln>
              <a:noFill/>
            </a:ln>
          </p:spPr>
        </p:sp>
        <p:sp>
          <p:nvSpPr>
            <p:cNvPr id="1527" name="Google Shape;1527;p41"/>
            <p:cNvSpPr txBox="1"/>
            <p:nvPr/>
          </p:nvSpPr>
          <p:spPr>
            <a:xfrm>
              <a:off x="0" y="-38100"/>
              <a:ext cx="1455143" cy="141707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28" name="Google Shape;1528;p41"/>
          <p:cNvPicPr preferRelativeResize="0"/>
          <p:nvPr/>
        </p:nvPicPr>
        <p:blipFill rotWithShape="1">
          <a:blip r:embed="rId5">
            <a:alphaModFix/>
          </a:blip>
          <a:srcRect b="28517" l="0" r="0" t="9554"/>
          <a:stretch/>
        </p:blipFill>
        <p:spPr>
          <a:xfrm>
            <a:off x="3607573" y="5154930"/>
            <a:ext cx="5524997" cy="5132070"/>
          </a:xfrm>
          <a:prstGeom prst="rect">
            <a:avLst/>
          </a:prstGeom>
          <a:noFill/>
          <a:ln>
            <a:noFill/>
          </a:ln>
        </p:spPr>
      </p:pic>
      <p:sp>
        <p:nvSpPr>
          <p:cNvPr id="1529" name="Google Shape;1529;p41"/>
          <p:cNvSpPr txBox="1"/>
          <p:nvPr/>
        </p:nvSpPr>
        <p:spPr>
          <a:xfrm>
            <a:off x="9827174" y="1571888"/>
            <a:ext cx="7728000" cy="1520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116" u="none" cap="none" strike="noStrike">
                <a:solidFill>
                  <a:srgbClr val="000000"/>
                </a:solidFill>
                <a:latin typeface="Big Shoulders Display"/>
                <a:ea typeface="Big Shoulders Display"/>
                <a:cs typeface="Big Shoulders Display"/>
                <a:sym typeface="Big Shoulders Display"/>
              </a:rPr>
              <a:t>This presentation template is free for everyone to use thanks to the following:</a:t>
            </a:r>
            <a:endParaRPr/>
          </a:p>
        </p:txBody>
      </p:sp>
      <p:sp>
        <p:nvSpPr>
          <p:cNvPr id="1530" name="Google Shape;1530;p41"/>
          <p:cNvSpPr txBox="1"/>
          <p:nvPr/>
        </p:nvSpPr>
        <p:spPr>
          <a:xfrm>
            <a:off x="11576134" y="9203957"/>
            <a:ext cx="4230164" cy="52352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for the photos</a:t>
            </a:r>
            <a:endParaRPr/>
          </a:p>
        </p:txBody>
      </p:sp>
      <p:sp>
        <p:nvSpPr>
          <p:cNvPr id="1531" name="Google Shape;1531;p41"/>
          <p:cNvSpPr txBox="1"/>
          <p:nvPr/>
        </p:nvSpPr>
        <p:spPr>
          <a:xfrm>
            <a:off x="11030507" y="8402339"/>
            <a:ext cx="5321418" cy="689627"/>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None/>
            </a:pPr>
            <a:r>
              <a:rPr b="1" i="0" lang="en-US" sz="4463" u="none" cap="none" strike="noStrike">
                <a:solidFill>
                  <a:srgbClr val="000000"/>
                </a:solidFill>
                <a:latin typeface="Big Shoulders Display"/>
                <a:ea typeface="Big Shoulders Display"/>
                <a:cs typeface="Big Shoulders Display"/>
                <a:sym typeface="Big Shoulders Display"/>
              </a:rPr>
              <a:t>PEXELS, PIXABAY</a:t>
            </a:r>
            <a:endParaRPr/>
          </a:p>
        </p:txBody>
      </p:sp>
      <p:sp>
        <p:nvSpPr>
          <p:cNvPr id="1532" name="Google Shape;1532;p41"/>
          <p:cNvSpPr txBox="1"/>
          <p:nvPr/>
        </p:nvSpPr>
        <p:spPr>
          <a:xfrm>
            <a:off x="11278994" y="5504965"/>
            <a:ext cx="4824443" cy="523527"/>
          </a:xfrm>
          <a:prstGeom prst="rect">
            <a:avLst/>
          </a:prstGeom>
          <a:noFill/>
          <a:ln>
            <a:noFill/>
          </a:ln>
        </p:spPr>
        <p:txBody>
          <a:bodyPr anchorCtr="0" anchor="t" bIns="0" lIns="0" spcFirstLastPara="1" rIns="0" wrap="square" tIns="0">
            <a:spAutoFit/>
          </a:bodyPr>
          <a:lstStyle/>
          <a:p>
            <a:pPr indent="0" lvl="0" marL="0" marR="0" rtl="0" algn="ctr">
              <a:lnSpc>
                <a:spcPct val="140026"/>
              </a:lnSpc>
              <a:spcBef>
                <a:spcPts val="0"/>
              </a:spcBef>
              <a:spcAft>
                <a:spcPts val="0"/>
              </a:spcAft>
              <a:buNone/>
            </a:pPr>
            <a:r>
              <a:rPr b="0" i="0" lang="en-US" sz="3013" u="none" cap="none" strike="noStrike">
                <a:solidFill>
                  <a:srgbClr val="000000"/>
                </a:solidFill>
                <a:latin typeface="Assistant"/>
                <a:ea typeface="Assistant"/>
                <a:cs typeface="Assistant"/>
                <a:sym typeface="Assistant"/>
              </a:rPr>
              <a:t>for the presentation template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grpSp>
        <p:nvGrpSpPr>
          <p:cNvPr id="711" name="Google Shape;711;p22"/>
          <p:cNvGrpSpPr/>
          <p:nvPr/>
        </p:nvGrpSpPr>
        <p:grpSpPr>
          <a:xfrm>
            <a:off x="0" y="0"/>
            <a:ext cx="18288000" cy="10287000"/>
            <a:chOff x="0" y="0"/>
            <a:chExt cx="24384000" cy="13716000"/>
          </a:xfrm>
        </p:grpSpPr>
        <p:cxnSp>
          <p:nvCxnSpPr>
            <p:cNvPr id="712" name="Google Shape;712;p22"/>
            <p:cNvCxnSpPr/>
            <p:nvPr/>
          </p:nvCxnSpPr>
          <p:spPr>
            <a:xfrm>
              <a:off x="0" y="136244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3" name="Google Shape;713;p22"/>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4" name="Google Shape;714;p22"/>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5" name="Google Shape;715;p22"/>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6" name="Google Shape;716;p22"/>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7" name="Google Shape;717;p22"/>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8" name="Google Shape;718;p22"/>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719" name="Google Shape;719;p22"/>
            <p:cNvCxnSpPr/>
            <p:nvPr/>
          </p:nvCxnSpPr>
          <p:spPr>
            <a:xfrm rot="10800000">
              <a:off x="1091956"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0" name="Google Shape;720;p22"/>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1" name="Google Shape;721;p22"/>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2" name="Google Shape;722;p22"/>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3" name="Google Shape;723;p22"/>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4" name="Google Shape;724;p22"/>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5" name="Google Shape;725;p22"/>
            <p:cNvCxnSpPr/>
            <p:nvPr/>
          </p:nvCxnSpPr>
          <p:spPr>
            <a:xfrm rot="10800000">
              <a:off x="294196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6" name="Google Shape;726;p22"/>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7" name="Google Shape;727;p22"/>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8" name="Google Shape;728;p22"/>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29" name="Google Shape;729;p22"/>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30" name="Google Shape;730;p22"/>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731" name="Google Shape;731;p22"/>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sp>
        <p:nvSpPr>
          <p:cNvPr id="732" name="Google Shape;732;p22"/>
          <p:cNvSpPr/>
          <p:nvPr/>
        </p:nvSpPr>
        <p:spPr>
          <a:xfrm>
            <a:off x="826078" y="0"/>
            <a:ext cx="5534841" cy="2384677"/>
          </a:xfrm>
          <a:custGeom>
            <a:rect b="b" l="l" r="r" t="t"/>
            <a:pathLst>
              <a:path extrusionOk="0" h="628063" w="1457736">
                <a:moveTo>
                  <a:pt x="0" y="0"/>
                </a:moveTo>
                <a:lnTo>
                  <a:pt x="1457736" y="0"/>
                </a:lnTo>
                <a:lnTo>
                  <a:pt x="1457736" y="628063"/>
                </a:lnTo>
                <a:lnTo>
                  <a:pt x="0" y="628063"/>
                </a:lnTo>
                <a:close/>
              </a:path>
            </a:pathLst>
          </a:custGeom>
          <a:solidFill>
            <a:srgbClr val="FFFFFF"/>
          </a:solidFill>
          <a:ln>
            <a:noFill/>
          </a:ln>
        </p:spPr>
      </p:sp>
      <p:grpSp>
        <p:nvGrpSpPr>
          <p:cNvPr id="733" name="Google Shape;733;p22"/>
          <p:cNvGrpSpPr/>
          <p:nvPr/>
        </p:nvGrpSpPr>
        <p:grpSpPr>
          <a:xfrm>
            <a:off x="826078" y="5010269"/>
            <a:ext cx="5534841" cy="4246126"/>
            <a:chOff x="0" y="-38100"/>
            <a:chExt cx="1457736" cy="1118321"/>
          </a:xfrm>
        </p:grpSpPr>
        <p:sp>
          <p:nvSpPr>
            <p:cNvPr id="734" name="Google Shape;734;p22"/>
            <p:cNvSpPr/>
            <p:nvPr/>
          </p:nvSpPr>
          <p:spPr>
            <a:xfrm>
              <a:off x="0" y="0"/>
              <a:ext cx="1457736" cy="1080221"/>
            </a:xfrm>
            <a:custGeom>
              <a:rect b="b" l="l" r="r" t="t"/>
              <a:pathLst>
                <a:path extrusionOk="0" h="1080221" w="1457736">
                  <a:moveTo>
                    <a:pt x="0" y="0"/>
                  </a:moveTo>
                  <a:lnTo>
                    <a:pt x="1457736" y="0"/>
                  </a:lnTo>
                  <a:lnTo>
                    <a:pt x="1457736" y="1080221"/>
                  </a:lnTo>
                  <a:lnTo>
                    <a:pt x="0" y="1080221"/>
                  </a:lnTo>
                  <a:close/>
                </a:path>
              </a:pathLst>
            </a:custGeom>
            <a:solidFill>
              <a:srgbClr val="FFFFFF"/>
            </a:solidFill>
            <a:ln>
              <a:noFill/>
            </a:ln>
          </p:spPr>
        </p:sp>
        <p:sp>
          <p:nvSpPr>
            <p:cNvPr id="735" name="Google Shape;735;p22"/>
            <p:cNvSpPr txBox="1"/>
            <p:nvPr/>
          </p:nvSpPr>
          <p:spPr>
            <a:xfrm>
              <a:off x="0" y="-38100"/>
              <a:ext cx="1457736" cy="111832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6" name="Google Shape;736;p22"/>
          <p:cNvPicPr preferRelativeResize="0"/>
          <p:nvPr/>
        </p:nvPicPr>
        <p:blipFill rotWithShape="1">
          <a:blip r:embed="rId3">
            <a:alphaModFix/>
          </a:blip>
          <a:srcRect b="0" l="9743" r="22034" t="0"/>
          <a:stretch/>
        </p:blipFill>
        <p:spPr>
          <a:xfrm>
            <a:off x="7761031" y="0"/>
            <a:ext cx="10526969" cy="10287000"/>
          </a:xfrm>
          <a:prstGeom prst="rect">
            <a:avLst/>
          </a:prstGeom>
          <a:noFill/>
          <a:ln>
            <a:noFill/>
          </a:ln>
        </p:spPr>
      </p:pic>
      <p:sp>
        <p:nvSpPr>
          <p:cNvPr id="737" name="Google Shape;737;p22"/>
          <p:cNvSpPr txBox="1"/>
          <p:nvPr/>
        </p:nvSpPr>
        <p:spPr>
          <a:xfrm>
            <a:off x="1090540" y="503269"/>
            <a:ext cx="4957800" cy="14466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ABOUT US</a:t>
            </a:r>
            <a:endParaRPr/>
          </a:p>
        </p:txBody>
      </p:sp>
      <p:sp>
        <p:nvSpPr>
          <p:cNvPr id="738" name="Google Shape;738;p22"/>
          <p:cNvSpPr txBox="1"/>
          <p:nvPr/>
        </p:nvSpPr>
        <p:spPr>
          <a:xfrm>
            <a:off x="1283186" y="5516361"/>
            <a:ext cx="4572600" cy="33864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Ut enim ad minim veniam, quis nostrud exercitation ullamco laboris nisi ut aliquip ex ea commodo consequat.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cxnSp>
        <p:nvCxnSpPr>
          <p:cNvPr id="743" name="Google Shape;743;p23"/>
          <p:cNvCxnSpPr/>
          <p:nvPr/>
        </p:nvCxnSpPr>
        <p:spPr>
          <a:xfrm rot="10800000">
            <a:off x="9144000" y="-62790"/>
            <a:ext cx="0" cy="9713133"/>
          </a:xfrm>
          <a:prstGeom prst="straightConnector1">
            <a:avLst/>
          </a:prstGeom>
          <a:noFill/>
          <a:ln cap="flat" cmpd="sng" w="19050">
            <a:solidFill>
              <a:srgbClr val="000000"/>
            </a:solidFill>
            <a:prstDash val="solid"/>
            <a:round/>
            <a:headEnd len="sm" w="sm" type="none"/>
            <a:tailEnd len="sm" w="sm" type="none"/>
          </a:ln>
        </p:spPr>
      </p:cxnSp>
      <p:cxnSp>
        <p:nvCxnSpPr>
          <p:cNvPr id="744" name="Google Shape;744;p23"/>
          <p:cNvCxnSpPr/>
          <p:nvPr/>
        </p:nvCxnSpPr>
        <p:spPr>
          <a:xfrm rot="10800000">
            <a:off x="13713619" y="-62790"/>
            <a:ext cx="0" cy="9713133"/>
          </a:xfrm>
          <a:prstGeom prst="straightConnector1">
            <a:avLst/>
          </a:prstGeom>
          <a:noFill/>
          <a:ln cap="flat" cmpd="sng" w="19050">
            <a:solidFill>
              <a:srgbClr val="000000"/>
            </a:solidFill>
            <a:prstDash val="solid"/>
            <a:round/>
            <a:headEnd len="sm" w="sm" type="none"/>
            <a:tailEnd len="sm" w="sm" type="none"/>
          </a:ln>
        </p:spPr>
      </p:cxnSp>
      <p:cxnSp>
        <p:nvCxnSpPr>
          <p:cNvPr id="745" name="Google Shape;745;p23"/>
          <p:cNvCxnSpPr/>
          <p:nvPr/>
        </p:nvCxnSpPr>
        <p:spPr>
          <a:xfrm>
            <a:off x="0" y="9650342"/>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46" name="Google Shape;746;p23"/>
          <p:cNvCxnSpPr/>
          <p:nvPr/>
        </p:nvCxnSpPr>
        <p:spPr>
          <a:xfrm>
            <a:off x="0" y="187401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47" name="Google Shape;747;p23"/>
          <p:cNvCxnSpPr/>
          <p:nvPr/>
        </p:nvCxnSpPr>
        <p:spPr>
          <a:xfrm>
            <a:off x="0" y="622844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48" name="Google Shape;748;p23"/>
          <p:cNvCxnSpPr/>
          <p:nvPr/>
        </p:nvCxnSpPr>
        <p:spPr>
          <a:xfrm>
            <a:off x="0" y="761909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749" name="Google Shape;749;p23"/>
          <p:cNvCxnSpPr/>
          <p:nvPr/>
        </p:nvCxnSpPr>
        <p:spPr>
          <a:xfrm rot="10800000">
            <a:off x="4574381" y="1874014"/>
            <a:ext cx="0" cy="7776328"/>
          </a:xfrm>
          <a:prstGeom prst="straightConnector1">
            <a:avLst/>
          </a:prstGeom>
          <a:noFill/>
          <a:ln cap="flat" cmpd="sng" w="19050">
            <a:solidFill>
              <a:srgbClr val="000000"/>
            </a:solidFill>
            <a:prstDash val="solid"/>
            <a:round/>
            <a:headEnd len="sm" w="sm" type="none"/>
            <a:tailEnd len="sm" w="sm" type="none"/>
          </a:ln>
        </p:spPr>
      </p:cxnSp>
      <p:cxnSp>
        <p:nvCxnSpPr>
          <p:cNvPr id="750" name="Google Shape;750;p23"/>
          <p:cNvCxnSpPr/>
          <p:nvPr/>
        </p:nvCxnSpPr>
        <p:spPr>
          <a:xfrm rot="10800000">
            <a:off x="1473210" y="6228448"/>
            <a:ext cx="0" cy="1390650"/>
          </a:xfrm>
          <a:prstGeom prst="straightConnector1">
            <a:avLst/>
          </a:prstGeom>
          <a:noFill/>
          <a:ln cap="flat" cmpd="sng" w="19050">
            <a:solidFill>
              <a:srgbClr val="000000"/>
            </a:solidFill>
            <a:prstDash val="solid"/>
            <a:round/>
            <a:headEnd len="sm" w="sm" type="none"/>
            <a:tailEnd len="sm" w="sm" type="none"/>
          </a:ln>
        </p:spPr>
      </p:cxnSp>
      <p:cxnSp>
        <p:nvCxnSpPr>
          <p:cNvPr id="751" name="Google Shape;751;p23"/>
          <p:cNvCxnSpPr/>
          <p:nvPr/>
        </p:nvCxnSpPr>
        <p:spPr>
          <a:xfrm rot="10800000">
            <a:off x="6045210" y="6228448"/>
            <a:ext cx="0" cy="1390650"/>
          </a:xfrm>
          <a:prstGeom prst="straightConnector1">
            <a:avLst/>
          </a:prstGeom>
          <a:noFill/>
          <a:ln cap="flat" cmpd="sng" w="19050">
            <a:solidFill>
              <a:srgbClr val="000000"/>
            </a:solidFill>
            <a:prstDash val="solid"/>
            <a:round/>
            <a:headEnd len="sm" w="sm" type="none"/>
            <a:tailEnd len="sm" w="sm" type="none"/>
          </a:ln>
        </p:spPr>
      </p:cxnSp>
      <p:cxnSp>
        <p:nvCxnSpPr>
          <p:cNvPr id="752" name="Google Shape;752;p23"/>
          <p:cNvCxnSpPr/>
          <p:nvPr/>
        </p:nvCxnSpPr>
        <p:spPr>
          <a:xfrm rot="10800000">
            <a:off x="10616019" y="6228448"/>
            <a:ext cx="0" cy="1390650"/>
          </a:xfrm>
          <a:prstGeom prst="straightConnector1">
            <a:avLst/>
          </a:prstGeom>
          <a:noFill/>
          <a:ln cap="flat" cmpd="sng" w="19050">
            <a:solidFill>
              <a:srgbClr val="000000"/>
            </a:solidFill>
            <a:prstDash val="solid"/>
            <a:round/>
            <a:headEnd len="sm" w="sm" type="none"/>
            <a:tailEnd len="sm" w="sm" type="none"/>
          </a:ln>
        </p:spPr>
      </p:cxnSp>
      <p:cxnSp>
        <p:nvCxnSpPr>
          <p:cNvPr id="753" name="Google Shape;753;p23"/>
          <p:cNvCxnSpPr/>
          <p:nvPr/>
        </p:nvCxnSpPr>
        <p:spPr>
          <a:xfrm rot="10800000">
            <a:off x="15202402" y="6228448"/>
            <a:ext cx="0" cy="1390650"/>
          </a:xfrm>
          <a:prstGeom prst="straightConnector1">
            <a:avLst/>
          </a:prstGeom>
          <a:noFill/>
          <a:ln cap="flat" cmpd="sng" w="19050">
            <a:solidFill>
              <a:srgbClr val="000000"/>
            </a:solidFill>
            <a:prstDash val="solid"/>
            <a:round/>
            <a:headEnd len="sm" w="sm" type="none"/>
            <a:tailEnd len="sm" w="sm" type="none"/>
          </a:ln>
        </p:spPr>
      </p:cxnSp>
      <p:grpSp>
        <p:nvGrpSpPr>
          <p:cNvPr id="754" name="Google Shape;754;p23"/>
          <p:cNvGrpSpPr/>
          <p:nvPr/>
        </p:nvGrpSpPr>
        <p:grpSpPr>
          <a:xfrm>
            <a:off x="419916" y="2005603"/>
            <a:ext cx="3859311" cy="3943556"/>
            <a:chOff x="0" y="-38100"/>
            <a:chExt cx="1246459" cy="1273668"/>
          </a:xfrm>
        </p:grpSpPr>
        <p:sp>
          <p:nvSpPr>
            <p:cNvPr id="755" name="Google Shape;755;p23"/>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DDDDDD"/>
            </a:solidFill>
            <a:ln>
              <a:noFill/>
            </a:ln>
          </p:spPr>
        </p:sp>
        <p:sp>
          <p:nvSpPr>
            <p:cNvPr id="756" name="Google Shape;756;p23"/>
            <p:cNvSpPr txBox="1"/>
            <p:nvPr/>
          </p:nvSpPr>
          <p:spPr>
            <a:xfrm>
              <a:off x="0" y="-38100"/>
              <a:ext cx="1246459" cy="127366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57" name="Google Shape;757;p23"/>
          <p:cNvPicPr preferRelativeResize="0"/>
          <p:nvPr/>
        </p:nvPicPr>
        <p:blipFill>
          <a:blip r:embed="rId3">
            <a:alphaModFix/>
          </a:blip>
          <a:stretch>
            <a:fillRect/>
          </a:stretch>
        </p:blipFill>
        <p:spPr>
          <a:xfrm>
            <a:off x="1094675" y="2768946"/>
            <a:ext cx="2328675" cy="2561571"/>
          </a:xfrm>
          <a:prstGeom prst="rect">
            <a:avLst/>
          </a:prstGeom>
          <a:noFill/>
          <a:ln>
            <a:noFill/>
          </a:ln>
        </p:spPr>
      </p:pic>
      <p:grpSp>
        <p:nvGrpSpPr>
          <p:cNvPr id="758" name="Google Shape;758;p23"/>
          <p:cNvGrpSpPr/>
          <p:nvPr/>
        </p:nvGrpSpPr>
        <p:grpSpPr>
          <a:xfrm>
            <a:off x="4951123" y="2005603"/>
            <a:ext cx="3859311" cy="3943556"/>
            <a:chOff x="0" y="-38100"/>
            <a:chExt cx="1246459" cy="1273668"/>
          </a:xfrm>
        </p:grpSpPr>
        <p:sp>
          <p:nvSpPr>
            <p:cNvPr id="759" name="Google Shape;759;p23"/>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8D8D8D"/>
            </a:solidFill>
            <a:ln>
              <a:noFill/>
            </a:ln>
          </p:spPr>
        </p:sp>
        <p:sp>
          <p:nvSpPr>
            <p:cNvPr id="760" name="Google Shape;760;p23"/>
            <p:cNvSpPr txBox="1"/>
            <p:nvPr/>
          </p:nvSpPr>
          <p:spPr>
            <a:xfrm>
              <a:off x="0" y="-38100"/>
              <a:ext cx="1246459" cy="127366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3"/>
          <p:cNvGrpSpPr/>
          <p:nvPr/>
        </p:nvGrpSpPr>
        <p:grpSpPr>
          <a:xfrm>
            <a:off x="9482329" y="2005603"/>
            <a:ext cx="3859311" cy="3943556"/>
            <a:chOff x="0" y="-38100"/>
            <a:chExt cx="1246459" cy="1273668"/>
          </a:xfrm>
        </p:grpSpPr>
        <p:sp>
          <p:nvSpPr>
            <p:cNvPr id="762" name="Google Shape;762;p23"/>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DDDDDD"/>
            </a:solidFill>
            <a:ln>
              <a:noFill/>
            </a:ln>
          </p:spPr>
        </p:sp>
        <p:sp>
          <p:nvSpPr>
            <p:cNvPr id="763" name="Google Shape;763;p23"/>
            <p:cNvSpPr txBox="1"/>
            <p:nvPr/>
          </p:nvSpPr>
          <p:spPr>
            <a:xfrm>
              <a:off x="0" y="-38100"/>
              <a:ext cx="1246459" cy="127366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23"/>
          <p:cNvGrpSpPr/>
          <p:nvPr/>
        </p:nvGrpSpPr>
        <p:grpSpPr>
          <a:xfrm>
            <a:off x="14013535" y="2005603"/>
            <a:ext cx="3859311" cy="3943556"/>
            <a:chOff x="0" y="-38100"/>
            <a:chExt cx="1246459" cy="1273668"/>
          </a:xfrm>
        </p:grpSpPr>
        <p:sp>
          <p:nvSpPr>
            <p:cNvPr id="765" name="Google Shape;765;p23"/>
            <p:cNvSpPr/>
            <p:nvPr/>
          </p:nvSpPr>
          <p:spPr>
            <a:xfrm>
              <a:off x="0" y="0"/>
              <a:ext cx="1246459" cy="1235568"/>
            </a:xfrm>
            <a:custGeom>
              <a:rect b="b" l="l" r="r" t="t"/>
              <a:pathLst>
                <a:path extrusionOk="0" h="1235568" w="1246459">
                  <a:moveTo>
                    <a:pt x="0" y="0"/>
                  </a:moveTo>
                  <a:lnTo>
                    <a:pt x="1246459" y="0"/>
                  </a:lnTo>
                  <a:lnTo>
                    <a:pt x="1246459" y="1235568"/>
                  </a:lnTo>
                  <a:lnTo>
                    <a:pt x="0" y="1235568"/>
                  </a:lnTo>
                  <a:close/>
                </a:path>
              </a:pathLst>
            </a:custGeom>
            <a:solidFill>
              <a:srgbClr val="8D8D8D"/>
            </a:solidFill>
            <a:ln>
              <a:noFill/>
            </a:ln>
          </p:spPr>
        </p:sp>
        <p:sp>
          <p:nvSpPr>
            <p:cNvPr id="766" name="Google Shape;766;p23"/>
            <p:cNvSpPr txBox="1"/>
            <p:nvPr/>
          </p:nvSpPr>
          <p:spPr>
            <a:xfrm>
              <a:off x="0" y="-38100"/>
              <a:ext cx="1246459" cy="1273668"/>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7" name="Google Shape;767;p23"/>
          <p:cNvPicPr preferRelativeResize="0"/>
          <p:nvPr/>
        </p:nvPicPr>
        <p:blipFill>
          <a:blip r:embed="rId4">
            <a:alphaModFix/>
          </a:blip>
          <a:stretch>
            <a:fillRect/>
          </a:stretch>
        </p:blipFill>
        <p:spPr>
          <a:xfrm>
            <a:off x="14864650" y="2889256"/>
            <a:ext cx="2239475" cy="2176219"/>
          </a:xfrm>
          <a:prstGeom prst="rect">
            <a:avLst/>
          </a:prstGeom>
          <a:noFill/>
          <a:ln>
            <a:noFill/>
          </a:ln>
        </p:spPr>
      </p:pic>
      <p:sp>
        <p:nvSpPr>
          <p:cNvPr id="768" name="Google Shape;768;p23"/>
          <p:cNvSpPr/>
          <p:nvPr/>
        </p:nvSpPr>
        <p:spPr>
          <a:xfrm>
            <a:off x="10152971" y="2775290"/>
            <a:ext cx="2551677" cy="2417134"/>
          </a:xfrm>
          <a:custGeom>
            <a:rect b="b" l="l" r="r" t="t"/>
            <a:pathLst>
              <a:path extrusionOk="0" h="2417134" w="2551677">
                <a:moveTo>
                  <a:pt x="0" y="0"/>
                </a:moveTo>
                <a:lnTo>
                  <a:pt x="2551677" y="0"/>
                </a:lnTo>
                <a:lnTo>
                  <a:pt x="2551677" y="2417134"/>
                </a:lnTo>
                <a:lnTo>
                  <a:pt x="0" y="2417134"/>
                </a:lnTo>
                <a:lnTo>
                  <a:pt x="0" y="0"/>
                </a:lnTo>
                <a:close/>
              </a:path>
            </a:pathLst>
          </a:custGeom>
          <a:blipFill rotWithShape="1">
            <a:blip r:embed="rId5">
              <a:alphaModFix/>
            </a:blip>
            <a:stretch>
              <a:fillRect b="0" l="0" r="0" t="0"/>
            </a:stretch>
          </a:blipFill>
          <a:ln>
            <a:noFill/>
          </a:ln>
        </p:spPr>
      </p:sp>
      <p:sp>
        <p:nvSpPr>
          <p:cNvPr id="769" name="Google Shape;769;p23"/>
          <p:cNvSpPr/>
          <p:nvPr/>
        </p:nvSpPr>
        <p:spPr>
          <a:xfrm>
            <a:off x="5725405" y="2780872"/>
            <a:ext cx="2610663" cy="2510983"/>
          </a:xfrm>
          <a:custGeom>
            <a:rect b="b" l="l" r="r" t="t"/>
            <a:pathLst>
              <a:path extrusionOk="0" h="2510983" w="2610663">
                <a:moveTo>
                  <a:pt x="0" y="0"/>
                </a:moveTo>
                <a:lnTo>
                  <a:pt x="2610663" y="0"/>
                </a:lnTo>
                <a:lnTo>
                  <a:pt x="2610663" y="2510984"/>
                </a:lnTo>
                <a:lnTo>
                  <a:pt x="0" y="2510984"/>
                </a:lnTo>
                <a:lnTo>
                  <a:pt x="0" y="0"/>
                </a:lnTo>
                <a:close/>
              </a:path>
            </a:pathLst>
          </a:custGeom>
          <a:blipFill rotWithShape="1">
            <a:blip r:embed="rId6">
              <a:alphaModFix/>
            </a:blip>
            <a:stretch>
              <a:fillRect b="0" l="0" r="0" t="0"/>
            </a:stretch>
          </a:blipFill>
          <a:ln>
            <a:noFill/>
          </a:ln>
        </p:spPr>
      </p:sp>
      <p:grpSp>
        <p:nvGrpSpPr>
          <p:cNvPr id="770" name="Google Shape;770;p23"/>
          <p:cNvGrpSpPr/>
          <p:nvPr/>
        </p:nvGrpSpPr>
        <p:grpSpPr>
          <a:xfrm>
            <a:off x="14796350" y="476439"/>
            <a:ext cx="2293681" cy="717287"/>
            <a:chOff x="0" y="-216270"/>
            <a:chExt cx="3058241" cy="956383"/>
          </a:xfrm>
        </p:grpSpPr>
        <p:grpSp>
          <p:nvGrpSpPr>
            <p:cNvPr id="771" name="Google Shape;771;p23"/>
            <p:cNvGrpSpPr/>
            <p:nvPr/>
          </p:nvGrpSpPr>
          <p:grpSpPr>
            <a:xfrm>
              <a:off x="0" y="-216270"/>
              <a:ext cx="3058241" cy="956383"/>
              <a:chOff x="0" y="-47625"/>
              <a:chExt cx="673460" cy="210606"/>
            </a:xfrm>
          </p:grpSpPr>
          <p:sp>
            <p:nvSpPr>
              <p:cNvPr id="772" name="Google Shape;772;p23"/>
              <p:cNvSpPr/>
              <p:nvPr/>
            </p:nvSpPr>
            <p:spPr>
              <a:xfrm>
                <a:off x="0" y="0"/>
                <a:ext cx="673460" cy="162981"/>
              </a:xfrm>
              <a:custGeom>
                <a:rect b="b" l="l" r="r" t="t"/>
                <a:pathLst>
                  <a:path extrusionOk="0" h="162981" w="673460">
                    <a:moveTo>
                      <a:pt x="0" y="0"/>
                    </a:moveTo>
                    <a:lnTo>
                      <a:pt x="673460" y="0"/>
                    </a:lnTo>
                    <a:lnTo>
                      <a:pt x="6734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773" name="Google Shape;773;p23"/>
              <p:cNvSpPr txBox="1"/>
              <p:nvPr/>
            </p:nvSpPr>
            <p:spPr>
              <a:xfrm>
                <a:off x="0" y="-47625"/>
                <a:ext cx="673460" cy="21060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4" name="Google Shape;774;p23"/>
            <p:cNvSpPr txBox="1"/>
            <p:nvPr/>
          </p:nvSpPr>
          <p:spPr>
            <a:xfrm>
              <a:off x="146859" y="77533"/>
              <a:ext cx="2764523" cy="566561"/>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1" i="0" lang="en-US" sz="2938" u="none" cap="none" strike="noStrike">
                  <a:solidFill>
                    <a:srgbClr val="000000"/>
                  </a:solidFill>
                  <a:latin typeface="Assistant"/>
                  <a:ea typeface="Assistant"/>
                  <a:cs typeface="Assistant"/>
                  <a:sym typeface="Assistant"/>
                </a:rPr>
                <a:t>MEDIAHUB</a:t>
              </a:r>
              <a:endParaRPr/>
            </a:p>
          </p:txBody>
        </p:sp>
      </p:grpSp>
      <p:sp>
        <p:nvSpPr>
          <p:cNvPr id="775" name="Google Shape;775;p23"/>
          <p:cNvSpPr txBox="1"/>
          <p:nvPr/>
        </p:nvSpPr>
        <p:spPr>
          <a:xfrm>
            <a:off x="0" y="330584"/>
            <a:ext cx="9149534" cy="1324354"/>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OUR SERVICES</a:t>
            </a:r>
            <a:endParaRPr/>
          </a:p>
        </p:txBody>
      </p:sp>
      <p:sp>
        <p:nvSpPr>
          <p:cNvPr id="776" name="Google Shape;776;p23"/>
          <p:cNvSpPr txBox="1"/>
          <p:nvPr/>
        </p:nvSpPr>
        <p:spPr>
          <a:xfrm>
            <a:off x="2230966" y="6458953"/>
            <a:ext cx="21126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ssistant"/>
                <a:ea typeface="Assistant"/>
                <a:cs typeface="Assistant"/>
                <a:sym typeface="Assistant"/>
              </a:rPr>
              <a:t>Media Production</a:t>
            </a:r>
            <a:endParaRPr/>
          </a:p>
        </p:txBody>
      </p:sp>
      <p:sp>
        <p:nvSpPr>
          <p:cNvPr id="777" name="Google Shape;777;p23"/>
          <p:cNvSpPr txBox="1"/>
          <p:nvPr/>
        </p:nvSpPr>
        <p:spPr>
          <a:xfrm>
            <a:off x="236881" y="6291313"/>
            <a:ext cx="936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778" name="Google Shape;778;p23"/>
          <p:cNvSpPr txBox="1"/>
          <p:nvPr/>
        </p:nvSpPr>
        <p:spPr>
          <a:xfrm>
            <a:off x="4718337"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779" name="Google Shape;779;p23"/>
          <p:cNvSpPr txBox="1"/>
          <p:nvPr/>
        </p:nvSpPr>
        <p:spPr>
          <a:xfrm>
            <a:off x="9291638"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03</a:t>
            </a:r>
            <a:endParaRPr/>
          </a:p>
        </p:txBody>
      </p:sp>
      <p:sp>
        <p:nvSpPr>
          <p:cNvPr id="780" name="Google Shape;780;p23"/>
          <p:cNvSpPr txBox="1"/>
          <p:nvPr/>
        </p:nvSpPr>
        <p:spPr>
          <a:xfrm>
            <a:off x="13851731" y="6291313"/>
            <a:ext cx="11829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04</a:t>
            </a:r>
            <a:endParaRPr/>
          </a:p>
        </p:txBody>
      </p:sp>
      <p:sp>
        <p:nvSpPr>
          <p:cNvPr id="781" name="Google Shape;781;p23"/>
          <p:cNvSpPr txBox="1"/>
          <p:nvPr/>
        </p:nvSpPr>
        <p:spPr>
          <a:xfrm>
            <a:off x="6734805" y="6458953"/>
            <a:ext cx="21126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ssistant"/>
                <a:ea typeface="Assistant"/>
                <a:cs typeface="Assistant"/>
                <a:sym typeface="Assistant"/>
              </a:rPr>
              <a:t>Content Creation</a:t>
            </a:r>
            <a:endParaRPr/>
          </a:p>
        </p:txBody>
      </p:sp>
      <p:sp>
        <p:nvSpPr>
          <p:cNvPr id="782" name="Google Shape;782;p23"/>
          <p:cNvSpPr txBox="1"/>
          <p:nvPr/>
        </p:nvSpPr>
        <p:spPr>
          <a:xfrm>
            <a:off x="11187124" y="6687553"/>
            <a:ext cx="2112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ssistant"/>
                <a:ea typeface="Assistant"/>
                <a:cs typeface="Assistant"/>
                <a:sym typeface="Assistant"/>
              </a:rPr>
              <a:t>Broadcasting</a:t>
            </a:r>
            <a:endParaRPr/>
          </a:p>
        </p:txBody>
      </p:sp>
      <p:sp>
        <p:nvSpPr>
          <p:cNvPr id="783" name="Google Shape;783;p23"/>
          <p:cNvSpPr txBox="1"/>
          <p:nvPr/>
        </p:nvSpPr>
        <p:spPr>
          <a:xfrm>
            <a:off x="15760155" y="6458953"/>
            <a:ext cx="2112600" cy="92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000000"/>
                </a:solidFill>
                <a:latin typeface="Assistant"/>
                <a:ea typeface="Assistant"/>
                <a:cs typeface="Assistant"/>
                <a:sym typeface="Assistant"/>
              </a:rPr>
              <a:t>Digital Marketing</a:t>
            </a:r>
            <a:endParaRPr/>
          </a:p>
        </p:txBody>
      </p:sp>
      <p:sp>
        <p:nvSpPr>
          <p:cNvPr id="784" name="Google Shape;784;p23"/>
          <p:cNvSpPr txBox="1"/>
          <p:nvPr/>
        </p:nvSpPr>
        <p:spPr>
          <a:xfrm>
            <a:off x="313381" y="7885798"/>
            <a:ext cx="38352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785" name="Google Shape;785;p23"/>
          <p:cNvSpPr txBox="1"/>
          <p:nvPr/>
        </p:nvSpPr>
        <p:spPr>
          <a:xfrm>
            <a:off x="4941606" y="7885798"/>
            <a:ext cx="38352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786" name="Google Shape;786;p23"/>
          <p:cNvSpPr txBox="1"/>
          <p:nvPr/>
        </p:nvSpPr>
        <p:spPr>
          <a:xfrm>
            <a:off x="9510713" y="7885798"/>
            <a:ext cx="38352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787" name="Google Shape;787;p23"/>
          <p:cNvSpPr txBox="1"/>
          <p:nvPr/>
        </p:nvSpPr>
        <p:spPr>
          <a:xfrm>
            <a:off x="14080331" y="7885798"/>
            <a:ext cx="3835200" cy="141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a:t>
            </a:r>
            <a:endParaRPr/>
          </a:p>
        </p:txBody>
      </p:sp>
      <p:sp>
        <p:nvSpPr>
          <p:cNvPr id="788" name="Google Shape;788;p23"/>
          <p:cNvSpPr txBox="1"/>
          <p:nvPr/>
        </p:nvSpPr>
        <p:spPr>
          <a:xfrm>
            <a:off x="10263959" y="701303"/>
            <a:ext cx="2328676" cy="382136"/>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grpSp>
        <p:nvGrpSpPr>
          <p:cNvPr id="793" name="Google Shape;793;p24"/>
          <p:cNvGrpSpPr/>
          <p:nvPr/>
        </p:nvGrpSpPr>
        <p:grpSpPr>
          <a:xfrm>
            <a:off x="0" y="6358025"/>
            <a:ext cx="3591286" cy="3930650"/>
            <a:chOff x="0" y="-192878"/>
            <a:chExt cx="4788381" cy="5240866"/>
          </a:xfrm>
        </p:grpSpPr>
        <p:grpSp>
          <p:nvGrpSpPr>
            <p:cNvPr id="794" name="Google Shape;794;p24"/>
            <p:cNvGrpSpPr/>
            <p:nvPr/>
          </p:nvGrpSpPr>
          <p:grpSpPr>
            <a:xfrm>
              <a:off x="0" y="-192878"/>
              <a:ext cx="1101438" cy="5240866"/>
              <a:chOff x="0" y="-38099"/>
              <a:chExt cx="217568" cy="1035233"/>
            </a:xfrm>
          </p:grpSpPr>
          <p:sp>
            <p:nvSpPr>
              <p:cNvPr id="795" name="Google Shape;795;p24"/>
              <p:cNvSpPr/>
              <p:nvPr/>
            </p:nvSpPr>
            <p:spPr>
              <a:xfrm>
                <a:off x="0" y="-2"/>
                <a:ext cx="217568" cy="997135"/>
              </a:xfrm>
              <a:custGeom>
                <a:rect b="b" l="l" r="r" t="t"/>
                <a:pathLst>
                  <a:path extrusionOk="0" h="1107928" w="217568">
                    <a:moveTo>
                      <a:pt x="0" y="0"/>
                    </a:moveTo>
                    <a:lnTo>
                      <a:pt x="217568" y="0"/>
                    </a:lnTo>
                    <a:lnTo>
                      <a:pt x="217568" y="1107928"/>
                    </a:lnTo>
                    <a:lnTo>
                      <a:pt x="0" y="1107928"/>
                    </a:lnTo>
                    <a:close/>
                  </a:path>
                </a:pathLst>
              </a:custGeom>
              <a:solidFill>
                <a:srgbClr val="DD3911"/>
              </a:solidFill>
              <a:ln>
                <a:noFill/>
              </a:ln>
            </p:spPr>
          </p:sp>
          <p:sp>
            <p:nvSpPr>
              <p:cNvPr id="796" name="Google Shape;796;p24"/>
              <p:cNvSpPr txBox="1"/>
              <p:nvPr/>
            </p:nvSpPr>
            <p:spPr>
              <a:xfrm>
                <a:off x="0" y="-38099"/>
                <a:ext cx="217500" cy="1034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97" name="Google Shape;797;p24"/>
            <p:cNvSpPr/>
            <p:nvPr/>
          </p:nvSpPr>
          <p:spPr>
            <a:xfrm>
              <a:off x="687133" y="3695394"/>
              <a:ext cx="4101248" cy="1350305"/>
            </a:xfrm>
            <a:custGeom>
              <a:rect b="b" l="l" r="r" t="t"/>
              <a:pathLst>
                <a:path extrusionOk="0" h="377972" w="810123">
                  <a:moveTo>
                    <a:pt x="0" y="0"/>
                  </a:moveTo>
                  <a:lnTo>
                    <a:pt x="810123" y="0"/>
                  </a:lnTo>
                  <a:lnTo>
                    <a:pt x="810123" y="377972"/>
                  </a:lnTo>
                  <a:lnTo>
                    <a:pt x="0" y="377972"/>
                  </a:lnTo>
                  <a:close/>
                </a:path>
              </a:pathLst>
            </a:custGeom>
            <a:solidFill>
              <a:srgbClr val="DD3911"/>
            </a:solidFill>
            <a:ln>
              <a:noFill/>
            </a:ln>
          </p:spPr>
        </p:sp>
      </p:grpSp>
      <p:grpSp>
        <p:nvGrpSpPr>
          <p:cNvPr id="798" name="Google Shape;798;p24"/>
          <p:cNvGrpSpPr/>
          <p:nvPr/>
        </p:nvGrpSpPr>
        <p:grpSpPr>
          <a:xfrm>
            <a:off x="14701856" y="-297267"/>
            <a:ext cx="2759890" cy="2680122"/>
            <a:chOff x="0" y="-38100"/>
            <a:chExt cx="726885" cy="705876"/>
          </a:xfrm>
        </p:grpSpPr>
        <p:sp>
          <p:nvSpPr>
            <p:cNvPr id="799" name="Google Shape;799;p24"/>
            <p:cNvSpPr/>
            <p:nvPr/>
          </p:nvSpPr>
          <p:spPr>
            <a:xfrm>
              <a:off x="0" y="0"/>
              <a:ext cx="726885" cy="667776"/>
            </a:xfrm>
            <a:custGeom>
              <a:rect b="b" l="l" r="r" t="t"/>
              <a:pathLst>
                <a:path extrusionOk="0" h="667776" w="726885">
                  <a:moveTo>
                    <a:pt x="0" y="0"/>
                  </a:moveTo>
                  <a:lnTo>
                    <a:pt x="726885" y="0"/>
                  </a:lnTo>
                  <a:lnTo>
                    <a:pt x="726885" y="667776"/>
                  </a:lnTo>
                  <a:lnTo>
                    <a:pt x="0" y="667776"/>
                  </a:lnTo>
                  <a:close/>
                </a:path>
              </a:pathLst>
            </a:custGeom>
            <a:solidFill>
              <a:srgbClr val="DD3911"/>
            </a:solidFill>
            <a:ln>
              <a:noFill/>
            </a:ln>
          </p:spPr>
        </p:sp>
        <p:sp>
          <p:nvSpPr>
            <p:cNvPr id="800" name="Google Shape;800;p24"/>
            <p:cNvSpPr txBox="1"/>
            <p:nvPr/>
          </p:nvSpPr>
          <p:spPr>
            <a:xfrm>
              <a:off x="0" y="-38100"/>
              <a:ext cx="726885" cy="70587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01" name="Google Shape;801;p24"/>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2" name="Google Shape;802;p24"/>
          <p:cNvCxnSpPr/>
          <p:nvPr/>
        </p:nvCxnSpPr>
        <p:spPr>
          <a:xfrm>
            <a:off x="0" y="3769612"/>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3" name="Google Shape;803;p24"/>
          <p:cNvCxnSpPr/>
          <p:nvPr/>
        </p:nvCxnSpPr>
        <p:spPr>
          <a:xfrm>
            <a:off x="0" y="6517388"/>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4" name="Google Shape;804;p24"/>
          <p:cNvCxnSpPr/>
          <p:nvPr/>
        </p:nvCxnSpPr>
        <p:spPr>
          <a:xfrm>
            <a:off x="0" y="7891276"/>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5" name="Google Shape;805;p24"/>
          <p:cNvCxnSpPr/>
          <p:nvPr/>
        </p:nvCxnSpPr>
        <p:spPr>
          <a:xfrm>
            <a:off x="0" y="926516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6" name="Google Shape;806;p24"/>
          <p:cNvCxnSpPr/>
          <p:nvPr/>
        </p:nvCxnSpPr>
        <p:spPr>
          <a:xfrm>
            <a:off x="0" y="2395724"/>
            <a:ext cx="18288000" cy="0"/>
          </a:xfrm>
          <a:prstGeom prst="straightConnector1">
            <a:avLst/>
          </a:prstGeom>
          <a:noFill/>
          <a:ln cap="flat" cmpd="sng" w="19050">
            <a:solidFill>
              <a:srgbClr val="000000"/>
            </a:solidFill>
            <a:prstDash val="solid"/>
            <a:round/>
            <a:headEnd len="sm" w="sm" type="none"/>
            <a:tailEnd len="sm" w="sm" type="none"/>
          </a:ln>
        </p:spPr>
      </p:cxnSp>
      <p:cxnSp>
        <p:nvCxnSpPr>
          <p:cNvPr id="807" name="Google Shape;807;p24"/>
          <p:cNvCxnSpPr/>
          <p:nvPr/>
        </p:nvCxnSpPr>
        <p:spPr>
          <a:xfrm rot="10800000">
            <a:off x="818967" y="1021836"/>
            <a:ext cx="0" cy="9265164"/>
          </a:xfrm>
          <a:prstGeom prst="straightConnector1">
            <a:avLst/>
          </a:prstGeom>
          <a:noFill/>
          <a:ln cap="flat" cmpd="sng" w="19050">
            <a:solidFill>
              <a:srgbClr val="000000"/>
            </a:solidFill>
            <a:prstDash val="solid"/>
            <a:round/>
            <a:headEnd len="sm" w="sm" type="none"/>
            <a:tailEnd len="sm" w="sm" type="none"/>
          </a:ln>
        </p:spPr>
      </p:cxnSp>
      <p:cxnSp>
        <p:nvCxnSpPr>
          <p:cNvPr id="808" name="Google Shape;808;p24"/>
          <p:cNvCxnSpPr/>
          <p:nvPr/>
        </p:nvCxnSpPr>
        <p:spPr>
          <a:xfrm rot="10800000">
            <a:off x="3593978" y="1021836"/>
            <a:ext cx="0" cy="9265164"/>
          </a:xfrm>
          <a:prstGeom prst="straightConnector1">
            <a:avLst/>
          </a:prstGeom>
          <a:noFill/>
          <a:ln cap="flat" cmpd="sng" w="19050">
            <a:solidFill>
              <a:srgbClr val="000000"/>
            </a:solidFill>
            <a:prstDash val="solid"/>
            <a:round/>
            <a:headEnd len="sm" w="sm" type="none"/>
            <a:tailEnd len="sm" w="sm" type="none"/>
          </a:ln>
        </p:spPr>
      </p:cxnSp>
      <p:cxnSp>
        <p:nvCxnSpPr>
          <p:cNvPr id="809" name="Google Shape;809;p24"/>
          <p:cNvCxnSpPr/>
          <p:nvPr/>
        </p:nvCxnSpPr>
        <p:spPr>
          <a:xfrm rot="10800000">
            <a:off x="4981484"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0" name="Google Shape;810;p24"/>
          <p:cNvCxnSpPr/>
          <p:nvPr/>
        </p:nvCxnSpPr>
        <p:spPr>
          <a:xfrm rot="10800000">
            <a:off x="6368989"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1" name="Google Shape;811;p24"/>
          <p:cNvCxnSpPr/>
          <p:nvPr/>
        </p:nvCxnSpPr>
        <p:spPr>
          <a:xfrm rot="10800000">
            <a:off x="775649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2" name="Google Shape;812;p24"/>
          <p:cNvCxnSpPr/>
          <p:nvPr/>
        </p:nvCxnSpPr>
        <p:spPr>
          <a:xfrm rot="10800000">
            <a:off x="9144000"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3" name="Google Shape;813;p24"/>
          <p:cNvCxnSpPr/>
          <p:nvPr/>
        </p:nvCxnSpPr>
        <p:spPr>
          <a:xfrm rot="10800000">
            <a:off x="2206475" y="1021800"/>
            <a:ext cx="0" cy="9265200"/>
          </a:xfrm>
          <a:prstGeom prst="straightConnector1">
            <a:avLst/>
          </a:prstGeom>
          <a:noFill/>
          <a:ln cap="flat" cmpd="sng" w="19050">
            <a:solidFill>
              <a:srgbClr val="000000"/>
            </a:solidFill>
            <a:prstDash val="solid"/>
            <a:round/>
            <a:headEnd len="sm" w="sm" type="none"/>
            <a:tailEnd len="sm" w="sm" type="none"/>
          </a:ln>
        </p:spPr>
      </p:cxnSp>
      <p:cxnSp>
        <p:nvCxnSpPr>
          <p:cNvPr id="814" name="Google Shape;814;p24"/>
          <p:cNvCxnSpPr/>
          <p:nvPr/>
        </p:nvCxnSpPr>
        <p:spPr>
          <a:xfrm rot="10800000">
            <a:off x="10531505"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5" name="Google Shape;815;p24"/>
          <p:cNvCxnSpPr/>
          <p:nvPr/>
        </p:nvCxnSpPr>
        <p:spPr>
          <a:xfrm rot="10800000">
            <a:off x="13306516"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6" name="Google Shape;816;p24"/>
          <p:cNvCxnSpPr/>
          <p:nvPr/>
        </p:nvCxnSpPr>
        <p:spPr>
          <a:xfrm rot="10800000">
            <a:off x="14694022"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7" name="Google Shape;817;p24"/>
          <p:cNvCxnSpPr/>
          <p:nvPr/>
        </p:nvCxnSpPr>
        <p:spPr>
          <a:xfrm rot="10800000">
            <a:off x="16081527"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8" name="Google Shape;818;p24"/>
          <p:cNvCxnSpPr/>
          <p:nvPr/>
        </p:nvCxnSpPr>
        <p:spPr>
          <a:xfrm rot="10800000">
            <a:off x="17469033" y="0"/>
            <a:ext cx="0" cy="10287000"/>
          </a:xfrm>
          <a:prstGeom prst="straightConnector1">
            <a:avLst/>
          </a:prstGeom>
          <a:noFill/>
          <a:ln cap="flat" cmpd="sng" w="19050">
            <a:solidFill>
              <a:srgbClr val="000000"/>
            </a:solidFill>
            <a:prstDash val="solid"/>
            <a:round/>
            <a:headEnd len="sm" w="sm" type="none"/>
            <a:tailEnd len="sm" w="sm" type="none"/>
          </a:ln>
        </p:spPr>
      </p:cxnSp>
      <p:cxnSp>
        <p:nvCxnSpPr>
          <p:cNvPr id="819" name="Google Shape;819;p24"/>
          <p:cNvCxnSpPr/>
          <p:nvPr/>
        </p:nvCxnSpPr>
        <p:spPr>
          <a:xfrm rot="10800000">
            <a:off x="11919011" y="0"/>
            <a:ext cx="0" cy="10287000"/>
          </a:xfrm>
          <a:prstGeom prst="straightConnector1">
            <a:avLst/>
          </a:prstGeom>
          <a:noFill/>
          <a:ln cap="flat" cmpd="sng" w="19050">
            <a:solidFill>
              <a:srgbClr val="000000"/>
            </a:solidFill>
            <a:prstDash val="solid"/>
            <a:round/>
            <a:headEnd len="sm" w="sm" type="none"/>
            <a:tailEnd len="sm" w="sm" type="none"/>
          </a:ln>
        </p:spPr>
      </p:cxnSp>
      <p:grpSp>
        <p:nvGrpSpPr>
          <p:cNvPr id="820" name="Google Shape;820;p24"/>
          <p:cNvGrpSpPr/>
          <p:nvPr/>
        </p:nvGrpSpPr>
        <p:grpSpPr>
          <a:xfrm>
            <a:off x="7762843" y="4985504"/>
            <a:ext cx="10525157" cy="5301496"/>
            <a:chOff x="0" y="-38100"/>
            <a:chExt cx="2772058" cy="1396279"/>
          </a:xfrm>
        </p:grpSpPr>
        <p:sp>
          <p:nvSpPr>
            <p:cNvPr id="821" name="Google Shape;821;p24"/>
            <p:cNvSpPr/>
            <p:nvPr/>
          </p:nvSpPr>
          <p:spPr>
            <a:xfrm>
              <a:off x="0" y="0"/>
              <a:ext cx="2772058" cy="1358179"/>
            </a:xfrm>
            <a:custGeom>
              <a:rect b="b" l="l" r="r" t="t"/>
              <a:pathLst>
                <a:path extrusionOk="0" h="1358179" w="2772058">
                  <a:moveTo>
                    <a:pt x="0" y="0"/>
                  </a:moveTo>
                  <a:lnTo>
                    <a:pt x="2772058" y="0"/>
                  </a:lnTo>
                  <a:lnTo>
                    <a:pt x="2772058" y="1358179"/>
                  </a:lnTo>
                  <a:lnTo>
                    <a:pt x="0" y="1358179"/>
                  </a:lnTo>
                  <a:close/>
                </a:path>
              </a:pathLst>
            </a:custGeom>
            <a:solidFill>
              <a:srgbClr val="FFFFFF"/>
            </a:solidFill>
            <a:ln>
              <a:noFill/>
            </a:ln>
          </p:spPr>
        </p:sp>
        <p:sp>
          <p:nvSpPr>
            <p:cNvPr id="822" name="Google Shape;822;p24"/>
            <p:cNvSpPr txBox="1"/>
            <p:nvPr/>
          </p:nvSpPr>
          <p:spPr>
            <a:xfrm>
              <a:off x="0" y="-38100"/>
              <a:ext cx="2772058" cy="1396279"/>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24"/>
          <p:cNvGrpSpPr/>
          <p:nvPr/>
        </p:nvGrpSpPr>
        <p:grpSpPr>
          <a:xfrm>
            <a:off x="826078" y="884039"/>
            <a:ext cx="8306492" cy="4246126"/>
            <a:chOff x="0" y="-38100"/>
            <a:chExt cx="2187718" cy="1118321"/>
          </a:xfrm>
        </p:grpSpPr>
        <p:sp>
          <p:nvSpPr>
            <p:cNvPr id="824" name="Google Shape;824;p24"/>
            <p:cNvSpPr/>
            <p:nvPr/>
          </p:nvSpPr>
          <p:spPr>
            <a:xfrm>
              <a:off x="0" y="0"/>
              <a:ext cx="2187718" cy="1080221"/>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sp>
          <p:nvSpPr>
            <p:cNvPr id="825" name="Google Shape;825;p24"/>
            <p:cNvSpPr txBox="1"/>
            <p:nvPr/>
          </p:nvSpPr>
          <p:spPr>
            <a:xfrm>
              <a:off x="0" y="-38100"/>
              <a:ext cx="2187718" cy="111832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26" name="Google Shape;826;p24"/>
          <p:cNvPicPr preferRelativeResize="0"/>
          <p:nvPr/>
        </p:nvPicPr>
        <p:blipFill rotWithShape="1">
          <a:blip r:embed="rId3">
            <a:alphaModFix/>
          </a:blip>
          <a:srcRect b="13437" l="0" r="0" t="13438"/>
          <a:stretch/>
        </p:blipFill>
        <p:spPr>
          <a:xfrm>
            <a:off x="7756380" y="5153025"/>
            <a:ext cx="10531620" cy="5133975"/>
          </a:xfrm>
          <a:prstGeom prst="rect">
            <a:avLst/>
          </a:prstGeom>
          <a:noFill/>
          <a:ln>
            <a:noFill/>
          </a:ln>
        </p:spPr>
      </p:pic>
      <p:cxnSp>
        <p:nvCxnSpPr>
          <p:cNvPr id="827" name="Google Shape;827;p24"/>
          <p:cNvCxnSpPr/>
          <p:nvPr/>
        </p:nvCxnSpPr>
        <p:spPr>
          <a:xfrm>
            <a:off x="0" y="5143500"/>
            <a:ext cx="18288000" cy="0"/>
          </a:xfrm>
          <a:prstGeom prst="straightConnector1">
            <a:avLst/>
          </a:prstGeom>
          <a:noFill/>
          <a:ln cap="flat" cmpd="sng" w="19050">
            <a:solidFill>
              <a:srgbClr val="000000"/>
            </a:solidFill>
            <a:prstDash val="solid"/>
            <a:round/>
            <a:headEnd len="sm" w="sm" type="none"/>
            <a:tailEnd len="sm" w="sm" type="none"/>
          </a:ln>
        </p:spPr>
      </p:cxnSp>
      <p:sp>
        <p:nvSpPr>
          <p:cNvPr id="828" name="Google Shape;828;p24"/>
          <p:cNvSpPr txBox="1"/>
          <p:nvPr/>
        </p:nvSpPr>
        <p:spPr>
          <a:xfrm>
            <a:off x="1142061" y="1700756"/>
            <a:ext cx="7819800" cy="2605800"/>
          </a:xfrm>
          <a:prstGeom prst="rect">
            <a:avLst/>
          </a:prstGeom>
          <a:noFill/>
          <a:ln>
            <a:noFill/>
          </a:ln>
        </p:spPr>
        <p:txBody>
          <a:bodyPr anchorCtr="0" anchor="ctr" bIns="0" lIns="0" spcFirstLastPara="1" rIns="0" wrap="square" tIns="0">
            <a:noAutofit/>
          </a:bodyPr>
          <a:lstStyle/>
          <a:p>
            <a:pPr indent="0" lvl="0" marL="0" marR="0" rtl="0" algn="l">
              <a:lnSpc>
                <a:spcPct val="110000"/>
              </a:lnSpc>
              <a:spcBef>
                <a:spcPts val="0"/>
              </a:spcBef>
              <a:spcAft>
                <a:spcPts val="0"/>
              </a:spcAft>
              <a:buNone/>
            </a:pPr>
            <a:r>
              <a:rPr b="0" i="0" lang="en-US" sz="8465" u="none" cap="none" strike="noStrike">
                <a:solidFill>
                  <a:srgbClr val="000000"/>
                </a:solidFill>
                <a:latin typeface="Big Shoulders Display Medium"/>
                <a:ea typeface="Big Shoulders Display Medium"/>
                <a:cs typeface="Big Shoulders Display Medium"/>
                <a:sym typeface="Big Shoulders Display Medium"/>
              </a:rPr>
              <a:t>CONNECTING IDEAS,</a:t>
            </a:r>
            <a:r>
              <a:rPr b="0" i="0" lang="en-US" sz="8465" u="none" cap="none" strike="noStrike">
                <a:solidFill>
                  <a:srgbClr val="272727"/>
                </a:solidFill>
                <a:latin typeface="Big Shoulders Display Medium"/>
                <a:ea typeface="Big Shoulders Display Medium"/>
                <a:cs typeface="Big Shoulders Display Medium"/>
                <a:sym typeface="Big Shoulders Display Medium"/>
              </a:rPr>
              <a:t> </a:t>
            </a:r>
            <a:r>
              <a:rPr b="0" i="0" lang="en-US" sz="8465" u="none" cap="none" strike="noStrike">
                <a:solidFill>
                  <a:srgbClr val="DD3911"/>
                </a:solidFill>
                <a:latin typeface="Big Shoulders Display Medium"/>
                <a:ea typeface="Big Shoulders Display Medium"/>
                <a:cs typeface="Big Shoulders Display Medium"/>
                <a:sym typeface="Big Shoulders Display Medium"/>
              </a:rPr>
              <a:t>CREATING IMPACT</a:t>
            </a:r>
            <a:endParaRPr/>
          </a:p>
        </p:txBody>
      </p:sp>
      <p:sp>
        <p:nvSpPr>
          <p:cNvPr id="829" name="Google Shape;829;p24"/>
          <p:cNvSpPr txBox="1"/>
          <p:nvPr/>
        </p:nvSpPr>
        <p:spPr>
          <a:xfrm>
            <a:off x="1028700" y="299003"/>
            <a:ext cx="2328676" cy="381674"/>
          </a:xfrm>
          <a:prstGeom prst="rect">
            <a:avLst/>
          </a:prstGeom>
          <a:noFill/>
          <a:ln>
            <a:noFill/>
          </a:ln>
        </p:spPr>
        <p:txBody>
          <a:bodyPr anchorCtr="0" anchor="t" bIns="0" lIns="0" spcFirstLastPara="1" rIns="0" wrap="square" tIns="0">
            <a:spAutoFit/>
          </a:bodyPr>
          <a:lstStyle/>
          <a:p>
            <a:pPr indent="0" lvl="0" marL="0" marR="0" rtl="0" algn="ctr">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25"/>
          <p:cNvSpPr/>
          <p:nvPr/>
        </p:nvSpPr>
        <p:spPr>
          <a:xfrm>
            <a:off x="16070975" y="7885325"/>
            <a:ext cx="2216999" cy="2402324"/>
          </a:xfrm>
          <a:custGeom>
            <a:rect b="b" l="l" r="r" t="t"/>
            <a:pathLst>
              <a:path extrusionOk="0" h="667776" w="726885">
                <a:moveTo>
                  <a:pt x="0" y="0"/>
                </a:moveTo>
                <a:lnTo>
                  <a:pt x="726885" y="0"/>
                </a:lnTo>
                <a:lnTo>
                  <a:pt x="726885" y="667776"/>
                </a:lnTo>
                <a:lnTo>
                  <a:pt x="0" y="667776"/>
                </a:lnTo>
                <a:close/>
              </a:path>
            </a:pathLst>
          </a:custGeom>
          <a:solidFill>
            <a:srgbClr val="DD3911"/>
          </a:solidFill>
          <a:ln>
            <a:noFill/>
          </a:ln>
        </p:spPr>
      </p:sp>
      <p:grpSp>
        <p:nvGrpSpPr>
          <p:cNvPr id="835" name="Google Shape;835;p25"/>
          <p:cNvGrpSpPr/>
          <p:nvPr/>
        </p:nvGrpSpPr>
        <p:grpSpPr>
          <a:xfrm>
            <a:off x="-6" y="5010276"/>
            <a:ext cx="2194972" cy="2875046"/>
            <a:chOff x="148765" y="-38098"/>
            <a:chExt cx="578100" cy="757214"/>
          </a:xfrm>
        </p:grpSpPr>
        <p:sp>
          <p:nvSpPr>
            <p:cNvPr id="836" name="Google Shape;836;p25"/>
            <p:cNvSpPr/>
            <p:nvPr/>
          </p:nvSpPr>
          <p:spPr>
            <a:xfrm>
              <a:off x="148791" y="-1"/>
              <a:ext cx="577874" cy="719117"/>
            </a:xfrm>
            <a:custGeom>
              <a:rect b="b" l="l" r="r" t="t"/>
              <a:pathLst>
                <a:path extrusionOk="0" h="719117" w="726885">
                  <a:moveTo>
                    <a:pt x="0" y="0"/>
                  </a:moveTo>
                  <a:lnTo>
                    <a:pt x="726885" y="0"/>
                  </a:lnTo>
                  <a:lnTo>
                    <a:pt x="726885" y="719117"/>
                  </a:lnTo>
                  <a:lnTo>
                    <a:pt x="0" y="719117"/>
                  </a:lnTo>
                  <a:close/>
                </a:path>
              </a:pathLst>
            </a:custGeom>
            <a:solidFill>
              <a:srgbClr val="DDDDDD"/>
            </a:solidFill>
            <a:ln>
              <a:noFill/>
            </a:ln>
          </p:spPr>
        </p:sp>
        <p:sp>
          <p:nvSpPr>
            <p:cNvPr id="837" name="Google Shape;837;p25"/>
            <p:cNvSpPr txBox="1"/>
            <p:nvPr/>
          </p:nvSpPr>
          <p:spPr>
            <a:xfrm>
              <a:off x="148765" y="-38098"/>
              <a:ext cx="578100" cy="7572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8" name="Google Shape;838;p25"/>
          <p:cNvGrpSpPr/>
          <p:nvPr/>
        </p:nvGrpSpPr>
        <p:grpSpPr>
          <a:xfrm>
            <a:off x="0" y="0"/>
            <a:ext cx="18288000" cy="10287000"/>
            <a:chOff x="0" y="0"/>
            <a:chExt cx="24384000" cy="13716000"/>
          </a:xfrm>
        </p:grpSpPr>
        <p:cxnSp>
          <p:nvCxnSpPr>
            <p:cNvPr id="839" name="Google Shape;839;p25"/>
            <p:cNvCxnSpPr/>
            <p:nvPr/>
          </p:nvCxnSpPr>
          <p:spPr>
            <a:xfrm rot="10800000">
              <a:off x="1091956"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840" name="Google Shape;840;p25"/>
            <p:cNvCxnSpPr/>
            <p:nvPr/>
          </p:nvCxnSpPr>
          <p:spPr>
            <a:xfrm rot="10800000">
              <a:off x="2941963" y="1362448"/>
              <a:ext cx="0" cy="12353552"/>
            </a:xfrm>
            <a:prstGeom prst="straightConnector1">
              <a:avLst/>
            </a:prstGeom>
            <a:noFill/>
            <a:ln cap="flat" cmpd="sng" w="25400">
              <a:solidFill>
                <a:srgbClr val="000000"/>
              </a:solidFill>
              <a:prstDash val="solid"/>
              <a:round/>
              <a:headEnd len="sm" w="sm" type="none"/>
              <a:tailEnd len="sm" w="sm" type="none"/>
            </a:ln>
          </p:spPr>
        </p:cxnSp>
        <p:cxnSp>
          <p:nvCxnSpPr>
            <p:cNvPr id="841" name="Google Shape;841;p25"/>
            <p:cNvCxnSpPr/>
            <p:nvPr/>
          </p:nvCxnSpPr>
          <p:spPr>
            <a:xfrm>
              <a:off x="0" y="5026149"/>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2" name="Google Shape;842;p25"/>
            <p:cNvCxnSpPr/>
            <p:nvPr/>
          </p:nvCxnSpPr>
          <p:spPr>
            <a:xfrm>
              <a:off x="0" y="68580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3" name="Google Shape;843;p25"/>
            <p:cNvCxnSpPr/>
            <p:nvPr/>
          </p:nvCxnSpPr>
          <p:spPr>
            <a:xfrm>
              <a:off x="0" y="86898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4" name="Google Shape;844;p25"/>
            <p:cNvCxnSpPr/>
            <p:nvPr/>
          </p:nvCxnSpPr>
          <p:spPr>
            <a:xfrm>
              <a:off x="0" y="105217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5" name="Google Shape;845;p25"/>
            <p:cNvCxnSpPr/>
            <p:nvPr/>
          </p:nvCxnSpPr>
          <p:spPr>
            <a:xfrm>
              <a:off x="0" y="123535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6" name="Google Shape;846;p25"/>
            <p:cNvCxnSpPr/>
            <p:nvPr/>
          </p:nvCxnSpPr>
          <p:spPr>
            <a:xfrm>
              <a:off x="0" y="3194298"/>
              <a:ext cx="24384000" cy="0"/>
            </a:xfrm>
            <a:prstGeom prst="straightConnector1">
              <a:avLst/>
            </a:prstGeom>
            <a:noFill/>
            <a:ln cap="flat" cmpd="sng" w="25400">
              <a:solidFill>
                <a:srgbClr val="000000"/>
              </a:solidFill>
              <a:prstDash val="solid"/>
              <a:round/>
              <a:headEnd len="sm" w="sm" type="none"/>
              <a:tailEnd len="sm" w="sm" type="none"/>
            </a:ln>
          </p:spPr>
        </p:cxnSp>
        <p:cxnSp>
          <p:nvCxnSpPr>
            <p:cNvPr id="847" name="Google Shape;847;p25"/>
            <p:cNvCxnSpPr/>
            <p:nvPr/>
          </p:nvCxnSpPr>
          <p:spPr>
            <a:xfrm rot="10800000">
              <a:off x="4791971"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48" name="Google Shape;848;p25"/>
            <p:cNvCxnSpPr/>
            <p:nvPr/>
          </p:nvCxnSpPr>
          <p:spPr>
            <a:xfrm rot="10800000">
              <a:off x="6641978"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49" name="Google Shape;849;p25"/>
            <p:cNvCxnSpPr/>
            <p:nvPr/>
          </p:nvCxnSpPr>
          <p:spPr>
            <a:xfrm rot="10800000">
              <a:off x="8491985"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0" name="Google Shape;850;p25"/>
            <p:cNvCxnSpPr/>
            <p:nvPr/>
          </p:nvCxnSpPr>
          <p:spPr>
            <a:xfrm rot="10800000">
              <a:off x="10341993"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1" name="Google Shape;851;p25"/>
            <p:cNvCxnSpPr/>
            <p:nvPr/>
          </p:nvCxnSpPr>
          <p:spPr>
            <a:xfrm rot="10800000">
              <a:off x="12192000"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2" name="Google Shape;852;p25"/>
            <p:cNvCxnSpPr/>
            <p:nvPr/>
          </p:nvCxnSpPr>
          <p:spPr>
            <a:xfrm rot="10800000">
              <a:off x="1404200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3" name="Google Shape;853;p25"/>
            <p:cNvCxnSpPr/>
            <p:nvPr/>
          </p:nvCxnSpPr>
          <p:spPr>
            <a:xfrm rot="10800000">
              <a:off x="17742022"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4" name="Google Shape;854;p25"/>
            <p:cNvCxnSpPr/>
            <p:nvPr/>
          </p:nvCxnSpPr>
          <p:spPr>
            <a:xfrm rot="10800000">
              <a:off x="19592029"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5" name="Google Shape;855;p25"/>
            <p:cNvCxnSpPr/>
            <p:nvPr/>
          </p:nvCxnSpPr>
          <p:spPr>
            <a:xfrm rot="10800000">
              <a:off x="21442037"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6" name="Google Shape;856;p25"/>
            <p:cNvCxnSpPr/>
            <p:nvPr/>
          </p:nvCxnSpPr>
          <p:spPr>
            <a:xfrm rot="10800000">
              <a:off x="23292044" y="0"/>
              <a:ext cx="0" cy="13716000"/>
            </a:xfrm>
            <a:prstGeom prst="straightConnector1">
              <a:avLst/>
            </a:prstGeom>
            <a:noFill/>
            <a:ln cap="flat" cmpd="sng" w="25400">
              <a:solidFill>
                <a:srgbClr val="000000"/>
              </a:solidFill>
              <a:prstDash val="solid"/>
              <a:round/>
              <a:headEnd len="sm" w="sm" type="none"/>
              <a:tailEnd len="sm" w="sm" type="none"/>
            </a:ln>
          </p:spPr>
        </p:cxnSp>
        <p:cxnSp>
          <p:nvCxnSpPr>
            <p:cNvPr id="857" name="Google Shape;857;p25"/>
            <p:cNvCxnSpPr/>
            <p:nvPr/>
          </p:nvCxnSpPr>
          <p:spPr>
            <a:xfrm rot="10800000">
              <a:off x="15892015" y="0"/>
              <a:ext cx="0" cy="13716000"/>
            </a:xfrm>
            <a:prstGeom prst="straightConnector1">
              <a:avLst/>
            </a:prstGeom>
            <a:noFill/>
            <a:ln cap="flat" cmpd="sng" w="25400">
              <a:solidFill>
                <a:srgbClr val="000000"/>
              </a:solidFill>
              <a:prstDash val="solid"/>
              <a:round/>
              <a:headEnd len="sm" w="sm" type="none"/>
              <a:tailEnd len="sm" w="sm" type="none"/>
            </a:ln>
          </p:spPr>
        </p:cxnSp>
      </p:grpSp>
      <p:grpSp>
        <p:nvGrpSpPr>
          <p:cNvPr id="858" name="Google Shape;858;p25"/>
          <p:cNvGrpSpPr/>
          <p:nvPr/>
        </p:nvGrpSpPr>
        <p:grpSpPr>
          <a:xfrm>
            <a:off x="10542164" y="884039"/>
            <a:ext cx="2757184" cy="1504682"/>
            <a:chOff x="0" y="-38100"/>
            <a:chExt cx="726172" cy="396295"/>
          </a:xfrm>
        </p:grpSpPr>
        <p:sp>
          <p:nvSpPr>
            <p:cNvPr id="859" name="Google Shape;859;p25"/>
            <p:cNvSpPr/>
            <p:nvPr/>
          </p:nvSpPr>
          <p:spPr>
            <a:xfrm>
              <a:off x="0" y="0"/>
              <a:ext cx="726172" cy="358195"/>
            </a:xfrm>
            <a:custGeom>
              <a:rect b="b" l="l" r="r" t="t"/>
              <a:pathLst>
                <a:path extrusionOk="0" h="358195" w="726172">
                  <a:moveTo>
                    <a:pt x="0" y="0"/>
                  </a:moveTo>
                  <a:lnTo>
                    <a:pt x="726172" y="0"/>
                  </a:lnTo>
                  <a:lnTo>
                    <a:pt x="726172" y="358195"/>
                  </a:lnTo>
                  <a:lnTo>
                    <a:pt x="0" y="358195"/>
                  </a:lnTo>
                  <a:close/>
                </a:path>
              </a:pathLst>
            </a:custGeom>
            <a:solidFill>
              <a:srgbClr val="FFFFFF"/>
            </a:solidFill>
            <a:ln>
              <a:noFill/>
            </a:ln>
          </p:spPr>
        </p:sp>
        <p:sp>
          <p:nvSpPr>
            <p:cNvPr id="860" name="Google Shape;860;p25"/>
            <p:cNvSpPr txBox="1"/>
            <p:nvPr/>
          </p:nvSpPr>
          <p:spPr>
            <a:xfrm>
              <a:off x="0" y="-38100"/>
              <a:ext cx="726172" cy="39629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61" name="Google Shape;861;p25"/>
          <p:cNvCxnSpPr/>
          <p:nvPr/>
        </p:nvCxnSpPr>
        <p:spPr>
          <a:xfrm>
            <a:off x="0" y="1021836"/>
            <a:ext cx="18288000" cy="0"/>
          </a:xfrm>
          <a:prstGeom prst="straightConnector1">
            <a:avLst/>
          </a:prstGeom>
          <a:noFill/>
          <a:ln cap="flat" cmpd="sng" w="19050">
            <a:solidFill>
              <a:srgbClr val="000000"/>
            </a:solidFill>
            <a:prstDash val="solid"/>
            <a:round/>
            <a:headEnd len="sm" w="sm" type="none"/>
            <a:tailEnd len="sm" w="sm" type="none"/>
          </a:ln>
        </p:spPr>
      </p:cxnSp>
      <p:grpSp>
        <p:nvGrpSpPr>
          <p:cNvPr id="862" name="Google Shape;862;p25"/>
          <p:cNvGrpSpPr/>
          <p:nvPr/>
        </p:nvGrpSpPr>
        <p:grpSpPr>
          <a:xfrm>
            <a:off x="3604743" y="884039"/>
            <a:ext cx="2751215" cy="1504682"/>
            <a:chOff x="0" y="-38100"/>
            <a:chExt cx="724600" cy="396295"/>
          </a:xfrm>
        </p:grpSpPr>
        <p:sp>
          <p:nvSpPr>
            <p:cNvPr id="863" name="Google Shape;863;p25"/>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864" name="Google Shape;864;p25"/>
            <p:cNvSpPr txBox="1"/>
            <p:nvPr/>
          </p:nvSpPr>
          <p:spPr>
            <a:xfrm>
              <a:off x="0" y="-38100"/>
              <a:ext cx="724600" cy="39629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5" name="Google Shape;865;p25"/>
          <p:cNvGrpSpPr/>
          <p:nvPr/>
        </p:nvGrpSpPr>
        <p:grpSpPr>
          <a:xfrm>
            <a:off x="10542174" y="2262276"/>
            <a:ext cx="7745625" cy="2869805"/>
            <a:chOff x="3" y="-38101"/>
            <a:chExt cx="2040000" cy="755833"/>
          </a:xfrm>
        </p:grpSpPr>
        <p:sp>
          <p:nvSpPr>
            <p:cNvPr id="866" name="Google Shape;866;p25"/>
            <p:cNvSpPr/>
            <p:nvPr/>
          </p:nvSpPr>
          <p:spPr>
            <a:xfrm>
              <a:off x="3" y="3"/>
              <a:ext cx="2037782" cy="717730"/>
            </a:xfrm>
            <a:custGeom>
              <a:rect b="b" l="l" r="r" t="t"/>
              <a:pathLst>
                <a:path extrusionOk="0" h="717730" w="2162103">
                  <a:moveTo>
                    <a:pt x="0" y="0"/>
                  </a:moveTo>
                  <a:lnTo>
                    <a:pt x="2162103" y="0"/>
                  </a:lnTo>
                  <a:lnTo>
                    <a:pt x="2162103" y="717730"/>
                  </a:lnTo>
                  <a:lnTo>
                    <a:pt x="0" y="717730"/>
                  </a:lnTo>
                  <a:close/>
                </a:path>
              </a:pathLst>
            </a:custGeom>
            <a:solidFill>
              <a:srgbClr val="FFFFFF"/>
            </a:solidFill>
            <a:ln>
              <a:noFill/>
            </a:ln>
          </p:spPr>
        </p:sp>
        <p:sp>
          <p:nvSpPr>
            <p:cNvPr id="867" name="Google Shape;867;p25"/>
            <p:cNvSpPr txBox="1"/>
            <p:nvPr/>
          </p:nvSpPr>
          <p:spPr>
            <a:xfrm>
              <a:off x="3" y="-38101"/>
              <a:ext cx="2040000" cy="7557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25"/>
          <p:cNvGrpSpPr/>
          <p:nvPr/>
        </p:nvGrpSpPr>
        <p:grpSpPr>
          <a:xfrm>
            <a:off x="13319750" y="884050"/>
            <a:ext cx="4968614" cy="1503849"/>
            <a:chOff x="0" y="-38097"/>
            <a:chExt cx="1430558" cy="396073"/>
          </a:xfrm>
        </p:grpSpPr>
        <p:sp>
          <p:nvSpPr>
            <p:cNvPr id="869" name="Google Shape;869;p25"/>
            <p:cNvSpPr/>
            <p:nvPr/>
          </p:nvSpPr>
          <p:spPr>
            <a:xfrm>
              <a:off x="0" y="0"/>
              <a:ext cx="1430558" cy="357976"/>
            </a:xfrm>
            <a:custGeom>
              <a:rect b="b" l="l" r="r" t="t"/>
              <a:pathLst>
                <a:path extrusionOk="0" h="357976" w="1430558">
                  <a:moveTo>
                    <a:pt x="0" y="0"/>
                  </a:moveTo>
                  <a:lnTo>
                    <a:pt x="1430558" y="0"/>
                  </a:lnTo>
                  <a:lnTo>
                    <a:pt x="1430558" y="357976"/>
                  </a:lnTo>
                  <a:lnTo>
                    <a:pt x="0" y="357976"/>
                  </a:lnTo>
                  <a:close/>
                </a:path>
              </a:pathLst>
            </a:custGeom>
            <a:solidFill>
              <a:srgbClr val="FFFFFF"/>
            </a:solidFill>
            <a:ln>
              <a:noFill/>
            </a:ln>
          </p:spPr>
        </p:sp>
        <p:sp>
          <p:nvSpPr>
            <p:cNvPr id="870" name="Google Shape;870;p25"/>
            <p:cNvSpPr txBox="1"/>
            <p:nvPr/>
          </p:nvSpPr>
          <p:spPr>
            <a:xfrm>
              <a:off x="0" y="-38097"/>
              <a:ext cx="1308600" cy="3960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1" name="Google Shape;871;p25"/>
          <p:cNvGrpSpPr/>
          <p:nvPr/>
        </p:nvGrpSpPr>
        <p:grpSpPr>
          <a:xfrm>
            <a:off x="13319748" y="5010269"/>
            <a:ext cx="2751215" cy="1504682"/>
            <a:chOff x="0" y="-38100"/>
            <a:chExt cx="724600" cy="396295"/>
          </a:xfrm>
        </p:grpSpPr>
        <p:sp>
          <p:nvSpPr>
            <p:cNvPr id="872" name="Google Shape;872;p25"/>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873" name="Google Shape;873;p25"/>
            <p:cNvSpPr txBox="1"/>
            <p:nvPr/>
          </p:nvSpPr>
          <p:spPr>
            <a:xfrm>
              <a:off x="0" y="-38100"/>
              <a:ext cx="724600" cy="39629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4" name="Google Shape;874;p25"/>
          <p:cNvGrpSpPr/>
          <p:nvPr/>
        </p:nvGrpSpPr>
        <p:grpSpPr>
          <a:xfrm>
            <a:off x="6382327" y="5010269"/>
            <a:ext cx="2751215" cy="1504682"/>
            <a:chOff x="0" y="-38100"/>
            <a:chExt cx="724600" cy="396295"/>
          </a:xfrm>
        </p:grpSpPr>
        <p:sp>
          <p:nvSpPr>
            <p:cNvPr id="875" name="Google Shape;875;p25"/>
            <p:cNvSpPr/>
            <p:nvPr/>
          </p:nvSpPr>
          <p:spPr>
            <a:xfrm>
              <a:off x="0" y="0"/>
              <a:ext cx="724600" cy="358195"/>
            </a:xfrm>
            <a:custGeom>
              <a:rect b="b" l="l" r="r" t="t"/>
              <a:pathLst>
                <a:path extrusionOk="0" h="358195" w="724600">
                  <a:moveTo>
                    <a:pt x="0" y="0"/>
                  </a:moveTo>
                  <a:lnTo>
                    <a:pt x="724600" y="0"/>
                  </a:lnTo>
                  <a:lnTo>
                    <a:pt x="724600" y="358195"/>
                  </a:lnTo>
                  <a:lnTo>
                    <a:pt x="0" y="358195"/>
                  </a:lnTo>
                  <a:close/>
                </a:path>
              </a:pathLst>
            </a:custGeom>
            <a:solidFill>
              <a:srgbClr val="FFFFFF"/>
            </a:solidFill>
            <a:ln>
              <a:noFill/>
            </a:ln>
          </p:spPr>
        </p:sp>
        <p:sp>
          <p:nvSpPr>
            <p:cNvPr id="876" name="Google Shape;876;p25"/>
            <p:cNvSpPr txBox="1"/>
            <p:nvPr/>
          </p:nvSpPr>
          <p:spPr>
            <a:xfrm>
              <a:off x="0" y="-38100"/>
              <a:ext cx="724600" cy="39629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5"/>
          <p:cNvGrpSpPr/>
          <p:nvPr/>
        </p:nvGrpSpPr>
        <p:grpSpPr>
          <a:xfrm>
            <a:off x="827159" y="910734"/>
            <a:ext cx="2760735" cy="4221336"/>
            <a:chOff x="0" y="-38100"/>
            <a:chExt cx="891647" cy="1363384"/>
          </a:xfrm>
        </p:grpSpPr>
        <p:sp>
          <p:nvSpPr>
            <p:cNvPr id="878" name="Google Shape;878;p25"/>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3911"/>
            </a:solidFill>
            <a:ln>
              <a:noFill/>
            </a:ln>
          </p:spPr>
        </p:sp>
        <p:sp>
          <p:nvSpPr>
            <p:cNvPr id="879" name="Google Shape;879;p25"/>
            <p:cNvSpPr txBox="1"/>
            <p:nvPr/>
          </p:nvSpPr>
          <p:spPr>
            <a:xfrm>
              <a:off x="0" y="-38100"/>
              <a:ext cx="891647" cy="136338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5"/>
          <p:cNvGrpSpPr/>
          <p:nvPr/>
        </p:nvGrpSpPr>
        <p:grpSpPr>
          <a:xfrm>
            <a:off x="10542164" y="5036964"/>
            <a:ext cx="2760735" cy="4221336"/>
            <a:chOff x="0" y="-38100"/>
            <a:chExt cx="891647" cy="1363384"/>
          </a:xfrm>
        </p:grpSpPr>
        <p:sp>
          <p:nvSpPr>
            <p:cNvPr id="881" name="Google Shape;881;p25"/>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3911"/>
            </a:solidFill>
            <a:ln>
              <a:noFill/>
            </a:ln>
          </p:spPr>
        </p:sp>
        <p:sp>
          <p:nvSpPr>
            <p:cNvPr id="882" name="Google Shape;882;p25"/>
            <p:cNvSpPr txBox="1"/>
            <p:nvPr/>
          </p:nvSpPr>
          <p:spPr>
            <a:xfrm>
              <a:off x="0" y="-38100"/>
              <a:ext cx="891647" cy="136338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5"/>
          <p:cNvGrpSpPr/>
          <p:nvPr/>
        </p:nvGrpSpPr>
        <p:grpSpPr>
          <a:xfrm>
            <a:off x="3604743" y="5036964"/>
            <a:ext cx="2760735" cy="4221336"/>
            <a:chOff x="0" y="-38100"/>
            <a:chExt cx="891647" cy="1363384"/>
          </a:xfrm>
        </p:grpSpPr>
        <p:sp>
          <p:nvSpPr>
            <p:cNvPr id="884" name="Google Shape;884;p25"/>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DDDD"/>
            </a:solidFill>
            <a:ln>
              <a:noFill/>
            </a:ln>
          </p:spPr>
        </p:sp>
        <p:sp>
          <p:nvSpPr>
            <p:cNvPr id="885" name="Google Shape;885;p25"/>
            <p:cNvSpPr txBox="1"/>
            <p:nvPr/>
          </p:nvSpPr>
          <p:spPr>
            <a:xfrm>
              <a:off x="0" y="-38100"/>
              <a:ext cx="891647" cy="136338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6" name="Google Shape;886;p25"/>
          <p:cNvGrpSpPr/>
          <p:nvPr/>
        </p:nvGrpSpPr>
        <p:grpSpPr>
          <a:xfrm>
            <a:off x="7763633" y="910734"/>
            <a:ext cx="2760735" cy="4221336"/>
            <a:chOff x="0" y="-38100"/>
            <a:chExt cx="891647" cy="1363384"/>
          </a:xfrm>
        </p:grpSpPr>
        <p:sp>
          <p:nvSpPr>
            <p:cNvPr id="887" name="Google Shape;887;p25"/>
            <p:cNvSpPr/>
            <p:nvPr/>
          </p:nvSpPr>
          <p:spPr>
            <a:xfrm>
              <a:off x="0" y="0"/>
              <a:ext cx="891647" cy="1325284"/>
            </a:xfrm>
            <a:custGeom>
              <a:rect b="b" l="l" r="r" t="t"/>
              <a:pathLst>
                <a:path extrusionOk="0" h="1325284" w="891647">
                  <a:moveTo>
                    <a:pt x="0" y="0"/>
                  </a:moveTo>
                  <a:lnTo>
                    <a:pt x="891647" y="0"/>
                  </a:lnTo>
                  <a:lnTo>
                    <a:pt x="891647" y="1325284"/>
                  </a:lnTo>
                  <a:lnTo>
                    <a:pt x="0" y="1325284"/>
                  </a:lnTo>
                  <a:close/>
                </a:path>
              </a:pathLst>
            </a:custGeom>
            <a:solidFill>
              <a:srgbClr val="DDDDDD"/>
            </a:solidFill>
            <a:ln>
              <a:noFill/>
            </a:ln>
          </p:spPr>
        </p:sp>
        <p:sp>
          <p:nvSpPr>
            <p:cNvPr id="888" name="Google Shape;888;p25"/>
            <p:cNvSpPr txBox="1"/>
            <p:nvPr/>
          </p:nvSpPr>
          <p:spPr>
            <a:xfrm>
              <a:off x="0" y="-38100"/>
              <a:ext cx="891647" cy="1363384"/>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89" name="Google Shape;889;p25"/>
          <p:cNvPicPr preferRelativeResize="0"/>
          <p:nvPr/>
        </p:nvPicPr>
        <p:blipFill rotWithShape="1">
          <a:blip r:embed="rId3">
            <a:alphaModFix/>
          </a:blip>
          <a:srcRect b="5687" l="17187" r="44093" t="8095"/>
          <a:stretch/>
        </p:blipFill>
        <p:spPr>
          <a:xfrm>
            <a:off x="827159" y="1028700"/>
            <a:ext cx="2760735" cy="4103370"/>
          </a:xfrm>
          <a:prstGeom prst="rect">
            <a:avLst/>
          </a:prstGeom>
          <a:noFill/>
          <a:ln>
            <a:noFill/>
          </a:ln>
        </p:spPr>
      </p:pic>
      <p:pic>
        <p:nvPicPr>
          <p:cNvPr id="890" name="Google Shape;890;p25"/>
          <p:cNvPicPr preferRelativeResize="0"/>
          <p:nvPr/>
        </p:nvPicPr>
        <p:blipFill rotWithShape="1">
          <a:blip r:embed="rId4">
            <a:alphaModFix/>
          </a:blip>
          <a:srcRect b="43681" l="34469" r="37948" t="0"/>
          <a:stretch/>
        </p:blipFill>
        <p:spPr>
          <a:xfrm>
            <a:off x="10542164" y="5154930"/>
            <a:ext cx="2760735" cy="4103370"/>
          </a:xfrm>
          <a:prstGeom prst="rect">
            <a:avLst/>
          </a:prstGeom>
          <a:noFill/>
          <a:ln>
            <a:noFill/>
          </a:ln>
        </p:spPr>
      </p:pic>
      <p:pic>
        <p:nvPicPr>
          <p:cNvPr id="891" name="Google Shape;891;p25"/>
          <p:cNvPicPr preferRelativeResize="0"/>
          <p:nvPr/>
        </p:nvPicPr>
        <p:blipFill rotWithShape="1">
          <a:blip r:embed="rId5">
            <a:alphaModFix/>
          </a:blip>
          <a:srcRect b="18974" l="34270" r="32061" t="5962"/>
          <a:stretch/>
        </p:blipFill>
        <p:spPr>
          <a:xfrm>
            <a:off x="3604743" y="5154930"/>
            <a:ext cx="2760735" cy="4103370"/>
          </a:xfrm>
          <a:prstGeom prst="rect">
            <a:avLst/>
          </a:prstGeom>
          <a:noFill/>
          <a:ln>
            <a:noFill/>
          </a:ln>
        </p:spPr>
      </p:pic>
      <p:pic>
        <p:nvPicPr>
          <p:cNvPr id="892" name="Google Shape;892;p25"/>
          <p:cNvPicPr preferRelativeResize="0"/>
          <p:nvPr/>
        </p:nvPicPr>
        <p:blipFill rotWithShape="1">
          <a:blip r:embed="rId6">
            <a:alphaModFix/>
          </a:blip>
          <a:srcRect b="37691" l="14000" r="23729" t="605"/>
          <a:stretch/>
        </p:blipFill>
        <p:spPr>
          <a:xfrm>
            <a:off x="7763633" y="1028700"/>
            <a:ext cx="2760735" cy="4103370"/>
          </a:xfrm>
          <a:prstGeom prst="rect">
            <a:avLst/>
          </a:prstGeom>
          <a:noFill/>
          <a:ln>
            <a:noFill/>
          </a:ln>
        </p:spPr>
      </p:pic>
      <p:sp>
        <p:nvSpPr>
          <p:cNvPr id="893" name="Google Shape;893;p25"/>
          <p:cNvSpPr txBox="1"/>
          <p:nvPr/>
        </p:nvSpPr>
        <p:spPr>
          <a:xfrm>
            <a:off x="13319748" y="1056071"/>
            <a:ext cx="4968300" cy="13854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9000" u="none" cap="none" strike="noStrike">
                <a:solidFill>
                  <a:srgbClr val="DD3911"/>
                </a:solidFill>
                <a:latin typeface="Big Shoulders Display"/>
                <a:ea typeface="Big Shoulders Display"/>
                <a:cs typeface="Big Shoulders Display"/>
                <a:sym typeface="Big Shoulders Display"/>
              </a:rPr>
              <a:t>OUR TEAM</a:t>
            </a:r>
            <a:endParaRPr/>
          </a:p>
        </p:txBody>
      </p:sp>
      <p:sp>
        <p:nvSpPr>
          <p:cNvPr id="894" name="Google Shape;894;p25"/>
          <p:cNvSpPr txBox="1"/>
          <p:nvPr/>
        </p:nvSpPr>
        <p:spPr>
          <a:xfrm>
            <a:off x="3881754" y="1321759"/>
            <a:ext cx="1478860" cy="406002"/>
          </a:xfrm>
          <a:prstGeom prst="rect">
            <a:avLst/>
          </a:prstGeom>
          <a:noFill/>
          <a:ln>
            <a:noFill/>
          </a:ln>
        </p:spPr>
        <p:txBody>
          <a:bodyPr anchorCtr="0" anchor="t" bIns="0" lIns="0" spcFirstLastPara="1" rIns="0" wrap="square" tIns="0">
            <a:spAutoFit/>
          </a:bodyPr>
          <a:lstStyle/>
          <a:p>
            <a:pPr indent="0" lvl="0" marL="0" marR="0" rtl="0" algn="l">
              <a:lnSpc>
                <a:spcPct val="107993"/>
              </a:lnSpc>
              <a:spcBef>
                <a:spcPts val="0"/>
              </a:spcBef>
              <a:spcAft>
                <a:spcPts val="0"/>
              </a:spcAft>
              <a:buNone/>
            </a:pPr>
            <a:r>
              <a:rPr b="1" i="0" lang="en-US" sz="2890" u="none" cap="none" strike="noStrike">
                <a:solidFill>
                  <a:srgbClr val="000000"/>
                </a:solidFill>
                <a:latin typeface="Big Shoulders Display"/>
                <a:ea typeface="Big Shoulders Display"/>
                <a:cs typeface="Big Shoulders Display"/>
                <a:sym typeface="Big Shoulders Display"/>
              </a:rPr>
              <a:t>JOHN DOE</a:t>
            </a:r>
            <a:endParaRPr/>
          </a:p>
        </p:txBody>
      </p:sp>
      <p:sp>
        <p:nvSpPr>
          <p:cNvPr id="895" name="Google Shape;895;p25"/>
          <p:cNvSpPr txBox="1"/>
          <p:nvPr/>
        </p:nvSpPr>
        <p:spPr>
          <a:xfrm>
            <a:off x="13596760" y="5447989"/>
            <a:ext cx="1478860" cy="406002"/>
          </a:xfrm>
          <a:prstGeom prst="rect">
            <a:avLst/>
          </a:prstGeom>
          <a:noFill/>
          <a:ln>
            <a:noFill/>
          </a:ln>
        </p:spPr>
        <p:txBody>
          <a:bodyPr anchorCtr="0" anchor="t" bIns="0" lIns="0" spcFirstLastPara="1" rIns="0" wrap="square" tIns="0">
            <a:spAutoFit/>
          </a:bodyPr>
          <a:lstStyle/>
          <a:p>
            <a:pPr indent="0" lvl="0" marL="0" marR="0" rtl="0" algn="l">
              <a:lnSpc>
                <a:spcPct val="107993"/>
              </a:lnSpc>
              <a:spcBef>
                <a:spcPts val="0"/>
              </a:spcBef>
              <a:spcAft>
                <a:spcPts val="0"/>
              </a:spcAft>
              <a:buNone/>
            </a:pPr>
            <a:r>
              <a:rPr b="1" i="0" lang="en-US" sz="2890" u="none" cap="none" strike="noStrike">
                <a:solidFill>
                  <a:srgbClr val="000000"/>
                </a:solidFill>
                <a:latin typeface="Big Shoulders Display"/>
                <a:ea typeface="Big Shoulders Display"/>
                <a:cs typeface="Big Shoulders Display"/>
                <a:sym typeface="Big Shoulders Display"/>
              </a:rPr>
              <a:t>JANE DOE</a:t>
            </a:r>
            <a:endParaRPr/>
          </a:p>
        </p:txBody>
      </p:sp>
      <p:sp>
        <p:nvSpPr>
          <p:cNvPr id="896" name="Google Shape;896;p25"/>
          <p:cNvSpPr txBox="1"/>
          <p:nvPr/>
        </p:nvSpPr>
        <p:spPr>
          <a:xfrm>
            <a:off x="6659338" y="5447989"/>
            <a:ext cx="1478860" cy="406002"/>
          </a:xfrm>
          <a:prstGeom prst="rect">
            <a:avLst/>
          </a:prstGeom>
          <a:noFill/>
          <a:ln>
            <a:noFill/>
          </a:ln>
        </p:spPr>
        <p:txBody>
          <a:bodyPr anchorCtr="0" anchor="t" bIns="0" lIns="0" spcFirstLastPara="1" rIns="0" wrap="square" tIns="0">
            <a:spAutoFit/>
          </a:bodyPr>
          <a:lstStyle/>
          <a:p>
            <a:pPr indent="0" lvl="0" marL="0" marR="0" rtl="0" algn="l">
              <a:lnSpc>
                <a:spcPct val="107993"/>
              </a:lnSpc>
              <a:spcBef>
                <a:spcPts val="0"/>
              </a:spcBef>
              <a:spcAft>
                <a:spcPts val="0"/>
              </a:spcAft>
              <a:buNone/>
            </a:pPr>
            <a:r>
              <a:rPr b="1" i="0" lang="en-US" sz="2890" u="none" cap="none" strike="noStrike">
                <a:solidFill>
                  <a:srgbClr val="000000"/>
                </a:solidFill>
                <a:latin typeface="Big Shoulders Display"/>
                <a:ea typeface="Big Shoulders Display"/>
                <a:cs typeface="Big Shoulders Display"/>
                <a:sym typeface="Big Shoulders Display"/>
              </a:rPr>
              <a:t>JANE DOE</a:t>
            </a:r>
            <a:endParaRPr/>
          </a:p>
        </p:txBody>
      </p:sp>
      <p:sp>
        <p:nvSpPr>
          <p:cNvPr id="897" name="Google Shape;897;p25"/>
          <p:cNvSpPr txBox="1"/>
          <p:nvPr/>
        </p:nvSpPr>
        <p:spPr>
          <a:xfrm>
            <a:off x="10825145" y="1321759"/>
            <a:ext cx="1478860" cy="406002"/>
          </a:xfrm>
          <a:prstGeom prst="rect">
            <a:avLst/>
          </a:prstGeom>
          <a:noFill/>
          <a:ln>
            <a:noFill/>
          </a:ln>
        </p:spPr>
        <p:txBody>
          <a:bodyPr anchorCtr="0" anchor="t" bIns="0" lIns="0" spcFirstLastPara="1" rIns="0" wrap="square" tIns="0">
            <a:spAutoFit/>
          </a:bodyPr>
          <a:lstStyle/>
          <a:p>
            <a:pPr indent="0" lvl="0" marL="0" marR="0" rtl="0" algn="l">
              <a:lnSpc>
                <a:spcPct val="107993"/>
              </a:lnSpc>
              <a:spcBef>
                <a:spcPts val="0"/>
              </a:spcBef>
              <a:spcAft>
                <a:spcPts val="0"/>
              </a:spcAft>
              <a:buNone/>
            </a:pPr>
            <a:r>
              <a:rPr b="1" i="0" lang="en-US" sz="2890" u="none" cap="none" strike="noStrike">
                <a:solidFill>
                  <a:srgbClr val="000000"/>
                </a:solidFill>
                <a:latin typeface="Big Shoulders Display"/>
                <a:ea typeface="Big Shoulders Display"/>
                <a:cs typeface="Big Shoulders Display"/>
                <a:sym typeface="Big Shoulders Display"/>
              </a:rPr>
              <a:t>JOHN DOE</a:t>
            </a:r>
            <a:endParaRPr/>
          </a:p>
        </p:txBody>
      </p:sp>
      <p:sp>
        <p:nvSpPr>
          <p:cNvPr id="898" name="Google Shape;898;p25"/>
          <p:cNvSpPr txBox="1"/>
          <p:nvPr/>
        </p:nvSpPr>
        <p:spPr>
          <a:xfrm>
            <a:off x="11922531" y="2947035"/>
            <a:ext cx="5133322" cy="1471803"/>
          </a:xfrm>
          <a:prstGeom prst="rect">
            <a:avLst/>
          </a:prstGeom>
          <a:noFill/>
          <a:ln>
            <a:noFill/>
          </a:ln>
        </p:spPr>
        <p:txBody>
          <a:bodyPr anchorCtr="0" anchor="t" bIns="0" lIns="0" spcFirstLastPara="1" rIns="0" wrap="square" tIns="0">
            <a:spAutoFit/>
          </a:bodyPr>
          <a:lstStyle/>
          <a:p>
            <a:pPr indent="0" lvl="0" marL="0" marR="0" rtl="0" algn="ctr">
              <a:lnSpc>
                <a:spcPct val="183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a:t>
            </a:r>
            <a:endParaRPr/>
          </a:p>
        </p:txBody>
      </p:sp>
      <p:sp>
        <p:nvSpPr>
          <p:cNvPr id="899" name="Google Shape;899;p25"/>
          <p:cNvSpPr txBox="1"/>
          <p:nvPr/>
        </p:nvSpPr>
        <p:spPr>
          <a:xfrm>
            <a:off x="3881754" y="1730254"/>
            <a:ext cx="2000100" cy="338700"/>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Title or Position</a:t>
            </a:r>
            <a:endParaRPr/>
          </a:p>
        </p:txBody>
      </p:sp>
      <p:sp>
        <p:nvSpPr>
          <p:cNvPr id="900" name="Google Shape;900;p25"/>
          <p:cNvSpPr txBox="1"/>
          <p:nvPr/>
        </p:nvSpPr>
        <p:spPr>
          <a:xfrm>
            <a:off x="13596760" y="5856484"/>
            <a:ext cx="2000100" cy="338700"/>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Title or Position</a:t>
            </a:r>
            <a:endParaRPr/>
          </a:p>
        </p:txBody>
      </p:sp>
      <p:sp>
        <p:nvSpPr>
          <p:cNvPr id="901" name="Google Shape;901;p25"/>
          <p:cNvSpPr txBox="1"/>
          <p:nvPr/>
        </p:nvSpPr>
        <p:spPr>
          <a:xfrm>
            <a:off x="6659338" y="5856484"/>
            <a:ext cx="2000100" cy="338700"/>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Title or Position</a:t>
            </a:r>
            <a:endParaRPr/>
          </a:p>
        </p:txBody>
      </p:sp>
      <p:sp>
        <p:nvSpPr>
          <p:cNvPr id="902" name="Google Shape;902;p25"/>
          <p:cNvSpPr txBox="1"/>
          <p:nvPr/>
        </p:nvSpPr>
        <p:spPr>
          <a:xfrm>
            <a:off x="10825145" y="1730254"/>
            <a:ext cx="2000100" cy="338700"/>
          </a:xfrm>
          <a:prstGeom prst="rect">
            <a:avLst/>
          </a:prstGeom>
          <a:noFill/>
          <a:ln>
            <a:noFill/>
          </a:ln>
        </p:spPr>
        <p:txBody>
          <a:bodyPr anchorCtr="0" anchor="t" bIns="0" lIns="0" spcFirstLastPara="1" rIns="0" wrap="square" tIns="0">
            <a:spAutoFit/>
          </a:bodyPr>
          <a:lstStyle/>
          <a:p>
            <a:pPr indent="0" lvl="0" marL="0" marR="0" rtl="0" algn="l">
              <a:lnSpc>
                <a:spcPct val="183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Title or Position</a:t>
            </a:r>
            <a:endParaRPr/>
          </a:p>
        </p:txBody>
      </p:sp>
      <p:sp>
        <p:nvSpPr>
          <p:cNvPr id="903" name="Google Shape;903;p25"/>
          <p:cNvSpPr txBox="1"/>
          <p:nvPr/>
        </p:nvSpPr>
        <p:spPr>
          <a:xfrm>
            <a:off x="794718" y="334281"/>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grpSp>
        <p:nvGrpSpPr>
          <p:cNvPr id="908" name="Google Shape;908;p26"/>
          <p:cNvGrpSpPr/>
          <p:nvPr/>
        </p:nvGrpSpPr>
        <p:grpSpPr>
          <a:xfrm>
            <a:off x="4989775" y="9132694"/>
            <a:ext cx="2850111" cy="1153870"/>
            <a:chOff x="3" y="-38099"/>
            <a:chExt cx="750646" cy="303900"/>
          </a:xfrm>
        </p:grpSpPr>
        <p:sp>
          <p:nvSpPr>
            <p:cNvPr id="909" name="Google Shape;909;p26"/>
            <p:cNvSpPr/>
            <p:nvPr/>
          </p:nvSpPr>
          <p:spPr>
            <a:xfrm>
              <a:off x="3" y="0"/>
              <a:ext cx="750646" cy="265441"/>
            </a:xfrm>
            <a:custGeom>
              <a:rect b="b" l="l" r="r" t="t"/>
              <a:pathLst>
                <a:path extrusionOk="0" h="667776" w="750646">
                  <a:moveTo>
                    <a:pt x="0" y="0"/>
                  </a:moveTo>
                  <a:lnTo>
                    <a:pt x="750646" y="0"/>
                  </a:lnTo>
                  <a:lnTo>
                    <a:pt x="750646" y="667776"/>
                  </a:lnTo>
                  <a:lnTo>
                    <a:pt x="0" y="667776"/>
                  </a:lnTo>
                  <a:close/>
                </a:path>
              </a:pathLst>
            </a:custGeom>
            <a:solidFill>
              <a:srgbClr val="DD3911"/>
            </a:solidFill>
            <a:ln>
              <a:noFill/>
            </a:ln>
          </p:spPr>
        </p:sp>
        <p:sp>
          <p:nvSpPr>
            <p:cNvPr id="910" name="Google Shape;910;p26"/>
            <p:cNvSpPr txBox="1"/>
            <p:nvPr/>
          </p:nvSpPr>
          <p:spPr>
            <a:xfrm>
              <a:off x="3" y="-38099"/>
              <a:ext cx="750600" cy="303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1" name="Google Shape;911;p26"/>
          <p:cNvGrpSpPr/>
          <p:nvPr/>
        </p:nvGrpSpPr>
        <p:grpSpPr>
          <a:xfrm>
            <a:off x="0" y="1021836"/>
            <a:ext cx="18288000" cy="9265164"/>
            <a:chOff x="0" y="12700"/>
            <a:chExt cx="24384000" cy="12353552"/>
          </a:xfrm>
        </p:grpSpPr>
        <p:cxnSp>
          <p:nvCxnSpPr>
            <p:cNvPr id="912" name="Google Shape;912;p26"/>
            <p:cNvCxnSpPr/>
            <p:nvPr/>
          </p:nvCxnSpPr>
          <p:spPr>
            <a:xfrm>
              <a:off x="0" y="12700"/>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3" name="Google Shape;913;p26"/>
            <p:cNvCxnSpPr/>
            <p:nvPr/>
          </p:nvCxnSpPr>
          <p:spPr>
            <a:xfrm>
              <a:off x="0" y="367640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4" name="Google Shape;914;p26"/>
            <p:cNvCxnSpPr/>
            <p:nvPr/>
          </p:nvCxnSpPr>
          <p:spPr>
            <a:xfrm>
              <a:off x="0" y="5508252"/>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5" name="Google Shape;915;p26"/>
            <p:cNvCxnSpPr/>
            <p:nvPr/>
          </p:nvCxnSpPr>
          <p:spPr>
            <a:xfrm>
              <a:off x="0" y="7340103"/>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6" name="Google Shape;916;p26"/>
            <p:cNvCxnSpPr/>
            <p:nvPr/>
          </p:nvCxnSpPr>
          <p:spPr>
            <a:xfrm>
              <a:off x="0" y="9171954"/>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7" name="Google Shape;917;p26"/>
            <p:cNvCxnSpPr/>
            <p:nvPr/>
          </p:nvCxnSpPr>
          <p:spPr>
            <a:xfrm>
              <a:off x="0" y="11003805"/>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8" name="Google Shape;918;p26"/>
            <p:cNvCxnSpPr/>
            <p:nvPr/>
          </p:nvCxnSpPr>
          <p:spPr>
            <a:xfrm>
              <a:off x="0" y="1844551"/>
              <a:ext cx="24384000" cy="0"/>
            </a:xfrm>
            <a:prstGeom prst="straightConnector1">
              <a:avLst/>
            </a:prstGeom>
            <a:noFill/>
            <a:ln cap="flat" cmpd="sng" w="25400">
              <a:solidFill>
                <a:srgbClr val="000000"/>
              </a:solidFill>
              <a:prstDash val="solid"/>
              <a:round/>
              <a:headEnd len="sm" w="sm" type="none"/>
              <a:tailEnd len="sm" w="sm" type="none"/>
            </a:ln>
          </p:spPr>
        </p:cxnSp>
        <p:cxnSp>
          <p:nvCxnSpPr>
            <p:cNvPr id="919" name="Google Shape;919;p26"/>
            <p:cNvCxnSpPr/>
            <p:nvPr/>
          </p:nvCxnSpPr>
          <p:spPr>
            <a:xfrm rot="10800000">
              <a:off x="1091956"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0" name="Google Shape;920;p26"/>
            <p:cNvCxnSpPr/>
            <p:nvPr/>
          </p:nvCxnSpPr>
          <p:spPr>
            <a:xfrm rot="10800000">
              <a:off x="4791971"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1" name="Google Shape;921;p26"/>
            <p:cNvCxnSpPr/>
            <p:nvPr/>
          </p:nvCxnSpPr>
          <p:spPr>
            <a:xfrm rot="10800000">
              <a:off x="6641978"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2" name="Google Shape;922;p26"/>
            <p:cNvCxnSpPr/>
            <p:nvPr/>
          </p:nvCxnSpPr>
          <p:spPr>
            <a:xfrm rot="10800000">
              <a:off x="8491985"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3" name="Google Shape;923;p26"/>
            <p:cNvCxnSpPr/>
            <p:nvPr/>
          </p:nvCxnSpPr>
          <p:spPr>
            <a:xfrm rot="10800000">
              <a:off x="10341993"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4" name="Google Shape;924;p26"/>
            <p:cNvCxnSpPr/>
            <p:nvPr/>
          </p:nvCxnSpPr>
          <p:spPr>
            <a:xfrm rot="10800000">
              <a:off x="12192000"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5" name="Google Shape;925;p26"/>
            <p:cNvCxnSpPr/>
            <p:nvPr/>
          </p:nvCxnSpPr>
          <p:spPr>
            <a:xfrm rot="10800000">
              <a:off x="2941963"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6" name="Google Shape;926;p26"/>
            <p:cNvCxnSpPr/>
            <p:nvPr/>
          </p:nvCxnSpPr>
          <p:spPr>
            <a:xfrm rot="10800000">
              <a:off x="14042007"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7" name="Google Shape;927;p26"/>
            <p:cNvCxnSpPr/>
            <p:nvPr/>
          </p:nvCxnSpPr>
          <p:spPr>
            <a:xfrm rot="10800000">
              <a:off x="17742022"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8" name="Google Shape;928;p26"/>
            <p:cNvCxnSpPr/>
            <p:nvPr/>
          </p:nvCxnSpPr>
          <p:spPr>
            <a:xfrm rot="10800000">
              <a:off x="19592029"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29" name="Google Shape;929;p26"/>
            <p:cNvCxnSpPr/>
            <p:nvPr/>
          </p:nvCxnSpPr>
          <p:spPr>
            <a:xfrm rot="10800000">
              <a:off x="21442037"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30" name="Google Shape;930;p26"/>
            <p:cNvCxnSpPr/>
            <p:nvPr/>
          </p:nvCxnSpPr>
          <p:spPr>
            <a:xfrm rot="10800000">
              <a:off x="23292044" y="12700"/>
              <a:ext cx="0" cy="12353552"/>
            </a:xfrm>
            <a:prstGeom prst="straightConnector1">
              <a:avLst/>
            </a:prstGeom>
            <a:noFill/>
            <a:ln cap="flat" cmpd="sng" w="25400">
              <a:solidFill>
                <a:srgbClr val="000000"/>
              </a:solidFill>
              <a:prstDash val="solid"/>
              <a:round/>
              <a:headEnd len="sm" w="sm" type="none"/>
              <a:tailEnd len="sm" w="sm" type="none"/>
            </a:ln>
          </p:spPr>
        </p:cxnSp>
        <p:cxnSp>
          <p:nvCxnSpPr>
            <p:cNvPr id="931" name="Google Shape;931;p26"/>
            <p:cNvCxnSpPr/>
            <p:nvPr/>
          </p:nvCxnSpPr>
          <p:spPr>
            <a:xfrm rot="10800000">
              <a:off x="15892015" y="12700"/>
              <a:ext cx="0" cy="12353552"/>
            </a:xfrm>
            <a:prstGeom prst="straightConnector1">
              <a:avLst/>
            </a:prstGeom>
            <a:noFill/>
            <a:ln cap="flat" cmpd="sng" w="25400">
              <a:solidFill>
                <a:srgbClr val="000000"/>
              </a:solidFill>
              <a:prstDash val="solid"/>
              <a:round/>
              <a:headEnd len="sm" w="sm" type="none"/>
              <a:tailEnd len="sm" w="sm" type="none"/>
            </a:ln>
          </p:spPr>
        </p:cxnSp>
      </p:grpSp>
      <p:sp>
        <p:nvSpPr>
          <p:cNvPr id="932" name="Google Shape;932;p26"/>
          <p:cNvSpPr/>
          <p:nvPr/>
        </p:nvSpPr>
        <p:spPr>
          <a:xfrm>
            <a:off x="0" y="5156835"/>
            <a:ext cx="8306492" cy="4101465"/>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grpSp>
        <p:nvGrpSpPr>
          <p:cNvPr id="933" name="Google Shape;933;p26"/>
          <p:cNvGrpSpPr/>
          <p:nvPr/>
        </p:nvGrpSpPr>
        <p:grpSpPr>
          <a:xfrm>
            <a:off x="0" y="884039"/>
            <a:ext cx="8306492" cy="4246126"/>
            <a:chOff x="0" y="-38100"/>
            <a:chExt cx="2187718" cy="1118321"/>
          </a:xfrm>
        </p:grpSpPr>
        <p:sp>
          <p:nvSpPr>
            <p:cNvPr id="934" name="Google Shape;934;p26"/>
            <p:cNvSpPr/>
            <p:nvPr/>
          </p:nvSpPr>
          <p:spPr>
            <a:xfrm>
              <a:off x="0" y="0"/>
              <a:ext cx="2187718" cy="1080221"/>
            </a:xfrm>
            <a:custGeom>
              <a:rect b="b" l="l" r="r" t="t"/>
              <a:pathLst>
                <a:path extrusionOk="0" h="1080221" w="2187718">
                  <a:moveTo>
                    <a:pt x="0" y="0"/>
                  </a:moveTo>
                  <a:lnTo>
                    <a:pt x="2187718" y="0"/>
                  </a:lnTo>
                  <a:lnTo>
                    <a:pt x="2187718" y="1080221"/>
                  </a:lnTo>
                  <a:lnTo>
                    <a:pt x="0" y="1080221"/>
                  </a:lnTo>
                  <a:close/>
                </a:path>
              </a:pathLst>
            </a:custGeom>
            <a:solidFill>
              <a:srgbClr val="FFFFFF"/>
            </a:solidFill>
            <a:ln>
              <a:noFill/>
            </a:ln>
          </p:spPr>
        </p:sp>
        <p:sp>
          <p:nvSpPr>
            <p:cNvPr id="935" name="Google Shape;935;p26"/>
            <p:cNvSpPr txBox="1"/>
            <p:nvPr/>
          </p:nvSpPr>
          <p:spPr>
            <a:xfrm>
              <a:off x="0" y="-38100"/>
              <a:ext cx="2187718" cy="111832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36" name="Google Shape;936;p26"/>
          <p:cNvPicPr preferRelativeResize="0"/>
          <p:nvPr/>
        </p:nvPicPr>
        <p:blipFill rotWithShape="1">
          <a:blip r:embed="rId3">
            <a:alphaModFix/>
          </a:blip>
          <a:srcRect b="11242" l="0" r="0" t="30081"/>
          <a:stretch/>
        </p:blipFill>
        <p:spPr>
          <a:xfrm flipH="1">
            <a:off x="7768704" y="1028700"/>
            <a:ext cx="10519296" cy="9258300"/>
          </a:xfrm>
          <a:prstGeom prst="rect">
            <a:avLst/>
          </a:prstGeom>
          <a:noFill/>
          <a:ln>
            <a:noFill/>
          </a:ln>
        </p:spPr>
      </p:pic>
      <p:grpSp>
        <p:nvGrpSpPr>
          <p:cNvPr id="937" name="Google Shape;937;p26"/>
          <p:cNvGrpSpPr/>
          <p:nvPr/>
        </p:nvGrpSpPr>
        <p:grpSpPr>
          <a:xfrm>
            <a:off x="15600578" y="122576"/>
            <a:ext cx="2039829" cy="637902"/>
            <a:chOff x="0" y="-192334"/>
            <a:chExt cx="2719772" cy="850535"/>
          </a:xfrm>
        </p:grpSpPr>
        <p:grpSp>
          <p:nvGrpSpPr>
            <p:cNvPr id="938" name="Google Shape;938;p26"/>
            <p:cNvGrpSpPr/>
            <p:nvPr/>
          </p:nvGrpSpPr>
          <p:grpSpPr>
            <a:xfrm>
              <a:off x="0" y="-192334"/>
              <a:ext cx="2719772" cy="850535"/>
              <a:chOff x="0" y="-47625"/>
              <a:chExt cx="673460" cy="210606"/>
            </a:xfrm>
          </p:grpSpPr>
          <p:sp>
            <p:nvSpPr>
              <p:cNvPr id="939" name="Google Shape;939;p26"/>
              <p:cNvSpPr/>
              <p:nvPr/>
            </p:nvSpPr>
            <p:spPr>
              <a:xfrm>
                <a:off x="0" y="0"/>
                <a:ext cx="673460" cy="162981"/>
              </a:xfrm>
              <a:custGeom>
                <a:rect b="b" l="l" r="r" t="t"/>
                <a:pathLst>
                  <a:path extrusionOk="0" h="162981" w="673460">
                    <a:moveTo>
                      <a:pt x="0" y="0"/>
                    </a:moveTo>
                    <a:lnTo>
                      <a:pt x="673460" y="0"/>
                    </a:lnTo>
                    <a:lnTo>
                      <a:pt x="6734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940" name="Google Shape;940;p26"/>
              <p:cNvSpPr txBox="1"/>
              <p:nvPr/>
            </p:nvSpPr>
            <p:spPr>
              <a:xfrm>
                <a:off x="0" y="-47625"/>
                <a:ext cx="673460" cy="21060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1" name="Google Shape;941;p26"/>
            <p:cNvSpPr txBox="1"/>
            <p:nvPr/>
          </p:nvSpPr>
          <p:spPr>
            <a:xfrm>
              <a:off x="130605" y="72115"/>
              <a:ext cx="2458561" cy="500695"/>
            </a:xfrm>
            <a:prstGeom prst="rect">
              <a:avLst/>
            </a:prstGeom>
            <a:noFill/>
            <a:ln>
              <a:noFill/>
            </a:ln>
          </p:spPr>
          <p:txBody>
            <a:bodyPr anchorCtr="0" anchor="t" bIns="0" lIns="0" spcFirstLastPara="1" rIns="0" wrap="square" tIns="0">
              <a:spAutoFit/>
            </a:bodyPr>
            <a:lstStyle/>
            <a:p>
              <a:pPr indent="0" lvl="0" marL="0" marR="0" rtl="0" algn="ctr">
                <a:lnSpc>
                  <a:spcPct val="107998"/>
                </a:lnSpc>
                <a:spcBef>
                  <a:spcPts val="0"/>
                </a:spcBef>
                <a:spcAft>
                  <a:spcPts val="0"/>
                </a:spcAft>
                <a:buNone/>
              </a:pPr>
              <a:r>
                <a:rPr b="1" i="0" lang="en-US" sz="2613" u="none" cap="none" strike="noStrike">
                  <a:solidFill>
                    <a:srgbClr val="000000"/>
                  </a:solidFill>
                  <a:latin typeface="Assistant"/>
                  <a:ea typeface="Assistant"/>
                  <a:cs typeface="Assistant"/>
                  <a:sym typeface="Assistant"/>
                </a:rPr>
                <a:t>MEDIAHUB</a:t>
              </a:r>
              <a:endParaRPr/>
            </a:p>
          </p:txBody>
        </p:sp>
      </p:grpSp>
      <p:sp>
        <p:nvSpPr>
          <p:cNvPr id="942" name="Google Shape;942;p26"/>
          <p:cNvSpPr txBox="1"/>
          <p:nvPr/>
        </p:nvSpPr>
        <p:spPr>
          <a:xfrm>
            <a:off x="794718" y="1590708"/>
            <a:ext cx="6346800" cy="289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BRAND MESSAGING</a:t>
            </a:r>
            <a:endParaRPr/>
          </a:p>
        </p:txBody>
      </p:sp>
      <p:sp>
        <p:nvSpPr>
          <p:cNvPr id="943" name="Google Shape;943;p26"/>
          <p:cNvSpPr txBox="1"/>
          <p:nvPr/>
        </p:nvSpPr>
        <p:spPr>
          <a:xfrm>
            <a:off x="1049200" y="5789650"/>
            <a:ext cx="5814300" cy="25059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b="0" i="0" lang="en-US" sz="2200" u="none" cap="none" strike="noStrike">
                <a:solidFill>
                  <a:srgbClr val="000000"/>
                </a:solidFill>
                <a:latin typeface="Assistant"/>
                <a:ea typeface="Assistant"/>
                <a:cs typeface="Assistant"/>
                <a:sym typeface="Assistant"/>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944" name="Google Shape;944;p26"/>
          <p:cNvSpPr txBox="1"/>
          <p:nvPr/>
        </p:nvSpPr>
        <p:spPr>
          <a:xfrm>
            <a:off x="794718" y="315147"/>
            <a:ext cx="2328600" cy="342300"/>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8" name="Shape 948"/>
        <p:cNvGrpSpPr/>
        <p:nvPr/>
      </p:nvGrpSpPr>
      <p:grpSpPr>
        <a:xfrm>
          <a:off x="0" y="0"/>
          <a:ext cx="0" cy="0"/>
          <a:chOff x="0" y="0"/>
          <a:chExt cx="0" cy="0"/>
        </a:xfrm>
      </p:grpSpPr>
      <p:grpSp>
        <p:nvGrpSpPr>
          <p:cNvPr id="949" name="Google Shape;949;p27"/>
          <p:cNvGrpSpPr/>
          <p:nvPr/>
        </p:nvGrpSpPr>
        <p:grpSpPr>
          <a:xfrm>
            <a:off x="0" y="0"/>
            <a:ext cx="18288000" cy="10287000"/>
            <a:chOff x="0" y="0"/>
            <a:chExt cx="24384000" cy="13716000"/>
          </a:xfrm>
        </p:grpSpPr>
        <p:cxnSp>
          <p:nvCxnSpPr>
            <p:cNvPr id="950" name="Google Shape;950;p27"/>
            <p:cNvCxnSpPr/>
            <p:nvPr/>
          </p:nvCxnSpPr>
          <p:spPr>
            <a:xfrm>
              <a:off x="0" y="136244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1" name="Google Shape;951;p27"/>
            <p:cNvCxnSpPr/>
            <p:nvPr/>
          </p:nvCxnSpPr>
          <p:spPr>
            <a:xfrm>
              <a:off x="0" y="5026149"/>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2" name="Google Shape;952;p27"/>
            <p:cNvCxnSpPr/>
            <p:nvPr/>
          </p:nvCxnSpPr>
          <p:spPr>
            <a:xfrm>
              <a:off x="0" y="6858000"/>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3" name="Google Shape;953;p27"/>
            <p:cNvCxnSpPr/>
            <p:nvPr/>
          </p:nvCxnSpPr>
          <p:spPr>
            <a:xfrm>
              <a:off x="0" y="8689851"/>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4" name="Google Shape;954;p27"/>
            <p:cNvCxnSpPr/>
            <p:nvPr/>
          </p:nvCxnSpPr>
          <p:spPr>
            <a:xfrm>
              <a:off x="0" y="1052170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5" name="Google Shape;955;p27"/>
            <p:cNvCxnSpPr/>
            <p:nvPr/>
          </p:nvCxnSpPr>
          <p:spPr>
            <a:xfrm>
              <a:off x="0" y="12353552"/>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6" name="Google Shape;956;p27"/>
            <p:cNvCxnSpPr/>
            <p:nvPr/>
          </p:nvCxnSpPr>
          <p:spPr>
            <a:xfrm>
              <a:off x="0" y="3194298"/>
              <a:ext cx="24384000" cy="0"/>
            </a:xfrm>
            <a:prstGeom prst="straightConnector1">
              <a:avLst/>
            </a:prstGeom>
            <a:noFill/>
            <a:ln cap="flat" cmpd="sng" w="25400">
              <a:solidFill>
                <a:srgbClr val="FFFFFF"/>
              </a:solidFill>
              <a:prstDash val="solid"/>
              <a:round/>
              <a:headEnd len="sm" w="sm" type="none"/>
              <a:tailEnd len="sm" w="sm" type="none"/>
            </a:ln>
          </p:spPr>
        </p:cxnSp>
        <p:cxnSp>
          <p:nvCxnSpPr>
            <p:cNvPr id="957" name="Google Shape;957;p27"/>
            <p:cNvCxnSpPr/>
            <p:nvPr/>
          </p:nvCxnSpPr>
          <p:spPr>
            <a:xfrm rot="10800000">
              <a:off x="1091956"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58" name="Google Shape;958;p27"/>
            <p:cNvCxnSpPr/>
            <p:nvPr/>
          </p:nvCxnSpPr>
          <p:spPr>
            <a:xfrm rot="10800000">
              <a:off x="4791971"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59" name="Google Shape;959;p27"/>
            <p:cNvCxnSpPr/>
            <p:nvPr/>
          </p:nvCxnSpPr>
          <p:spPr>
            <a:xfrm rot="10800000">
              <a:off x="6641978"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0" name="Google Shape;960;p27"/>
            <p:cNvCxnSpPr/>
            <p:nvPr/>
          </p:nvCxnSpPr>
          <p:spPr>
            <a:xfrm rot="10800000">
              <a:off x="8491985"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1" name="Google Shape;961;p27"/>
            <p:cNvCxnSpPr/>
            <p:nvPr/>
          </p:nvCxnSpPr>
          <p:spPr>
            <a:xfrm rot="10800000">
              <a:off x="1034199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2" name="Google Shape;962;p27"/>
            <p:cNvCxnSpPr/>
            <p:nvPr/>
          </p:nvCxnSpPr>
          <p:spPr>
            <a:xfrm rot="10800000">
              <a:off x="12192000"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3" name="Google Shape;963;p27"/>
            <p:cNvCxnSpPr/>
            <p:nvPr/>
          </p:nvCxnSpPr>
          <p:spPr>
            <a:xfrm rot="10800000">
              <a:off x="2941963"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4" name="Google Shape;964;p27"/>
            <p:cNvCxnSpPr/>
            <p:nvPr/>
          </p:nvCxnSpPr>
          <p:spPr>
            <a:xfrm rot="10800000">
              <a:off x="1404200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5" name="Google Shape;965;p27"/>
            <p:cNvCxnSpPr/>
            <p:nvPr/>
          </p:nvCxnSpPr>
          <p:spPr>
            <a:xfrm rot="10800000">
              <a:off x="17742022"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6" name="Google Shape;966;p27"/>
            <p:cNvCxnSpPr/>
            <p:nvPr/>
          </p:nvCxnSpPr>
          <p:spPr>
            <a:xfrm rot="10800000">
              <a:off x="19592029"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7" name="Google Shape;967;p27"/>
            <p:cNvCxnSpPr/>
            <p:nvPr/>
          </p:nvCxnSpPr>
          <p:spPr>
            <a:xfrm rot="10800000">
              <a:off x="21442037"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8" name="Google Shape;968;p27"/>
            <p:cNvCxnSpPr/>
            <p:nvPr/>
          </p:nvCxnSpPr>
          <p:spPr>
            <a:xfrm rot="10800000">
              <a:off x="23292044" y="0"/>
              <a:ext cx="0" cy="13716000"/>
            </a:xfrm>
            <a:prstGeom prst="straightConnector1">
              <a:avLst/>
            </a:prstGeom>
            <a:noFill/>
            <a:ln cap="flat" cmpd="sng" w="25400">
              <a:solidFill>
                <a:srgbClr val="FFFFFF"/>
              </a:solidFill>
              <a:prstDash val="solid"/>
              <a:round/>
              <a:headEnd len="sm" w="sm" type="none"/>
              <a:tailEnd len="sm" w="sm" type="none"/>
            </a:ln>
          </p:spPr>
        </p:cxnSp>
        <p:cxnSp>
          <p:nvCxnSpPr>
            <p:cNvPr id="969" name="Google Shape;969;p27"/>
            <p:cNvCxnSpPr/>
            <p:nvPr/>
          </p:nvCxnSpPr>
          <p:spPr>
            <a:xfrm rot="10800000">
              <a:off x="15892015" y="0"/>
              <a:ext cx="0" cy="13716000"/>
            </a:xfrm>
            <a:prstGeom prst="straightConnector1">
              <a:avLst/>
            </a:prstGeom>
            <a:noFill/>
            <a:ln cap="flat" cmpd="sng" w="25400">
              <a:solidFill>
                <a:srgbClr val="FFFFFF"/>
              </a:solidFill>
              <a:prstDash val="solid"/>
              <a:round/>
              <a:headEnd len="sm" w="sm" type="none"/>
              <a:tailEnd len="sm" w="sm" type="none"/>
            </a:ln>
          </p:spPr>
        </p:cxnSp>
      </p:grpSp>
      <p:grpSp>
        <p:nvGrpSpPr>
          <p:cNvPr id="970" name="Google Shape;970;p27"/>
          <p:cNvGrpSpPr/>
          <p:nvPr/>
        </p:nvGrpSpPr>
        <p:grpSpPr>
          <a:xfrm>
            <a:off x="840754" y="-144661"/>
            <a:ext cx="2731610" cy="3901022"/>
            <a:chOff x="0" y="-38100"/>
            <a:chExt cx="719436" cy="1027430"/>
          </a:xfrm>
        </p:grpSpPr>
        <p:sp>
          <p:nvSpPr>
            <p:cNvPr id="971" name="Google Shape;971;p27"/>
            <p:cNvSpPr/>
            <p:nvPr/>
          </p:nvSpPr>
          <p:spPr>
            <a:xfrm>
              <a:off x="0" y="0"/>
              <a:ext cx="719436" cy="989330"/>
            </a:xfrm>
            <a:custGeom>
              <a:rect b="b" l="l" r="r" t="t"/>
              <a:pathLst>
                <a:path extrusionOk="0" h="989330" w="719436">
                  <a:moveTo>
                    <a:pt x="0" y="0"/>
                  </a:moveTo>
                  <a:lnTo>
                    <a:pt x="719436" y="0"/>
                  </a:lnTo>
                  <a:lnTo>
                    <a:pt x="719436" y="989330"/>
                  </a:lnTo>
                  <a:lnTo>
                    <a:pt x="0" y="989330"/>
                  </a:lnTo>
                  <a:close/>
                </a:path>
              </a:pathLst>
            </a:custGeom>
            <a:solidFill>
              <a:srgbClr val="000000"/>
            </a:solidFill>
            <a:ln>
              <a:noFill/>
            </a:ln>
          </p:spPr>
        </p:sp>
        <p:sp>
          <p:nvSpPr>
            <p:cNvPr id="972" name="Google Shape;972;p27"/>
            <p:cNvSpPr txBox="1"/>
            <p:nvPr/>
          </p:nvSpPr>
          <p:spPr>
            <a:xfrm>
              <a:off x="0" y="-38100"/>
              <a:ext cx="719436" cy="102743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p27"/>
          <p:cNvGrpSpPr/>
          <p:nvPr/>
        </p:nvGrpSpPr>
        <p:grpSpPr>
          <a:xfrm>
            <a:off x="6380946" y="6385699"/>
            <a:ext cx="11074759" cy="2864981"/>
            <a:chOff x="0" y="-38100"/>
            <a:chExt cx="2916809" cy="754563"/>
          </a:xfrm>
        </p:grpSpPr>
        <p:sp>
          <p:nvSpPr>
            <p:cNvPr id="974" name="Google Shape;974;p27"/>
            <p:cNvSpPr/>
            <p:nvPr/>
          </p:nvSpPr>
          <p:spPr>
            <a:xfrm>
              <a:off x="0" y="0"/>
              <a:ext cx="2916809" cy="716463"/>
            </a:xfrm>
            <a:custGeom>
              <a:rect b="b" l="l" r="r" t="t"/>
              <a:pathLst>
                <a:path extrusionOk="0" h="716463" w="2916809">
                  <a:moveTo>
                    <a:pt x="0" y="0"/>
                  </a:moveTo>
                  <a:lnTo>
                    <a:pt x="2916809" y="0"/>
                  </a:lnTo>
                  <a:lnTo>
                    <a:pt x="2916809" y="716463"/>
                  </a:lnTo>
                  <a:lnTo>
                    <a:pt x="0" y="716463"/>
                  </a:lnTo>
                  <a:close/>
                </a:path>
              </a:pathLst>
            </a:custGeom>
            <a:solidFill>
              <a:srgbClr val="000000"/>
            </a:solidFill>
            <a:ln>
              <a:noFill/>
            </a:ln>
          </p:spPr>
        </p:sp>
        <p:sp>
          <p:nvSpPr>
            <p:cNvPr id="975" name="Google Shape;975;p27"/>
            <p:cNvSpPr txBox="1"/>
            <p:nvPr/>
          </p:nvSpPr>
          <p:spPr>
            <a:xfrm>
              <a:off x="0" y="-38100"/>
              <a:ext cx="2916809" cy="754563"/>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6" name="Google Shape;976;p27"/>
          <p:cNvSpPr txBox="1"/>
          <p:nvPr/>
        </p:nvSpPr>
        <p:spPr>
          <a:xfrm>
            <a:off x="791294" y="144233"/>
            <a:ext cx="2725800" cy="346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502" u="none" cap="none" strike="noStrike">
                <a:solidFill>
                  <a:srgbClr val="FFFFFF"/>
                </a:solidFill>
                <a:latin typeface="Big Shoulders Display"/>
                <a:ea typeface="Big Shoulders Display"/>
                <a:cs typeface="Big Shoulders Display"/>
                <a:sym typeface="Big Shoulders Display"/>
              </a:rPr>
              <a:t>02</a:t>
            </a:r>
            <a:endParaRPr/>
          </a:p>
        </p:txBody>
      </p:sp>
      <p:sp>
        <p:nvSpPr>
          <p:cNvPr id="977" name="Google Shape;977;p27"/>
          <p:cNvSpPr txBox="1"/>
          <p:nvPr/>
        </p:nvSpPr>
        <p:spPr>
          <a:xfrm>
            <a:off x="6749569" y="6984899"/>
            <a:ext cx="10286079" cy="1964968"/>
          </a:xfrm>
          <a:prstGeom prst="rect">
            <a:avLst/>
          </a:prstGeom>
          <a:noFill/>
          <a:ln>
            <a:noFill/>
          </a:ln>
        </p:spPr>
        <p:txBody>
          <a:bodyPr anchorCtr="0" anchor="t" bIns="0" lIns="0" spcFirstLastPara="1" rIns="0" wrap="square" tIns="0">
            <a:spAutoFit/>
          </a:bodyPr>
          <a:lstStyle/>
          <a:p>
            <a:pPr indent="0" lvl="0" marL="0" marR="0" rtl="0" algn="ctr">
              <a:lnSpc>
                <a:spcPct val="108002"/>
              </a:lnSpc>
              <a:spcBef>
                <a:spcPts val="0"/>
              </a:spcBef>
              <a:spcAft>
                <a:spcPts val="0"/>
              </a:spcAft>
              <a:buNone/>
            </a:pPr>
            <a:r>
              <a:rPr b="1" i="0" lang="en-US" sz="13934" u="none" cap="none" strike="noStrike">
                <a:solidFill>
                  <a:srgbClr val="FFFFFF"/>
                </a:solidFill>
                <a:latin typeface="Big Shoulders Display"/>
                <a:ea typeface="Big Shoulders Display"/>
                <a:cs typeface="Big Shoulders Display"/>
                <a:sym typeface="Big Shoulders Display"/>
              </a:rPr>
              <a:t>OUR BRAND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grpSp>
        <p:nvGrpSpPr>
          <p:cNvPr id="982" name="Google Shape;982;p28"/>
          <p:cNvGrpSpPr/>
          <p:nvPr/>
        </p:nvGrpSpPr>
        <p:grpSpPr>
          <a:xfrm>
            <a:off x="7669505" y="902487"/>
            <a:ext cx="10618495" cy="2872588"/>
            <a:chOff x="0" y="-38100"/>
            <a:chExt cx="2796641" cy="756566"/>
          </a:xfrm>
        </p:grpSpPr>
        <p:sp>
          <p:nvSpPr>
            <p:cNvPr id="983" name="Google Shape;983;p28"/>
            <p:cNvSpPr/>
            <p:nvPr/>
          </p:nvSpPr>
          <p:spPr>
            <a:xfrm>
              <a:off x="0" y="0"/>
              <a:ext cx="2796641" cy="718466"/>
            </a:xfrm>
            <a:custGeom>
              <a:rect b="b" l="l" r="r" t="t"/>
              <a:pathLst>
                <a:path extrusionOk="0" h="718466" w="2796641">
                  <a:moveTo>
                    <a:pt x="0" y="0"/>
                  </a:moveTo>
                  <a:lnTo>
                    <a:pt x="2796641" y="0"/>
                  </a:lnTo>
                  <a:lnTo>
                    <a:pt x="2796641" y="718466"/>
                  </a:lnTo>
                  <a:lnTo>
                    <a:pt x="0" y="718466"/>
                  </a:lnTo>
                  <a:close/>
                </a:path>
              </a:pathLst>
            </a:custGeom>
            <a:solidFill>
              <a:srgbClr val="DDDDDD"/>
            </a:solidFill>
            <a:ln>
              <a:noFill/>
            </a:ln>
          </p:spPr>
        </p:sp>
        <p:sp>
          <p:nvSpPr>
            <p:cNvPr id="984" name="Google Shape;984;p28"/>
            <p:cNvSpPr txBox="1"/>
            <p:nvPr/>
          </p:nvSpPr>
          <p:spPr>
            <a:xfrm>
              <a:off x="0" y="-38100"/>
              <a:ext cx="2796641" cy="75656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5" name="Google Shape;985;p28"/>
          <p:cNvGrpSpPr/>
          <p:nvPr/>
        </p:nvGrpSpPr>
        <p:grpSpPr>
          <a:xfrm>
            <a:off x="7669505" y="3639337"/>
            <a:ext cx="10618495" cy="2872588"/>
            <a:chOff x="0" y="-38100"/>
            <a:chExt cx="2796641" cy="756566"/>
          </a:xfrm>
        </p:grpSpPr>
        <p:sp>
          <p:nvSpPr>
            <p:cNvPr id="986" name="Google Shape;986;p28"/>
            <p:cNvSpPr/>
            <p:nvPr/>
          </p:nvSpPr>
          <p:spPr>
            <a:xfrm>
              <a:off x="0" y="0"/>
              <a:ext cx="2796641" cy="718466"/>
            </a:xfrm>
            <a:custGeom>
              <a:rect b="b" l="l" r="r" t="t"/>
              <a:pathLst>
                <a:path extrusionOk="0" h="718466" w="2796641">
                  <a:moveTo>
                    <a:pt x="0" y="0"/>
                  </a:moveTo>
                  <a:lnTo>
                    <a:pt x="2796641" y="0"/>
                  </a:lnTo>
                  <a:lnTo>
                    <a:pt x="2796641" y="718466"/>
                  </a:lnTo>
                  <a:lnTo>
                    <a:pt x="0" y="718466"/>
                  </a:lnTo>
                  <a:close/>
                </a:path>
              </a:pathLst>
            </a:custGeom>
            <a:solidFill>
              <a:srgbClr val="DD3911"/>
            </a:solidFill>
            <a:ln>
              <a:noFill/>
            </a:ln>
          </p:spPr>
        </p:sp>
        <p:sp>
          <p:nvSpPr>
            <p:cNvPr id="987" name="Google Shape;987;p28"/>
            <p:cNvSpPr txBox="1"/>
            <p:nvPr/>
          </p:nvSpPr>
          <p:spPr>
            <a:xfrm>
              <a:off x="0" y="-38100"/>
              <a:ext cx="2796641" cy="756566"/>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8" name="Google Shape;988;p28"/>
          <p:cNvGrpSpPr/>
          <p:nvPr/>
        </p:nvGrpSpPr>
        <p:grpSpPr>
          <a:xfrm>
            <a:off x="7669505" y="6354564"/>
            <a:ext cx="10618495" cy="2894211"/>
            <a:chOff x="0" y="-38100"/>
            <a:chExt cx="2796641" cy="762261"/>
          </a:xfrm>
        </p:grpSpPr>
        <p:sp>
          <p:nvSpPr>
            <p:cNvPr id="989" name="Google Shape;989;p28"/>
            <p:cNvSpPr/>
            <p:nvPr/>
          </p:nvSpPr>
          <p:spPr>
            <a:xfrm>
              <a:off x="0" y="0"/>
              <a:ext cx="2796641" cy="724161"/>
            </a:xfrm>
            <a:custGeom>
              <a:rect b="b" l="l" r="r" t="t"/>
              <a:pathLst>
                <a:path extrusionOk="0" h="724161" w="2796641">
                  <a:moveTo>
                    <a:pt x="0" y="0"/>
                  </a:moveTo>
                  <a:lnTo>
                    <a:pt x="2796641" y="0"/>
                  </a:lnTo>
                  <a:lnTo>
                    <a:pt x="2796641" y="724161"/>
                  </a:lnTo>
                  <a:lnTo>
                    <a:pt x="0" y="724161"/>
                  </a:lnTo>
                  <a:close/>
                </a:path>
              </a:pathLst>
            </a:custGeom>
            <a:solidFill>
              <a:srgbClr val="2E2E2E"/>
            </a:solidFill>
            <a:ln>
              <a:noFill/>
            </a:ln>
          </p:spPr>
        </p:sp>
        <p:sp>
          <p:nvSpPr>
            <p:cNvPr id="990" name="Google Shape;990;p28"/>
            <p:cNvSpPr txBox="1"/>
            <p:nvPr/>
          </p:nvSpPr>
          <p:spPr>
            <a:xfrm>
              <a:off x="0" y="-38100"/>
              <a:ext cx="2796641" cy="762261"/>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91" name="Google Shape;991;p28"/>
          <p:cNvCxnSpPr/>
          <p:nvPr/>
        </p:nvCxnSpPr>
        <p:spPr>
          <a:xfrm>
            <a:off x="0" y="103822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992" name="Google Shape;992;p28"/>
          <p:cNvCxnSpPr/>
          <p:nvPr/>
        </p:nvCxnSpPr>
        <p:spPr>
          <a:xfrm>
            <a:off x="0" y="377507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993" name="Google Shape;993;p28"/>
          <p:cNvCxnSpPr/>
          <p:nvPr/>
        </p:nvCxnSpPr>
        <p:spPr>
          <a:xfrm>
            <a:off x="7669505" y="6511925"/>
            <a:ext cx="10618495" cy="0"/>
          </a:xfrm>
          <a:prstGeom prst="straightConnector1">
            <a:avLst/>
          </a:prstGeom>
          <a:noFill/>
          <a:ln cap="flat" cmpd="sng" w="19050">
            <a:solidFill>
              <a:srgbClr val="000000"/>
            </a:solidFill>
            <a:prstDash val="solid"/>
            <a:round/>
            <a:headEnd len="sm" w="sm" type="none"/>
            <a:tailEnd len="sm" w="sm" type="none"/>
          </a:ln>
        </p:spPr>
      </p:cxnSp>
      <p:cxnSp>
        <p:nvCxnSpPr>
          <p:cNvPr id="994" name="Google Shape;994;p28"/>
          <p:cNvCxnSpPr/>
          <p:nvPr/>
        </p:nvCxnSpPr>
        <p:spPr>
          <a:xfrm>
            <a:off x="0" y="9248775"/>
            <a:ext cx="18288000" cy="0"/>
          </a:xfrm>
          <a:prstGeom prst="straightConnector1">
            <a:avLst/>
          </a:prstGeom>
          <a:noFill/>
          <a:ln cap="flat" cmpd="sng" w="19050">
            <a:solidFill>
              <a:srgbClr val="000000"/>
            </a:solidFill>
            <a:prstDash val="solid"/>
            <a:round/>
            <a:headEnd len="sm" w="sm" type="none"/>
            <a:tailEnd len="sm" w="sm" type="none"/>
          </a:ln>
        </p:spPr>
      </p:cxnSp>
      <p:cxnSp>
        <p:nvCxnSpPr>
          <p:cNvPr id="995" name="Google Shape;995;p28"/>
          <p:cNvCxnSpPr/>
          <p:nvPr/>
        </p:nvCxnSpPr>
        <p:spPr>
          <a:xfrm rot="10800000">
            <a:off x="7669505" y="1047148"/>
            <a:ext cx="0" cy="8192704"/>
          </a:xfrm>
          <a:prstGeom prst="straightConnector1">
            <a:avLst/>
          </a:prstGeom>
          <a:noFill/>
          <a:ln cap="flat" cmpd="sng" w="19050">
            <a:solidFill>
              <a:srgbClr val="000000"/>
            </a:solidFill>
            <a:prstDash val="solid"/>
            <a:round/>
            <a:headEnd len="sm" w="sm" type="none"/>
            <a:tailEnd len="sm" w="sm" type="none"/>
          </a:ln>
        </p:spPr>
      </p:cxnSp>
      <p:cxnSp>
        <p:nvCxnSpPr>
          <p:cNvPr id="996" name="Google Shape;996;p28"/>
          <p:cNvCxnSpPr/>
          <p:nvPr/>
        </p:nvCxnSpPr>
        <p:spPr>
          <a:xfrm rot="10800000">
            <a:off x="3850104" y="1047148"/>
            <a:ext cx="0" cy="2727927"/>
          </a:xfrm>
          <a:prstGeom prst="straightConnector1">
            <a:avLst/>
          </a:prstGeom>
          <a:noFill/>
          <a:ln cap="flat" cmpd="sng" w="19050">
            <a:solidFill>
              <a:srgbClr val="000000"/>
            </a:solidFill>
            <a:prstDash val="solid"/>
            <a:round/>
            <a:headEnd len="sm" w="sm" type="none"/>
            <a:tailEnd len="sm" w="sm" type="none"/>
          </a:ln>
        </p:spPr>
      </p:cxnSp>
      <p:sp>
        <p:nvSpPr>
          <p:cNvPr id="997" name="Google Shape;997;p28"/>
          <p:cNvSpPr txBox="1"/>
          <p:nvPr/>
        </p:nvSpPr>
        <p:spPr>
          <a:xfrm>
            <a:off x="952500" y="5067616"/>
            <a:ext cx="5814259" cy="1504697"/>
          </a:xfrm>
          <a:prstGeom prst="rect">
            <a:avLst/>
          </a:prstGeom>
          <a:noFill/>
          <a:ln>
            <a:noFill/>
          </a:ln>
        </p:spPr>
        <p:txBody>
          <a:bodyPr anchorCtr="0" anchor="t" bIns="0" lIns="0" spcFirstLastPara="1" rIns="0" wrap="square" tIns="0">
            <a:spAutoFit/>
          </a:bodyPr>
          <a:lstStyle/>
          <a:p>
            <a:pPr indent="0" lvl="0" marL="0" marR="0" rtl="0" algn="l">
              <a:lnSpc>
                <a:spcPct val="128002"/>
              </a:lnSpc>
              <a:spcBef>
                <a:spcPts val="0"/>
              </a:spcBef>
              <a:spcAft>
                <a:spcPts val="0"/>
              </a:spcAft>
              <a:buNone/>
            </a:pPr>
            <a:r>
              <a:rPr b="1" i="0" lang="en-US" sz="9399" u="none" cap="none" strike="noStrike">
                <a:solidFill>
                  <a:srgbClr val="DD3911"/>
                </a:solidFill>
                <a:latin typeface="Big Shoulders Display"/>
                <a:ea typeface="Big Shoulders Display"/>
                <a:cs typeface="Big Shoulders Display"/>
                <a:sym typeface="Big Shoulders Display"/>
              </a:rPr>
              <a:t>LOGO USAGE</a:t>
            </a:r>
            <a:endParaRPr/>
          </a:p>
        </p:txBody>
      </p:sp>
      <p:sp>
        <p:nvSpPr>
          <p:cNvPr id="998" name="Google Shape;998;p28"/>
          <p:cNvSpPr txBox="1"/>
          <p:nvPr/>
        </p:nvSpPr>
        <p:spPr>
          <a:xfrm>
            <a:off x="952500" y="6856668"/>
            <a:ext cx="5894650" cy="976702"/>
          </a:xfrm>
          <a:prstGeom prst="rect">
            <a:avLst/>
          </a:prstGeom>
          <a:noFill/>
          <a:ln>
            <a:noFill/>
          </a:ln>
        </p:spPr>
        <p:txBody>
          <a:bodyPr anchorCtr="0" anchor="t" bIns="0" lIns="0" spcFirstLastPara="1" rIns="0" wrap="square" tIns="0">
            <a:spAutoFit/>
          </a:bodyPr>
          <a:lstStyle/>
          <a:p>
            <a:pPr indent="0" lvl="1" marL="0" marR="0" rtl="0" algn="l">
              <a:lnSpc>
                <a:spcPct val="140007"/>
              </a:lnSpc>
              <a:spcBef>
                <a:spcPts val="0"/>
              </a:spcBef>
              <a:spcAft>
                <a:spcPts val="0"/>
              </a:spcAft>
              <a:buNone/>
            </a:pPr>
            <a:r>
              <a:rPr b="0" i="0" lang="en-US" sz="2797" u="none" cap="none" strike="noStrike">
                <a:solidFill>
                  <a:srgbClr val="000000"/>
                </a:solidFill>
                <a:latin typeface="Assistant"/>
                <a:ea typeface="Assistant"/>
                <a:cs typeface="Assistant"/>
                <a:sym typeface="Assistant"/>
              </a:rPr>
              <a:t>Show examples of correct and incorrect logo usage in different contexts.</a:t>
            </a:r>
            <a:endParaRPr/>
          </a:p>
        </p:txBody>
      </p:sp>
      <p:grpSp>
        <p:nvGrpSpPr>
          <p:cNvPr id="999" name="Google Shape;999;p28"/>
          <p:cNvGrpSpPr/>
          <p:nvPr/>
        </p:nvGrpSpPr>
        <p:grpSpPr>
          <a:xfrm>
            <a:off x="11671570" y="1621906"/>
            <a:ext cx="2614366" cy="968416"/>
            <a:chOff x="0" y="-47625"/>
            <a:chExt cx="568560" cy="210606"/>
          </a:xfrm>
        </p:grpSpPr>
        <p:sp>
          <p:nvSpPr>
            <p:cNvPr id="1000" name="Google Shape;1000;p28"/>
            <p:cNvSpPr/>
            <p:nvPr/>
          </p:nvSpPr>
          <p:spPr>
            <a:xfrm>
              <a:off x="0" y="0"/>
              <a:ext cx="568560" cy="162981"/>
            </a:xfrm>
            <a:custGeom>
              <a:rect b="b" l="l" r="r" t="t"/>
              <a:pathLst>
                <a:path extrusionOk="0" h="162981" w="568560">
                  <a:moveTo>
                    <a:pt x="0" y="0"/>
                  </a:moveTo>
                  <a:lnTo>
                    <a:pt x="568560" y="0"/>
                  </a:lnTo>
                  <a:lnTo>
                    <a:pt x="5685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1001" name="Google Shape;1001;p28"/>
            <p:cNvSpPr txBox="1"/>
            <p:nvPr/>
          </p:nvSpPr>
          <p:spPr>
            <a:xfrm>
              <a:off x="0" y="-47625"/>
              <a:ext cx="568560" cy="210606"/>
            </a:xfrm>
            <a:prstGeom prst="rect">
              <a:avLst/>
            </a:prstGeom>
            <a:noFill/>
            <a:ln>
              <a:noFill/>
            </a:ln>
          </p:spPr>
          <p:txBody>
            <a:bodyPr anchorCtr="0" anchor="ctr" bIns="61500" lIns="61500" spcFirstLastPara="1" rIns="61500" wrap="square" tIns="615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28"/>
          <p:cNvGrpSpPr/>
          <p:nvPr/>
        </p:nvGrpSpPr>
        <p:grpSpPr>
          <a:xfrm>
            <a:off x="11671570" y="4356184"/>
            <a:ext cx="2614366" cy="968416"/>
            <a:chOff x="0" y="-47625"/>
            <a:chExt cx="568560" cy="210606"/>
          </a:xfrm>
        </p:grpSpPr>
        <p:sp>
          <p:nvSpPr>
            <p:cNvPr id="1003" name="Google Shape;1003;p28"/>
            <p:cNvSpPr/>
            <p:nvPr/>
          </p:nvSpPr>
          <p:spPr>
            <a:xfrm>
              <a:off x="0" y="0"/>
              <a:ext cx="568560" cy="162981"/>
            </a:xfrm>
            <a:custGeom>
              <a:rect b="b" l="l" r="r" t="t"/>
              <a:pathLst>
                <a:path extrusionOk="0" h="162981" w="568560">
                  <a:moveTo>
                    <a:pt x="0" y="0"/>
                  </a:moveTo>
                  <a:lnTo>
                    <a:pt x="568560" y="0"/>
                  </a:lnTo>
                  <a:lnTo>
                    <a:pt x="568560" y="162981"/>
                  </a:lnTo>
                  <a:lnTo>
                    <a:pt x="0" y="162981"/>
                  </a:lnTo>
                  <a:close/>
                </a:path>
              </a:pathLst>
            </a:custGeom>
            <a:solidFill>
              <a:srgbClr val="000000">
                <a:alpha val="0"/>
              </a:srgbClr>
            </a:solidFill>
            <a:ln cap="sq" cmpd="sng" w="38100">
              <a:solidFill>
                <a:srgbClr val="000000"/>
              </a:solidFill>
              <a:prstDash val="solid"/>
              <a:miter lim="8000"/>
              <a:headEnd len="sm" w="sm" type="none"/>
              <a:tailEnd len="sm" w="sm" type="none"/>
            </a:ln>
          </p:spPr>
        </p:sp>
        <p:sp>
          <p:nvSpPr>
            <p:cNvPr id="1004" name="Google Shape;1004;p28"/>
            <p:cNvSpPr txBox="1"/>
            <p:nvPr/>
          </p:nvSpPr>
          <p:spPr>
            <a:xfrm>
              <a:off x="0" y="-47625"/>
              <a:ext cx="568560" cy="210606"/>
            </a:xfrm>
            <a:prstGeom prst="rect">
              <a:avLst/>
            </a:prstGeom>
            <a:noFill/>
            <a:ln>
              <a:noFill/>
            </a:ln>
          </p:spPr>
          <p:txBody>
            <a:bodyPr anchorCtr="0" anchor="ctr" bIns="61500" lIns="61500" spcFirstLastPara="1" rIns="61500" wrap="square" tIns="615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5" name="Google Shape;1005;p28"/>
          <p:cNvGrpSpPr/>
          <p:nvPr/>
        </p:nvGrpSpPr>
        <p:grpSpPr>
          <a:xfrm>
            <a:off x="11671570" y="7012327"/>
            <a:ext cx="2614366" cy="968416"/>
            <a:chOff x="0" y="-47625"/>
            <a:chExt cx="568560" cy="210606"/>
          </a:xfrm>
        </p:grpSpPr>
        <p:sp>
          <p:nvSpPr>
            <p:cNvPr id="1006" name="Google Shape;1006;p28"/>
            <p:cNvSpPr/>
            <p:nvPr/>
          </p:nvSpPr>
          <p:spPr>
            <a:xfrm>
              <a:off x="0" y="0"/>
              <a:ext cx="568560" cy="162981"/>
            </a:xfrm>
            <a:custGeom>
              <a:rect b="b" l="l" r="r" t="t"/>
              <a:pathLst>
                <a:path extrusionOk="0" h="162981" w="568560">
                  <a:moveTo>
                    <a:pt x="0" y="0"/>
                  </a:moveTo>
                  <a:lnTo>
                    <a:pt x="568560" y="0"/>
                  </a:lnTo>
                  <a:lnTo>
                    <a:pt x="568560" y="162981"/>
                  </a:lnTo>
                  <a:lnTo>
                    <a:pt x="0" y="162981"/>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1007" name="Google Shape;1007;p28"/>
            <p:cNvSpPr txBox="1"/>
            <p:nvPr/>
          </p:nvSpPr>
          <p:spPr>
            <a:xfrm>
              <a:off x="0" y="-47625"/>
              <a:ext cx="568560" cy="210606"/>
            </a:xfrm>
            <a:prstGeom prst="rect">
              <a:avLst/>
            </a:prstGeom>
            <a:noFill/>
            <a:ln>
              <a:noFill/>
            </a:ln>
          </p:spPr>
          <p:txBody>
            <a:bodyPr anchorCtr="0" anchor="ctr" bIns="61500" lIns="61500" spcFirstLastPara="1" rIns="61500" wrap="square" tIns="615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8" name="Google Shape;1008;p28"/>
          <p:cNvSpPr txBox="1"/>
          <p:nvPr/>
        </p:nvSpPr>
        <p:spPr>
          <a:xfrm>
            <a:off x="11831437" y="1961540"/>
            <a:ext cx="2294631" cy="555766"/>
          </a:xfrm>
          <a:prstGeom prst="rect">
            <a:avLst/>
          </a:prstGeom>
          <a:noFill/>
          <a:ln>
            <a:noFill/>
          </a:ln>
        </p:spPr>
        <p:txBody>
          <a:bodyPr anchorCtr="0" anchor="t" bIns="0" lIns="0" spcFirstLastPara="1" rIns="0" wrap="square" tIns="0">
            <a:spAutoFit/>
          </a:bodyPr>
          <a:lstStyle/>
          <a:p>
            <a:pPr indent="0" lvl="0" marL="0" marR="0" rtl="0" algn="ctr">
              <a:lnSpc>
                <a:spcPct val="108018"/>
              </a:lnSpc>
              <a:spcBef>
                <a:spcPts val="0"/>
              </a:spcBef>
              <a:spcAft>
                <a:spcPts val="0"/>
              </a:spcAft>
              <a:buNone/>
            </a:pPr>
            <a:r>
              <a:rPr b="1" i="0" lang="en-US" sz="3966" u="none" cap="none" strike="noStrike">
                <a:solidFill>
                  <a:srgbClr val="000000"/>
                </a:solidFill>
                <a:latin typeface="Big Shoulders Display"/>
                <a:ea typeface="Big Shoulders Display"/>
                <a:cs typeface="Big Shoulders Display"/>
                <a:sym typeface="Big Shoulders Display"/>
              </a:rPr>
              <a:t>MEDIAHUB</a:t>
            </a:r>
            <a:endParaRPr/>
          </a:p>
        </p:txBody>
      </p:sp>
      <p:sp>
        <p:nvSpPr>
          <p:cNvPr id="1009" name="Google Shape;1009;p28"/>
          <p:cNvSpPr txBox="1"/>
          <p:nvPr/>
        </p:nvSpPr>
        <p:spPr>
          <a:xfrm>
            <a:off x="11831437" y="4695817"/>
            <a:ext cx="2294631" cy="555766"/>
          </a:xfrm>
          <a:prstGeom prst="rect">
            <a:avLst/>
          </a:prstGeom>
          <a:noFill/>
          <a:ln>
            <a:noFill/>
          </a:ln>
        </p:spPr>
        <p:txBody>
          <a:bodyPr anchorCtr="0" anchor="t" bIns="0" lIns="0" spcFirstLastPara="1" rIns="0" wrap="square" tIns="0">
            <a:spAutoFit/>
          </a:bodyPr>
          <a:lstStyle/>
          <a:p>
            <a:pPr indent="0" lvl="0" marL="0" marR="0" rtl="0" algn="ctr">
              <a:lnSpc>
                <a:spcPct val="108018"/>
              </a:lnSpc>
              <a:spcBef>
                <a:spcPts val="0"/>
              </a:spcBef>
              <a:spcAft>
                <a:spcPts val="0"/>
              </a:spcAft>
              <a:buNone/>
            </a:pPr>
            <a:r>
              <a:rPr b="1" i="0" lang="en-US" sz="3966" u="none" cap="none" strike="noStrike">
                <a:solidFill>
                  <a:srgbClr val="000000"/>
                </a:solidFill>
                <a:latin typeface="Big Shoulders Display"/>
                <a:ea typeface="Big Shoulders Display"/>
                <a:cs typeface="Big Shoulders Display"/>
                <a:sym typeface="Big Shoulders Display"/>
              </a:rPr>
              <a:t>MEDIAHUB</a:t>
            </a:r>
            <a:endParaRPr/>
          </a:p>
        </p:txBody>
      </p:sp>
      <p:sp>
        <p:nvSpPr>
          <p:cNvPr id="1010" name="Google Shape;1010;p28"/>
          <p:cNvSpPr txBox="1"/>
          <p:nvPr/>
        </p:nvSpPr>
        <p:spPr>
          <a:xfrm>
            <a:off x="11831437" y="7351960"/>
            <a:ext cx="2294631" cy="555766"/>
          </a:xfrm>
          <a:prstGeom prst="rect">
            <a:avLst/>
          </a:prstGeom>
          <a:noFill/>
          <a:ln>
            <a:noFill/>
          </a:ln>
        </p:spPr>
        <p:txBody>
          <a:bodyPr anchorCtr="0" anchor="t" bIns="0" lIns="0" spcFirstLastPara="1" rIns="0" wrap="square" tIns="0">
            <a:spAutoFit/>
          </a:bodyPr>
          <a:lstStyle/>
          <a:p>
            <a:pPr indent="0" lvl="0" marL="0" marR="0" rtl="0" algn="ctr">
              <a:lnSpc>
                <a:spcPct val="108018"/>
              </a:lnSpc>
              <a:spcBef>
                <a:spcPts val="0"/>
              </a:spcBef>
              <a:spcAft>
                <a:spcPts val="0"/>
              </a:spcAft>
              <a:buNone/>
            </a:pPr>
            <a:r>
              <a:rPr b="1" i="0" lang="en-US" sz="3966" u="none" cap="none" strike="noStrike">
                <a:solidFill>
                  <a:srgbClr val="FFFFFF"/>
                </a:solidFill>
                <a:latin typeface="Big Shoulders Display"/>
                <a:ea typeface="Big Shoulders Display"/>
                <a:cs typeface="Big Shoulders Display"/>
                <a:sym typeface="Big Shoulders Display"/>
              </a:rPr>
              <a:t>MEDIAHUB</a:t>
            </a:r>
            <a:endParaRPr/>
          </a:p>
        </p:txBody>
      </p:sp>
      <p:sp>
        <p:nvSpPr>
          <p:cNvPr id="1011" name="Google Shape;1011;p28"/>
          <p:cNvSpPr txBox="1"/>
          <p:nvPr/>
        </p:nvSpPr>
        <p:spPr>
          <a:xfrm>
            <a:off x="11577268" y="2699742"/>
            <a:ext cx="2802970" cy="2726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40" u="none" cap="none" strike="noStrike">
                <a:solidFill>
                  <a:srgbClr val="000000"/>
                </a:solidFill>
                <a:latin typeface="Assistant SemiBold"/>
                <a:ea typeface="Assistant SemiBold"/>
                <a:cs typeface="Assistant SemiBold"/>
                <a:sym typeface="Assistant SemiBold"/>
              </a:rPr>
              <a:t>Your Partner in Media Mastery</a:t>
            </a:r>
            <a:endParaRPr/>
          </a:p>
        </p:txBody>
      </p:sp>
      <p:sp>
        <p:nvSpPr>
          <p:cNvPr id="1012" name="Google Shape;1012;p28"/>
          <p:cNvSpPr txBox="1"/>
          <p:nvPr/>
        </p:nvSpPr>
        <p:spPr>
          <a:xfrm>
            <a:off x="11577268" y="5434019"/>
            <a:ext cx="2802970" cy="2726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40" u="none" cap="none" strike="noStrike">
                <a:solidFill>
                  <a:srgbClr val="000000"/>
                </a:solidFill>
                <a:latin typeface="Assistant SemiBold"/>
                <a:ea typeface="Assistant SemiBold"/>
                <a:cs typeface="Assistant SemiBold"/>
                <a:sym typeface="Assistant SemiBold"/>
              </a:rPr>
              <a:t>Your Partner in Media Mastery</a:t>
            </a:r>
            <a:endParaRPr/>
          </a:p>
        </p:txBody>
      </p:sp>
      <p:sp>
        <p:nvSpPr>
          <p:cNvPr id="1013" name="Google Shape;1013;p28"/>
          <p:cNvSpPr txBox="1"/>
          <p:nvPr/>
        </p:nvSpPr>
        <p:spPr>
          <a:xfrm>
            <a:off x="11577268" y="8090162"/>
            <a:ext cx="2802970" cy="2726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640" u="none" cap="none" strike="noStrike">
                <a:solidFill>
                  <a:srgbClr val="FFFFFF"/>
                </a:solidFill>
                <a:latin typeface="Assistant SemiBold"/>
                <a:ea typeface="Assistant SemiBold"/>
                <a:cs typeface="Assistant SemiBold"/>
                <a:sym typeface="Assistant SemiBold"/>
              </a:rPr>
              <a:t>Your Partner in Media Mastery</a:t>
            </a:r>
            <a:endParaRPr/>
          </a:p>
        </p:txBody>
      </p:sp>
      <p:sp>
        <p:nvSpPr>
          <p:cNvPr id="1014" name="Google Shape;1014;p28"/>
          <p:cNvSpPr txBox="1"/>
          <p:nvPr/>
        </p:nvSpPr>
        <p:spPr>
          <a:xfrm>
            <a:off x="1476108" y="1395591"/>
            <a:ext cx="907413"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01</a:t>
            </a:r>
            <a:endParaRPr/>
          </a:p>
        </p:txBody>
      </p:sp>
      <p:sp>
        <p:nvSpPr>
          <p:cNvPr id="1015" name="Google Shape;1015;p28"/>
          <p:cNvSpPr txBox="1"/>
          <p:nvPr/>
        </p:nvSpPr>
        <p:spPr>
          <a:xfrm>
            <a:off x="5208772" y="1395591"/>
            <a:ext cx="1102065" cy="1270635"/>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0" i="0" lang="en-US" sz="9000" u="none" cap="none" strike="noStrike">
                <a:solidFill>
                  <a:srgbClr val="DD3911"/>
                </a:solidFill>
                <a:latin typeface="Big Shoulders Display"/>
                <a:ea typeface="Big Shoulders Display"/>
                <a:cs typeface="Big Shoulders Display"/>
                <a:sym typeface="Big Shoulders Display"/>
              </a:rPr>
              <a:t>02</a:t>
            </a:r>
            <a:endParaRPr/>
          </a:p>
        </p:txBody>
      </p:sp>
      <p:sp>
        <p:nvSpPr>
          <p:cNvPr id="1016" name="Google Shape;1016;p28"/>
          <p:cNvSpPr txBox="1"/>
          <p:nvPr/>
        </p:nvSpPr>
        <p:spPr>
          <a:xfrm>
            <a:off x="269994" y="2680692"/>
            <a:ext cx="3344101" cy="7016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1017" name="Google Shape;1017;p28"/>
          <p:cNvSpPr txBox="1"/>
          <p:nvPr/>
        </p:nvSpPr>
        <p:spPr>
          <a:xfrm>
            <a:off x="4087755" y="2680692"/>
            <a:ext cx="3344101" cy="7016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000000"/>
                </a:solidFill>
                <a:latin typeface="Assistant"/>
                <a:ea typeface="Assistant"/>
                <a:cs typeface="Assistant"/>
                <a:sym typeface="Assistant"/>
              </a:rPr>
              <a:t>Lorem ipsum dolor sit amet, consectetur adipiscing elit.</a:t>
            </a:r>
            <a:endParaRPr/>
          </a:p>
        </p:txBody>
      </p:sp>
      <p:sp>
        <p:nvSpPr>
          <p:cNvPr id="1018" name="Google Shape;1018;p28"/>
          <p:cNvSpPr txBox="1"/>
          <p:nvPr/>
        </p:nvSpPr>
        <p:spPr>
          <a:xfrm>
            <a:off x="794718" y="299003"/>
            <a:ext cx="5356183" cy="381674"/>
          </a:xfrm>
          <a:prstGeom prst="rect">
            <a:avLst/>
          </a:prstGeom>
          <a:noFill/>
          <a:ln>
            <a:noFill/>
          </a:ln>
        </p:spPr>
        <p:txBody>
          <a:bodyPr anchorCtr="0" anchor="t" bIns="0" lIns="0" spcFirstLastPara="1" rIns="0" wrap="square" tIns="0">
            <a:spAutoFit/>
          </a:bodyPr>
          <a:lstStyle/>
          <a:p>
            <a:pPr indent="0" lvl="0" marL="0" marR="0" rtl="0" algn="l">
              <a:lnSpc>
                <a:spcPct val="139991"/>
              </a:lnSpc>
              <a:spcBef>
                <a:spcPts val="0"/>
              </a:spcBef>
              <a:spcAft>
                <a:spcPts val="0"/>
              </a:spcAft>
              <a:buNone/>
            </a:pPr>
            <a:r>
              <a:rPr b="1" i="0" lang="en-US" sz="2223" u="none" cap="none" strike="noStrike">
                <a:solidFill>
                  <a:srgbClr val="000000"/>
                </a:solidFill>
                <a:latin typeface="Assistant"/>
                <a:ea typeface="Assistant"/>
                <a:cs typeface="Assistant"/>
                <a:sym typeface="Assistant"/>
              </a:rPr>
              <a:t>Brand Guidelines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