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Inter"/>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nter-bold.fntdata"/><Relationship Id="rId27" Type="http://schemas.openxmlformats.org/officeDocument/2006/relationships/font" Target="fonts/Inter-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000000"/>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512133" y="507760"/>
            <a:ext cx="17263847" cy="9271745"/>
            <a:chOff x="0" y="0"/>
            <a:chExt cx="4546827" cy="2441925"/>
          </a:xfrm>
        </p:grpSpPr>
        <p:sp>
          <p:nvSpPr>
            <p:cNvPr id="17" name="Google Shape;17;p3"/>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9525"/>
              <a:ext cx="45468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p:nvPr>
            <p:ph idx="2" type="pic"/>
          </p:nvPr>
        </p:nvSpPr>
        <p:spPr>
          <a:xfrm>
            <a:off x="529600" y="529675"/>
            <a:ext cx="17229000" cy="9227700"/>
          </a:xfrm>
          <a:prstGeom prst="roundRect">
            <a:avLst>
              <a:gd fmla="val 731" name="adj"/>
            </a:avLst>
          </a:prstGeom>
          <a:noFill/>
          <a:ln>
            <a:noFill/>
          </a:ln>
        </p:spPr>
      </p:sp>
      <p:sp>
        <p:nvSpPr>
          <p:cNvPr id="20" name="Google Shape;20;p3"/>
          <p:cNvSpPr txBox="1"/>
          <p:nvPr>
            <p:ph idx="1" type="body"/>
          </p:nvPr>
        </p:nvSpPr>
        <p:spPr>
          <a:xfrm>
            <a:off x="1104900" y="874400"/>
            <a:ext cx="1349400" cy="196800"/>
          </a:xfrm>
          <a:prstGeom prst="rect">
            <a:avLst/>
          </a:prstGeom>
        </p:spPr>
        <p:txBody>
          <a:bodyPr anchorCtr="0" anchor="t" bIns="45700" lIns="91425" spcFirstLastPara="1" rIns="91425" wrap="square" tIns="45700">
            <a:normAutofit/>
          </a:bodyPr>
          <a:lstStyle>
            <a:lvl1pPr indent="-330200" lvl="0" marL="457200">
              <a:spcBef>
                <a:spcPts val="640"/>
              </a:spcBef>
              <a:spcAft>
                <a:spcPts val="0"/>
              </a:spcAft>
              <a:buSzPts val="1600"/>
              <a:buChar char="•"/>
              <a:defRPr sz="1600"/>
            </a:lvl1pPr>
            <a:lvl2pPr indent="-330200" lvl="1" marL="914400">
              <a:spcBef>
                <a:spcPts val="640"/>
              </a:spcBef>
              <a:spcAft>
                <a:spcPts val="0"/>
              </a:spcAft>
              <a:buSzPts val="1600"/>
              <a:buChar char="–"/>
              <a:defRPr sz="1600"/>
            </a:lvl2pPr>
            <a:lvl3pPr indent="-330200" lvl="2" marL="1371600">
              <a:spcBef>
                <a:spcPts val="640"/>
              </a:spcBef>
              <a:spcAft>
                <a:spcPts val="0"/>
              </a:spcAft>
              <a:buSzPts val="1600"/>
              <a:buChar char="•"/>
              <a:defRPr b="1" sz="1600"/>
            </a:lvl3pPr>
            <a:lvl4pPr indent="-330200" lvl="3" marL="1828800">
              <a:spcBef>
                <a:spcPts val="640"/>
              </a:spcBef>
              <a:spcAft>
                <a:spcPts val="0"/>
              </a:spcAft>
              <a:buSzPts val="1600"/>
              <a:buChar char="–"/>
              <a:defRPr b="1" sz="1600"/>
            </a:lvl4pPr>
            <a:lvl5pPr indent="-330200" lvl="4" marL="2286000">
              <a:spcBef>
                <a:spcPts val="640"/>
              </a:spcBef>
              <a:spcAft>
                <a:spcPts val="0"/>
              </a:spcAft>
              <a:buSzPts val="1600"/>
              <a:buChar char="»"/>
              <a:defRPr b="1" sz="1600"/>
            </a:lvl5pPr>
            <a:lvl6pPr indent="-330200" lvl="5" marL="2743200">
              <a:spcBef>
                <a:spcPts val="640"/>
              </a:spcBef>
              <a:spcAft>
                <a:spcPts val="0"/>
              </a:spcAft>
              <a:buSzPts val="1600"/>
              <a:buChar char="•"/>
              <a:defRPr b="1" sz="1600"/>
            </a:lvl6pPr>
            <a:lvl7pPr indent="-330200" lvl="6" marL="3200400">
              <a:spcBef>
                <a:spcPts val="640"/>
              </a:spcBef>
              <a:spcAft>
                <a:spcPts val="0"/>
              </a:spcAft>
              <a:buSzPts val="1600"/>
              <a:buChar char="•"/>
              <a:defRPr b="1" sz="1600"/>
            </a:lvl7pPr>
            <a:lvl8pPr indent="-330200" lvl="7" marL="3657600">
              <a:spcBef>
                <a:spcPts val="640"/>
              </a:spcBef>
              <a:spcAft>
                <a:spcPts val="0"/>
              </a:spcAft>
              <a:buSzPts val="1600"/>
              <a:buChar char="•"/>
              <a:defRPr b="1" sz="1600"/>
            </a:lvl8pPr>
            <a:lvl9pPr indent="-330200" lvl="8" marL="4114800">
              <a:spcBef>
                <a:spcPts val="640"/>
              </a:spcBef>
              <a:spcAft>
                <a:spcPts val="0"/>
              </a:spcAft>
              <a:buSzPts val="1600"/>
              <a:buChar char="•"/>
              <a:defRPr b="1" sz="1600"/>
            </a:lvl9pPr>
          </a:lstStyle>
          <a:p/>
        </p:txBody>
      </p:sp>
      <p:sp>
        <p:nvSpPr>
          <p:cNvPr id="21" name="Google Shape;21;p3"/>
          <p:cNvSpPr txBox="1"/>
          <p:nvPr>
            <p:ph type="title"/>
          </p:nvPr>
        </p:nvSpPr>
        <p:spPr>
          <a:xfrm>
            <a:off x="1486650" y="4023300"/>
            <a:ext cx="15314700" cy="2240400"/>
          </a:xfrm>
          <a:prstGeom prst="rect">
            <a:avLst/>
          </a:prstGeom>
        </p:spPr>
        <p:txBody>
          <a:bodyPr anchorCtr="0" anchor="t" bIns="45700" lIns="91425" spcFirstLastPara="1" rIns="91425" wrap="square" tIns="45700">
            <a:normAutofit/>
          </a:bodyPr>
          <a:lstStyle>
            <a:lvl1pPr lvl="0">
              <a:spcBef>
                <a:spcPts val="0"/>
              </a:spcBef>
              <a:spcAft>
                <a:spcPts val="0"/>
              </a:spcAft>
              <a:buSzPts val="18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22" name="Shape 22"/>
        <p:cNvGrpSpPr/>
        <p:nvPr/>
      </p:nvGrpSpPr>
      <p:grpSpPr>
        <a:xfrm>
          <a:off x="0" y="0"/>
          <a:ext cx="0" cy="0"/>
          <a:chOff x="0" y="0"/>
          <a:chExt cx="0" cy="0"/>
        </a:xfrm>
      </p:grpSpPr>
      <p:grpSp>
        <p:nvGrpSpPr>
          <p:cNvPr id="23" name="Google Shape;23;p4"/>
          <p:cNvGrpSpPr/>
          <p:nvPr/>
        </p:nvGrpSpPr>
        <p:grpSpPr>
          <a:xfrm>
            <a:off x="9620229" y="507760"/>
            <a:ext cx="8155741" cy="9271745"/>
            <a:chOff x="0" y="0"/>
            <a:chExt cx="2148000" cy="2441925"/>
          </a:xfrm>
        </p:grpSpPr>
        <p:sp>
          <p:nvSpPr>
            <p:cNvPr id="24" name="Google Shape;24;p4"/>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nvSpPr>
          <p:spPr>
            <a:xfrm>
              <a:off x="0" y="9525"/>
              <a:ext cx="21480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 name="Google Shape;26;p4"/>
          <p:cNvCxnSpPr/>
          <p:nvPr/>
        </p:nvCxnSpPr>
        <p:spPr>
          <a:xfrm>
            <a:off x="10369301" y="3243976"/>
            <a:ext cx="7381500" cy="0"/>
          </a:xfrm>
          <a:prstGeom prst="straightConnector1">
            <a:avLst/>
          </a:prstGeom>
          <a:noFill/>
          <a:ln cap="flat" cmpd="sng" w="19050">
            <a:solidFill>
              <a:srgbClr val="242424"/>
            </a:solidFill>
            <a:prstDash val="solid"/>
            <a:round/>
            <a:headEnd len="sm" w="sm" type="none"/>
            <a:tailEnd len="sm" w="sm" type="none"/>
          </a:ln>
        </p:spPr>
      </p:cxnSp>
      <p:cxnSp>
        <p:nvCxnSpPr>
          <p:cNvPr id="27" name="Google Shape;27;p4"/>
          <p:cNvCxnSpPr/>
          <p:nvPr/>
        </p:nvCxnSpPr>
        <p:spPr>
          <a:xfrm>
            <a:off x="10369301" y="4929711"/>
            <a:ext cx="7381500" cy="0"/>
          </a:xfrm>
          <a:prstGeom prst="straightConnector1">
            <a:avLst/>
          </a:prstGeom>
          <a:noFill/>
          <a:ln cap="flat" cmpd="sng" w="19050">
            <a:solidFill>
              <a:srgbClr val="242424"/>
            </a:solidFill>
            <a:prstDash val="solid"/>
            <a:round/>
            <a:headEnd len="sm" w="sm" type="none"/>
            <a:tailEnd len="sm" w="sm" type="none"/>
          </a:ln>
        </p:spPr>
      </p:cxnSp>
      <p:cxnSp>
        <p:nvCxnSpPr>
          <p:cNvPr id="28" name="Google Shape;28;p4"/>
          <p:cNvCxnSpPr/>
          <p:nvPr/>
        </p:nvCxnSpPr>
        <p:spPr>
          <a:xfrm>
            <a:off x="10369301" y="6615446"/>
            <a:ext cx="7381500" cy="0"/>
          </a:xfrm>
          <a:prstGeom prst="straightConnector1">
            <a:avLst/>
          </a:prstGeom>
          <a:noFill/>
          <a:ln cap="flat" cmpd="sng" w="19050">
            <a:solidFill>
              <a:srgbClr val="242424"/>
            </a:solidFill>
            <a:prstDash val="solid"/>
            <a:round/>
            <a:headEnd len="sm" w="sm" type="none"/>
            <a:tailEnd len="sm" w="sm" type="none"/>
          </a:ln>
        </p:spPr>
      </p:cxnSp>
      <p:cxnSp>
        <p:nvCxnSpPr>
          <p:cNvPr id="29" name="Google Shape;29;p4"/>
          <p:cNvCxnSpPr/>
          <p:nvPr/>
        </p:nvCxnSpPr>
        <p:spPr>
          <a:xfrm>
            <a:off x="10369301" y="8301182"/>
            <a:ext cx="7381500" cy="0"/>
          </a:xfrm>
          <a:prstGeom prst="straightConnector1">
            <a:avLst/>
          </a:prstGeom>
          <a:noFill/>
          <a:ln cap="flat" cmpd="sng" w="19050">
            <a:solidFill>
              <a:srgbClr val="242424"/>
            </a:solidFill>
            <a:prstDash val="solid"/>
            <a:round/>
            <a:headEnd len="sm" w="sm" type="none"/>
            <a:tailEnd len="sm" w="sm" type="none"/>
          </a:ln>
        </p:spPr>
      </p:cxnSp>
      <p:sp>
        <p:nvSpPr>
          <p:cNvPr id="30" name="Google Shape;30;p4"/>
          <p:cNvSpPr txBox="1"/>
          <p:nvPr>
            <p:ph idx="1" type="body"/>
          </p:nvPr>
        </p:nvSpPr>
        <p:spPr>
          <a:xfrm>
            <a:off x="10369225" y="2009625"/>
            <a:ext cx="6890100" cy="464100"/>
          </a:xfrm>
          <a:prstGeom prst="rect">
            <a:avLst/>
          </a:prstGeom>
        </p:spPr>
        <p:txBody>
          <a:bodyPr anchorCtr="0" anchor="t" bIns="45700" lIns="91425" spcFirstLastPara="1" rIns="91425" wrap="square" tIns="45700">
            <a:normAutofit/>
          </a:bodyPr>
          <a:lstStyle>
            <a:lvl1pPr indent="-457200" lvl="0" marL="457200">
              <a:spcBef>
                <a:spcPts val="640"/>
              </a:spcBef>
              <a:spcAft>
                <a:spcPts val="0"/>
              </a:spcAft>
              <a:buSzPts val="3600"/>
              <a:buChar char="•"/>
              <a:defRPr sz="3600"/>
            </a:lvl1pPr>
            <a:lvl2pPr indent="-457200" lvl="1" marL="914400">
              <a:spcBef>
                <a:spcPts val="640"/>
              </a:spcBef>
              <a:spcAft>
                <a:spcPts val="0"/>
              </a:spcAft>
              <a:buSzPts val="3600"/>
              <a:buChar char="–"/>
              <a:defRPr/>
            </a:lvl2pPr>
            <a:lvl3pPr indent="-457200" lvl="2" marL="1371600">
              <a:spcBef>
                <a:spcPts val="640"/>
              </a:spcBef>
              <a:spcAft>
                <a:spcPts val="0"/>
              </a:spcAft>
              <a:buSzPts val="3600"/>
              <a:buChar char="•"/>
              <a:defRPr b="1" sz="3600"/>
            </a:lvl3pPr>
            <a:lvl4pPr indent="-457200" lvl="3" marL="1828800">
              <a:spcBef>
                <a:spcPts val="640"/>
              </a:spcBef>
              <a:spcAft>
                <a:spcPts val="0"/>
              </a:spcAft>
              <a:buSzPts val="3600"/>
              <a:buChar char="–"/>
              <a:defRPr b="1" sz="3600"/>
            </a:lvl4pPr>
            <a:lvl5pPr indent="-457200" lvl="4" marL="2286000">
              <a:spcBef>
                <a:spcPts val="640"/>
              </a:spcBef>
              <a:spcAft>
                <a:spcPts val="0"/>
              </a:spcAft>
              <a:buSzPts val="3600"/>
              <a:buChar char="»"/>
              <a:defRPr b="1" sz="3600"/>
            </a:lvl5pPr>
            <a:lvl6pPr indent="-457200" lvl="5" marL="2743200">
              <a:spcBef>
                <a:spcPts val="640"/>
              </a:spcBef>
              <a:spcAft>
                <a:spcPts val="0"/>
              </a:spcAft>
              <a:buSzPts val="3600"/>
              <a:buChar char="•"/>
              <a:defRPr b="1" sz="3600"/>
            </a:lvl6pPr>
            <a:lvl7pPr indent="-457200" lvl="6" marL="3200400">
              <a:spcBef>
                <a:spcPts val="640"/>
              </a:spcBef>
              <a:spcAft>
                <a:spcPts val="0"/>
              </a:spcAft>
              <a:buSzPts val="3600"/>
              <a:buChar char="•"/>
              <a:defRPr b="1" sz="3600"/>
            </a:lvl7pPr>
            <a:lvl8pPr indent="-457200" lvl="7" marL="3657600">
              <a:spcBef>
                <a:spcPts val="640"/>
              </a:spcBef>
              <a:spcAft>
                <a:spcPts val="0"/>
              </a:spcAft>
              <a:buSzPts val="3600"/>
              <a:buChar char="•"/>
              <a:defRPr b="1" sz="3600"/>
            </a:lvl8pPr>
            <a:lvl9pPr indent="-457200" lvl="8" marL="4114800">
              <a:spcBef>
                <a:spcPts val="640"/>
              </a:spcBef>
              <a:spcAft>
                <a:spcPts val="0"/>
              </a:spcAft>
              <a:buSzPts val="3600"/>
              <a:buChar char="•"/>
              <a:defRPr b="1" sz="3600"/>
            </a:lvl9pPr>
          </a:lstStyle>
          <a:p/>
        </p:txBody>
      </p:sp>
      <p:grpSp>
        <p:nvGrpSpPr>
          <p:cNvPr id="31" name="Google Shape;31;p4"/>
          <p:cNvGrpSpPr/>
          <p:nvPr/>
        </p:nvGrpSpPr>
        <p:grpSpPr>
          <a:xfrm>
            <a:off x="512133" y="507760"/>
            <a:ext cx="8631926" cy="4083281"/>
            <a:chOff x="0" y="0"/>
            <a:chExt cx="2273414" cy="1075425"/>
          </a:xfrm>
        </p:grpSpPr>
        <p:sp>
          <p:nvSpPr>
            <p:cNvPr id="32" name="Google Shape;32;p4"/>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0" y="9525"/>
              <a:ext cx="2273400" cy="10659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4"/>
          <p:cNvGrpSpPr/>
          <p:nvPr/>
        </p:nvGrpSpPr>
        <p:grpSpPr>
          <a:xfrm>
            <a:off x="512133" y="5024912"/>
            <a:ext cx="8631926" cy="4754360"/>
            <a:chOff x="0" y="0"/>
            <a:chExt cx="2273414" cy="1252169"/>
          </a:xfrm>
        </p:grpSpPr>
        <p:sp>
          <p:nvSpPr>
            <p:cNvPr id="35" name="Google Shape;35;p4"/>
            <p:cNvSpPr/>
            <p:nvPr/>
          </p:nvSpPr>
          <p:spPr>
            <a:xfrm>
              <a:off x="0" y="0"/>
              <a:ext cx="2273414" cy="1252169"/>
            </a:xfrm>
            <a:custGeom>
              <a:rect b="b" l="l" r="r" t="t"/>
              <a:pathLst>
                <a:path extrusionOk="0" h="1252169" w="2273414">
                  <a:moveTo>
                    <a:pt x="45742" y="0"/>
                  </a:moveTo>
                  <a:lnTo>
                    <a:pt x="2227672" y="0"/>
                  </a:lnTo>
                  <a:cubicBezTo>
                    <a:pt x="2239803" y="0"/>
                    <a:pt x="2251438" y="4819"/>
                    <a:pt x="2260016" y="13397"/>
                  </a:cubicBezTo>
                  <a:cubicBezTo>
                    <a:pt x="2268594" y="21976"/>
                    <a:pt x="2273414" y="33610"/>
                    <a:pt x="2273414" y="45742"/>
                  </a:cubicBezTo>
                  <a:lnTo>
                    <a:pt x="2273414" y="1206427"/>
                  </a:lnTo>
                  <a:cubicBezTo>
                    <a:pt x="2273414" y="1218558"/>
                    <a:pt x="2268594" y="1230193"/>
                    <a:pt x="2260016" y="1238771"/>
                  </a:cubicBezTo>
                  <a:cubicBezTo>
                    <a:pt x="2251438" y="1247350"/>
                    <a:pt x="2239803" y="1252169"/>
                    <a:pt x="2227672" y="1252169"/>
                  </a:cubicBezTo>
                  <a:lnTo>
                    <a:pt x="45742" y="1252169"/>
                  </a:lnTo>
                  <a:cubicBezTo>
                    <a:pt x="33610" y="1252169"/>
                    <a:pt x="21976" y="1247350"/>
                    <a:pt x="13397" y="1238771"/>
                  </a:cubicBezTo>
                  <a:cubicBezTo>
                    <a:pt x="4819" y="1230193"/>
                    <a:pt x="0" y="1218558"/>
                    <a:pt x="0" y="1206427"/>
                  </a:cubicBezTo>
                  <a:lnTo>
                    <a:pt x="0" y="45742"/>
                  </a:lnTo>
                  <a:cubicBezTo>
                    <a:pt x="0" y="33610"/>
                    <a:pt x="4819" y="21976"/>
                    <a:pt x="13397" y="13397"/>
                  </a:cubicBezTo>
                  <a:cubicBezTo>
                    <a:pt x="21976" y="4819"/>
                    <a:pt x="33610" y="0"/>
                    <a:pt x="45742" y="0"/>
                  </a:cubicBezTo>
                  <a:close/>
                </a:path>
              </a:pathLst>
            </a:custGeom>
            <a:gradFill>
              <a:gsLst>
                <a:gs pos="0">
                  <a:srgbClr val="7153FF">
                    <a:alpha val="23921"/>
                  </a:srgbClr>
                </a:gs>
                <a:gs pos="20000">
                  <a:srgbClr val="101010"/>
                </a:gs>
                <a:gs pos="40000">
                  <a:srgbClr val="101010"/>
                </a:gs>
                <a:gs pos="60000">
                  <a:srgbClr val="101010"/>
                </a:gs>
                <a:gs pos="80000">
                  <a:srgbClr val="101010"/>
                </a:gs>
                <a:gs pos="100000">
                  <a:srgbClr val="101010"/>
                </a:gs>
              </a:gsLst>
              <a:lin ang="5400012" scaled="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nvSpPr>
          <p:spPr>
            <a:xfrm>
              <a:off x="0" y="9525"/>
              <a:ext cx="2273400" cy="1242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 name="Google Shape;37;p4"/>
          <p:cNvSpPr/>
          <p:nvPr>
            <p:ph idx="2" type="pic"/>
          </p:nvPr>
        </p:nvSpPr>
        <p:spPr>
          <a:xfrm>
            <a:off x="529238" y="5037225"/>
            <a:ext cx="8597700" cy="4729800"/>
          </a:xfrm>
          <a:prstGeom prst="roundRect">
            <a:avLst>
              <a:gd fmla="val 3017" name="adj"/>
            </a:avLst>
          </a:prstGeom>
          <a:noFill/>
          <a:ln>
            <a:noFill/>
          </a:ln>
        </p:spPr>
      </p:sp>
      <p:sp>
        <p:nvSpPr>
          <p:cNvPr id="38" name="Google Shape;38;p4"/>
          <p:cNvSpPr txBox="1"/>
          <p:nvPr>
            <p:ph idx="3" type="body"/>
          </p:nvPr>
        </p:nvSpPr>
        <p:spPr>
          <a:xfrm>
            <a:off x="10369225" y="2480875"/>
            <a:ext cx="6890100" cy="4641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640"/>
              </a:spcBef>
              <a:spcAft>
                <a:spcPts val="0"/>
              </a:spcAft>
              <a:buSzPts val="2100"/>
              <a:buChar char="–"/>
              <a:defRPr b="0" sz="2100"/>
            </a:lvl2pPr>
            <a:lvl3pPr indent="-361950" lvl="2" marL="1371600" rtl="0">
              <a:spcBef>
                <a:spcPts val="640"/>
              </a:spcBef>
              <a:spcAft>
                <a:spcPts val="0"/>
              </a:spcAft>
              <a:buSzPts val="2100"/>
              <a:buChar char="•"/>
              <a:defRPr/>
            </a:lvl3pPr>
            <a:lvl4pPr indent="-361950" lvl="3" marL="1828800" rtl="0">
              <a:spcBef>
                <a:spcPts val="640"/>
              </a:spcBef>
              <a:spcAft>
                <a:spcPts val="0"/>
              </a:spcAft>
              <a:buSzPts val="2100"/>
              <a:buChar char="–"/>
              <a:defRPr sz="2100"/>
            </a:lvl4pPr>
            <a:lvl5pPr indent="-361950" lvl="4" marL="2286000" rtl="0">
              <a:spcBef>
                <a:spcPts val="640"/>
              </a:spcBef>
              <a:spcAft>
                <a:spcPts val="0"/>
              </a:spcAft>
              <a:buSzPts val="2100"/>
              <a:buChar char="»"/>
              <a:defRPr sz="2100"/>
            </a:lvl5pPr>
            <a:lvl6pPr indent="-361950" lvl="5" marL="2743200" rtl="0">
              <a:spcBef>
                <a:spcPts val="640"/>
              </a:spcBef>
              <a:spcAft>
                <a:spcPts val="0"/>
              </a:spcAft>
              <a:buSzPts val="2100"/>
              <a:buChar char="•"/>
              <a:defRPr sz="2100"/>
            </a:lvl6pPr>
            <a:lvl7pPr indent="-361950" lvl="6" marL="3200400" rtl="0">
              <a:spcBef>
                <a:spcPts val="640"/>
              </a:spcBef>
              <a:spcAft>
                <a:spcPts val="0"/>
              </a:spcAft>
              <a:buSzPts val="2100"/>
              <a:buChar char="•"/>
              <a:defRPr sz="2100"/>
            </a:lvl7pPr>
            <a:lvl8pPr indent="-361950" lvl="7" marL="3657600" rtl="0">
              <a:spcBef>
                <a:spcPts val="640"/>
              </a:spcBef>
              <a:spcAft>
                <a:spcPts val="0"/>
              </a:spcAft>
              <a:buSzPts val="2100"/>
              <a:buChar char="•"/>
              <a:defRPr sz="2100"/>
            </a:lvl8pPr>
            <a:lvl9pPr indent="-361950" lvl="8" marL="4114800" rtl="0">
              <a:spcBef>
                <a:spcPts val="640"/>
              </a:spcBef>
              <a:spcAft>
                <a:spcPts val="0"/>
              </a:spcAft>
              <a:buSzPts val="2100"/>
              <a:buChar char="•"/>
              <a:defRPr sz="2100"/>
            </a:lvl9pPr>
          </a:lstStyle>
          <a:p/>
        </p:txBody>
      </p:sp>
      <p:sp>
        <p:nvSpPr>
          <p:cNvPr id="39" name="Google Shape;39;p4"/>
          <p:cNvSpPr txBox="1"/>
          <p:nvPr>
            <p:ph idx="4" type="subTitle"/>
          </p:nvPr>
        </p:nvSpPr>
        <p:spPr>
          <a:xfrm>
            <a:off x="820650" y="1004550"/>
            <a:ext cx="8014800" cy="3089700"/>
          </a:xfrm>
          <a:prstGeom prst="rect">
            <a:avLst/>
          </a:prstGeom>
        </p:spPr>
        <p:txBody>
          <a:bodyPr anchorCtr="0" anchor="t" bIns="45700" lIns="91425" spcFirstLastPara="1" rIns="91425" wrap="square" tIns="45700">
            <a:normAutofit/>
          </a:bodyPr>
          <a:lstStyle>
            <a:lvl1pPr lvl="0">
              <a:spcBef>
                <a:spcPts val="640"/>
              </a:spcBef>
              <a:spcAft>
                <a:spcPts val="0"/>
              </a:spcAft>
              <a:buSzPts val="9600"/>
              <a:buNone/>
              <a:defRPr/>
            </a:lvl1pPr>
            <a:lvl2pPr lvl="1">
              <a:spcBef>
                <a:spcPts val="640"/>
              </a:spcBef>
              <a:spcAft>
                <a:spcPts val="0"/>
              </a:spcAft>
              <a:buSzPts val="3600"/>
              <a:buNone/>
              <a:defRPr/>
            </a:lvl2pPr>
            <a:lvl3pPr lvl="2">
              <a:spcBef>
                <a:spcPts val="640"/>
              </a:spcBef>
              <a:spcAft>
                <a:spcPts val="0"/>
              </a:spcAft>
              <a:buSzPts val="2100"/>
              <a:buNone/>
              <a:defRPr/>
            </a:lvl3pPr>
            <a:lvl4pPr lvl="3">
              <a:spcBef>
                <a:spcPts val="640"/>
              </a:spcBef>
              <a:spcAft>
                <a:spcPts val="0"/>
              </a:spcAft>
              <a:buSzPts val="2000"/>
              <a:buNone/>
              <a:defRPr/>
            </a:lvl4pPr>
            <a:lvl5pPr lvl="4">
              <a:spcBef>
                <a:spcPts val="640"/>
              </a:spcBef>
              <a:spcAft>
                <a:spcPts val="0"/>
              </a:spcAft>
              <a:buSzPts val="2000"/>
              <a:buNone/>
              <a:defRPr/>
            </a:lvl5pPr>
            <a:lvl6pPr lvl="5">
              <a:spcBef>
                <a:spcPts val="640"/>
              </a:spcBef>
              <a:spcAft>
                <a:spcPts val="0"/>
              </a:spcAft>
              <a:buSzPts val="2000"/>
              <a:buNone/>
              <a:defRPr/>
            </a:lvl6pPr>
            <a:lvl7pPr lvl="6">
              <a:spcBef>
                <a:spcPts val="640"/>
              </a:spcBef>
              <a:spcAft>
                <a:spcPts val="0"/>
              </a:spcAft>
              <a:buSzPts val="2000"/>
              <a:buNone/>
              <a:defRPr/>
            </a:lvl7pPr>
            <a:lvl8pPr lvl="7">
              <a:spcBef>
                <a:spcPts val="640"/>
              </a:spcBef>
              <a:spcAft>
                <a:spcPts val="0"/>
              </a:spcAft>
              <a:buSzPts val="2000"/>
              <a:buNone/>
              <a:defRPr/>
            </a:lvl8pPr>
            <a:lvl9pPr lvl="8">
              <a:spcBef>
                <a:spcPts val="640"/>
              </a:spcBef>
              <a:spcAft>
                <a:spcPts val="0"/>
              </a:spcAft>
              <a:buSzPts val="2000"/>
              <a:buNone/>
              <a:defRPr/>
            </a:lvl9pPr>
          </a:lstStyle>
          <a:p/>
        </p:txBody>
      </p:sp>
      <p:sp>
        <p:nvSpPr>
          <p:cNvPr id="40" name="Google Shape;40;p4"/>
          <p:cNvSpPr txBox="1"/>
          <p:nvPr>
            <p:ph idx="5" type="body"/>
          </p:nvPr>
        </p:nvSpPr>
        <p:spPr>
          <a:xfrm>
            <a:off x="10369225" y="3619163"/>
            <a:ext cx="6890100" cy="4641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640"/>
              </a:spcBef>
              <a:spcAft>
                <a:spcPts val="0"/>
              </a:spcAft>
              <a:buSzPts val="3600"/>
              <a:buChar char="–"/>
              <a:defRPr/>
            </a:lvl2pPr>
            <a:lvl3pPr indent="-457200" lvl="2" marL="1371600" rtl="0">
              <a:spcBef>
                <a:spcPts val="640"/>
              </a:spcBef>
              <a:spcAft>
                <a:spcPts val="0"/>
              </a:spcAft>
              <a:buSzPts val="3600"/>
              <a:buChar char="•"/>
              <a:defRPr b="1" sz="3600"/>
            </a:lvl3pPr>
            <a:lvl4pPr indent="-457200" lvl="3" marL="1828800" rtl="0">
              <a:spcBef>
                <a:spcPts val="640"/>
              </a:spcBef>
              <a:spcAft>
                <a:spcPts val="0"/>
              </a:spcAft>
              <a:buSzPts val="3600"/>
              <a:buChar char="–"/>
              <a:defRPr b="1" sz="3600"/>
            </a:lvl4pPr>
            <a:lvl5pPr indent="-457200" lvl="4" marL="2286000" rtl="0">
              <a:spcBef>
                <a:spcPts val="640"/>
              </a:spcBef>
              <a:spcAft>
                <a:spcPts val="0"/>
              </a:spcAft>
              <a:buSzPts val="3600"/>
              <a:buChar char="»"/>
              <a:defRPr b="1" sz="3600"/>
            </a:lvl5pPr>
            <a:lvl6pPr indent="-457200" lvl="5" marL="2743200" rtl="0">
              <a:spcBef>
                <a:spcPts val="640"/>
              </a:spcBef>
              <a:spcAft>
                <a:spcPts val="0"/>
              </a:spcAft>
              <a:buSzPts val="3600"/>
              <a:buChar char="•"/>
              <a:defRPr b="1" sz="3600"/>
            </a:lvl6pPr>
            <a:lvl7pPr indent="-457200" lvl="6" marL="3200400" rtl="0">
              <a:spcBef>
                <a:spcPts val="640"/>
              </a:spcBef>
              <a:spcAft>
                <a:spcPts val="0"/>
              </a:spcAft>
              <a:buSzPts val="3600"/>
              <a:buChar char="•"/>
              <a:defRPr b="1" sz="3600"/>
            </a:lvl7pPr>
            <a:lvl8pPr indent="-457200" lvl="7" marL="3657600" rtl="0">
              <a:spcBef>
                <a:spcPts val="640"/>
              </a:spcBef>
              <a:spcAft>
                <a:spcPts val="0"/>
              </a:spcAft>
              <a:buSzPts val="3600"/>
              <a:buChar char="•"/>
              <a:defRPr b="1" sz="3600"/>
            </a:lvl8pPr>
            <a:lvl9pPr indent="-457200" lvl="8" marL="4114800" rtl="0">
              <a:spcBef>
                <a:spcPts val="640"/>
              </a:spcBef>
              <a:spcAft>
                <a:spcPts val="0"/>
              </a:spcAft>
              <a:buSzPts val="3600"/>
              <a:buChar char="•"/>
              <a:defRPr b="1" sz="3600"/>
            </a:lvl9pPr>
          </a:lstStyle>
          <a:p/>
        </p:txBody>
      </p:sp>
      <p:sp>
        <p:nvSpPr>
          <p:cNvPr id="41" name="Google Shape;41;p4"/>
          <p:cNvSpPr txBox="1"/>
          <p:nvPr>
            <p:ph idx="6" type="body"/>
          </p:nvPr>
        </p:nvSpPr>
        <p:spPr>
          <a:xfrm>
            <a:off x="10369225" y="4090413"/>
            <a:ext cx="6890100" cy="4641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640"/>
              </a:spcBef>
              <a:spcAft>
                <a:spcPts val="0"/>
              </a:spcAft>
              <a:buSzPts val="2100"/>
              <a:buChar char="–"/>
              <a:defRPr b="0" sz="2100"/>
            </a:lvl2pPr>
            <a:lvl3pPr indent="-361950" lvl="2" marL="1371600" rtl="0">
              <a:spcBef>
                <a:spcPts val="640"/>
              </a:spcBef>
              <a:spcAft>
                <a:spcPts val="0"/>
              </a:spcAft>
              <a:buSzPts val="2100"/>
              <a:buChar char="•"/>
              <a:defRPr/>
            </a:lvl3pPr>
            <a:lvl4pPr indent="-361950" lvl="3" marL="1828800" rtl="0">
              <a:spcBef>
                <a:spcPts val="640"/>
              </a:spcBef>
              <a:spcAft>
                <a:spcPts val="0"/>
              </a:spcAft>
              <a:buSzPts val="2100"/>
              <a:buChar char="–"/>
              <a:defRPr sz="2100"/>
            </a:lvl4pPr>
            <a:lvl5pPr indent="-361950" lvl="4" marL="2286000" rtl="0">
              <a:spcBef>
                <a:spcPts val="640"/>
              </a:spcBef>
              <a:spcAft>
                <a:spcPts val="0"/>
              </a:spcAft>
              <a:buSzPts val="2100"/>
              <a:buChar char="»"/>
              <a:defRPr sz="2100"/>
            </a:lvl5pPr>
            <a:lvl6pPr indent="-361950" lvl="5" marL="2743200" rtl="0">
              <a:spcBef>
                <a:spcPts val="640"/>
              </a:spcBef>
              <a:spcAft>
                <a:spcPts val="0"/>
              </a:spcAft>
              <a:buSzPts val="2100"/>
              <a:buChar char="•"/>
              <a:defRPr sz="2100"/>
            </a:lvl6pPr>
            <a:lvl7pPr indent="-361950" lvl="6" marL="3200400" rtl="0">
              <a:spcBef>
                <a:spcPts val="640"/>
              </a:spcBef>
              <a:spcAft>
                <a:spcPts val="0"/>
              </a:spcAft>
              <a:buSzPts val="2100"/>
              <a:buChar char="•"/>
              <a:defRPr sz="2100"/>
            </a:lvl7pPr>
            <a:lvl8pPr indent="-361950" lvl="7" marL="3657600" rtl="0">
              <a:spcBef>
                <a:spcPts val="640"/>
              </a:spcBef>
              <a:spcAft>
                <a:spcPts val="0"/>
              </a:spcAft>
              <a:buSzPts val="2100"/>
              <a:buChar char="•"/>
              <a:defRPr sz="2100"/>
            </a:lvl8pPr>
            <a:lvl9pPr indent="-361950" lvl="8" marL="4114800" rtl="0">
              <a:spcBef>
                <a:spcPts val="640"/>
              </a:spcBef>
              <a:spcAft>
                <a:spcPts val="0"/>
              </a:spcAft>
              <a:buSzPts val="2100"/>
              <a:buChar char="•"/>
              <a:defRPr sz="2100"/>
            </a:lvl9pPr>
          </a:lstStyle>
          <a:p/>
        </p:txBody>
      </p:sp>
      <p:sp>
        <p:nvSpPr>
          <p:cNvPr id="42" name="Google Shape;42;p4"/>
          <p:cNvSpPr txBox="1"/>
          <p:nvPr>
            <p:ph idx="7" type="body"/>
          </p:nvPr>
        </p:nvSpPr>
        <p:spPr>
          <a:xfrm>
            <a:off x="10369225" y="5304888"/>
            <a:ext cx="6890100" cy="4641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640"/>
              </a:spcBef>
              <a:spcAft>
                <a:spcPts val="0"/>
              </a:spcAft>
              <a:buSzPts val="3600"/>
              <a:buChar char="–"/>
              <a:defRPr/>
            </a:lvl2pPr>
            <a:lvl3pPr indent="-457200" lvl="2" marL="1371600" rtl="0">
              <a:spcBef>
                <a:spcPts val="640"/>
              </a:spcBef>
              <a:spcAft>
                <a:spcPts val="0"/>
              </a:spcAft>
              <a:buSzPts val="3600"/>
              <a:buChar char="•"/>
              <a:defRPr b="1" sz="3600"/>
            </a:lvl3pPr>
            <a:lvl4pPr indent="-457200" lvl="3" marL="1828800" rtl="0">
              <a:spcBef>
                <a:spcPts val="640"/>
              </a:spcBef>
              <a:spcAft>
                <a:spcPts val="0"/>
              </a:spcAft>
              <a:buSzPts val="3600"/>
              <a:buChar char="–"/>
              <a:defRPr b="1" sz="3600"/>
            </a:lvl4pPr>
            <a:lvl5pPr indent="-457200" lvl="4" marL="2286000" rtl="0">
              <a:spcBef>
                <a:spcPts val="640"/>
              </a:spcBef>
              <a:spcAft>
                <a:spcPts val="0"/>
              </a:spcAft>
              <a:buSzPts val="3600"/>
              <a:buChar char="»"/>
              <a:defRPr b="1" sz="3600"/>
            </a:lvl5pPr>
            <a:lvl6pPr indent="-457200" lvl="5" marL="2743200" rtl="0">
              <a:spcBef>
                <a:spcPts val="640"/>
              </a:spcBef>
              <a:spcAft>
                <a:spcPts val="0"/>
              </a:spcAft>
              <a:buSzPts val="3600"/>
              <a:buChar char="•"/>
              <a:defRPr b="1" sz="3600"/>
            </a:lvl6pPr>
            <a:lvl7pPr indent="-457200" lvl="6" marL="3200400" rtl="0">
              <a:spcBef>
                <a:spcPts val="640"/>
              </a:spcBef>
              <a:spcAft>
                <a:spcPts val="0"/>
              </a:spcAft>
              <a:buSzPts val="3600"/>
              <a:buChar char="•"/>
              <a:defRPr b="1" sz="3600"/>
            </a:lvl7pPr>
            <a:lvl8pPr indent="-457200" lvl="7" marL="3657600" rtl="0">
              <a:spcBef>
                <a:spcPts val="640"/>
              </a:spcBef>
              <a:spcAft>
                <a:spcPts val="0"/>
              </a:spcAft>
              <a:buSzPts val="3600"/>
              <a:buChar char="•"/>
              <a:defRPr b="1" sz="3600"/>
            </a:lvl8pPr>
            <a:lvl9pPr indent="-457200" lvl="8" marL="4114800" rtl="0">
              <a:spcBef>
                <a:spcPts val="640"/>
              </a:spcBef>
              <a:spcAft>
                <a:spcPts val="0"/>
              </a:spcAft>
              <a:buSzPts val="3600"/>
              <a:buChar char="•"/>
              <a:defRPr b="1" sz="3600"/>
            </a:lvl9pPr>
          </a:lstStyle>
          <a:p/>
        </p:txBody>
      </p:sp>
      <p:sp>
        <p:nvSpPr>
          <p:cNvPr id="43" name="Google Shape;43;p4"/>
          <p:cNvSpPr txBox="1"/>
          <p:nvPr>
            <p:ph idx="8" type="body"/>
          </p:nvPr>
        </p:nvSpPr>
        <p:spPr>
          <a:xfrm>
            <a:off x="10369225" y="5776138"/>
            <a:ext cx="6890100" cy="4641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640"/>
              </a:spcBef>
              <a:spcAft>
                <a:spcPts val="0"/>
              </a:spcAft>
              <a:buSzPts val="2100"/>
              <a:buChar char="–"/>
              <a:defRPr b="0" sz="2100"/>
            </a:lvl2pPr>
            <a:lvl3pPr indent="-361950" lvl="2" marL="1371600" rtl="0">
              <a:spcBef>
                <a:spcPts val="640"/>
              </a:spcBef>
              <a:spcAft>
                <a:spcPts val="0"/>
              </a:spcAft>
              <a:buSzPts val="2100"/>
              <a:buChar char="•"/>
              <a:defRPr/>
            </a:lvl3pPr>
            <a:lvl4pPr indent="-361950" lvl="3" marL="1828800" rtl="0">
              <a:spcBef>
                <a:spcPts val="640"/>
              </a:spcBef>
              <a:spcAft>
                <a:spcPts val="0"/>
              </a:spcAft>
              <a:buSzPts val="2100"/>
              <a:buChar char="–"/>
              <a:defRPr sz="2100"/>
            </a:lvl4pPr>
            <a:lvl5pPr indent="-361950" lvl="4" marL="2286000" rtl="0">
              <a:spcBef>
                <a:spcPts val="640"/>
              </a:spcBef>
              <a:spcAft>
                <a:spcPts val="0"/>
              </a:spcAft>
              <a:buSzPts val="2100"/>
              <a:buChar char="»"/>
              <a:defRPr sz="2100"/>
            </a:lvl5pPr>
            <a:lvl6pPr indent="-361950" lvl="5" marL="2743200" rtl="0">
              <a:spcBef>
                <a:spcPts val="640"/>
              </a:spcBef>
              <a:spcAft>
                <a:spcPts val="0"/>
              </a:spcAft>
              <a:buSzPts val="2100"/>
              <a:buChar char="•"/>
              <a:defRPr sz="2100"/>
            </a:lvl6pPr>
            <a:lvl7pPr indent="-361950" lvl="6" marL="3200400" rtl="0">
              <a:spcBef>
                <a:spcPts val="640"/>
              </a:spcBef>
              <a:spcAft>
                <a:spcPts val="0"/>
              </a:spcAft>
              <a:buSzPts val="2100"/>
              <a:buChar char="•"/>
              <a:defRPr sz="2100"/>
            </a:lvl7pPr>
            <a:lvl8pPr indent="-361950" lvl="7" marL="3657600" rtl="0">
              <a:spcBef>
                <a:spcPts val="640"/>
              </a:spcBef>
              <a:spcAft>
                <a:spcPts val="0"/>
              </a:spcAft>
              <a:buSzPts val="2100"/>
              <a:buChar char="•"/>
              <a:defRPr sz="2100"/>
            </a:lvl8pPr>
            <a:lvl9pPr indent="-361950" lvl="8" marL="4114800" rtl="0">
              <a:spcBef>
                <a:spcPts val="640"/>
              </a:spcBef>
              <a:spcAft>
                <a:spcPts val="0"/>
              </a:spcAft>
              <a:buSzPts val="2100"/>
              <a:buChar char="•"/>
              <a:defRPr sz="2100"/>
            </a:lvl9pPr>
          </a:lstStyle>
          <a:p/>
        </p:txBody>
      </p:sp>
      <p:sp>
        <p:nvSpPr>
          <p:cNvPr id="44" name="Google Shape;44;p4"/>
          <p:cNvSpPr txBox="1"/>
          <p:nvPr>
            <p:ph idx="9" type="body"/>
          </p:nvPr>
        </p:nvSpPr>
        <p:spPr>
          <a:xfrm>
            <a:off x="10369225" y="6990625"/>
            <a:ext cx="6890100" cy="464100"/>
          </a:xfrm>
          <a:prstGeom prst="rect">
            <a:avLst/>
          </a:prstGeom>
        </p:spPr>
        <p:txBody>
          <a:bodyPr anchorCtr="0" anchor="t" bIns="45700" lIns="91425" spcFirstLastPara="1" rIns="91425" wrap="square" tIns="45700">
            <a:normAutofit/>
          </a:bodyPr>
          <a:lstStyle>
            <a:lvl1pPr indent="-457200" lvl="0" marL="457200" rtl="0">
              <a:spcBef>
                <a:spcPts val="640"/>
              </a:spcBef>
              <a:spcAft>
                <a:spcPts val="0"/>
              </a:spcAft>
              <a:buSzPts val="3600"/>
              <a:buChar char="•"/>
              <a:defRPr sz="3600"/>
            </a:lvl1pPr>
            <a:lvl2pPr indent="-457200" lvl="1" marL="914400" rtl="0">
              <a:spcBef>
                <a:spcPts val="640"/>
              </a:spcBef>
              <a:spcAft>
                <a:spcPts val="0"/>
              </a:spcAft>
              <a:buSzPts val="3600"/>
              <a:buChar char="–"/>
              <a:defRPr/>
            </a:lvl2pPr>
            <a:lvl3pPr indent="-457200" lvl="2" marL="1371600" rtl="0">
              <a:spcBef>
                <a:spcPts val="640"/>
              </a:spcBef>
              <a:spcAft>
                <a:spcPts val="0"/>
              </a:spcAft>
              <a:buSzPts val="3600"/>
              <a:buChar char="•"/>
              <a:defRPr b="1" sz="3600"/>
            </a:lvl3pPr>
            <a:lvl4pPr indent="-457200" lvl="3" marL="1828800" rtl="0">
              <a:spcBef>
                <a:spcPts val="640"/>
              </a:spcBef>
              <a:spcAft>
                <a:spcPts val="0"/>
              </a:spcAft>
              <a:buSzPts val="3600"/>
              <a:buChar char="–"/>
              <a:defRPr b="1" sz="3600"/>
            </a:lvl4pPr>
            <a:lvl5pPr indent="-457200" lvl="4" marL="2286000" rtl="0">
              <a:spcBef>
                <a:spcPts val="640"/>
              </a:spcBef>
              <a:spcAft>
                <a:spcPts val="0"/>
              </a:spcAft>
              <a:buSzPts val="3600"/>
              <a:buChar char="»"/>
              <a:defRPr b="1" sz="3600"/>
            </a:lvl5pPr>
            <a:lvl6pPr indent="-457200" lvl="5" marL="2743200" rtl="0">
              <a:spcBef>
                <a:spcPts val="640"/>
              </a:spcBef>
              <a:spcAft>
                <a:spcPts val="0"/>
              </a:spcAft>
              <a:buSzPts val="3600"/>
              <a:buChar char="•"/>
              <a:defRPr b="1" sz="3600"/>
            </a:lvl6pPr>
            <a:lvl7pPr indent="-457200" lvl="6" marL="3200400" rtl="0">
              <a:spcBef>
                <a:spcPts val="640"/>
              </a:spcBef>
              <a:spcAft>
                <a:spcPts val="0"/>
              </a:spcAft>
              <a:buSzPts val="3600"/>
              <a:buChar char="•"/>
              <a:defRPr b="1" sz="3600"/>
            </a:lvl7pPr>
            <a:lvl8pPr indent="-457200" lvl="7" marL="3657600" rtl="0">
              <a:spcBef>
                <a:spcPts val="640"/>
              </a:spcBef>
              <a:spcAft>
                <a:spcPts val="0"/>
              </a:spcAft>
              <a:buSzPts val="3600"/>
              <a:buChar char="•"/>
              <a:defRPr b="1" sz="3600"/>
            </a:lvl8pPr>
            <a:lvl9pPr indent="-457200" lvl="8" marL="4114800" rtl="0">
              <a:spcBef>
                <a:spcPts val="640"/>
              </a:spcBef>
              <a:spcAft>
                <a:spcPts val="0"/>
              </a:spcAft>
              <a:buSzPts val="3600"/>
              <a:buChar char="•"/>
              <a:defRPr b="1" sz="3600"/>
            </a:lvl9pPr>
          </a:lstStyle>
          <a:p/>
        </p:txBody>
      </p:sp>
      <p:sp>
        <p:nvSpPr>
          <p:cNvPr id="45" name="Google Shape;45;p4"/>
          <p:cNvSpPr txBox="1"/>
          <p:nvPr>
            <p:ph idx="13" type="body"/>
          </p:nvPr>
        </p:nvSpPr>
        <p:spPr>
          <a:xfrm>
            <a:off x="10369225" y="7461875"/>
            <a:ext cx="6890100" cy="4641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640"/>
              </a:spcBef>
              <a:spcAft>
                <a:spcPts val="0"/>
              </a:spcAft>
              <a:buSzPts val="2100"/>
              <a:buChar char="–"/>
              <a:defRPr b="0" sz="2100"/>
            </a:lvl2pPr>
            <a:lvl3pPr indent="-361950" lvl="2" marL="1371600" rtl="0">
              <a:spcBef>
                <a:spcPts val="640"/>
              </a:spcBef>
              <a:spcAft>
                <a:spcPts val="0"/>
              </a:spcAft>
              <a:buSzPts val="2100"/>
              <a:buChar char="•"/>
              <a:defRPr/>
            </a:lvl3pPr>
            <a:lvl4pPr indent="-361950" lvl="3" marL="1828800" rtl="0">
              <a:spcBef>
                <a:spcPts val="640"/>
              </a:spcBef>
              <a:spcAft>
                <a:spcPts val="0"/>
              </a:spcAft>
              <a:buSzPts val="2100"/>
              <a:buChar char="–"/>
              <a:defRPr sz="2100"/>
            </a:lvl4pPr>
            <a:lvl5pPr indent="-361950" lvl="4" marL="2286000" rtl="0">
              <a:spcBef>
                <a:spcPts val="640"/>
              </a:spcBef>
              <a:spcAft>
                <a:spcPts val="0"/>
              </a:spcAft>
              <a:buSzPts val="2100"/>
              <a:buChar char="»"/>
              <a:defRPr sz="2100"/>
            </a:lvl5pPr>
            <a:lvl6pPr indent="-361950" lvl="5" marL="2743200" rtl="0">
              <a:spcBef>
                <a:spcPts val="640"/>
              </a:spcBef>
              <a:spcAft>
                <a:spcPts val="0"/>
              </a:spcAft>
              <a:buSzPts val="2100"/>
              <a:buChar char="•"/>
              <a:defRPr sz="2100"/>
            </a:lvl6pPr>
            <a:lvl7pPr indent="-361950" lvl="6" marL="3200400" rtl="0">
              <a:spcBef>
                <a:spcPts val="640"/>
              </a:spcBef>
              <a:spcAft>
                <a:spcPts val="0"/>
              </a:spcAft>
              <a:buSzPts val="2100"/>
              <a:buChar char="•"/>
              <a:defRPr sz="2100"/>
            </a:lvl7pPr>
            <a:lvl8pPr indent="-361950" lvl="7" marL="3657600" rtl="0">
              <a:spcBef>
                <a:spcPts val="640"/>
              </a:spcBef>
              <a:spcAft>
                <a:spcPts val="0"/>
              </a:spcAft>
              <a:buSzPts val="2100"/>
              <a:buChar char="•"/>
              <a:defRPr sz="2100"/>
            </a:lvl8pPr>
            <a:lvl9pPr indent="-361950" lvl="8" marL="4114800" rtl="0">
              <a:spcBef>
                <a:spcPts val="640"/>
              </a:spcBef>
              <a:spcAft>
                <a:spcPts val="0"/>
              </a:spcAft>
              <a:buSzPts val="2100"/>
              <a:buChar char="•"/>
              <a:defRPr sz="2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46" name="Shape 46"/>
        <p:cNvGrpSpPr/>
        <p:nvPr/>
      </p:nvGrpSpPr>
      <p:grpSpPr>
        <a:xfrm>
          <a:off x="0" y="0"/>
          <a:ext cx="0" cy="0"/>
          <a:chOff x="0" y="0"/>
          <a:chExt cx="0" cy="0"/>
        </a:xfrm>
      </p:grpSpPr>
      <p:grpSp>
        <p:nvGrpSpPr>
          <p:cNvPr id="47" name="Google Shape;47;p5"/>
          <p:cNvGrpSpPr/>
          <p:nvPr/>
        </p:nvGrpSpPr>
        <p:grpSpPr>
          <a:xfrm>
            <a:off x="512133" y="5143500"/>
            <a:ext cx="8631926" cy="4635772"/>
            <a:chOff x="0" y="0"/>
            <a:chExt cx="2273414" cy="1220936"/>
          </a:xfrm>
        </p:grpSpPr>
        <p:sp>
          <p:nvSpPr>
            <p:cNvPr id="48" name="Google Shape;48;p5"/>
            <p:cNvSpPr/>
            <p:nvPr/>
          </p:nvSpPr>
          <p:spPr>
            <a:xfrm>
              <a:off x="0" y="0"/>
              <a:ext cx="2273414" cy="1220936"/>
            </a:xfrm>
            <a:custGeom>
              <a:rect b="b" l="l" r="r" t="t"/>
              <a:pathLst>
                <a:path extrusionOk="0" h="1220936" w="2273414">
                  <a:moveTo>
                    <a:pt x="45742" y="0"/>
                  </a:moveTo>
                  <a:lnTo>
                    <a:pt x="2227672" y="0"/>
                  </a:lnTo>
                  <a:cubicBezTo>
                    <a:pt x="2239803" y="0"/>
                    <a:pt x="2251438" y="4819"/>
                    <a:pt x="2260016" y="13397"/>
                  </a:cubicBezTo>
                  <a:cubicBezTo>
                    <a:pt x="2268594" y="21976"/>
                    <a:pt x="2273414" y="33610"/>
                    <a:pt x="2273414" y="45742"/>
                  </a:cubicBezTo>
                  <a:lnTo>
                    <a:pt x="2273414" y="1175194"/>
                  </a:lnTo>
                  <a:cubicBezTo>
                    <a:pt x="2273414" y="1187325"/>
                    <a:pt x="2268594" y="1198960"/>
                    <a:pt x="2260016" y="1207538"/>
                  </a:cubicBezTo>
                  <a:cubicBezTo>
                    <a:pt x="2251438" y="1216117"/>
                    <a:pt x="2239803" y="1220936"/>
                    <a:pt x="2227672" y="1220936"/>
                  </a:cubicBezTo>
                  <a:lnTo>
                    <a:pt x="45742" y="1220936"/>
                  </a:lnTo>
                  <a:cubicBezTo>
                    <a:pt x="33610" y="1220936"/>
                    <a:pt x="21976" y="1216117"/>
                    <a:pt x="13397" y="1207538"/>
                  </a:cubicBezTo>
                  <a:cubicBezTo>
                    <a:pt x="4819" y="1198960"/>
                    <a:pt x="0" y="1187325"/>
                    <a:pt x="0" y="1175194"/>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txBox="1"/>
            <p:nvPr/>
          </p:nvSpPr>
          <p:spPr>
            <a:xfrm>
              <a:off x="0" y="9525"/>
              <a:ext cx="2273400" cy="1211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 name="Google Shape;50;p5"/>
          <p:cNvSpPr txBox="1"/>
          <p:nvPr>
            <p:ph idx="1" type="body"/>
          </p:nvPr>
        </p:nvSpPr>
        <p:spPr>
          <a:xfrm>
            <a:off x="1057200" y="6005950"/>
            <a:ext cx="7541700" cy="32001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640"/>
              </a:spcBef>
              <a:spcAft>
                <a:spcPts val="0"/>
              </a:spcAft>
              <a:buSzPts val="2100"/>
              <a:buChar char="–"/>
              <a:defRPr b="0" sz="2100"/>
            </a:lvl2pPr>
            <a:lvl3pPr indent="-361950" lvl="2" marL="1371600" rtl="0">
              <a:spcBef>
                <a:spcPts val="640"/>
              </a:spcBef>
              <a:spcAft>
                <a:spcPts val="0"/>
              </a:spcAft>
              <a:buSzPts val="2100"/>
              <a:buChar char="•"/>
              <a:defRPr/>
            </a:lvl3pPr>
            <a:lvl4pPr indent="-361950" lvl="3" marL="1828800" rtl="0">
              <a:spcBef>
                <a:spcPts val="640"/>
              </a:spcBef>
              <a:spcAft>
                <a:spcPts val="0"/>
              </a:spcAft>
              <a:buSzPts val="2100"/>
              <a:buChar char="–"/>
              <a:defRPr sz="2100"/>
            </a:lvl4pPr>
            <a:lvl5pPr indent="-361950" lvl="4" marL="2286000" rtl="0">
              <a:spcBef>
                <a:spcPts val="640"/>
              </a:spcBef>
              <a:spcAft>
                <a:spcPts val="0"/>
              </a:spcAft>
              <a:buSzPts val="2100"/>
              <a:buChar char="»"/>
              <a:defRPr sz="2100"/>
            </a:lvl5pPr>
            <a:lvl6pPr indent="-361950" lvl="5" marL="2743200" rtl="0">
              <a:spcBef>
                <a:spcPts val="640"/>
              </a:spcBef>
              <a:spcAft>
                <a:spcPts val="0"/>
              </a:spcAft>
              <a:buSzPts val="2100"/>
              <a:buChar char="•"/>
              <a:defRPr sz="2100"/>
            </a:lvl6pPr>
            <a:lvl7pPr indent="-361950" lvl="6" marL="3200400" rtl="0">
              <a:spcBef>
                <a:spcPts val="640"/>
              </a:spcBef>
              <a:spcAft>
                <a:spcPts val="0"/>
              </a:spcAft>
              <a:buSzPts val="2100"/>
              <a:buChar char="•"/>
              <a:defRPr sz="2100"/>
            </a:lvl7pPr>
            <a:lvl8pPr indent="-361950" lvl="7" marL="3657600" rtl="0">
              <a:spcBef>
                <a:spcPts val="640"/>
              </a:spcBef>
              <a:spcAft>
                <a:spcPts val="0"/>
              </a:spcAft>
              <a:buSzPts val="2100"/>
              <a:buChar char="•"/>
              <a:defRPr sz="2100"/>
            </a:lvl8pPr>
            <a:lvl9pPr indent="-361950" lvl="8" marL="4114800" rtl="0">
              <a:spcBef>
                <a:spcPts val="640"/>
              </a:spcBef>
              <a:spcAft>
                <a:spcPts val="0"/>
              </a:spcAft>
              <a:buSzPts val="2100"/>
              <a:buChar char="•"/>
              <a:defRPr sz="2100"/>
            </a:lvl9pPr>
          </a:lstStyle>
          <a:p/>
        </p:txBody>
      </p:sp>
      <p:grpSp>
        <p:nvGrpSpPr>
          <p:cNvPr id="51" name="Google Shape;51;p5"/>
          <p:cNvGrpSpPr/>
          <p:nvPr/>
        </p:nvGrpSpPr>
        <p:grpSpPr>
          <a:xfrm>
            <a:off x="512133" y="507760"/>
            <a:ext cx="8631926" cy="4083281"/>
            <a:chOff x="0" y="0"/>
            <a:chExt cx="2273414" cy="1075425"/>
          </a:xfrm>
        </p:grpSpPr>
        <p:sp>
          <p:nvSpPr>
            <p:cNvPr id="52" name="Google Shape;52;p5"/>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nvSpPr>
          <p:spPr>
            <a:xfrm>
              <a:off x="0" y="9525"/>
              <a:ext cx="2273400" cy="10659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 name="Google Shape;54;p5"/>
          <p:cNvSpPr txBox="1"/>
          <p:nvPr>
            <p:ph idx="2" type="subTitle"/>
          </p:nvPr>
        </p:nvSpPr>
        <p:spPr>
          <a:xfrm>
            <a:off x="859388" y="1193850"/>
            <a:ext cx="7937400" cy="2711100"/>
          </a:xfrm>
          <a:prstGeom prst="rect">
            <a:avLst/>
          </a:prstGeom>
        </p:spPr>
        <p:txBody>
          <a:bodyPr anchorCtr="0" anchor="t" bIns="45700" lIns="91425" spcFirstLastPara="1" rIns="91425" wrap="square" tIns="45700">
            <a:normAutofit/>
          </a:bodyPr>
          <a:lstStyle>
            <a:lvl1pPr lvl="0">
              <a:spcBef>
                <a:spcPts val="640"/>
              </a:spcBef>
              <a:spcAft>
                <a:spcPts val="0"/>
              </a:spcAft>
              <a:buSzPts val="9600"/>
              <a:buNone/>
              <a:defRPr/>
            </a:lvl1pPr>
            <a:lvl2pPr lvl="1">
              <a:spcBef>
                <a:spcPts val="640"/>
              </a:spcBef>
              <a:spcAft>
                <a:spcPts val="0"/>
              </a:spcAft>
              <a:buSzPts val="3600"/>
              <a:buNone/>
              <a:defRPr/>
            </a:lvl2pPr>
            <a:lvl3pPr lvl="2">
              <a:spcBef>
                <a:spcPts val="640"/>
              </a:spcBef>
              <a:spcAft>
                <a:spcPts val="0"/>
              </a:spcAft>
              <a:buSzPts val="2100"/>
              <a:buNone/>
              <a:defRPr/>
            </a:lvl3pPr>
            <a:lvl4pPr lvl="3">
              <a:spcBef>
                <a:spcPts val="640"/>
              </a:spcBef>
              <a:spcAft>
                <a:spcPts val="0"/>
              </a:spcAft>
              <a:buSzPts val="2000"/>
              <a:buNone/>
              <a:defRPr/>
            </a:lvl4pPr>
            <a:lvl5pPr lvl="4">
              <a:spcBef>
                <a:spcPts val="640"/>
              </a:spcBef>
              <a:spcAft>
                <a:spcPts val="0"/>
              </a:spcAft>
              <a:buSzPts val="2000"/>
              <a:buNone/>
              <a:defRPr/>
            </a:lvl5pPr>
            <a:lvl6pPr lvl="5">
              <a:spcBef>
                <a:spcPts val="640"/>
              </a:spcBef>
              <a:spcAft>
                <a:spcPts val="0"/>
              </a:spcAft>
              <a:buSzPts val="2000"/>
              <a:buNone/>
              <a:defRPr/>
            </a:lvl6pPr>
            <a:lvl7pPr lvl="6">
              <a:spcBef>
                <a:spcPts val="640"/>
              </a:spcBef>
              <a:spcAft>
                <a:spcPts val="0"/>
              </a:spcAft>
              <a:buSzPts val="2000"/>
              <a:buNone/>
              <a:defRPr/>
            </a:lvl7pPr>
            <a:lvl8pPr lvl="7">
              <a:spcBef>
                <a:spcPts val="640"/>
              </a:spcBef>
              <a:spcAft>
                <a:spcPts val="0"/>
              </a:spcAft>
              <a:buSzPts val="2000"/>
              <a:buNone/>
              <a:defRPr/>
            </a:lvl8pPr>
            <a:lvl9pPr lvl="8">
              <a:spcBef>
                <a:spcPts val="640"/>
              </a:spcBef>
              <a:spcAft>
                <a:spcPts val="0"/>
              </a:spcAft>
              <a:buSzPts val="2000"/>
              <a:buNone/>
              <a:defRPr/>
            </a:lvl9pPr>
          </a:lstStyle>
          <a:p/>
        </p:txBody>
      </p:sp>
      <p:grpSp>
        <p:nvGrpSpPr>
          <p:cNvPr id="55" name="Google Shape;55;p5"/>
          <p:cNvGrpSpPr/>
          <p:nvPr/>
        </p:nvGrpSpPr>
        <p:grpSpPr>
          <a:xfrm>
            <a:off x="9620229" y="507760"/>
            <a:ext cx="8155741" cy="9271745"/>
            <a:chOff x="0" y="0"/>
            <a:chExt cx="2148000" cy="2441925"/>
          </a:xfrm>
        </p:grpSpPr>
        <p:sp>
          <p:nvSpPr>
            <p:cNvPr id="56" name="Google Shape;56;p5"/>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gradFill>
              <a:gsLst>
                <a:gs pos="0">
                  <a:srgbClr val="101010"/>
                </a:gs>
                <a:gs pos="50000">
                  <a:srgbClr val="101010"/>
                </a:gs>
                <a:gs pos="100000">
                  <a:srgbClr val="7153FF">
                    <a:alpha val="23137"/>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5"/>
            <p:cNvSpPr txBox="1"/>
            <p:nvPr/>
          </p:nvSpPr>
          <p:spPr>
            <a:xfrm>
              <a:off x="0" y="9525"/>
              <a:ext cx="2148000" cy="24324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 name="Google Shape;58;p5"/>
          <p:cNvSpPr/>
          <p:nvPr>
            <p:ph idx="3" type="pic"/>
          </p:nvPr>
        </p:nvSpPr>
        <p:spPr>
          <a:xfrm>
            <a:off x="9648475" y="536100"/>
            <a:ext cx="8102100" cy="9214800"/>
          </a:xfrm>
          <a:prstGeom prst="roundRect">
            <a:avLst>
              <a:gd fmla="val 1870" name="adj"/>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twoObj">
  <p:cSld name="TWO_OBJECTS">
    <p:spTree>
      <p:nvGrpSpPr>
        <p:cNvPr id="59" name="Shape 59"/>
        <p:cNvGrpSpPr/>
        <p:nvPr/>
      </p:nvGrpSpPr>
      <p:grpSpPr>
        <a:xfrm>
          <a:off x="0" y="0"/>
          <a:ext cx="0" cy="0"/>
          <a:chOff x="0" y="0"/>
          <a:chExt cx="0" cy="0"/>
        </a:xfrm>
      </p:grpSpPr>
      <p:grpSp>
        <p:nvGrpSpPr>
          <p:cNvPr id="60" name="Google Shape;60;p6"/>
          <p:cNvGrpSpPr/>
          <p:nvPr/>
        </p:nvGrpSpPr>
        <p:grpSpPr>
          <a:xfrm>
            <a:off x="512133" y="3622301"/>
            <a:ext cx="8631926" cy="6157528"/>
            <a:chOff x="0" y="0"/>
            <a:chExt cx="2273414" cy="1621725"/>
          </a:xfrm>
        </p:grpSpPr>
        <p:sp>
          <p:nvSpPr>
            <p:cNvPr id="61" name="Google Shape;61;p6"/>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6"/>
            <p:cNvSpPr txBox="1"/>
            <p:nvPr/>
          </p:nvSpPr>
          <p:spPr>
            <a:xfrm>
              <a:off x="0" y="9525"/>
              <a:ext cx="2273400" cy="1612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6"/>
          <p:cNvGrpSpPr/>
          <p:nvPr/>
        </p:nvGrpSpPr>
        <p:grpSpPr>
          <a:xfrm>
            <a:off x="9427594" y="507760"/>
            <a:ext cx="8348328" cy="3954714"/>
            <a:chOff x="0" y="0"/>
            <a:chExt cx="2198722" cy="1041564"/>
          </a:xfrm>
        </p:grpSpPr>
        <p:sp>
          <p:nvSpPr>
            <p:cNvPr id="64" name="Google Shape;64;p6"/>
            <p:cNvSpPr/>
            <p:nvPr/>
          </p:nvSpPr>
          <p:spPr>
            <a:xfrm>
              <a:off x="0" y="0"/>
              <a:ext cx="2198722" cy="1041564"/>
            </a:xfrm>
            <a:custGeom>
              <a:rect b="b" l="l" r="r" t="t"/>
              <a:pathLst>
                <a:path extrusionOk="0" h="1041564" w="2198722">
                  <a:moveTo>
                    <a:pt x="47296" y="0"/>
                  </a:moveTo>
                  <a:lnTo>
                    <a:pt x="2151426" y="0"/>
                  </a:lnTo>
                  <a:cubicBezTo>
                    <a:pt x="2177547" y="0"/>
                    <a:pt x="2198722" y="21175"/>
                    <a:pt x="2198722" y="47296"/>
                  </a:cubicBezTo>
                  <a:lnTo>
                    <a:pt x="2198722" y="994269"/>
                  </a:lnTo>
                  <a:cubicBezTo>
                    <a:pt x="2198722" y="1006812"/>
                    <a:pt x="2193739" y="1018842"/>
                    <a:pt x="2184869" y="1027712"/>
                  </a:cubicBezTo>
                  <a:cubicBezTo>
                    <a:pt x="2176000" y="1036581"/>
                    <a:pt x="2163970" y="1041564"/>
                    <a:pt x="2151426" y="1041564"/>
                  </a:cubicBezTo>
                  <a:lnTo>
                    <a:pt x="47296" y="1041564"/>
                  </a:lnTo>
                  <a:cubicBezTo>
                    <a:pt x="34752" y="1041564"/>
                    <a:pt x="22722" y="1036581"/>
                    <a:pt x="13853" y="1027712"/>
                  </a:cubicBezTo>
                  <a:cubicBezTo>
                    <a:pt x="4983" y="1018842"/>
                    <a:pt x="0" y="1006812"/>
                    <a:pt x="0" y="994269"/>
                  </a:cubicBezTo>
                  <a:lnTo>
                    <a:pt x="0" y="47296"/>
                  </a:lnTo>
                  <a:cubicBezTo>
                    <a:pt x="0" y="34752"/>
                    <a:pt x="4983" y="22722"/>
                    <a:pt x="13853" y="13853"/>
                  </a:cubicBezTo>
                  <a:cubicBezTo>
                    <a:pt x="22722" y="4983"/>
                    <a:pt x="34752" y="0"/>
                    <a:pt x="47296"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6"/>
            <p:cNvSpPr txBox="1"/>
            <p:nvPr/>
          </p:nvSpPr>
          <p:spPr>
            <a:xfrm>
              <a:off x="0" y="9525"/>
              <a:ext cx="2198700" cy="1032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6"/>
          <p:cNvGrpSpPr/>
          <p:nvPr/>
        </p:nvGrpSpPr>
        <p:grpSpPr>
          <a:xfrm>
            <a:off x="512133" y="507760"/>
            <a:ext cx="8631926" cy="2596218"/>
            <a:chOff x="0" y="0"/>
            <a:chExt cx="2273414" cy="683773"/>
          </a:xfrm>
        </p:grpSpPr>
        <p:sp>
          <p:nvSpPr>
            <p:cNvPr id="67" name="Google Shape;67;p6"/>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nvSpPr>
          <p:spPr>
            <a:xfrm>
              <a:off x="0" y="9525"/>
              <a:ext cx="2273400" cy="674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6"/>
          <p:cNvGrpSpPr/>
          <p:nvPr/>
        </p:nvGrpSpPr>
        <p:grpSpPr>
          <a:xfrm>
            <a:off x="9427594" y="4911331"/>
            <a:ext cx="8348328" cy="4868100"/>
            <a:chOff x="0" y="0"/>
            <a:chExt cx="2198722" cy="1282125"/>
          </a:xfrm>
        </p:grpSpPr>
        <p:sp>
          <p:nvSpPr>
            <p:cNvPr id="70" name="Google Shape;70;p6"/>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6"/>
            <p:cNvSpPr txBox="1"/>
            <p:nvPr/>
          </p:nvSpPr>
          <p:spPr>
            <a:xfrm>
              <a:off x="0" y="9525"/>
              <a:ext cx="2198700" cy="1272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6"/>
          <p:cNvSpPr txBox="1"/>
          <p:nvPr>
            <p:ph idx="1" type="subTitle"/>
          </p:nvPr>
        </p:nvSpPr>
        <p:spPr>
          <a:xfrm>
            <a:off x="859388" y="1193850"/>
            <a:ext cx="7937400" cy="2711100"/>
          </a:xfrm>
          <a:prstGeom prst="rect">
            <a:avLst/>
          </a:prstGeom>
        </p:spPr>
        <p:txBody>
          <a:bodyPr anchorCtr="0" anchor="t" bIns="45700" lIns="91425" spcFirstLastPara="1" rIns="91425" wrap="square" tIns="45700">
            <a:normAutofit/>
          </a:bodyPr>
          <a:lstStyle>
            <a:lvl1pPr lvl="0" rtl="0">
              <a:spcBef>
                <a:spcPts val="640"/>
              </a:spcBef>
              <a:spcAft>
                <a:spcPts val="0"/>
              </a:spcAft>
              <a:buSzPts val="9600"/>
              <a:buNone/>
              <a:defRPr/>
            </a:lvl1pPr>
            <a:lvl2pPr lvl="1" rtl="0">
              <a:spcBef>
                <a:spcPts val="640"/>
              </a:spcBef>
              <a:spcAft>
                <a:spcPts val="0"/>
              </a:spcAft>
              <a:buSzPts val="3600"/>
              <a:buNone/>
              <a:defRPr/>
            </a:lvl2pPr>
            <a:lvl3pPr lvl="2" rtl="0">
              <a:spcBef>
                <a:spcPts val="640"/>
              </a:spcBef>
              <a:spcAft>
                <a:spcPts val="0"/>
              </a:spcAft>
              <a:buSzPts val="2100"/>
              <a:buNone/>
              <a:defRPr/>
            </a:lvl3pPr>
            <a:lvl4pPr lvl="3" rtl="0">
              <a:spcBef>
                <a:spcPts val="640"/>
              </a:spcBef>
              <a:spcAft>
                <a:spcPts val="0"/>
              </a:spcAft>
              <a:buSzPts val="2000"/>
              <a:buNone/>
              <a:defRPr/>
            </a:lvl4pPr>
            <a:lvl5pPr lvl="4" rtl="0">
              <a:spcBef>
                <a:spcPts val="640"/>
              </a:spcBef>
              <a:spcAft>
                <a:spcPts val="0"/>
              </a:spcAft>
              <a:buSzPts val="2000"/>
              <a:buNone/>
              <a:defRPr/>
            </a:lvl5pPr>
            <a:lvl6pPr lvl="5" rtl="0">
              <a:spcBef>
                <a:spcPts val="640"/>
              </a:spcBef>
              <a:spcAft>
                <a:spcPts val="0"/>
              </a:spcAft>
              <a:buSzPts val="2000"/>
              <a:buNone/>
              <a:defRPr/>
            </a:lvl6pPr>
            <a:lvl7pPr lvl="6" rtl="0">
              <a:spcBef>
                <a:spcPts val="640"/>
              </a:spcBef>
              <a:spcAft>
                <a:spcPts val="0"/>
              </a:spcAft>
              <a:buSzPts val="2000"/>
              <a:buNone/>
              <a:defRPr/>
            </a:lvl7pPr>
            <a:lvl8pPr lvl="7" rtl="0">
              <a:spcBef>
                <a:spcPts val="640"/>
              </a:spcBef>
              <a:spcAft>
                <a:spcPts val="0"/>
              </a:spcAft>
              <a:buSzPts val="2000"/>
              <a:buNone/>
              <a:defRPr/>
            </a:lvl8pPr>
            <a:lvl9pPr lvl="8" rtl="0">
              <a:spcBef>
                <a:spcPts val="640"/>
              </a:spcBef>
              <a:spcAft>
                <a:spcPts val="0"/>
              </a:spcAft>
              <a:buSzPts val="2000"/>
              <a:buNone/>
              <a:defRPr/>
            </a:lvl9pPr>
          </a:lstStyle>
          <a:p/>
        </p:txBody>
      </p:sp>
      <p:sp>
        <p:nvSpPr>
          <p:cNvPr id="73" name="Google Shape;73;p6"/>
          <p:cNvSpPr/>
          <p:nvPr>
            <p:ph idx="2" type="pic"/>
          </p:nvPr>
        </p:nvSpPr>
        <p:spPr>
          <a:xfrm>
            <a:off x="9427575" y="577200"/>
            <a:ext cx="8348400" cy="3944400"/>
          </a:xfrm>
          <a:prstGeom prst="roundRect">
            <a:avLst>
              <a:gd fmla="val 3017" name="adj"/>
            </a:avLst>
          </a:prstGeom>
          <a:noFill/>
          <a:ln>
            <a:noFill/>
          </a:ln>
        </p:spPr>
      </p:sp>
      <p:sp>
        <p:nvSpPr>
          <p:cNvPr id="74" name="Google Shape;74;p6"/>
          <p:cNvSpPr txBox="1"/>
          <p:nvPr>
            <p:ph idx="3" type="body"/>
          </p:nvPr>
        </p:nvSpPr>
        <p:spPr>
          <a:xfrm>
            <a:off x="9830913" y="5745325"/>
            <a:ext cx="7541700" cy="32001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640"/>
              </a:spcBef>
              <a:spcAft>
                <a:spcPts val="0"/>
              </a:spcAft>
              <a:buSzPts val="2100"/>
              <a:buChar char="–"/>
              <a:defRPr b="0" sz="2100"/>
            </a:lvl2pPr>
            <a:lvl3pPr indent="-361950" lvl="2" marL="1371600" rtl="0">
              <a:spcBef>
                <a:spcPts val="640"/>
              </a:spcBef>
              <a:spcAft>
                <a:spcPts val="0"/>
              </a:spcAft>
              <a:buSzPts val="2100"/>
              <a:buChar char="•"/>
              <a:defRPr/>
            </a:lvl3pPr>
            <a:lvl4pPr indent="-361950" lvl="3" marL="1828800" rtl="0">
              <a:spcBef>
                <a:spcPts val="640"/>
              </a:spcBef>
              <a:spcAft>
                <a:spcPts val="0"/>
              </a:spcAft>
              <a:buSzPts val="2100"/>
              <a:buChar char="–"/>
              <a:defRPr sz="2100"/>
            </a:lvl4pPr>
            <a:lvl5pPr indent="-361950" lvl="4" marL="2286000" rtl="0">
              <a:spcBef>
                <a:spcPts val="640"/>
              </a:spcBef>
              <a:spcAft>
                <a:spcPts val="0"/>
              </a:spcAft>
              <a:buSzPts val="2100"/>
              <a:buChar char="»"/>
              <a:defRPr sz="2100"/>
            </a:lvl5pPr>
            <a:lvl6pPr indent="-361950" lvl="5" marL="2743200" rtl="0">
              <a:spcBef>
                <a:spcPts val="640"/>
              </a:spcBef>
              <a:spcAft>
                <a:spcPts val="0"/>
              </a:spcAft>
              <a:buSzPts val="2100"/>
              <a:buChar char="•"/>
              <a:defRPr sz="2100"/>
            </a:lvl6pPr>
            <a:lvl7pPr indent="-361950" lvl="6" marL="3200400" rtl="0">
              <a:spcBef>
                <a:spcPts val="640"/>
              </a:spcBef>
              <a:spcAft>
                <a:spcPts val="0"/>
              </a:spcAft>
              <a:buSzPts val="2100"/>
              <a:buChar char="•"/>
              <a:defRPr sz="2100"/>
            </a:lvl7pPr>
            <a:lvl8pPr indent="-361950" lvl="7" marL="3657600" rtl="0">
              <a:spcBef>
                <a:spcPts val="640"/>
              </a:spcBef>
              <a:spcAft>
                <a:spcPts val="0"/>
              </a:spcAft>
              <a:buSzPts val="2100"/>
              <a:buChar char="•"/>
              <a:defRPr sz="2100"/>
            </a:lvl8pPr>
            <a:lvl9pPr indent="-361950" lvl="8" marL="4114800" rtl="0">
              <a:spcBef>
                <a:spcPts val="640"/>
              </a:spcBef>
              <a:spcAft>
                <a:spcPts val="0"/>
              </a:spcAft>
              <a:buSzPts val="2100"/>
              <a:buChar char="•"/>
              <a:defRPr sz="2100"/>
            </a:lvl9pPr>
          </a:lstStyle>
          <a:p/>
        </p:txBody>
      </p:sp>
      <p:sp>
        <p:nvSpPr>
          <p:cNvPr id="75" name="Google Shape;75;p6"/>
          <p:cNvSpPr/>
          <p:nvPr>
            <p:ph idx="4" type="pic"/>
          </p:nvPr>
        </p:nvSpPr>
        <p:spPr>
          <a:xfrm>
            <a:off x="557875" y="3628150"/>
            <a:ext cx="8586300" cy="6145800"/>
          </a:xfrm>
          <a:prstGeom prst="roundRect">
            <a:avLst>
              <a:gd fmla="val 3017" name="adj"/>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hree" type="twoTxTwoObj">
  <p:cSld name="TWO_OBJECTS_WITH_TEXT">
    <p:spTree>
      <p:nvGrpSpPr>
        <p:cNvPr id="76" name="Shape 76"/>
        <p:cNvGrpSpPr/>
        <p:nvPr/>
      </p:nvGrpSpPr>
      <p:grpSpPr>
        <a:xfrm>
          <a:off x="0" y="0"/>
          <a:ext cx="0" cy="0"/>
          <a:chOff x="0" y="0"/>
          <a:chExt cx="0" cy="0"/>
        </a:xfrm>
      </p:grpSpPr>
      <p:grpSp>
        <p:nvGrpSpPr>
          <p:cNvPr id="77" name="Google Shape;77;p7"/>
          <p:cNvGrpSpPr/>
          <p:nvPr/>
        </p:nvGrpSpPr>
        <p:grpSpPr>
          <a:xfrm>
            <a:off x="9427594" y="507760"/>
            <a:ext cx="3964161" cy="3954714"/>
            <a:chOff x="0" y="0"/>
            <a:chExt cx="1044052" cy="1041564"/>
          </a:xfrm>
        </p:grpSpPr>
        <p:sp>
          <p:nvSpPr>
            <p:cNvPr id="78" name="Google Shape;78;p7"/>
            <p:cNvSpPr/>
            <p:nvPr/>
          </p:nvSpPr>
          <p:spPr>
            <a:xfrm>
              <a:off x="0" y="0"/>
              <a:ext cx="1044052" cy="1041564"/>
            </a:xfrm>
            <a:custGeom>
              <a:rect b="b" l="l" r="r" t="t"/>
              <a:pathLst>
                <a:path extrusionOk="0" h="1041564" w="1044052">
                  <a:moveTo>
                    <a:pt x="99603" y="0"/>
                  </a:moveTo>
                  <a:lnTo>
                    <a:pt x="944450" y="0"/>
                  </a:lnTo>
                  <a:cubicBezTo>
                    <a:pt x="970866" y="0"/>
                    <a:pt x="996200" y="10494"/>
                    <a:pt x="1014879" y="29173"/>
                  </a:cubicBezTo>
                  <a:cubicBezTo>
                    <a:pt x="1033558" y="47852"/>
                    <a:pt x="1044052" y="73186"/>
                    <a:pt x="1044052" y="99603"/>
                  </a:cubicBezTo>
                  <a:lnTo>
                    <a:pt x="1044052" y="941962"/>
                  </a:lnTo>
                  <a:cubicBezTo>
                    <a:pt x="1044052" y="996971"/>
                    <a:pt x="999459" y="1041564"/>
                    <a:pt x="944450" y="1041564"/>
                  </a:cubicBezTo>
                  <a:lnTo>
                    <a:pt x="99603" y="1041564"/>
                  </a:lnTo>
                  <a:cubicBezTo>
                    <a:pt x="73186" y="1041564"/>
                    <a:pt x="47852" y="1031070"/>
                    <a:pt x="29173" y="1012391"/>
                  </a:cubicBezTo>
                  <a:cubicBezTo>
                    <a:pt x="10494" y="993712"/>
                    <a:pt x="0" y="968378"/>
                    <a:pt x="0" y="941962"/>
                  </a:cubicBezTo>
                  <a:lnTo>
                    <a:pt x="0" y="99603"/>
                  </a:lnTo>
                  <a:cubicBezTo>
                    <a:pt x="0" y="73186"/>
                    <a:pt x="10494" y="47852"/>
                    <a:pt x="29173" y="29173"/>
                  </a:cubicBezTo>
                  <a:cubicBezTo>
                    <a:pt x="47852" y="10494"/>
                    <a:pt x="73186" y="0"/>
                    <a:pt x="9960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7"/>
            <p:cNvSpPr txBox="1"/>
            <p:nvPr/>
          </p:nvSpPr>
          <p:spPr>
            <a:xfrm>
              <a:off x="0" y="9525"/>
              <a:ext cx="1044000" cy="1032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7"/>
          <p:cNvGrpSpPr/>
          <p:nvPr/>
        </p:nvGrpSpPr>
        <p:grpSpPr>
          <a:xfrm>
            <a:off x="13788892" y="507760"/>
            <a:ext cx="3964161" cy="3954714"/>
            <a:chOff x="0" y="0"/>
            <a:chExt cx="1044052" cy="1041564"/>
          </a:xfrm>
        </p:grpSpPr>
        <p:sp>
          <p:nvSpPr>
            <p:cNvPr id="81" name="Google Shape;81;p7"/>
            <p:cNvSpPr/>
            <p:nvPr/>
          </p:nvSpPr>
          <p:spPr>
            <a:xfrm>
              <a:off x="0" y="0"/>
              <a:ext cx="1044052" cy="1041564"/>
            </a:xfrm>
            <a:custGeom>
              <a:rect b="b" l="l" r="r" t="t"/>
              <a:pathLst>
                <a:path extrusionOk="0" h="1041564" w="1044052">
                  <a:moveTo>
                    <a:pt x="99603" y="0"/>
                  </a:moveTo>
                  <a:lnTo>
                    <a:pt x="944450" y="0"/>
                  </a:lnTo>
                  <a:cubicBezTo>
                    <a:pt x="970866" y="0"/>
                    <a:pt x="996200" y="10494"/>
                    <a:pt x="1014879" y="29173"/>
                  </a:cubicBezTo>
                  <a:cubicBezTo>
                    <a:pt x="1033558" y="47852"/>
                    <a:pt x="1044052" y="73186"/>
                    <a:pt x="1044052" y="99603"/>
                  </a:cubicBezTo>
                  <a:lnTo>
                    <a:pt x="1044052" y="941962"/>
                  </a:lnTo>
                  <a:cubicBezTo>
                    <a:pt x="1044052" y="996971"/>
                    <a:pt x="999459" y="1041564"/>
                    <a:pt x="944450" y="1041564"/>
                  </a:cubicBezTo>
                  <a:lnTo>
                    <a:pt x="99603" y="1041564"/>
                  </a:lnTo>
                  <a:cubicBezTo>
                    <a:pt x="73186" y="1041564"/>
                    <a:pt x="47852" y="1031070"/>
                    <a:pt x="29173" y="1012391"/>
                  </a:cubicBezTo>
                  <a:cubicBezTo>
                    <a:pt x="10494" y="993712"/>
                    <a:pt x="0" y="968378"/>
                    <a:pt x="0" y="941962"/>
                  </a:cubicBezTo>
                  <a:lnTo>
                    <a:pt x="0" y="99603"/>
                  </a:lnTo>
                  <a:cubicBezTo>
                    <a:pt x="0" y="73186"/>
                    <a:pt x="10494" y="47852"/>
                    <a:pt x="29173" y="29173"/>
                  </a:cubicBezTo>
                  <a:cubicBezTo>
                    <a:pt x="47852" y="10494"/>
                    <a:pt x="73186" y="0"/>
                    <a:pt x="9960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7"/>
            <p:cNvSpPr txBox="1"/>
            <p:nvPr/>
          </p:nvSpPr>
          <p:spPr>
            <a:xfrm>
              <a:off x="0" y="9525"/>
              <a:ext cx="1044000" cy="1032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 name="Google Shape;83;p7"/>
          <p:cNvSpPr txBox="1"/>
          <p:nvPr>
            <p:ph idx="1" type="subTitle"/>
          </p:nvPr>
        </p:nvSpPr>
        <p:spPr>
          <a:xfrm>
            <a:off x="9518256" y="1129575"/>
            <a:ext cx="3782700" cy="27111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9600"/>
              <a:buNone/>
              <a:defRPr/>
            </a:lvl1pPr>
            <a:lvl2pPr lvl="1" rtl="0" algn="ctr">
              <a:spcBef>
                <a:spcPts val="640"/>
              </a:spcBef>
              <a:spcAft>
                <a:spcPts val="0"/>
              </a:spcAft>
              <a:buSzPts val="3600"/>
              <a:buNone/>
              <a:defRPr/>
            </a:lvl2pPr>
            <a:lvl3pPr lvl="2" rtl="0" algn="ctr">
              <a:spcBef>
                <a:spcPts val="640"/>
              </a:spcBef>
              <a:spcAft>
                <a:spcPts val="0"/>
              </a:spcAft>
              <a:buSzPts val="2100"/>
              <a:buNone/>
              <a:defRPr/>
            </a:lvl3pPr>
            <a:lvl4pPr lvl="3" rtl="0" algn="ctr">
              <a:spcBef>
                <a:spcPts val="640"/>
              </a:spcBef>
              <a:spcAft>
                <a:spcPts val="0"/>
              </a:spcAft>
              <a:buSzPts val="2000"/>
              <a:buNone/>
              <a:defRPr/>
            </a:lvl4pPr>
            <a:lvl5pPr lvl="4" rtl="0" algn="ctr">
              <a:spcBef>
                <a:spcPts val="640"/>
              </a:spcBef>
              <a:spcAft>
                <a:spcPts val="0"/>
              </a:spcAft>
              <a:buSzPts val="2000"/>
              <a:buNone/>
              <a:defRPr/>
            </a:lvl5pPr>
            <a:lvl6pPr lvl="5" rtl="0" algn="ctr">
              <a:spcBef>
                <a:spcPts val="640"/>
              </a:spcBef>
              <a:spcAft>
                <a:spcPts val="0"/>
              </a:spcAft>
              <a:buSzPts val="2000"/>
              <a:buNone/>
              <a:defRPr/>
            </a:lvl6pPr>
            <a:lvl7pPr lvl="6" rtl="0" algn="ctr">
              <a:spcBef>
                <a:spcPts val="640"/>
              </a:spcBef>
              <a:spcAft>
                <a:spcPts val="0"/>
              </a:spcAft>
              <a:buSzPts val="2000"/>
              <a:buNone/>
              <a:defRPr/>
            </a:lvl7pPr>
            <a:lvl8pPr lvl="7" rtl="0" algn="ctr">
              <a:spcBef>
                <a:spcPts val="640"/>
              </a:spcBef>
              <a:spcAft>
                <a:spcPts val="0"/>
              </a:spcAft>
              <a:buSzPts val="2000"/>
              <a:buNone/>
              <a:defRPr/>
            </a:lvl8pPr>
            <a:lvl9pPr lvl="8" rtl="0" algn="ctr">
              <a:spcBef>
                <a:spcPts val="640"/>
              </a:spcBef>
              <a:spcAft>
                <a:spcPts val="0"/>
              </a:spcAft>
              <a:buSzPts val="2000"/>
              <a:buNone/>
              <a:defRPr/>
            </a:lvl9pPr>
          </a:lstStyle>
          <a:p/>
        </p:txBody>
      </p:sp>
      <p:sp>
        <p:nvSpPr>
          <p:cNvPr id="84" name="Google Shape;84;p7"/>
          <p:cNvSpPr txBox="1"/>
          <p:nvPr>
            <p:ph idx="2" type="subTitle"/>
          </p:nvPr>
        </p:nvSpPr>
        <p:spPr>
          <a:xfrm>
            <a:off x="13879681" y="1129575"/>
            <a:ext cx="3782700" cy="27111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9600"/>
              <a:buNone/>
              <a:defRPr/>
            </a:lvl1pPr>
            <a:lvl2pPr lvl="1" rtl="0" algn="ctr">
              <a:spcBef>
                <a:spcPts val="640"/>
              </a:spcBef>
              <a:spcAft>
                <a:spcPts val="0"/>
              </a:spcAft>
              <a:buSzPts val="3600"/>
              <a:buNone/>
              <a:defRPr/>
            </a:lvl2pPr>
            <a:lvl3pPr lvl="2" rtl="0" algn="ctr">
              <a:spcBef>
                <a:spcPts val="640"/>
              </a:spcBef>
              <a:spcAft>
                <a:spcPts val="0"/>
              </a:spcAft>
              <a:buSzPts val="2100"/>
              <a:buNone/>
              <a:defRPr/>
            </a:lvl3pPr>
            <a:lvl4pPr lvl="3" rtl="0" algn="ctr">
              <a:spcBef>
                <a:spcPts val="640"/>
              </a:spcBef>
              <a:spcAft>
                <a:spcPts val="0"/>
              </a:spcAft>
              <a:buSzPts val="2000"/>
              <a:buNone/>
              <a:defRPr/>
            </a:lvl4pPr>
            <a:lvl5pPr lvl="4" rtl="0" algn="ctr">
              <a:spcBef>
                <a:spcPts val="640"/>
              </a:spcBef>
              <a:spcAft>
                <a:spcPts val="0"/>
              </a:spcAft>
              <a:buSzPts val="2000"/>
              <a:buNone/>
              <a:defRPr/>
            </a:lvl5pPr>
            <a:lvl6pPr lvl="5" rtl="0" algn="ctr">
              <a:spcBef>
                <a:spcPts val="640"/>
              </a:spcBef>
              <a:spcAft>
                <a:spcPts val="0"/>
              </a:spcAft>
              <a:buSzPts val="2000"/>
              <a:buNone/>
              <a:defRPr/>
            </a:lvl6pPr>
            <a:lvl7pPr lvl="6" rtl="0" algn="ctr">
              <a:spcBef>
                <a:spcPts val="640"/>
              </a:spcBef>
              <a:spcAft>
                <a:spcPts val="0"/>
              </a:spcAft>
              <a:buSzPts val="2000"/>
              <a:buNone/>
              <a:defRPr/>
            </a:lvl7pPr>
            <a:lvl8pPr lvl="7" rtl="0" algn="ctr">
              <a:spcBef>
                <a:spcPts val="640"/>
              </a:spcBef>
              <a:spcAft>
                <a:spcPts val="0"/>
              </a:spcAft>
              <a:buSzPts val="2000"/>
              <a:buNone/>
              <a:defRPr/>
            </a:lvl8pPr>
            <a:lvl9pPr lvl="8" rtl="0" algn="ctr">
              <a:spcBef>
                <a:spcPts val="640"/>
              </a:spcBef>
              <a:spcAft>
                <a:spcPts val="0"/>
              </a:spcAft>
              <a:buSzPts val="2000"/>
              <a:buNone/>
              <a:defRPr/>
            </a:lvl9pPr>
          </a:lstStyle>
          <a:p/>
        </p:txBody>
      </p:sp>
      <p:sp>
        <p:nvSpPr>
          <p:cNvPr id="85" name="Google Shape;85;p7"/>
          <p:cNvSpPr txBox="1"/>
          <p:nvPr>
            <p:ph idx="3" type="body"/>
          </p:nvPr>
        </p:nvSpPr>
        <p:spPr>
          <a:xfrm>
            <a:off x="9763325" y="2930425"/>
            <a:ext cx="3292800" cy="464100"/>
          </a:xfrm>
          <a:prstGeom prst="rect">
            <a:avLst/>
          </a:prstGeom>
        </p:spPr>
        <p:txBody>
          <a:bodyPr anchorCtr="0" anchor="t" bIns="45700" lIns="91425" spcFirstLastPara="1" rIns="91425" wrap="square" tIns="45700">
            <a:normAutofit/>
          </a:bodyPr>
          <a:lstStyle>
            <a:lvl1pPr indent="-457200" lvl="0" marL="457200" rtl="0" algn="ctr">
              <a:spcBef>
                <a:spcPts val="640"/>
              </a:spcBef>
              <a:spcAft>
                <a:spcPts val="0"/>
              </a:spcAft>
              <a:buSzPts val="3600"/>
              <a:buChar char="•"/>
              <a:defRPr sz="3600"/>
            </a:lvl1pPr>
            <a:lvl2pPr indent="-457200" lvl="1" marL="914400" rtl="0" algn="ctr">
              <a:spcBef>
                <a:spcPts val="640"/>
              </a:spcBef>
              <a:spcAft>
                <a:spcPts val="0"/>
              </a:spcAft>
              <a:buSzPts val="3600"/>
              <a:buChar char="–"/>
              <a:defRPr/>
            </a:lvl2pPr>
            <a:lvl3pPr indent="-457200" lvl="2" marL="1371600" rtl="0" algn="ctr">
              <a:spcBef>
                <a:spcPts val="640"/>
              </a:spcBef>
              <a:spcAft>
                <a:spcPts val="0"/>
              </a:spcAft>
              <a:buSzPts val="3600"/>
              <a:buChar char="•"/>
              <a:defRPr b="1" sz="3600"/>
            </a:lvl3pPr>
            <a:lvl4pPr indent="-457200" lvl="3" marL="1828800" rtl="0" algn="ctr">
              <a:spcBef>
                <a:spcPts val="640"/>
              </a:spcBef>
              <a:spcAft>
                <a:spcPts val="0"/>
              </a:spcAft>
              <a:buSzPts val="3600"/>
              <a:buChar char="–"/>
              <a:defRPr b="1" sz="3600"/>
            </a:lvl4pPr>
            <a:lvl5pPr indent="-457200" lvl="4" marL="2286000" rtl="0" algn="ctr">
              <a:spcBef>
                <a:spcPts val="640"/>
              </a:spcBef>
              <a:spcAft>
                <a:spcPts val="0"/>
              </a:spcAft>
              <a:buSzPts val="3600"/>
              <a:buChar char="»"/>
              <a:defRPr b="1" sz="3600"/>
            </a:lvl5pPr>
            <a:lvl6pPr indent="-457200" lvl="5" marL="2743200" rtl="0" algn="ctr">
              <a:spcBef>
                <a:spcPts val="640"/>
              </a:spcBef>
              <a:spcAft>
                <a:spcPts val="0"/>
              </a:spcAft>
              <a:buSzPts val="3600"/>
              <a:buChar char="•"/>
              <a:defRPr b="1" sz="3600"/>
            </a:lvl6pPr>
            <a:lvl7pPr indent="-457200" lvl="6" marL="3200400" rtl="0" algn="ctr">
              <a:spcBef>
                <a:spcPts val="640"/>
              </a:spcBef>
              <a:spcAft>
                <a:spcPts val="0"/>
              </a:spcAft>
              <a:buSzPts val="3600"/>
              <a:buChar char="•"/>
              <a:defRPr b="1" sz="3600"/>
            </a:lvl7pPr>
            <a:lvl8pPr indent="-457200" lvl="7" marL="3657600" rtl="0" algn="ctr">
              <a:spcBef>
                <a:spcPts val="640"/>
              </a:spcBef>
              <a:spcAft>
                <a:spcPts val="0"/>
              </a:spcAft>
              <a:buSzPts val="3600"/>
              <a:buChar char="•"/>
              <a:defRPr b="1" sz="3600"/>
            </a:lvl8pPr>
            <a:lvl9pPr indent="-457200" lvl="8" marL="4114800" rtl="0" algn="ctr">
              <a:spcBef>
                <a:spcPts val="640"/>
              </a:spcBef>
              <a:spcAft>
                <a:spcPts val="0"/>
              </a:spcAft>
              <a:buSzPts val="3600"/>
              <a:buChar char="•"/>
              <a:defRPr b="1" sz="3600"/>
            </a:lvl9pPr>
          </a:lstStyle>
          <a:p/>
        </p:txBody>
      </p:sp>
      <p:sp>
        <p:nvSpPr>
          <p:cNvPr id="86" name="Google Shape;86;p7"/>
          <p:cNvSpPr txBox="1"/>
          <p:nvPr>
            <p:ph idx="4" type="body"/>
          </p:nvPr>
        </p:nvSpPr>
        <p:spPr>
          <a:xfrm>
            <a:off x="14124625" y="2930425"/>
            <a:ext cx="3292800" cy="464100"/>
          </a:xfrm>
          <a:prstGeom prst="rect">
            <a:avLst/>
          </a:prstGeom>
        </p:spPr>
        <p:txBody>
          <a:bodyPr anchorCtr="0" anchor="t" bIns="45700" lIns="91425" spcFirstLastPara="1" rIns="91425" wrap="square" tIns="45700">
            <a:normAutofit/>
          </a:bodyPr>
          <a:lstStyle>
            <a:lvl1pPr indent="-457200" lvl="0" marL="457200" rtl="0" algn="ctr">
              <a:spcBef>
                <a:spcPts val="640"/>
              </a:spcBef>
              <a:spcAft>
                <a:spcPts val="0"/>
              </a:spcAft>
              <a:buSzPts val="3600"/>
              <a:buChar char="•"/>
              <a:defRPr sz="3600"/>
            </a:lvl1pPr>
            <a:lvl2pPr indent="-457200" lvl="1" marL="914400" rtl="0" algn="ctr">
              <a:spcBef>
                <a:spcPts val="640"/>
              </a:spcBef>
              <a:spcAft>
                <a:spcPts val="0"/>
              </a:spcAft>
              <a:buSzPts val="3600"/>
              <a:buChar char="–"/>
              <a:defRPr/>
            </a:lvl2pPr>
            <a:lvl3pPr indent="-457200" lvl="2" marL="1371600" rtl="0" algn="ctr">
              <a:spcBef>
                <a:spcPts val="640"/>
              </a:spcBef>
              <a:spcAft>
                <a:spcPts val="0"/>
              </a:spcAft>
              <a:buSzPts val="3600"/>
              <a:buChar char="•"/>
              <a:defRPr b="1" sz="3600"/>
            </a:lvl3pPr>
            <a:lvl4pPr indent="-457200" lvl="3" marL="1828800" rtl="0" algn="ctr">
              <a:spcBef>
                <a:spcPts val="640"/>
              </a:spcBef>
              <a:spcAft>
                <a:spcPts val="0"/>
              </a:spcAft>
              <a:buSzPts val="3600"/>
              <a:buChar char="–"/>
              <a:defRPr b="1" sz="3600"/>
            </a:lvl4pPr>
            <a:lvl5pPr indent="-457200" lvl="4" marL="2286000" rtl="0" algn="ctr">
              <a:spcBef>
                <a:spcPts val="640"/>
              </a:spcBef>
              <a:spcAft>
                <a:spcPts val="0"/>
              </a:spcAft>
              <a:buSzPts val="3600"/>
              <a:buChar char="»"/>
              <a:defRPr b="1" sz="3600"/>
            </a:lvl5pPr>
            <a:lvl6pPr indent="-457200" lvl="5" marL="2743200" rtl="0" algn="ctr">
              <a:spcBef>
                <a:spcPts val="640"/>
              </a:spcBef>
              <a:spcAft>
                <a:spcPts val="0"/>
              </a:spcAft>
              <a:buSzPts val="3600"/>
              <a:buChar char="•"/>
              <a:defRPr b="1" sz="3600"/>
            </a:lvl6pPr>
            <a:lvl7pPr indent="-457200" lvl="6" marL="3200400" rtl="0" algn="ctr">
              <a:spcBef>
                <a:spcPts val="640"/>
              </a:spcBef>
              <a:spcAft>
                <a:spcPts val="0"/>
              </a:spcAft>
              <a:buSzPts val="3600"/>
              <a:buChar char="•"/>
              <a:defRPr b="1" sz="3600"/>
            </a:lvl7pPr>
            <a:lvl8pPr indent="-457200" lvl="7" marL="3657600" rtl="0" algn="ctr">
              <a:spcBef>
                <a:spcPts val="640"/>
              </a:spcBef>
              <a:spcAft>
                <a:spcPts val="0"/>
              </a:spcAft>
              <a:buSzPts val="3600"/>
              <a:buChar char="•"/>
              <a:defRPr b="1" sz="3600"/>
            </a:lvl8pPr>
            <a:lvl9pPr indent="-457200" lvl="8" marL="4114800" rtl="0" algn="ctr">
              <a:spcBef>
                <a:spcPts val="640"/>
              </a:spcBef>
              <a:spcAft>
                <a:spcPts val="0"/>
              </a:spcAft>
              <a:buSzPts val="3600"/>
              <a:buChar char="•"/>
              <a:defRPr b="1" sz="3600"/>
            </a:lvl9pPr>
          </a:lstStyle>
          <a:p/>
        </p:txBody>
      </p:sp>
      <p:grpSp>
        <p:nvGrpSpPr>
          <p:cNvPr id="87" name="Google Shape;87;p7"/>
          <p:cNvGrpSpPr/>
          <p:nvPr/>
        </p:nvGrpSpPr>
        <p:grpSpPr>
          <a:xfrm>
            <a:off x="9427594" y="4911331"/>
            <a:ext cx="8348328" cy="4868100"/>
            <a:chOff x="0" y="0"/>
            <a:chExt cx="2198722" cy="1282125"/>
          </a:xfrm>
        </p:grpSpPr>
        <p:sp>
          <p:nvSpPr>
            <p:cNvPr id="88" name="Google Shape;88;p7"/>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7"/>
            <p:cNvSpPr txBox="1"/>
            <p:nvPr/>
          </p:nvSpPr>
          <p:spPr>
            <a:xfrm>
              <a:off x="0" y="9525"/>
              <a:ext cx="2198700" cy="12726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 name="Google Shape;90;p7"/>
          <p:cNvSpPr/>
          <p:nvPr>
            <p:ph idx="5" type="pic"/>
          </p:nvPr>
        </p:nvSpPr>
        <p:spPr>
          <a:xfrm>
            <a:off x="9456975" y="4941875"/>
            <a:ext cx="8289600" cy="4806900"/>
          </a:xfrm>
          <a:prstGeom prst="roundRect">
            <a:avLst>
              <a:gd fmla="val 3017" name="adj"/>
            </a:avLst>
          </a:prstGeom>
          <a:noFill/>
          <a:ln>
            <a:noFill/>
          </a:ln>
        </p:spPr>
      </p:sp>
      <p:grpSp>
        <p:nvGrpSpPr>
          <p:cNvPr id="91" name="Google Shape;91;p7"/>
          <p:cNvGrpSpPr/>
          <p:nvPr/>
        </p:nvGrpSpPr>
        <p:grpSpPr>
          <a:xfrm>
            <a:off x="512133" y="507760"/>
            <a:ext cx="8631926" cy="2596218"/>
            <a:chOff x="0" y="0"/>
            <a:chExt cx="2273414" cy="683773"/>
          </a:xfrm>
        </p:grpSpPr>
        <p:sp>
          <p:nvSpPr>
            <p:cNvPr id="92" name="Google Shape;92;p7"/>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txBox="1"/>
            <p:nvPr/>
          </p:nvSpPr>
          <p:spPr>
            <a:xfrm>
              <a:off x="0" y="9525"/>
              <a:ext cx="2273400" cy="674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 name="Google Shape;94;p7"/>
          <p:cNvSpPr txBox="1"/>
          <p:nvPr>
            <p:ph idx="6" type="subTitle"/>
          </p:nvPr>
        </p:nvSpPr>
        <p:spPr>
          <a:xfrm>
            <a:off x="859388" y="1193850"/>
            <a:ext cx="7937400" cy="2711100"/>
          </a:xfrm>
          <a:prstGeom prst="rect">
            <a:avLst/>
          </a:prstGeom>
        </p:spPr>
        <p:txBody>
          <a:bodyPr anchorCtr="0" anchor="t" bIns="45700" lIns="91425" spcFirstLastPara="1" rIns="91425" wrap="square" tIns="45700">
            <a:normAutofit/>
          </a:bodyPr>
          <a:lstStyle>
            <a:lvl1pPr lvl="0" rtl="0">
              <a:spcBef>
                <a:spcPts val="640"/>
              </a:spcBef>
              <a:spcAft>
                <a:spcPts val="0"/>
              </a:spcAft>
              <a:buSzPts val="9600"/>
              <a:buNone/>
              <a:defRPr/>
            </a:lvl1pPr>
            <a:lvl2pPr lvl="1" rtl="0">
              <a:spcBef>
                <a:spcPts val="640"/>
              </a:spcBef>
              <a:spcAft>
                <a:spcPts val="0"/>
              </a:spcAft>
              <a:buSzPts val="3600"/>
              <a:buNone/>
              <a:defRPr/>
            </a:lvl2pPr>
            <a:lvl3pPr lvl="2" rtl="0">
              <a:spcBef>
                <a:spcPts val="640"/>
              </a:spcBef>
              <a:spcAft>
                <a:spcPts val="0"/>
              </a:spcAft>
              <a:buSzPts val="2100"/>
              <a:buNone/>
              <a:defRPr/>
            </a:lvl3pPr>
            <a:lvl4pPr lvl="3" rtl="0">
              <a:spcBef>
                <a:spcPts val="640"/>
              </a:spcBef>
              <a:spcAft>
                <a:spcPts val="0"/>
              </a:spcAft>
              <a:buSzPts val="2000"/>
              <a:buNone/>
              <a:defRPr/>
            </a:lvl4pPr>
            <a:lvl5pPr lvl="4" rtl="0">
              <a:spcBef>
                <a:spcPts val="640"/>
              </a:spcBef>
              <a:spcAft>
                <a:spcPts val="0"/>
              </a:spcAft>
              <a:buSzPts val="2000"/>
              <a:buNone/>
              <a:defRPr/>
            </a:lvl5pPr>
            <a:lvl6pPr lvl="5" rtl="0">
              <a:spcBef>
                <a:spcPts val="640"/>
              </a:spcBef>
              <a:spcAft>
                <a:spcPts val="0"/>
              </a:spcAft>
              <a:buSzPts val="2000"/>
              <a:buNone/>
              <a:defRPr/>
            </a:lvl6pPr>
            <a:lvl7pPr lvl="6" rtl="0">
              <a:spcBef>
                <a:spcPts val="640"/>
              </a:spcBef>
              <a:spcAft>
                <a:spcPts val="0"/>
              </a:spcAft>
              <a:buSzPts val="2000"/>
              <a:buNone/>
              <a:defRPr/>
            </a:lvl7pPr>
            <a:lvl8pPr lvl="7" rtl="0">
              <a:spcBef>
                <a:spcPts val="640"/>
              </a:spcBef>
              <a:spcAft>
                <a:spcPts val="0"/>
              </a:spcAft>
              <a:buSzPts val="2000"/>
              <a:buNone/>
              <a:defRPr/>
            </a:lvl8pPr>
            <a:lvl9pPr lvl="8" rtl="0">
              <a:spcBef>
                <a:spcPts val="640"/>
              </a:spcBef>
              <a:spcAft>
                <a:spcPts val="0"/>
              </a:spcAft>
              <a:buSzPts val="2000"/>
              <a:buNone/>
              <a:defRPr/>
            </a:lvl9pPr>
          </a:lstStyle>
          <a:p/>
        </p:txBody>
      </p:sp>
      <p:grpSp>
        <p:nvGrpSpPr>
          <p:cNvPr id="95" name="Google Shape;95;p7"/>
          <p:cNvGrpSpPr/>
          <p:nvPr/>
        </p:nvGrpSpPr>
        <p:grpSpPr>
          <a:xfrm>
            <a:off x="512133" y="3622301"/>
            <a:ext cx="8631926" cy="6157528"/>
            <a:chOff x="0" y="0"/>
            <a:chExt cx="2273414" cy="1621725"/>
          </a:xfrm>
        </p:grpSpPr>
        <p:sp>
          <p:nvSpPr>
            <p:cNvPr id="96" name="Google Shape;96;p7"/>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
            <p:cNvSpPr txBox="1"/>
            <p:nvPr/>
          </p:nvSpPr>
          <p:spPr>
            <a:xfrm>
              <a:off x="0" y="9525"/>
              <a:ext cx="2273400" cy="16122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 name="Google Shape;98;p7"/>
          <p:cNvSpPr txBox="1"/>
          <p:nvPr>
            <p:ph idx="7" type="body"/>
          </p:nvPr>
        </p:nvSpPr>
        <p:spPr>
          <a:xfrm>
            <a:off x="1168600" y="4711950"/>
            <a:ext cx="7318800" cy="3200100"/>
          </a:xfrm>
          <a:prstGeom prst="rect">
            <a:avLst/>
          </a:prstGeom>
        </p:spPr>
        <p:txBody>
          <a:bodyPr anchorCtr="0" anchor="t" bIns="45700" lIns="91425" spcFirstLastPara="1" rIns="91425" wrap="square" tIns="45700">
            <a:normAutofit/>
          </a:bodyPr>
          <a:lstStyle>
            <a:lvl1pPr indent="-361950" lvl="0" marL="457200" rtl="0">
              <a:spcBef>
                <a:spcPts val="640"/>
              </a:spcBef>
              <a:spcAft>
                <a:spcPts val="0"/>
              </a:spcAft>
              <a:buSzPts val="2100"/>
              <a:buChar char="•"/>
              <a:defRPr b="0" sz="2100"/>
            </a:lvl1pPr>
            <a:lvl2pPr indent="-361950" lvl="1" marL="914400" rtl="0">
              <a:spcBef>
                <a:spcPts val="640"/>
              </a:spcBef>
              <a:spcAft>
                <a:spcPts val="0"/>
              </a:spcAft>
              <a:buSzPts val="2100"/>
              <a:buChar char="–"/>
              <a:defRPr b="0" sz="2100"/>
            </a:lvl2pPr>
            <a:lvl3pPr indent="-361950" lvl="2" marL="1371600" rtl="0">
              <a:spcBef>
                <a:spcPts val="640"/>
              </a:spcBef>
              <a:spcAft>
                <a:spcPts val="0"/>
              </a:spcAft>
              <a:buSzPts val="2100"/>
              <a:buChar char="•"/>
              <a:defRPr/>
            </a:lvl3pPr>
            <a:lvl4pPr indent="-361950" lvl="3" marL="1828800" rtl="0">
              <a:spcBef>
                <a:spcPts val="640"/>
              </a:spcBef>
              <a:spcAft>
                <a:spcPts val="0"/>
              </a:spcAft>
              <a:buSzPts val="2100"/>
              <a:buChar char="–"/>
              <a:defRPr sz="2100"/>
            </a:lvl4pPr>
            <a:lvl5pPr indent="-361950" lvl="4" marL="2286000" rtl="0">
              <a:spcBef>
                <a:spcPts val="640"/>
              </a:spcBef>
              <a:spcAft>
                <a:spcPts val="0"/>
              </a:spcAft>
              <a:buSzPts val="2100"/>
              <a:buChar char="»"/>
              <a:defRPr sz="2100"/>
            </a:lvl5pPr>
            <a:lvl6pPr indent="-361950" lvl="5" marL="2743200" rtl="0">
              <a:spcBef>
                <a:spcPts val="640"/>
              </a:spcBef>
              <a:spcAft>
                <a:spcPts val="0"/>
              </a:spcAft>
              <a:buSzPts val="2100"/>
              <a:buChar char="•"/>
              <a:defRPr sz="2100"/>
            </a:lvl6pPr>
            <a:lvl7pPr indent="-361950" lvl="6" marL="3200400" rtl="0">
              <a:spcBef>
                <a:spcPts val="640"/>
              </a:spcBef>
              <a:spcAft>
                <a:spcPts val="0"/>
              </a:spcAft>
              <a:buSzPts val="2100"/>
              <a:buChar char="•"/>
              <a:defRPr sz="2100"/>
            </a:lvl7pPr>
            <a:lvl8pPr indent="-361950" lvl="7" marL="3657600" rtl="0">
              <a:spcBef>
                <a:spcPts val="640"/>
              </a:spcBef>
              <a:spcAft>
                <a:spcPts val="0"/>
              </a:spcAft>
              <a:buSzPts val="2100"/>
              <a:buChar char="•"/>
              <a:defRPr sz="2100"/>
            </a:lvl8pPr>
            <a:lvl9pPr indent="-361950" lvl="8" marL="4114800" rtl="0">
              <a:spcBef>
                <a:spcPts val="640"/>
              </a:spcBef>
              <a:spcAft>
                <a:spcPts val="0"/>
              </a:spcAft>
              <a:buSzPts val="2100"/>
              <a:buChar char="•"/>
              <a:defRPr sz="2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18200"/>
              <a:buFont typeface="Inter"/>
              <a:buNone/>
              <a:defRPr b="1" i="0" sz="18200" u="none" cap="none" strike="noStrike">
                <a:solidFill>
                  <a:schemeClr val="lt1"/>
                </a:solidFill>
                <a:latin typeface="Inter"/>
                <a:ea typeface="Inter"/>
                <a:cs typeface="Inter"/>
                <a:sym typeface="Inter"/>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838200" lvl="0" marL="457200" marR="0" rtl="0" algn="l">
              <a:lnSpc>
                <a:spcPct val="90000"/>
              </a:lnSpc>
              <a:spcBef>
                <a:spcPts val="640"/>
              </a:spcBef>
              <a:spcAft>
                <a:spcPts val="0"/>
              </a:spcAft>
              <a:buClr>
                <a:schemeClr val="lt1"/>
              </a:buClr>
              <a:buSzPts val="9600"/>
              <a:buFont typeface="Inter"/>
              <a:buChar char="•"/>
              <a:defRPr b="1" i="0" sz="9600" u="none" cap="none" strike="noStrike">
                <a:solidFill>
                  <a:schemeClr val="lt1"/>
                </a:solidFill>
                <a:latin typeface="Inter"/>
                <a:ea typeface="Inter"/>
                <a:cs typeface="Inter"/>
                <a:sym typeface="Inter"/>
              </a:defRPr>
            </a:lvl1pPr>
            <a:lvl2pPr indent="-457200" lvl="1" marL="914400" marR="0" rtl="0" algn="l">
              <a:lnSpc>
                <a:spcPct val="90000"/>
              </a:lnSpc>
              <a:spcBef>
                <a:spcPts val="640"/>
              </a:spcBef>
              <a:spcAft>
                <a:spcPts val="0"/>
              </a:spcAft>
              <a:buClr>
                <a:schemeClr val="lt1"/>
              </a:buClr>
              <a:buSzPts val="3600"/>
              <a:buFont typeface="Inter"/>
              <a:buChar char="–"/>
              <a:defRPr b="1" i="0" sz="3600" u="none" cap="none" strike="noStrike">
                <a:solidFill>
                  <a:schemeClr val="lt1"/>
                </a:solidFill>
                <a:latin typeface="Inter"/>
                <a:ea typeface="Inter"/>
                <a:cs typeface="Inter"/>
                <a:sym typeface="Inter"/>
              </a:defRPr>
            </a:lvl2pPr>
            <a:lvl3pPr indent="-361950" lvl="2" marL="1371600" marR="0" rtl="0" algn="l">
              <a:lnSpc>
                <a:spcPct val="90000"/>
              </a:lnSpc>
              <a:spcBef>
                <a:spcPts val="640"/>
              </a:spcBef>
              <a:spcAft>
                <a:spcPts val="0"/>
              </a:spcAft>
              <a:buClr>
                <a:schemeClr val="lt1"/>
              </a:buClr>
              <a:buSzPts val="2100"/>
              <a:buFont typeface="Inter"/>
              <a:buChar char="•"/>
              <a:defRPr i="0" sz="2100" u="none" cap="none" strike="noStrike">
                <a:solidFill>
                  <a:schemeClr val="lt1"/>
                </a:solidFill>
                <a:latin typeface="Inter"/>
                <a:ea typeface="Inter"/>
                <a:cs typeface="Inter"/>
                <a:sym typeface="Inter"/>
              </a:defRPr>
            </a:lvl3pPr>
            <a:lvl4pPr indent="-355600" lvl="3" marL="1828800" marR="0" rtl="0" algn="l">
              <a:lnSpc>
                <a:spcPct val="90000"/>
              </a:lnSpc>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4pPr>
            <a:lvl5pPr indent="-355600" lvl="4" marL="2286000" marR="0" rtl="0" algn="l">
              <a:lnSpc>
                <a:spcPct val="90000"/>
              </a:lnSpc>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5pPr>
            <a:lvl6pPr indent="-355600" lvl="5" marL="2743200" marR="0" rtl="0" algn="l">
              <a:lnSpc>
                <a:spcPct val="90000"/>
              </a:lnSpc>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6pPr>
            <a:lvl7pPr indent="-355600" lvl="6" marL="3200400" marR="0" rtl="0" algn="l">
              <a:lnSpc>
                <a:spcPct val="90000"/>
              </a:lnSpc>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7pPr>
            <a:lvl8pPr indent="-355600" lvl="7" marL="3657600" marR="0" rtl="0" algn="l">
              <a:lnSpc>
                <a:spcPct val="90000"/>
              </a:lnSpc>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8pPr>
            <a:lvl9pPr indent="-355600" lvl="8" marL="4114800" marR="0" rtl="0" algn="l">
              <a:lnSpc>
                <a:spcPct val="90000"/>
              </a:lnSpc>
              <a:spcBef>
                <a:spcPts val="640"/>
              </a:spcBef>
              <a:spcAft>
                <a:spcPts val="0"/>
              </a:spcAft>
              <a:buClr>
                <a:schemeClr val="lt1"/>
              </a:buClr>
              <a:buSzPts val="2000"/>
              <a:buFont typeface="Inter"/>
              <a:buChar char="•"/>
              <a:defRPr i="0" sz="2000" u="none" cap="none" strike="noStrike">
                <a:solidFill>
                  <a:schemeClr val="lt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40" Type="http://schemas.openxmlformats.org/officeDocument/2006/relationships/image" Target="../media/image58.png"/><Relationship Id="rId20" Type="http://schemas.openxmlformats.org/officeDocument/2006/relationships/image" Target="../media/image39.png"/><Relationship Id="rId41" Type="http://schemas.openxmlformats.org/officeDocument/2006/relationships/image" Target="../media/image63.png"/><Relationship Id="rId22" Type="http://schemas.openxmlformats.org/officeDocument/2006/relationships/image" Target="../media/image59.png"/><Relationship Id="rId21" Type="http://schemas.openxmlformats.org/officeDocument/2006/relationships/image" Target="../media/image48.png"/><Relationship Id="rId24" Type="http://schemas.openxmlformats.org/officeDocument/2006/relationships/image" Target="../media/image47.png"/><Relationship Id="rId23"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 Id="rId26" Type="http://schemas.openxmlformats.org/officeDocument/2006/relationships/image" Target="../media/image46.png"/><Relationship Id="rId25" Type="http://schemas.openxmlformats.org/officeDocument/2006/relationships/image" Target="../media/image44.png"/><Relationship Id="rId28" Type="http://schemas.openxmlformats.org/officeDocument/2006/relationships/image" Target="../media/image49.png"/><Relationship Id="rId27" Type="http://schemas.openxmlformats.org/officeDocument/2006/relationships/image" Target="../media/image52.png"/><Relationship Id="rId5" Type="http://schemas.openxmlformats.org/officeDocument/2006/relationships/image" Target="../media/image21.png"/><Relationship Id="rId6" Type="http://schemas.openxmlformats.org/officeDocument/2006/relationships/image" Target="../media/image25.png"/><Relationship Id="rId29" Type="http://schemas.openxmlformats.org/officeDocument/2006/relationships/image" Target="../media/image54.png"/><Relationship Id="rId7" Type="http://schemas.openxmlformats.org/officeDocument/2006/relationships/image" Target="../media/image34.png"/><Relationship Id="rId8" Type="http://schemas.openxmlformats.org/officeDocument/2006/relationships/image" Target="../media/image38.png"/><Relationship Id="rId31" Type="http://schemas.openxmlformats.org/officeDocument/2006/relationships/image" Target="../media/image45.png"/><Relationship Id="rId30" Type="http://schemas.openxmlformats.org/officeDocument/2006/relationships/image" Target="../media/image57.png"/><Relationship Id="rId11" Type="http://schemas.openxmlformats.org/officeDocument/2006/relationships/image" Target="../media/image29.png"/><Relationship Id="rId33" Type="http://schemas.openxmlformats.org/officeDocument/2006/relationships/image" Target="../media/image56.png"/><Relationship Id="rId10" Type="http://schemas.openxmlformats.org/officeDocument/2006/relationships/image" Target="../media/image36.png"/><Relationship Id="rId32" Type="http://schemas.openxmlformats.org/officeDocument/2006/relationships/image" Target="../media/image55.png"/><Relationship Id="rId13" Type="http://schemas.openxmlformats.org/officeDocument/2006/relationships/image" Target="../media/image32.png"/><Relationship Id="rId35" Type="http://schemas.openxmlformats.org/officeDocument/2006/relationships/image" Target="../media/image60.png"/><Relationship Id="rId12" Type="http://schemas.openxmlformats.org/officeDocument/2006/relationships/image" Target="../media/image27.png"/><Relationship Id="rId34" Type="http://schemas.openxmlformats.org/officeDocument/2006/relationships/image" Target="../media/image62.png"/><Relationship Id="rId15" Type="http://schemas.openxmlformats.org/officeDocument/2006/relationships/image" Target="../media/image30.png"/><Relationship Id="rId37" Type="http://schemas.openxmlformats.org/officeDocument/2006/relationships/image" Target="../media/image65.png"/><Relationship Id="rId14" Type="http://schemas.openxmlformats.org/officeDocument/2006/relationships/image" Target="../media/image40.png"/><Relationship Id="rId36" Type="http://schemas.openxmlformats.org/officeDocument/2006/relationships/image" Target="../media/image53.png"/><Relationship Id="rId17" Type="http://schemas.openxmlformats.org/officeDocument/2006/relationships/image" Target="../media/image41.png"/><Relationship Id="rId39" Type="http://schemas.openxmlformats.org/officeDocument/2006/relationships/image" Target="../media/image64.png"/><Relationship Id="rId16" Type="http://schemas.openxmlformats.org/officeDocument/2006/relationships/image" Target="../media/image35.png"/><Relationship Id="rId38" Type="http://schemas.openxmlformats.org/officeDocument/2006/relationships/image" Target="../media/image51.png"/><Relationship Id="rId19" Type="http://schemas.openxmlformats.org/officeDocument/2006/relationships/image" Target="../media/image42.png"/><Relationship Id="rId18"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 name="Shape 102"/>
        <p:cNvGrpSpPr/>
        <p:nvPr/>
      </p:nvGrpSpPr>
      <p:grpSpPr>
        <a:xfrm>
          <a:off x="0" y="0"/>
          <a:ext cx="0" cy="0"/>
          <a:chOff x="0" y="0"/>
          <a:chExt cx="0" cy="0"/>
        </a:xfrm>
      </p:grpSpPr>
      <p:grpSp>
        <p:nvGrpSpPr>
          <p:cNvPr id="103" name="Google Shape;103;p8"/>
          <p:cNvGrpSpPr/>
          <p:nvPr/>
        </p:nvGrpSpPr>
        <p:grpSpPr>
          <a:xfrm>
            <a:off x="512133" y="507760"/>
            <a:ext cx="17263734" cy="9271481"/>
            <a:chOff x="0" y="0"/>
            <a:chExt cx="4546827" cy="2441871"/>
          </a:xfrm>
        </p:grpSpPr>
        <p:sp>
          <p:nvSpPr>
            <p:cNvPr id="104" name="Google Shape;104;p8"/>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01010"/>
                </a:gs>
                <a:gs pos="50000">
                  <a:srgbClr val="101010"/>
                </a:gs>
                <a:gs pos="100000">
                  <a:srgbClr val="ABABAB">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txBox="1"/>
            <p:nvPr/>
          </p:nvSpPr>
          <p:spPr>
            <a:xfrm>
              <a:off x="0" y="9525"/>
              <a:ext cx="454682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8"/>
          <p:cNvGrpSpPr/>
          <p:nvPr/>
        </p:nvGrpSpPr>
        <p:grpSpPr>
          <a:xfrm>
            <a:off x="9130991" y="1028700"/>
            <a:ext cx="8229600" cy="8229600"/>
            <a:chOff x="0" y="0"/>
            <a:chExt cx="812800" cy="812800"/>
          </a:xfrm>
        </p:grpSpPr>
        <p:sp>
          <p:nvSpPr>
            <p:cNvPr id="107" name="Google Shape;10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7153FF">
                    <a:alpha val="61960"/>
                  </a:srgbClr>
                </a:gs>
                <a:gs pos="25000">
                  <a:srgbClr val="7153FF">
                    <a:alpha val="23137"/>
                  </a:srgbClr>
                </a:gs>
                <a:gs pos="50000">
                  <a:srgbClr val="7153FF">
                    <a:alpha val="15294"/>
                  </a:srgbClr>
                </a:gs>
                <a:gs pos="75000">
                  <a:srgbClr val="7153FF">
                    <a:alpha val="0"/>
                  </a:srgbClr>
                </a:gs>
                <a:gs pos="100000">
                  <a:srgbClr val="7153FF">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9" name="Google Shape;109;p8"/>
          <p:cNvPicPr preferRelativeResize="0"/>
          <p:nvPr/>
        </p:nvPicPr>
        <p:blipFill>
          <a:blip r:embed="rId3">
            <a:alphaModFix/>
          </a:blip>
          <a:stretch>
            <a:fillRect/>
          </a:stretch>
        </p:blipFill>
        <p:spPr>
          <a:xfrm>
            <a:off x="6902325" y="-768621"/>
            <a:ext cx="12686950" cy="11824242"/>
          </a:xfrm>
          <a:prstGeom prst="rect">
            <a:avLst/>
          </a:prstGeom>
          <a:noFill/>
          <a:ln>
            <a:noFill/>
          </a:ln>
        </p:spPr>
      </p:pic>
      <p:sp>
        <p:nvSpPr>
          <p:cNvPr id="110" name="Google Shape;110;p8"/>
          <p:cNvSpPr txBox="1"/>
          <p:nvPr/>
        </p:nvSpPr>
        <p:spPr>
          <a:xfrm>
            <a:off x="1028700" y="3200400"/>
            <a:ext cx="7405800" cy="3546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Consumer Electronics Brand.</a:t>
            </a:r>
            <a:endParaRPr/>
          </a:p>
        </p:txBody>
      </p:sp>
      <p:sp>
        <p:nvSpPr>
          <p:cNvPr id="111" name="Google Shape;111;p8"/>
          <p:cNvSpPr txBox="1"/>
          <p:nvPr/>
        </p:nvSpPr>
        <p:spPr>
          <a:xfrm>
            <a:off x="1104900" y="6949440"/>
            <a:ext cx="6604500" cy="295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400" u="none" cap="none" strike="noStrike">
                <a:solidFill>
                  <a:srgbClr val="ABABAB"/>
                </a:solidFill>
                <a:latin typeface="Inter"/>
                <a:ea typeface="Inter"/>
                <a:cs typeface="Inter"/>
                <a:sym typeface="Inter"/>
              </a:rPr>
              <a:t>A branding presentation.</a:t>
            </a:r>
            <a:endParaRPr/>
          </a:p>
        </p:txBody>
      </p:sp>
      <p:sp>
        <p:nvSpPr>
          <p:cNvPr id="112" name="Google Shape;112;p8"/>
          <p:cNvSpPr txBox="1"/>
          <p:nvPr/>
        </p:nvSpPr>
        <p:spPr>
          <a:xfrm>
            <a:off x="1104900" y="874395"/>
            <a:ext cx="1349400" cy="196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3" name="Shape 293"/>
        <p:cNvGrpSpPr/>
        <p:nvPr/>
      </p:nvGrpSpPr>
      <p:grpSpPr>
        <a:xfrm>
          <a:off x="0" y="0"/>
          <a:ext cx="0" cy="0"/>
          <a:chOff x="0" y="0"/>
          <a:chExt cx="0" cy="0"/>
        </a:xfrm>
      </p:grpSpPr>
      <p:pic>
        <p:nvPicPr>
          <p:cNvPr id="294" name="Google Shape;294;p17"/>
          <p:cNvPicPr preferRelativeResize="0"/>
          <p:nvPr/>
        </p:nvPicPr>
        <p:blipFill>
          <a:blip r:embed="rId3">
            <a:alphaModFix/>
          </a:blip>
          <a:stretch>
            <a:fillRect/>
          </a:stretch>
        </p:blipFill>
        <p:spPr>
          <a:xfrm>
            <a:off x="512125" y="507750"/>
            <a:ext cx="5202900" cy="6051000"/>
          </a:xfrm>
          <a:prstGeom prst="roundRect">
            <a:avLst>
              <a:gd fmla="val 3155" name="adj"/>
            </a:avLst>
          </a:prstGeom>
          <a:noFill/>
          <a:ln cap="flat" cmpd="sng" w="9525">
            <a:solidFill>
              <a:srgbClr val="888888"/>
            </a:solidFill>
            <a:prstDash val="solid"/>
            <a:round/>
            <a:headEnd len="sm" w="sm" type="none"/>
            <a:tailEnd len="sm" w="sm" type="none"/>
          </a:ln>
        </p:spPr>
      </p:pic>
      <p:pic>
        <p:nvPicPr>
          <p:cNvPr id="295" name="Google Shape;295;p17"/>
          <p:cNvPicPr preferRelativeResize="0"/>
          <p:nvPr/>
        </p:nvPicPr>
        <p:blipFill>
          <a:blip r:embed="rId4">
            <a:alphaModFix/>
          </a:blip>
          <a:stretch>
            <a:fillRect/>
          </a:stretch>
        </p:blipFill>
        <p:spPr>
          <a:xfrm>
            <a:off x="5964225" y="507750"/>
            <a:ext cx="6359700" cy="2819400"/>
          </a:xfrm>
          <a:prstGeom prst="roundRect">
            <a:avLst>
              <a:gd fmla="val 3909" name="adj"/>
            </a:avLst>
          </a:prstGeom>
          <a:noFill/>
          <a:ln cap="flat" cmpd="sng" w="9525">
            <a:solidFill>
              <a:srgbClr val="888888"/>
            </a:solidFill>
            <a:prstDash val="solid"/>
            <a:round/>
            <a:headEnd len="sm" w="sm" type="none"/>
            <a:tailEnd len="sm" w="sm" type="none"/>
          </a:ln>
        </p:spPr>
      </p:pic>
      <p:pic>
        <p:nvPicPr>
          <p:cNvPr id="296" name="Google Shape;296;p17"/>
          <p:cNvPicPr preferRelativeResize="0"/>
          <p:nvPr/>
        </p:nvPicPr>
        <p:blipFill>
          <a:blip r:embed="rId5">
            <a:alphaModFix/>
          </a:blip>
          <a:stretch>
            <a:fillRect/>
          </a:stretch>
        </p:blipFill>
        <p:spPr>
          <a:xfrm>
            <a:off x="12571375" y="3757879"/>
            <a:ext cx="5202900" cy="6023700"/>
          </a:xfrm>
          <a:prstGeom prst="roundRect">
            <a:avLst>
              <a:gd fmla="val 2127" name="adj"/>
            </a:avLst>
          </a:prstGeom>
          <a:noFill/>
          <a:ln cap="flat" cmpd="sng" w="9525">
            <a:solidFill>
              <a:srgbClr val="888888"/>
            </a:solidFill>
            <a:prstDash val="solid"/>
            <a:round/>
            <a:headEnd len="sm" w="sm" type="none"/>
            <a:tailEnd len="sm" w="sm" type="none"/>
          </a:ln>
        </p:spPr>
      </p:pic>
      <p:grpSp>
        <p:nvGrpSpPr>
          <p:cNvPr id="297" name="Google Shape;297;p17"/>
          <p:cNvGrpSpPr/>
          <p:nvPr/>
        </p:nvGrpSpPr>
        <p:grpSpPr>
          <a:xfrm>
            <a:off x="5964232" y="3740343"/>
            <a:ext cx="6359535" cy="2806314"/>
            <a:chOff x="0" y="0"/>
            <a:chExt cx="1674939" cy="739112"/>
          </a:xfrm>
        </p:grpSpPr>
        <p:sp>
          <p:nvSpPr>
            <p:cNvPr id="298" name="Google Shape;298;p17"/>
            <p:cNvSpPr/>
            <p:nvPr/>
          </p:nvSpPr>
          <p:spPr>
            <a:xfrm>
              <a:off x="0" y="0"/>
              <a:ext cx="1674939" cy="739112"/>
            </a:xfrm>
            <a:custGeom>
              <a:rect b="b" l="l" r="r" t="t"/>
              <a:pathLst>
                <a:path extrusionOk="0" h="739112" w="1674939">
                  <a:moveTo>
                    <a:pt x="62086" y="0"/>
                  </a:moveTo>
                  <a:lnTo>
                    <a:pt x="1612853" y="0"/>
                  </a:lnTo>
                  <a:cubicBezTo>
                    <a:pt x="1629320" y="0"/>
                    <a:pt x="1645112" y="6541"/>
                    <a:pt x="1656755" y="18185"/>
                  </a:cubicBezTo>
                  <a:cubicBezTo>
                    <a:pt x="1668398" y="29828"/>
                    <a:pt x="1674939" y="45620"/>
                    <a:pt x="1674939" y="62086"/>
                  </a:cubicBezTo>
                  <a:lnTo>
                    <a:pt x="1674939" y="677026"/>
                  </a:lnTo>
                  <a:cubicBezTo>
                    <a:pt x="1674939" y="711315"/>
                    <a:pt x="1647143" y="739112"/>
                    <a:pt x="1612853" y="739112"/>
                  </a:cubicBezTo>
                  <a:lnTo>
                    <a:pt x="62086" y="739112"/>
                  </a:lnTo>
                  <a:cubicBezTo>
                    <a:pt x="45620" y="739112"/>
                    <a:pt x="29828" y="732570"/>
                    <a:pt x="18185" y="720927"/>
                  </a:cubicBezTo>
                  <a:cubicBezTo>
                    <a:pt x="6541" y="709284"/>
                    <a:pt x="0" y="693492"/>
                    <a:pt x="0" y="677026"/>
                  </a:cubicBezTo>
                  <a:lnTo>
                    <a:pt x="0" y="62086"/>
                  </a:lnTo>
                  <a:cubicBezTo>
                    <a:pt x="0" y="45620"/>
                    <a:pt x="6541" y="29828"/>
                    <a:pt x="18185" y="18185"/>
                  </a:cubicBezTo>
                  <a:cubicBezTo>
                    <a:pt x="29828" y="6541"/>
                    <a:pt x="45620" y="0"/>
                    <a:pt x="62086" y="0"/>
                  </a:cubicBezTo>
                  <a:close/>
                </a:path>
              </a:pathLst>
            </a:custGeom>
            <a:gradFill>
              <a:gsLst>
                <a:gs pos="0">
                  <a:srgbClr val="7153FF">
                    <a:alpha val="23137"/>
                  </a:srgbClr>
                </a:gs>
                <a:gs pos="20000">
                  <a:srgbClr val="101010"/>
                </a:gs>
                <a:gs pos="40000">
                  <a:srgbClr val="101010"/>
                </a:gs>
                <a:gs pos="60000">
                  <a:srgbClr val="101010"/>
                </a:gs>
                <a:gs pos="80000">
                  <a:srgbClr val="101010"/>
                </a:gs>
                <a:gs pos="100000">
                  <a:srgbClr val="7153FF">
                    <a:alpha val="23137"/>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7"/>
            <p:cNvSpPr txBox="1"/>
            <p:nvPr/>
          </p:nvSpPr>
          <p:spPr>
            <a:xfrm>
              <a:off x="0" y="9525"/>
              <a:ext cx="1674939" cy="72958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17"/>
          <p:cNvSpPr txBox="1"/>
          <p:nvPr/>
        </p:nvSpPr>
        <p:spPr>
          <a:xfrm>
            <a:off x="6086488" y="4540675"/>
            <a:ext cx="6114900" cy="1329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Gallery</a:t>
            </a:r>
            <a:endParaRPr/>
          </a:p>
        </p:txBody>
      </p:sp>
      <p:pic>
        <p:nvPicPr>
          <p:cNvPr id="301" name="Google Shape;301;p17"/>
          <p:cNvPicPr preferRelativeResize="0"/>
          <p:nvPr/>
        </p:nvPicPr>
        <p:blipFill>
          <a:blip r:embed="rId6">
            <a:alphaModFix/>
          </a:blip>
          <a:stretch>
            <a:fillRect/>
          </a:stretch>
        </p:blipFill>
        <p:spPr>
          <a:xfrm>
            <a:off x="512125" y="6958640"/>
            <a:ext cx="5202900" cy="2823000"/>
          </a:xfrm>
          <a:prstGeom prst="roundRect">
            <a:avLst>
              <a:gd fmla="val 3928" name="adj"/>
            </a:avLst>
          </a:prstGeom>
          <a:noFill/>
          <a:ln cap="flat" cmpd="sng" w="9525">
            <a:solidFill>
              <a:srgbClr val="888888"/>
            </a:solidFill>
            <a:prstDash val="solid"/>
            <a:round/>
            <a:headEnd len="sm" w="sm" type="none"/>
            <a:tailEnd len="sm" w="sm" type="none"/>
          </a:ln>
        </p:spPr>
      </p:pic>
      <p:pic>
        <p:nvPicPr>
          <p:cNvPr id="302" name="Google Shape;302;p17"/>
          <p:cNvPicPr preferRelativeResize="0"/>
          <p:nvPr/>
        </p:nvPicPr>
        <p:blipFill>
          <a:blip r:embed="rId7">
            <a:alphaModFix/>
          </a:blip>
          <a:stretch>
            <a:fillRect/>
          </a:stretch>
        </p:blipFill>
        <p:spPr>
          <a:xfrm>
            <a:off x="12571375" y="507750"/>
            <a:ext cx="5202900" cy="2816100"/>
          </a:xfrm>
          <a:prstGeom prst="roundRect">
            <a:avLst>
              <a:gd fmla="val 3929" name="adj"/>
            </a:avLst>
          </a:prstGeom>
          <a:noFill/>
          <a:ln cap="flat" cmpd="sng" w="9525">
            <a:solidFill>
              <a:srgbClr val="888888"/>
            </a:solidFill>
            <a:prstDash val="solid"/>
            <a:round/>
            <a:headEnd len="sm" w="sm" type="none"/>
            <a:tailEnd len="sm" w="sm" type="none"/>
          </a:ln>
        </p:spPr>
      </p:pic>
      <p:pic>
        <p:nvPicPr>
          <p:cNvPr id="303" name="Google Shape;303;p17"/>
          <p:cNvPicPr preferRelativeResize="0"/>
          <p:nvPr/>
        </p:nvPicPr>
        <p:blipFill>
          <a:blip r:embed="rId8">
            <a:alphaModFix/>
          </a:blip>
          <a:stretch>
            <a:fillRect/>
          </a:stretch>
        </p:blipFill>
        <p:spPr>
          <a:xfrm>
            <a:off x="5964225" y="6958650"/>
            <a:ext cx="6367500" cy="2823000"/>
          </a:xfrm>
          <a:prstGeom prst="roundRect">
            <a:avLst>
              <a:gd fmla="val 3479" name="adj"/>
            </a:avLst>
          </a:prstGeom>
          <a:noFill/>
          <a:ln cap="flat" cmpd="sng" w="9525">
            <a:solidFill>
              <a:srgbClr val="888888"/>
            </a:solidFill>
            <a:prstDash val="solid"/>
            <a:round/>
            <a:headEnd len="sm" w="sm" type="none"/>
            <a:tailEnd len="sm" w="sm" type="none"/>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7" name="Shape 307"/>
        <p:cNvGrpSpPr/>
        <p:nvPr/>
      </p:nvGrpSpPr>
      <p:grpSpPr>
        <a:xfrm>
          <a:off x="0" y="0"/>
          <a:ext cx="0" cy="0"/>
          <a:chOff x="0" y="0"/>
          <a:chExt cx="0" cy="0"/>
        </a:xfrm>
      </p:grpSpPr>
      <p:grpSp>
        <p:nvGrpSpPr>
          <p:cNvPr id="308" name="Google Shape;308;p18"/>
          <p:cNvGrpSpPr/>
          <p:nvPr/>
        </p:nvGrpSpPr>
        <p:grpSpPr>
          <a:xfrm>
            <a:off x="512133" y="507760"/>
            <a:ext cx="17263734" cy="2583745"/>
            <a:chOff x="0" y="0"/>
            <a:chExt cx="4546827" cy="680493"/>
          </a:xfrm>
        </p:grpSpPr>
        <p:sp>
          <p:nvSpPr>
            <p:cNvPr id="309" name="Google Shape;309;p18"/>
            <p:cNvSpPr/>
            <p:nvPr/>
          </p:nvSpPr>
          <p:spPr>
            <a:xfrm>
              <a:off x="0" y="0"/>
              <a:ext cx="4546827" cy="680493"/>
            </a:xfrm>
            <a:custGeom>
              <a:rect b="b" l="l" r="r" t="t"/>
              <a:pathLst>
                <a:path extrusionOk="0" h="680493" w="4546827">
                  <a:moveTo>
                    <a:pt x="22871" y="0"/>
                  </a:moveTo>
                  <a:lnTo>
                    <a:pt x="4523956" y="0"/>
                  </a:lnTo>
                  <a:cubicBezTo>
                    <a:pt x="4536587" y="0"/>
                    <a:pt x="4546827" y="10240"/>
                    <a:pt x="4546827" y="22871"/>
                  </a:cubicBezTo>
                  <a:lnTo>
                    <a:pt x="4546827" y="657622"/>
                  </a:lnTo>
                  <a:cubicBezTo>
                    <a:pt x="4546827" y="670253"/>
                    <a:pt x="4536587" y="680493"/>
                    <a:pt x="4523956" y="680493"/>
                  </a:cubicBezTo>
                  <a:lnTo>
                    <a:pt x="22871" y="680493"/>
                  </a:lnTo>
                  <a:cubicBezTo>
                    <a:pt x="10240" y="680493"/>
                    <a:pt x="0" y="670253"/>
                    <a:pt x="0" y="657622"/>
                  </a:cubicBezTo>
                  <a:lnTo>
                    <a:pt x="0" y="22871"/>
                  </a:lnTo>
                  <a:cubicBezTo>
                    <a:pt x="0" y="10240"/>
                    <a:pt x="10240" y="0"/>
                    <a:pt x="22871"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txBox="1"/>
            <p:nvPr/>
          </p:nvSpPr>
          <p:spPr>
            <a:xfrm>
              <a:off x="0" y="9525"/>
              <a:ext cx="4546827" cy="67096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8"/>
          <p:cNvGrpSpPr/>
          <p:nvPr/>
        </p:nvGrpSpPr>
        <p:grpSpPr>
          <a:xfrm>
            <a:off x="512133" y="3527318"/>
            <a:ext cx="5891384" cy="6251922"/>
            <a:chOff x="0" y="0"/>
            <a:chExt cx="1551640" cy="1646597"/>
          </a:xfrm>
        </p:grpSpPr>
        <p:sp>
          <p:nvSpPr>
            <p:cNvPr id="312" name="Google Shape;312;p18"/>
            <p:cNvSpPr/>
            <p:nvPr/>
          </p:nvSpPr>
          <p:spPr>
            <a:xfrm>
              <a:off x="0" y="0"/>
              <a:ext cx="1551640" cy="1646597"/>
            </a:xfrm>
            <a:custGeom>
              <a:rect b="b" l="l" r="r" t="t"/>
              <a:pathLst>
                <a:path extrusionOk="0" h="1646597" w="1551640">
                  <a:moveTo>
                    <a:pt x="67020" y="0"/>
                  </a:moveTo>
                  <a:lnTo>
                    <a:pt x="1484621" y="0"/>
                  </a:lnTo>
                  <a:cubicBezTo>
                    <a:pt x="1502395" y="0"/>
                    <a:pt x="1519442" y="7061"/>
                    <a:pt x="1532011" y="19630"/>
                  </a:cubicBezTo>
                  <a:cubicBezTo>
                    <a:pt x="1544579" y="32198"/>
                    <a:pt x="1551640" y="49245"/>
                    <a:pt x="1551640" y="67020"/>
                  </a:cubicBezTo>
                  <a:lnTo>
                    <a:pt x="1551640" y="1579577"/>
                  </a:lnTo>
                  <a:cubicBezTo>
                    <a:pt x="1551640" y="1616591"/>
                    <a:pt x="1521635" y="1646597"/>
                    <a:pt x="1484621" y="1646597"/>
                  </a:cubicBezTo>
                  <a:lnTo>
                    <a:pt x="67020" y="1646597"/>
                  </a:lnTo>
                  <a:cubicBezTo>
                    <a:pt x="49245" y="1646597"/>
                    <a:pt x="32198" y="1639536"/>
                    <a:pt x="19630" y="1626967"/>
                  </a:cubicBezTo>
                  <a:cubicBezTo>
                    <a:pt x="7061" y="1614399"/>
                    <a:pt x="0" y="1597352"/>
                    <a:pt x="0" y="1579577"/>
                  </a:cubicBezTo>
                  <a:lnTo>
                    <a:pt x="0" y="67020"/>
                  </a:lnTo>
                  <a:cubicBezTo>
                    <a:pt x="0" y="49245"/>
                    <a:pt x="7061" y="32198"/>
                    <a:pt x="19630" y="19630"/>
                  </a:cubicBezTo>
                  <a:cubicBezTo>
                    <a:pt x="32198" y="7061"/>
                    <a:pt x="49245" y="0"/>
                    <a:pt x="67020"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txBox="1"/>
            <p:nvPr/>
          </p:nvSpPr>
          <p:spPr>
            <a:xfrm>
              <a:off x="0" y="9525"/>
              <a:ext cx="1551640" cy="163707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8"/>
          <p:cNvSpPr txBox="1"/>
          <p:nvPr/>
        </p:nvSpPr>
        <p:spPr>
          <a:xfrm>
            <a:off x="1028700" y="1219200"/>
            <a:ext cx="162306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Market Research</a:t>
            </a:r>
            <a:endParaRPr/>
          </a:p>
        </p:txBody>
      </p:sp>
      <p:sp>
        <p:nvSpPr>
          <p:cNvPr id="315" name="Google Shape;315;p18"/>
          <p:cNvSpPr txBox="1"/>
          <p:nvPr/>
        </p:nvSpPr>
        <p:spPr>
          <a:xfrm>
            <a:off x="1028700" y="4309110"/>
            <a:ext cx="4858200" cy="5236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316" name="Google Shape;316;p18"/>
          <p:cNvGrpSpPr/>
          <p:nvPr/>
        </p:nvGrpSpPr>
        <p:grpSpPr>
          <a:xfrm>
            <a:off x="6801707" y="3527318"/>
            <a:ext cx="10974160" cy="6251922"/>
            <a:chOff x="0" y="0"/>
            <a:chExt cx="2890314" cy="1646597"/>
          </a:xfrm>
        </p:grpSpPr>
        <p:sp>
          <p:nvSpPr>
            <p:cNvPr id="317" name="Google Shape;317;p18"/>
            <p:cNvSpPr/>
            <p:nvPr/>
          </p:nvSpPr>
          <p:spPr>
            <a:xfrm>
              <a:off x="0" y="0"/>
              <a:ext cx="2890314" cy="1646597"/>
            </a:xfrm>
            <a:custGeom>
              <a:rect b="b" l="l" r="r" t="t"/>
              <a:pathLst>
                <a:path extrusionOk="0" h="1646597" w="2890314">
                  <a:moveTo>
                    <a:pt x="35979" y="0"/>
                  </a:moveTo>
                  <a:lnTo>
                    <a:pt x="2854335" y="0"/>
                  </a:lnTo>
                  <a:cubicBezTo>
                    <a:pt x="2874205" y="0"/>
                    <a:pt x="2890314" y="16108"/>
                    <a:pt x="2890314" y="35979"/>
                  </a:cubicBezTo>
                  <a:lnTo>
                    <a:pt x="2890314" y="1610618"/>
                  </a:lnTo>
                  <a:cubicBezTo>
                    <a:pt x="2890314" y="1630488"/>
                    <a:pt x="2874205" y="1646597"/>
                    <a:pt x="2854335" y="1646597"/>
                  </a:cubicBezTo>
                  <a:lnTo>
                    <a:pt x="35979" y="1646597"/>
                  </a:lnTo>
                  <a:cubicBezTo>
                    <a:pt x="16108" y="1646597"/>
                    <a:pt x="0" y="1630488"/>
                    <a:pt x="0" y="1610618"/>
                  </a:cubicBezTo>
                  <a:lnTo>
                    <a:pt x="0" y="35979"/>
                  </a:lnTo>
                  <a:cubicBezTo>
                    <a:pt x="0" y="16108"/>
                    <a:pt x="16108" y="0"/>
                    <a:pt x="35979"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txBox="1"/>
            <p:nvPr/>
          </p:nvSpPr>
          <p:spPr>
            <a:xfrm>
              <a:off x="0" y="9525"/>
              <a:ext cx="2890314" cy="163707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9" name="Google Shape;319;p18"/>
          <p:cNvPicPr preferRelativeResize="0"/>
          <p:nvPr/>
        </p:nvPicPr>
        <p:blipFill rotWithShape="1">
          <a:blip r:embed="rId3">
            <a:alphaModFix/>
          </a:blip>
          <a:srcRect b="0" l="0" r="0" t="0"/>
          <a:stretch/>
        </p:blipFill>
        <p:spPr>
          <a:xfrm>
            <a:off x="6255939" y="2941540"/>
            <a:ext cx="12065696" cy="7423477"/>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23" name="Shape 323"/>
        <p:cNvGrpSpPr/>
        <p:nvPr/>
      </p:nvGrpSpPr>
      <p:grpSpPr>
        <a:xfrm>
          <a:off x="0" y="0"/>
          <a:ext cx="0" cy="0"/>
          <a:chOff x="0" y="0"/>
          <a:chExt cx="0" cy="0"/>
        </a:xfrm>
      </p:grpSpPr>
      <p:grpSp>
        <p:nvGrpSpPr>
          <p:cNvPr id="324" name="Google Shape;324;p19"/>
          <p:cNvGrpSpPr/>
          <p:nvPr/>
        </p:nvGrpSpPr>
        <p:grpSpPr>
          <a:xfrm>
            <a:off x="512133" y="507760"/>
            <a:ext cx="5891384" cy="3918852"/>
            <a:chOff x="0" y="0"/>
            <a:chExt cx="1551640" cy="1032126"/>
          </a:xfrm>
        </p:grpSpPr>
        <p:sp>
          <p:nvSpPr>
            <p:cNvPr id="325" name="Google Shape;325;p19"/>
            <p:cNvSpPr/>
            <p:nvPr/>
          </p:nvSpPr>
          <p:spPr>
            <a:xfrm>
              <a:off x="0" y="0"/>
              <a:ext cx="1551640" cy="1032126"/>
            </a:xfrm>
            <a:custGeom>
              <a:rect b="b" l="l" r="r" t="t"/>
              <a:pathLst>
                <a:path extrusionOk="0" h="1032126" w="1551640">
                  <a:moveTo>
                    <a:pt x="67020" y="0"/>
                  </a:moveTo>
                  <a:lnTo>
                    <a:pt x="1484621" y="0"/>
                  </a:lnTo>
                  <a:cubicBezTo>
                    <a:pt x="1502395" y="0"/>
                    <a:pt x="1519442" y="7061"/>
                    <a:pt x="1532011" y="19630"/>
                  </a:cubicBezTo>
                  <a:cubicBezTo>
                    <a:pt x="1544579" y="32198"/>
                    <a:pt x="1551640" y="49245"/>
                    <a:pt x="1551640" y="67020"/>
                  </a:cubicBezTo>
                  <a:lnTo>
                    <a:pt x="1551640" y="965106"/>
                  </a:lnTo>
                  <a:cubicBezTo>
                    <a:pt x="1551640" y="1002120"/>
                    <a:pt x="1521635" y="1032126"/>
                    <a:pt x="1484621" y="1032126"/>
                  </a:cubicBezTo>
                  <a:lnTo>
                    <a:pt x="67020" y="1032126"/>
                  </a:lnTo>
                  <a:cubicBezTo>
                    <a:pt x="49245" y="1032126"/>
                    <a:pt x="32198" y="1025065"/>
                    <a:pt x="19630" y="1012496"/>
                  </a:cubicBezTo>
                  <a:cubicBezTo>
                    <a:pt x="7061" y="999927"/>
                    <a:pt x="0" y="982881"/>
                    <a:pt x="0" y="965106"/>
                  </a:cubicBezTo>
                  <a:lnTo>
                    <a:pt x="0" y="67020"/>
                  </a:lnTo>
                  <a:cubicBezTo>
                    <a:pt x="0" y="49245"/>
                    <a:pt x="7061" y="32198"/>
                    <a:pt x="19630" y="19630"/>
                  </a:cubicBezTo>
                  <a:cubicBezTo>
                    <a:pt x="32198" y="7061"/>
                    <a:pt x="49245" y="0"/>
                    <a:pt x="67020"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txBox="1"/>
            <p:nvPr/>
          </p:nvSpPr>
          <p:spPr>
            <a:xfrm>
              <a:off x="0" y="9525"/>
              <a:ext cx="1551640" cy="1022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9"/>
          <p:cNvGrpSpPr/>
          <p:nvPr/>
        </p:nvGrpSpPr>
        <p:grpSpPr>
          <a:xfrm>
            <a:off x="512133" y="4956117"/>
            <a:ext cx="5891384" cy="4823124"/>
            <a:chOff x="0" y="0"/>
            <a:chExt cx="1551640" cy="1270288"/>
          </a:xfrm>
        </p:grpSpPr>
        <p:sp>
          <p:nvSpPr>
            <p:cNvPr id="328" name="Google Shape;328;p19"/>
            <p:cNvSpPr/>
            <p:nvPr/>
          </p:nvSpPr>
          <p:spPr>
            <a:xfrm>
              <a:off x="0" y="0"/>
              <a:ext cx="1551640" cy="1270288"/>
            </a:xfrm>
            <a:custGeom>
              <a:rect b="b" l="l" r="r" t="t"/>
              <a:pathLst>
                <a:path extrusionOk="0" h="1270288" w="1551640">
                  <a:moveTo>
                    <a:pt x="67020" y="0"/>
                  </a:moveTo>
                  <a:lnTo>
                    <a:pt x="1484621" y="0"/>
                  </a:lnTo>
                  <a:cubicBezTo>
                    <a:pt x="1502395" y="0"/>
                    <a:pt x="1519442" y="7061"/>
                    <a:pt x="1532011" y="19630"/>
                  </a:cubicBezTo>
                  <a:cubicBezTo>
                    <a:pt x="1544579" y="32198"/>
                    <a:pt x="1551640" y="49245"/>
                    <a:pt x="1551640" y="67020"/>
                  </a:cubicBezTo>
                  <a:lnTo>
                    <a:pt x="1551640" y="1203268"/>
                  </a:lnTo>
                  <a:cubicBezTo>
                    <a:pt x="1551640" y="1221043"/>
                    <a:pt x="1544579" y="1238090"/>
                    <a:pt x="1532011" y="1250658"/>
                  </a:cubicBezTo>
                  <a:cubicBezTo>
                    <a:pt x="1519442" y="1263227"/>
                    <a:pt x="1502395" y="1270288"/>
                    <a:pt x="1484621" y="1270288"/>
                  </a:cubicBezTo>
                  <a:lnTo>
                    <a:pt x="67020" y="1270288"/>
                  </a:lnTo>
                  <a:cubicBezTo>
                    <a:pt x="49245" y="1270288"/>
                    <a:pt x="32198" y="1263227"/>
                    <a:pt x="19630" y="1250658"/>
                  </a:cubicBezTo>
                  <a:cubicBezTo>
                    <a:pt x="7061" y="1238090"/>
                    <a:pt x="0" y="1221043"/>
                    <a:pt x="0" y="1203268"/>
                  </a:cubicBezTo>
                  <a:lnTo>
                    <a:pt x="0" y="67020"/>
                  </a:lnTo>
                  <a:cubicBezTo>
                    <a:pt x="0" y="49245"/>
                    <a:pt x="7061" y="32198"/>
                    <a:pt x="19630" y="19630"/>
                  </a:cubicBezTo>
                  <a:cubicBezTo>
                    <a:pt x="32198" y="7061"/>
                    <a:pt x="49245" y="0"/>
                    <a:pt x="67020"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txBox="1"/>
            <p:nvPr/>
          </p:nvSpPr>
          <p:spPr>
            <a:xfrm>
              <a:off x="0" y="9525"/>
              <a:ext cx="1551640" cy="126076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0" name="Google Shape;330;p19"/>
          <p:cNvSpPr txBox="1"/>
          <p:nvPr/>
        </p:nvSpPr>
        <p:spPr>
          <a:xfrm>
            <a:off x="688425" y="1219200"/>
            <a:ext cx="5698500" cy="2659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Market Research</a:t>
            </a:r>
            <a:endParaRPr/>
          </a:p>
        </p:txBody>
      </p:sp>
      <p:sp>
        <p:nvSpPr>
          <p:cNvPr id="331" name="Google Shape;331;p19"/>
          <p:cNvSpPr txBox="1"/>
          <p:nvPr/>
        </p:nvSpPr>
        <p:spPr>
          <a:xfrm>
            <a:off x="1028700" y="5778908"/>
            <a:ext cx="4858200" cy="3491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Excepteur sint occaecat cupidatat non proident, sunt in culpa qui officia deserunt mollit anim id est laborum.</a:t>
            </a:r>
            <a:endParaRPr/>
          </a:p>
        </p:txBody>
      </p:sp>
      <p:grpSp>
        <p:nvGrpSpPr>
          <p:cNvPr id="332" name="Google Shape;332;p19"/>
          <p:cNvGrpSpPr/>
          <p:nvPr/>
        </p:nvGrpSpPr>
        <p:grpSpPr>
          <a:xfrm>
            <a:off x="12399787" y="507760"/>
            <a:ext cx="5376080" cy="9271481"/>
            <a:chOff x="0" y="0"/>
            <a:chExt cx="1415922" cy="2441871"/>
          </a:xfrm>
        </p:grpSpPr>
        <p:sp>
          <p:nvSpPr>
            <p:cNvPr id="333" name="Google Shape;333;p19"/>
            <p:cNvSpPr/>
            <p:nvPr/>
          </p:nvSpPr>
          <p:spPr>
            <a:xfrm>
              <a:off x="0" y="0"/>
              <a:ext cx="1415922" cy="2441871"/>
            </a:xfrm>
            <a:custGeom>
              <a:rect b="b" l="l" r="r" t="t"/>
              <a:pathLst>
                <a:path extrusionOk="0" h="2441871" w="1415922">
                  <a:moveTo>
                    <a:pt x="73443" y="0"/>
                  </a:moveTo>
                  <a:lnTo>
                    <a:pt x="1342479" y="0"/>
                  </a:lnTo>
                  <a:cubicBezTo>
                    <a:pt x="1361957" y="0"/>
                    <a:pt x="1380638" y="7738"/>
                    <a:pt x="1394411" y="21511"/>
                  </a:cubicBezTo>
                  <a:cubicBezTo>
                    <a:pt x="1408184" y="35284"/>
                    <a:pt x="1415922" y="53965"/>
                    <a:pt x="1415922" y="73443"/>
                  </a:cubicBezTo>
                  <a:lnTo>
                    <a:pt x="1415922" y="2368428"/>
                  </a:lnTo>
                  <a:cubicBezTo>
                    <a:pt x="1415922" y="2387906"/>
                    <a:pt x="1408184" y="2406587"/>
                    <a:pt x="1394411" y="2420360"/>
                  </a:cubicBezTo>
                  <a:cubicBezTo>
                    <a:pt x="1380638" y="2434134"/>
                    <a:pt x="1361957" y="2441871"/>
                    <a:pt x="1342479" y="2441871"/>
                  </a:cubicBezTo>
                  <a:lnTo>
                    <a:pt x="73443" y="2441871"/>
                  </a:lnTo>
                  <a:cubicBezTo>
                    <a:pt x="53965" y="2441871"/>
                    <a:pt x="35284" y="2434134"/>
                    <a:pt x="21511" y="2420360"/>
                  </a:cubicBezTo>
                  <a:cubicBezTo>
                    <a:pt x="7738" y="2406587"/>
                    <a:pt x="0" y="2387906"/>
                    <a:pt x="0" y="2368428"/>
                  </a:cubicBezTo>
                  <a:lnTo>
                    <a:pt x="0" y="73443"/>
                  </a:lnTo>
                  <a:cubicBezTo>
                    <a:pt x="0" y="53965"/>
                    <a:pt x="7738" y="35284"/>
                    <a:pt x="21511" y="21511"/>
                  </a:cubicBezTo>
                  <a:cubicBezTo>
                    <a:pt x="35284" y="7738"/>
                    <a:pt x="53965" y="0"/>
                    <a:pt x="7344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txBox="1"/>
            <p:nvPr/>
          </p:nvSpPr>
          <p:spPr>
            <a:xfrm>
              <a:off x="0" y="9525"/>
              <a:ext cx="1415922"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19"/>
          <p:cNvGrpSpPr/>
          <p:nvPr/>
        </p:nvGrpSpPr>
        <p:grpSpPr>
          <a:xfrm>
            <a:off x="6713612" y="507760"/>
            <a:ext cx="5376080" cy="9271481"/>
            <a:chOff x="0" y="0"/>
            <a:chExt cx="1415922" cy="2441871"/>
          </a:xfrm>
        </p:grpSpPr>
        <p:sp>
          <p:nvSpPr>
            <p:cNvPr id="336" name="Google Shape;336;p19"/>
            <p:cNvSpPr/>
            <p:nvPr/>
          </p:nvSpPr>
          <p:spPr>
            <a:xfrm>
              <a:off x="0" y="0"/>
              <a:ext cx="1415922" cy="2441871"/>
            </a:xfrm>
            <a:custGeom>
              <a:rect b="b" l="l" r="r" t="t"/>
              <a:pathLst>
                <a:path extrusionOk="0" h="2441871" w="1415922">
                  <a:moveTo>
                    <a:pt x="73443" y="0"/>
                  </a:moveTo>
                  <a:lnTo>
                    <a:pt x="1342479" y="0"/>
                  </a:lnTo>
                  <a:cubicBezTo>
                    <a:pt x="1361957" y="0"/>
                    <a:pt x="1380638" y="7738"/>
                    <a:pt x="1394411" y="21511"/>
                  </a:cubicBezTo>
                  <a:cubicBezTo>
                    <a:pt x="1408184" y="35284"/>
                    <a:pt x="1415922" y="53965"/>
                    <a:pt x="1415922" y="73443"/>
                  </a:cubicBezTo>
                  <a:lnTo>
                    <a:pt x="1415922" y="2368428"/>
                  </a:lnTo>
                  <a:cubicBezTo>
                    <a:pt x="1415922" y="2387906"/>
                    <a:pt x="1408184" y="2406587"/>
                    <a:pt x="1394411" y="2420360"/>
                  </a:cubicBezTo>
                  <a:cubicBezTo>
                    <a:pt x="1380638" y="2434134"/>
                    <a:pt x="1361957" y="2441871"/>
                    <a:pt x="1342479" y="2441871"/>
                  </a:cubicBezTo>
                  <a:lnTo>
                    <a:pt x="73443" y="2441871"/>
                  </a:lnTo>
                  <a:cubicBezTo>
                    <a:pt x="53965" y="2441871"/>
                    <a:pt x="35284" y="2434134"/>
                    <a:pt x="21511" y="2420360"/>
                  </a:cubicBezTo>
                  <a:cubicBezTo>
                    <a:pt x="7738" y="2406587"/>
                    <a:pt x="0" y="2387906"/>
                    <a:pt x="0" y="2368428"/>
                  </a:cubicBezTo>
                  <a:lnTo>
                    <a:pt x="0" y="73443"/>
                  </a:lnTo>
                  <a:cubicBezTo>
                    <a:pt x="0" y="53965"/>
                    <a:pt x="7738" y="35284"/>
                    <a:pt x="21511" y="21511"/>
                  </a:cubicBezTo>
                  <a:cubicBezTo>
                    <a:pt x="35284" y="7738"/>
                    <a:pt x="53965" y="0"/>
                    <a:pt x="7344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txBox="1"/>
            <p:nvPr/>
          </p:nvSpPr>
          <p:spPr>
            <a:xfrm>
              <a:off x="0" y="9525"/>
              <a:ext cx="1415922"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19"/>
          <p:cNvPicPr preferRelativeResize="0"/>
          <p:nvPr/>
        </p:nvPicPr>
        <p:blipFill rotWithShape="1">
          <a:blip r:embed="rId3">
            <a:alphaModFix/>
          </a:blip>
          <a:srcRect b="0" l="0" r="0" t="0"/>
          <a:stretch/>
        </p:blipFill>
        <p:spPr>
          <a:xfrm>
            <a:off x="6387018" y="265747"/>
            <a:ext cx="6029268" cy="9755506"/>
          </a:xfrm>
          <a:prstGeom prst="rect">
            <a:avLst/>
          </a:prstGeom>
          <a:noFill/>
          <a:ln>
            <a:noFill/>
          </a:ln>
        </p:spPr>
      </p:pic>
      <p:pic>
        <p:nvPicPr>
          <p:cNvPr id="339" name="Google Shape;339;p19"/>
          <p:cNvPicPr preferRelativeResize="0"/>
          <p:nvPr/>
        </p:nvPicPr>
        <p:blipFill rotWithShape="1">
          <a:blip r:embed="rId4">
            <a:alphaModFix/>
          </a:blip>
          <a:srcRect b="0" l="0" r="0" t="0"/>
          <a:stretch/>
        </p:blipFill>
        <p:spPr>
          <a:xfrm>
            <a:off x="12073193" y="315753"/>
            <a:ext cx="6029268" cy="9755506"/>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3" name="Shape 343"/>
        <p:cNvGrpSpPr/>
        <p:nvPr/>
      </p:nvGrpSpPr>
      <p:grpSpPr>
        <a:xfrm>
          <a:off x="0" y="0"/>
          <a:ext cx="0" cy="0"/>
          <a:chOff x="0" y="0"/>
          <a:chExt cx="0" cy="0"/>
        </a:xfrm>
      </p:grpSpPr>
      <p:grpSp>
        <p:nvGrpSpPr>
          <p:cNvPr id="344" name="Google Shape;344;p20"/>
          <p:cNvGrpSpPr/>
          <p:nvPr/>
        </p:nvGrpSpPr>
        <p:grpSpPr>
          <a:xfrm>
            <a:off x="512133" y="507760"/>
            <a:ext cx="17263734" cy="9271481"/>
            <a:chOff x="0" y="0"/>
            <a:chExt cx="4546827" cy="2441871"/>
          </a:xfrm>
        </p:grpSpPr>
        <p:sp>
          <p:nvSpPr>
            <p:cNvPr id="345" name="Google Shape;345;p20"/>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0"/>
            <p:cNvSpPr txBox="1"/>
            <p:nvPr/>
          </p:nvSpPr>
          <p:spPr>
            <a:xfrm>
              <a:off x="0" y="9525"/>
              <a:ext cx="454682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7" name="Google Shape;347;p20"/>
          <p:cNvPicPr preferRelativeResize="0"/>
          <p:nvPr/>
        </p:nvPicPr>
        <p:blipFill>
          <a:blip r:embed="rId3">
            <a:alphaModFix/>
          </a:blip>
          <a:stretch>
            <a:fillRect/>
          </a:stretch>
        </p:blipFill>
        <p:spPr>
          <a:xfrm>
            <a:off x="3259675" y="527349"/>
            <a:ext cx="11768650" cy="9232303"/>
          </a:xfrm>
          <a:prstGeom prst="rect">
            <a:avLst/>
          </a:prstGeom>
          <a:noFill/>
          <a:ln>
            <a:noFill/>
          </a:ln>
        </p:spPr>
      </p:pic>
      <p:sp>
        <p:nvSpPr>
          <p:cNvPr id="348" name="Google Shape;348;p20"/>
          <p:cNvSpPr txBox="1"/>
          <p:nvPr/>
        </p:nvSpPr>
        <p:spPr>
          <a:xfrm>
            <a:off x="1796271" y="4109997"/>
            <a:ext cx="14695500" cy="2520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8194" u="none" cap="none" strike="noStrike">
                <a:solidFill>
                  <a:srgbClr val="FFFFFF"/>
                </a:solidFill>
                <a:latin typeface="Inter"/>
                <a:ea typeface="Inter"/>
                <a:cs typeface="Inter"/>
                <a:sym typeface="Inter"/>
              </a:rPr>
              <a:t>Our Projects</a:t>
            </a:r>
            <a:endParaRPr/>
          </a:p>
        </p:txBody>
      </p:sp>
      <p:sp>
        <p:nvSpPr>
          <p:cNvPr id="349" name="Google Shape;349;p20"/>
          <p:cNvSpPr txBox="1"/>
          <p:nvPr/>
        </p:nvSpPr>
        <p:spPr>
          <a:xfrm>
            <a:off x="1104900" y="874395"/>
            <a:ext cx="1349400" cy="221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53" name="Shape 353"/>
        <p:cNvGrpSpPr/>
        <p:nvPr/>
      </p:nvGrpSpPr>
      <p:grpSpPr>
        <a:xfrm>
          <a:off x="0" y="0"/>
          <a:ext cx="0" cy="0"/>
          <a:chOff x="0" y="0"/>
          <a:chExt cx="0" cy="0"/>
        </a:xfrm>
      </p:grpSpPr>
      <p:grpSp>
        <p:nvGrpSpPr>
          <p:cNvPr id="354" name="Google Shape;354;p21"/>
          <p:cNvGrpSpPr/>
          <p:nvPr/>
        </p:nvGrpSpPr>
        <p:grpSpPr>
          <a:xfrm>
            <a:off x="512133" y="3512547"/>
            <a:ext cx="8251450" cy="6266694"/>
            <a:chOff x="0" y="0"/>
            <a:chExt cx="2173221" cy="1650487"/>
          </a:xfrm>
        </p:grpSpPr>
        <p:sp>
          <p:nvSpPr>
            <p:cNvPr id="355" name="Google Shape;355;p21"/>
            <p:cNvSpPr/>
            <p:nvPr/>
          </p:nvSpPr>
          <p:spPr>
            <a:xfrm>
              <a:off x="0" y="0"/>
              <a:ext cx="2173221" cy="1650487"/>
            </a:xfrm>
            <a:custGeom>
              <a:rect b="b" l="l" r="r" t="t"/>
              <a:pathLst>
                <a:path extrusionOk="0" h="1650487" w="2173221">
                  <a:moveTo>
                    <a:pt x="47851" y="0"/>
                  </a:moveTo>
                  <a:lnTo>
                    <a:pt x="2125371" y="0"/>
                  </a:lnTo>
                  <a:cubicBezTo>
                    <a:pt x="2151798" y="0"/>
                    <a:pt x="2173221" y="21424"/>
                    <a:pt x="2173221" y="47851"/>
                  </a:cubicBezTo>
                  <a:lnTo>
                    <a:pt x="2173221" y="1602636"/>
                  </a:lnTo>
                  <a:cubicBezTo>
                    <a:pt x="2173221" y="1615327"/>
                    <a:pt x="2168180" y="1627498"/>
                    <a:pt x="2159206" y="1636472"/>
                  </a:cubicBezTo>
                  <a:cubicBezTo>
                    <a:pt x="2150233" y="1645446"/>
                    <a:pt x="2138062" y="1650487"/>
                    <a:pt x="2125371" y="1650487"/>
                  </a:cubicBezTo>
                  <a:lnTo>
                    <a:pt x="47851" y="1650487"/>
                  </a:lnTo>
                  <a:cubicBezTo>
                    <a:pt x="35160" y="1650487"/>
                    <a:pt x="22989" y="1645446"/>
                    <a:pt x="14015" y="1636472"/>
                  </a:cubicBezTo>
                  <a:cubicBezTo>
                    <a:pt x="5041" y="1627498"/>
                    <a:pt x="0" y="1615327"/>
                    <a:pt x="0" y="1602636"/>
                  </a:cubicBezTo>
                  <a:lnTo>
                    <a:pt x="0" y="47851"/>
                  </a:lnTo>
                  <a:cubicBezTo>
                    <a:pt x="0" y="35160"/>
                    <a:pt x="5041" y="22989"/>
                    <a:pt x="14015" y="14015"/>
                  </a:cubicBezTo>
                  <a:cubicBezTo>
                    <a:pt x="22989" y="5041"/>
                    <a:pt x="35160" y="0"/>
                    <a:pt x="47851"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1"/>
            <p:cNvSpPr txBox="1"/>
            <p:nvPr/>
          </p:nvSpPr>
          <p:spPr>
            <a:xfrm>
              <a:off x="0" y="9525"/>
              <a:ext cx="2173221" cy="164096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1"/>
          <p:cNvGrpSpPr/>
          <p:nvPr/>
        </p:nvGrpSpPr>
        <p:grpSpPr>
          <a:xfrm>
            <a:off x="1028700" y="4787566"/>
            <a:ext cx="7218225" cy="4025452"/>
            <a:chOff x="0" y="57150"/>
            <a:chExt cx="9624300" cy="5367270"/>
          </a:xfrm>
        </p:grpSpPr>
        <p:sp>
          <p:nvSpPr>
            <p:cNvPr id="358" name="Google Shape;358;p21"/>
            <p:cNvSpPr txBox="1"/>
            <p:nvPr/>
          </p:nvSpPr>
          <p:spPr>
            <a:xfrm>
              <a:off x="0" y="57150"/>
              <a:ext cx="96243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Project One</a:t>
              </a:r>
              <a:endParaRPr/>
            </a:p>
          </p:txBody>
        </p:sp>
        <p:sp>
          <p:nvSpPr>
            <p:cNvPr id="359" name="Google Shape;359;p21"/>
            <p:cNvSpPr txBox="1"/>
            <p:nvPr/>
          </p:nvSpPr>
          <p:spPr>
            <a:xfrm>
              <a:off x="0" y="769620"/>
              <a:ext cx="9624300" cy="4654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grpSp>
        <p:nvGrpSpPr>
          <p:cNvPr id="360" name="Google Shape;360;p21"/>
          <p:cNvGrpSpPr/>
          <p:nvPr/>
        </p:nvGrpSpPr>
        <p:grpSpPr>
          <a:xfrm>
            <a:off x="9524417" y="507760"/>
            <a:ext cx="8251450" cy="4366144"/>
            <a:chOff x="0" y="0"/>
            <a:chExt cx="2173221" cy="1149931"/>
          </a:xfrm>
        </p:grpSpPr>
        <p:sp>
          <p:nvSpPr>
            <p:cNvPr id="361" name="Google Shape;361;p21"/>
            <p:cNvSpPr/>
            <p:nvPr/>
          </p:nvSpPr>
          <p:spPr>
            <a:xfrm>
              <a:off x="0" y="0"/>
              <a:ext cx="2173221" cy="1149931"/>
            </a:xfrm>
            <a:custGeom>
              <a:rect b="b" l="l" r="r" t="t"/>
              <a:pathLst>
                <a:path extrusionOk="0" h="1149931" w="2173221">
                  <a:moveTo>
                    <a:pt x="47851" y="0"/>
                  </a:moveTo>
                  <a:lnTo>
                    <a:pt x="2125371" y="0"/>
                  </a:lnTo>
                  <a:cubicBezTo>
                    <a:pt x="2151798" y="0"/>
                    <a:pt x="2173221" y="21424"/>
                    <a:pt x="2173221" y="47851"/>
                  </a:cubicBezTo>
                  <a:lnTo>
                    <a:pt x="2173221" y="1102080"/>
                  </a:lnTo>
                  <a:cubicBezTo>
                    <a:pt x="2173221" y="1114771"/>
                    <a:pt x="2168180" y="1126942"/>
                    <a:pt x="2159206" y="1135916"/>
                  </a:cubicBezTo>
                  <a:cubicBezTo>
                    <a:pt x="2150233" y="1144890"/>
                    <a:pt x="2138062" y="1149931"/>
                    <a:pt x="2125371" y="1149931"/>
                  </a:cubicBezTo>
                  <a:lnTo>
                    <a:pt x="47851" y="1149931"/>
                  </a:lnTo>
                  <a:cubicBezTo>
                    <a:pt x="35160" y="1149931"/>
                    <a:pt x="22989" y="1144890"/>
                    <a:pt x="14015" y="1135916"/>
                  </a:cubicBezTo>
                  <a:cubicBezTo>
                    <a:pt x="5041" y="1126942"/>
                    <a:pt x="0" y="1114771"/>
                    <a:pt x="0" y="1102080"/>
                  </a:cubicBezTo>
                  <a:lnTo>
                    <a:pt x="0" y="47851"/>
                  </a:lnTo>
                  <a:cubicBezTo>
                    <a:pt x="0" y="35160"/>
                    <a:pt x="5041" y="22989"/>
                    <a:pt x="14015" y="14015"/>
                  </a:cubicBezTo>
                  <a:cubicBezTo>
                    <a:pt x="22989" y="5041"/>
                    <a:pt x="35160" y="0"/>
                    <a:pt x="47851"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1"/>
            <p:cNvSpPr txBox="1"/>
            <p:nvPr/>
          </p:nvSpPr>
          <p:spPr>
            <a:xfrm>
              <a:off x="0" y="9525"/>
              <a:ext cx="2173221" cy="114040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21"/>
          <p:cNvGrpSpPr/>
          <p:nvPr/>
        </p:nvGrpSpPr>
        <p:grpSpPr>
          <a:xfrm>
            <a:off x="9524417" y="5413096"/>
            <a:ext cx="8251450" cy="4366144"/>
            <a:chOff x="0" y="0"/>
            <a:chExt cx="2173221" cy="1149931"/>
          </a:xfrm>
        </p:grpSpPr>
        <p:sp>
          <p:nvSpPr>
            <p:cNvPr id="364" name="Google Shape;364;p21"/>
            <p:cNvSpPr/>
            <p:nvPr/>
          </p:nvSpPr>
          <p:spPr>
            <a:xfrm>
              <a:off x="0" y="0"/>
              <a:ext cx="2173221" cy="1149931"/>
            </a:xfrm>
            <a:custGeom>
              <a:rect b="b" l="l" r="r" t="t"/>
              <a:pathLst>
                <a:path extrusionOk="0" h="1149931" w="2173221">
                  <a:moveTo>
                    <a:pt x="47851" y="0"/>
                  </a:moveTo>
                  <a:lnTo>
                    <a:pt x="2125371" y="0"/>
                  </a:lnTo>
                  <a:cubicBezTo>
                    <a:pt x="2151798" y="0"/>
                    <a:pt x="2173221" y="21424"/>
                    <a:pt x="2173221" y="47851"/>
                  </a:cubicBezTo>
                  <a:lnTo>
                    <a:pt x="2173221" y="1102080"/>
                  </a:lnTo>
                  <a:cubicBezTo>
                    <a:pt x="2173221" y="1114771"/>
                    <a:pt x="2168180" y="1126942"/>
                    <a:pt x="2159206" y="1135916"/>
                  </a:cubicBezTo>
                  <a:cubicBezTo>
                    <a:pt x="2150233" y="1144890"/>
                    <a:pt x="2138062" y="1149931"/>
                    <a:pt x="2125371" y="1149931"/>
                  </a:cubicBezTo>
                  <a:lnTo>
                    <a:pt x="47851" y="1149931"/>
                  </a:lnTo>
                  <a:cubicBezTo>
                    <a:pt x="35160" y="1149931"/>
                    <a:pt x="22989" y="1144890"/>
                    <a:pt x="14015" y="1135916"/>
                  </a:cubicBezTo>
                  <a:cubicBezTo>
                    <a:pt x="5041" y="1126942"/>
                    <a:pt x="0" y="1114771"/>
                    <a:pt x="0" y="1102080"/>
                  </a:cubicBezTo>
                  <a:lnTo>
                    <a:pt x="0" y="47851"/>
                  </a:lnTo>
                  <a:cubicBezTo>
                    <a:pt x="0" y="35160"/>
                    <a:pt x="5041" y="22989"/>
                    <a:pt x="14015" y="14015"/>
                  </a:cubicBezTo>
                  <a:cubicBezTo>
                    <a:pt x="22989" y="5041"/>
                    <a:pt x="35160" y="0"/>
                    <a:pt x="47851"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1"/>
            <p:cNvSpPr txBox="1"/>
            <p:nvPr/>
          </p:nvSpPr>
          <p:spPr>
            <a:xfrm>
              <a:off x="0" y="9525"/>
              <a:ext cx="2173221" cy="114040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21"/>
          <p:cNvGrpSpPr/>
          <p:nvPr/>
        </p:nvGrpSpPr>
        <p:grpSpPr>
          <a:xfrm>
            <a:off x="512133" y="507760"/>
            <a:ext cx="8251450" cy="2583745"/>
            <a:chOff x="0" y="0"/>
            <a:chExt cx="2173221" cy="680493"/>
          </a:xfrm>
        </p:grpSpPr>
        <p:sp>
          <p:nvSpPr>
            <p:cNvPr id="367" name="Google Shape;367;p21"/>
            <p:cNvSpPr/>
            <p:nvPr/>
          </p:nvSpPr>
          <p:spPr>
            <a:xfrm>
              <a:off x="0" y="0"/>
              <a:ext cx="2173221" cy="680493"/>
            </a:xfrm>
            <a:custGeom>
              <a:rect b="b" l="l" r="r" t="t"/>
              <a:pathLst>
                <a:path extrusionOk="0" h="680493" w="2173221">
                  <a:moveTo>
                    <a:pt x="47851" y="0"/>
                  </a:moveTo>
                  <a:lnTo>
                    <a:pt x="2125371" y="0"/>
                  </a:lnTo>
                  <a:cubicBezTo>
                    <a:pt x="2151798" y="0"/>
                    <a:pt x="2173221" y="21424"/>
                    <a:pt x="2173221" y="47851"/>
                  </a:cubicBezTo>
                  <a:lnTo>
                    <a:pt x="2173221" y="632642"/>
                  </a:lnTo>
                  <a:cubicBezTo>
                    <a:pt x="2173221" y="645333"/>
                    <a:pt x="2168180" y="657504"/>
                    <a:pt x="2159206" y="666477"/>
                  </a:cubicBezTo>
                  <a:cubicBezTo>
                    <a:pt x="2150233" y="675451"/>
                    <a:pt x="2138062" y="680493"/>
                    <a:pt x="2125371" y="680493"/>
                  </a:cubicBezTo>
                  <a:lnTo>
                    <a:pt x="47851" y="680493"/>
                  </a:lnTo>
                  <a:cubicBezTo>
                    <a:pt x="35160" y="680493"/>
                    <a:pt x="22989" y="675451"/>
                    <a:pt x="14015" y="666477"/>
                  </a:cubicBezTo>
                  <a:cubicBezTo>
                    <a:pt x="5041" y="657504"/>
                    <a:pt x="0" y="645333"/>
                    <a:pt x="0" y="632642"/>
                  </a:cubicBezTo>
                  <a:lnTo>
                    <a:pt x="0" y="47851"/>
                  </a:lnTo>
                  <a:cubicBezTo>
                    <a:pt x="0" y="35160"/>
                    <a:pt x="5041" y="22989"/>
                    <a:pt x="14015" y="14015"/>
                  </a:cubicBezTo>
                  <a:cubicBezTo>
                    <a:pt x="22989" y="5041"/>
                    <a:pt x="35160" y="0"/>
                    <a:pt x="47851"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1"/>
            <p:cNvSpPr txBox="1"/>
            <p:nvPr/>
          </p:nvSpPr>
          <p:spPr>
            <a:xfrm>
              <a:off x="0" y="9525"/>
              <a:ext cx="2173221" cy="67096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 name="Google Shape;369;p21"/>
          <p:cNvSpPr txBox="1"/>
          <p:nvPr/>
        </p:nvSpPr>
        <p:spPr>
          <a:xfrm>
            <a:off x="759034" y="1219200"/>
            <a:ext cx="77577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Our Projects</a:t>
            </a:r>
            <a:endParaRPr/>
          </a:p>
        </p:txBody>
      </p:sp>
      <p:grpSp>
        <p:nvGrpSpPr>
          <p:cNvPr id="370" name="Google Shape;370;p21"/>
          <p:cNvGrpSpPr/>
          <p:nvPr/>
        </p:nvGrpSpPr>
        <p:grpSpPr>
          <a:xfrm>
            <a:off x="10040983" y="1365904"/>
            <a:ext cx="7218225" cy="2861753"/>
            <a:chOff x="0" y="57150"/>
            <a:chExt cx="9624300" cy="3815670"/>
          </a:xfrm>
        </p:grpSpPr>
        <p:sp>
          <p:nvSpPr>
            <p:cNvPr id="371" name="Google Shape;371;p21"/>
            <p:cNvSpPr txBox="1"/>
            <p:nvPr/>
          </p:nvSpPr>
          <p:spPr>
            <a:xfrm>
              <a:off x="0" y="57150"/>
              <a:ext cx="96243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Project Two</a:t>
              </a:r>
              <a:endParaRPr/>
            </a:p>
          </p:txBody>
        </p:sp>
        <p:sp>
          <p:nvSpPr>
            <p:cNvPr id="372" name="Google Shape;372;p21"/>
            <p:cNvSpPr txBox="1"/>
            <p:nvPr/>
          </p:nvSpPr>
          <p:spPr>
            <a:xfrm>
              <a:off x="0" y="769620"/>
              <a:ext cx="9624300" cy="3103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Ut enim ad minim veniam, quis nostrud exercitation ullamco laboris nisi ut aliquip ex ea commodo consequat. </a:t>
              </a:r>
              <a:endParaRPr/>
            </a:p>
          </p:txBody>
        </p:sp>
      </p:grpSp>
      <p:grpSp>
        <p:nvGrpSpPr>
          <p:cNvPr id="373" name="Google Shape;373;p21"/>
          <p:cNvGrpSpPr/>
          <p:nvPr/>
        </p:nvGrpSpPr>
        <p:grpSpPr>
          <a:xfrm>
            <a:off x="10040983" y="6271241"/>
            <a:ext cx="7218225" cy="2861752"/>
            <a:chOff x="0" y="57150"/>
            <a:chExt cx="9624300" cy="3815670"/>
          </a:xfrm>
        </p:grpSpPr>
        <p:sp>
          <p:nvSpPr>
            <p:cNvPr id="374" name="Google Shape;374;p21"/>
            <p:cNvSpPr txBox="1"/>
            <p:nvPr/>
          </p:nvSpPr>
          <p:spPr>
            <a:xfrm>
              <a:off x="0" y="57150"/>
              <a:ext cx="96243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Project Three</a:t>
              </a:r>
              <a:endParaRPr/>
            </a:p>
          </p:txBody>
        </p:sp>
        <p:sp>
          <p:nvSpPr>
            <p:cNvPr id="375" name="Google Shape;375;p21"/>
            <p:cNvSpPr txBox="1"/>
            <p:nvPr/>
          </p:nvSpPr>
          <p:spPr>
            <a:xfrm>
              <a:off x="0" y="769620"/>
              <a:ext cx="9624300" cy="31032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Elaborate on what you want to discuss.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Ut enim ad minim veniam, quis nostrud exercitation ullamco laboris nisi ut aliquip ex ea commodo consequat. </a:t>
              </a:r>
              <a:endParaRPr/>
            </a:p>
          </p:txBody>
        </p:sp>
      </p:gr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79" name="Shape 379"/>
        <p:cNvGrpSpPr/>
        <p:nvPr/>
      </p:nvGrpSpPr>
      <p:grpSpPr>
        <a:xfrm>
          <a:off x="0" y="0"/>
          <a:ext cx="0" cy="0"/>
          <a:chOff x="0" y="0"/>
          <a:chExt cx="0" cy="0"/>
        </a:xfrm>
      </p:grpSpPr>
      <p:grpSp>
        <p:nvGrpSpPr>
          <p:cNvPr id="380" name="Google Shape;380;p22"/>
          <p:cNvGrpSpPr/>
          <p:nvPr/>
        </p:nvGrpSpPr>
        <p:grpSpPr>
          <a:xfrm>
            <a:off x="512133" y="3622301"/>
            <a:ext cx="8631871" cy="6156939"/>
            <a:chOff x="0" y="0"/>
            <a:chExt cx="2273414" cy="1621581"/>
          </a:xfrm>
        </p:grpSpPr>
        <p:sp>
          <p:nvSpPr>
            <p:cNvPr id="381" name="Google Shape;381;p22"/>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2"/>
            <p:cNvSpPr txBox="1"/>
            <p:nvPr/>
          </p:nvSpPr>
          <p:spPr>
            <a:xfrm>
              <a:off x="0" y="9525"/>
              <a:ext cx="2273413" cy="16120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22"/>
          <p:cNvGrpSpPr/>
          <p:nvPr/>
        </p:nvGrpSpPr>
        <p:grpSpPr>
          <a:xfrm>
            <a:off x="9427594" y="507760"/>
            <a:ext cx="8348273" cy="3954690"/>
            <a:chOff x="0" y="0"/>
            <a:chExt cx="2198722" cy="1041564"/>
          </a:xfrm>
        </p:grpSpPr>
        <p:sp>
          <p:nvSpPr>
            <p:cNvPr id="384" name="Google Shape;384;p22"/>
            <p:cNvSpPr/>
            <p:nvPr/>
          </p:nvSpPr>
          <p:spPr>
            <a:xfrm>
              <a:off x="0" y="0"/>
              <a:ext cx="2198722" cy="1041564"/>
            </a:xfrm>
            <a:custGeom>
              <a:rect b="b" l="l" r="r" t="t"/>
              <a:pathLst>
                <a:path extrusionOk="0" h="1041564" w="2198722">
                  <a:moveTo>
                    <a:pt x="47296" y="0"/>
                  </a:moveTo>
                  <a:lnTo>
                    <a:pt x="2151426" y="0"/>
                  </a:lnTo>
                  <a:cubicBezTo>
                    <a:pt x="2177547" y="0"/>
                    <a:pt x="2198722" y="21175"/>
                    <a:pt x="2198722" y="47296"/>
                  </a:cubicBezTo>
                  <a:lnTo>
                    <a:pt x="2198722" y="994269"/>
                  </a:lnTo>
                  <a:cubicBezTo>
                    <a:pt x="2198722" y="1006812"/>
                    <a:pt x="2193739" y="1018842"/>
                    <a:pt x="2184869" y="1027712"/>
                  </a:cubicBezTo>
                  <a:cubicBezTo>
                    <a:pt x="2176000" y="1036581"/>
                    <a:pt x="2163970" y="1041564"/>
                    <a:pt x="2151426" y="1041564"/>
                  </a:cubicBezTo>
                  <a:lnTo>
                    <a:pt x="47296" y="1041564"/>
                  </a:lnTo>
                  <a:cubicBezTo>
                    <a:pt x="34752" y="1041564"/>
                    <a:pt x="22722" y="1036581"/>
                    <a:pt x="13853" y="1027712"/>
                  </a:cubicBezTo>
                  <a:cubicBezTo>
                    <a:pt x="4983" y="1018842"/>
                    <a:pt x="0" y="1006812"/>
                    <a:pt x="0" y="994269"/>
                  </a:cubicBezTo>
                  <a:lnTo>
                    <a:pt x="0" y="47296"/>
                  </a:lnTo>
                  <a:cubicBezTo>
                    <a:pt x="0" y="34752"/>
                    <a:pt x="4983" y="22722"/>
                    <a:pt x="13853" y="13853"/>
                  </a:cubicBezTo>
                  <a:cubicBezTo>
                    <a:pt x="22722" y="4983"/>
                    <a:pt x="34752" y="0"/>
                    <a:pt x="47296"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2"/>
            <p:cNvSpPr txBox="1"/>
            <p:nvPr/>
          </p:nvSpPr>
          <p:spPr>
            <a:xfrm>
              <a:off x="0" y="9525"/>
              <a:ext cx="2198722" cy="10320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6" name="Google Shape;386;p22"/>
          <p:cNvPicPr preferRelativeResize="0"/>
          <p:nvPr/>
        </p:nvPicPr>
        <p:blipFill>
          <a:blip r:embed="rId3">
            <a:alphaModFix/>
          </a:blip>
          <a:stretch>
            <a:fillRect/>
          </a:stretch>
        </p:blipFill>
        <p:spPr>
          <a:xfrm>
            <a:off x="9404675" y="528725"/>
            <a:ext cx="8348400" cy="3944400"/>
          </a:xfrm>
          <a:prstGeom prst="roundRect">
            <a:avLst>
              <a:gd fmla="val 4560" name="adj"/>
            </a:avLst>
          </a:prstGeom>
          <a:noFill/>
          <a:ln>
            <a:noFill/>
          </a:ln>
        </p:spPr>
      </p:pic>
      <p:pic>
        <p:nvPicPr>
          <p:cNvPr id="387" name="Google Shape;387;p22"/>
          <p:cNvPicPr preferRelativeResize="0"/>
          <p:nvPr/>
        </p:nvPicPr>
        <p:blipFill>
          <a:blip r:embed="rId4">
            <a:alphaModFix/>
          </a:blip>
          <a:stretch>
            <a:fillRect/>
          </a:stretch>
        </p:blipFill>
        <p:spPr>
          <a:xfrm>
            <a:off x="557875" y="3628144"/>
            <a:ext cx="8586300" cy="6134700"/>
          </a:xfrm>
          <a:prstGeom prst="roundRect">
            <a:avLst>
              <a:gd fmla="val 4781" name="adj"/>
            </a:avLst>
          </a:prstGeom>
          <a:noFill/>
          <a:ln>
            <a:noFill/>
          </a:ln>
        </p:spPr>
      </p:pic>
      <p:grpSp>
        <p:nvGrpSpPr>
          <p:cNvPr id="388" name="Google Shape;388;p22"/>
          <p:cNvGrpSpPr/>
          <p:nvPr/>
        </p:nvGrpSpPr>
        <p:grpSpPr>
          <a:xfrm>
            <a:off x="512133" y="507760"/>
            <a:ext cx="8631871" cy="2596202"/>
            <a:chOff x="0" y="0"/>
            <a:chExt cx="2273414" cy="683773"/>
          </a:xfrm>
        </p:grpSpPr>
        <p:sp>
          <p:nvSpPr>
            <p:cNvPr id="389" name="Google Shape;389;p22"/>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2"/>
            <p:cNvSpPr txBox="1"/>
            <p:nvPr/>
          </p:nvSpPr>
          <p:spPr>
            <a:xfrm>
              <a:off x="0" y="9525"/>
              <a:ext cx="2273413" cy="6742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22"/>
          <p:cNvGrpSpPr/>
          <p:nvPr/>
        </p:nvGrpSpPr>
        <p:grpSpPr>
          <a:xfrm>
            <a:off x="9427594" y="4911331"/>
            <a:ext cx="8348273" cy="4867909"/>
            <a:chOff x="0" y="0"/>
            <a:chExt cx="2198722" cy="1282083"/>
          </a:xfrm>
        </p:grpSpPr>
        <p:sp>
          <p:nvSpPr>
            <p:cNvPr id="392" name="Google Shape;392;p22"/>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2"/>
            <p:cNvSpPr txBox="1"/>
            <p:nvPr/>
          </p:nvSpPr>
          <p:spPr>
            <a:xfrm>
              <a:off x="0" y="9525"/>
              <a:ext cx="2198722" cy="127255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4" name="Google Shape;394;p22"/>
          <p:cNvSpPr txBox="1"/>
          <p:nvPr/>
        </p:nvSpPr>
        <p:spPr>
          <a:xfrm>
            <a:off x="9942256" y="5756516"/>
            <a:ext cx="7318800" cy="3491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a:t>
            </a:r>
            <a:endParaRPr/>
          </a:p>
        </p:txBody>
      </p:sp>
      <p:sp>
        <p:nvSpPr>
          <p:cNvPr id="395" name="Google Shape;395;p22"/>
          <p:cNvSpPr txBox="1"/>
          <p:nvPr/>
        </p:nvSpPr>
        <p:spPr>
          <a:xfrm>
            <a:off x="1028700" y="1219200"/>
            <a:ext cx="75987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Project One</a:t>
            </a:r>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9" name="Shape 399"/>
        <p:cNvGrpSpPr/>
        <p:nvPr/>
      </p:nvGrpSpPr>
      <p:grpSpPr>
        <a:xfrm>
          <a:off x="0" y="0"/>
          <a:ext cx="0" cy="0"/>
          <a:chOff x="0" y="0"/>
          <a:chExt cx="0" cy="0"/>
        </a:xfrm>
      </p:grpSpPr>
      <p:grpSp>
        <p:nvGrpSpPr>
          <p:cNvPr id="400" name="Google Shape;400;p23"/>
          <p:cNvGrpSpPr/>
          <p:nvPr/>
        </p:nvGrpSpPr>
        <p:grpSpPr>
          <a:xfrm>
            <a:off x="9427594" y="4911331"/>
            <a:ext cx="8348273" cy="4867909"/>
            <a:chOff x="0" y="0"/>
            <a:chExt cx="2198722" cy="1282083"/>
          </a:xfrm>
        </p:grpSpPr>
        <p:sp>
          <p:nvSpPr>
            <p:cNvPr id="401" name="Google Shape;401;p23"/>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3"/>
            <p:cNvSpPr txBox="1"/>
            <p:nvPr/>
          </p:nvSpPr>
          <p:spPr>
            <a:xfrm>
              <a:off x="0" y="9525"/>
              <a:ext cx="2198722" cy="127255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3" name="Google Shape;403;p23"/>
          <p:cNvPicPr preferRelativeResize="0"/>
          <p:nvPr/>
        </p:nvPicPr>
        <p:blipFill>
          <a:blip r:embed="rId3">
            <a:alphaModFix/>
          </a:blip>
          <a:stretch>
            <a:fillRect/>
          </a:stretch>
        </p:blipFill>
        <p:spPr>
          <a:xfrm>
            <a:off x="9473325" y="4925084"/>
            <a:ext cx="8302500" cy="4824000"/>
          </a:xfrm>
          <a:prstGeom prst="roundRect">
            <a:avLst>
              <a:gd fmla="val 4924" name="adj"/>
            </a:avLst>
          </a:prstGeom>
          <a:noFill/>
          <a:ln>
            <a:noFill/>
          </a:ln>
        </p:spPr>
      </p:pic>
      <p:grpSp>
        <p:nvGrpSpPr>
          <p:cNvPr id="404" name="Google Shape;404;p23"/>
          <p:cNvGrpSpPr/>
          <p:nvPr/>
        </p:nvGrpSpPr>
        <p:grpSpPr>
          <a:xfrm>
            <a:off x="9427594" y="507760"/>
            <a:ext cx="3964136" cy="3954690"/>
            <a:chOff x="0" y="0"/>
            <a:chExt cx="1044052" cy="1041564"/>
          </a:xfrm>
        </p:grpSpPr>
        <p:sp>
          <p:nvSpPr>
            <p:cNvPr id="405" name="Google Shape;405;p23"/>
            <p:cNvSpPr/>
            <p:nvPr/>
          </p:nvSpPr>
          <p:spPr>
            <a:xfrm>
              <a:off x="0" y="0"/>
              <a:ext cx="1044052" cy="1041564"/>
            </a:xfrm>
            <a:custGeom>
              <a:rect b="b" l="l" r="r" t="t"/>
              <a:pathLst>
                <a:path extrusionOk="0" h="1041564" w="1044052">
                  <a:moveTo>
                    <a:pt x="99603" y="0"/>
                  </a:moveTo>
                  <a:lnTo>
                    <a:pt x="944450" y="0"/>
                  </a:lnTo>
                  <a:cubicBezTo>
                    <a:pt x="970866" y="0"/>
                    <a:pt x="996200" y="10494"/>
                    <a:pt x="1014879" y="29173"/>
                  </a:cubicBezTo>
                  <a:cubicBezTo>
                    <a:pt x="1033558" y="47852"/>
                    <a:pt x="1044052" y="73186"/>
                    <a:pt x="1044052" y="99603"/>
                  </a:cubicBezTo>
                  <a:lnTo>
                    <a:pt x="1044052" y="941962"/>
                  </a:lnTo>
                  <a:cubicBezTo>
                    <a:pt x="1044052" y="996971"/>
                    <a:pt x="999459" y="1041564"/>
                    <a:pt x="944450" y="1041564"/>
                  </a:cubicBezTo>
                  <a:lnTo>
                    <a:pt x="99603" y="1041564"/>
                  </a:lnTo>
                  <a:cubicBezTo>
                    <a:pt x="73186" y="1041564"/>
                    <a:pt x="47852" y="1031070"/>
                    <a:pt x="29173" y="1012391"/>
                  </a:cubicBezTo>
                  <a:cubicBezTo>
                    <a:pt x="10494" y="993712"/>
                    <a:pt x="0" y="968378"/>
                    <a:pt x="0" y="941962"/>
                  </a:cubicBezTo>
                  <a:lnTo>
                    <a:pt x="0" y="99603"/>
                  </a:lnTo>
                  <a:cubicBezTo>
                    <a:pt x="0" y="73186"/>
                    <a:pt x="10494" y="47852"/>
                    <a:pt x="29173" y="29173"/>
                  </a:cubicBezTo>
                  <a:cubicBezTo>
                    <a:pt x="47852" y="10494"/>
                    <a:pt x="73186" y="0"/>
                    <a:pt x="9960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3"/>
            <p:cNvSpPr txBox="1"/>
            <p:nvPr/>
          </p:nvSpPr>
          <p:spPr>
            <a:xfrm>
              <a:off x="0" y="9525"/>
              <a:ext cx="1044052" cy="10320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23"/>
          <p:cNvGrpSpPr/>
          <p:nvPr/>
        </p:nvGrpSpPr>
        <p:grpSpPr>
          <a:xfrm>
            <a:off x="512133" y="507760"/>
            <a:ext cx="8631871" cy="2596202"/>
            <a:chOff x="0" y="0"/>
            <a:chExt cx="2273414" cy="683773"/>
          </a:xfrm>
        </p:grpSpPr>
        <p:sp>
          <p:nvSpPr>
            <p:cNvPr id="408" name="Google Shape;408;p23"/>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3"/>
            <p:cNvSpPr txBox="1"/>
            <p:nvPr/>
          </p:nvSpPr>
          <p:spPr>
            <a:xfrm>
              <a:off x="0" y="9525"/>
              <a:ext cx="2273413" cy="6742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3"/>
          <p:cNvGrpSpPr/>
          <p:nvPr/>
        </p:nvGrpSpPr>
        <p:grpSpPr>
          <a:xfrm>
            <a:off x="512133" y="3622301"/>
            <a:ext cx="8631871" cy="6156939"/>
            <a:chOff x="0" y="0"/>
            <a:chExt cx="2273414" cy="1621581"/>
          </a:xfrm>
        </p:grpSpPr>
        <p:sp>
          <p:nvSpPr>
            <p:cNvPr id="411" name="Google Shape;411;p23"/>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3"/>
            <p:cNvSpPr txBox="1"/>
            <p:nvPr/>
          </p:nvSpPr>
          <p:spPr>
            <a:xfrm>
              <a:off x="0" y="9525"/>
              <a:ext cx="2273413" cy="16120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3"/>
          <p:cNvSpPr txBox="1"/>
          <p:nvPr/>
        </p:nvSpPr>
        <p:spPr>
          <a:xfrm>
            <a:off x="1168592" y="4711951"/>
            <a:ext cx="7318800" cy="4363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Penatibus et magnis dis parturient montes nascetur ridiculus. Dui sapien eget mi proin sed libero enim sed faucibus. Cras fermentum odio eu feugiat pretium nibh ip.</a:t>
            </a:r>
            <a:endParaRPr/>
          </a:p>
        </p:txBody>
      </p:sp>
      <p:sp>
        <p:nvSpPr>
          <p:cNvPr id="414" name="Google Shape;414;p23"/>
          <p:cNvSpPr txBox="1"/>
          <p:nvPr/>
        </p:nvSpPr>
        <p:spPr>
          <a:xfrm>
            <a:off x="1028700" y="1219200"/>
            <a:ext cx="75987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Project Two</a:t>
            </a:r>
            <a:endParaRPr/>
          </a:p>
        </p:txBody>
      </p:sp>
      <p:grpSp>
        <p:nvGrpSpPr>
          <p:cNvPr id="415" name="Google Shape;415;p23"/>
          <p:cNvGrpSpPr/>
          <p:nvPr/>
        </p:nvGrpSpPr>
        <p:grpSpPr>
          <a:xfrm>
            <a:off x="13788892" y="507760"/>
            <a:ext cx="3964136" cy="3954690"/>
            <a:chOff x="0" y="0"/>
            <a:chExt cx="1044052" cy="1041564"/>
          </a:xfrm>
        </p:grpSpPr>
        <p:sp>
          <p:nvSpPr>
            <p:cNvPr id="416" name="Google Shape;416;p23"/>
            <p:cNvSpPr/>
            <p:nvPr/>
          </p:nvSpPr>
          <p:spPr>
            <a:xfrm>
              <a:off x="0" y="0"/>
              <a:ext cx="1044052" cy="1041564"/>
            </a:xfrm>
            <a:custGeom>
              <a:rect b="b" l="l" r="r" t="t"/>
              <a:pathLst>
                <a:path extrusionOk="0" h="1041564" w="1044052">
                  <a:moveTo>
                    <a:pt x="99603" y="0"/>
                  </a:moveTo>
                  <a:lnTo>
                    <a:pt x="944450" y="0"/>
                  </a:lnTo>
                  <a:cubicBezTo>
                    <a:pt x="970866" y="0"/>
                    <a:pt x="996200" y="10494"/>
                    <a:pt x="1014879" y="29173"/>
                  </a:cubicBezTo>
                  <a:cubicBezTo>
                    <a:pt x="1033558" y="47852"/>
                    <a:pt x="1044052" y="73186"/>
                    <a:pt x="1044052" y="99603"/>
                  </a:cubicBezTo>
                  <a:lnTo>
                    <a:pt x="1044052" y="941962"/>
                  </a:lnTo>
                  <a:cubicBezTo>
                    <a:pt x="1044052" y="996971"/>
                    <a:pt x="999459" y="1041564"/>
                    <a:pt x="944450" y="1041564"/>
                  </a:cubicBezTo>
                  <a:lnTo>
                    <a:pt x="99603" y="1041564"/>
                  </a:lnTo>
                  <a:cubicBezTo>
                    <a:pt x="73186" y="1041564"/>
                    <a:pt x="47852" y="1031070"/>
                    <a:pt x="29173" y="1012391"/>
                  </a:cubicBezTo>
                  <a:cubicBezTo>
                    <a:pt x="10494" y="993712"/>
                    <a:pt x="0" y="968378"/>
                    <a:pt x="0" y="941962"/>
                  </a:cubicBezTo>
                  <a:lnTo>
                    <a:pt x="0" y="99603"/>
                  </a:lnTo>
                  <a:cubicBezTo>
                    <a:pt x="0" y="73186"/>
                    <a:pt x="10494" y="47852"/>
                    <a:pt x="29173" y="29173"/>
                  </a:cubicBezTo>
                  <a:cubicBezTo>
                    <a:pt x="47852" y="10494"/>
                    <a:pt x="73186" y="0"/>
                    <a:pt x="9960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3"/>
            <p:cNvSpPr txBox="1"/>
            <p:nvPr/>
          </p:nvSpPr>
          <p:spPr>
            <a:xfrm>
              <a:off x="0" y="9525"/>
              <a:ext cx="1044052" cy="10320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3"/>
          <p:cNvSpPr txBox="1"/>
          <p:nvPr/>
        </p:nvSpPr>
        <p:spPr>
          <a:xfrm>
            <a:off x="9763328" y="2913175"/>
            <a:ext cx="3292800" cy="498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Tech Specs</a:t>
            </a:r>
            <a:endParaRPr/>
          </a:p>
        </p:txBody>
      </p:sp>
      <p:sp>
        <p:nvSpPr>
          <p:cNvPr id="419" name="Google Shape;419;p23"/>
          <p:cNvSpPr txBox="1"/>
          <p:nvPr/>
        </p:nvSpPr>
        <p:spPr>
          <a:xfrm>
            <a:off x="9559075" y="1565550"/>
            <a:ext cx="3701400" cy="1329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100%</a:t>
            </a:r>
            <a:endParaRPr/>
          </a:p>
        </p:txBody>
      </p:sp>
      <p:sp>
        <p:nvSpPr>
          <p:cNvPr id="420" name="Google Shape;420;p23"/>
          <p:cNvSpPr txBox="1"/>
          <p:nvPr/>
        </p:nvSpPr>
        <p:spPr>
          <a:xfrm>
            <a:off x="14124626" y="2913175"/>
            <a:ext cx="3292800" cy="498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Tech Specs</a:t>
            </a:r>
            <a:endParaRPr/>
          </a:p>
        </p:txBody>
      </p:sp>
      <p:sp>
        <p:nvSpPr>
          <p:cNvPr id="421" name="Google Shape;421;p23"/>
          <p:cNvSpPr txBox="1"/>
          <p:nvPr/>
        </p:nvSpPr>
        <p:spPr>
          <a:xfrm>
            <a:off x="13920325" y="1565550"/>
            <a:ext cx="3701400" cy="1329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90m</a:t>
            </a:r>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5" name="Shape 425"/>
        <p:cNvGrpSpPr/>
        <p:nvPr/>
      </p:nvGrpSpPr>
      <p:grpSpPr>
        <a:xfrm>
          <a:off x="0" y="0"/>
          <a:ext cx="0" cy="0"/>
          <a:chOff x="0" y="0"/>
          <a:chExt cx="0" cy="0"/>
        </a:xfrm>
      </p:grpSpPr>
      <p:grpSp>
        <p:nvGrpSpPr>
          <p:cNvPr id="426" name="Google Shape;426;p24"/>
          <p:cNvGrpSpPr/>
          <p:nvPr/>
        </p:nvGrpSpPr>
        <p:grpSpPr>
          <a:xfrm>
            <a:off x="512133" y="507760"/>
            <a:ext cx="17263734" cy="9271481"/>
            <a:chOff x="0" y="0"/>
            <a:chExt cx="4546827" cy="2441871"/>
          </a:xfrm>
        </p:grpSpPr>
        <p:sp>
          <p:nvSpPr>
            <p:cNvPr id="427" name="Google Shape;427;p24"/>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4"/>
            <p:cNvSpPr txBox="1"/>
            <p:nvPr/>
          </p:nvSpPr>
          <p:spPr>
            <a:xfrm>
              <a:off x="0" y="9525"/>
              <a:ext cx="454682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9" name="Google Shape;429;p24"/>
          <p:cNvPicPr preferRelativeResize="0"/>
          <p:nvPr/>
        </p:nvPicPr>
        <p:blipFill>
          <a:blip r:embed="rId3">
            <a:alphaModFix/>
          </a:blip>
          <a:stretch>
            <a:fillRect/>
          </a:stretch>
        </p:blipFill>
        <p:spPr>
          <a:xfrm>
            <a:off x="528975" y="529675"/>
            <a:ext cx="17224200" cy="7056300"/>
          </a:xfrm>
          <a:prstGeom prst="roundRect">
            <a:avLst>
              <a:gd fmla="val 1580" name="adj"/>
            </a:avLst>
          </a:prstGeom>
          <a:noFill/>
          <a:ln>
            <a:noFill/>
          </a:ln>
        </p:spPr>
      </p:pic>
      <p:sp>
        <p:nvSpPr>
          <p:cNvPr id="430" name="Google Shape;430;p24"/>
          <p:cNvSpPr txBox="1"/>
          <p:nvPr/>
        </p:nvSpPr>
        <p:spPr>
          <a:xfrm>
            <a:off x="511363" y="8197850"/>
            <a:ext cx="17224200" cy="997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7200" u="none" cap="none" strike="noStrike">
                <a:solidFill>
                  <a:srgbClr val="FFFFFF"/>
                </a:solidFill>
                <a:latin typeface="Inter"/>
                <a:ea typeface="Inter"/>
                <a:cs typeface="Inter"/>
                <a:sym typeface="Inter"/>
              </a:rPr>
              <a:t>A picture is worth a thousand words.</a:t>
            </a:r>
            <a:endParaRPr sz="7200"/>
          </a:p>
        </p:txBody>
      </p:sp>
      <p:sp>
        <p:nvSpPr>
          <p:cNvPr id="431" name="Google Shape;431;p24"/>
          <p:cNvSpPr txBox="1"/>
          <p:nvPr/>
        </p:nvSpPr>
        <p:spPr>
          <a:xfrm>
            <a:off x="1104900" y="874395"/>
            <a:ext cx="1349490" cy="2120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5" name="Shape 435"/>
        <p:cNvGrpSpPr/>
        <p:nvPr/>
      </p:nvGrpSpPr>
      <p:grpSpPr>
        <a:xfrm>
          <a:off x="0" y="0"/>
          <a:ext cx="0" cy="0"/>
          <a:chOff x="0" y="0"/>
          <a:chExt cx="0" cy="0"/>
        </a:xfrm>
      </p:grpSpPr>
      <p:grpSp>
        <p:nvGrpSpPr>
          <p:cNvPr id="436" name="Google Shape;436;p25"/>
          <p:cNvGrpSpPr/>
          <p:nvPr/>
        </p:nvGrpSpPr>
        <p:grpSpPr>
          <a:xfrm>
            <a:off x="512133" y="507760"/>
            <a:ext cx="17263734" cy="9271481"/>
            <a:chOff x="0" y="0"/>
            <a:chExt cx="4546827" cy="2441871"/>
          </a:xfrm>
        </p:grpSpPr>
        <p:sp>
          <p:nvSpPr>
            <p:cNvPr id="437" name="Google Shape;437;p25"/>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5"/>
            <p:cNvSpPr txBox="1"/>
            <p:nvPr/>
          </p:nvSpPr>
          <p:spPr>
            <a:xfrm>
              <a:off x="0" y="9525"/>
              <a:ext cx="454682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25"/>
          <p:cNvSpPr txBox="1"/>
          <p:nvPr/>
        </p:nvSpPr>
        <p:spPr>
          <a:xfrm>
            <a:off x="5599002" y="1329910"/>
            <a:ext cx="7089900" cy="3700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26712" u="none" cap="none" strike="noStrike">
                <a:solidFill>
                  <a:srgbClr val="FFFFFF"/>
                </a:solidFill>
                <a:latin typeface="Inter"/>
                <a:ea typeface="Inter"/>
                <a:cs typeface="Inter"/>
                <a:sym typeface="Inter"/>
              </a:rPr>
              <a:t>“</a:t>
            </a:r>
            <a:endParaRPr/>
          </a:p>
        </p:txBody>
      </p:sp>
      <p:sp>
        <p:nvSpPr>
          <p:cNvPr id="440" name="Google Shape;440;p25"/>
          <p:cNvSpPr txBox="1"/>
          <p:nvPr/>
        </p:nvSpPr>
        <p:spPr>
          <a:xfrm>
            <a:off x="3387813" y="3134272"/>
            <a:ext cx="11512500" cy="3989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Write an original statement or inspiring quote</a:t>
            </a:r>
            <a:endParaRPr/>
          </a:p>
        </p:txBody>
      </p:sp>
      <p:sp>
        <p:nvSpPr>
          <p:cNvPr id="441" name="Google Shape;441;p25"/>
          <p:cNvSpPr txBox="1"/>
          <p:nvPr/>
        </p:nvSpPr>
        <p:spPr>
          <a:xfrm>
            <a:off x="2741618" y="7620963"/>
            <a:ext cx="12804900" cy="2910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 Include a credit, citation, or supporting message</a:t>
            </a:r>
            <a:endParaRPr/>
          </a:p>
        </p:txBody>
      </p:sp>
      <p:sp>
        <p:nvSpPr>
          <p:cNvPr id="442" name="Google Shape;442;p25"/>
          <p:cNvSpPr txBox="1"/>
          <p:nvPr/>
        </p:nvSpPr>
        <p:spPr>
          <a:xfrm>
            <a:off x="1104900" y="874395"/>
            <a:ext cx="1349400" cy="221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6" name="Shape 446"/>
        <p:cNvGrpSpPr/>
        <p:nvPr/>
      </p:nvGrpSpPr>
      <p:grpSpPr>
        <a:xfrm>
          <a:off x="0" y="0"/>
          <a:ext cx="0" cy="0"/>
          <a:chOff x="0" y="0"/>
          <a:chExt cx="0" cy="0"/>
        </a:xfrm>
      </p:grpSpPr>
      <p:grpSp>
        <p:nvGrpSpPr>
          <p:cNvPr id="447" name="Google Shape;447;p26"/>
          <p:cNvGrpSpPr/>
          <p:nvPr/>
        </p:nvGrpSpPr>
        <p:grpSpPr>
          <a:xfrm>
            <a:off x="9754846" y="507760"/>
            <a:ext cx="8021021" cy="9271481"/>
            <a:chOff x="0" y="0"/>
            <a:chExt cx="2112532" cy="2441871"/>
          </a:xfrm>
        </p:grpSpPr>
        <p:sp>
          <p:nvSpPr>
            <p:cNvPr id="448" name="Google Shape;448;p26"/>
            <p:cNvSpPr/>
            <p:nvPr/>
          </p:nvSpPr>
          <p:spPr>
            <a:xfrm>
              <a:off x="0" y="0"/>
              <a:ext cx="2112532" cy="2441871"/>
            </a:xfrm>
            <a:custGeom>
              <a:rect b="b" l="l" r="r" t="t"/>
              <a:pathLst>
                <a:path extrusionOk="0" h="2441871" w="2112532">
                  <a:moveTo>
                    <a:pt x="49225" y="0"/>
                  </a:moveTo>
                  <a:lnTo>
                    <a:pt x="2063307" y="0"/>
                  </a:lnTo>
                  <a:cubicBezTo>
                    <a:pt x="2076362" y="0"/>
                    <a:pt x="2088883" y="5186"/>
                    <a:pt x="2098115" y="14418"/>
                  </a:cubicBezTo>
                  <a:cubicBezTo>
                    <a:pt x="2107346" y="23649"/>
                    <a:pt x="2112532" y="36170"/>
                    <a:pt x="2112532" y="49225"/>
                  </a:cubicBezTo>
                  <a:lnTo>
                    <a:pt x="2112532" y="2392646"/>
                  </a:lnTo>
                  <a:cubicBezTo>
                    <a:pt x="2112532" y="2405701"/>
                    <a:pt x="2107346" y="2418222"/>
                    <a:pt x="2098115" y="2427454"/>
                  </a:cubicBezTo>
                  <a:cubicBezTo>
                    <a:pt x="2088883" y="2436685"/>
                    <a:pt x="2076362" y="2441871"/>
                    <a:pt x="2063307" y="2441871"/>
                  </a:cubicBezTo>
                  <a:lnTo>
                    <a:pt x="49225" y="2441871"/>
                  </a:lnTo>
                  <a:cubicBezTo>
                    <a:pt x="36170" y="2441871"/>
                    <a:pt x="23649" y="2436685"/>
                    <a:pt x="14418" y="2427454"/>
                  </a:cubicBezTo>
                  <a:cubicBezTo>
                    <a:pt x="5186" y="2418222"/>
                    <a:pt x="0" y="2405701"/>
                    <a:pt x="0" y="2392646"/>
                  </a:cubicBezTo>
                  <a:lnTo>
                    <a:pt x="0" y="49225"/>
                  </a:lnTo>
                  <a:cubicBezTo>
                    <a:pt x="0" y="36170"/>
                    <a:pt x="5186" y="23649"/>
                    <a:pt x="14418" y="14418"/>
                  </a:cubicBezTo>
                  <a:cubicBezTo>
                    <a:pt x="23649" y="5186"/>
                    <a:pt x="36170" y="0"/>
                    <a:pt x="49225"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6"/>
            <p:cNvSpPr txBox="1"/>
            <p:nvPr/>
          </p:nvSpPr>
          <p:spPr>
            <a:xfrm>
              <a:off x="0" y="9525"/>
              <a:ext cx="2112532"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0" name="Google Shape;450;p26"/>
          <p:cNvPicPr preferRelativeResize="0"/>
          <p:nvPr/>
        </p:nvPicPr>
        <p:blipFill>
          <a:blip r:embed="rId3">
            <a:alphaModFix/>
          </a:blip>
          <a:stretch>
            <a:fillRect/>
          </a:stretch>
        </p:blipFill>
        <p:spPr>
          <a:xfrm>
            <a:off x="9779675" y="523125"/>
            <a:ext cx="7971300" cy="9240900"/>
          </a:xfrm>
          <a:prstGeom prst="roundRect">
            <a:avLst>
              <a:gd fmla="val 1537" name="adj"/>
            </a:avLst>
          </a:prstGeom>
          <a:noFill/>
          <a:ln>
            <a:noFill/>
          </a:ln>
        </p:spPr>
      </p:pic>
      <p:grpSp>
        <p:nvGrpSpPr>
          <p:cNvPr id="451" name="Google Shape;451;p26"/>
          <p:cNvGrpSpPr/>
          <p:nvPr/>
        </p:nvGrpSpPr>
        <p:grpSpPr>
          <a:xfrm>
            <a:off x="512133" y="3622301"/>
            <a:ext cx="8631871" cy="6156939"/>
            <a:chOff x="0" y="0"/>
            <a:chExt cx="2273414" cy="1621581"/>
          </a:xfrm>
        </p:grpSpPr>
        <p:sp>
          <p:nvSpPr>
            <p:cNvPr id="452" name="Google Shape;452;p26"/>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a:p>
          </p:txBody>
        </p:sp>
        <p:sp>
          <p:nvSpPr>
            <p:cNvPr id="453" name="Google Shape;453;p26"/>
            <p:cNvSpPr txBox="1"/>
            <p:nvPr/>
          </p:nvSpPr>
          <p:spPr>
            <a:xfrm>
              <a:off x="0" y="9525"/>
              <a:ext cx="2273413" cy="1612056"/>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6"/>
          <p:cNvGrpSpPr/>
          <p:nvPr/>
        </p:nvGrpSpPr>
        <p:grpSpPr>
          <a:xfrm>
            <a:off x="512133" y="507760"/>
            <a:ext cx="8631871" cy="2596202"/>
            <a:chOff x="0" y="0"/>
            <a:chExt cx="2273414" cy="683773"/>
          </a:xfrm>
        </p:grpSpPr>
        <p:sp>
          <p:nvSpPr>
            <p:cNvPr id="455" name="Google Shape;455;p26"/>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6"/>
            <p:cNvSpPr txBox="1"/>
            <p:nvPr/>
          </p:nvSpPr>
          <p:spPr>
            <a:xfrm>
              <a:off x="0" y="9525"/>
              <a:ext cx="2273413" cy="6742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6"/>
          <p:cNvSpPr txBox="1"/>
          <p:nvPr/>
        </p:nvSpPr>
        <p:spPr>
          <a:xfrm>
            <a:off x="1028700" y="5616755"/>
            <a:ext cx="75921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458" name="Google Shape;458;p26"/>
          <p:cNvSpPr txBox="1"/>
          <p:nvPr/>
        </p:nvSpPr>
        <p:spPr>
          <a:xfrm>
            <a:off x="1028700" y="6097803"/>
            <a:ext cx="7767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459" name="Google Shape;459;p26"/>
          <p:cNvSpPr txBox="1"/>
          <p:nvPr/>
        </p:nvSpPr>
        <p:spPr>
          <a:xfrm>
            <a:off x="1028700" y="6578851"/>
            <a:ext cx="7767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460" name="Google Shape;460;p26"/>
          <p:cNvSpPr txBox="1"/>
          <p:nvPr/>
        </p:nvSpPr>
        <p:spPr>
          <a:xfrm>
            <a:off x="1028700" y="7540946"/>
            <a:ext cx="7767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461" name="Google Shape;461;p26"/>
          <p:cNvSpPr txBox="1"/>
          <p:nvPr/>
        </p:nvSpPr>
        <p:spPr>
          <a:xfrm>
            <a:off x="1028700" y="7059899"/>
            <a:ext cx="7767600" cy="291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sp>
        <p:nvSpPr>
          <p:cNvPr id="462" name="Google Shape;462;p26"/>
          <p:cNvSpPr txBox="1"/>
          <p:nvPr/>
        </p:nvSpPr>
        <p:spPr>
          <a:xfrm>
            <a:off x="1028700" y="1219200"/>
            <a:ext cx="7598700" cy="1329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9600" u="none" cap="none" strike="noStrike">
                <a:solidFill>
                  <a:srgbClr val="FFFFFF"/>
                </a:solidFill>
                <a:latin typeface="Inter"/>
                <a:ea typeface="Inter"/>
                <a:cs typeface="Inter"/>
                <a:sym typeface="Inter"/>
              </a:rPr>
              <a:t>Contact Us</a:t>
            </a:r>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grpSp>
        <p:nvGrpSpPr>
          <p:cNvPr id="117" name="Google Shape;117;p9"/>
          <p:cNvGrpSpPr/>
          <p:nvPr/>
        </p:nvGrpSpPr>
        <p:grpSpPr>
          <a:xfrm>
            <a:off x="9620229" y="507760"/>
            <a:ext cx="8155638" cy="9271481"/>
            <a:chOff x="0" y="0"/>
            <a:chExt cx="2147987" cy="2441871"/>
          </a:xfrm>
        </p:grpSpPr>
        <p:sp>
          <p:nvSpPr>
            <p:cNvPr id="118" name="Google Shape;118;p9"/>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9"/>
            <p:cNvSpPr txBox="1"/>
            <p:nvPr/>
          </p:nvSpPr>
          <p:spPr>
            <a:xfrm>
              <a:off x="0" y="9525"/>
              <a:ext cx="214798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0" name="Google Shape;120;p9"/>
          <p:cNvCxnSpPr/>
          <p:nvPr/>
        </p:nvCxnSpPr>
        <p:spPr>
          <a:xfrm>
            <a:off x="10369301" y="3243976"/>
            <a:ext cx="7381382" cy="0"/>
          </a:xfrm>
          <a:prstGeom prst="straightConnector1">
            <a:avLst/>
          </a:prstGeom>
          <a:noFill/>
          <a:ln cap="flat" cmpd="sng" w="19050">
            <a:solidFill>
              <a:srgbClr val="242424"/>
            </a:solidFill>
            <a:prstDash val="solid"/>
            <a:round/>
            <a:headEnd len="sm" w="sm" type="none"/>
            <a:tailEnd len="sm" w="sm" type="none"/>
          </a:ln>
        </p:spPr>
      </p:cxnSp>
      <p:cxnSp>
        <p:nvCxnSpPr>
          <p:cNvPr id="121" name="Google Shape;121;p9"/>
          <p:cNvCxnSpPr/>
          <p:nvPr/>
        </p:nvCxnSpPr>
        <p:spPr>
          <a:xfrm>
            <a:off x="10369301" y="4929711"/>
            <a:ext cx="7381382" cy="0"/>
          </a:xfrm>
          <a:prstGeom prst="straightConnector1">
            <a:avLst/>
          </a:prstGeom>
          <a:noFill/>
          <a:ln cap="flat" cmpd="sng" w="19050">
            <a:solidFill>
              <a:srgbClr val="242424"/>
            </a:solidFill>
            <a:prstDash val="solid"/>
            <a:round/>
            <a:headEnd len="sm" w="sm" type="none"/>
            <a:tailEnd len="sm" w="sm" type="none"/>
          </a:ln>
        </p:spPr>
      </p:cxnSp>
      <p:cxnSp>
        <p:nvCxnSpPr>
          <p:cNvPr id="122" name="Google Shape;122;p9"/>
          <p:cNvCxnSpPr/>
          <p:nvPr/>
        </p:nvCxnSpPr>
        <p:spPr>
          <a:xfrm>
            <a:off x="10369301" y="6615446"/>
            <a:ext cx="7381382" cy="0"/>
          </a:xfrm>
          <a:prstGeom prst="straightConnector1">
            <a:avLst/>
          </a:prstGeom>
          <a:noFill/>
          <a:ln cap="flat" cmpd="sng" w="19050">
            <a:solidFill>
              <a:srgbClr val="242424"/>
            </a:solidFill>
            <a:prstDash val="solid"/>
            <a:round/>
            <a:headEnd len="sm" w="sm" type="none"/>
            <a:tailEnd len="sm" w="sm" type="none"/>
          </a:ln>
        </p:spPr>
      </p:cxnSp>
      <p:cxnSp>
        <p:nvCxnSpPr>
          <p:cNvPr id="123" name="Google Shape;123;p9"/>
          <p:cNvCxnSpPr/>
          <p:nvPr/>
        </p:nvCxnSpPr>
        <p:spPr>
          <a:xfrm>
            <a:off x="10369301" y="8301182"/>
            <a:ext cx="7381382" cy="0"/>
          </a:xfrm>
          <a:prstGeom prst="straightConnector1">
            <a:avLst/>
          </a:prstGeom>
          <a:noFill/>
          <a:ln cap="flat" cmpd="sng" w="19050">
            <a:solidFill>
              <a:srgbClr val="242424"/>
            </a:solidFill>
            <a:prstDash val="solid"/>
            <a:round/>
            <a:headEnd len="sm" w="sm" type="none"/>
            <a:tailEnd len="sm" w="sm" type="none"/>
          </a:ln>
        </p:spPr>
      </p:cxnSp>
      <p:grpSp>
        <p:nvGrpSpPr>
          <p:cNvPr id="124" name="Google Shape;124;p9"/>
          <p:cNvGrpSpPr/>
          <p:nvPr/>
        </p:nvGrpSpPr>
        <p:grpSpPr>
          <a:xfrm>
            <a:off x="512133" y="507760"/>
            <a:ext cx="8631871" cy="4082812"/>
            <a:chOff x="0" y="0"/>
            <a:chExt cx="2273414" cy="1075309"/>
          </a:xfrm>
        </p:grpSpPr>
        <p:sp>
          <p:nvSpPr>
            <p:cNvPr id="125" name="Google Shape;125;p9"/>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9"/>
            <p:cNvSpPr txBox="1"/>
            <p:nvPr/>
          </p:nvSpPr>
          <p:spPr>
            <a:xfrm>
              <a:off x="0" y="9525"/>
              <a:ext cx="2273413" cy="106578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9"/>
          <p:cNvGrpSpPr/>
          <p:nvPr/>
        </p:nvGrpSpPr>
        <p:grpSpPr>
          <a:xfrm>
            <a:off x="512133" y="5024912"/>
            <a:ext cx="8631871" cy="4754328"/>
            <a:chOff x="0" y="0"/>
            <a:chExt cx="2273414" cy="1252169"/>
          </a:xfrm>
        </p:grpSpPr>
        <p:sp>
          <p:nvSpPr>
            <p:cNvPr id="128" name="Google Shape;128;p9"/>
            <p:cNvSpPr/>
            <p:nvPr/>
          </p:nvSpPr>
          <p:spPr>
            <a:xfrm>
              <a:off x="0" y="0"/>
              <a:ext cx="2273414" cy="1252169"/>
            </a:xfrm>
            <a:custGeom>
              <a:rect b="b" l="l" r="r" t="t"/>
              <a:pathLst>
                <a:path extrusionOk="0" h="1252169" w="2273414">
                  <a:moveTo>
                    <a:pt x="45742" y="0"/>
                  </a:moveTo>
                  <a:lnTo>
                    <a:pt x="2227672" y="0"/>
                  </a:lnTo>
                  <a:cubicBezTo>
                    <a:pt x="2239803" y="0"/>
                    <a:pt x="2251438" y="4819"/>
                    <a:pt x="2260016" y="13397"/>
                  </a:cubicBezTo>
                  <a:cubicBezTo>
                    <a:pt x="2268594" y="21976"/>
                    <a:pt x="2273414" y="33610"/>
                    <a:pt x="2273414" y="45742"/>
                  </a:cubicBezTo>
                  <a:lnTo>
                    <a:pt x="2273414" y="1206427"/>
                  </a:lnTo>
                  <a:cubicBezTo>
                    <a:pt x="2273414" y="1218558"/>
                    <a:pt x="2268594" y="1230193"/>
                    <a:pt x="2260016" y="1238771"/>
                  </a:cubicBezTo>
                  <a:cubicBezTo>
                    <a:pt x="2251438" y="1247350"/>
                    <a:pt x="2239803" y="1252169"/>
                    <a:pt x="2227672" y="1252169"/>
                  </a:cubicBezTo>
                  <a:lnTo>
                    <a:pt x="45742" y="1252169"/>
                  </a:lnTo>
                  <a:cubicBezTo>
                    <a:pt x="33610" y="1252169"/>
                    <a:pt x="21976" y="1247350"/>
                    <a:pt x="13397" y="1238771"/>
                  </a:cubicBezTo>
                  <a:cubicBezTo>
                    <a:pt x="4819" y="1230193"/>
                    <a:pt x="0" y="1218558"/>
                    <a:pt x="0" y="1206427"/>
                  </a:cubicBezTo>
                  <a:lnTo>
                    <a:pt x="0" y="45742"/>
                  </a:lnTo>
                  <a:cubicBezTo>
                    <a:pt x="0" y="33610"/>
                    <a:pt x="4819" y="21976"/>
                    <a:pt x="13397" y="13397"/>
                  </a:cubicBezTo>
                  <a:cubicBezTo>
                    <a:pt x="21976" y="4819"/>
                    <a:pt x="33610" y="0"/>
                    <a:pt x="45742" y="0"/>
                  </a:cubicBezTo>
                  <a:close/>
                </a:path>
              </a:pathLst>
            </a:custGeom>
            <a:gradFill>
              <a:gsLst>
                <a:gs pos="0">
                  <a:srgbClr val="7153FF">
                    <a:alpha val="23921"/>
                  </a:srgbClr>
                </a:gs>
                <a:gs pos="20000">
                  <a:srgbClr val="101010"/>
                </a:gs>
                <a:gs pos="40000">
                  <a:srgbClr val="101010"/>
                </a:gs>
                <a:gs pos="60000">
                  <a:srgbClr val="101010"/>
                </a:gs>
                <a:gs pos="80000">
                  <a:srgbClr val="101010"/>
                </a:gs>
                <a:gs pos="100000">
                  <a:srgbClr val="101010"/>
                </a:gs>
              </a:gsLst>
              <a:lin ang="5400000" scaled="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
            <p:cNvSpPr txBox="1"/>
            <p:nvPr/>
          </p:nvSpPr>
          <p:spPr>
            <a:xfrm>
              <a:off x="0" y="9525"/>
              <a:ext cx="2273413" cy="124264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0" name="Google Shape;130;p9"/>
          <p:cNvPicPr preferRelativeResize="0"/>
          <p:nvPr/>
        </p:nvPicPr>
        <p:blipFill>
          <a:blip r:embed="rId3">
            <a:alphaModFix/>
          </a:blip>
          <a:stretch>
            <a:fillRect/>
          </a:stretch>
        </p:blipFill>
        <p:spPr>
          <a:xfrm>
            <a:off x="512125" y="5027025"/>
            <a:ext cx="8631900" cy="4750200"/>
          </a:xfrm>
          <a:prstGeom prst="roundRect">
            <a:avLst>
              <a:gd fmla="val 4168" name="adj"/>
            </a:avLst>
          </a:prstGeom>
          <a:noFill/>
          <a:ln>
            <a:noFill/>
          </a:ln>
        </p:spPr>
      </p:pic>
      <p:grpSp>
        <p:nvGrpSpPr>
          <p:cNvPr id="131" name="Google Shape;131;p9"/>
          <p:cNvGrpSpPr/>
          <p:nvPr/>
        </p:nvGrpSpPr>
        <p:grpSpPr>
          <a:xfrm>
            <a:off x="10369301" y="2009631"/>
            <a:ext cx="6889950" cy="792878"/>
            <a:chOff x="0" y="57150"/>
            <a:chExt cx="9186600" cy="1057170"/>
          </a:xfrm>
        </p:grpSpPr>
        <p:sp>
          <p:nvSpPr>
            <p:cNvPr id="132" name="Google Shape;132;p9"/>
            <p:cNvSpPr txBox="1"/>
            <p:nvPr/>
          </p:nvSpPr>
          <p:spPr>
            <a:xfrm>
              <a:off x="0" y="57150"/>
              <a:ext cx="9186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FFFF"/>
                  </a:solidFill>
                  <a:latin typeface="Inter"/>
                  <a:ea typeface="Inter"/>
                  <a:cs typeface="Inter"/>
                  <a:sym typeface="Inter"/>
                </a:rPr>
                <a:t>Introduction</a:t>
              </a:r>
              <a:endParaRPr/>
            </a:p>
          </p:txBody>
        </p:sp>
        <p:sp>
          <p:nvSpPr>
            <p:cNvPr id="133" name="Google Shape;133;p9"/>
            <p:cNvSpPr txBox="1"/>
            <p:nvPr/>
          </p:nvSpPr>
          <p:spPr>
            <a:xfrm>
              <a:off x="0" y="769620"/>
              <a:ext cx="91866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grpSp>
        <p:nvGrpSpPr>
          <p:cNvPr id="134" name="Google Shape;134;p9"/>
          <p:cNvGrpSpPr/>
          <p:nvPr/>
        </p:nvGrpSpPr>
        <p:grpSpPr>
          <a:xfrm>
            <a:off x="10369301" y="3695367"/>
            <a:ext cx="6889950" cy="792878"/>
            <a:chOff x="0" y="57150"/>
            <a:chExt cx="9186600" cy="1057170"/>
          </a:xfrm>
        </p:grpSpPr>
        <p:sp>
          <p:nvSpPr>
            <p:cNvPr id="135" name="Google Shape;135;p9"/>
            <p:cNvSpPr txBox="1"/>
            <p:nvPr/>
          </p:nvSpPr>
          <p:spPr>
            <a:xfrm>
              <a:off x="0" y="57150"/>
              <a:ext cx="9186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FFFF"/>
                  </a:solidFill>
                  <a:latin typeface="Inter"/>
                  <a:ea typeface="Inter"/>
                  <a:cs typeface="Inter"/>
                  <a:sym typeface="Inter"/>
                </a:rPr>
                <a:t>About Us</a:t>
              </a:r>
              <a:endParaRPr/>
            </a:p>
          </p:txBody>
        </p:sp>
        <p:sp>
          <p:nvSpPr>
            <p:cNvPr id="136" name="Google Shape;136;p9"/>
            <p:cNvSpPr txBox="1"/>
            <p:nvPr/>
          </p:nvSpPr>
          <p:spPr>
            <a:xfrm>
              <a:off x="0" y="769620"/>
              <a:ext cx="91866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grpSp>
        <p:nvGrpSpPr>
          <p:cNvPr id="137" name="Google Shape;137;p9"/>
          <p:cNvGrpSpPr/>
          <p:nvPr/>
        </p:nvGrpSpPr>
        <p:grpSpPr>
          <a:xfrm>
            <a:off x="10369301" y="5381102"/>
            <a:ext cx="6889950" cy="792878"/>
            <a:chOff x="0" y="57150"/>
            <a:chExt cx="9186600" cy="1057170"/>
          </a:xfrm>
        </p:grpSpPr>
        <p:sp>
          <p:nvSpPr>
            <p:cNvPr id="138" name="Google Shape;138;p9"/>
            <p:cNvSpPr txBox="1"/>
            <p:nvPr/>
          </p:nvSpPr>
          <p:spPr>
            <a:xfrm>
              <a:off x="0" y="57150"/>
              <a:ext cx="9186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FFFF"/>
                  </a:solidFill>
                  <a:latin typeface="Inter"/>
                  <a:ea typeface="Inter"/>
                  <a:cs typeface="Inter"/>
                  <a:sym typeface="Inter"/>
                </a:rPr>
                <a:t>Our Projects</a:t>
              </a:r>
              <a:endParaRPr/>
            </a:p>
          </p:txBody>
        </p:sp>
        <p:sp>
          <p:nvSpPr>
            <p:cNvPr id="139" name="Google Shape;139;p9"/>
            <p:cNvSpPr txBox="1"/>
            <p:nvPr/>
          </p:nvSpPr>
          <p:spPr>
            <a:xfrm>
              <a:off x="0" y="769620"/>
              <a:ext cx="91866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grpSp>
        <p:nvGrpSpPr>
          <p:cNvPr id="140" name="Google Shape;140;p9"/>
          <p:cNvGrpSpPr/>
          <p:nvPr/>
        </p:nvGrpSpPr>
        <p:grpSpPr>
          <a:xfrm>
            <a:off x="10369301" y="7066836"/>
            <a:ext cx="6889950" cy="792878"/>
            <a:chOff x="0" y="57150"/>
            <a:chExt cx="9186600" cy="1057170"/>
          </a:xfrm>
        </p:grpSpPr>
        <p:sp>
          <p:nvSpPr>
            <p:cNvPr id="141" name="Google Shape;141;p9"/>
            <p:cNvSpPr txBox="1"/>
            <p:nvPr/>
          </p:nvSpPr>
          <p:spPr>
            <a:xfrm>
              <a:off x="0" y="57150"/>
              <a:ext cx="9186600" cy="591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3600" u="none" cap="none" strike="noStrike">
                  <a:solidFill>
                    <a:srgbClr val="FFFFFF"/>
                  </a:solidFill>
                  <a:latin typeface="Inter"/>
                  <a:ea typeface="Inter"/>
                  <a:cs typeface="Inter"/>
                  <a:sym typeface="Inter"/>
                </a:rPr>
                <a:t>Chapter Title</a:t>
              </a:r>
              <a:endParaRPr/>
            </a:p>
          </p:txBody>
        </p:sp>
        <p:sp>
          <p:nvSpPr>
            <p:cNvPr id="142" name="Google Shape;142;p9"/>
            <p:cNvSpPr txBox="1"/>
            <p:nvPr/>
          </p:nvSpPr>
          <p:spPr>
            <a:xfrm>
              <a:off x="0" y="769620"/>
              <a:ext cx="9186600" cy="344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sp>
        <p:nvSpPr>
          <p:cNvPr id="143" name="Google Shape;143;p9"/>
          <p:cNvSpPr txBox="1"/>
          <p:nvPr/>
        </p:nvSpPr>
        <p:spPr>
          <a:xfrm>
            <a:off x="1028700" y="1219200"/>
            <a:ext cx="75987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Table of contents</a:t>
            </a:r>
            <a:endParaRP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6" name="Shape 466"/>
        <p:cNvGrpSpPr/>
        <p:nvPr/>
      </p:nvGrpSpPr>
      <p:grpSpPr>
        <a:xfrm>
          <a:off x="0" y="0"/>
          <a:ext cx="0" cy="0"/>
          <a:chOff x="0" y="0"/>
          <a:chExt cx="0" cy="0"/>
        </a:xfrm>
      </p:grpSpPr>
      <p:grpSp>
        <p:nvGrpSpPr>
          <p:cNvPr id="467" name="Google Shape;467;p27"/>
          <p:cNvGrpSpPr/>
          <p:nvPr/>
        </p:nvGrpSpPr>
        <p:grpSpPr>
          <a:xfrm>
            <a:off x="774218" y="2177400"/>
            <a:ext cx="5097641" cy="7508818"/>
            <a:chOff x="0" y="-28575"/>
            <a:chExt cx="1342589" cy="1977631"/>
          </a:xfrm>
        </p:grpSpPr>
        <p:sp>
          <p:nvSpPr>
            <p:cNvPr id="468" name="Google Shape;468;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a:p>
          </p:txBody>
        </p:sp>
        <p:sp>
          <p:nvSpPr>
            <p:cNvPr id="469" name="Google Shape;469;p27"/>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7"/>
          <p:cNvGrpSpPr/>
          <p:nvPr/>
        </p:nvGrpSpPr>
        <p:grpSpPr>
          <a:xfrm>
            <a:off x="6109984" y="2177400"/>
            <a:ext cx="11512980" cy="7508818"/>
            <a:chOff x="0" y="-28575"/>
            <a:chExt cx="3032225" cy="1977631"/>
          </a:xfrm>
        </p:grpSpPr>
        <p:sp>
          <p:nvSpPr>
            <p:cNvPr id="471" name="Google Shape;471;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a:p>
          </p:txBody>
        </p:sp>
        <p:sp>
          <p:nvSpPr>
            <p:cNvPr id="472" name="Google Shape;472;p27"/>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7"/>
          <p:cNvGrpSpPr/>
          <p:nvPr/>
        </p:nvGrpSpPr>
        <p:grpSpPr>
          <a:xfrm>
            <a:off x="1139005" y="2458118"/>
            <a:ext cx="4368067" cy="755733"/>
            <a:chOff x="0" y="-28575"/>
            <a:chExt cx="1150437" cy="199041"/>
          </a:xfrm>
        </p:grpSpPr>
        <p:sp>
          <p:nvSpPr>
            <p:cNvPr id="474" name="Google Shape;47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424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a:p>
          </p:txBody>
        </p:sp>
        <p:sp>
          <p:nvSpPr>
            <p:cNvPr id="475" name="Google Shape;475;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7"/>
          <p:cNvGrpSpPr/>
          <p:nvPr/>
        </p:nvGrpSpPr>
        <p:grpSpPr>
          <a:xfrm>
            <a:off x="9682440" y="2458118"/>
            <a:ext cx="4368067" cy="755733"/>
            <a:chOff x="0" y="-28575"/>
            <a:chExt cx="1150437" cy="199041"/>
          </a:xfrm>
        </p:grpSpPr>
        <p:sp>
          <p:nvSpPr>
            <p:cNvPr id="477" name="Google Shape;47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424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a:p>
          </p:txBody>
        </p:sp>
        <p:sp>
          <p:nvSpPr>
            <p:cNvPr id="478" name="Google Shape;478;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27"/>
          <p:cNvGrpSpPr/>
          <p:nvPr/>
        </p:nvGrpSpPr>
        <p:grpSpPr>
          <a:xfrm>
            <a:off x="1139005" y="7092517"/>
            <a:ext cx="4368067" cy="755733"/>
            <a:chOff x="0" y="-28575"/>
            <a:chExt cx="1150437" cy="199041"/>
          </a:xfrm>
        </p:grpSpPr>
        <p:sp>
          <p:nvSpPr>
            <p:cNvPr id="480" name="Google Shape;480;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424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t/>
              </a:r>
              <a:endParaRPr/>
            </a:p>
          </p:txBody>
        </p:sp>
        <p:sp>
          <p:nvSpPr>
            <p:cNvPr id="481" name="Google Shape;481;p27"/>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27"/>
          <p:cNvGrpSpPr/>
          <p:nvPr/>
        </p:nvGrpSpPr>
        <p:grpSpPr>
          <a:xfrm>
            <a:off x="1981355" y="8078910"/>
            <a:ext cx="754204" cy="780719"/>
            <a:chOff x="0" y="-28575"/>
            <a:chExt cx="812800" cy="841375"/>
          </a:xfrm>
        </p:grpSpPr>
        <p:sp>
          <p:nvSpPr>
            <p:cNvPr id="483" name="Google Shape;48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27"/>
          <p:cNvGrpSpPr/>
          <p:nvPr/>
        </p:nvGrpSpPr>
        <p:grpSpPr>
          <a:xfrm>
            <a:off x="2914918" y="8078910"/>
            <a:ext cx="754204" cy="780719"/>
            <a:chOff x="0" y="-28575"/>
            <a:chExt cx="812800" cy="841375"/>
          </a:xfrm>
        </p:grpSpPr>
        <p:sp>
          <p:nvSpPr>
            <p:cNvPr id="486" name="Google Shape;486;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8" name="Google Shape;488;p27"/>
          <p:cNvSpPr txBox="1"/>
          <p:nvPr/>
        </p:nvSpPr>
        <p:spPr>
          <a:xfrm>
            <a:off x="1232396" y="3455296"/>
            <a:ext cx="4181400" cy="471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90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489" name="Google Shape;489;p27"/>
          <p:cNvSpPr txBox="1"/>
          <p:nvPr/>
        </p:nvSpPr>
        <p:spPr>
          <a:xfrm>
            <a:off x="1175455" y="6548106"/>
            <a:ext cx="4368000" cy="235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490" name="Google Shape;490;p27"/>
          <p:cNvSpPr txBox="1"/>
          <p:nvPr/>
        </p:nvSpPr>
        <p:spPr>
          <a:xfrm>
            <a:off x="1747770" y="4317826"/>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TITLES: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HEADERS:</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a:p>
            <a:pPr indent="0" lvl="0" marL="0" marR="0" rtl="0" algn="ctr">
              <a:lnSpc>
                <a:spcPct val="90000"/>
              </a:lnSpc>
              <a:spcBef>
                <a:spcPts val="0"/>
              </a:spcBef>
              <a:spcAft>
                <a:spcPts val="0"/>
              </a:spcAft>
              <a:buNone/>
            </a:pPr>
            <a:r>
              <a:t/>
            </a:r>
            <a:endParaRPr b="0" i="0" sz="2110" u="none" cap="none" strike="noStrike">
              <a:solidFill>
                <a:srgbClr val="FFFFFF"/>
              </a:solidFill>
              <a:latin typeface="Inter"/>
              <a:ea typeface="Inter"/>
              <a:cs typeface="Inter"/>
              <a:sym typeface="Inter"/>
            </a:endParaRPr>
          </a:p>
          <a:p>
            <a:pPr indent="0" lvl="0" marL="0" marR="0" rtl="0" algn="ctr">
              <a:lnSpc>
                <a:spcPct val="90000"/>
              </a:lnSpc>
              <a:spcBef>
                <a:spcPts val="0"/>
              </a:spcBef>
              <a:spcAft>
                <a:spcPts val="0"/>
              </a:spcAft>
              <a:buNone/>
            </a:pPr>
            <a:r>
              <a:rPr b="1" i="0" lang="en-US" sz="1497" u="none" cap="none" strike="noStrike">
                <a:solidFill>
                  <a:srgbClr val="FFFFFF"/>
                </a:solidFill>
                <a:latin typeface="Inter"/>
                <a:ea typeface="Inter"/>
                <a:cs typeface="Inter"/>
                <a:sym typeface="Inter"/>
              </a:rPr>
              <a:t>BODY COPY:</a:t>
            </a:r>
            <a:endParaRPr/>
          </a:p>
          <a:p>
            <a:pPr indent="0" lvl="0" marL="0" marR="0" rtl="0" algn="ctr">
              <a:lnSpc>
                <a:spcPct val="90000"/>
              </a:lnSpc>
              <a:spcBef>
                <a:spcPts val="0"/>
              </a:spcBef>
              <a:spcAft>
                <a:spcPts val="0"/>
              </a:spcAft>
              <a:buNone/>
            </a:pPr>
            <a:r>
              <a:rPr b="0" i="0" lang="en-US" sz="2110" u="none" cap="none" strike="noStrike">
                <a:solidFill>
                  <a:srgbClr val="FFFFFF"/>
                </a:solidFill>
                <a:latin typeface="Inter"/>
                <a:ea typeface="Inter"/>
                <a:cs typeface="Inter"/>
                <a:sym typeface="Inter"/>
              </a:rPr>
              <a:t>INTER</a:t>
            </a:r>
            <a:endParaRPr/>
          </a:p>
        </p:txBody>
      </p:sp>
      <p:sp>
        <p:nvSpPr>
          <p:cNvPr id="491" name="Google Shape;491;p27"/>
          <p:cNvSpPr txBox="1"/>
          <p:nvPr/>
        </p:nvSpPr>
        <p:spPr>
          <a:xfrm>
            <a:off x="1747770" y="8992602"/>
            <a:ext cx="1221300" cy="180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sp>
        <p:nvSpPr>
          <p:cNvPr id="492" name="Google Shape;492;p27"/>
          <p:cNvSpPr txBox="1"/>
          <p:nvPr/>
        </p:nvSpPr>
        <p:spPr>
          <a:xfrm>
            <a:off x="2681333" y="8992602"/>
            <a:ext cx="1221300" cy="180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300" u="none" cap="none" strike="noStrike">
                <a:solidFill>
                  <a:srgbClr val="FFFFFF"/>
                </a:solidFill>
                <a:latin typeface="Inter"/>
                <a:ea typeface="Inter"/>
                <a:cs typeface="Inter"/>
                <a:sym typeface="Inter"/>
              </a:rPr>
              <a:t>#000000</a:t>
            </a:r>
            <a:endParaRPr/>
          </a:p>
        </p:txBody>
      </p:sp>
      <p:sp>
        <p:nvSpPr>
          <p:cNvPr id="493" name="Google Shape;493;p27"/>
          <p:cNvSpPr txBox="1"/>
          <p:nvPr/>
        </p:nvSpPr>
        <p:spPr>
          <a:xfrm>
            <a:off x="4210005" y="1446041"/>
            <a:ext cx="9867900" cy="304500"/>
          </a:xfrm>
          <a:prstGeom prst="rect">
            <a:avLst/>
          </a:prstGeom>
          <a:noFill/>
          <a:ln>
            <a:noFill/>
          </a:ln>
        </p:spPr>
        <p:txBody>
          <a:bodyPr anchorCtr="0" anchor="t" bIns="0" lIns="0" spcFirstLastPara="1" rIns="0" wrap="square" tIns="0">
            <a:spAutoFit/>
          </a:bodyPr>
          <a:lstStyle/>
          <a:p>
            <a:pPr indent="0" lvl="1" marL="0" marR="0" rtl="0" algn="ctr">
              <a:lnSpc>
                <a:spcPct val="9000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494" name="Google Shape;494;p27"/>
          <p:cNvSpPr txBox="1"/>
          <p:nvPr/>
        </p:nvSpPr>
        <p:spPr>
          <a:xfrm>
            <a:off x="11706206" y="9906311"/>
            <a:ext cx="5916900" cy="166200"/>
          </a:xfrm>
          <a:prstGeom prst="rect">
            <a:avLst/>
          </a:prstGeom>
          <a:noFill/>
          <a:ln>
            <a:noFill/>
          </a:ln>
        </p:spPr>
        <p:txBody>
          <a:bodyPr anchorCtr="0" anchor="t" bIns="0" lIns="0" spcFirstLastPara="1" rIns="0" wrap="square" tIns="0">
            <a:spAutoFit/>
          </a:bodyPr>
          <a:lstStyle/>
          <a:p>
            <a:pPr indent="0" lvl="1" marL="0" marR="0" rtl="0" algn="r">
              <a:lnSpc>
                <a:spcPct val="90000"/>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495" name="Google Shape;495;p27"/>
          <p:cNvSpPr txBox="1"/>
          <p:nvPr/>
        </p:nvSpPr>
        <p:spPr>
          <a:xfrm>
            <a:off x="5469973" y="553424"/>
            <a:ext cx="7348200" cy="775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5600" u="none" cap="none" strike="noStrike">
                <a:solidFill>
                  <a:srgbClr val="FFFFFF"/>
                </a:solidFill>
                <a:latin typeface="Inter"/>
                <a:ea typeface="Inter"/>
                <a:cs typeface="Inter"/>
                <a:sym typeface="Inter"/>
              </a:rPr>
              <a:t>Resource Page</a:t>
            </a:r>
            <a:endParaRPr/>
          </a:p>
        </p:txBody>
      </p:sp>
      <p:sp>
        <p:nvSpPr>
          <p:cNvPr id="496" name="Google Shape;496;p27"/>
          <p:cNvSpPr txBox="1"/>
          <p:nvPr/>
        </p:nvSpPr>
        <p:spPr>
          <a:xfrm>
            <a:off x="1747770" y="2702908"/>
            <a:ext cx="3150600" cy="346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497" name="Google Shape;497;p27"/>
          <p:cNvSpPr txBox="1"/>
          <p:nvPr/>
        </p:nvSpPr>
        <p:spPr>
          <a:xfrm>
            <a:off x="10291206" y="2702908"/>
            <a:ext cx="3150600" cy="346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498" name="Google Shape;498;p27"/>
          <p:cNvSpPr txBox="1"/>
          <p:nvPr/>
        </p:nvSpPr>
        <p:spPr>
          <a:xfrm>
            <a:off x="1747770" y="7306047"/>
            <a:ext cx="3150600" cy="346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grpSp>
        <p:nvGrpSpPr>
          <p:cNvPr id="499" name="Google Shape;499;p27"/>
          <p:cNvGrpSpPr/>
          <p:nvPr/>
        </p:nvGrpSpPr>
        <p:grpSpPr>
          <a:xfrm>
            <a:off x="6712288" y="3926882"/>
            <a:ext cx="10308370" cy="4720903"/>
            <a:chOff x="0" y="0"/>
            <a:chExt cx="13744493" cy="6294537"/>
          </a:xfrm>
        </p:grpSpPr>
        <p:sp>
          <p:nvSpPr>
            <p:cNvPr id="500" name="Google Shape;500;p27"/>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501" name="Google Shape;501;p27"/>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502" name="Google Shape;502;p27"/>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503" name="Google Shape;503;p27"/>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504" name="Google Shape;504;p27"/>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505" name="Google Shape;505;p27"/>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506" name="Google Shape;506;p27"/>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507" name="Google Shape;507;p27"/>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508" name="Google Shape;508;p27"/>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509" name="Google Shape;509;p27"/>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510" name="Google Shape;510;p27"/>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511" name="Google Shape;511;p27"/>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512" name="Google Shape;512;p27"/>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513" name="Google Shape;513;p27"/>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514" name="Google Shape;514;p27"/>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515" name="Google Shape;515;p27"/>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516" name="Google Shape;516;p27"/>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517" name="Google Shape;517;p27"/>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518" name="Google Shape;518;p27"/>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519" name="Google Shape;519;p27"/>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520" name="Google Shape;520;p27"/>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521" name="Google Shape;521;p27"/>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522" name="Google Shape;522;p27"/>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523" name="Google Shape;523;p27"/>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524" name="Google Shape;524;p27"/>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525" name="Google Shape;525;p27"/>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526" name="Google Shape;526;p27"/>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527" name="Google Shape;527;p27"/>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528" name="Google Shape;528;p27"/>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529" name="Google Shape;529;p27"/>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530" name="Google Shape;530;p27"/>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531" name="Google Shape;531;p27"/>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532" name="Google Shape;532;p27"/>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533" name="Google Shape;533;p27"/>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534" name="Google Shape;534;p27"/>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535" name="Google Shape;535;p27"/>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536" name="Google Shape;536;p27"/>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537" name="Google Shape;537;p27"/>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538" name="Google Shape;538;p27"/>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grpSp>
        <p:nvGrpSpPr>
          <p:cNvPr id="539" name="Google Shape;539;p27"/>
          <p:cNvGrpSpPr/>
          <p:nvPr/>
        </p:nvGrpSpPr>
        <p:grpSpPr>
          <a:xfrm>
            <a:off x="3832903" y="8078910"/>
            <a:ext cx="754204" cy="780719"/>
            <a:chOff x="0" y="-28575"/>
            <a:chExt cx="812800" cy="841375"/>
          </a:xfrm>
        </p:grpSpPr>
        <p:sp>
          <p:nvSpPr>
            <p:cNvPr id="540" name="Google Shape;54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01010"/>
            </a:solidFill>
            <a:ln cap="rnd" cmpd="sng" w="3810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7"/>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2" name="Google Shape;542;p27"/>
          <p:cNvSpPr txBox="1"/>
          <p:nvPr/>
        </p:nvSpPr>
        <p:spPr>
          <a:xfrm>
            <a:off x="3599318" y="8992602"/>
            <a:ext cx="1221300" cy="180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300" u="none" cap="none" strike="noStrike">
                <a:solidFill>
                  <a:srgbClr val="FFFFFF"/>
                </a:solidFill>
                <a:latin typeface="Inter"/>
                <a:ea typeface="Inter"/>
                <a:cs typeface="Inter"/>
                <a:sym typeface="Inter"/>
              </a:rPr>
              <a:t>#101010</a:t>
            </a:r>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6" name="Shape 546"/>
        <p:cNvGrpSpPr/>
        <p:nvPr/>
      </p:nvGrpSpPr>
      <p:grpSpPr>
        <a:xfrm>
          <a:off x="0" y="0"/>
          <a:ext cx="0" cy="0"/>
          <a:chOff x="0" y="0"/>
          <a:chExt cx="0" cy="0"/>
        </a:xfrm>
      </p:grpSpPr>
      <p:grpSp>
        <p:nvGrpSpPr>
          <p:cNvPr id="547" name="Google Shape;547;p28"/>
          <p:cNvGrpSpPr/>
          <p:nvPr/>
        </p:nvGrpSpPr>
        <p:grpSpPr>
          <a:xfrm>
            <a:off x="5995272" y="2401409"/>
            <a:ext cx="6297456" cy="2611613"/>
            <a:chOff x="0" y="-28575"/>
            <a:chExt cx="1658589" cy="687832"/>
          </a:xfrm>
        </p:grpSpPr>
        <p:sp>
          <p:nvSpPr>
            <p:cNvPr id="548" name="Google Shape;54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0" name="Google Shape;550;p28"/>
          <p:cNvGrpSpPr/>
          <p:nvPr/>
        </p:nvGrpSpPr>
        <p:grpSpPr>
          <a:xfrm>
            <a:off x="5995272" y="5476026"/>
            <a:ext cx="6297456" cy="2611613"/>
            <a:chOff x="0" y="-28575"/>
            <a:chExt cx="1658589" cy="687832"/>
          </a:xfrm>
        </p:grpSpPr>
        <p:sp>
          <p:nvSpPr>
            <p:cNvPr id="551" name="Google Shape;551;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8"/>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3" name="Google Shape;553;p28"/>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554" name="Google Shape;554;p28"/>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FFFFFF"/>
                </a:solidFill>
                <a:latin typeface="Inter"/>
                <a:ea typeface="Inter"/>
                <a:cs typeface="Inter"/>
                <a:sym typeface="Inter"/>
              </a:rPr>
              <a:t>Happy designing!</a:t>
            </a:r>
            <a:endParaRPr/>
          </a:p>
        </p:txBody>
      </p:sp>
      <p:sp>
        <p:nvSpPr>
          <p:cNvPr id="555" name="Google Shape;555;p28"/>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556" name="Google Shape;556;p28"/>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557" name="Google Shape;557;p28"/>
          <p:cNvSpPr txBox="1"/>
          <p:nvPr/>
        </p:nvSpPr>
        <p:spPr>
          <a:xfrm>
            <a:off x="5469973" y="750324"/>
            <a:ext cx="7348055" cy="7423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FFFFFF"/>
                </a:solidFill>
                <a:latin typeface="Inter"/>
                <a:ea typeface="Inter"/>
                <a:cs typeface="Inter"/>
                <a:sym typeface="Inter"/>
              </a:rPr>
              <a:t>Credits</a:t>
            </a:r>
            <a:endParaRPr/>
          </a:p>
        </p:txBody>
      </p:sp>
      <p:sp>
        <p:nvSpPr>
          <p:cNvPr id="558" name="Google Shape;558;p28"/>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Inter"/>
                <a:ea typeface="Inter"/>
                <a:cs typeface="Inter"/>
                <a:sym typeface="Inter"/>
              </a:rPr>
              <a:t>Pexels, Pixabay</a:t>
            </a:r>
            <a:endParaRPr/>
          </a:p>
        </p:txBody>
      </p:sp>
      <p:pic>
        <p:nvPicPr>
          <p:cNvPr id="559" name="Google Shape;559;p28"/>
          <p:cNvPicPr preferRelativeResize="0"/>
          <p:nvPr/>
        </p:nvPicPr>
        <p:blipFill>
          <a:blip r:embed="rId3">
            <a:alphaModFix/>
          </a:blip>
          <a:stretch>
            <a:fillRect/>
          </a:stretch>
        </p:blipFill>
        <p:spPr>
          <a:xfrm>
            <a:off x="6731775" y="2915875"/>
            <a:ext cx="4824450" cy="1218808"/>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7" name="Shape 147"/>
        <p:cNvGrpSpPr/>
        <p:nvPr/>
      </p:nvGrpSpPr>
      <p:grpSpPr>
        <a:xfrm>
          <a:off x="0" y="0"/>
          <a:ext cx="0" cy="0"/>
          <a:chOff x="0" y="0"/>
          <a:chExt cx="0" cy="0"/>
        </a:xfrm>
      </p:grpSpPr>
      <p:grpSp>
        <p:nvGrpSpPr>
          <p:cNvPr id="148" name="Google Shape;148;p10"/>
          <p:cNvGrpSpPr/>
          <p:nvPr/>
        </p:nvGrpSpPr>
        <p:grpSpPr>
          <a:xfrm>
            <a:off x="512133" y="507760"/>
            <a:ext cx="17263734" cy="9271481"/>
            <a:chOff x="0" y="0"/>
            <a:chExt cx="4546827" cy="2441871"/>
          </a:xfrm>
        </p:grpSpPr>
        <p:sp>
          <p:nvSpPr>
            <p:cNvPr id="149" name="Google Shape;149;p10"/>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0"/>
            <p:cNvSpPr txBox="1"/>
            <p:nvPr/>
          </p:nvSpPr>
          <p:spPr>
            <a:xfrm>
              <a:off x="0" y="9525"/>
              <a:ext cx="454682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1" name="Google Shape;151;p10"/>
          <p:cNvPicPr preferRelativeResize="0"/>
          <p:nvPr/>
        </p:nvPicPr>
        <p:blipFill>
          <a:blip r:embed="rId3">
            <a:alphaModFix/>
          </a:blip>
          <a:stretch>
            <a:fillRect/>
          </a:stretch>
        </p:blipFill>
        <p:spPr>
          <a:xfrm>
            <a:off x="1486747" y="529675"/>
            <a:ext cx="15314606" cy="9227651"/>
          </a:xfrm>
          <a:prstGeom prst="rect">
            <a:avLst/>
          </a:prstGeom>
          <a:noFill/>
          <a:ln>
            <a:noFill/>
          </a:ln>
        </p:spPr>
      </p:pic>
      <p:sp>
        <p:nvSpPr>
          <p:cNvPr id="152" name="Google Shape;152;p10"/>
          <p:cNvSpPr txBox="1"/>
          <p:nvPr/>
        </p:nvSpPr>
        <p:spPr>
          <a:xfrm>
            <a:off x="1796271" y="4109997"/>
            <a:ext cx="14695500" cy="2240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194" u="none" cap="none" strike="noStrike">
                <a:solidFill>
                  <a:srgbClr val="FFFFFF"/>
                </a:solidFill>
                <a:latin typeface="Inter"/>
                <a:ea typeface="Inter"/>
                <a:cs typeface="Inter"/>
                <a:sym typeface="Inter"/>
              </a:rPr>
              <a:t>Introduction</a:t>
            </a:r>
            <a:endParaRPr/>
          </a:p>
        </p:txBody>
      </p:sp>
      <p:sp>
        <p:nvSpPr>
          <p:cNvPr id="153" name="Google Shape;153;p10"/>
          <p:cNvSpPr txBox="1"/>
          <p:nvPr/>
        </p:nvSpPr>
        <p:spPr>
          <a:xfrm>
            <a:off x="1104900" y="874395"/>
            <a:ext cx="1349400" cy="196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7" name="Shape 157"/>
        <p:cNvGrpSpPr/>
        <p:nvPr/>
      </p:nvGrpSpPr>
      <p:grpSpPr>
        <a:xfrm>
          <a:off x="0" y="0"/>
          <a:ext cx="0" cy="0"/>
          <a:chOff x="0" y="0"/>
          <a:chExt cx="0" cy="0"/>
        </a:xfrm>
      </p:grpSpPr>
      <p:grpSp>
        <p:nvGrpSpPr>
          <p:cNvPr id="158" name="Google Shape;158;p11"/>
          <p:cNvGrpSpPr/>
          <p:nvPr/>
        </p:nvGrpSpPr>
        <p:grpSpPr>
          <a:xfrm>
            <a:off x="512133" y="507760"/>
            <a:ext cx="8631871" cy="4082812"/>
            <a:chOff x="0" y="0"/>
            <a:chExt cx="2273414" cy="1075309"/>
          </a:xfrm>
        </p:grpSpPr>
        <p:sp>
          <p:nvSpPr>
            <p:cNvPr id="159" name="Google Shape;159;p11"/>
            <p:cNvSpPr/>
            <p:nvPr/>
          </p:nvSpPr>
          <p:spPr>
            <a:xfrm>
              <a:off x="0" y="0"/>
              <a:ext cx="2273414" cy="1075309"/>
            </a:xfrm>
            <a:custGeom>
              <a:rect b="b" l="l" r="r" t="t"/>
              <a:pathLst>
                <a:path extrusionOk="0" h="1075309" w="2273414">
                  <a:moveTo>
                    <a:pt x="45742" y="0"/>
                  </a:moveTo>
                  <a:lnTo>
                    <a:pt x="2227672" y="0"/>
                  </a:lnTo>
                  <a:cubicBezTo>
                    <a:pt x="2239803" y="0"/>
                    <a:pt x="2251438" y="4819"/>
                    <a:pt x="2260016" y="13397"/>
                  </a:cubicBezTo>
                  <a:cubicBezTo>
                    <a:pt x="2268594" y="21976"/>
                    <a:pt x="2273414" y="33610"/>
                    <a:pt x="2273414" y="45742"/>
                  </a:cubicBezTo>
                  <a:lnTo>
                    <a:pt x="2273414" y="1029567"/>
                  </a:lnTo>
                  <a:cubicBezTo>
                    <a:pt x="2273414" y="1041698"/>
                    <a:pt x="2268594" y="1053333"/>
                    <a:pt x="2260016" y="1061911"/>
                  </a:cubicBezTo>
                  <a:cubicBezTo>
                    <a:pt x="2251438" y="1070489"/>
                    <a:pt x="2239803" y="1075309"/>
                    <a:pt x="2227672" y="1075309"/>
                  </a:cubicBezTo>
                  <a:lnTo>
                    <a:pt x="45742" y="1075309"/>
                  </a:lnTo>
                  <a:cubicBezTo>
                    <a:pt x="33610" y="1075309"/>
                    <a:pt x="21976" y="1070489"/>
                    <a:pt x="13397" y="1061911"/>
                  </a:cubicBezTo>
                  <a:cubicBezTo>
                    <a:pt x="4819" y="1053333"/>
                    <a:pt x="0" y="1041698"/>
                    <a:pt x="0" y="1029567"/>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
            <p:cNvSpPr txBox="1"/>
            <p:nvPr/>
          </p:nvSpPr>
          <p:spPr>
            <a:xfrm>
              <a:off x="0" y="9525"/>
              <a:ext cx="2273413" cy="1065784"/>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1"/>
          <p:cNvGrpSpPr/>
          <p:nvPr/>
        </p:nvGrpSpPr>
        <p:grpSpPr>
          <a:xfrm>
            <a:off x="512133" y="5143500"/>
            <a:ext cx="8631871" cy="4635740"/>
            <a:chOff x="0" y="0"/>
            <a:chExt cx="2273414" cy="1220936"/>
          </a:xfrm>
        </p:grpSpPr>
        <p:sp>
          <p:nvSpPr>
            <p:cNvPr id="162" name="Google Shape;162;p11"/>
            <p:cNvSpPr/>
            <p:nvPr/>
          </p:nvSpPr>
          <p:spPr>
            <a:xfrm>
              <a:off x="0" y="0"/>
              <a:ext cx="2273414" cy="1220936"/>
            </a:xfrm>
            <a:custGeom>
              <a:rect b="b" l="l" r="r" t="t"/>
              <a:pathLst>
                <a:path extrusionOk="0" h="1220936" w="2273414">
                  <a:moveTo>
                    <a:pt x="45742" y="0"/>
                  </a:moveTo>
                  <a:lnTo>
                    <a:pt x="2227672" y="0"/>
                  </a:lnTo>
                  <a:cubicBezTo>
                    <a:pt x="2239803" y="0"/>
                    <a:pt x="2251438" y="4819"/>
                    <a:pt x="2260016" y="13397"/>
                  </a:cubicBezTo>
                  <a:cubicBezTo>
                    <a:pt x="2268594" y="21976"/>
                    <a:pt x="2273414" y="33610"/>
                    <a:pt x="2273414" y="45742"/>
                  </a:cubicBezTo>
                  <a:lnTo>
                    <a:pt x="2273414" y="1175194"/>
                  </a:lnTo>
                  <a:cubicBezTo>
                    <a:pt x="2273414" y="1187325"/>
                    <a:pt x="2268594" y="1198960"/>
                    <a:pt x="2260016" y="1207538"/>
                  </a:cubicBezTo>
                  <a:cubicBezTo>
                    <a:pt x="2251438" y="1216117"/>
                    <a:pt x="2239803" y="1220936"/>
                    <a:pt x="2227672" y="1220936"/>
                  </a:cubicBezTo>
                  <a:lnTo>
                    <a:pt x="45742" y="1220936"/>
                  </a:lnTo>
                  <a:cubicBezTo>
                    <a:pt x="33610" y="1220936"/>
                    <a:pt x="21976" y="1216117"/>
                    <a:pt x="13397" y="1207538"/>
                  </a:cubicBezTo>
                  <a:cubicBezTo>
                    <a:pt x="4819" y="1198960"/>
                    <a:pt x="0" y="1187325"/>
                    <a:pt x="0" y="1175194"/>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1"/>
            <p:cNvSpPr txBox="1"/>
            <p:nvPr/>
          </p:nvSpPr>
          <p:spPr>
            <a:xfrm>
              <a:off x="0" y="9525"/>
              <a:ext cx="2273413" cy="121141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1"/>
          <p:cNvGrpSpPr/>
          <p:nvPr/>
        </p:nvGrpSpPr>
        <p:grpSpPr>
          <a:xfrm>
            <a:off x="9620229" y="507760"/>
            <a:ext cx="8155638" cy="9271481"/>
            <a:chOff x="0" y="0"/>
            <a:chExt cx="2147987" cy="2441871"/>
          </a:xfrm>
        </p:grpSpPr>
        <p:sp>
          <p:nvSpPr>
            <p:cNvPr id="165" name="Google Shape;165;p11"/>
            <p:cNvSpPr/>
            <p:nvPr/>
          </p:nvSpPr>
          <p:spPr>
            <a:xfrm>
              <a:off x="0" y="0"/>
              <a:ext cx="2147987" cy="2441871"/>
            </a:xfrm>
            <a:custGeom>
              <a:rect b="b" l="l" r="r" t="t"/>
              <a:pathLst>
                <a:path extrusionOk="0" h="2441871" w="2147987">
                  <a:moveTo>
                    <a:pt x="48413" y="0"/>
                  </a:moveTo>
                  <a:lnTo>
                    <a:pt x="2099574" y="0"/>
                  </a:lnTo>
                  <a:cubicBezTo>
                    <a:pt x="2112414" y="0"/>
                    <a:pt x="2124728" y="5101"/>
                    <a:pt x="2133807" y="14180"/>
                  </a:cubicBezTo>
                  <a:cubicBezTo>
                    <a:pt x="2142886" y="23259"/>
                    <a:pt x="2147987" y="35573"/>
                    <a:pt x="2147987" y="48413"/>
                  </a:cubicBezTo>
                  <a:lnTo>
                    <a:pt x="2147987" y="2393459"/>
                  </a:lnTo>
                  <a:cubicBezTo>
                    <a:pt x="2147987" y="2406298"/>
                    <a:pt x="2142886" y="2418612"/>
                    <a:pt x="2133807" y="2427692"/>
                  </a:cubicBezTo>
                  <a:cubicBezTo>
                    <a:pt x="2124728" y="2436771"/>
                    <a:pt x="2112414" y="2441871"/>
                    <a:pt x="2099574" y="2441871"/>
                  </a:cubicBezTo>
                  <a:lnTo>
                    <a:pt x="48413" y="2441871"/>
                  </a:lnTo>
                  <a:cubicBezTo>
                    <a:pt x="21675" y="2441871"/>
                    <a:pt x="0" y="2420196"/>
                    <a:pt x="0" y="2393459"/>
                  </a:cubicBezTo>
                  <a:lnTo>
                    <a:pt x="0" y="48413"/>
                  </a:lnTo>
                  <a:cubicBezTo>
                    <a:pt x="0" y="35573"/>
                    <a:pt x="5101" y="23259"/>
                    <a:pt x="14180" y="14180"/>
                  </a:cubicBezTo>
                  <a:cubicBezTo>
                    <a:pt x="23259" y="5101"/>
                    <a:pt x="35573" y="0"/>
                    <a:pt x="48413" y="0"/>
                  </a:cubicBezTo>
                  <a:close/>
                </a:path>
              </a:pathLst>
            </a:custGeom>
            <a:gradFill>
              <a:gsLst>
                <a:gs pos="0">
                  <a:srgbClr val="101010"/>
                </a:gs>
                <a:gs pos="50000">
                  <a:srgbClr val="101010"/>
                </a:gs>
                <a:gs pos="100000">
                  <a:srgbClr val="7153FF">
                    <a:alpha val="23137"/>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txBox="1"/>
            <p:nvPr/>
          </p:nvSpPr>
          <p:spPr>
            <a:xfrm>
              <a:off x="0" y="9525"/>
              <a:ext cx="214798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7" name="Google Shape;167;p11"/>
          <p:cNvPicPr preferRelativeResize="0"/>
          <p:nvPr/>
        </p:nvPicPr>
        <p:blipFill>
          <a:blip r:embed="rId3">
            <a:alphaModFix/>
          </a:blip>
          <a:stretch>
            <a:fillRect/>
          </a:stretch>
        </p:blipFill>
        <p:spPr>
          <a:xfrm>
            <a:off x="9927225" y="541609"/>
            <a:ext cx="7541649" cy="9214765"/>
          </a:xfrm>
          <a:prstGeom prst="rect">
            <a:avLst/>
          </a:prstGeom>
          <a:noFill/>
          <a:ln>
            <a:noFill/>
          </a:ln>
        </p:spPr>
      </p:pic>
      <p:sp>
        <p:nvSpPr>
          <p:cNvPr id="168" name="Google Shape;168;p11"/>
          <p:cNvSpPr txBox="1"/>
          <p:nvPr/>
        </p:nvSpPr>
        <p:spPr>
          <a:xfrm>
            <a:off x="916050" y="1219200"/>
            <a:ext cx="78240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Welcome to presentation</a:t>
            </a:r>
            <a:endParaRPr/>
          </a:p>
        </p:txBody>
      </p:sp>
      <p:sp>
        <p:nvSpPr>
          <p:cNvPr id="169" name="Google Shape;169;p11"/>
          <p:cNvSpPr txBox="1"/>
          <p:nvPr/>
        </p:nvSpPr>
        <p:spPr>
          <a:xfrm>
            <a:off x="1028700" y="6005950"/>
            <a:ext cx="7598700" cy="3200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3" name="Shape 173"/>
        <p:cNvGrpSpPr/>
        <p:nvPr/>
      </p:nvGrpSpPr>
      <p:grpSpPr>
        <a:xfrm>
          <a:off x="0" y="0"/>
          <a:ext cx="0" cy="0"/>
          <a:chOff x="0" y="0"/>
          <a:chExt cx="0" cy="0"/>
        </a:xfrm>
      </p:grpSpPr>
      <p:grpSp>
        <p:nvGrpSpPr>
          <p:cNvPr id="174" name="Google Shape;174;p12"/>
          <p:cNvGrpSpPr/>
          <p:nvPr/>
        </p:nvGrpSpPr>
        <p:grpSpPr>
          <a:xfrm>
            <a:off x="512133" y="3740343"/>
            <a:ext cx="17263734" cy="2806314"/>
            <a:chOff x="0" y="0"/>
            <a:chExt cx="4546827" cy="739112"/>
          </a:xfrm>
        </p:grpSpPr>
        <p:sp>
          <p:nvSpPr>
            <p:cNvPr id="175" name="Google Shape;175;p12"/>
            <p:cNvSpPr/>
            <p:nvPr/>
          </p:nvSpPr>
          <p:spPr>
            <a:xfrm>
              <a:off x="0" y="0"/>
              <a:ext cx="4546827" cy="739112"/>
            </a:xfrm>
            <a:custGeom>
              <a:rect b="b" l="l" r="r" t="t"/>
              <a:pathLst>
                <a:path extrusionOk="0" h="739112" w="4546827">
                  <a:moveTo>
                    <a:pt x="22871" y="0"/>
                  </a:moveTo>
                  <a:lnTo>
                    <a:pt x="4523956" y="0"/>
                  </a:lnTo>
                  <a:cubicBezTo>
                    <a:pt x="4536587" y="0"/>
                    <a:pt x="4546827" y="10240"/>
                    <a:pt x="4546827" y="22871"/>
                  </a:cubicBezTo>
                  <a:lnTo>
                    <a:pt x="4546827" y="716241"/>
                  </a:lnTo>
                  <a:cubicBezTo>
                    <a:pt x="4546827" y="728872"/>
                    <a:pt x="4536587" y="739112"/>
                    <a:pt x="4523956" y="739112"/>
                  </a:cubicBezTo>
                  <a:lnTo>
                    <a:pt x="22871" y="739112"/>
                  </a:lnTo>
                  <a:cubicBezTo>
                    <a:pt x="10240" y="739112"/>
                    <a:pt x="0" y="728872"/>
                    <a:pt x="0" y="716241"/>
                  </a:cubicBezTo>
                  <a:lnTo>
                    <a:pt x="0" y="22871"/>
                  </a:lnTo>
                  <a:cubicBezTo>
                    <a:pt x="0" y="10240"/>
                    <a:pt x="10240" y="0"/>
                    <a:pt x="22871" y="0"/>
                  </a:cubicBezTo>
                  <a:close/>
                </a:path>
              </a:pathLst>
            </a:custGeom>
            <a:gradFill>
              <a:gsLst>
                <a:gs pos="0">
                  <a:srgbClr val="7153FF">
                    <a:alpha val="23137"/>
                  </a:srgbClr>
                </a:gs>
                <a:gs pos="20000">
                  <a:srgbClr val="101010"/>
                </a:gs>
                <a:gs pos="40000">
                  <a:srgbClr val="101010"/>
                </a:gs>
                <a:gs pos="60000">
                  <a:srgbClr val="101010"/>
                </a:gs>
                <a:gs pos="80000">
                  <a:srgbClr val="101010"/>
                </a:gs>
                <a:gs pos="100000">
                  <a:srgbClr val="7153FF">
                    <a:alpha val="23137"/>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txBox="1"/>
            <p:nvPr/>
          </p:nvSpPr>
          <p:spPr>
            <a:xfrm>
              <a:off x="0" y="9525"/>
              <a:ext cx="4546827" cy="72958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12"/>
          <p:cNvSpPr txBox="1"/>
          <p:nvPr/>
        </p:nvSpPr>
        <p:spPr>
          <a:xfrm>
            <a:off x="1983450" y="4540675"/>
            <a:ext cx="143211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Our company</a:t>
            </a:r>
            <a:endParaRPr/>
          </a:p>
        </p:txBody>
      </p:sp>
      <p:grpSp>
        <p:nvGrpSpPr>
          <p:cNvPr id="178" name="Google Shape;178;p12"/>
          <p:cNvGrpSpPr/>
          <p:nvPr/>
        </p:nvGrpSpPr>
        <p:grpSpPr>
          <a:xfrm>
            <a:off x="512133" y="507760"/>
            <a:ext cx="8348273" cy="2806314"/>
            <a:chOff x="0" y="0"/>
            <a:chExt cx="2198722" cy="739112"/>
          </a:xfrm>
        </p:grpSpPr>
        <p:sp>
          <p:nvSpPr>
            <p:cNvPr id="179" name="Google Shape;179;p12"/>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txBox="1"/>
            <p:nvPr/>
          </p:nvSpPr>
          <p:spPr>
            <a:xfrm>
              <a:off x="0" y="9525"/>
              <a:ext cx="2198722" cy="72958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2"/>
          <p:cNvGrpSpPr/>
          <p:nvPr/>
        </p:nvGrpSpPr>
        <p:grpSpPr>
          <a:xfrm>
            <a:off x="1028700" y="1222600"/>
            <a:ext cx="7315200" cy="1467408"/>
            <a:chOff x="0" y="57150"/>
            <a:chExt cx="9753600" cy="1956543"/>
          </a:xfrm>
        </p:grpSpPr>
        <p:sp>
          <p:nvSpPr>
            <p:cNvPr id="182" name="Google Shape;182;p12"/>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What we do?</a:t>
              </a:r>
              <a:endParaRPr/>
            </a:p>
          </p:txBody>
        </p:sp>
        <p:sp>
          <p:nvSpPr>
            <p:cNvPr id="183" name="Google Shape;183;p12"/>
            <p:cNvSpPr txBox="1"/>
            <p:nvPr/>
          </p:nvSpPr>
          <p:spPr>
            <a:xfrm>
              <a:off x="0" y="849993"/>
              <a:ext cx="9753600" cy="1163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184" name="Google Shape;184;p12"/>
          <p:cNvGrpSpPr/>
          <p:nvPr/>
        </p:nvGrpSpPr>
        <p:grpSpPr>
          <a:xfrm>
            <a:off x="9427594" y="507760"/>
            <a:ext cx="8348273" cy="2806314"/>
            <a:chOff x="0" y="0"/>
            <a:chExt cx="2198722" cy="739112"/>
          </a:xfrm>
        </p:grpSpPr>
        <p:sp>
          <p:nvSpPr>
            <p:cNvPr id="185" name="Google Shape;185;p12"/>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txBox="1"/>
            <p:nvPr/>
          </p:nvSpPr>
          <p:spPr>
            <a:xfrm>
              <a:off x="0" y="9525"/>
              <a:ext cx="2198722" cy="72958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2"/>
          <p:cNvGrpSpPr/>
          <p:nvPr/>
        </p:nvGrpSpPr>
        <p:grpSpPr>
          <a:xfrm>
            <a:off x="512133" y="6975282"/>
            <a:ext cx="8348273" cy="2806314"/>
            <a:chOff x="0" y="0"/>
            <a:chExt cx="2198722" cy="739112"/>
          </a:xfrm>
        </p:grpSpPr>
        <p:sp>
          <p:nvSpPr>
            <p:cNvPr id="188" name="Google Shape;188;p12"/>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2"/>
            <p:cNvSpPr txBox="1"/>
            <p:nvPr/>
          </p:nvSpPr>
          <p:spPr>
            <a:xfrm>
              <a:off x="0" y="9525"/>
              <a:ext cx="2198722" cy="72958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2"/>
          <p:cNvGrpSpPr/>
          <p:nvPr/>
        </p:nvGrpSpPr>
        <p:grpSpPr>
          <a:xfrm>
            <a:off x="9427594" y="6975282"/>
            <a:ext cx="8348273" cy="2806314"/>
            <a:chOff x="0" y="0"/>
            <a:chExt cx="2198722" cy="739112"/>
          </a:xfrm>
        </p:grpSpPr>
        <p:sp>
          <p:nvSpPr>
            <p:cNvPr id="191" name="Google Shape;191;p12"/>
            <p:cNvSpPr/>
            <p:nvPr/>
          </p:nvSpPr>
          <p:spPr>
            <a:xfrm>
              <a:off x="0" y="0"/>
              <a:ext cx="2198722" cy="739112"/>
            </a:xfrm>
            <a:custGeom>
              <a:rect b="b" l="l" r="r" t="t"/>
              <a:pathLst>
                <a:path extrusionOk="0" h="739112" w="2198722">
                  <a:moveTo>
                    <a:pt x="47296" y="0"/>
                  </a:moveTo>
                  <a:lnTo>
                    <a:pt x="2151426" y="0"/>
                  </a:lnTo>
                  <a:cubicBezTo>
                    <a:pt x="2177547" y="0"/>
                    <a:pt x="2198722" y="21175"/>
                    <a:pt x="2198722" y="47296"/>
                  </a:cubicBezTo>
                  <a:lnTo>
                    <a:pt x="2198722" y="691816"/>
                  </a:lnTo>
                  <a:cubicBezTo>
                    <a:pt x="2198722" y="704359"/>
                    <a:pt x="2193739" y="716389"/>
                    <a:pt x="2184869" y="725259"/>
                  </a:cubicBezTo>
                  <a:cubicBezTo>
                    <a:pt x="2176000" y="734129"/>
                    <a:pt x="2163970" y="739112"/>
                    <a:pt x="2151426" y="739112"/>
                  </a:cubicBezTo>
                  <a:lnTo>
                    <a:pt x="47296" y="739112"/>
                  </a:lnTo>
                  <a:cubicBezTo>
                    <a:pt x="34752" y="739112"/>
                    <a:pt x="22722" y="734129"/>
                    <a:pt x="13853" y="725259"/>
                  </a:cubicBezTo>
                  <a:cubicBezTo>
                    <a:pt x="4983" y="716389"/>
                    <a:pt x="0" y="704359"/>
                    <a:pt x="0" y="691816"/>
                  </a:cubicBezTo>
                  <a:lnTo>
                    <a:pt x="0" y="47296"/>
                  </a:lnTo>
                  <a:cubicBezTo>
                    <a:pt x="0" y="34752"/>
                    <a:pt x="4983" y="22722"/>
                    <a:pt x="13853" y="13853"/>
                  </a:cubicBezTo>
                  <a:cubicBezTo>
                    <a:pt x="22722" y="4983"/>
                    <a:pt x="34752" y="0"/>
                    <a:pt x="47296"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2"/>
            <p:cNvSpPr txBox="1"/>
            <p:nvPr/>
          </p:nvSpPr>
          <p:spPr>
            <a:xfrm>
              <a:off x="0" y="9525"/>
              <a:ext cx="2198722" cy="72958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2"/>
          <p:cNvGrpSpPr/>
          <p:nvPr/>
        </p:nvGrpSpPr>
        <p:grpSpPr>
          <a:xfrm>
            <a:off x="9944161" y="1222600"/>
            <a:ext cx="7315200" cy="1467408"/>
            <a:chOff x="0" y="57150"/>
            <a:chExt cx="9753600" cy="1956543"/>
          </a:xfrm>
        </p:grpSpPr>
        <p:sp>
          <p:nvSpPr>
            <p:cNvPr id="194" name="Google Shape;194;p12"/>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Who we are?</a:t>
              </a:r>
              <a:endParaRPr/>
            </a:p>
          </p:txBody>
        </p:sp>
        <p:sp>
          <p:nvSpPr>
            <p:cNvPr id="195" name="Google Shape;195;p12"/>
            <p:cNvSpPr txBox="1"/>
            <p:nvPr/>
          </p:nvSpPr>
          <p:spPr>
            <a:xfrm>
              <a:off x="0" y="849993"/>
              <a:ext cx="9753600" cy="1163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196" name="Google Shape;196;p12"/>
          <p:cNvGrpSpPr/>
          <p:nvPr/>
        </p:nvGrpSpPr>
        <p:grpSpPr>
          <a:xfrm>
            <a:off x="1028700" y="7690122"/>
            <a:ext cx="7315200" cy="1467408"/>
            <a:chOff x="0" y="57150"/>
            <a:chExt cx="9753600" cy="1956543"/>
          </a:xfrm>
        </p:grpSpPr>
        <p:sp>
          <p:nvSpPr>
            <p:cNvPr id="197" name="Google Shape;197;p12"/>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Why we do it?</a:t>
              </a:r>
              <a:endParaRPr/>
            </a:p>
          </p:txBody>
        </p:sp>
        <p:sp>
          <p:nvSpPr>
            <p:cNvPr id="198" name="Google Shape;198;p12"/>
            <p:cNvSpPr txBox="1"/>
            <p:nvPr/>
          </p:nvSpPr>
          <p:spPr>
            <a:xfrm>
              <a:off x="0" y="849993"/>
              <a:ext cx="9753600" cy="1163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199" name="Google Shape;199;p12"/>
          <p:cNvGrpSpPr/>
          <p:nvPr/>
        </p:nvGrpSpPr>
        <p:grpSpPr>
          <a:xfrm>
            <a:off x="9944161" y="7690122"/>
            <a:ext cx="7315200" cy="1467408"/>
            <a:chOff x="0" y="57150"/>
            <a:chExt cx="9753600" cy="1956543"/>
          </a:xfrm>
        </p:grpSpPr>
        <p:sp>
          <p:nvSpPr>
            <p:cNvPr id="200" name="Google Shape;200;p12"/>
            <p:cNvSpPr txBox="1"/>
            <p:nvPr/>
          </p:nvSpPr>
          <p:spPr>
            <a:xfrm>
              <a:off x="0" y="57150"/>
              <a:ext cx="97536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How we do it?</a:t>
              </a:r>
              <a:endParaRPr/>
            </a:p>
          </p:txBody>
        </p:sp>
        <p:sp>
          <p:nvSpPr>
            <p:cNvPr id="201" name="Google Shape;201;p12"/>
            <p:cNvSpPr txBox="1"/>
            <p:nvPr/>
          </p:nvSpPr>
          <p:spPr>
            <a:xfrm>
              <a:off x="0" y="849993"/>
              <a:ext cx="9753600" cy="1163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5" name="Shape 205"/>
        <p:cNvGrpSpPr/>
        <p:nvPr/>
      </p:nvGrpSpPr>
      <p:grpSpPr>
        <a:xfrm>
          <a:off x="0" y="0"/>
          <a:ext cx="0" cy="0"/>
          <a:chOff x="0" y="0"/>
          <a:chExt cx="0" cy="0"/>
        </a:xfrm>
      </p:grpSpPr>
      <p:grpSp>
        <p:nvGrpSpPr>
          <p:cNvPr id="206" name="Google Shape;206;p13"/>
          <p:cNvGrpSpPr/>
          <p:nvPr/>
        </p:nvGrpSpPr>
        <p:grpSpPr>
          <a:xfrm>
            <a:off x="512133" y="507760"/>
            <a:ext cx="8426624" cy="9271481"/>
            <a:chOff x="0" y="0"/>
            <a:chExt cx="2219358" cy="2441871"/>
          </a:xfrm>
        </p:grpSpPr>
        <p:sp>
          <p:nvSpPr>
            <p:cNvPr id="207" name="Google Shape;207;p13"/>
            <p:cNvSpPr/>
            <p:nvPr/>
          </p:nvSpPr>
          <p:spPr>
            <a:xfrm>
              <a:off x="0" y="0"/>
              <a:ext cx="2219358" cy="2441871"/>
            </a:xfrm>
            <a:custGeom>
              <a:rect b="b" l="l" r="r" t="t"/>
              <a:pathLst>
                <a:path extrusionOk="0" h="2441871" w="2219358">
                  <a:moveTo>
                    <a:pt x="46856" y="0"/>
                  </a:moveTo>
                  <a:lnTo>
                    <a:pt x="2172502" y="0"/>
                  </a:lnTo>
                  <a:cubicBezTo>
                    <a:pt x="2184929" y="0"/>
                    <a:pt x="2196847" y="4937"/>
                    <a:pt x="2205634" y="13724"/>
                  </a:cubicBezTo>
                  <a:cubicBezTo>
                    <a:pt x="2214421" y="22511"/>
                    <a:pt x="2219358" y="34429"/>
                    <a:pt x="2219358" y="46856"/>
                  </a:cubicBezTo>
                  <a:lnTo>
                    <a:pt x="2219358" y="2395015"/>
                  </a:lnTo>
                  <a:cubicBezTo>
                    <a:pt x="2219358" y="2420893"/>
                    <a:pt x="2198380" y="2441871"/>
                    <a:pt x="2172502" y="2441871"/>
                  </a:cubicBezTo>
                  <a:lnTo>
                    <a:pt x="46856" y="2441871"/>
                  </a:lnTo>
                  <a:cubicBezTo>
                    <a:pt x="20978" y="2441871"/>
                    <a:pt x="0" y="2420893"/>
                    <a:pt x="0" y="2395015"/>
                  </a:cubicBezTo>
                  <a:lnTo>
                    <a:pt x="0" y="46856"/>
                  </a:lnTo>
                  <a:cubicBezTo>
                    <a:pt x="0" y="20978"/>
                    <a:pt x="20978" y="0"/>
                    <a:pt x="46856" y="0"/>
                  </a:cubicBezTo>
                  <a:close/>
                </a:path>
              </a:pathLst>
            </a:custGeom>
            <a:gradFill>
              <a:gsLst>
                <a:gs pos="0">
                  <a:srgbClr val="7153FF">
                    <a:alpha val="23137"/>
                  </a:srgbClr>
                </a:gs>
                <a:gs pos="33333">
                  <a:srgbClr val="101010"/>
                </a:gs>
                <a:gs pos="66667">
                  <a:srgbClr val="101010"/>
                </a:gs>
                <a:gs pos="100000">
                  <a:srgbClr val="101010"/>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3"/>
            <p:cNvSpPr txBox="1"/>
            <p:nvPr/>
          </p:nvSpPr>
          <p:spPr>
            <a:xfrm>
              <a:off x="0" y="9525"/>
              <a:ext cx="2219358"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13"/>
          <p:cNvSpPr txBox="1"/>
          <p:nvPr/>
        </p:nvSpPr>
        <p:spPr>
          <a:xfrm>
            <a:off x="1028700" y="2360273"/>
            <a:ext cx="7393500" cy="127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FFF"/>
                </a:solidFill>
                <a:latin typeface="Inter"/>
                <a:ea typeface="Inter"/>
                <a:cs typeface="Inter"/>
                <a:sym typeface="Inter"/>
              </a:rPr>
              <a:t>Mission</a:t>
            </a:r>
            <a:endParaRPr/>
          </a:p>
        </p:txBody>
      </p:sp>
      <p:grpSp>
        <p:nvGrpSpPr>
          <p:cNvPr id="210" name="Google Shape;210;p13"/>
          <p:cNvGrpSpPr/>
          <p:nvPr/>
        </p:nvGrpSpPr>
        <p:grpSpPr>
          <a:xfrm>
            <a:off x="9349243" y="507760"/>
            <a:ext cx="8426624" cy="9271481"/>
            <a:chOff x="0" y="0"/>
            <a:chExt cx="2219358" cy="2441871"/>
          </a:xfrm>
        </p:grpSpPr>
        <p:sp>
          <p:nvSpPr>
            <p:cNvPr id="211" name="Google Shape;211;p13"/>
            <p:cNvSpPr/>
            <p:nvPr/>
          </p:nvSpPr>
          <p:spPr>
            <a:xfrm>
              <a:off x="0" y="0"/>
              <a:ext cx="2219358" cy="2441871"/>
            </a:xfrm>
            <a:custGeom>
              <a:rect b="b" l="l" r="r" t="t"/>
              <a:pathLst>
                <a:path extrusionOk="0" h="2441871" w="2219358">
                  <a:moveTo>
                    <a:pt x="46856" y="0"/>
                  </a:moveTo>
                  <a:lnTo>
                    <a:pt x="2172502" y="0"/>
                  </a:lnTo>
                  <a:cubicBezTo>
                    <a:pt x="2184929" y="0"/>
                    <a:pt x="2196847" y="4937"/>
                    <a:pt x="2205634" y="13724"/>
                  </a:cubicBezTo>
                  <a:cubicBezTo>
                    <a:pt x="2214421" y="22511"/>
                    <a:pt x="2219358" y="34429"/>
                    <a:pt x="2219358" y="46856"/>
                  </a:cubicBezTo>
                  <a:lnTo>
                    <a:pt x="2219358" y="2395015"/>
                  </a:lnTo>
                  <a:cubicBezTo>
                    <a:pt x="2219358" y="2420893"/>
                    <a:pt x="2198380" y="2441871"/>
                    <a:pt x="2172502" y="2441871"/>
                  </a:cubicBezTo>
                  <a:lnTo>
                    <a:pt x="46856" y="2441871"/>
                  </a:lnTo>
                  <a:cubicBezTo>
                    <a:pt x="20978" y="2441871"/>
                    <a:pt x="0" y="2420893"/>
                    <a:pt x="0" y="2395015"/>
                  </a:cubicBezTo>
                  <a:lnTo>
                    <a:pt x="0" y="46856"/>
                  </a:lnTo>
                  <a:cubicBezTo>
                    <a:pt x="0" y="20978"/>
                    <a:pt x="20978" y="0"/>
                    <a:pt x="46856" y="0"/>
                  </a:cubicBezTo>
                  <a:close/>
                </a:path>
              </a:pathLst>
            </a:custGeom>
            <a:gradFill>
              <a:gsLst>
                <a:gs pos="0">
                  <a:srgbClr val="101010"/>
                </a:gs>
                <a:gs pos="50000">
                  <a:srgbClr val="101010"/>
                </a:gs>
                <a:gs pos="100000">
                  <a:srgbClr val="7153FF">
                    <a:alpha val="23137"/>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txBox="1"/>
            <p:nvPr/>
          </p:nvSpPr>
          <p:spPr>
            <a:xfrm>
              <a:off x="0" y="9525"/>
              <a:ext cx="2219358"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3" name="Google Shape;213;p13"/>
          <p:cNvSpPr txBox="1"/>
          <p:nvPr/>
        </p:nvSpPr>
        <p:spPr>
          <a:xfrm>
            <a:off x="9865809" y="2359263"/>
            <a:ext cx="7393500" cy="126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FFF"/>
                </a:solidFill>
                <a:latin typeface="Inter"/>
                <a:ea typeface="Inter"/>
                <a:cs typeface="Inter"/>
                <a:sym typeface="Inter"/>
              </a:rPr>
              <a:t>Vision</a:t>
            </a:r>
            <a:endParaRPr/>
          </a:p>
        </p:txBody>
      </p:sp>
      <p:sp>
        <p:nvSpPr>
          <p:cNvPr id="214" name="Google Shape;214;p13"/>
          <p:cNvSpPr txBox="1"/>
          <p:nvPr/>
        </p:nvSpPr>
        <p:spPr>
          <a:xfrm>
            <a:off x="1028700" y="4344352"/>
            <a:ext cx="7393500" cy="2909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vision statement!</a:t>
            </a:r>
            <a:endParaRPr/>
          </a:p>
          <a:p>
            <a:pPr indent="0" lvl="0" marL="0" marR="0" rtl="0" algn="just">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15" name="Google Shape;215;p13"/>
          <p:cNvSpPr txBox="1"/>
          <p:nvPr/>
        </p:nvSpPr>
        <p:spPr>
          <a:xfrm>
            <a:off x="9865809" y="4344352"/>
            <a:ext cx="7393500" cy="2909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Enter your grand vision statement!</a:t>
            </a:r>
            <a:endParaRPr/>
          </a:p>
          <a:p>
            <a:pPr indent="0" lvl="0" marL="0" marR="0" rtl="0" algn="just">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just">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9" name="Shape 219"/>
        <p:cNvGrpSpPr/>
        <p:nvPr/>
      </p:nvGrpSpPr>
      <p:grpSpPr>
        <a:xfrm>
          <a:off x="0" y="0"/>
          <a:ext cx="0" cy="0"/>
          <a:chOff x="0" y="0"/>
          <a:chExt cx="0" cy="0"/>
        </a:xfrm>
      </p:grpSpPr>
      <p:grpSp>
        <p:nvGrpSpPr>
          <p:cNvPr id="220" name="Google Shape;220;p14"/>
          <p:cNvGrpSpPr/>
          <p:nvPr/>
        </p:nvGrpSpPr>
        <p:grpSpPr>
          <a:xfrm>
            <a:off x="512133" y="507760"/>
            <a:ext cx="17263734" cy="9271481"/>
            <a:chOff x="0" y="0"/>
            <a:chExt cx="4546827" cy="2441871"/>
          </a:xfrm>
        </p:grpSpPr>
        <p:sp>
          <p:nvSpPr>
            <p:cNvPr id="221" name="Google Shape;221;p14"/>
            <p:cNvSpPr/>
            <p:nvPr/>
          </p:nvSpPr>
          <p:spPr>
            <a:xfrm>
              <a:off x="0" y="0"/>
              <a:ext cx="4546827" cy="2441871"/>
            </a:xfrm>
            <a:custGeom>
              <a:rect b="b" l="l" r="r" t="t"/>
              <a:pathLst>
                <a:path extrusionOk="0" h="2441871" w="4546827">
                  <a:moveTo>
                    <a:pt x="22871" y="0"/>
                  </a:moveTo>
                  <a:lnTo>
                    <a:pt x="4523956" y="0"/>
                  </a:lnTo>
                  <a:cubicBezTo>
                    <a:pt x="4536587" y="0"/>
                    <a:pt x="4546827" y="10240"/>
                    <a:pt x="4546827" y="22871"/>
                  </a:cubicBezTo>
                  <a:lnTo>
                    <a:pt x="4546827" y="2419001"/>
                  </a:lnTo>
                  <a:cubicBezTo>
                    <a:pt x="4546827" y="2425066"/>
                    <a:pt x="4544418" y="2430884"/>
                    <a:pt x="4540128" y="2435173"/>
                  </a:cubicBezTo>
                  <a:cubicBezTo>
                    <a:pt x="4535839" y="2439462"/>
                    <a:pt x="4530022" y="2441871"/>
                    <a:pt x="4523956" y="2441871"/>
                  </a:cubicBezTo>
                  <a:lnTo>
                    <a:pt x="22871" y="2441871"/>
                  </a:lnTo>
                  <a:cubicBezTo>
                    <a:pt x="10240" y="2441871"/>
                    <a:pt x="0" y="2431632"/>
                    <a:pt x="0" y="2419001"/>
                  </a:cubicBezTo>
                  <a:lnTo>
                    <a:pt x="0" y="22871"/>
                  </a:lnTo>
                  <a:cubicBezTo>
                    <a:pt x="0" y="10240"/>
                    <a:pt x="10240" y="0"/>
                    <a:pt x="22871"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nvSpPr>
          <p:spPr>
            <a:xfrm>
              <a:off x="0" y="9525"/>
              <a:ext cx="4546827" cy="243234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3" name="Google Shape;223;p14"/>
          <p:cNvPicPr preferRelativeResize="0"/>
          <p:nvPr/>
        </p:nvPicPr>
        <p:blipFill>
          <a:blip r:embed="rId3">
            <a:alphaModFix/>
          </a:blip>
          <a:stretch>
            <a:fillRect/>
          </a:stretch>
        </p:blipFill>
        <p:spPr>
          <a:xfrm>
            <a:off x="512113" y="524075"/>
            <a:ext cx="16438927" cy="9238850"/>
          </a:xfrm>
          <a:prstGeom prst="rect">
            <a:avLst/>
          </a:prstGeom>
          <a:noFill/>
          <a:ln>
            <a:noFill/>
          </a:ln>
        </p:spPr>
      </p:pic>
      <p:sp>
        <p:nvSpPr>
          <p:cNvPr id="224" name="Google Shape;224;p14"/>
          <p:cNvSpPr txBox="1"/>
          <p:nvPr/>
        </p:nvSpPr>
        <p:spPr>
          <a:xfrm>
            <a:off x="1796271" y="4109997"/>
            <a:ext cx="14695500" cy="2240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8194" u="none" cap="none" strike="noStrike">
                <a:solidFill>
                  <a:srgbClr val="FFFFFF"/>
                </a:solidFill>
                <a:latin typeface="Inter"/>
                <a:ea typeface="Inter"/>
                <a:cs typeface="Inter"/>
                <a:sym typeface="Inter"/>
              </a:rPr>
              <a:t>About Us</a:t>
            </a:r>
            <a:endParaRPr/>
          </a:p>
        </p:txBody>
      </p:sp>
      <p:sp>
        <p:nvSpPr>
          <p:cNvPr id="225" name="Google Shape;225;p14"/>
          <p:cNvSpPr txBox="1"/>
          <p:nvPr/>
        </p:nvSpPr>
        <p:spPr>
          <a:xfrm>
            <a:off x="1104900" y="874395"/>
            <a:ext cx="1349400" cy="196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599" u="none" cap="none" strike="noStrike">
                <a:solidFill>
                  <a:srgbClr val="FFFFFF"/>
                </a:solidFill>
                <a:latin typeface="Inter"/>
                <a:ea typeface="Inter"/>
                <a:cs typeface="Inter"/>
                <a:sym typeface="Inter"/>
              </a:rPr>
              <a:t>Brand</a:t>
            </a:r>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9" name="Shape 229"/>
        <p:cNvGrpSpPr/>
        <p:nvPr/>
      </p:nvGrpSpPr>
      <p:grpSpPr>
        <a:xfrm>
          <a:off x="0" y="0"/>
          <a:ext cx="0" cy="0"/>
          <a:chOff x="0" y="0"/>
          <a:chExt cx="0" cy="0"/>
        </a:xfrm>
      </p:grpSpPr>
      <p:grpSp>
        <p:nvGrpSpPr>
          <p:cNvPr id="230" name="Google Shape;230;p15"/>
          <p:cNvGrpSpPr/>
          <p:nvPr/>
        </p:nvGrpSpPr>
        <p:grpSpPr>
          <a:xfrm>
            <a:off x="9427594" y="507760"/>
            <a:ext cx="8348273" cy="3954690"/>
            <a:chOff x="0" y="0"/>
            <a:chExt cx="2198722" cy="1041564"/>
          </a:xfrm>
        </p:grpSpPr>
        <p:sp>
          <p:nvSpPr>
            <p:cNvPr id="231" name="Google Shape;231;p15"/>
            <p:cNvSpPr/>
            <p:nvPr/>
          </p:nvSpPr>
          <p:spPr>
            <a:xfrm>
              <a:off x="0" y="0"/>
              <a:ext cx="2198722" cy="1041564"/>
            </a:xfrm>
            <a:custGeom>
              <a:rect b="b" l="l" r="r" t="t"/>
              <a:pathLst>
                <a:path extrusionOk="0" h="1041564" w="2198722">
                  <a:moveTo>
                    <a:pt x="47296" y="0"/>
                  </a:moveTo>
                  <a:lnTo>
                    <a:pt x="2151426" y="0"/>
                  </a:lnTo>
                  <a:cubicBezTo>
                    <a:pt x="2177547" y="0"/>
                    <a:pt x="2198722" y="21175"/>
                    <a:pt x="2198722" y="47296"/>
                  </a:cubicBezTo>
                  <a:lnTo>
                    <a:pt x="2198722" y="994269"/>
                  </a:lnTo>
                  <a:cubicBezTo>
                    <a:pt x="2198722" y="1006812"/>
                    <a:pt x="2193739" y="1018842"/>
                    <a:pt x="2184869" y="1027712"/>
                  </a:cubicBezTo>
                  <a:cubicBezTo>
                    <a:pt x="2176000" y="1036581"/>
                    <a:pt x="2163970" y="1041564"/>
                    <a:pt x="2151426" y="1041564"/>
                  </a:cubicBezTo>
                  <a:lnTo>
                    <a:pt x="47296" y="1041564"/>
                  </a:lnTo>
                  <a:cubicBezTo>
                    <a:pt x="34752" y="1041564"/>
                    <a:pt x="22722" y="1036581"/>
                    <a:pt x="13853" y="1027712"/>
                  </a:cubicBezTo>
                  <a:cubicBezTo>
                    <a:pt x="4983" y="1018842"/>
                    <a:pt x="0" y="1006812"/>
                    <a:pt x="0" y="994269"/>
                  </a:cubicBezTo>
                  <a:lnTo>
                    <a:pt x="0" y="47296"/>
                  </a:lnTo>
                  <a:cubicBezTo>
                    <a:pt x="0" y="34752"/>
                    <a:pt x="4983" y="22722"/>
                    <a:pt x="13853" y="13853"/>
                  </a:cubicBezTo>
                  <a:cubicBezTo>
                    <a:pt x="22722" y="4983"/>
                    <a:pt x="34752" y="0"/>
                    <a:pt x="47296"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nvSpPr>
          <p:spPr>
            <a:xfrm>
              <a:off x="0" y="9525"/>
              <a:ext cx="2198722" cy="103203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3" name="Google Shape;233;p15"/>
          <p:cNvPicPr preferRelativeResize="0"/>
          <p:nvPr/>
        </p:nvPicPr>
        <p:blipFill>
          <a:blip r:embed="rId3">
            <a:alphaModFix/>
          </a:blip>
          <a:stretch>
            <a:fillRect/>
          </a:stretch>
        </p:blipFill>
        <p:spPr>
          <a:xfrm>
            <a:off x="9460946" y="528725"/>
            <a:ext cx="8281500" cy="3912900"/>
          </a:xfrm>
          <a:prstGeom prst="roundRect">
            <a:avLst>
              <a:gd fmla="val 2953" name="adj"/>
            </a:avLst>
          </a:prstGeom>
          <a:noFill/>
          <a:ln>
            <a:noFill/>
          </a:ln>
        </p:spPr>
      </p:pic>
      <p:grpSp>
        <p:nvGrpSpPr>
          <p:cNvPr id="234" name="Google Shape;234;p15"/>
          <p:cNvGrpSpPr/>
          <p:nvPr/>
        </p:nvGrpSpPr>
        <p:grpSpPr>
          <a:xfrm>
            <a:off x="512133" y="507760"/>
            <a:ext cx="8631871" cy="2596202"/>
            <a:chOff x="0" y="0"/>
            <a:chExt cx="2273414" cy="683773"/>
          </a:xfrm>
        </p:grpSpPr>
        <p:sp>
          <p:nvSpPr>
            <p:cNvPr id="235" name="Google Shape;235;p15"/>
            <p:cNvSpPr/>
            <p:nvPr/>
          </p:nvSpPr>
          <p:spPr>
            <a:xfrm>
              <a:off x="0" y="0"/>
              <a:ext cx="2273414" cy="683773"/>
            </a:xfrm>
            <a:custGeom>
              <a:rect b="b" l="l" r="r" t="t"/>
              <a:pathLst>
                <a:path extrusionOk="0" h="683773" w="2273414">
                  <a:moveTo>
                    <a:pt x="45742" y="0"/>
                  </a:moveTo>
                  <a:lnTo>
                    <a:pt x="2227672" y="0"/>
                  </a:lnTo>
                  <a:cubicBezTo>
                    <a:pt x="2239803" y="0"/>
                    <a:pt x="2251438" y="4819"/>
                    <a:pt x="2260016" y="13397"/>
                  </a:cubicBezTo>
                  <a:cubicBezTo>
                    <a:pt x="2268594" y="21976"/>
                    <a:pt x="2273414" y="33610"/>
                    <a:pt x="2273414" y="45742"/>
                  </a:cubicBezTo>
                  <a:lnTo>
                    <a:pt x="2273414" y="638031"/>
                  </a:lnTo>
                  <a:cubicBezTo>
                    <a:pt x="2273414" y="650163"/>
                    <a:pt x="2268594" y="661798"/>
                    <a:pt x="2260016" y="670376"/>
                  </a:cubicBezTo>
                  <a:cubicBezTo>
                    <a:pt x="2251438" y="678954"/>
                    <a:pt x="2239803" y="683773"/>
                    <a:pt x="2227672" y="683773"/>
                  </a:cubicBezTo>
                  <a:lnTo>
                    <a:pt x="45742" y="683773"/>
                  </a:lnTo>
                  <a:cubicBezTo>
                    <a:pt x="33610" y="683773"/>
                    <a:pt x="21976" y="678954"/>
                    <a:pt x="13397" y="670376"/>
                  </a:cubicBezTo>
                  <a:cubicBezTo>
                    <a:pt x="4819" y="661798"/>
                    <a:pt x="0" y="650163"/>
                    <a:pt x="0" y="638031"/>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0" y="9525"/>
              <a:ext cx="2273413" cy="6742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5"/>
          <p:cNvGrpSpPr/>
          <p:nvPr/>
        </p:nvGrpSpPr>
        <p:grpSpPr>
          <a:xfrm>
            <a:off x="512133" y="3622301"/>
            <a:ext cx="8631871" cy="6156939"/>
            <a:chOff x="0" y="0"/>
            <a:chExt cx="2273414" cy="1621581"/>
          </a:xfrm>
        </p:grpSpPr>
        <p:sp>
          <p:nvSpPr>
            <p:cNvPr id="238" name="Google Shape;238;p15"/>
            <p:cNvSpPr/>
            <p:nvPr/>
          </p:nvSpPr>
          <p:spPr>
            <a:xfrm>
              <a:off x="0" y="0"/>
              <a:ext cx="2273414" cy="1621581"/>
            </a:xfrm>
            <a:custGeom>
              <a:rect b="b" l="l" r="r" t="t"/>
              <a:pathLst>
                <a:path extrusionOk="0" h="1621581" w="2273414">
                  <a:moveTo>
                    <a:pt x="45742" y="0"/>
                  </a:moveTo>
                  <a:lnTo>
                    <a:pt x="2227672" y="0"/>
                  </a:lnTo>
                  <a:cubicBezTo>
                    <a:pt x="2239803" y="0"/>
                    <a:pt x="2251438" y="4819"/>
                    <a:pt x="2260016" y="13397"/>
                  </a:cubicBezTo>
                  <a:cubicBezTo>
                    <a:pt x="2268594" y="21976"/>
                    <a:pt x="2273414" y="33610"/>
                    <a:pt x="2273414" y="45742"/>
                  </a:cubicBezTo>
                  <a:lnTo>
                    <a:pt x="2273414" y="1575839"/>
                  </a:lnTo>
                  <a:cubicBezTo>
                    <a:pt x="2273414" y="1587970"/>
                    <a:pt x="2268594" y="1599605"/>
                    <a:pt x="2260016" y="1608183"/>
                  </a:cubicBezTo>
                  <a:cubicBezTo>
                    <a:pt x="2251438" y="1616761"/>
                    <a:pt x="2239803" y="1621581"/>
                    <a:pt x="2227672" y="1621581"/>
                  </a:cubicBezTo>
                  <a:lnTo>
                    <a:pt x="45742" y="1621581"/>
                  </a:lnTo>
                  <a:cubicBezTo>
                    <a:pt x="33610" y="1621581"/>
                    <a:pt x="21976" y="1616761"/>
                    <a:pt x="13397" y="1608183"/>
                  </a:cubicBezTo>
                  <a:cubicBezTo>
                    <a:pt x="4819" y="1599605"/>
                    <a:pt x="0" y="1587970"/>
                    <a:pt x="0" y="1575839"/>
                  </a:cubicBezTo>
                  <a:lnTo>
                    <a:pt x="0" y="45742"/>
                  </a:lnTo>
                  <a:cubicBezTo>
                    <a:pt x="0" y="33610"/>
                    <a:pt x="4819" y="21976"/>
                    <a:pt x="13397" y="13397"/>
                  </a:cubicBezTo>
                  <a:cubicBezTo>
                    <a:pt x="21976" y="4819"/>
                    <a:pt x="33610" y="0"/>
                    <a:pt x="45742"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txBox="1"/>
            <p:nvPr/>
          </p:nvSpPr>
          <p:spPr>
            <a:xfrm>
              <a:off x="0" y="9525"/>
              <a:ext cx="2273413" cy="16120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0" name="Google Shape;240;p15"/>
          <p:cNvPicPr preferRelativeResize="0"/>
          <p:nvPr/>
        </p:nvPicPr>
        <p:blipFill>
          <a:blip r:embed="rId4">
            <a:alphaModFix/>
          </a:blip>
          <a:stretch>
            <a:fillRect/>
          </a:stretch>
        </p:blipFill>
        <p:spPr>
          <a:xfrm>
            <a:off x="526620" y="3616975"/>
            <a:ext cx="8617200" cy="6156900"/>
          </a:xfrm>
          <a:prstGeom prst="roundRect">
            <a:avLst>
              <a:gd fmla="val 3463" name="adj"/>
            </a:avLst>
          </a:prstGeom>
          <a:noFill/>
          <a:ln>
            <a:noFill/>
          </a:ln>
        </p:spPr>
      </p:pic>
      <p:grpSp>
        <p:nvGrpSpPr>
          <p:cNvPr id="241" name="Google Shape;241;p15"/>
          <p:cNvGrpSpPr/>
          <p:nvPr/>
        </p:nvGrpSpPr>
        <p:grpSpPr>
          <a:xfrm>
            <a:off x="9427594" y="4911331"/>
            <a:ext cx="8348273" cy="4867909"/>
            <a:chOff x="0" y="0"/>
            <a:chExt cx="2198722" cy="1282083"/>
          </a:xfrm>
        </p:grpSpPr>
        <p:sp>
          <p:nvSpPr>
            <p:cNvPr id="242" name="Google Shape;242;p15"/>
            <p:cNvSpPr/>
            <p:nvPr/>
          </p:nvSpPr>
          <p:spPr>
            <a:xfrm>
              <a:off x="0" y="0"/>
              <a:ext cx="2198722" cy="1282083"/>
            </a:xfrm>
            <a:custGeom>
              <a:rect b="b" l="l" r="r" t="t"/>
              <a:pathLst>
                <a:path extrusionOk="0" h="1282083" w="2198722">
                  <a:moveTo>
                    <a:pt x="47296" y="0"/>
                  </a:moveTo>
                  <a:lnTo>
                    <a:pt x="2151426" y="0"/>
                  </a:lnTo>
                  <a:cubicBezTo>
                    <a:pt x="2177547" y="0"/>
                    <a:pt x="2198722" y="21175"/>
                    <a:pt x="2198722" y="47296"/>
                  </a:cubicBezTo>
                  <a:lnTo>
                    <a:pt x="2198722" y="1234787"/>
                  </a:lnTo>
                  <a:cubicBezTo>
                    <a:pt x="2198722" y="1247331"/>
                    <a:pt x="2193739" y="1259361"/>
                    <a:pt x="2184869" y="1268230"/>
                  </a:cubicBezTo>
                  <a:cubicBezTo>
                    <a:pt x="2176000" y="1277100"/>
                    <a:pt x="2163970" y="1282083"/>
                    <a:pt x="2151426" y="1282083"/>
                  </a:cubicBezTo>
                  <a:lnTo>
                    <a:pt x="47296" y="1282083"/>
                  </a:lnTo>
                  <a:cubicBezTo>
                    <a:pt x="34752" y="1282083"/>
                    <a:pt x="22722" y="1277100"/>
                    <a:pt x="13853" y="1268230"/>
                  </a:cubicBezTo>
                  <a:cubicBezTo>
                    <a:pt x="4983" y="1259361"/>
                    <a:pt x="0" y="1247331"/>
                    <a:pt x="0" y="1234787"/>
                  </a:cubicBezTo>
                  <a:lnTo>
                    <a:pt x="0" y="47296"/>
                  </a:lnTo>
                  <a:cubicBezTo>
                    <a:pt x="0" y="34752"/>
                    <a:pt x="4983" y="22722"/>
                    <a:pt x="13853" y="13853"/>
                  </a:cubicBezTo>
                  <a:cubicBezTo>
                    <a:pt x="22722" y="4983"/>
                    <a:pt x="34752" y="0"/>
                    <a:pt x="47296"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txBox="1"/>
            <p:nvPr/>
          </p:nvSpPr>
          <p:spPr>
            <a:xfrm>
              <a:off x="0" y="9525"/>
              <a:ext cx="2198722" cy="127255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4" name="Google Shape;244;p15"/>
          <p:cNvSpPr txBox="1"/>
          <p:nvPr/>
        </p:nvSpPr>
        <p:spPr>
          <a:xfrm>
            <a:off x="9942256" y="5756516"/>
            <a:ext cx="7318800" cy="3491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a:t>
            </a:r>
            <a:endParaRPr/>
          </a:p>
          <a:p>
            <a:pPr indent="0" lvl="0" marL="0" marR="0" rtl="0" algn="l">
              <a:lnSpc>
                <a:spcPct val="90000"/>
              </a:lnSpc>
              <a:spcBef>
                <a:spcPts val="0"/>
              </a:spcBef>
              <a:spcAft>
                <a:spcPts val="0"/>
              </a:spcAft>
              <a:buNone/>
            </a:pPr>
            <a:r>
              <a:t/>
            </a:r>
            <a:endParaRPr b="0" i="0" sz="2100" u="none" cap="none" strike="noStrike">
              <a:solidFill>
                <a:srgbClr val="FFFFFF"/>
              </a:solidFill>
              <a:latin typeface="Inter"/>
              <a:ea typeface="Inter"/>
              <a:cs typeface="Inter"/>
              <a:sym typeface="Inter"/>
            </a:endParaRPr>
          </a:p>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a:t>
            </a:r>
            <a:endParaRPr/>
          </a:p>
        </p:txBody>
      </p:sp>
      <p:sp>
        <p:nvSpPr>
          <p:cNvPr id="245" name="Google Shape;245;p15"/>
          <p:cNvSpPr txBox="1"/>
          <p:nvPr/>
        </p:nvSpPr>
        <p:spPr>
          <a:xfrm>
            <a:off x="1028700" y="1219200"/>
            <a:ext cx="75987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Our History</a:t>
            </a:r>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9" name="Shape 249"/>
        <p:cNvGrpSpPr/>
        <p:nvPr/>
      </p:nvGrpSpPr>
      <p:grpSpPr>
        <a:xfrm>
          <a:off x="0" y="0"/>
          <a:ext cx="0" cy="0"/>
          <a:chOff x="0" y="0"/>
          <a:chExt cx="0" cy="0"/>
        </a:xfrm>
      </p:grpSpPr>
      <p:grpSp>
        <p:nvGrpSpPr>
          <p:cNvPr id="250" name="Google Shape;250;p16"/>
          <p:cNvGrpSpPr/>
          <p:nvPr/>
        </p:nvGrpSpPr>
        <p:grpSpPr>
          <a:xfrm>
            <a:off x="512133" y="507760"/>
            <a:ext cx="5467527" cy="4173120"/>
            <a:chOff x="0" y="0"/>
            <a:chExt cx="1440007" cy="1099093"/>
          </a:xfrm>
        </p:grpSpPr>
        <p:sp>
          <p:nvSpPr>
            <p:cNvPr id="251" name="Google Shape;251;p16"/>
            <p:cNvSpPr/>
            <p:nvPr/>
          </p:nvSpPr>
          <p:spPr>
            <a:xfrm>
              <a:off x="0" y="0"/>
              <a:ext cx="1440007" cy="1099093"/>
            </a:xfrm>
            <a:custGeom>
              <a:rect b="b" l="l" r="r" t="t"/>
              <a:pathLst>
                <a:path extrusionOk="0" h="1099093" w="1440007">
                  <a:moveTo>
                    <a:pt x="72215" y="0"/>
                  </a:moveTo>
                  <a:lnTo>
                    <a:pt x="1367792" y="0"/>
                  </a:lnTo>
                  <a:cubicBezTo>
                    <a:pt x="1386945" y="0"/>
                    <a:pt x="1405313" y="7608"/>
                    <a:pt x="1418856" y="21151"/>
                  </a:cubicBezTo>
                  <a:cubicBezTo>
                    <a:pt x="1432399" y="34694"/>
                    <a:pt x="1440007" y="53062"/>
                    <a:pt x="1440007" y="72215"/>
                  </a:cubicBezTo>
                  <a:lnTo>
                    <a:pt x="1440007" y="1026878"/>
                  </a:lnTo>
                  <a:cubicBezTo>
                    <a:pt x="1440007" y="1046031"/>
                    <a:pt x="1432399" y="1064399"/>
                    <a:pt x="1418856" y="1077942"/>
                  </a:cubicBezTo>
                  <a:cubicBezTo>
                    <a:pt x="1405313" y="1091485"/>
                    <a:pt x="1386945" y="1099093"/>
                    <a:pt x="1367792" y="1099093"/>
                  </a:cubicBezTo>
                  <a:lnTo>
                    <a:pt x="72215" y="1099093"/>
                  </a:lnTo>
                  <a:cubicBezTo>
                    <a:pt x="53062" y="1099093"/>
                    <a:pt x="34694" y="1091485"/>
                    <a:pt x="21151" y="1077942"/>
                  </a:cubicBezTo>
                  <a:cubicBezTo>
                    <a:pt x="7608" y="1064399"/>
                    <a:pt x="0" y="1046031"/>
                    <a:pt x="0" y="1026878"/>
                  </a:cubicBezTo>
                  <a:lnTo>
                    <a:pt x="0" y="72215"/>
                  </a:lnTo>
                  <a:cubicBezTo>
                    <a:pt x="0" y="53062"/>
                    <a:pt x="7608" y="34694"/>
                    <a:pt x="21151" y="21151"/>
                  </a:cubicBezTo>
                  <a:cubicBezTo>
                    <a:pt x="34694" y="7608"/>
                    <a:pt x="53062" y="0"/>
                    <a:pt x="72215"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txBox="1"/>
            <p:nvPr/>
          </p:nvSpPr>
          <p:spPr>
            <a:xfrm>
              <a:off x="0" y="9525"/>
              <a:ext cx="1440007" cy="108956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6"/>
          <p:cNvGrpSpPr/>
          <p:nvPr/>
        </p:nvGrpSpPr>
        <p:grpSpPr>
          <a:xfrm>
            <a:off x="6408111" y="507760"/>
            <a:ext cx="5467527" cy="4173120"/>
            <a:chOff x="0" y="0"/>
            <a:chExt cx="1440007" cy="1099093"/>
          </a:xfrm>
        </p:grpSpPr>
        <p:sp>
          <p:nvSpPr>
            <p:cNvPr id="254" name="Google Shape;254;p16"/>
            <p:cNvSpPr/>
            <p:nvPr/>
          </p:nvSpPr>
          <p:spPr>
            <a:xfrm>
              <a:off x="0" y="0"/>
              <a:ext cx="1440007" cy="1099093"/>
            </a:xfrm>
            <a:custGeom>
              <a:rect b="b" l="l" r="r" t="t"/>
              <a:pathLst>
                <a:path extrusionOk="0" h="1099093" w="1440007">
                  <a:moveTo>
                    <a:pt x="72215" y="0"/>
                  </a:moveTo>
                  <a:lnTo>
                    <a:pt x="1367792" y="0"/>
                  </a:lnTo>
                  <a:cubicBezTo>
                    <a:pt x="1386945" y="0"/>
                    <a:pt x="1405313" y="7608"/>
                    <a:pt x="1418856" y="21151"/>
                  </a:cubicBezTo>
                  <a:cubicBezTo>
                    <a:pt x="1432399" y="34694"/>
                    <a:pt x="1440007" y="53062"/>
                    <a:pt x="1440007" y="72215"/>
                  </a:cubicBezTo>
                  <a:lnTo>
                    <a:pt x="1440007" y="1026878"/>
                  </a:lnTo>
                  <a:cubicBezTo>
                    <a:pt x="1440007" y="1046031"/>
                    <a:pt x="1432399" y="1064399"/>
                    <a:pt x="1418856" y="1077942"/>
                  </a:cubicBezTo>
                  <a:cubicBezTo>
                    <a:pt x="1405313" y="1091485"/>
                    <a:pt x="1386945" y="1099093"/>
                    <a:pt x="1367792" y="1099093"/>
                  </a:cubicBezTo>
                  <a:lnTo>
                    <a:pt x="72215" y="1099093"/>
                  </a:lnTo>
                  <a:cubicBezTo>
                    <a:pt x="53062" y="1099093"/>
                    <a:pt x="34694" y="1091485"/>
                    <a:pt x="21151" y="1077942"/>
                  </a:cubicBezTo>
                  <a:cubicBezTo>
                    <a:pt x="7608" y="1064399"/>
                    <a:pt x="0" y="1046031"/>
                    <a:pt x="0" y="1026878"/>
                  </a:cubicBezTo>
                  <a:lnTo>
                    <a:pt x="0" y="72215"/>
                  </a:lnTo>
                  <a:cubicBezTo>
                    <a:pt x="0" y="53062"/>
                    <a:pt x="7608" y="34694"/>
                    <a:pt x="21151" y="21151"/>
                  </a:cubicBezTo>
                  <a:cubicBezTo>
                    <a:pt x="34694" y="7608"/>
                    <a:pt x="53062" y="0"/>
                    <a:pt x="72215"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txBox="1"/>
            <p:nvPr/>
          </p:nvSpPr>
          <p:spPr>
            <a:xfrm>
              <a:off x="0" y="9525"/>
              <a:ext cx="1440007" cy="108956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6"/>
          <p:cNvGrpSpPr/>
          <p:nvPr/>
        </p:nvGrpSpPr>
        <p:grpSpPr>
          <a:xfrm>
            <a:off x="12308340" y="507760"/>
            <a:ext cx="5467527" cy="4173120"/>
            <a:chOff x="0" y="0"/>
            <a:chExt cx="1440007" cy="1099093"/>
          </a:xfrm>
        </p:grpSpPr>
        <p:sp>
          <p:nvSpPr>
            <p:cNvPr id="257" name="Google Shape;257;p16"/>
            <p:cNvSpPr/>
            <p:nvPr/>
          </p:nvSpPr>
          <p:spPr>
            <a:xfrm>
              <a:off x="0" y="0"/>
              <a:ext cx="1440007" cy="1099093"/>
            </a:xfrm>
            <a:custGeom>
              <a:rect b="b" l="l" r="r" t="t"/>
              <a:pathLst>
                <a:path extrusionOk="0" h="1099093" w="1440007">
                  <a:moveTo>
                    <a:pt x="72215" y="0"/>
                  </a:moveTo>
                  <a:lnTo>
                    <a:pt x="1367792" y="0"/>
                  </a:lnTo>
                  <a:cubicBezTo>
                    <a:pt x="1386945" y="0"/>
                    <a:pt x="1405313" y="7608"/>
                    <a:pt x="1418856" y="21151"/>
                  </a:cubicBezTo>
                  <a:cubicBezTo>
                    <a:pt x="1432399" y="34694"/>
                    <a:pt x="1440007" y="53062"/>
                    <a:pt x="1440007" y="72215"/>
                  </a:cubicBezTo>
                  <a:lnTo>
                    <a:pt x="1440007" y="1026878"/>
                  </a:lnTo>
                  <a:cubicBezTo>
                    <a:pt x="1440007" y="1046031"/>
                    <a:pt x="1432399" y="1064399"/>
                    <a:pt x="1418856" y="1077942"/>
                  </a:cubicBezTo>
                  <a:cubicBezTo>
                    <a:pt x="1405313" y="1091485"/>
                    <a:pt x="1386945" y="1099093"/>
                    <a:pt x="1367792" y="1099093"/>
                  </a:cubicBezTo>
                  <a:lnTo>
                    <a:pt x="72215" y="1099093"/>
                  </a:lnTo>
                  <a:cubicBezTo>
                    <a:pt x="53062" y="1099093"/>
                    <a:pt x="34694" y="1091485"/>
                    <a:pt x="21151" y="1077942"/>
                  </a:cubicBezTo>
                  <a:cubicBezTo>
                    <a:pt x="7608" y="1064399"/>
                    <a:pt x="0" y="1046031"/>
                    <a:pt x="0" y="1026878"/>
                  </a:cubicBezTo>
                  <a:lnTo>
                    <a:pt x="0" y="72215"/>
                  </a:lnTo>
                  <a:cubicBezTo>
                    <a:pt x="0" y="53062"/>
                    <a:pt x="7608" y="34694"/>
                    <a:pt x="21151" y="21151"/>
                  </a:cubicBezTo>
                  <a:cubicBezTo>
                    <a:pt x="34694" y="7608"/>
                    <a:pt x="53062" y="0"/>
                    <a:pt x="72215"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txBox="1"/>
            <p:nvPr/>
          </p:nvSpPr>
          <p:spPr>
            <a:xfrm>
              <a:off x="0" y="9525"/>
              <a:ext cx="1440007" cy="108956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6"/>
          <p:cNvGrpSpPr/>
          <p:nvPr/>
        </p:nvGrpSpPr>
        <p:grpSpPr>
          <a:xfrm>
            <a:off x="510008" y="5648325"/>
            <a:ext cx="5467527" cy="4130915"/>
            <a:chOff x="0" y="0"/>
            <a:chExt cx="1440007" cy="1087978"/>
          </a:xfrm>
        </p:grpSpPr>
        <p:sp>
          <p:nvSpPr>
            <p:cNvPr id="260" name="Google Shape;260;p16"/>
            <p:cNvSpPr/>
            <p:nvPr/>
          </p:nvSpPr>
          <p:spPr>
            <a:xfrm>
              <a:off x="0" y="0"/>
              <a:ext cx="1440007" cy="1087978"/>
            </a:xfrm>
            <a:custGeom>
              <a:rect b="b" l="l" r="r" t="t"/>
              <a:pathLst>
                <a:path extrusionOk="0" h="1087978" w="1440007">
                  <a:moveTo>
                    <a:pt x="72215" y="0"/>
                  </a:moveTo>
                  <a:lnTo>
                    <a:pt x="1367792" y="0"/>
                  </a:lnTo>
                  <a:cubicBezTo>
                    <a:pt x="1386945" y="0"/>
                    <a:pt x="1405313" y="7608"/>
                    <a:pt x="1418856" y="21151"/>
                  </a:cubicBezTo>
                  <a:cubicBezTo>
                    <a:pt x="1432399" y="34694"/>
                    <a:pt x="1440007" y="53062"/>
                    <a:pt x="1440007" y="72215"/>
                  </a:cubicBezTo>
                  <a:lnTo>
                    <a:pt x="1440007" y="1015763"/>
                  </a:lnTo>
                  <a:cubicBezTo>
                    <a:pt x="1440007" y="1034915"/>
                    <a:pt x="1432399" y="1053283"/>
                    <a:pt x="1418856" y="1066826"/>
                  </a:cubicBezTo>
                  <a:cubicBezTo>
                    <a:pt x="1405313" y="1080369"/>
                    <a:pt x="1386945" y="1087978"/>
                    <a:pt x="1367792" y="1087978"/>
                  </a:cubicBezTo>
                  <a:lnTo>
                    <a:pt x="72215" y="1087978"/>
                  </a:lnTo>
                  <a:cubicBezTo>
                    <a:pt x="53062" y="1087978"/>
                    <a:pt x="34694" y="1080369"/>
                    <a:pt x="21151" y="1066826"/>
                  </a:cubicBezTo>
                  <a:cubicBezTo>
                    <a:pt x="7608" y="1053283"/>
                    <a:pt x="0" y="1034915"/>
                    <a:pt x="0" y="1015763"/>
                  </a:cubicBezTo>
                  <a:lnTo>
                    <a:pt x="0" y="72215"/>
                  </a:lnTo>
                  <a:cubicBezTo>
                    <a:pt x="0" y="53062"/>
                    <a:pt x="7608" y="34694"/>
                    <a:pt x="21151" y="21151"/>
                  </a:cubicBezTo>
                  <a:cubicBezTo>
                    <a:pt x="34694" y="7608"/>
                    <a:pt x="53062" y="0"/>
                    <a:pt x="72215"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nvSpPr>
          <p:spPr>
            <a:xfrm>
              <a:off x="0" y="9525"/>
              <a:ext cx="1440007" cy="107845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6"/>
          <p:cNvGrpSpPr/>
          <p:nvPr/>
        </p:nvGrpSpPr>
        <p:grpSpPr>
          <a:xfrm>
            <a:off x="6405986" y="5648325"/>
            <a:ext cx="5467527" cy="4130915"/>
            <a:chOff x="0" y="0"/>
            <a:chExt cx="1440007" cy="1087978"/>
          </a:xfrm>
        </p:grpSpPr>
        <p:sp>
          <p:nvSpPr>
            <p:cNvPr id="263" name="Google Shape;263;p16"/>
            <p:cNvSpPr/>
            <p:nvPr/>
          </p:nvSpPr>
          <p:spPr>
            <a:xfrm>
              <a:off x="0" y="0"/>
              <a:ext cx="1440007" cy="1087978"/>
            </a:xfrm>
            <a:custGeom>
              <a:rect b="b" l="l" r="r" t="t"/>
              <a:pathLst>
                <a:path extrusionOk="0" h="1087978" w="1440007">
                  <a:moveTo>
                    <a:pt x="72215" y="0"/>
                  </a:moveTo>
                  <a:lnTo>
                    <a:pt x="1367792" y="0"/>
                  </a:lnTo>
                  <a:cubicBezTo>
                    <a:pt x="1386945" y="0"/>
                    <a:pt x="1405313" y="7608"/>
                    <a:pt x="1418856" y="21151"/>
                  </a:cubicBezTo>
                  <a:cubicBezTo>
                    <a:pt x="1432399" y="34694"/>
                    <a:pt x="1440007" y="53062"/>
                    <a:pt x="1440007" y="72215"/>
                  </a:cubicBezTo>
                  <a:lnTo>
                    <a:pt x="1440007" y="1015763"/>
                  </a:lnTo>
                  <a:cubicBezTo>
                    <a:pt x="1440007" y="1034915"/>
                    <a:pt x="1432399" y="1053283"/>
                    <a:pt x="1418856" y="1066826"/>
                  </a:cubicBezTo>
                  <a:cubicBezTo>
                    <a:pt x="1405313" y="1080369"/>
                    <a:pt x="1386945" y="1087978"/>
                    <a:pt x="1367792" y="1087978"/>
                  </a:cubicBezTo>
                  <a:lnTo>
                    <a:pt x="72215" y="1087978"/>
                  </a:lnTo>
                  <a:cubicBezTo>
                    <a:pt x="53062" y="1087978"/>
                    <a:pt x="34694" y="1080369"/>
                    <a:pt x="21151" y="1066826"/>
                  </a:cubicBezTo>
                  <a:cubicBezTo>
                    <a:pt x="7608" y="1053283"/>
                    <a:pt x="0" y="1034915"/>
                    <a:pt x="0" y="1015763"/>
                  </a:cubicBezTo>
                  <a:lnTo>
                    <a:pt x="0" y="72215"/>
                  </a:lnTo>
                  <a:cubicBezTo>
                    <a:pt x="0" y="53062"/>
                    <a:pt x="7608" y="34694"/>
                    <a:pt x="21151" y="21151"/>
                  </a:cubicBezTo>
                  <a:cubicBezTo>
                    <a:pt x="34694" y="7608"/>
                    <a:pt x="53062" y="0"/>
                    <a:pt x="72215" y="0"/>
                  </a:cubicBezTo>
                  <a:close/>
                </a:path>
              </a:pathLst>
            </a:custGeom>
            <a:solidFill>
              <a:srgbClr val="101010"/>
            </a:soli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txBox="1"/>
            <p:nvPr/>
          </p:nvSpPr>
          <p:spPr>
            <a:xfrm>
              <a:off x="0" y="9525"/>
              <a:ext cx="1440007" cy="107845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6"/>
          <p:cNvGrpSpPr/>
          <p:nvPr/>
        </p:nvGrpSpPr>
        <p:grpSpPr>
          <a:xfrm>
            <a:off x="12306214" y="5648325"/>
            <a:ext cx="5467527" cy="4130915"/>
            <a:chOff x="0" y="0"/>
            <a:chExt cx="1440007" cy="1087978"/>
          </a:xfrm>
        </p:grpSpPr>
        <p:sp>
          <p:nvSpPr>
            <p:cNvPr id="266" name="Google Shape;266;p16"/>
            <p:cNvSpPr/>
            <p:nvPr/>
          </p:nvSpPr>
          <p:spPr>
            <a:xfrm>
              <a:off x="0" y="0"/>
              <a:ext cx="1440007" cy="1087978"/>
            </a:xfrm>
            <a:custGeom>
              <a:rect b="b" l="l" r="r" t="t"/>
              <a:pathLst>
                <a:path extrusionOk="0" h="1087978" w="1440007">
                  <a:moveTo>
                    <a:pt x="72215" y="0"/>
                  </a:moveTo>
                  <a:lnTo>
                    <a:pt x="1367792" y="0"/>
                  </a:lnTo>
                  <a:cubicBezTo>
                    <a:pt x="1386945" y="0"/>
                    <a:pt x="1405313" y="7608"/>
                    <a:pt x="1418856" y="21151"/>
                  </a:cubicBezTo>
                  <a:cubicBezTo>
                    <a:pt x="1432399" y="34694"/>
                    <a:pt x="1440007" y="53062"/>
                    <a:pt x="1440007" y="72215"/>
                  </a:cubicBezTo>
                  <a:lnTo>
                    <a:pt x="1440007" y="1015763"/>
                  </a:lnTo>
                  <a:cubicBezTo>
                    <a:pt x="1440007" y="1034915"/>
                    <a:pt x="1432399" y="1053283"/>
                    <a:pt x="1418856" y="1066826"/>
                  </a:cubicBezTo>
                  <a:cubicBezTo>
                    <a:pt x="1405313" y="1080369"/>
                    <a:pt x="1386945" y="1087978"/>
                    <a:pt x="1367792" y="1087978"/>
                  </a:cubicBezTo>
                  <a:lnTo>
                    <a:pt x="72215" y="1087978"/>
                  </a:lnTo>
                  <a:cubicBezTo>
                    <a:pt x="53062" y="1087978"/>
                    <a:pt x="34694" y="1080369"/>
                    <a:pt x="21151" y="1066826"/>
                  </a:cubicBezTo>
                  <a:cubicBezTo>
                    <a:pt x="7608" y="1053283"/>
                    <a:pt x="0" y="1034915"/>
                    <a:pt x="0" y="1015763"/>
                  </a:cubicBezTo>
                  <a:lnTo>
                    <a:pt x="0" y="72215"/>
                  </a:lnTo>
                  <a:cubicBezTo>
                    <a:pt x="0" y="53062"/>
                    <a:pt x="7608" y="34694"/>
                    <a:pt x="21151" y="21151"/>
                  </a:cubicBezTo>
                  <a:cubicBezTo>
                    <a:pt x="34694" y="7608"/>
                    <a:pt x="53062" y="0"/>
                    <a:pt x="72215" y="0"/>
                  </a:cubicBezTo>
                  <a:close/>
                </a:path>
              </a:pathLst>
            </a:custGeom>
            <a:gradFill>
              <a:gsLst>
                <a:gs pos="0">
                  <a:srgbClr val="101010"/>
                </a:gs>
                <a:gs pos="25000">
                  <a:srgbClr val="101010"/>
                </a:gs>
                <a:gs pos="50000">
                  <a:srgbClr val="101010"/>
                </a:gs>
                <a:gs pos="75000">
                  <a:srgbClr val="101010"/>
                </a:gs>
                <a:gs pos="100000">
                  <a:srgbClr val="7153FF">
                    <a:alpha val="23921"/>
                  </a:srgbClr>
                </a:gs>
              </a:gsLst>
              <a:path path="circle">
                <a:fillToRect b="100%" r="100%"/>
              </a:path>
              <a:tileRect l="-100%" t="-100%"/>
            </a:gradFill>
            <a:ln cap="rnd" cmpd="sng" w="1905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6"/>
            <p:cNvSpPr txBox="1"/>
            <p:nvPr/>
          </p:nvSpPr>
          <p:spPr>
            <a:xfrm>
              <a:off x="0" y="9525"/>
              <a:ext cx="1440007" cy="1078453"/>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8" name="Google Shape;268;p16"/>
          <p:cNvCxnSpPr/>
          <p:nvPr/>
        </p:nvCxnSpPr>
        <p:spPr>
          <a:xfrm flipH="1" rot="10800000">
            <a:off x="0" y="5143500"/>
            <a:ext cx="18288000" cy="38100"/>
          </a:xfrm>
          <a:prstGeom prst="straightConnector1">
            <a:avLst/>
          </a:prstGeom>
          <a:noFill/>
          <a:ln cap="flat" cmpd="sng" w="19050">
            <a:solidFill>
              <a:srgbClr val="FFFFFF"/>
            </a:solidFill>
            <a:prstDash val="solid"/>
            <a:round/>
            <a:headEnd len="sm" w="sm" type="none"/>
            <a:tailEnd len="sm" w="sm" type="none"/>
          </a:ln>
        </p:spPr>
      </p:cxnSp>
      <p:pic>
        <p:nvPicPr>
          <p:cNvPr id="269" name="Google Shape;269;p16"/>
          <p:cNvPicPr preferRelativeResize="0"/>
          <p:nvPr/>
        </p:nvPicPr>
        <p:blipFill>
          <a:blip r:embed="rId3">
            <a:alphaModFix/>
          </a:blip>
          <a:stretch>
            <a:fillRect/>
          </a:stretch>
        </p:blipFill>
        <p:spPr>
          <a:xfrm>
            <a:off x="532258" y="5668393"/>
            <a:ext cx="5424600" cy="4090800"/>
          </a:xfrm>
          <a:prstGeom prst="roundRect">
            <a:avLst>
              <a:gd fmla="val 6433" name="adj"/>
            </a:avLst>
          </a:prstGeom>
          <a:noFill/>
          <a:ln>
            <a:noFill/>
          </a:ln>
        </p:spPr>
      </p:pic>
      <p:grpSp>
        <p:nvGrpSpPr>
          <p:cNvPr id="270" name="Google Shape;270;p16"/>
          <p:cNvGrpSpPr/>
          <p:nvPr/>
        </p:nvGrpSpPr>
        <p:grpSpPr>
          <a:xfrm>
            <a:off x="3102149" y="5001878"/>
            <a:ext cx="283244" cy="283244"/>
            <a:chOff x="0" y="0"/>
            <a:chExt cx="812800" cy="812800"/>
          </a:xfrm>
        </p:grpSpPr>
        <p:sp>
          <p:nvSpPr>
            <p:cNvPr id="271" name="Google Shape;27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6"/>
          <p:cNvGrpSpPr/>
          <p:nvPr/>
        </p:nvGrpSpPr>
        <p:grpSpPr>
          <a:xfrm>
            <a:off x="8998127" y="5022980"/>
            <a:ext cx="283244" cy="283244"/>
            <a:chOff x="0" y="0"/>
            <a:chExt cx="812800" cy="812800"/>
          </a:xfrm>
        </p:grpSpPr>
        <p:sp>
          <p:nvSpPr>
            <p:cNvPr id="274" name="Google Shape;27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6"/>
          <p:cNvGrpSpPr/>
          <p:nvPr/>
        </p:nvGrpSpPr>
        <p:grpSpPr>
          <a:xfrm>
            <a:off x="14900481" y="5022980"/>
            <a:ext cx="283244" cy="283244"/>
            <a:chOff x="0" y="0"/>
            <a:chExt cx="812800" cy="812800"/>
          </a:xfrm>
        </p:grpSpPr>
        <p:sp>
          <p:nvSpPr>
            <p:cNvPr id="277" name="Google Shape;27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6"/>
          <p:cNvGrpSpPr/>
          <p:nvPr/>
        </p:nvGrpSpPr>
        <p:grpSpPr>
          <a:xfrm>
            <a:off x="1028700" y="1639303"/>
            <a:ext cx="4430250" cy="2049258"/>
            <a:chOff x="0" y="57150"/>
            <a:chExt cx="5907000" cy="2732343"/>
          </a:xfrm>
        </p:grpSpPr>
        <p:sp>
          <p:nvSpPr>
            <p:cNvPr id="280" name="Google Shape;280;p16"/>
            <p:cNvSpPr txBox="1"/>
            <p:nvPr/>
          </p:nvSpPr>
          <p:spPr>
            <a:xfrm>
              <a:off x="0" y="57150"/>
              <a:ext cx="59070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Main point</a:t>
              </a:r>
              <a:endParaRPr/>
            </a:p>
          </p:txBody>
        </p:sp>
        <p:sp>
          <p:nvSpPr>
            <p:cNvPr id="281" name="Google Shape;281;p16"/>
            <p:cNvSpPr txBox="1"/>
            <p:nvPr/>
          </p:nvSpPr>
          <p:spPr>
            <a:xfrm>
              <a:off x="0" y="849993"/>
              <a:ext cx="59070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282" name="Google Shape;282;p16"/>
          <p:cNvGrpSpPr/>
          <p:nvPr/>
        </p:nvGrpSpPr>
        <p:grpSpPr>
          <a:xfrm>
            <a:off x="6928929" y="6758766"/>
            <a:ext cx="4430250" cy="2049258"/>
            <a:chOff x="0" y="57150"/>
            <a:chExt cx="5907000" cy="2732343"/>
          </a:xfrm>
        </p:grpSpPr>
        <p:sp>
          <p:nvSpPr>
            <p:cNvPr id="283" name="Google Shape;283;p16"/>
            <p:cNvSpPr txBox="1"/>
            <p:nvPr/>
          </p:nvSpPr>
          <p:spPr>
            <a:xfrm>
              <a:off x="0" y="57150"/>
              <a:ext cx="59070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Main point</a:t>
              </a:r>
              <a:endParaRPr/>
            </a:p>
          </p:txBody>
        </p:sp>
        <p:sp>
          <p:nvSpPr>
            <p:cNvPr id="284" name="Google Shape;284;p16"/>
            <p:cNvSpPr txBox="1"/>
            <p:nvPr/>
          </p:nvSpPr>
          <p:spPr>
            <a:xfrm>
              <a:off x="0" y="849993"/>
              <a:ext cx="59070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grpSp>
        <p:nvGrpSpPr>
          <p:cNvPr id="285" name="Google Shape;285;p16"/>
          <p:cNvGrpSpPr/>
          <p:nvPr/>
        </p:nvGrpSpPr>
        <p:grpSpPr>
          <a:xfrm>
            <a:off x="12824907" y="1639303"/>
            <a:ext cx="4430250" cy="2049258"/>
            <a:chOff x="0" y="57150"/>
            <a:chExt cx="5907000" cy="2732343"/>
          </a:xfrm>
        </p:grpSpPr>
        <p:sp>
          <p:nvSpPr>
            <p:cNvPr id="286" name="Google Shape;286;p16"/>
            <p:cNvSpPr txBox="1"/>
            <p:nvPr/>
          </p:nvSpPr>
          <p:spPr>
            <a:xfrm>
              <a:off x="0" y="57150"/>
              <a:ext cx="5907000" cy="665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3600" u="none" cap="none" strike="noStrike">
                  <a:solidFill>
                    <a:srgbClr val="FFFFFF"/>
                  </a:solidFill>
                  <a:latin typeface="Inter"/>
                  <a:ea typeface="Inter"/>
                  <a:cs typeface="Inter"/>
                  <a:sym typeface="Inter"/>
                </a:rPr>
                <a:t>Main point</a:t>
              </a:r>
              <a:endParaRPr/>
            </a:p>
          </p:txBody>
        </p:sp>
        <p:sp>
          <p:nvSpPr>
            <p:cNvPr id="287" name="Google Shape;287;p16"/>
            <p:cNvSpPr txBox="1"/>
            <p:nvPr/>
          </p:nvSpPr>
          <p:spPr>
            <a:xfrm>
              <a:off x="0" y="849993"/>
              <a:ext cx="5907000" cy="1939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FFFFFF"/>
                  </a:solidFill>
                  <a:latin typeface="Inter"/>
                  <a:ea typeface="Inter"/>
                  <a:cs typeface="Inter"/>
                  <a:sym typeface="Inter"/>
                </a:rPr>
                <a:t>Briefly elaborate on what you want to discuss. Lorem ipsum dolor sit amet, consectetur adipiscing elit, sed do eiusmod tempor incididunt ut labore.</a:t>
              </a:r>
              <a:endParaRPr/>
            </a:p>
          </p:txBody>
        </p:sp>
      </p:grpSp>
      <p:pic>
        <p:nvPicPr>
          <p:cNvPr id="288" name="Google Shape;288;p16"/>
          <p:cNvPicPr preferRelativeResize="0"/>
          <p:nvPr/>
        </p:nvPicPr>
        <p:blipFill>
          <a:blip r:embed="rId4">
            <a:alphaModFix/>
          </a:blip>
          <a:stretch>
            <a:fillRect/>
          </a:stretch>
        </p:blipFill>
        <p:spPr>
          <a:xfrm>
            <a:off x="6431725" y="553726"/>
            <a:ext cx="5424600" cy="4081200"/>
          </a:xfrm>
          <a:prstGeom prst="roundRect">
            <a:avLst>
              <a:gd fmla="val 5731" name="adj"/>
            </a:avLst>
          </a:prstGeom>
          <a:noFill/>
          <a:ln>
            <a:noFill/>
          </a:ln>
        </p:spPr>
      </p:pic>
      <p:pic>
        <p:nvPicPr>
          <p:cNvPr id="289" name="Google Shape;289;p16"/>
          <p:cNvPicPr preferRelativeResize="0"/>
          <p:nvPr/>
        </p:nvPicPr>
        <p:blipFill>
          <a:blip r:embed="rId5">
            <a:alphaModFix/>
          </a:blip>
          <a:stretch>
            <a:fillRect/>
          </a:stretch>
        </p:blipFill>
        <p:spPr>
          <a:xfrm>
            <a:off x="12340050" y="5673200"/>
            <a:ext cx="5424600" cy="4081200"/>
          </a:xfrm>
          <a:prstGeom prst="roundRect">
            <a:avLst>
              <a:gd fmla="val 4666" name="adj"/>
            </a:avLst>
          </a:prstGeom>
          <a:noFill/>
          <a:ln>
            <a:noFill/>
          </a:ln>
        </p:spPr>
      </p:pic>
    </p:spTree>
  </p:cSld>
  <p:clrMapOvr>
    <a:masterClrMapping/>
  </p:clrMapOvr>
  <p:transition spd="slow">
    <p:fade/>
  </p:transition>
</p:sld>
</file>

<file path=ppt/theme/theme1.xml><?xml version="1.0" encoding="utf-8"?>
<a:theme xmlns:a="http://schemas.openxmlformats.org/drawingml/2006/main" xmlns:r="http://schemas.openxmlformats.org/officeDocument/2006/relationships" name="Consumer Electronics Brand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