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10287000" cx="18288000"/>
  <p:notesSz cx="6858000" cy="9144000"/>
  <p:embeddedFontLst>
    <p:embeddedFont>
      <p:font typeface="Forum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EA73C7-6C4C-4C1E-9B3A-40FD0EE163BA}">
  <a:tblStyle styleId="{63EA73C7-6C4C-4C1E-9B3A-40FD0EE163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font" Target="fonts/Forum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410175" y="719925"/>
            <a:ext cx="13992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306725" y="2621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635550" y="1215000"/>
            <a:ext cx="1371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86650" y="31404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810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810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692613" y="540348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635550" y="1215000"/>
            <a:ext cx="1371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35550" y="1215000"/>
            <a:ext cx="1371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770450" y="32701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5961450" y="32701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635550" y="1215000"/>
            <a:ext cx="1371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813250" y="468785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8001075" y="46878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  <a:highlight>
                  <a:schemeClr val="dk1"/>
                </a:highlight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highlight>
                  <a:schemeClr val="dk1"/>
                </a:highlight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  <a:highlight>
                  <a:schemeClr val="dk1"/>
                </a:highlight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  <a:highlight>
                  <a:schemeClr val="dk1"/>
                </a:highlight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highlight>
                  <a:schemeClr val="dk1"/>
                </a:highlight>
              </a:defRPr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highlight>
                  <a:schemeClr val="dk1"/>
                </a:highlight>
              </a:defRPr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highlight>
                  <a:schemeClr val="dk1"/>
                </a:highlight>
              </a:defRPr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highlight>
                  <a:schemeClr val="dk1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797650" y="597300"/>
            <a:ext cx="9405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1613350" y="278602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797650" y="597300"/>
            <a:ext cx="9405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1613350" y="278602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07775" y="27373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965466" y="1525625"/>
            <a:ext cx="129180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/>
          <p:nvPr>
            <p:ph idx="2" type="pic"/>
          </p:nvPr>
        </p:nvSpPr>
        <p:spPr>
          <a:xfrm>
            <a:off x="11438888" y="30861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1121925" y="3043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35550" y="1215000"/>
            <a:ext cx="1371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orum"/>
              <a:buNone/>
              <a:defRPr i="0" sz="8000" u="none" cap="none" strike="noStrike">
                <a:solidFill>
                  <a:schemeClr val="dk1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86650" y="31404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i="0" sz="3200" u="none" cap="none" strike="noStrike">
                <a:solidFill>
                  <a:schemeClr val="dk1"/>
                </a:solidFill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i="0" sz="2800" u="none" cap="none" strike="noStrike">
                <a:solidFill>
                  <a:schemeClr val="dk1"/>
                </a:solidFill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sz="24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13.png"/><Relationship Id="rId7" Type="http://schemas.openxmlformats.org/officeDocument/2006/relationships/image" Target="../media/image31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jp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image" Target="../media/image34.jpg"/><Relationship Id="rId6" Type="http://schemas.openxmlformats.org/officeDocument/2006/relationships/image" Target="../media/image63.jpg"/><Relationship Id="rId7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101.jpg"/><Relationship Id="rId8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53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Relationship Id="rId7" Type="http://schemas.openxmlformats.org/officeDocument/2006/relationships/image" Target="../media/image44.png"/><Relationship Id="rId8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9.jpg"/></Relationships>
</file>

<file path=ppt/slides/_rels/slide21.xml.rels><?xml version="1.0" encoding="UTF-8" standalone="yes"?><Relationships xmlns="http://schemas.openxmlformats.org/package/2006/relationships"><Relationship Id="rId40" Type="http://schemas.openxmlformats.org/officeDocument/2006/relationships/image" Target="../media/image84.png"/><Relationship Id="rId42" Type="http://schemas.openxmlformats.org/officeDocument/2006/relationships/image" Target="../media/image87.png"/><Relationship Id="rId41" Type="http://schemas.openxmlformats.org/officeDocument/2006/relationships/image" Target="../media/image79.png"/><Relationship Id="rId44" Type="http://schemas.openxmlformats.org/officeDocument/2006/relationships/image" Target="../media/image98.png"/><Relationship Id="rId43" Type="http://schemas.openxmlformats.org/officeDocument/2006/relationships/image" Target="../media/image86.png"/><Relationship Id="rId46" Type="http://schemas.openxmlformats.org/officeDocument/2006/relationships/image" Target="../media/image100.png"/><Relationship Id="rId45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60.png"/><Relationship Id="rId48" Type="http://schemas.openxmlformats.org/officeDocument/2006/relationships/image" Target="../media/image99.png"/><Relationship Id="rId47" Type="http://schemas.openxmlformats.org/officeDocument/2006/relationships/image" Target="../media/image96.png"/><Relationship Id="rId49" Type="http://schemas.openxmlformats.org/officeDocument/2006/relationships/image" Target="../media/image92.png"/><Relationship Id="rId5" Type="http://schemas.openxmlformats.org/officeDocument/2006/relationships/image" Target="../media/image45.png"/><Relationship Id="rId6" Type="http://schemas.openxmlformats.org/officeDocument/2006/relationships/image" Target="../media/image11.png"/><Relationship Id="rId7" Type="http://schemas.openxmlformats.org/officeDocument/2006/relationships/image" Target="../media/image64.png"/><Relationship Id="rId8" Type="http://schemas.openxmlformats.org/officeDocument/2006/relationships/image" Target="../media/image14.png"/><Relationship Id="rId31" Type="http://schemas.openxmlformats.org/officeDocument/2006/relationships/image" Target="../media/image66.png"/><Relationship Id="rId30" Type="http://schemas.openxmlformats.org/officeDocument/2006/relationships/image" Target="../media/image74.png"/><Relationship Id="rId33" Type="http://schemas.openxmlformats.org/officeDocument/2006/relationships/image" Target="../media/image91.png"/><Relationship Id="rId32" Type="http://schemas.openxmlformats.org/officeDocument/2006/relationships/image" Target="../media/image82.png"/><Relationship Id="rId35" Type="http://schemas.openxmlformats.org/officeDocument/2006/relationships/image" Target="../media/image88.png"/><Relationship Id="rId34" Type="http://schemas.openxmlformats.org/officeDocument/2006/relationships/image" Target="../media/image93.png"/><Relationship Id="rId37" Type="http://schemas.openxmlformats.org/officeDocument/2006/relationships/image" Target="../media/image75.png"/><Relationship Id="rId36" Type="http://schemas.openxmlformats.org/officeDocument/2006/relationships/image" Target="../media/image97.png"/><Relationship Id="rId39" Type="http://schemas.openxmlformats.org/officeDocument/2006/relationships/image" Target="../media/image80.png"/><Relationship Id="rId38" Type="http://schemas.openxmlformats.org/officeDocument/2006/relationships/image" Target="../media/image78.png"/><Relationship Id="rId20" Type="http://schemas.openxmlformats.org/officeDocument/2006/relationships/image" Target="../media/image95.png"/><Relationship Id="rId22" Type="http://schemas.openxmlformats.org/officeDocument/2006/relationships/image" Target="../media/image6.png"/><Relationship Id="rId21" Type="http://schemas.openxmlformats.org/officeDocument/2006/relationships/image" Target="../media/image73.png"/><Relationship Id="rId24" Type="http://schemas.openxmlformats.org/officeDocument/2006/relationships/image" Target="../media/image71.png"/><Relationship Id="rId23" Type="http://schemas.openxmlformats.org/officeDocument/2006/relationships/image" Target="../media/image61.png"/><Relationship Id="rId26" Type="http://schemas.openxmlformats.org/officeDocument/2006/relationships/image" Target="../media/image68.png"/><Relationship Id="rId25" Type="http://schemas.openxmlformats.org/officeDocument/2006/relationships/image" Target="../media/image83.png"/><Relationship Id="rId28" Type="http://schemas.openxmlformats.org/officeDocument/2006/relationships/image" Target="../media/image67.png"/><Relationship Id="rId27" Type="http://schemas.openxmlformats.org/officeDocument/2006/relationships/image" Target="../media/image81.png"/><Relationship Id="rId29" Type="http://schemas.openxmlformats.org/officeDocument/2006/relationships/image" Target="../media/image72.png"/><Relationship Id="rId50" Type="http://schemas.openxmlformats.org/officeDocument/2006/relationships/image" Target="../media/image23.png"/><Relationship Id="rId11" Type="http://schemas.openxmlformats.org/officeDocument/2006/relationships/image" Target="../media/image57.png"/><Relationship Id="rId10" Type="http://schemas.openxmlformats.org/officeDocument/2006/relationships/image" Target="../media/image76.png"/><Relationship Id="rId13" Type="http://schemas.openxmlformats.org/officeDocument/2006/relationships/image" Target="../media/image50.png"/><Relationship Id="rId12" Type="http://schemas.openxmlformats.org/officeDocument/2006/relationships/image" Target="../media/image55.png"/><Relationship Id="rId15" Type="http://schemas.openxmlformats.org/officeDocument/2006/relationships/image" Target="../media/image5.png"/><Relationship Id="rId14" Type="http://schemas.openxmlformats.org/officeDocument/2006/relationships/image" Target="../media/image54.png"/><Relationship Id="rId17" Type="http://schemas.openxmlformats.org/officeDocument/2006/relationships/image" Target="../media/image70.png"/><Relationship Id="rId16" Type="http://schemas.openxmlformats.org/officeDocument/2006/relationships/image" Target="../media/image62.png"/><Relationship Id="rId19" Type="http://schemas.openxmlformats.org/officeDocument/2006/relationships/image" Target="../media/image65.png"/><Relationship Id="rId18" Type="http://schemas.openxmlformats.org/officeDocument/2006/relationships/image" Target="../media/image5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4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5" Type="http://schemas.openxmlformats.org/officeDocument/2006/relationships/image" Target="../media/image7.jpg"/><Relationship Id="rId6" Type="http://schemas.openxmlformats.org/officeDocument/2006/relationships/image" Target="../media/image10.jp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9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11"/>
          <p:cNvGrpSpPr/>
          <p:nvPr/>
        </p:nvGrpSpPr>
        <p:grpSpPr>
          <a:xfrm>
            <a:off x="-3086586" y="-2062162"/>
            <a:ext cx="14347017" cy="14411325"/>
            <a:chOff x="1813" y="0"/>
            <a:chExt cx="809173" cy="812800"/>
          </a:xfrm>
        </p:grpSpPr>
        <p:sp>
          <p:nvSpPr>
            <p:cNvPr id="49" name="Google Shape;49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11"/>
          <p:cNvSpPr/>
          <p:nvPr/>
        </p:nvSpPr>
        <p:spPr>
          <a:xfrm>
            <a:off x="9378627" y="-857140"/>
            <a:ext cx="11591047" cy="11591047"/>
          </a:xfrm>
          <a:custGeom>
            <a:rect b="b" l="l" r="r" t="t"/>
            <a:pathLst>
              <a:path extrusionOk="0" h="11591047" w="11591047">
                <a:moveTo>
                  <a:pt x="0" y="0"/>
                </a:moveTo>
                <a:lnTo>
                  <a:pt x="11591047" y="0"/>
                </a:lnTo>
                <a:lnTo>
                  <a:pt x="11591047" y="11591047"/>
                </a:lnTo>
                <a:lnTo>
                  <a:pt x="0" y="11591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11"/>
          <p:cNvSpPr/>
          <p:nvPr/>
        </p:nvSpPr>
        <p:spPr>
          <a:xfrm>
            <a:off x="3626916" y="1962150"/>
            <a:ext cx="2976234" cy="2976234"/>
          </a:xfrm>
          <a:custGeom>
            <a:rect b="b" l="l" r="r" t="t"/>
            <a:pathLst>
              <a:path extrusionOk="0" h="2976234" w="2976234">
                <a:moveTo>
                  <a:pt x="0" y="0"/>
                </a:moveTo>
                <a:lnTo>
                  <a:pt x="2976234" y="0"/>
                </a:lnTo>
                <a:lnTo>
                  <a:pt x="2976234" y="2976234"/>
                </a:lnTo>
                <a:lnTo>
                  <a:pt x="0" y="2976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9844625" y="-487953"/>
            <a:ext cx="10852718" cy="1085267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4086" l="-40485" r="-16672" t="-236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1325880" y="7638245"/>
            <a:ext cx="7578305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55" name="Google Shape;55;p11"/>
          <p:cNvGrpSpPr/>
          <p:nvPr/>
        </p:nvGrpSpPr>
        <p:grpSpPr>
          <a:xfrm>
            <a:off x="2952750" y="7147074"/>
            <a:ext cx="4381500" cy="3266929"/>
            <a:chOff x="0" y="-47625"/>
            <a:chExt cx="1153975" cy="860425"/>
          </a:xfrm>
        </p:grpSpPr>
        <p:sp>
          <p:nvSpPr>
            <p:cNvPr id="56" name="Google Shape;56;p11"/>
            <p:cNvSpPr/>
            <p:nvPr/>
          </p:nvSpPr>
          <p:spPr>
            <a:xfrm>
              <a:off x="0" y="0"/>
              <a:ext cx="1153975" cy="176229"/>
            </a:xfrm>
            <a:custGeom>
              <a:rect b="b" l="l" r="r" t="t"/>
              <a:pathLst>
                <a:path extrusionOk="0" h="176229" w="1153975">
                  <a:moveTo>
                    <a:pt x="0" y="0"/>
                  </a:moveTo>
                  <a:lnTo>
                    <a:pt x="1153975" y="0"/>
                  </a:lnTo>
                  <a:lnTo>
                    <a:pt x="1153975" y="176229"/>
                  </a:lnTo>
                  <a:lnTo>
                    <a:pt x="0" y="176229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57" name="Google Shape;57;p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11"/>
          <p:cNvSpPr txBox="1"/>
          <p:nvPr/>
        </p:nvSpPr>
        <p:spPr>
          <a:xfrm>
            <a:off x="1028700" y="7269945"/>
            <a:ext cx="8254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1117438" y="5248275"/>
            <a:ext cx="82548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Branding Kit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20"/>
          <p:cNvCxnSpPr/>
          <p:nvPr/>
        </p:nvCxnSpPr>
        <p:spPr>
          <a:xfrm>
            <a:off x="3525916" y="1480524"/>
            <a:ext cx="11236169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236" name="Google Shape;236;p20"/>
          <p:cNvGrpSpPr/>
          <p:nvPr/>
        </p:nvGrpSpPr>
        <p:grpSpPr>
          <a:xfrm>
            <a:off x="5858917" y="599406"/>
            <a:ext cx="6570166" cy="3266927"/>
            <a:chOff x="0" y="-47625"/>
            <a:chExt cx="1730414" cy="860425"/>
          </a:xfrm>
        </p:grpSpPr>
        <p:sp>
          <p:nvSpPr>
            <p:cNvPr id="237" name="Google Shape;237;p20"/>
            <p:cNvSpPr/>
            <p:nvPr/>
          </p:nvSpPr>
          <p:spPr>
            <a:xfrm>
              <a:off x="0" y="0"/>
              <a:ext cx="1730414" cy="368878"/>
            </a:xfrm>
            <a:custGeom>
              <a:rect b="b" l="l" r="r" t="t"/>
              <a:pathLst>
                <a:path extrusionOk="0" h="368878" w="1730414">
                  <a:moveTo>
                    <a:pt x="0" y="0"/>
                  </a:moveTo>
                  <a:lnTo>
                    <a:pt x="1730414" y="0"/>
                  </a:lnTo>
                  <a:lnTo>
                    <a:pt x="1730414" y="368878"/>
                  </a:lnTo>
                  <a:lnTo>
                    <a:pt x="0" y="368878"/>
                  </a:lnTo>
                  <a:close/>
                </a:path>
              </a:pathLst>
            </a:custGeom>
            <a:solidFill>
              <a:srgbClr val="EEEAD6"/>
            </a:solidFill>
            <a:ln>
              <a:noFill/>
            </a:ln>
          </p:spPr>
        </p:sp>
        <p:sp>
          <p:nvSpPr>
            <p:cNvPr id="238" name="Google Shape;238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20"/>
          <p:cNvGrpSpPr/>
          <p:nvPr/>
        </p:nvGrpSpPr>
        <p:grpSpPr>
          <a:xfrm>
            <a:off x="2209882" y="3292772"/>
            <a:ext cx="3870752" cy="2483311"/>
            <a:chOff x="0" y="0"/>
            <a:chExt cx="5161003" cy="3311082"/>
          </a:xfrm>
        </p:grpSpPr>
        <p:grpSp>
          <p:nvGrpSpPr>
            <p:cNvPr id="240" name="Google Shape;240;p20"/>
            <p:cNvGrpSpPr/>
            <p:nvPr/>
          </p:nvGrpSpPr>
          <p:grpSpPr>
            <a:xfrm>
              <a:off x="1968632" y="0"/>
              <a:ext cx="1223737" cy="1229222"/>
              <a:chOff x="1813" y="0"/>
              <a:chExt cx="809173" cy="812800"/>
            </a:xfrm>
          </p:grpSpPr>
          <p:sp>
            <p:nvSpPr>
              <p:cNvPr id="241" name="Google Shape;241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20"/>
            <p:cNvSpPr txBox="1"/>
            <p:nvPr/>
          </p:nvSpPr>
          <p:spPr>
            <a:xfrm>
              <a:off x="0" y="1401265"/>
              <a:ext cx="516100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244" name="Google Shape;244;p20"/>
            <p:cNvSpPr txBox="1"/>
            <p:nvPr/>
          </p:nvSpPr>
          <p:spPr>
            <a:xfrm>
              <a:off x="0" y="2325882"/>
              <a:ext cx="5160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2241026" y="249872"/>
              <a:ext cx="678950" cy="678950"/>
            </a:xfrm>
            <a:custGeom>
              <a:rect b="b" l="l" r="r" t="t"/>
              <a:pathLst>
                <a:path extrusionOk="0" h="678950" w="678950">
                  <a:moveTo>
                    <a:pt x="0" y="0"/>
                  </a:moveTo>
                  <a:lnTo>
                    <a:pt x="678950" y="0"/>
                  </a:lnTo>
                  <a:lnTo>
                    <a:pt x="678950" y="678950"/>
                  </a:lnTo>
                  <a:lnTo>
                    <a:pt x="0" y="6789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20"/>
          <p:cNvSpPr txBox="1"/>
          <p:nvPr/>
        </p:nvSpPr>
        <p:spPr>
          <a:xfrm>
            <a:off x="6277136" y="780232"/>
            <a:ext cx="5733728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Our Partners</a:t>
            </a:r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7083273" y="3292772"/>
            <a:ext cx="3870752" cy="2483311"/>
            <a:chOff x="0" y="0"/>
            <a:chExt cx="5161003" cy="3311082"/>
          </a:xfrm>
        </p:grpSpPr>
        <p:grpSp>
          <p:nvGrpSpPr>
            <p:cNvPr id="248" name="Google Shape;248;p20"/>
            <p:cNvGrpSpPr/>
            <p:nvPr/>
          </p:nvGrpSpPr>
          <p:grpSpPr>
            <a:xfrm>
              <a:off x="1968632" y="0"/>
              <a:ext cx="1223737" cy="1229222"/>
              <a:chOff x="1813" y="0"/>
              <a:chExt cx="809173" cy="812800"/>
            </a:xfrm>
          </p:grpSpPr>
          <p:sp>
            <p:nvSpPr>
              <p:cNvPr id="249" name="Google Shape;249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0"/>
            <p:cNvSpPr txBox="1"/>
            <p:nvPr/>
          </p:nvSpPr>
          <p:spPr>
            <a:xfrm>
              <a:off x="0" y="1401265"/>
              <a:ext cx="516100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0" y="2325882"/>
              <a:ext cx="5160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2268546" y="253964"/>
              <a:ext cx="623911" cy="623911"/>
            </a:xfrm>
            <a:custGeom>
              <a:rect b="b" l="l" r="r" t="t"/>
              <a:pathLst>
                <a:path extrusionOk="0" h="623911" w="623911">
                  <a:moveTo>
                    <a:pt x="0" y="0"/>
                  </a:moveTo>
                  <a:lnTo>
                    <a:pt x="623911" y="0"/>
                  </a:lnTo>
                  <a:lnTo>
                    <a:pt x="623911" y="623912"/>
                  </a:lnTo>
                  <a:lnTo>
                    <a:pt x="0" y="6239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54" name="Google Shape;254;p20"/>
          <p:cNvGrpSpPr/>
          <p:nvPr/>
        </p:nvGrpSpPr>
        <p:grpSpPr>
          <a:xfrm>
            <a:off x="12035911" y="3292772"/>
            <a:ext cx="3870752" cy="2483311"/>
            <a:chOff x="0" y="0"/>
            <a:chExt cx="5161003" cy="3311082"/>
          </a:xfrm>
        </p:grpSpPr>
        <p:grpSp>
          <p:nvGrpSpPr>
            <p:cNvPr id="255" name="Google Shape;255;p20"/>
            <p:cNvGrpSpPr/>
            <p:nvPr/>
          </p:nvGrpSpPr>
          <p:grpSpPr>
            <a:xfrm>
              <a:off x="1968632" y="0"/>
              <a:ext cx="1223737" cy="1229222"/>
              <a:chOff x="1813" y="0"/>
              <a:chExt cx="809173" cy="812800"/>
            </a:xfrm>
          </p:grpSpPr>
          <p:sp>
            <p:nvSpPr>
              <p:cNvPr id="256" name="Google Shape;256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20"/>
            <p:cNvSpPr/>
            <p:nvPr/>
          </p:nvSpPr>
          <p:spPr>
            <a:xfrm>
              <a:off x="2255657" y="289766"/>
              <a:ext cx="649689" cy="649689"/>
            </a:xfrm>
            <a:custGeom>
              <a:rect b="b" l="l" r="r" t="t"/>
              <a:pathLst>
                <a:path extrusionOk="0" h="649689" w="649689">
                  <a:moveTo>
                    <a:pt x="0" y="0"/>
                  </a:moveTo>
                  <a:lnTo>
                    <a:pt x="649689" y="0"/>
                  </a:lnTo>
                  <a:lnTo>
                    <a:pt x="649689" y="649690"/>
                  </a:lnTo>
                  <a:lnTo>
                    <a:pt x="0" y="64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9" name="Google Shape;259;p20"/>
            <p:cNvSpPr txBox="1"/>
            <p:nvPr/>
          </p:nvSpPr>
          <p:spPr>
            <a:xfrm>
              <a:off x="0" y="1401265"/>
              <a:ext cx="516100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260" name="Google Shape;260;p20"/>
            <p:cNvSpPr txBox="1"/>
            <p:nvPr/>
          </p:nvSpPr>
          <p:spPr>
            <a:xfrm>
              <a:off x="0" y="2325882"/>
              <a:ext cx="5160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261" name="Google Shape;261;p20"/>
          <p:cNvGrpSpPr/>
          <p:nvPr/>
        </p:nvGrpSpPr>
        <p:grpSpPr>
          <a:xfrm>
            <a:off x="2295610" y="6446203"/>
            <a:ext cx="3870752" cy="2483311"/>
            <a:chOff x="0" y="0"/>
            <a:chExt cx="5161003" cy="3311082"/>
          </a:xfrm>
        </p:grpSpPr>
        <p:grpSp>
          <p:nvGrpSpPr>
            <p:cNvPr id="262" name="Google Shape;262;p20"/>
            <p:cNvGrpSpPr/>
            <p:nvPr/>
          </p:nvGrpSpPr>
          <p:grpSpPr>
            <a:xfrm>
              <a:off x="1968632" y="0"/>
              <a:ext cx="1223737" cy="1229222"/>
              <a:chOff x="1813" y="0"/>
              <a:chExt cx="809173" cy="812800"/>
            </a:xfrm>
          </p:grpSpPr>
          <p:sp>
            <p:nvSpPr>
              <p:cNvPr id="263" name="Google Shape;26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5" name="Google Shape;265;p20"/>
            <p:cNvSpPr/>
            <p:nvPr/>
          </p:nvSpPr>
          <p:spPr>
            <a:xfrm>
              <a:off x="2249786" y="283895"/>
              <a:ext cx="661432" cy="661432"/>
            </a:xfrm>
            <a:custGeom>
              <a:rect b="b" l="l" r="r" t="t"/>
              <a:pathLst>
                <a:path extrusionOk="0" h="661432" w="661432">
                  <a:moveTo>
                    <a:pt x="0" y="0"/>
                  </a:moveTo>
                  <a:lnTo>
                    <a:pt x="661431" y="0"/>
                  </a:lnTo>
                  <a:lnTo>
                    <a:pt x="661431" y="661432"/>
                  </a:lnTo>
                  <a:lnTo>
                    <a:pt x="0" y="661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6" name="Google Shape;266;p20"/>
            <p:cNvSpPr txBox="1"/>
            <p:nvPr/>
          </p:nvSpPr>
          <p:spPr>
            <a:xfrm>
              <a:off x="0" y="1401265"/>
              <a:ext cx="516100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0" y="2325882"/>
              <a:ext cx="5160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7169000" y="6446203"/>
            <a:ext cx="3870752" cy="2483311"/>
            <a:chOff x="0" y="0"/>
            <a:chExt cx="5161003" cy="3311082"/>
          </a:xfrm>
        </p:grpSpPr>
        <p:grpSp>
          <p:nvGrpSpPr>
            <p:cNvPr id="269" name="Google Shape;269;p20"/>
            <p:cNvGrpSpPr/>
            <p:nvPr/>
          </p:nvGrpSpPr>
          <p:grpSpPr>
            <a:xfrm>
              <a:off x="1968632" y="0"/>
              <a:ext cx="1223737" cy="1229222"/>
              <a:chOff x="1813" y="0"/>
              <a:chExt cx="809173" cy="812800"/>
            </a:xfrm>
          </p:grpSpPr>
          <p:sp>
            <p:nvSpPr>
              <p:cNvPr id="270" name="Google Shape;270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20"/>
            <p:cNvSpPr/>
            <p:nvPr/>
          </p:nvSpPr>
          <p:spPr>
            <a:xfrm>
              <a:off x="2255846" y="302655"/>
              <a:ext cx="623911" cy="623911"/>
            </a:xfrm>
            <a:custGeom>
              <a:rect b="b" l="l" r="r" t="t"/>
              <a:pathLst>
                <a:path extrusionOk="0" h="623911" w="623911">
                  <a:moveTo>
                    <a:pt x="0" y="0"/>
                  </a:moveTo>
                  <a:lnTo>
                    <a:pt x="623911" y="0"/>
                  </a:lnTo>
                  <a:lnTo>
                    <a:pt x="623911" y="623912"/>
                  </a:lnTo>
                  <a:lnTo>
                    <a:pt x="0" y="6239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20"/>
            <p:cNvSpPr txBox="1"/>
            <p:nvPr/>
          </p:nvSpPr>
          <p:spPr>
            <a:xfrm>
              <a:off x="0" y="1401265"/>
              <a:ext cx="516100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0" y="2325882"/>
              <a:ext cx="5160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275" name="Google Shape;275;p20"/>
          <p:cNvGrpSpPr/>
          <p:nvPr/>
        </p:nvGrpSpPr>
        <p:grpSpPr>
          <a:xfrm>
            <a:off x="12121638" y="6446203"/>
            <a:ext cx="3870752" cy="2483311"/>
            <a:chOff x="0" y="0"/>
            <a:chExt cx="5161003" cy="3311082"/>
          </a:xfrm>
        </p:grpSpPr>
        <p:grpSp>
          <p:nvGrpSpPr>
            <p:cNvPr id="276" name="Google Shape;276;p20"/>
            <p:cNvGrpSpPr/>
            <p:nvPr/>
          </p:nvGrpSpPr>
          <p:grpSpPr>
            <a:xfrm>
              <a:off x="1968632" y="0"/>
              <a:ext cx="1223737" cy="1229222"/>
              <a:chOff x="1813" y="0"/>
              <a:chExt cx="809173" cy="812800"/>
            </a:xfrm>
          </p:grpSpPr>
          <p:sp>
            <p:nvSpPr>
              <p:cNvPr id="277" name="Google Shape;277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20"/>
            <p:cNvSpPr/>
            <p:nvPr/>
          </p:nvSpPr>
          <p:spPr>
            <a:xfrm>
              <a:off x="2249786" y="283895"/>
              <a:ext cx="661432" cy="661432"/>
            </a:xfrm>
            <a:custGeom>
              <a:rect b="b" l="l" r="r" t="t"/>
              <a:pathLst>
                <a:path extrusionOk="0" h="661432" w="661432">
                  <a:moveTo>
                    <a:pt x="0" y="0"/>
                  </a:moveTo>
                  <a:lnTo>
                    <a:pt x="661431" y="0"/>
                  </a:lnTo>
                  <a:lnTo>
                    <a:pt x="661431" y="661432"/>
                  </a:lnTo>
                  <a:lnTo>
                    <a:pt x="0" y="661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0" name="Google Shape;280;p20"/>
            <p:cNvSpPr txBox="1"/>
            <p:nvPr/>
          </p:nvSpPr>
          <p:spPr>
            <a:xfrm>
              <a:off x="0" y="1401265"/>
              <a:ext cx="516100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Company</a:t>
              </a:r>
              <a:endParaRPr/>
            </a:p>
          </p:txBody>
        </p:sp>
        <p:sp>
          <p:nvSpPr>
            <p:cNvPr id="281" name="Google Shape;281;p20"/>
            <p:cNvSpPr txBox="1"/>
            <p:nvPr/>
          </p:nvSpPr>
          <p:spPr>
            <a:xfrm>
              <a:off x="0" y="2325882"/>
              <a:ext cx="5160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21"/>
          <p:cNvGraphicFramePr/>
          <p:nvPr/>
        </p:nvGraphicFramePr>
        <p:xfrm>
          <a:off x="2540268" y="3226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{63EA73C7-6C4C-4C1E-9B3A-40FD0EE163BA}</a:tableStyleId>
              </a:tblPr>
              <a:tblGrid>
                <a:gridCol w="3247150"/>
                <a:gridCol w="3474525"/>
                <a:gridCol w="3200525"/>
                <a:gridCol w="3285275"/>
              </a:tblGrid>
              <a:tr h="136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0" u="none" cap="none" strike="noStrike">
                          <a:solidFill>
                            <a:srgbClr val="FFFFFF"/>
                          </a:solidFill>
                        </a:rPr>
                        <a:t>S</a:t>
                      </a:r>
                      <a:endParaRPr b="1"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0" u="none" cap="none" strike="noStrike">
                          <a:solidFill>
                            <a:srgbClr val="FFFFFF"/>
                          </a:solidFill>
                        </a:rPr>
                        <a:t>W</a:t>
                      </a:r>
                      <a:endParaRPr b="1"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0" u="none" cap="none" strike="noStrike">
                          <a:solidFill>
                            <a:srgbClr val="FFFFFF"/>
                          </a:solidFill>
                        </a:rPr>
                        <a:t>O</a:t>
                      </a:r>
                      <a:endParaRPr b="1"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0" u="none" cap="none" strike="noStrike">
                          <a:solidFill>
                            <a:srgbClr val="FFFFFF"/>
                          </a:solidFill>
                        </a:rPr>
                        <a:t>T</a:t>
                      </a:r>
                      <a:endParaRPr b="1"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</a:tr>
              <a:tr h="67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7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STRENGTHS</a:t>
                      </a:r>
                      <a:endParaRPr sz="1100" u="none" cap="none" strike="noStrike"/>
                    </a:p>
                  </a:txBody>
                  <a:tcPr marT="190500" marB="190500" marR="190500" marL="190500">
                    <a:lnL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7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WEAKNESSES</a:t>
                      </a:r>
                      <a:endParaRPr sz="1100" u="none" cap="none" strike="noStrike"/>
                    </a:p>
                  </a:txBody>
                  <a:tcPr marT="190500" marB="190500" marR="190500" marL="1905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7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OPPORTUNITIES</a:t>
                      </a:r>
                      <a:endParaRPr sz="1100" u="none" cap="none" strike="noStrike"/>
                    </a:p>
                  </a:txBody>
                  <a:tcPr marT="190500" marB="190500" marR="190500" marL="1905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7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THREATS</a:t>
                      </a:r>
                      <a:endParaRPr sz="1100" u="none" cap="none" strike="noStrike"/>
                    </a:p>
                  </a:txBody>
                  <a:tcPr marT="190500" marB="190500" marR="190500" marL="1905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6A4F"/>
                    </a:solidFill>
                  </a:tcPr>
                </a:tc>
              </a:tr>
              <a:tr h="1940425">
                <a:tc>
                  <a:txBody>
                    <a:bodyPr/>
                    <a:lstStyle/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 doing well? 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sets you apart? What are your good qualities?</a:t>
                      </a:r>
                      <a:endParaRPr/>
                    </a:p>
                  </a:txBody>
                  <a:tcPr marT="190500" marB="190500" marR="190500" marL="1905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EEA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AD6"/>
                    </a:solidFill>
                  </a:tcPr>
                </a:tc>
                <a:tc>
                  <a:txBody>
                    <a:bodyPr/>
                    <a:lstStyle/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do you need to improve? 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resources adequate? What do others do better than you?</a:t>
                      </a:r>
                      <a:endParaRPr/>
                    </a:p>
                  </a:txBody>
                  <a:tcPr marT="190500" marB="190500" marR="190500" marL="1905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EEA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AD6"/>
                    </a:solidFill>
                  </a:tcPr>
                </a:tc>
                <a:tc>
                  <a:txBody>
                    <a:bodyPr/>
                    <a:lstStyle/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goals? 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demands shifting? How can it be improved?</a:t>
                      </a:r>
                      <a:endParaRPr/>
                    </a:p>
                  </a:txBody>
                  <a:tcPr marT="190500" marB="190500" marR="190500" marL="1905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EEA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AD6"/>
                    </a:solidFill>
                  </a:tcPr>
                </a:tc>
                <a:tc>
                  <a:txBody>
                    <a:bodyPr/>
                    <a:lstStyle/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the blockers you're facing? </a:t>
                      </a:r>
                      <a:endParaRPr sz="1100" u="none" cap="none" strike="noStrike"/>
                    </a:p>
                    <a:p>
                      <a:pPr indent="-161925" lvl="1" marL="32385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factors outside of your control?</a:t>
                      </a:r>
                      <a:endParaRPr/>
                    </a:p>
                  </a:txBody>
                  <a:tcPr marT="190500" marB="190500" marR="190500" marL="1905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6A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EEA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AD6"/>
                    </a:solidFill>
                  </a:tcPr>
                </a:tc>
              </a:tr>
            </a:tbl>
          </a:graphicData>
        </a:graphic>
      </p:graphicFrame>
      <p:cxnSp>
        <p:nvCxnSpPr>
          <p:cNvPr id="287" name="Google Shape;287;p21"/>
          <p:cNvCxnSpPr/>
          <p:nvPr/>
        </p:nvCxnSpPr>
        <p:spPr>
          <a:xfrm>
            <a:off x="3525916" y="1470999"/>
            <a:ext cx="11236169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288" name="Google Shape;288;p21"/>
          <p:cNvSpPr/>
          <p:nvPr/>
        </p:nvSpPr>
        <p:spPr>
          <a:xfrm>
            <a:off x="7265470" y="780232"/>
            <a:ext cx="3830094" cy="1400584"/>
          </a:xfrm>
          <a:custGeom>
            <a:rect b="b" l="l" r="r" t="t"/>
            <a:pathLst>
              <a:path extrusionOk="0" h="368878" w="1008749">
                <a:moveTo>
                  <a:pt x="0" y="0"/>
                </a:moveTo>
                <a:lnTo>
                  <a:pt x="1008749" y="0"/>
                </a:lnTo>
                <a:lnTo>
                  <a:pt x="1008749" y="368878"/>
                </a:lnTo>
                <a:lnTo>
                  <a:pt x="0" y="368878"/>
                </a:lnTo>
                <a:close/>
              </a:path>
            </a:pathLst>
          </a:custGeom>
          <a:solidFill>
            <a:srgbClr val="EEEAD6"/>
          </a:solidFill>
          <a:ln>
            <a:noFill/>
          </a:ln>
        </p:spPr>
      </p:sp>
      <p:sp>
        <p:nvSpPr>
          <p:cNvPr id="289" name="Google Shape;289;p21"/>
          <p:cNvSpPr txBox="1"/>
          <p:nvPr/>
        </p:nvSpPr>
        <p:spPr>
          <a:xfrm>
            <a:off x="6966051" y="770707"/>
            <a:ext cx="4428932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Analysis</a:t>
            </a:r>
            <a:endParaRPr/>
          </a:p>
        </p:txBody>
      </p:sp>
      <p:cxnSp>
        <p:nvCxnSpPr>
          <p:cNvPr id="290" name="Google Shape;290;p21"/>
          <p:cNvCxnSpPr/>
          <p:nvPr/>
        </p:nvCxnSpPr>
        <p:spPr>
          <a:xfrm>
            <a:off x="5776119" y="5324885"/>
            <a:ext cx="0" cy="25795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21"/>
          <p:cNvCxnSpPr/>
          <p:nvPr/>
        </p:nvCxnSpPr>
        <p:spPr>
          <a:xfrm>
            <a:off x="9267825" y="5324885"/>
            <a:ext cx="0" cy="2571049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21"/>
          <p:cNvCxnSpPr/>
          <p:nvPr/>
        </p:nvCxnSpPr>
        <p:spPr>
          <a:xfrm>
            <a:off x="12470567" y="5324885"/>
            <a:ext cx="0" cy="2570274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21"/>
          <p:cNvCxnSpPr/>
          <p:nvPr/>
        </p:nvCxnSpPr>
        <p:spPr>
          <a:xfrm>
            <a:off x="2559318" y="5324885"/>
            <a:ext cx="0" cy="2559109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21"/>
          <p:cNvCxnSpPr/>
          <p:nvPr/>
        </p:nvCxnSpPr>
        <p:spPr>
          <a:xfrm>
            <a:off x="15728682" y="5324885"/>
            <a:ext cx="0" cy="2575864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21"/>
          <p:cNvCxnSpPr/>
          <p:nvPr/>
        </p:nvCxnSpPr>
        <p:spPr>
          <a:xfrm rot="10800000">
            <a:off x="2559387" y="7886534"/>
            <a:ext cx="13171475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/>
          <p:nvPr/>
        </p:nvSpPr>
        <p:spPr>
          <a:xfrm>
            <a:off x="2073426" y="0"/>
            <a:ext cx="17180413" cy="10324329"/>
          </a:xfrm>
          <a:custGeom>
            <a:rect b="b" l="l" r="r" t="t"/>
            <a:pathLst>
              <a:path extrusionOk="0" h="10324329" w="17180413">
                <a:moveTo>
                  <a:pt x="0" y="0"/>
                </a:moveTo>
                <a:lnTo>
                  <a:pt x="17180413" y="0"/>
                </a:lnTo>
                <a:lnTo>
                  <a:pt x="17180413" y="10324329"/>
                </a:lnTo>
                <a:lnTo>
                  <a:pt x="0" y="10324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502" l="0" r="0" t="-5502"/>
            </a:stretch>
          </a:blipFill>
          <a:ln>
            <a:noFill/>
          </a:ln>
        </p:spPr>
      </p:sp>
      <p:sp>
        <p:nvSpPr>
          <p:cNvPr id="301" name="Google Shape;301;p22"/>
          <p:cNvSpPr/>
          <p:nvPr/>
        </p:nvSpPr>
        <p:spPr>
          <a:xfrm>
            <a:off x="12073433" y="812691"/>
            <a:ext cx="2532716" cy="2532716"/>
          </a:xfrm>
          <a:custGeom>
            <a:rect b="b" l="l" r="r" t="t"/>
            <a:pathLst>
              <a:path extrusionOk="0" h="2532716" w="2532716">
                <a:moveTo>
                  <a:pt x="0" y="0"/>
                </a:moveTo>
                <a:lnTo>
                  <a:pt x="2532716" y="0"/>
                </a:lnTo>
                <a:lnTo>
                  <a:pt x="2532716" y="2532716"/>
                </a:lnTo>
                <a:lnTo>
                  <a:pt x="0" y="2532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2" name="Google Shape;302;p22"/>
          <p:cNvGrpSpPr/>
          <p:nvPr/>
        </p:nvGrpSpPr>
        <p:grpSpPr>
          <a:xfrm>
            <a:off x="0" y="-180826"/>
            <a:ext cx="5567900" cy="10467826"/>
            <a:chOff x="0" y="-47625"/>
            <a:chExt cx="1466443" cy="2756958"/>
          </a:xfrm>
        </p:grpSpPr>
        <p:sp>
          <p:nvSpPr>
            <p:cNvPr id="303" name="Google Shape;303;p22"/>
            <p:cNvSpPr/>
            <p:nvPr/>
          </p:nvSpPr>
          <p:spPr>
            <a:xfrm>
              <a:off x="0" y="0"/>
              <a:ext cx="1466443" cy="2709333"/>
            </a:xfrm>
            <a:custGeom>
              <a:rect b="b" l="l" r="r" t="t"/>
              <a:pathLst>
                <a:path extrusionOk="0" h="2709333" w="1466443">
                  <a:moveTo>
                    <a:pt x="0" y="0"/>
                  </a:moveTo>
                  <a:lnTo>
                    <a:pt x="1466443" y="0"/>
                  </a:lnTo>
                  <a:lnTo>
                    <a:pt x="1466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304" name="Google Shape;304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5" name="Google Shape;305;p22"/>
          <p:cNvCxnSpPr/>
          <p:nvPr/>
        </p:nvCxnSpPr>
        <p:spPr>
          <a:xfrm>
            <a:off x="1897389" y="-3867169"/>
            <a:ext cx="0" cy="9734587"/>
          </a:xfrm>
          <a:prstGeom prst="straightConnector1">
            <a:avLst/>
          </a:prstGeom>
          <a:noFill/>
          <a:ln cap="flat" cmpd="sng" w="38100">
            <a:solidFill>
              <a:srgbClr val="EEEAD6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306" name="Google Shape;306;p22"/>
          <p:cNvGrpSpPr/>
          <p:nvPr/>
        </p:nvGrpSpPr>
        <p:grpSpPr>
          <a:xfrm>
            <a:off x="1448875" y="4013936"/>
            <a:ext cx="877979" cy="881914"/>
            <a:chOff x="1813" y="0"/>
            <a:chExt cx="809173" cy="812800"/>
          </a:xfrm>
        </p:grpSpPr>
        <p:sp>
          <p:nvSpPr>
            <p:cNvPr id="307" name="Google Shape;307;p2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EAD6"/>
            </a:solidFill>
            <a:ln cap="flat" cmpd="sng" w="19050">
              <a:solidFill>
                <a:srgbClr val="EEEA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2"/>
          <p:cNvSpPr txBox="1"/>
          <p:nvPr/>
        </p:nvSpPr>
        <p:spPr>
          <a:xfrm>
            <a:off x="2570108" y="3762375"/>
            <a:ext cx="7378075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EEEAD6"/>
                </a:solidFill>
                <a:latin typeface="Forum"/>
                <a:ea typeface="Forum"/>
                <a:cs typeface="Forum"/>
                <a:sym typeface="Forum"/>
              </a:rPr>
              <a:t>Visual</a:t>
            </a:r>
            <a:r>
              <a:rPr lang="en-US" sz="90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 Identity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5757349" y="5063826"/>
            <a:ext cx="3059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sp>
        <p:nvSpPr>
          <p:cNvPr id="311" name="Google Shape;311;p22"/>
          <p:cNvSpPr txBox="1"/>
          <p:nvPr/>
        </p:nvSpPr>
        <p:spPr>
          <a:xfrm>
            <a:off x="1730878" y="3905250"/>
            <a:ext cx="31397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3"/>
          <p:cNvGrpSpPr/>
          <p:nvPr/>
        </p:nvGrpSpPr>
        <p:grpSpPr>
          <a:xfrm>
            <a:off x="9559417" y="4092803"/>
            <a:ext cx="7440726" cy="5232433"/>
            <a:chOff x="0" y="-47625"/>
            <a:chExt cx="1959697" cy="1378089"/>
          </a:xfrm>
        </p:grpSpPr>
        <p:sp>
          <p:nvSpPr>
            <p:cNvPr id="317" name="Google Shape;317;p23"/>
            <p:cNvSpPr/>
            <p:nvPr/>
          </p:nvSpPr>
          <p:spPr>
            <a:xfrm>
              <a:off x="0" y="0"/>
              <a:ext cx="1959697" cy="1330464"/>
            </a:xfrm>
            <a:custGeom>
              <a:rect b="b" l="l" r="r" t="t"/>
              <a:pathLst>
                <a:path extrusionOk="0" h="1330464" w="1959697">
                  <a:moveTo>
                    <a:pt x="0" y="0"/>
                  </a:moveTo>
                  <a:lnTo>
                    <a:pt x="1959697" y="0"/>
                  </a:lnTo>
                  <a:lnTo>
                    <a:pt x="1959697" y="1330464"/>
                  </a:lnTo>
                  <a:lnTo>
                    <a:pt x="0" y="1330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3"/>
          <p:cNvGrpSpPr/>
          <p:nvPr/>
        </p:nvGrpSpPr>
        <p:grpSpPr>
          <a:xfrm>
            <a:off x="1695736" y="4092803"/>
            <a:ext cx="7440726" cy="5232433"/>
            <a:chOff x="0" y="-47625"/>
            <a:chExt cx="1959697" cy="1378089"/>
          </a:xfrm>
        </p:grpSpPr>
        <p:sp>
          <p:nvSpPr>
            <p:cNvPr id="320" name="Google Shape;320;p23"/>
            <p:cNvSpPr/>
            <p:nvPr/>
          </p:nvSpPr>
          <p:spPr>
            <a:xfrm>
              <a:off x="0" y="0"/>
              <a:ext cx="1959697" cy="1330464"/>
            </a:xfrm>
            <a:custGeom>
              <a:rect b="b" l="l" r="r" t="t"/>
              <a:pathLst>
                <a:path extrusionOk="0" h="1330464" w="1959697">
                  <a:moveTo>
                    <a:pt x="0" y="0"/>
                  </a:moveTo>
                  <a:lnTo>
                    <a:pt x="1959697" y="0"/>
                  </a:lnTo>
                  <a:lnTo>
                    <a:pt x="1959697" y="1330464"/>
                  </a:lnTo>
                  <a:lnTo>
                    <a:pt x="0" y="1330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23"/>
          <p:cNvGrpSpPr/>
          <p:nvPr/>
        </p:nvGrpSpPr>
        <p:grpSpPr>
          <a:xfrm>
            <a:off x="0" y="-180826"/>
            <a:ext cx="18287996" cy="3851739"/>
            <a:chOff x="0" y="-47625"/>
            <a:chExt cx="4816592" cy="1014450"/>
          </a:xfrm>
        </p:grpSpPr>
        <p:sp>
          <p:nvSpPr>
            <p:cNvPr id="323" name="Google Shape;323;p23"/>
            <p:cNvSpPr/>
            <p:nvPr/>
          </p:nvSpPr>
          <p:spPr>
            <a:xfrm>
              <a:off x="0" y="0"/>
              <a:ext cx="4816592" cy="966825"/>
            </a:xfrm>
            <a:custGeom>
              <a:rect b="b" l="l" r="r" t="t"/>
              <a:pathLst>
                <a:path extrusionOk="0" h="96682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66825"/>
                  </a:lnTo>
                  <a:lnTo>
                    <a:pt x="0" y="966825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324" name="Google Shape;324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23"/>
          <p:cNvSpPr/>
          <p:nvPr/>
        </p:nvSpPr>
        <p:spPr>
          <a:xfrm>
            <a:off x="3551055" y="6407924"/>
            <a:ext cx="1753415" cy="1753415"/>
          </a:xfrm>
          <a:custGeom>
            <a:rect b="b" l="l" r="r" t="t"/>
            <a:pathLst>
              <a:path extrusionOk="0" h="1753415" w="1753415">
                <a:moveTo>
                  <a:pt x="0" y="0"/>
                </a:moveTo>
                <a:lnTo>
                  <a:pt x="1753415" y="0"/>
                </a:lnTo>
                <a:lnTo>
                  <a:pt x="1753415" y="1753414"/>
                </a:lnTo>
                <a:lnTo>
                  <a:pt x="0" y="175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6" name="Google Shape;326;p23"/>
          <p:cNvGrpSpPr/>
          <p:nvPr/>
        </p:nvGrpSpPr>
        <p:grpSpPr>
          <a:xfrm>
            <a:off x="3525916" y="599406"/>
            <a:ext cx="11236169" cy="3266927"/>
            <a:chOff x="0" y="-241102"/>
            <a:chExt cx="14981558" cy="4355904"/>
          </a:xfrm>
        </p:grpSpPr>
        <p:cxnSp>
          <p:nvCxnSpPr>
            <p:cNvPr id="327" name="Google Shape;327;p23"/>
            <p:cNvCxnSpPr/>
            <p:nvPr/>
          </p:nvCxnSpPr>
          <p:spPr>
            <a:xfrm>
              <a:off x="0" y="921023"/>
              <a:ext cx="14981558" cy="0"/>
            </a:xfrm>
            <a:prstGeom prst="straightConnector1">
              <a:avLst/>
            </a:prstGeom>
            <a:noFill/>
            <a:ln cap="flat" cmpd="sng" w="50800">
              <a:solidFill>
                <a:srgbClr val="C9AF7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grpSp>
          <p:nvGrpSpPr>
            <p:cNvPr id="328" name="Google Shape;328;p23"/>
            <p:cNvGrpSpPr/>
            <p:nvPr/>
          </p:nvGrpSpPr>
          <p:grpSpPr>
            <a:xfrm>
              <a:off x="4986073" y="-241102"/>
              <a:ext cx="5106792" cy="4355904"/>
              <a:chOff x="0" y="-47625"/>
              <a:chExt cx="1008749" cy="860425"/>
            </a:xfrm>
          </p:grpSpPr>
          <p:sp>
            <p:nvSpPr>
              <p:cNvPr id="329" name="Google Shape;329;p23"/>
              <p:cNvSpPr/>
              <p:nvPr/>
            </p:nvSpPr>
            <p:spPr>
              <a:xfrm>
                <a:off x="0" y="0"/>
                <a:ext cx="1008749" cy="368878"/>
              </a:xfrm>
              <a:custGeom>
                <a:rect b="b" l="l" r="r" t="t"/>
                <a:pathLst>
                  <a:path extrusionOk="0" h="368878" w="1008749">
                    <a:moveTo>
                      <a:pt x="0" y="0"/>
                    </a:moveTo>
                    <a:lnTo>
                      <a:pt x="1008749" y="0"/>
                    </a:lnTo>
                    <a:lnTo>
                      <a:pt x="1008749" y="368878"/>
                    </a:lnTo>
                    <a:lnTo>
                      <a:pt x="0" y="368878"/>
                    </a:ln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</p:sp>
          <p:sp>
            <p:nvSpPr>
              <p:cNvPr id="330" name="Google Shape;330;p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1" name="Google Shape;331;p23"/>
            <p:cNvSpPr txBox="1"/>
            <p:nvPr/>
          </p:nvSpPr>
          <p:spPr>
            <a:xfrm>
              <a:off x="5400668" y="12700"/>
              <a:ext cx="4180222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499">
                  <a:solidFill>
                    <a:srgbClr val="EEEAD6"/>
                  </a:solidFill>
                  <a:latin typeface="Forum"/>
                  <a:ea typeface="Forum"/>
                  <a:cs typeface="Forum"/>
                  <a:sym typeface="Forum"/>
                </a:rPr>
                <a:t>Logo</a:t>
              </a:r>
              <a:endParaRPr/>
            </a:p>
          </p:txBody>
        </p:sp>
      </p:grpSp>
      <p:sp>
        <p:nvSpPr>
          <p:cNvPr id="332" name="Google Shape;332;p23"/>
          <p:cNvSpPr/>
          <p:nvPr/>
        </p:nvSpPr>
        <p:spPr>
          <a:xfrm>
            <a:off x="12568907" y="6407924"/>
            <a:ext cx="1753415" cy="1753415"/>
          </a:xfrm>
          <a:custGeom>
            <a:rect b="b" l="l" r="r" t="t"/>
            <a:pathLst>
              <a:path extrusionOk="0" h="1753415" w="1753415">
                <a:moveTo>
                  <a:pt x="0" y="0"/>
                </a:moveTo>
                <a:lnTo>
                  <a:pt x="1753414" y="0"/>
                </a:lnTo>
                <a:lnTo>
                  <a:pt x="1753414" y="1753414"/>
                </a:lnTo>
                <a:lnTo>
                  <a:pt x="0" y="175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3"/>
          <p:cNvSpPr txBox="1"/>
          <p:nvPr/>
        </p:nvSpPr>
        <p:spPr>
          <a:xfrm>
            <a:off x="3042591" y="4619625"/>
            <a:ext cx="474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76A4F"/>
                </a:solidFill>
                <a:latin typeface="Arial"/>
                <a:ea typeface="Arial"/>
                <a:cs typeface="Arial"/>
                <a:sym typeface="Arial"/>
              </a:rPr>
              <a:t>Wordmark (Primary Logo)</a:t>
            </a:r>
            <a:endParaRPr/>
          </a:p>
        </p:txBody>
      </p:sp>
      <p:sp>
        <p:nvSpPr>
          <p:cNvPr id="334" name="Google Shape;334;p23"/>
          <p:cNvSpPr txBox="1"/>
          <p:nvPr/>
        </p:nvSpPr>
        <p:spPr>
          <a:xfrm>
            <a:off x="11451068" y="4619625"/>
            <a:ext cx="428360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76A4F"/>
                </a:solidFill>
                <a:latin typeface="Arial"/>
                <a:ea typeface="Arial"/>
                <a:cs typeface="Arial"/>
                <a:sym typeface="Arial"/>
              </a:rPr>
              <a:t>Icon (Secondary Logo) </a:t>
            </a:r>
            <a:endParaRPr/>
          </a:p>
        </p:txBody>
      </p:sp>
      <p:sp>
        <p:nvSpPr>
          <p:cNvPr id="335" name="Google Shape;335;p23"/>
          <p:cNvSpPr txBox="1"/>
          <p:nvPr/>
        </p:nvSpPr>
        <p:spPr>
          <a:xfrm>
            <a:off x="5524350" y="6675031"/>
            <a:ext cx="3405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Logo</a:t>
            </a:r>
            <a:endParaRPr/>
          </a:p>
        </p:txBody>
      </p:sp>
      <p:sp>
        <p:nvSpPr>
          <p:cNvPr id="336" name="Google Shape;336;p23"/>
          <p:cNvSpPr txBox="1"/>
          <p:nvPr/>
        </p:nvSpPr>
        <p:spPr>
          <a:xfrm>
            <a:off x="4226300" y="2133191"/>
            <a:ext cx="10243279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logos are the main visual representation of the brand and should be used consistently across all marketing materials. </a:t>
            </a:r>
            <a:endParaRPr/>
          </a:p>
        </p:txBody>
      </p:sp>
      <p:cxnSp>
        <p:nvCxnSpPr>
          <p:cNvPr id="337" name="Google Shape;337;p23"/>
          <p:cNvCxnSpPr/>
          <p:nvPr/>
        </p:nvCxnSpPr>
        <p:spPr>
          <a:xfrm>
            <a:off x="2169979" y="5532682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23"/>
          <p:cNvCxnSpPr/>
          <p:nvPr/>
        </p:nvCxnSpPr>
        <p:spPr>
          <a:xfrm>
            <a:off x="10033660" y="5513632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4"/>
          <p:cNvGrpSpPr/>
          <p:nvPr/>
        </p:nvGrpSpPr>
        <p:grpSpPr>
          <a:xfrm>
            <a:off x="7201250" y="-198869"/>
            <a:ext cx="5543375" cy="3592896"/>
            <a:chOff x="0" y="-47625"/>
            <a:chExt cx="1327525" cy="860425"/>
          </a:xfrm>
        </p:grpSpPr>
        <p:sp>
          <p:nvSpPr>
            <p:cNvPr id="344" name="Google Shape;344;p24"/>
            <p:cNvSpPr/>
            <p:nvPr/>
          </p:nvSpPr>
          <p:spPr>
            <a:xfrm>
              <a:off x="0" y="0"/>
              <a:ext cx="1327525" cy="812800"/>
            </a:xfrm>
            <a:custGeom>
              <a:rect b="b" l="l" r="r" t="t"/>
              <a:pathLst>
                <a:path extrusionOk="0" h="812800" w="1327525">
                  <a:moveTo>
                    <a:pt x="0" y="0"/>
                  </a:moveTo>
                  <a:lnTo>
                    <a:pt x="1327525" y="0"/>
                  </a:lnTo>
                  <a:lnTo>
                    <a:pt x="13275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345" name="Google Shape;345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6" name="Google Shape;346;p24"/>
          <p:cNvCxnSpPr/>
          <p:nvPr/>
        </p:nvCxnSpPr>
        <p:spPr>
          <a:xfrm>
            <a:off x="-4438373" y="1677964"/>
            <a:ext cx="11236169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347" name="Google Shape;347;p24"/>
          <p:cNvGrpSpPr/>
          <p:nvPr/>
        </p:nvGrpSpPr>
        <p:grpSpPr>
          <a:xfrm>
            <a:off x="816569" y="868893"/>
            <a:ext cx="5368597" cy="3266931"/>
            <a:chOff x="0" y="-47625"/>
            <a:chExt cx="1413952" cy="860425"/>
          </a:xfrm>
        </p:grpSpPr>
        <p:sp>
          <p:nvSpPr>
            <p:cNvPr id="348" name="Google Shape;348;p24"/>
            <p:cNvSpPr/>
            <p:nvPr/>
          </p:nvSpPr>
          <p:spPr>
            <a:xfrm>
              <a:off x="0" y="0"/>
              <a:ext cx="1413952" cy="279298"/>
            </a:xfrm>
            <a:custGeom>
              <a:rect b="b" l="l" r="r" t="t"/>
              <a:pathLst>
                <a:path extrusionOk="0" h="279298" w="1413952">
                  <a:moveTo>
                    <a:pt x="0" y="0"/>
                  </a:moveTo>
                  <a:lnTo>
                    <a:pt x="1413952" y="0"/>
                  </a:lnTo>
                  <a:lnTo>
                    <a:pt x="1413952" y="279298"/>
                  </a:lnTo>
                  <a:lnTo>
                    <a:pt x="0" y="279298"/>
                  </a:lnTo>
                  <a:close/>
                </a:path>
              </a:pathLst>
            </a:custGeom>
            <a:solidFill>
              <a:srgbClr val="EEEAD6"/>
            </a:solidFill>
            <a:ln>
              <a:noFill/>
            </a:ln>
          </p:spPr>
        </p:sp>
        <p:sp>
          <p:nvSpPr>
            <p:cNvPr id="349" name="Google Shape;349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24"/>
          <p:cNvGrpSpPr/>
          <p:nvPr/>
        </p:nvGrpSpPr>
        <p:grpSpPr>
          <a:xfrm>
            <a:off x="12744625" y="-180826"/>
            <a:ext cx="5543375" cy="10467826"/>
            <a:chOff x="0" y="-47625"/>
            <a:chExt cx="1459984" cy="2756958"/>
          </a:xfrm>
        </p:grpSpPr>
        <p:sp>
          <p:nvSpPr>
            <p:cNvPr id="351" name="Google Shape;351;p24"/>
            <p:cNvSpPr/>
            <p:nvPr/>
          </p:nvSpPr>
          <p:spPr>
            <a:xfrm>
              <a:off x="0" y="0"/>
              <a:ext cx="1459984" cy="2709333"/>
            </a:xfrm>
            <a:custGeom>
              <a:rect b="b" l="l" r="r" t="t"/>
              <a:pathLst>
                <a:path extrusionOk="0" h="2709333" w="1459984">
                  <a:moveTo>
                    <a:pt x="0" y="0"/>
                  </a:moveTo>
                  <a:lnTo>
                    <a:pt x="1459984" y="0"/>
                  </a:lnTo>
                  <a:lnTo>
                    <a:pt x="14599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2" name="Google Shape;352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4"/>
          <p:cNvGrpSpPr/>
          <p:nvPr/>
        </p:nvGrpSpPr>
        <p:grpSpPr>
          <a:xfrm>
            <a:off x="12744625" y="-198869"/>
            <a:ext cx="5543375" cy="3592896"/>
            <a:chOff x="0" y="-47625"/>
            <a:chExt cx="1327525" cy="860425"/>
          </a:xfrm>
        </p:grpSpPr>
        <p:sp>
          <p:nvSpPr>
            <p:cNvPr id="354" name="Google Shape;354;p24"/>
            <p:cNvSpPr/>
            <p:nvPr/>
          </p:nvSpPr>
          <p:spPr>
            <a:xfrm>
              <a:off x="0" y="0"/>
              <a:ext cx="1327525" cy="812800"/>
            </a:xfrm>
            <a:custGeom>
              <a:rect b="b" l="l" r="r" t="t"/>
              <a:pathLst>
                <a:path extrusionOk="0" h="812800" w="1327525">
                  <a:moveTo>
                    <a:pt x="0" y="0"/>
                  </a:moveTo>
                  <a:lnTo>
                    <a:pt x="1327525" y="0"/>
                  </a:lnTo>
                  <a:lnTo>
                    <a:pt x="13275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EEAD6"/>
            </a:solidFill>
            <a:ln>
              <a:noFill/>
            </a:ln>
          </p:spPr>
        </p:sp>
        <p:sp>
          <p:nvSpPr>
            <p:cNvPr id="355" name="Google Shape;355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4"/>
          <p:cNvGrpSpPr/>
          <p:nvPr/>
        </p:nvGrpSpPr>
        <p:grpSpPr>
          <a:xfrm>
            <a:off x="7201250" y="3175372"/>
            <a:ext cx="5543375" cy="3950362"/>
            <a:chOff x="0" y="-47625"/>
            <a:chExt cx="1207397" cy="860425"/>
          </a:xfrm>
        </p:grpSpPr>
        <p:sp>
          <p:nvSpPr>
            <p:cNvPr id="357" name="Google Shape;357;p24"/>
            <p:cNvSpPr/>
            <p:nvPr/>
          </p:nvSpPr>
          <p:spPr>
            <a:xfrm>
              <a:off x="0" y="0"/>
              <a:ext cx="1207397" cy="500451"/>
            </a:xfrm>
            <a:custGeom>
              <a:rect b="b" l="l" r="r" t="t"/>
              <a:pathLst>
                <a:path extrusionOk="0" h="500451" w="1207397">
                  <a:moveTo>
                    <a:pt x="0" y="0"/>
                  </a:moveTo>
                  <a:lnTo>
                    <a:pt x="1207397" y="0"/>
                  </a:lnTo>
                  <a:lnTo>
                    <a:pt x="1207397" y="500451"/>
                  </a:lnTo>
                  <a:lnTo>
                    <a:pt x="0" y="500451"/>
                  </a:lnTo>
                  <a:close/>
                </a:path>
              </a:pathLst>
            </a:custGeom>
            <a:solidFill>
              <a:srgbClr val="676A4F">
                <a:alpha val="89803"/>
              </a:srgbClr>
            </a:solidFill>
            <a:ln>
              <a:noFill/>
            </a:ln>
          </p:spPr>
        </p:sp>
        <p:sp>
          <p:nvSpPr>
            <p:cNvPr id="358" name="Google Shape;358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24"/>
          <p:cNvGrpSpPr/>
          <p:nvPr/>
        </p:nvGrpSpPr>
        <p:grpSpPr>
          <a:xfrm>
            <a:off x="7201250" y="5473030"/>
            <a:ext cx="5543375" cy="3950362"/>
            <a:chOff x="0" y="-47625"/>
            <a:chExt cx="1207397" cy="860425"/>
          </a:xfrm>
        </p:grpSpPr>
        <p:sp>
          <p:nvSpPr>
            <p:cNvPr id="360" name="Google Shape;360;p24"/>
            <p:cNvSpPr/>
            <p:nvPr/>
          </p:nvSpPr>
          <p:spPr>
            <a:xfrm>
              <a:off x="0" y="0"/>
              <a:ext cx="1207397" cy="500451"/>
            </a:xfrm>
            <a:custGeom>
              <a:rect b="b" l="l" r="r" t="t"/>
              <a:pathLst>
                <a:path extrusionOk="0" h="500451" w="1207397">
                  <a:moveTo>
                    <a:pt x="0" y="0"/>
                  </a:moveTo>
                  <a:lnTo>
                    <a:pt x="1207397" y="0"/>
                  </a:lnTo>
                  <a:lnTo>
                    <a:pt x="1207397" y="500451"/>
                  </a:lnTo>
                  <a:lnTo>
                    <a:pt x="0" y="500451"/>
                  </a:lnTo>
                  <a:close/>
                </a:path>
              </a:pathLst>
            </a:custGeom>
            <a:solidFill>
              <a:srgbClr val="676A4F">
                <a:alpha val="80000"/>
              </a:srgbClr>
            </a:solidFill>
            <a:ln>
              <a:noFill/>
            </a:ln>
          </p:spPr>
        </p:sp>
        <p:sp>
          <p:nvSpPr>
            <p:cNvPr id="361" name="Google Shape;361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24"/>
          <p:cNvGrpSpPr/>
          <p:nvPr/>
        </p:nvGrpSpPr>
        <p:grpSpPr>
          <a:xfrm>
            <a:off x="7201250" y="7770687"/>
            <a:ext cx="5543375" cy="3950362"/>
            <a:chOff x="0" y="-47625"/>
            <a:chExt cx="1207397" cy="860425"/>
          </a:xfrm>
        </p:grpSpPr>
        <p:sp>
          <p:nvSpPr>
            <p:cNvPr id="363" name="Google Shape;363;p24"/>
            <p:cNvSpPr/>
            <p:nvPr/>
          </p:nvSpPr>
          <p:spPr>
            <a:xfrm>
              <a:off x="0" y="0"/>
              <a:ext cx="1207397" cy="500451"/>
            </a:xfrm>
            <a:custGeom>
              <a:rect b="b" l="l" r="r" t="t"/>
              <a:pathLst>
                <a:path extrusionOk="0" h="500451" w="1207397">
                  <a:moveTo>
                    <a:pt x="0" y="0"/>
                  </a:moveTo>
                  <a:lnTo>
                    <a:pt x="1207397" y="0"/>
                  </a:lnTo>
                  <a:lnTo>
                    <a:pt x="1207397" y="500451"/>
                  </a:lnTo>
                  <a:lnTo>
                    <a:pt x="0" y="500451"/>
                  </a:lnTo>
                  <a:close/>
                </a:path>
              </a:pathLst>
            </a:custGeom>
            <a:solidFill>
              <a:srgbClr val="676A4F">
                <a:alpha val="69803"/>
              </a:srgbClr>
            </a:solidFill>
            <a:ln>
              <a:noFill/>
            </a:ln>
          </p:spPr>
        </p:sp>
        <p:sp>
          <p:nvSpPr>
            <p:cNvPr id="364" name="Google Shape;364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4"/>
          <p:cNvGrpSpPr/>
          <p:nvPr/>
        </p:nvGrpSpPr>
        <p:grpSpPr>
          <a:xfrm>
            <a:off x="12744625" y="3175372"/>
            <a:ext cx="5543375" cy="3950362"/>
            <a:chOff x="0" y="-47625"/>
            <a:chExt cx="1207397" cy="860425"/>
          </a:xfrm>
        </p:grpSpPr>
        <p:sp>
          <p:nvSpPr>
            <p:cNvPr id="366" name="Google Shape;366;p24"/>
            <p:cNvSpPr/>
            <p:nvPr/>
          </p:nvSpPr>
          <p:spPr>
            <a:xfrm>
              <a:off x="0" y="0"/>
              <a:ext cx="1207397" cy="500451"/>
            </a:xfrm>
            <a:custGeom>
              <a:rect b="b" l="l" r="r" t="t"/>
              <a:pathLst>
                <a:path extrusionOk="0" h="500451" w="1207397">
                  <a:moveTo>
                    <a:pt x="0" y="0"/>
                  </a:moveTo>
                  <a:lnTo>
                    <a:pt x="1207397" y="0"/>
                  </a:lnTo>
                  <a:lnTo>
                    <a:pt x="1207397" y="500451"/>
                  </a:lnTo>
                  <a:lnTo>
                    <a:pt x="0" y="500451"/>
                  </a:lnTo>
                  <a:close/>
                </a:path>
              </a:pathLst>
            </a:custGeom>
            <a:solidFill>
              <a:srgbClr val="EEEAD6">
                <a:alpha val="89803"/>
              </a:srgbClr>
            </a:solidFill>
            <a:ln>
              <a:noFill/>
            </a:ln>
          </p:spPr>
        </p:sp>
        <p:sp>
          <p:nvSpPr>
            <p:cNvPr id="367" name="Google Shape;367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4"/>
          <p:cNvGrpSpPr/>
          <p:nvPr/>
        </p:nvGrpSpPr>
        <p:grpSpPr>
          <a:xfrm>
            <a:off x="12744625" y="5473030"/>
            <a:ext cx="5543375" cy="3950362"/>
            <a:chOff x="0" y="-47625"/>
            <a:chExt cx="1207397" cy="860425"/>
          </a:xfrm>
        </p:grpSpPr>
        <p:sp>
          <p:nvSpPr>
            <p:cNvPr id="369" name="Google Shape;369;p24"/>
            <p:cNvSpPr/>
            <p:nvPr/>
          </p:nvSpPr>
          <p:spPr>
            <a:xfrm>
              <a:off x="0" y="0"/>
              <a:ext cx="1207397" cy="500451"/>
            </a:xfrm>
            <a:custGeom>
              <a:rect b="b" l="l" r="r" t="t"/>
              <a:pathLst>
                <a:path extrusionOk="0" h="500451" w="1207397">
                  <a:moveTo>
                    <a:pt x="0" y="0"/>
                  </a:moveTo>
                  <a:lnTo>
                    <a:pt x="1207397" y="0"/>
                  </a:lnTo>
                  <a:lnTo>
                    <a:pt x="1207397" y="500451"/>
                  </a:lnTo>
                  <a:lnTo>
                    <a:pt x="0" y="500451"/>
                  </a:lnTo>
                  <a:close/>
                </a:path>
              </a:pathLst>
            </a:custGeom>
            <a:solidFill>
              <a:srgbClr val="EEEAD6">
                <a:alpha val="80000"/>
              </a:srgbClr>
            </a:solidFill>
            <a:ln>
              <a:noFill/>
            </a:ln>
          </p:spPr>
        </p:sp>
        <p:sp>
          <p:nvSpPr>
            <p:cNvPr id="370" name="Google Shape;370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4"/>
          <p:cNvGrpSpPr/>
          <p:nvPr/>
        </p:nvGrpSpPr>
        <p:grpSpPr>
          <a:xfrm>
            <a:off x="12744625" y="7770687"/>
            <a:ext cx="5543375" cy="3950362"/>
            <a:chOff x="0" y="-47625"/>
            <a:chExt cx="1207397" cy="860425"/>
          </a:xfrm>
        </p:grpSpPr>
        <p:sp>
          <p:nvSpPr>
            <p:cNvPr id="372" name="Google Shape;372;p24"/>
            <p:cNvSpPr/>
            <p:nvPr/>
          </p:nvSpPr>
          <p:spPr>
            <a:xfrm>
              <a:off x="0" y="0"/>
              <a:ext cx="1207397" cy="500451"/>
            </a:xfrm>
            <a:custGeom>
              <a:rect b="b" l="l" r="r" t="t"/>
              <a:pathLst>
                <a:path extrusionOk="0" h="500451" w="1207397">
                  <a:moveTo>
                    <a:pt x="0" y="0"/>
                  </a:moveTo>
                  <a:lnTo>
                    <a:pt x="1207397" y="0"/>
                  </a:lnTo>
                  <a:lnTo>
                    <a:pt x="1207397" y="500451"/>
                  </a:lnTo>
                  <a:lnTo>
                    <a:pt x="0" y="500451"/>
                  </a:lnTo>
                  <a:close/>
                </a:path>
              </a:pathLst>
            </a:custGeom>
            <a:solidFill>
              <a:srgbClr val="EEEAD6">
                <a:alpha val="69803"/>
              </a:srgbClr>
            </a:solidFill>
            <a:ln>
              <a:noFill/>
            </a:ln>
          </p:spPr>
        </p:sp>
        <p:sp>
          <p:nvSpPr>
            <p:cNvPr id="373" name="Google Shape;373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50" lIns="55850" spcFirstLastPara="1" rIns="55850" wrap="square" tIns="5585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4"/>
          <p:cNvSpPr txBox="1"/>
          <p:nvPr/>
        </p:nvSpPr>
        <p:spPr>
          <a:xfrm>
            <a:off x="1028700" y="1059244"/>
            <a:ext cx="498192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Color Palette</a:t>
            </a:r>
            <a:endParaRPr/>
          </a:p>
        </p:txBody>
      </p:sp>
      <p:sp>
        <p:nvSpPr>
          <p:cNvPr id="375" name="Google Shape;375;p24"/>
          <p:cNvSpPr txBox="1"/>
          <p:nvPr/>
        </p:nvSpPr>
        <p:spPr>
          <a:xfrm>
            <a:off x="8586955" y="1284674"/>
            <a:ext cx="260051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EEAD6"/>
                </a:solidFill>
                <a:latin typeface="Arial"/>
                <a:ea typeface="Arial"/>
                <a:cs typeface="Arial"/>
                <a:sym typeface="Arial"/>
              </a:rPr>
              <a:t>Primary Color</a:t>
            </a:r>
            <a:endParaRPr/>
          </a:p>
        </p:txBody>
      </p:sp>
      <p:sp>
        <p:nvSpPr>
          <p:cNvPr id="376" name="Google Shape;376;p24"/>
          <p:cNvSpPr txBox="1"/>
          <p:nvPr/>
        </p:nvSpPr>
        <p:spPr>
          <a:xfrm>
            <a:off x="13933702" y="1284674"/>
            <a:ext cx="316522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76A4F"/>
                </a:solidFill>
                <a:latin typeface="Arial"/>
                <a:ea typeface="Arial"/>
                <a:cs typeface="Arial"/>
                <a:sym typeface="Arial"/>
              </a:rPr>
              <a:t>Secondary Color </a:t>
            </a: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1160662" y="2225656"/>
            <a:ext cx="3364925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  <p:sp>
        <p:nvSpPr>
          <p:cNvPr id="378" name="Google Shape;378;p24"/>
          <p:cNvSpPr txBox="1"/>
          <p:nvPr/>
        </p:nvSpPr>
        <p:spPr>
          <a:xfrm>
            <a:off x="8991914" y="1978006"/>
            <a:ext cx="179059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EEAD6"/>
                </a:solidFill>
                <a:latin typeface="Arial"/>
                <a:ea typeface="Arial"/>
                <a:cs typeface="Arial"/>
                <a:sym typeface="Arial"/>
              </a:rPr>
              <a:t>#676A4F</a:t>
            </a:r>
            <a:endParaRPr/>
          </a:p>
        </p:txBody>
      </p:sp>
      <p:sp>
        <p:nvSpPr>
          <p:cNvPr id="379" name="Google Shape;379;p24"/>
          <p:cNvSpPr txBox="1"/>
          <p:nvPr/>
        </p:nvSpPr>
        <p:spPr>
          <a:xfrm>
            <a:off x="14706739" y="1978006"/>
            <a:ext cx="179059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76A4F"/>
                </a:solidFill>
                <a:latin typeface="Arial"/>
                <a:ea typeface="Arial"/>
                <a:cs typeface="Arial"/>
                <a:sym typeface="Arial"/>
              </a:rPr>
              <a:t>#EEEAD6</a:t>
            </a:r>
            <a:endParaRPr/>
          </a:p>
        </p:txBody>
      </p:sp>
      <p:grpSp>
        <p:nvGrpSpPr>
          <p:cNvPr id="380" name="Google Shape;380;p24"/>
          <p:cNvGrpSpPr/>
          <p:nvPr/>
        </p:nvGrpSpPr>
        <p:grpSpPr>
          <a:xfrm>
            <a:off x="7336723" y="3029090"/>
            <a:ext cx="580978" cy="7151002"/>
            <a:chOff x="0" y="-28575"/>
            <a:chExt cx="774638" cy="9534670"/>
          </a:xfrm>
        </p:grpSpPr>
        <p:sp>
          <p:nvSpPr>
            <p:cNvPr id="381" name="Google Shape;381;p24"/>
            <p:cNvSpPr txBox="1"/>
            <p:nvPr/>
          </p:nvSpPr>
          <p:spPr>
            <a:xfrm>
              <a:off x="0" y="-28575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EAD6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  <a:endParaRPr/>
            </a:p>
          </p:txBody>
        </p:sp>
        <p:sp>
          <p:nvSpPr>
            <p:cNvPr id="382" name="Google Shape;382;p24"/>
            <p:cNvSpPr txBox="1"/>
            <p:nvPr/>
          </p:nvSpPr>
          <p:spPr>
            <a:xfrm>
              <a:off x="0" y="3049660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EAD6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/>
            </a:p>
          </p:txBody>
        </p:sp>
        <p:sp>
          <p:nvSpPr>
            <p:cNvPr id="383" name="Google Shape;383;p24"/>
            <p:cNvSpPr txBox="1"/>
            <p:nvPr/>
          </p:nvSpPr>
          <p:spPr>
            <a:xfrm>
              <a:off x="0" y="6109177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EAD6"/>
                  </a:solidFill>
                  <a:latin typeface="Arial"/>
                  <a:ea typeface="Arial"/>
                  <a:cs typeface="Arial"/>
                  <a:sym typeface="Arial"/>
                </a:rPr>
                <a:t>80%</a:t>
              </a:r>
              <a:endParaRPr/>
            </a:p>
          </p:txBody>
        </p:sp>
        <p:sp>
          <p:nvSpPr>
            <p:cNvPr id="384" name="Google Shape;384;p24"/>
            <p:cNvSpPr txBox="1"/>
            <p:nvPr/>
          </p:nvSpPr>
          <p:spPr>
            <a:xfrm>
              <a:off x="0" y="9172720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EEEAD6"/>
                  </a:solidFill>
                  <a:latin typeface="Arial"/>
                  <a:ea typeface="Arial"/>
                  <a:cs typeface="Arial"/>
                  <a:sym typeface="Arial"/>
                </a:rPr>
                <a:t>70%</a:t>
              </a:r>
              <a:endParaRPr/>
            </a:p>
          </p:txBody>
        </p:sp>
      </p:grpSp>
      <p:grpSp>
        <p:nvGrpSpPr>
          <p:cNvPr id="385" name="Google Shape;385;p24"/>
          <p:cNvGrpSpPr/>
          <p:nvPr/>
        </p:nvGrpSpPr>
        <p:grpSpPr>
          <a:xfrm>
            <a:off x="12948184" y="3029090"/>
            <a:ext cx="580978" cy="7151002"/>
            <a:chOff x="0" y="-28575"/>
            <a:chExt cx="774638" cy="9534670"/>
          </a:xfrm>
        </p:grpSpPr>
        <p:sp>
          <p:nvSpPr>
            <p:cNvPr id="386" name="Google Shape;386;p24"/>
            <p:cNvSpPr txBox="1"/>
            <p:nvPr/>
          </p:nvSpPr>
          <p:spPr>
            <a:xfrm>
              <a:off x="0" y="-28575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  <a:endParaRPr/>
            </a:p>
          </p:txBody>
        </p:sp>
        <p:sp>
          <p:nvSpPr>
            <p:cNvPr id="387" name="Google Shape;387;p24"/>
            <p:cNvSpPr txBox="1"/>
            <p:nvPr/>
          </p:nvSpPr>
          <p:spPr>
            <a:xfrm>
              <a:off x="0" y="3049660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/>
            </a:p>
          </p:txBody>
        </p:sp>
        <p:sp>
          <p:nvSpPr>
            <p:cNvPr id="388" name="Google Shape;388;p24"/>
            <p:cNvSpPr txBox="1"/>
            <p:nvPr/>
          </p:nvSpPr>
          <p:spPr>
            <a:xfrm>
              <a:off x="0" y="6109177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80%</a:t>
              </a:r>
              <a:endParaRPr/>
            </a:p>
          </p:txBody>
        </p:sp>
        <p:sp>
          <p:nvSpPr>
            <p:cNvPr id="389" name="Google Shape;389;p24"/>
            <p:cNvSpPr txBox="1"/>
            <p:nvPr/>
          </p:nvSpPr>
          <p:spPr>
            <a:xfrm>
              <a:off x="0" y="9172720"/>
              <a:ext cx="774638" cy="33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676A4F"/>
                  </a:solidFill>
                  <a:latin typeface="Arial"/>
                  <a:ea typeface="Arial"/>
                  <a:cs typeface="Arial"/>
                  <a:sym typeface="Arial"/>
                </a:rPr>
                <a:t>70%</a:t>
              </a:r>
              <a:endParaRPr/>
            </a:p>
          </p:txBody>
        </p:sp>
      </p:grpSp>
      <p:cxnSp>
        <p:nvCxnSpPr>
          <p:cNvPr id="390" name="Google Shape;390;p24"/>
          <p:cNvCxnSpPr/>
          <p:nvPr/>
        </p:nvCxnSpPr>
        <p:spPr>
          <a:xfrm>
            <a:off x="7192758" y="3394027"/>
            <a:ext cx="1109524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24"/>
          <p:cNvCxnSpPr/>
          <p:nvPr/>
        </p:nvCxnSpPr>
        <p:spPr>
          <a:xfrm>
            <a:off x="7201250" y="5672635"/>
            <a:ext cx="1109524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24"/>
          <p:cNvCxnSpPr/>
          <p:nvPr/>
        </p:nvCxnSpPr>
        <p:spPr>
          <a:xfrm>
            <a:off x="7201250" y="8008392"/>
            <a:ext cx="1109524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0" y="-180826"/>
            <a:ext cx="6972300" cy="10467826"/>
            <a:chOff x="0" y="-47625"/>
            <a:chExt cx="1836326" cy="2756958"/>
          </a:xfrm>
        </p:grpSpPr>
        <p:sp>
          <p:nvSpPr>
            <p:cNvPr id="398" name="Google Shape;398;p25"/>
            <p:cNvSpPr/>
            <p:nvPr/>
          </p:nvSpPr>
          <p:spPr>
            <a:xfrm>
              <a:off x="0" y="0"/>
              <a:ext cx="1836326" cy="2709333"/>
            </a:xfrm>
            <a:custGeom>
              <a:rect b="b" l="l" r="r" t="t"/>
              <a:pathLst>
                <a:path extrusionOk="0" h="2709333" w="1836326">
                  <a:moveTo>
                    <a:pt x="0" y="0"/>
                  </a:moveTo>
                  <a:lnTo>
                    <a:pt x="1836326" y="0"/>
                  </a:lnTo>
                  <a:lnTo>
                    <a:pt x="18363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399" name="Google Shape;399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25"/>
          <p:cNvSpPr txBox="1"/>
          <p:nvPr/>
        </p:nvSpPr>
        <p:spPr>
          <a:xfrm>
            <a:off x="7626864" y="2382612"/>
            <a:ext cx="4804346" cy="4289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9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Aa</a:t>
            </a:r>
            <a:endParaRPr/>
          </a:p>
        </p:txBody>
      </p:sp>
      <p:sp>
        <p:nvSpPr>
          <p:cNvPr id="401" name="Google Shape;401;p25"/>
          <p:cNvSpPr txBox="1"/>
          <p:nvPr/>
        </p:nvSpPr>
        <p:spPr>
          <a:xfrm>
            <a:off x="1028700" y="1028700"/>
            <a:ext cx="5456734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rgbClr val="EEEAD6"/>
                </a:solidFill>
                <a:latin typeface="Forum"/>
                <a:ea typeface="Forum"/>
                <a:cs typeface="Forum"/>
                <a:sym typeface="Forum"/>
              </a:rPr>
              <a:t>Typography</a:t>
            </a:r>
            <a:endParaRPr/>
          </a:p>
        </p:txBody>
      </p:sp>
      <p:sp>
        <p:nvSpPr>
          <p:cNvPr id="402" name="Google Shape;402;p25"/>
          <p:cNvSpPr txBox="1"/>
          <p:nvPr/>
        </p:nvSpPr>
        <p:spPr>
          <a:xfrm>
            <a:off x="1179712" y="3937760"/>
            <a:ext cx="3944539" cy="56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Typeface</a:t>
            </a:r>
            <a:endParaRPr/>
          </a:p>
        </p:txBody>
      </p:sp>
      <p:sp>
        <p:nvSpPr>
          <p:cNvPr id="403" name="Google Shape;403;p25"/>
          <p:cNvSpPr txBox="1"/>
          <p:nvPr/>
        </p:nvSpPr>
        <p:spPr>
          <a:xfrm>
            <a:off x="1179712" y="7057783"/>
            <a:ext cx="4592239" cy="56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Secondary Typeface</a:t>
            </a:r>
            <a:endParaRPr/>
          </a:p>
        </p:txBody>
      </p:sp>
      <p:sp>
        <p:nvSpPr>
          <p:cNvPr id="404" name="Google Shape;404;p25"/>
          <p:cNvSpPr txBox="1"/>
          <p:nvPr/>
        </p:nvSpPr>
        <p:spPr>
          <a:xfrm>
            <a:off x="11308693" y="3421009"/>
            <a:ext cx="2721652" cy="55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Forum</a:t>
            </a:r>
            <a:endParaRPr/>
          </a:p>
        </p:txBody>
      </p:sp>
      <p:sp>
        <p:nvSpPr>
          <p:cNvPr id="405" name="Google Shape;405;p25"/>
          <p:cNvSpPr txBox="1"/>
          <p:nvPr/>
        </p:nvSpPr>
        <p:spPr>
          <a:xfrm>
            <a:off x="11308693" y="6579131"/>
            <a:ext cx="2721652" cy="56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Sauce</a:t>
            </a:r>
            <a:endParaRPr/>
          </a:p>
        </p:txBody>
      </p:sp>
      <p:sp>
        <p:nvSpPr>
          <p:cNvPr id="406" name="Google Shape;406;p25"/>
          <p:cNvSpPr txBox="1"/>
          <p:nvPr/>
        </p:nvSpPr>
        <p:spPr>
          <a:xfrm>
            <a:off x="11308693" y="4134716"/>
            <a:ext cx="7857251" cy="4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ABCDEFGHIJKLMNOPQRSTUVWXYZ</a:t>
            </a:r>
            <a:endParaRPr/>
          </a:p>
        </p:txBody>
      </p:sp>
      <p:sp>
        <p:nvSpPr>
          <p:cNvPr id="407" name="Google Shape;407;p25"/>
          <p:cNvSpPr txBox="1"/>
          <p:nvPr/>
        </p:nvSpPr>
        <p:spPr>
          <a:xfrm>
            <a:off x="7626864" y="5559785"/>
            <a:ext cx="3440910" cy="4289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9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Bb</a:t>
            </a:r>
            <a:endParaRPr/>
          </a:p>
        </p:txBody>
      </p:sp>
      <p:sp>
        <p:nvSpPr>
          <p:cNvPr id="408" name="Google Shape;408;p25"/>
          <p:cNvSpPr txBox="1"/>
          <p:nvPr/>
        </p:nvSpPr>
        <p:spPr>
          <a:xfrm>
            <a:off x="11308693" y="7302364"/>
            <a:ext cx="7857251" cy="41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ABCDEFGHIJKLMNOPQRSTUVWXYZ</a:t>
            </a:r>
            <a:endParaRPr/>
          </a:p>
        </p:txBody>
      </p:sp>
      <p:sp>
        <p:nvSpPr>
          <p:cNvPr id="409" name="Google Shape;409;p25"/>
          <p:cNvSpPr txBox="1"/>
          <p:nvPr/>
        </p:nvSpPr>
        <p:spPr>
          <a:xfrm>
            <a:off x="11308693" y="4722587"/>
            <a:ext cx="7857251" cy="4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abcdefghijklmnopqrstuvwxyz</a:t>
            </a:r>
            <a:endParaRPr sz="2480">
              <a:solidFill>
                <a:srgbClr val="000000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11308693" y="7890235"/>
            <a:ext cx="7857251" cy="416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abcdefghijklmnopqrstuvwxyz</a:t>
            </a:r>
            <a:endParaRPr/>
          </a:p>
        </p:txBody>
      </p:sp>
      <p:sp>
        <p:nvSpPr>
          <p:cNvPr id="411" name="Google Shape;411;p25"/>
          <p:cNvSpPr txBox="1"/>
          <p:nvPr/>
        </p:nvSpPr>
        <p:spPr>
          <a:xfrm>
            <a:off x="11308693" y="5310458"/>
            <a:ext cx="3928625" cy="860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1234567890!#?$%&amp;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0">
              <a:solidFill>
                <a:srgbClr val="000000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412" name="Google Shape;412;p25"/>
          <p:cNvSpPr txBox="1"/>
          <p:nvPr/>
        </p:nvSpPr>
        <p:spPr>
          <a:xfrm>
            <a:off x="11308693" y="8478106"/>
            <a:ext cx="7857251" cy="848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1234567890!#?$%&amp;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1179712" y="4660993"/>
            <a:ext cx="3538745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 Name is the primary typeface.</a:t>
            </a:r>
            <a:endParaRPr/>
          </a:p>
        </p:txBody>
      </p:sp>
      <p:sp>
        <p:nvSpPr>
          <p:cNvPr id="414" name="Google Shape;414;p25"/>
          <p:cNvSpPr txBox="1"/>
          <p:nvPr/>
        </p:nvSpPr>
        <p:spPr>
          <a:xfrm>
            <a:off x="1179712" y="7781016"/>
            <a:ext cx="3538745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 Name is the secondary typeface.</a:t>
            </a:r>
            <a:endParaRPr/>
          </a:p>
        </p:txBody>
      </p:sp>
      <p:sp>
        <p:nvSpPr>
          <p:cNvPr id="415" name="Google Shape;415;p25"/>
          <p:cNvSpPr/>
          <p:nvPr/>
        </p:nvSpPr>
        <p:spPr>
          <a:xfrm>
            <a:off x="7821274" y="1090954"/>
            <a:ext cx="1261721" cy="1261721"/>
          </a:xfrm>
          <a:custGeom>
            <a:rect b="b" l="l" r="r" t="t"/>
            <a:pathLst>
              <a:path extrusionOk="0" h="1261721" w="1261721">
                <a:moveTo>
                  <a:pt x="0" y="0"/>
                </a:moveTo>
                <a:lnTo>
                  <a:pt x="1261721" y="0"/>
                </a:lnTo>
                <a:lnTo>
                  <a:pt x="1261721" y="1261721"/>
                </a:lnTo>
                <a:lnTo>
                  <a:pt x="0" y="1261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6"/>
          <p:cNvGrpSpPr/>
          <p:nvPr/>
        </p:nvGrpSpPr>
        <p:grpSpPr>
          <a:xfrm>
            <a:off x="12430708" y="-186438"/>
            <a:ext cx="5857292" cy="10467826"/>
            <a:chOff x="0" y="-47625"/>
            <a:chExt cx="1542661" cy="2756958"/>
          </a:xfrm>
        </p:grpSpPr>
        <p:sp>
          <p:nvSpPr>
            <p:cNvPr id="421" name="Google Shape;421;p26"/>
            <p:cNvSpPr/>
            <p:nvPr/>
          </p:nvSpPr>
          <p:spPr>
            <a:xfrm>
              <a:off x="0" y="0"/>
              <a:ext cx="1542661" cy="2709333"/>
            </a:xfrm>
            <a:custGeom>
              <a:rect b="b" l="l" r="r" t="t"/>
              <a:pathLst>
                <a:path extrusionOk="0" h="2709333" w="1542661">
                  <a:moveTo>
                    <a:pt x="0" y="0"/>
                  </a:moveTo>
                  <a:lnTo>
                    <a:pt x="1542661" y="0"/>
                  </a:lnTo>
                  <a:lnTo>
                    <a:pt x="154266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422" name="Google Shape;422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26"/>
          <p:cNvGrpSpPr/>
          <p:nvPr/>
        </p:nvGrpSpPr>
        <p:grpSpPr>
          <a:xfrm>
            <a:off x="8469315" y="1038225"/>
            <a:ext cx="8656230" cy="8199326"/>
            <a:chOff x="0" y="0"/>
            <a:chExt cx="11541641" cy="10932434"/>
          </a:xfrm>
        </p:grpSpPr>
        <p:pic>
          <p:nvPicPr>
            <p:cNvPr id="424" name="Google Shape;424;p26"/>
            <p:cNvPicPr preferRelativeResize="0"/>
            <p:nvPr/>
          </p:nvPicPr>
          <p:blipFill rotWithShape="1">
            <a:blip r:embed="rId3">
              <a:alphaModFix/>
            </a:blip>
            <a:srcRect b="6970" l="0" r="0" t="6969"/>
            <a:stretch/>
          </p:blipFill>
          <p:spPr>
            <a:xfrm>
              <a:off x="0" y="0"/>
              <a:ext cx="7652094" cy="7203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26"/>
            <p:cNvPicPr preferRelativeResize="0"/>
            <p:nvPr/>
          </p:nvPicPr>
          <p:blipFill rotWithShape="1">
            <a:blip r:embed="rId4">
              <a:alphaModFix/>
            </a:blip>
            <a:srcRect b="0" l="9056" r="25653" t="0"/>
            <a:stretch/>
          </p:blipFill>
          <p:spPr>
            <a:xfrm>
              <a:off x="7779094" y="0"/>
              <a:ext cx="3762547" cy="7203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26"/>
            <p:cNvPicPr preferRelativeResize="0"/>
            <p:nvPr/>
          </p:nvPicPr>
          <p:blipFill rotWithShape="1">
            <a:blip r:embed="rId5">
              <a:alphaModFix/>
            </a:blip>
            <a:srcRect b="24238" l="0" r="0" t="11901"/>
            <a:stretch/>
          </p:blipFill>
          <p:spPr>
            <a:xfrm>
              <a:off x="0" y="7330623"/>
              <a:ext cx="3762547" cy="3601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26"/>
            <p:cNvPicPr preferRelativeResize="0"/>
            <p:nvPr/>
          </p:nvPicPr>
          <p:blipFill rotWithShape="1">
            <a:blip r:embed="rId6">
              <a:alphaModFix/>
            </a:blip>
            <a:srcRect b="14718" l="0" r="0" t="14719"/>
            <a:stretch/>
          </p:blipFill>
          <p:spPr>
            <a:xfrm>
              <a:off x="3889547" y="7330623"/>
              <a:ext cx="7652094" cy="360181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28" name="Google Shape;428;p26"/>
          <p:cNvCxnSpPr/>
          <p:nvPr/>
        </p:nvCxnSpPr>
        <p:spPr>
          <a:xfrm>
            <a:off x="-2463644" y="1743725"/>
            <a:ext cx="8224410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429" name="Google Shape;429;p26"/>
          <p:cNvGrpSpPr/>
          <p:nvPr/>
        </p:nvGrpSpPr>
        <p:grpSpPr>
          <a:xfrm>
            <a:off x="625340" y="972657"/>
            <a:ext cx="3998294" cy="3266922"/>
            <a:chOff x="0" y="-47625"/>
            <a:chExt cx="1053049" cy="860425"/>
          </a:xfrm>
        </p:grpSpPr>
        <p:sp>
          <p:nvSpPr>
            <p:cNvPr id="430" name="Google Shape;430;p26"/>
            <p:cNvSpPr/>
            <p:nvPr/>
          </p:nvSpPr>
          <p:spPr>
            <a:xfrm>
              <a:off x="0" y="0"/>
              <a:ext cx="1053049" cy="315837"/>
            </a:xfrm>
            <a:custGeom>
              <a:rect b="b" l="l" r="r" t="t"/>
              <a:pathLst>
                <a:path extrusionOk="0" h="315837" w="1053049">
                  <a:moveTo>
                    <a:pt x="0" y="0"/>
                  </a:moveTo>
                  <a:lnTo>
                    <a:pt x="1053049" y="0"/>
                  </a:lnTo>
                  <a:lnTo>
                    <a:pt x="1053049" y="315837"/>
                  </a:lnTo>
                  <a:lnTo>
                    <a:pt x="0" y="315837"/>
                  </a:lnTo>
                  <a:close/>
                </a:path>
              </a:pathLst>
            </a:custGeom>
            <a:solidFill>
              <a:srgbClr val="EEEAD6"/>
            </a:solidFill>
            <a:ln>
              <a:noFill/>
            </a:ln>
          </p:spPr>
        </p:sp>
        <p:sp>
          <p:nvSpPr>
            <p:cNvPr id="431" name="Google Shape;431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26"/>
          <p:cNvSpPr txBox="1"/>
          <p:nvPr/>
        </p:nvSpPr>
        <p:spPr>
          <a:xfrm>
            <a:off x="1028700" y="2550132"/>
            <a:ext cx="4257804" cy="779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you say about your projects? Share it here!</a:t>
            </a:r>
            <a:endParaRPr/>
          </a:p>
        </p:txBody>
      </p:sp>
      <p:sp>
        <p:nvSpPr>
          <p:cNvPr id="433" name="Google Shape;433;p26"/>
          <p:cNvSpPr txBox="1"/>
          <p:nvPr/>
        </p:nvSpPr>
        <p:spPr>
          <a:xfrm>
            <a:off x="944679" y="1038225"/>
            <a:ext cx="3596457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Imagery</a:t>
            </a:r>
            <a:endParaRPr/>
          </a:p>
        </p:txBody>
      </p:sp>
      <p:grpSp>
        <p:nvGrpSpPr>
          <p:cNvPr id="434" name="Google Shape;434;p26"/>
          <p:cNvGrpSpPr/>
          <p:nvPr/>
        </p:nvGrpSpPr>
        <p:grpSpPr>
          <a:xfrm>
            <a:off x="1159180" y="8065682"/>
            <a:ext cx="3594924" cy="1171869"/>
            <a:chOff x="0" y="0"/>
            <a:chExt cx="4793231" cy="1562492"/>
          </a:xfrm>
        </p:grpSpPr>
        <p:sp>
          <p:nvSpPr>
            <p:cNvPr id="435" name="Google Shape;435;p26"/>
            <p:cNvSpPr/>
            <p:nvPr/>
          </p:nvSpPr>
          <p:spPr>
            <a:xfrm>
              <a:off x="0" y="0"/>
              <a:ext cx="1562492" cy="1562492"/>
            </a:xfrm>
            <a:custGeom>
              <a:rect b="b" l="l" r="r" t="t"/>
              <a:pathLst>
                <a:path extrusionOk="0" h="1562492" w="1562492">
                  <a:moveTo>
                    <a:pt x="0" y="0"/>
                  </a:moveTo>
                  <a:lnTo>
                    <a:pt x="1562492" y="0"/>
                  </a:lnTo>
                  <a:lnTo>
                    <a:pt x="1562492" y="1562492"/>
                  </a:lnTo>
                  <a:lnTo>
                    <a:pt x="0" y="15624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6" name="Google Shape;436;p26"/>
            <p:cNvSpPr txBox="1"/>
            <p:nvPr/>
          </p:nvSpPr>
          <p:spPr>
            <a:xfrm>
              <a:off x="1758431" y="227461"/>
              <a:ext cx="30348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12">
                  <a:solidFill>
                    <a:srgbClr val="676A4F"/>
                  </a:solidFill>
                  <a:latin typeface="Forum"/>
                  <a:ea typeface="Forum"/>
                  <a:cs typeface="Forum"/>
                  <a:sym typeface="Forum"/>
                </a:rPr>
                <a:t>Logo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6A4F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"/>
          <p:cNvSpPr/>
          <p:nvPr/>
        </p:nvSpPr>
        <p:spPr>
          <a:xfrm>
            <a:off x="4525953" y="7983595"/>
            <a:ext cx="1597289" cy="1597289"/>
          </a:xfrm>
          <a:custGeom>
            <a:rect b="b" l="l" r="r" t="t"/>
            <a:pathLst>
              <a:path extrusionOk="0" h="1597289" w="1597289">
                <a:moveTo>
                  <a:pt x="0" y="0"/>
                </a:moveTo>
                <a:lnTo>
                  <a:pt x="1597288" y="0"/>
                </a:lnTo>
                <a:lnTo>
                  <a:pt x="1597288" y="1597289"/>
                </a:lnTo>
                <a:lnTo>
                  <a:pt x="0" y="1597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27"/>
          <p:cNvSpPr/>
          <p:nvPr/>
        </p:nvSpPr>
        <p:spPr>
          <a:xfrm>
            <a:off x="5232360" y="3745580"/>
            <a:ext cx="4006890" cy="8135817"/>
          </a:xfrm>
          <a:custGeom>
            <a:rect b="b" l="l" r="r" t="t"/>
            <a:pathLst>
              <a:path extrusionOk="0" h="8135817" w="4006890">
                <a:moveTo>
                  <a:pt x="0" y="0"/>
                </a:moveTo>
                <a:lnTo>
                  <a:pt x="4006890" y="0"/>
                </a:lnTo>
                <a:lnTo>
                  <a:pt x="4006890" y="8135817"/>
                </a:lnTo>
                <a:lnTo>
                  <a:pt x="0" y="8135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3" name="Google Shape;443;p27"/>
          <p:cNvGrpSpPr/>
          <p:nvPr/>
        </p:nvGrpSpPr>
        <p:grpSpPr>
          <a:xfrm>
            <a:off x="5403016" y="3853679"/>
            <a:ext cx="3665577" cy="7331154"/>
            <a:chOff x="0" y="0"/>
            <a:chExt cx="3175000" cy="6350000"/>
          </a:xfrm>
        </p:grpSpPr>
        <p:sp>
          <p:nvSpPr>
            <p:cNvPr id="444" name="Google Shape;444;p27"/>
            <p:cNvSpPr/>
            <p:nvPr/>
          </p:nvSpPr>
          <p:spPr>
            <a:xfrm>
              <a:off x="0" y="0"/>
              <a:ext cx="3175000" cy="6350000"/>
            </a:xfrm>
            <a:custGeom>
              <a:rect b="b" l="l" r="r" t="t"/>
              <a:pathLst>
                <a:path extrusionOk="0"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6664" r="-1666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0" y="0"/>
              <a:ext cx="3175000" cy="6350000"/>
            </a:xfrm>
            <a:custGeom>
              <a:rect b="b" l="l" r="r" t="t"/>
              <a:pathLst>
                <a:path extrusionOk="0"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27"/>
          <p:cNvGrpSpPr/>
          <p:nvPr/>
        </p:nvGrpSpPr>
        <p:grpSpPr>
          <a:xfrm>
            <a:off x="10157289" y="-173242"/>
            <a:ext cx="8130711" cy="10460242"/>
            <a:chOff x="0" y="-47625"/>
            <a:chExt cx="2141422" cy="2754961"/>
          </a:xfrm>
        </p:grpSpPr>
        <p:sp>
          <p:nvSpPr>
            <p:cNvPr id="447" name="Google Shape;447;p27"/>
            <p:cNvSpPr/>
            <p:nvPr/>
          </p:nvSpPr>
          <p:spPr>
            <a:xfrm>
              <a:off x="0" y="0"/>
              <a:ext cx="2141422" cy="2707336"/>
            </a:xfrm>
            <a:custGeom>
              <a:rect b="b" l="l" r="r" t="t"/>
              <a:pathLst>
                <a:path extrusionOk="0" h="2707336" w="2141422">
                  <a:moveTo>
                    <a:pt x="0" y="0"/>
                  </a:moveTo>
                  <a:lnTo>
                    <a:pt x="2141422" y="0"/>
                  </a:lnTo>
                  <a:lnTo>
                    <a:pt x="2141422" y="2707336"/>
                  </a:lnTo>
                  <a:lnTo>
                    <a:pt x="0" y="2707336"/>
                  </a:lnTo>
                  <a:close/>
                </a:path>
              </a:pathLst>
            </a:custGeom>
            <a:solidFill>
              <a:srgbClr val="EEEAD6"/>
            </a:solidFill>
            <a:ln>
              <a:noFill/>
            </a:ln>
          </p:spPr>
        </p:sp>
        <p:sp>
          <p:nvSpPr>
            <p:cNvPr id="448" name="Google Shape;448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449;p27"/>
          <p:cNvSpPr/>
          <p:nvPr/>
        </p:nvSpPr>
        <p:spPr>
          <a:xfrm>
            <a:off x="11035091" y="3745580"/>
            <a:ext cx="4006890" cy="8135817"/>
          </a:xfrm>
          <a:custGeom>
            <a:rect b="b" l="l" r="r" t="t"/>
            <a:pathLst>
              <a:path extrusionOk="0" h="8135817" w="4006890">
                <a:moveTo>
                  <a:pt x="0" y="0"/>
                </a:moveTo>
                <a:lnTo>
                  <a:pt x="4006890" y="0"/>
                </a:lnTo>
                <a:lnTo>
                  <a:pt x="4006890" y="8135817"/>
                </a:lnTo>
                <a:lnTo>
                  <a:pt x="0" y="8135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0" name="Google Shape;450;p27"/>
          <p:cNvGrpSpPr/>
          <p:nvPr/>
        </p:nvGrpSpPr>
        <p:grpSpPr>
          <a:xfrm>
            <a:off x="11223674" y="3853679"/>
            <a:ext cx="3665577" cy="7331154"/>
            <a:chOff x="0" y="0"/>
            <a:chExt cx="3175000" cy="6350000"/>
          </a:xfrm>
        </p:grpSpPr>
        <p:sp>
          <p:nvSpPr>
            <p:cNvPr id="451" name="Google Shape;451;p27"/>
            <p:cNvSpPr/>
            <p:nvPr/>
          </p:nvSpPr>
          <p:spPr>
            <a:xfrm>
              <a:off x="0" y="0"/>
              <a:ext cx="3175000" cy="6350000"/>
            </a:xfrm>
            <a:custGeom>
              <a:rect b="b" l="l" r="r" t="t"/>
              <a:pathLst>
                <a:path extrusionOk="0"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99997" r="-9999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0" y="0"/>
              <a:ext cx="3175000" cy="6350000"/>
            </a:xfrm>
            <a:custGeom>
              <a:rect b="b" l="l" r="r" t="t"/>
              <a:pathLst>
                <a:path extrusionOk="0"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27"/>
          <p:cNvSpPr/>
          <p:nvPr/>
        </p:nvSpPr>
        <p:spPr>
          <a:xfrm>
            <a:off x="7868056" y="2376146"/>
            <a:ext cx="4542613" cy="9223580"/>
          </a:xfrm>
          <a:custGeom>
            <a:rect b="b" l="l" r="r" t="t"/>
            <a:pathLst>
              <a:path extrusionOk="0" h="9223580" w="4542613">
                <a:moveTo>
                  <a:pt x="0" y="0"/>
                </a:moveTo>
                <a:lnTo>
                  <a:pt x="4542613" y="0"/>
                </a:lnTo>
                <a:lnTo>
                  <a:pt x="4542613" y="9223580"/>
                </a:lnTo>
                <a:lnTo>
                  <a:pt x="0" y="9223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4" name="Google Shape;454;p27"/>
          <p:cNvGrpSpPr/>
          <p:nvPr/>
        </p:nvGrpSpPr>
        <p:grpSpPr>
          <a:xfrm>
            <a:off x="8079456" y="2499971"/>
            <a:ext cx="4155667" cy="8311334"/>
            <a:chOff x="0" y="0"/>
            <a:chExt cx="3175000" cy="6350000"/>
          </a:xfrm>
        </p:grpSpPr>
        <p:sp>
          <p:nvSpPr>
            <p:cNvPr id="455" name="Google Shape;455;p27"/>
            <p:cNvSpPr/>
            <p:nvPr/>
          </p:nvSpPr>
          <p:spPr>
            <a:xfrm>
              <a:off x="0" y="0"/>
              <a:ext cx="3175000" cy="6350000"/>
            </a:xfrm>
            <a:custGeom>
              <a:rect b="b" l="l" r="r" t="t"/>
              <a:pathLst>
                <a:path extrusionOk="0"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29999" r="-2999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0" y="0"/>
              <a:ext cx="3175000" cy="6350000"/>
            </a:xfrm>
            <a:custGeom>
              <a:rect b="b" l="l" r="r" t="t"/>
              <a:pathLst>
                <a:path extrusionOk="0"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27"/>
          <p:cNvSpPr/>
          <p:nvPr/>
        </p:nvSpPr>
        <p:spPr>
          <a:xfrm>
            <a:off x="13704227" y="696808"/>
            <a:ext cx="2370049" cy="2370049"/>
          </a:xfrm>
          <a:custGeom>
            <a:rect b="b" l="l" r="r" t="t"/>
            <a:pathLst>
              <a:path extrusionOk="0" h="2370049" w="2370049">
                <a:moveTo>
                  <a:pt x="0" y="0"/>
                </a:moveTo>
                <a:lnTo>
                  <a:pt x="2370049" y="0"/>
                </a:lnTo>
                <a:lnTo>
                  <a:pt x="2370049" y="2370048"/>
                </a:lnTo>
                <a:lnTo>
                  <a:pt x="0" y="2370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27"/>
          <p:cNvCxnSpPr/>
          <p:nvPr/>
        </p:nvCxnSpPr>
        <p:spPr>
          <a:xfrm>
            <a:off x="-1464589" y="2042871"/>
            <a:ext cx="7578305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459" name="Google Shape;459;p27"/>
          <p:cNvGrpSpPr/>
          <p:nvPr/>
        </p:nvGrpSpPr>
        <p:grpSpPr>
          <a:xfrm>
            <a:off x="781514" y="1381082"/>
            <a:ext cx="4450847" cy="3266927"/>
            <a:chOff x="0" y="-47625"/>
            <a:chExt cx="1172239" cy="860425"/>
          </a:xfrm>
        </p:grpSpPr>
        <p:sp>
          <p:nvSpPr>
            <p:cNvPr id="460" name="Google Shape;460;p27"/>
            <p:cNvSpPr/>
            <p:nvPr/>
          </p:nvSpPr>
          <p:spPr>
            <a:xfrm>
              <a:off x="0" y="0"/>
              <a:ext cx="1172239" cy="228260"/>
            </a:xfrm>
            <a:custGeom>
              <a:rect b="b" l="l" r="r" t="t"/>
              <a:pathLst>
                <a:path extrusionOk="0" h="228260" w="1172239">
                  <a:moveTo>
                    <a:pt x="0" y="0"/>
                  </a:moveTo>
                  <a:lnTo>
                    <a:pt x="1172239" y="0"/>
                  </a:lnTo>
                  <a:lnTo>
                    <a:pt x="1172239" y="228260"/>
                  </a:lnTo>
                  <a:lnTo>
                    <a:pt x="0" y="228260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461" name="Google Shape;461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27"/>
          <p:cNvSpPr txBox="1"/>
          <p:nvPr/>
        </p:nvSpPr>
        <p:spPr>
          <a:xfrm>
            <a:off x="1028700" y="1414221"/>
            <a:ext cx="679257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Social Ads</a:t>
            </a:r>
            <a:endParaRPr/>
          </a:p>
        </p:txBody>
      </p:sp>
      <p:sp>
        <p:nvSpPr>
          <p:cNvPr id="463" name="Google Shape;463;p27"/>
          <p:cNvSpPr txBox="1"/>
          <p:nvPr/>
        </p:nvSpPr>
        <p:spPr>
          <a:xfrm>
            <a:off x="1060062" y="2741259"/>
            <a:ext cx="3364925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8"/>
          <p:cNvGrpSpPr/>
          <p:nvPr/>
        </p:nvGrpSpPr>
        <p:grpSpPr>
          <a:xfrm>
            <a:off x="0" y="5349310"/>
            <a:ext cx="18288118" cy="5699728"/>
            <a:chOff x="0" y="-47625"/>
            <a:chExt cx="4816592" cy="1501153"/>
          </a:xfrm>
        </p:grpSpPr>
        <p:sp>
          <p:nvSpPr>
            <p:cNvPr id="469" name="Google Shape;469;p28"/>
            <p:cNvSpPr/>
            <p:nvPr/>
          </p:nvSpPr>
          <p:spPr>
            <a:xfrm>
              <a:off x="0" y="0"/>
              <a:ext cx="4816592" cy="1453528"/>
            </a:xfrm>
            <a:custGeom>
              <a:rect b="b" l="l" r="r" t="t"/>
              <a:pathLst>
                <a:path extrusionOk="0" h="145352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53528"/>
                  </a:lnTo>
                  <a:lnTo>
                    <a:pt x="0" y="1453528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470" name="Google Shape;470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28"/>
          <p:cNvSpPr/>
          <p:nvPr/>
        </p:nvSpPr>
        <p:spPr>
          <a:xfrm>
            <a:off x="3249806" y="5981700"/>
            <a:ext cx="11591047" cy="11591047"/>
          </a:xfrm>
          <a:custGeom>
            <a:rect b="b" l="l" r="r" t="t"/>
            <a:pathLst>
              <a:path extrusionOk="0" h="11591047" w="11591047">
                <a:moveTo>
                  <a:pt x="0" y="0"/>
                </a:moveTo>
                <a:lnTo>
                  <a:pt x="11591048" y="0"/>
                </a:lnTo>
                <a:lnTo>
                  <a:pt x="11591048" y="11591047"/>
                </a:lnTo>
                <a:lnTo>
                  <a:pt x="0" y="11591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28"/>
          <p:cNvSpPr/>
          <p:nvPr/>
        </p:nvSpPr>
        <p:spPr>
          <a:xfrm>
            <a:off x="6883320" y="4087595"/>
            <a:ext cx="4324021" cy="2885083"/>
          </a:xfrm>
          <a:custGeom>
            <a:rect b="b" l="l" r="r" t="t"/>
            <a:pathLst>
              <a:path extrusionOk="0" h="3846777" w="5765361">
                <a:moveTo>
                  <a:pt x="0" y="0"/>
                </a:moveTo>
                <a:lnTo>
                  <a:pt x="5765361" y="0"/>
                </a:lnTo>
                <a:lnTo>
                  <a:pt x="5765361" y="3846777"/>
                </a:lnTo>
                <a:lnTo>
                  <a:pt x="0" y="3846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8"/>
          <p:cNvSpPr/>
          <p:nvPr/>
        </p:nvSpPr>
        <p:spPr>
          <a:xfrm>
            <a:off x="11653771" y="4081127"/>
            <a:ext cx="4337327" cy="2891552"/>
          </a:xfrm>
          <a:custGeom>
            <a:rect b="b" l="l" r="r" t="t"/>
            <a:pathLst>
              <a:path extrusionOk="0" h="3855402" w="5783103">
                <a:moveTo>
                  <a:pt x="0" y="0"/>
                </a:moveTo>
                <a:lnTo>
                  <a:pt x="5783103" y="0"/>
                </a:lnTo>
                <a:lnTo>
                  <a:pt x="5783103" y="3855402"/>
                </a:lnTo>
                <a:lnTo>
                  <a:pt x="0" y="385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8"/>
          <p:cNvSpPr/>
          <p:nvPr/>
        </p:nvSpPr>
        <p:spPr>
          <a:xfrm>
            <a:off x="2296902" y="4069926"/>
            <a:ext cx="4139986" cy="2897991"/>
          </a:xfrm>
          <a:custGeom>
            <a:rect b="b" l="l" r="r" t="t"/>
            <a:pathLst>
              <a:path extrusionOk="0" h="3863988" w="5519982">
                <a:moveTo>
                  <a:pt x="0" y="0"/>
                </a:moveTo>
                <a:lnTo>
                  <a:pt x="5519982" y="0"/>
                </a:lnTo>
                <a:lnTo>
                  <a:pt x="5519982" y="3863988"/>
                </a:lnTo>
                <a:lnTo>
                  <a:pt x="0" y="3863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5" name="Google Shape;475;p28"/>
          <p:cNvGrpSpPr/>
          <p:nvPr/>
        </p:nvGrpSpPr>
        <p:grpSpPr>
          <a:xfrm>
            <a:off x="2296902" y="1138303"/>
            <a:ext cx="13728456" cy="3266932"/>
            <a:chOff x="0" y="-9930"/>
            <a:chExt cx="18304607" cy="4355910"/>
          </a:xfrm>
        </p:grpSpPr>
        <p:cxnSp>
          <p:nvCxnSpPr>
            <p:cNvPr id="476" name="Google Shape;476;p28"/>
            <p:cNvCxnSpPr/>
            <p:nvPr/>
          </p:nvCxnSpPr>
          <p:spPr>
            <a:xfrm>
              <a:off x="0" y="857250"/>
              <a:ext cx="18304607" cy="0"/>
            </a:xfrm>
            <a:prstGeom prst="straightConnector1">
              <a:avLst/>
            </a:prstGeom>
            <a:noFill/>
            <a:ln cap="flat" cmpd="sng" w="50800">
              <a:solidFill>
                <a:srgbClr val="C9AF7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grpSp>
          <p:nvGrpSpPr>
            <p:cNvPr id="477" name="Google Shape;477;p28"/>
            <p:cNvGrpSpPr/>
            <p:nvPr/>
          </p:nvGrpSpPr>
          <p:grpSpPr>
            <a:xfrm>
              <a:off x="2009938" y="-9930"/>
              <a:ext cx="14284731" cy="4355910"/>
              <a:chOff x="0" y="-47625"/>
              <a:chExt cx="2821675" cy="860425"/>
            </a:xfrm>
          </p:grpSpPr>
          <p:sp>
            <p:nvSpPr>
              <p:cNvPr id="478" name="Google Shape;478;p28"/>
              <p:cNvSpPr/>
              <p:nvPr/>
            </p:nvSpPr>
            <p:spPr>
              <a:xfrm>
                <a:off x="0" y="0"/>
                <a:ext cx="2821675" cy="247339"/>
              </a:xfrm>
              <a:custGeom>
                <a:rect b="b" l="l" r="r" t="t"/>
                <a:pathLst>
                  <a:path extrusionOk="0" h="247339" w="2821675">
                    <a:moveTo>
                      <a:pt x="0" y="0"/>
                    </a:moveTo>
                    <a:lnTo>
                      <a:pt x="2821675" y="0"/>
                    </a:lnTo>
                    <a:lnTo>
                      <a:pt x="2821675" y="247339"/>
                    </a:lnTo>
                    <a:lnTo>
                      <a:pt x="0" y="247339"/>
                    </a:lnTo>
                    <a:close/>
                  </a:path>
                </a:pathLst>
              </a:custGeom>
              <a:solidFill>
                <a:srgbClr val="EEEAD6"/>
              </a:solidFill>
              <a:ln>
                <a:noFill/>
              </a:ln>
            </p:spPr>
          </p:sp>
          <p:sp>
            <p:nvSpPr>
              <p:cNvPr id="479" name="Google Shape;479;p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0" name="Google Shape;480;p28"/>
            <p:cNvSpPr txBox="1"/>
            <p:nvPr/>
          </p:nvSpPr>
          <p:spPr>
            <a:xfrm>
              <a:off x="2403724" y="0"/>
              <a:ext cx="13497300" cy="34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499">
                  <a:solidFill>
                    <a:srgbClr val="676A4F"/>
                  </a:solidFill>
                  <a:latin typeface="Forum"/>
                  <a:ea typeface="Forum"/>
                  <a:cs typeface="Forum"/>
                  <a:sym typeface="Forum"/>
                </a:rPr>
                <a:t>Print and Digital Mockups</a:t>
              </a:r>
              <a:endParaRPr/>
            </a:p>
          </p:txBody>
        </p:sp>
      </p:grpSp>
      <p:sp>
        <p:nvSpPr>
          <p:cNvPr id="481" name="Google Shape;481;p28"/>
          <p:cNvSpPr txBox="1"/>
          <p:nvPr/>
        </p:nvSpPr>
        <p:spPr>
          <a:xfrm>
            <a:off x="7071259" y="7170107"/>
            <a:ext cx="4140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Mockup</a:t>
            </a:r>
            <a:r>
              <a:rPr lang="en-US" sz="328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02</a:t>
            </a:r>
            <a:endParaRPr/>
          </a:p>
        </p:txBody>
      </p:sp>
      <p:sp>
        <p:nvSpPr>
          <p:cNvPr id="482" name="Google Shape;482;p28"/>
          <p:cNvSpPr txBox="1"/>
          <p:nvPr/>
        </p:nvSpPr>
        <p:spPr>
          <a:xfrm>
            <a:off x="11851111" y="7170107"/>
            <a:ext cx="4140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Mockup</a:t>
            </a:r>
            <a:r>
              <a:rPr lang="en-US" sz="328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03</a:t>
            </a:r>
            <a:endParaRPr/>
          </a:p>
        </p:txBody>
      </p:sp>
      <p:sp>
        <p:nvSpPr>
          <p:cNvPr id="483" name="Google Shape;483;p28"/>
          <p:cNvSpPr txBox="1"/>
          <p:nvPr/>
        </p:nvSpPr>
        <p:spPr>
          <a:xfrm>
            <a:off x="2296902" y="7170107"/>
            <a:ext cx="4140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Mockup 01</a:t>
            </a:r>
            <a:endParaRPr/>
          </a:p>
        </p:txBody>
      </p:sp>
      <p:sp>
        <p:nvSpPr>
          <p:cNvPr id="484" name="Google Shape;484;p28"/>
          <p:cNvSpPr txBox="1"/>
          <p:nvPr/>
        </p:nvSpPr>
        <p:spPr>
          <a:xfrm>
            <a:off x="2682645" y="7794261"/>
            <a:ext cx="3364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  <p:sp>
        <p:nvSpPr>
          <p:cNvPr id="485" name="Google Shape;485;p28"/>
          <p:cNvSpPr txBox="1"/>
          <p:nvPr/>
        </p:nvSpPr>
        <p:spPr>
          <a:xfrm>
            <a:off x="7458790" y="7794261"/>
            <a:ext cx="3364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  <p:sp>
        <p:nvSpPr>
          <p:cNvPr id="486" name="Google Shape;486;p28"/>
          <p:cNvSpPr txBox="1"/>
          <p:nvPr/>
        </p:nvSpPr>
        <p:spPr>
          <a:xfrm>
            <a:off x="12238642" y="7794261"/>
            <a:ext cx="3364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399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laborate on what you want to discuss.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9"/>
          <p:cNvPicPr preferRelativeResize="0"/>
          <p:nvPr/>
        </p:nvPicPr>
        <p:blipFill rotWithShape="1">
          <a:blip r:embed="rId3">
            <a:alphaModFix/>
          </a:blip>
          <a:srcRect b="6180" l="0" r="0" t="12776"/>
          <a:stretch/>
        </p:blipFill>
        <p:spPr>
          <a:xfrm>
            <a:off x="9825691" y="0"/>
            <a:ext cx="846230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9"/>
          <p:cNvSpPr/>
          <p:nvPr/>
        </p:nvSpPr>
        <p:spPr>
          <a:xfrm>
            <a:off x="1342357" y="3511553"/>
            <a:ext cx="210121" cy="300173"/>
          </a:xfrm>
          <a:custGeom>
            <a:rect b="b" l="l" r="r" t="t"/>
            <a:pathLst>
              <a:path extrusionOk="0" h="300173" w="210121">
                <a:moveTo>
                  <a:pt x="0" y="0"/>
                </a:moveTo>
                <a:lnTo>
                  <a:pt x="210121" y="0"/>
                </a:lnTo>
                <a:lnTo>
                  <a:pt x="210121" y="300173"/>
                </a:lnTo>
                <a:lnTo>
                  <a:pt x="0" y="30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9"/>
          <p:cNvSpPr/>
          <p:nvPr/>
        </p:nvSpPr>
        <p:spPr>
          <a:xfrm>
            <a:off x="1315734" y="4463120"/>
            <a:ext cx="263367" cy="263367"/>
          </a:xfrm>
          <a:custGeom>
            <a:rect b="b" l="l" r="r" t="t"/>
            <a:pathLst>
              <a:path extrusionOk="0" h="263367" w="263367">
                <a:moveTo>
                  <a:pt x="0" y="0"/>
                </a:moveTo>
                <a:lnTo>
                  <a:pt x="263367" y="0"/>
                </a:lnTo>
                <a:lnTo>
                  <a:pt x="263367" y="263367"/>
                </a:lnTo>
                <a:lnTo>
                  <a:pt x="0" y="263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9"/>
          <p:cNvSpPr/>
          <p:nvPr/>
        </p:nvSpPr>
        <p:spPr>
          <a:xfrm>
            <a:off x="1324353" y="5413114"/>
            <a:ext cx="246129" cy="169214"/>
          </a:xfrm>
          <a:custGeom>
            <a:rect b="b" l="l" r="r" t="t"/>
            <a:pathLst>
              <a:path extrusionOk="0" h="169214" w="246129">
                <a:moveTo>
                  <a:pt x="0" y="0"/>
                </a:moveTo>
                <a:lnTo>
                  <a:pt x="246129" y="0"/>
                </a:lnTo>
                <a:lnTo>
                  <a:pt x="246129" y="169214"/>
                </a:lnTo>
                <a:lnTo>
                  <a:pt x="0" y="169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29"/>
          <p:cNvSpPr/>
          <p:nvPr/>
        </p:nvSpPr>
        <p:spPr>
          <a:xfrm>
            <a:off x="1310900" y="7156794"/>
            <a:ext cx="273035" cy="273035"/>
          </a:xfrm>
          <a:custGeom>
            <a:rect b="b" l="l" r="r" t="t"/>
            <a:pathLst>
              <a:path extrusionOk="0" h="273035" w="273035">
                <a:moveTo>
                  <a:pt x="0" y="0"/>
                </a:moveTo>
                <a:lnTo>
                  <a:pt x="273035" y="0"/>
                </a:lnTo>
                <a:lnTo>
                  <a:pt x="273035" y="273035"/>
                </a:lnTo>
                <a:lnTo>
                  <a:pt x="0" y="27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29"/>
          <p:cNvSpPr/>
          <p:nvPr/>
        </p:nvSpPr>
        <p:spPr>
          <a:xfrm>
            <a:off x="1293043" y="6250072"/>
            <a:ext cx="308750" cy="277875"/>
          </a:xfrm>
          <a:custGeom>
            <a:rect b="b" l="l" r="r" t="t"/>
            <a:pathLst>
              <a:path extrusionOk="0" h="277875" w="308750">
                <a:moveTo>
                  <a:pt x="0" y="0"/>
                </a:moveTo>
                <a:lnTo>
                  <a:pt x="308750" y="0"/>
                </a:lnTo>
                <a:lnTo>
                  <a:pt x="308750" y="277875"/>
                </a:lnTo>
                <a:lnTo>
                  <a:pt x="0" y="277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9"/>
          <p:cNvSpPr txBox="1"/>
          <p:nvPr/>
        </p:nvSpPr>
        <p:spPr>
          <a:xfrm>
            <a:off x="1980476" y="3444878"/>
            <a:ext cx="5801458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 Anywhere St., Any City,ST 12345</a:t>
            </a:r>
            <a:endParaRPr/>
          </a:p>
        </p:txBody>
      </p:sp>
      <p:sp>
        <p:nvSpPr>
          <p:cNvPr id="498" name="Google Shape;498;p29"/>
          <p:cNvSpPr txBox="1"/>
          <p:nvPr/>
        </p:nvSpPr>
        <p:spPr>
          <a:xfrm>
            <a:off x="1980476" y="4396445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123-456-7890</a:t>
            </a:r>
            <a:endParaRPr/>
          </a:p>
        </p:txBody>
      </p:sp>
      <p:sp>
        <p:nvSpPr>
          <p:cNvPr id="499" name="Google Shape;499;p29"/>
          <p:cNvSpPr txBox="1"/>
          <p:nvPr/>
        </p:nvSpPr>
        <p:spPr>
          <a:xfrm>
            <a:off x="1980476" y="5285004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hello@reallygreatsite.com</a:t>
            </a:r>
            <a:endParaRPr/>
          </a:p>
        </p:txBody>
      </p:sp>
      <p:sp>
        <p:nvSpPr>
          <p:cNvPr id="500" name="Google Shape;500;p29"/>
          <p:cNvSpPr txBox="1"/>
          <p:nvPr/>
        </p:nvSpPr>
        <p:spPr>
          <a:xfrm>
            <a:off x="1980476" y="7066650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reallygreatsite.com</a:t>
            </a:r>
            <a:endParaRPr/>
          </a:p>
        </p:txBody>
      </p:sp>
      <p:sp>
        <p:nvSpPr>
          <p:cNvPr id="501" name="Google Shape;501;p29"/>
          <p:cNvSpPr txBox="1"/>
          <p:nvPr/>
        </p:nvSpPr>
        <p:spPr>
          <a:xfrm>
            <a:off x="1980476" y="6162348"/>
            <a:ext cx="4892954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@reallygreatsite</a:t>
            </a:r>
            <a:endParaRPr/>
          </a:p>
        </p:txBody>
      </p:sp>
      <p:cxnSp>
        <p:nvCxnSpPr>
          <p:cNvPr id="502" name="Google Shape;502;p29"/>
          <p:cNvCxnSpPr/>
          <p:nvPr/>
        </p:nvCxnSpPr>
        <p:spPr>
          <a:xfrm>
            <a:off x="-1440800" y="1715150"/>
            <a:ext cx="8804700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503" name="Google Shape;503;p29"/>
          <p:cNvSpPr/>
          <p:nvPr/>
        </p:nvSpPr>
        <p:spPr>
          <a:xfrm>
            <a:off x="725300" y="1197000"/>
            <a:ext cx="5407373" cy="965419"/>
          </a:xfrm>
          <a:custGeom>
            <a:rect b="b" l="l" r="r" t="t"/>
            <a:pathLst>
              <a:path extrusionOk="0" h="254225" w="1270828">
                <a:moveTo>
                  <a:pt x="0" y="0"/>
                </a:moveTo>
                <a:lnTo>
                  <a:pt x="1270828" y="0"/>
                </a:lnTo>
                <a:lnTo>
                  <a:pt x="1270828" y="254225"/>
                </a:lnTo>
                <a:lnTo>
                  <a:pt x="0" y="254225"/>
                </a:lnTo>
                <a:close/>
              </a:path>
            </a:pathLst>
          </a:custGeom>
          <a:solidFill>
            <a:srgbClr val="EEEAD6"/>
          </a:solidFill>
          <a:ln>
            <a:noFill/>
          </a:ln>
        </p:spPr>
      </p:sp>
      <p:sp>
        <p:nvSpPr>
          <p:cNvPr id="504" name="Google Shape;504;p29"/>
          <p:cNvSpPr txBox="1"/>
          <p:nvPr/>
        </p:nvSpPr>
        <p:spPr>
          <a:xfrm>
            <a:off x="1101376" y="1053150"/>
            <a:ext cx="52209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Contact 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11155050" y="0"/>
            <a:ext cx="7134116" cy="10284485"/>
          </a:xfrm>
          <a:custGeom>
            <a:rect b="b" l="l" r="r" t="t"/>
            <a:pathLst>
              <a:path extrusionOk="0" h="2746191" w="1878635">
                <a:moveTo>
                  <a:pt x="0" y="0"/>
                </a:moveTo>
                <a:lnTo>
                  <a:pt x="1878635" y="0"/>
                </a:lnTo>
                <a:lnTo>
                  <a:pt x="1878635" y="2746191"/>
                </a:lnTo>
                <a:lnTo>
                  <a:pt x="0" y="2746191"/>
                </a:lnTo>
                <a:close/>
              </a:path>
            </a:pathLst>
          </a:custGeom>
          <a:solidFill>
            <a:srgbClr val="676A4F"/>
          </a:solidFill>
          <a:ln>
            <a:noFill/>
          </a:ln>
        </p:spPr>
      </p:sp>
      <p:sp>
        <p:nvSpPr>
          <p:cNvPr id="65" name="Google Shape;65;p12"/>
          <p:cNvSpPr/>
          <p:nvPr/>
        </p:nvSpPr>
        <p:spPr>
          <a:xfrm>
            <a:off x="13861344" y="1276350"/>
            <a:ext cx="2370049" cy="2370049"/>
          </a:xfrm>
          <a:custGeom>
            <a:rect b="b" l="l" r="r" t="t"/>
            <a:pathLst>
              <a:path extrusionOk="0" h="2370049" w="2370049">
                <a:moveTo>
                  <a:pt x="0" y="0"/>
                </a:moveTo>
                <a:lnTo>
                  <a:pt x="2370049" y="0"/>
                </a:lnTo>
                <a:lnTo>
                  <a:pt x="2370049" y="2370049"/>
                </a:lnTo>
                <a:lnTo>
                  <a:pt x="0" y="2370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12"/>
          <p:cNvSpPr txBox="1"/>
          <p:nvPr/>
        </p:nvSpPr>
        <p:spPr>
          <a:xfrm>
            <a:off x="1028700" y="1276350"/>
            <a:ext cx="9257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How to Use This Presentation</a:t>
            </a:r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1145016" y="6032500"/>
            <a:ext cx="4133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1" lvl="1" marL="4318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"Google Slides" button below this presentation preview. </a:t>
            </a:r>
            <a:endParaRPr/>
          </a:p>
          <a:p>
            <a:pPr indent="-215901" lvl="1" marL="4318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"Make a copy."</a:t>
            </a:r>
            <a:endParaRPr/>
          </a:p>
          <a:p>
            <a:pPr indent="-215901" lvl="1" marL="4318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/>
          </a:p>
          <a:p>
            <a:pPr indent="-215901" lvl="1" marL="4318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Google account.</a:t>
            </a:r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1145016" y="5192771"/>
            <a:ext cx="3163926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Slides</a:t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6547501" y="6032500"/>
            <a:ext cx="38415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4318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"PowerPoint" button below this presentation preview. </a:t>
            </a:r>
            <a:endParaRPr/>
          </a:p>
          <a:p>
            <a:pPr indent="-215900" lvl="1" marL="4318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/>
          </a:p>
          <a:p>
            <a:pPr indent="-215900" lvl="1" marL="4318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6547501" y="5192771"/>
            <a:ext cx="2621116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11575190" y="6032500"/>
            <a:ext cx="3603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4318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on the "Canva" button under this presentation preview. </a:t>
            </a:r>
            <a:endParaRPr/>
          </a:p>
          <a:p>
            <a:pPr indent="-215900" lvl="1" marL="4318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/>
          </a:p>
          <a:p>
            <a:pPr indent="-215900" lvl="1" marL="4318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need to sign in to your Canva account.</a:t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11575190" y="5192771"/>
            <a:ext cx="1465647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6A4F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9" name="Google Shape;509;p30"/>
          <p:cNvCxnSpPr/>
          <p:nvPr/>
        </p:nvCxnSpPr>
        <p:spPr>
          <a:xfrm>
            <a:off x="-2042906" y="1762125"/>
            <a:ext cx="7578305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510" name="Google Shape;510;p30"/>
          <p:cNvGrpSpPr/>
          <p:nvPr/>
        </p:nvGrpSpPr>
        <p:grpSpPr>
          <a:xfrm>
            <a:off x="743414" y="1100336"/>
            <a:ext cx="3897059" cy="3266927"/>
            <a:chOff x="0" y="-47625"/>
            <a:chExt cx="1026386" cy="860425"/>
          </a:xfrm>
        </p:grpSpPr>
        <p:sp>
          <p:nvSpPr>
            <p:cNvPr id="511" name="Google Shape;511;p30"/>
            <p:cNvSpPr/>
            <p:nvPr/>
          </p:nvSpPr>
          <p:spPr>
            <a:xfrm>
              <a:off x="0" y="0"/>
              <a:ext cx="1026386" cy="228260"/>
            </a:xfrm>
            <a:custGeom>
              <a:rect b="b" l="l" r="r" t="t"/>
              <a:pathLst>
                <a:path extrusionOk="0" h="228260" w="1026386">
                  <a:moveTo>
                    <a:pt x="0" y="0"/>
                  </a:moveTo>
                  <a:lnTo>
                    <a:pt x="1026386" y="0"/>
                  </a:lnTo>
                  <a:lnTo>
                    <a:pt x="1026386" y="228260"/>
                  </a:lnTo>
                  <a:lnTo>
                    <a:pt x="0" y="228260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512" name="Google Shape;512;p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0"/>
          <p:cNvSpPr txBox="1"/>
          <p:nvPr/>
        </p:nvSpPr>
        <p:spPr>
          <a:xfrm>
            <a:off x="1028700" y="1019175"/>
            <a:ext cx="3611773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Credits</a:t>
            </a:r>
            <a:endParaRPr/>
          </a:p>
        </p:txBody>
      </p:sp>
      <p:sp>
        <p:nvSpPr>
          <p:cNvPr id="514" name="Google Shape;514;p30"/>
          <p:cNvSpPr txBox="1"/>
          <p:nvPr/>
        </p:nvSpPr>
        <p:spPr>
          <a:xfrm>
            <a:off x="1028700" y="4015159"/>
            <a:ext cx="9127699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15" name="Google Shape;515;p30"/>
          <p:cNvSpPr txBox="1"/>
          <p:nvPr/>
        </p:nvSpPr>
        <p:spPr>
          <a:xfrm>
            <a:off x="1028700" y="5892269"/>
            <a:ext cx="7424294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 for the photos</a:t>
            </a:r>
            <a:endParaRPr/>
          </a:p>
        </p:txBody>
      </p:sp>
      <p:sp>
        <p:nvSpPr>
          <p:cNvPr id="516" name="Google Shape;516;p30"/>
          <p:cNvSpPr txBox="1"/>
          <p:nvPr/>
        </p:nvSpPr>
        <p:spPr>
          <a:xfrm>
            <a:off x="1028700" y="7441342"/>
            <a:ext cx="408995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 </a:t>
            </a:r>
            <a:endParaRPr/>
          </a:p>
        </p:txBody>
      </p:sp>
      <p:sp>
        <p:nvSpPr>
          <p:cNvPr id="517" name="Google Shape;517;p30"/>
          <p:cNvSpPr/>
          <p:nvPr/>
        </p:nvSpPr>
        <p:spPr>
          <a:xfrm>
            <a:off x="10869823" y="0"/>
            <a:ext cx="7418177" cy="10287000"/>
          </a:xfrm>
          <a:custGeom>
            <a:rect b="b" l="l" r="r" t="t"/>
            <a:pathLst>
              <a:path extrusionOk="0" h="10287000" w="7418177">
                <a:moveTo>
                  <a:pt x="0" y="0"/>
                </a:moveTo>
                <a:lnTo>
                  <a:pt x="7418177" y="0"/>
                </a:lnTo>
                <a:lnTo>
                  <a:pt x="74181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959" l="0" r="-12994" t="-7982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0" y="-180826"/>
            <a:ext cx="6972300" cy="10467826"/>
            <a:chOff x="0" y="-47625"/>
            <a:chExt cx="1836326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1836326" cy="2709333"/>
            </a:xfrm>
            <a:custGeom>
              <a:rect b="b" l="l" r="r" t="t"/>
              <a:pathLst>
                <a:path extrusionOk="0" h="2709333" w="1836326">
                  <a:moveTo>
                    <a:pt x="0" y="0"/>
                  </a:moveTo>
                  <a:lnTo>
                    <a:pt x="1836326" y="0"/>
                  </a:lnTo>
                  <a:lnTo>
                    <a:pt x="18363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25" name="Google Shape;525;p31"/>
          <p:cNvCxnSpPr/>
          <p:nvPr/>
        </p:nvCxnSpPr>
        <p:spPr>
          <a:xfrm>
            <a:off x="-2042906" y="1762125"/>
            <a:ext cx="8356675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526" name="Google Shape;526;p31"/>
          <p:cNvGrpSpPr/>
          <p:nvPr/>
        </p:nvGrpSpPr>
        <p:grpSpPr>
          <a:xfrm>
            <a:off x="743414" y="1100336"/>
            <a:ext cx="4654385" cy="3266927"/>
            <a:chOff x="0" y="-47625"/>
            <a:chExt cx="1225846" cy="860425"/>
          </a:xfrm>
        </p:grpSpPr>
        <p:sp>
          <p:nvSpPr>
            <p:cNvPr id="527" name="Google Shape;527;p31"/>
            <p:cNvSpPr/>
            <p:nvPr/>
          </p:nvSpPr>
          <p:spPr>
            <a:xfrm>
              <a:off x="0" y="0"/>
              <a:ext cx="1225846" cy="228260"/>
            </a:xfrm>
            <a:custGeom>
              <a:rect b="b" l="l" r="r" t="t"/>
              <a:pathLst>
                <a:path extrusionOk="0" h="228260" w="1225846">
                  <a:moveTo>
                    <a:pt x="0" y="0"/>
                  </a:moveTo>
                  <a:lnTo>
                    <a:pt x="1225846" y="0"/>
                  </a:lnTo>
                  <a:lnTo>
                    <a:pt x="1225846" y="228260"/>
                  </a:lnTo>
                  <a:lnTo>
                    <a:pt x="0" y="228260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528" name="Google Shape;528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31"/>
          <p:cNvSpPr txBox="1"/>
          <p:nvPr/>
        </p:nvSpPr>
        <p:spPr>
          <a:xfrm>
            <a:off x="923525" y="904875"/>
            <a:ext cx="4474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Page</a:t>
            </a:r>
            <a:endParaRPr/>
          </a:p>
        </p:txBody>
      </p:sp>
      <p:sp>
        <p:nvSpPr>
          <p:cNvPr id="530" name="Google Shape;530;p31"/>
          <p:cNvSpPr txBox="1"/>
          <p:nvPr/>
        </p:nvSpPr>
        <p:spPr>
          <a:xfrm>
            <a:off x="923516" y="3926205"/>
            <a:ext cx="5059200" cy="5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531" name="Google Shape;531;p31"/>
          <p:cNvSpPr txBox="1"/>
          <p:nvPr/>
        </p:nvSpPr>
        <p:spPr>
          <a:xfrm>
            <a:off x="923516" y="4846891"/>
            <a:ext cx="46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uses the following free fonts:</a:t>
            </a:r>
            <a:endParaRPr/>
          </a:p>
        </p:txBody>
      </p:sp>
      <p:sp>
        <p:nvSpPr>
          <p:cNvPr id="532" name="Google Shape;532;p31"/>
          <p:cNvSpPr txBox="1"/>
          <p:nvPr/>
        </p:nvSpPr>
        <p:spPr>
          <a:xfrm>
            <a:off x="1028700" y="6022419"/>
            <a:ext cx="3176334" cy="881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433" lvl="1" marL="3588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2"/>
              <a:buFont typeface="Arial"/>
              <a:buChar char="•"/>
            </a:pPr>
            <a:r>
              <a:rPr b="0" i="0" lang="en-US" sz="16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Titles: Forum</a:t>
            </a:r>
            <a:endParaRPr/>
          </a:p>
          <a:p>
            <a:pPr indent="-179433" lvl="1" marL="3588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2"/>
              <a:buFont typeface="Arial"/>
              <a:buChar char="•"/>
            </a:pPr>
            <a:r>
              <a:rPr b="0" i="0" lang="en-US" sz="16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Headers: Open Sauce</a:t>
            </a:r>
            <a:endParaRPr/>
          </a:p>
          <a:p>
            <a:pPr indent="-179433" lvl="1" marL="3588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2"/>
              <a:buFont typeface="Arial"/>
              <a:buChar char="•"/>
            </a:pPr>
            <a:r>
              <a:rPr b="0" i="0" lang="en-US" sz="16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Body Copy: Open Sauce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10827062" y="795823"/>
            <a:ext cx="467934" cy="467934"/>
          </a:xfrm>
          <a:custGeom>
            <a:rect b="b" l="l" r="r" t="t"/>
            <a:pathLst>
              <a:path extrusionOk="0" h="467934" w="467934">
                <a:moveTo>
                  <a:pt x="0" y="0"/>
                </a:moveTo>
                <a:lnTo>
                  <a:pt x="467934" y="0"/>
                </a:lnTo>
                <a:lnTo>
                  <a:pt x="467934" y="467933"/>
                </a:lnTo>
                <a:lnTo>
                  <a:pt x="0" y="46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31"/>
          <p:cNvSpPr/>
          <p:nvPr/>
        </p:nvSpPr>
        <p:spPr>
          <a:xfrm>
            <a:off x="12229630" y="804008"/>
            <a:ext cx="459748" cy="459748"/>
          </a:xfrm>
          <a:custGeom>
            <a:rect b="b" l="l" r="r" t="t"/>
            <a:pathLst>
              <a:path extrusionOk="0" h="459748" w="459748">
                <a:moveTo>
                  <a:pt x="0" y="0"/>
                </a:moveTo>
                <a:lnTo>
                  <a:pt x="459748" y="0"/>
                </a:lnTo>
                <a:lnTo>
                  <a:pt x="459748" y="459748"/>
                </a:lnTo>
                <a:lnTo>
                  <a:pt x="0" y="459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31"/>
          <p:cNvSpPr/>
          <p:nvPr/>
        </p:nvSpPr>
        <p:spPr>
          <a:xfrm>
            <a:off x="13595591" y="795823"/>
            <a:ext cx="467934" cy="467934"/>
          </a:xfrm>
          <a:custGeom>
            <a:rect b="b" l="l" r="r" t="t"/>
            <a:pathLst>
              <a:path extrusionOk="0" h="467934" w="467934">
                <a:moveTo>
                  <a:pt x="0" y="0"/>
                </a:moveTo>
                <a:lnTo>
                  <a:pt x="467933" y="0"/>
                </a:lnTo>
                <a:lnTo>
                  <a:pt x="467933" y="467933"/>
                </a:lnTo>
                <a:lnTo>
                  <a:pt x="0" y="46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31"/>
          <p:cNvSpPr/>
          <p:nvPr/>
        </p:nvSpPr>
        <p:spPr>
          <a:xfrm>
            <a:off x="14966743" y="804008"/>
            <a:ext cx="487267" cy="487267"/>
          </a:xfrm>
          <a:custGeom>
            <a:rect b="b" l="l" r="r" t="t"/>
            <a:pathLst>
              <a:path extrusionOk="0" h="487267" w="487267">
                <a:moveTo>
                  <a:pt x="0" y="0"/>
                </a:moveTo>
                <a:lnTo>
                  <a:pt x="487267" y="0"/>
                </a:lnTo>
                <a:lnTo>
                  <a:pt x="487267" y="487267"/>
                </a:lnTo>
                <a:lnTo>
                  <a:pt x="0" y="487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31"/>
          <p:cNvSpPr/>
          <p:nvPr/>
        </p:nvSpPr>
        <p:spPr>
          <a:xfrm>
            <a:off x="16344378" y="782063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31"/>
          <p:cNvSpPr/>
          <p:nvPr/>
        </p:nvSpPr>
        <p:spPr>
          <a:xfrm>
            <a:off x="12204898" y="2144997"/>
            <a:ext cx="509212" cy="509212"/>
          </a:xfrm>
          <a:custGeom>
            <a:rect b="b" l="l" r="r" t="t"/>
            <a:pathLst>
              <a:path extrusionOk="0" h="509212" w="509212">
                <a:moveTo>
                  <a:pt x="0" y="0"/>
                </a:moveTo>
                <a:lnTo>
                  <a:pt x="509212" y="0"/>
                </a:lnTo>
                <a:lnTo>
                  <a:pt x="509212" y="509212"/>
                </a:lnTo>
                <a:lnTo>
                  <a:pt x="0" y="509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31"/>
          <p:cNvSpPr/>
          <p:nvPr/>
        </p:nvSpPr>
        <p:spPr>
          <a:xfrm>
            <a:off x="13574952" y="2144997"/>
            <a:ext cx="509212" cy="509212"/>
          </a:xfrm>
          <a:custGeom>
            <a:rect b="b" l="l" r="r" t="t"/>
            <a:pathLst>
              <a:path extrusionOk="0" h="509212" w="509212">
                <a:moveTo>
                  <a:pt x="0" y="0"/>
                </a:moveTo>
                <a:lnTo>
                  <a:pt x="509212" y="0"/>
                </a:lnTo>
                <a:lnTo>
                  <a:pt x="509212" y="509212"/>
                </a:lnTo>
                <a:lnTo>
                  <a:pt x="0" y="509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31"/>
          <p:cNvSpPr/>
          <p:nvPr/>
        </p:nvSpPr>
        <p:spPr>
          <a:xfrm>
            <a:off x="14962650" y="2158757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31"/>
          <p:cNvSpPr/>
          <p:nvPr/>
        </p:nvSpPr>
        <p:spPr>
          <a:xfrm>
            <a:off x="13581831" y="6266872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31"/>
          <p:cNvSpPr/>
          <p:nvPr/>
        </p:nvSpPr>
        <p:spPr>
          <a:xfrm>
            <a:off x="10813302" y="3518399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31"/>
          <p:cNvSpPr/>
          <p:nvPr/>
        </p:nvSpPr>
        <p:spPr>
          <a:xfrm>
            <a:off x="16344378" y="2158757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31"/>
          <p:cNvSpPr/>
          <p:nvPr/>
        </p:nvSpPr>
        <p:spPr>
          <a:xfrm>
            <a:off x="13581831" y="3518399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31"/>
          <p:cNvSpPr/>
          <p:nvPr/>
        </p:nvSpPr>
        <p:spPr>
          <a:xfrm>
            <a:off x="14962650" y="3526682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31"/>
          <p:cNvSpPr/>
          <p:nvPr/>
        </p:nvSpPr>
        <p:spPr>
          <a:xfrm>
            <a:off x="10813302" y="4892635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31"/>
          <p:cNvSpPr/>
          <p:nvPr/>
        </p:nvSpPr>
        <p:spPr>
          <a:xfrm>
            <a:off x="12211777" y="4892635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p31"/>
          <p:cNvSpPr/>
          <p:nvPr/>
        </p:nvSpPr>
        <p:spPr>
          <a:xfrm>
            <a:off x="14962029" y="4892014"/>
            <a:ext cx="496695" cy="496695"/>
          </a:xfrm>
          <a:custGeom>
            <a:rect b="b" l="l" r="r" t="t"/>
            <a:pathLst>
              <a:path extrusionOk="0" h="496695" w="496695">
                <a:moveTo>
                  <a:pt x="0" y="0"/>
                </a:moveTo>
                <a:lnTo>
                  <a:pt x="496695" y="0"/>
                </a:lnTo>
                <a:lnTo>
                  <a:pt x="496695" y="496695"/>
                </a:lnTo>
                <a:lnTo>
                  <a:pt x="0" y="496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31"/>
          <p:cNvSpPr/>
          <p:nvPr/>
        </p:nvSpPr>
        <p:spPr>
          <a:xfrm>
            <a:off x="16344378" y="4892635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31"/>
          <p:cNvSpPr/>
          <p:nvPr/>
        </p:nvSpPr>
        <p:spPr>
          <a:xfrm>
            <a:off x="10812681" y="6266561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31"/>
          <p:cNvSpPr/>
          <p:nvPr/>
        </p:nvSpPr>
        <p:spPr>
          <a:xfrm>
            <a:off x="12211467" y="9004578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31"/>
          <p:cNvSpPr/>
          <p:nvPr/>
        </p:nvSpPr>
        <p:spPr>
          <a:xfrm>
            <a:off x="13581521" y="9015034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31"/>
          <p:cNvSpPr/>
          <p:nvPr/>
        </p:nvSpPr>
        <p:spPr>
          <a:xfrm>
            <a:off x="14962340" y="9015034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31"/>
          <p:cNvSpPr/>
          <p:nvPr/>
        </p:nvSpPr>
        <p:spPr>
          <a:xfrm>
            <a:off x="14962340" y="6275155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3"/>
                </a:lnTo>
                <a:lnTo>
                  <a:pt x="0" y="49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31"/>
          <p:cNvSpPr/>
          <p:nvPr/>
        </p:nvSpPr>
        <p:spPr>
          <a:xfrm>
            <a:off x="16344067" y="9023628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31"/>
          <p:cNvSpPr/>
          <p:nvPr/>
        </p:nvSpPr>
        <p:spPr>
          <a:xfrm>
            <a:off x="10798922" y="9023628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31"/>
          <p:cNvSpPr/>
          <p:nvPr/>
        </p:nvSpPr>
        <p:spPr>
          <a:xfrm>
            <a:off x="12211777" y="3518399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31"/>
          <p:cNvSpPr/>
          <p:nvPr/>
        </p:nvSpPr>
        <p:spPr>
          <a:xfrm>
            <a:off x="16344067" y="7640798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3"/>
                </a:lnTo>
                <a:lnTo>
                  <a:pt x="0" y="49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31"/>
          <p:cNvSpPr/>
          <p:nvPr/>
        </p:nvSpPr>
        <p:spPr>
          <a:xfrm>
            <a:off x="14958043" y="7636501"/>
            <a:ext cx="504667" cy="504667"/>
          </a:xfrm>
          <a:custGeom>
            <a:rect b="b" l="l" r="r" t="t"/>
            <a:pathLst>
              <a:path extrusionOk="0" h="504667" w="504667">
                <a:moveTo>
                  <a:pt x="0" y="0"/>
                </a:moveTo>
                <a:lnTo>
                  <a:pt x="504667" y="0"/>
                </a:lnTo>
                <a:lnTo>
                  <a:pt x="504667" y="504667"/>
                </a:lnTo>
                <a:lnTo>
                  <a:pt x="0" y="50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31"/>
          <p:cNvSpPr/>
          <p:nvPr/>
        </p:nvSpPr>
        <p:spPr>
          <a:xfrm>
            <a:off x="16344067" y="6275155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3"/>
                </a:lnTo>
                <a:lnTo>
                  <a:pt x="0" y="49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p31"/>
          <p:cNvSpPr/>
          <p:nvPr/>
        </p:nvSpPr>
        <p:spPr>
          <a:xfrm>
            <a:off x="10812992" y="7640798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3"/>
                </a:lnTo>
                <a:lnTo>
                  <a:pt x="0" y="49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2" name="Google Shape;562;p31"/>
          <p:cNvSpPr/>
          <p:nvPr/>
        </p:nvSpPr>
        <p:spPr>
          <a:xfrm>
            <a:off x="13581521" y="7640798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3"/>
                </a:lnTo>
                <a:lnTo>
                  <a:pt x="0" y="49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31"/>
          <p:cNvSpPr/>
          <p:nvPr/>
        </p:nvSpPr>
        <p:spPr>
          <a:xfrm>
            <a:off x="9439159" y="795823"/>
            <a:ext cx="467934" cy="467934"/>
          </a:xfrm>
          <a:custGeom>
            <a:rect b="b" l="l" r="r" t="t"/>
            <a:pathLst>
              <a:path extrusionOk="0" h="467934" w="467934">
                <a:moveTo>
                  <a:pt x="0" y="0"/>
                </a:moveTo>
                <a:lnTo>
                  <a:pt x="467933" y="0"/>
                </a:lnTo>
                <a:lnTo>
                  <a:pt x="467933" y="467933"/>
                </a:lnTo>
                <a:lnTo>
                  <a:pt x="0" y="46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9425399" y="3519233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p31"/>
          <p:cNvSpPr/>
          <p:nvPr/>
        </p:nvSpPr>
        <p:spPr>
          <a:xfrm>
            <a:off x="9425399" y="4893470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31"/>
          <p:cNvSpPr/>
          <p:nvPr/>
        </p:nvSpPr>
        <p:spPr>
          <a:xfrm>
            <a:off x="9425399" y="6266872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p31"/>
          <p:cNvSpPr/>
          <p:nvPr/>
        </p:nvSpPr>
        <p:spPr>
          <a:xfrm>
            <a:off x="9425399" y="7658916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31"/>
          <p:cNvSpPr/>
          <p:nvPr/>
        </p:nvSpPr>
        <p:spPr>
          <a:xfrm>
            <a:off x="9425399" y="9015345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9" name="Google Shape;569;p31"/>
          <p:cNvSpPr/>
          <p:nvPr/>
        </p:nvSpPr>
        <p:spPr>
          <a:xfrm>
            <a:off x="8084044" y="767298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0" name="Google Shape;570;p31"/>
          <p:cNvSpPr/>
          <p:nvPr/>
        </p:nvSpPr>
        <p:spPr>
          <a:xfrm>
            <a:off x="8084044" y="2154630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8084044" y="3518399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p31"/>
          <p:cNvSpPr/>
          <p:nvPr/>
        </p:nvSpPr>
        <p:spPr>
          <a:xfrm>
            <a:off x="8083626" y="7631166"/>
            <a:ext cx="496288" cy="496288"/>
          </a:xfrm>
          <a:custGeom>
            <a:rect b="b" l="l" r="r" t="t"/>
            <a:pathLst>
              <a:path extrusionOk="0" h="496288" w="496288">
                <a:moveTo>
                  <a:pt x="0" y="0"/>
                </a:moveTo>
                <a:lnTo>
                  <a:pt x="496288" y="0"/>
                </a:lnTo>
                <a:lnTo>
                  <a:pt x="496288" y="496287"/>
                </a:lnTo>
                <a:lnTo>
                  <a:pt x="0" y="496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31"/>
          <p:cNvSpPr/>
          <p:nvPr/>
        </p:nvSpPr>
        <p:spPr>
          <a:xfrm>
            <a:off x="9429541" y="2154630"/>
            <a:ext cx="487170" cy="487170"/>
          </a:xfrm>
          <a:custGeom>
            <a:rect b="b" l="l" r="r" t="t"/>
            <a:pathLst>
              <a:path extrusionOk="0" h="487170" w="487170">
                <a:moveTo>
                  <a:pt x="0" y="0"/>
                </a:moveTo>
                <a:lnTo>
                  <a:pt x="487170" y="0"/>
                </a:lnTo>
                <a:lnTo>
                  <a:pt x="487170" y="487169"/>
                </a:lnTo>
                <a:lnTo>
                  <a:pt x="0" y="48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p31"/>
          <p:cNvSpPr/>
          <p:nvPr/>
        </p:nvSpPr>
        <p:spPr>
          <a:xfrm>
            <a:off x="10813613" y="2146347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3" y="0"/>
                </a:lnTo>
                <a:lnTo>
                  <a:pt x="495453" y="495452"/>
                </a:lnTo>
                <a:lnTo>
                  <a:pt x="0" y="495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p31"/>
          <p:cNvSpPr/>
          <p:nvPr/>
        </p:nvSpPr>
        <p:spPr>
          <a:xfrm>
            <a:off x="12207170" y="6275155"/>
            <a:ext cx="504667" cy="504667"/>
          </a:xfrm>
          <a:custGeom>
            <a:rect b="b" l="l" r="r" t="t"/>
            <a:pathLst>
              <a:path extrusionOk="0" h="504667" w="504667">
                <a:moveTo>
                  <a:pt x="0" y="0"/>
                </a:moveTo>
                <a:lnTo>
                  <a:pt x="504667" y="0"/>
                </a:lnTo>
                <a:lnTo>
                  <a:pt x="504667" y="504667"/>
                </a:lnTo>
                <a:lnTo>
                  <a:pt x="0" y="50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6" name="Google Shape;576;p31"/>
          <p:cNvSpPr/>
          <p:nvPr/>
        </p:nvSpPr>
        <p:spPr>
          <a:xfrm>
            <a:off x="13582249" y="4880626"/>
            <a:ext cx="494618" cy="494618"/>
          </a:xfrm>
          <a:custGeom>
            <a:rect b="b" l="l" r="r" t="t"/>
            <a:pathLst>
              <a:path extrusionOk="0" h="494618" w="494618">
                <a:moveTo>
                  <a:pt x="0" y="0"/>
                </a:moveTo>
                <a:lnTo>
                  <a:pt x="494618" y="0"/>
                </a:lnTo>
                <a:lnTo>
                  <a:pt x="494618" y="494618"/>
                </a:lnTo>
                <a:lnTo>
                  <a:pt x="0" y="494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7" name="Google Shape;577;p31"/>
          <p:cNvSpPr/>
          <p:nvPr/>
        </p:nvSpPr>
        <p:spPr>
          <a:xfrm>
            <a:off x="16348519" y="3518399"/>
            <a:ext cx="487170" cy="487170"/>
          </a:xfrm>
          <a:custGeom>
            <a:rect b="b" l="l" r="r" t="t"/>
            <a:pathLst>
              <a:path extrusionOk="0" h="487170" w="487170">
                <a:moveTo>
                  <a:pt x="0" y="0"/>
                </a:moveTo>
                <a:lnTo>
                  <a:pt x="487170" y="0"/>
                </a:lnTo>
                <a:lnTo>
                  <a:pt x="487170" y="487169"/>
                </a:lnTo>
                <a:lnTo>
                  <a:pt x="0" y="48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31"/>
          <p:cNvSpPr/>
          <p:nvPr/>
        </p:nvSpPr>
        <p:spPr>
          <a:xfrm>
            <a:off x="12197902" y="7613668"/>
            <a:ext cx="523203" cy="523203"/>
          </a:xfrm>
          <a:custGeom>
            <a:rect b="b" l="l" r="r" t="t"/>
            <a:pathLst>
              <a:path extrusionOk="0" h="523203" w="523203">
                <a:moveTo>
                  <a:pt x="0" y="0"/>
                </a:moveTo>
                <a:lnTo>
                  <a:pt x="523203" y="0"/>
                </a:lnTo>
                <a:lnTo>
                  <a:pt x="523203" y="523203"/>
                </a:lnTo>
                <a:lnTo>
                  <a:pt x="0" y="523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9" name="Google Shape;579;p31"/>
          <p:cNvSpPr/>
          <p:nvPr/>
        </p:nvSpPr>
        <p:spPr>
          <a:xfrm>
            <a:off x="8083888" y="6284059"/>
            <a:ext cx="495763" cy="495763"/>
          </a:xfrm>
          <a:custGeom>
            <a:rect b="b" l="l" r="r" t="t"/>
            <a:pathLst>
              <a:path extrusionOk="0" h="495763" w="495763">
                <a:moveTo>
                  <a:pt x="0" y="0"/>
                </a:moveTo>
                <a:lnTo>
                  <a:pt x="495764" y="0"/>
                </a:lnTo>
                <a:lnTo>
                  <a:pt x="495764" y="495763"/>
                </a:lnTo>
                <a:lnTo>
                  <a:pt x="0" y="495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p31"/>
          <p:cNvSpPr/>
          <p:nvPr/>
        </p:nvSpPr>
        <p:spPr>
          <a:xfrm>
            <a:off x="8084120" y="4909201"/>
            <a:ext cx="495300" cy="495300"/>
          </a:xfrm>
          <a:custGeom>
            <a:rect b="b" l="l" r="r" t="t"/>
            <a:pathLst>
              <a:path extrusionOk="0" h="495300" w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1" name="Google Shape;581;p31"/>
          <p:cNvSpPr/>
          <p:nvPr/>
        </p:nvSpPr>
        <p:spPr>
          <a:xfrm>
            <a:off x="8083733" y="9023628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4" y="0"/>
                </a:lnTo>
                <a:lnTo>
                  <a:pt x="496074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2"/>
          <p:cNvGrpSpPr/>
          <p:nvPr/>
        </p:nvGrpSpPr>
        <p:grpSpPr>
          <a:xfrm>
            <a:off x="0" y="-180826"/>
            <a:ext cx="18287996" cy="5943791"/>
            <a:chOff x="0" y="-47625"/>
            <a:chExt cx="4816592" cy="1565443"/>
          </a:xfrm>
        </p:grpSpPr>
        <p:sp>
          <p:nvSpPr>
            <p:cNvPr id="587" name="Google Shape;587;p32"/>
            <p:cNvSpPr/>
            <p:nvPr/>
          </p:nvSpPr>
          <p:spPr>
            <a:xfrm>
              <a:off x="0" y="0"/>
              <a:ext cx="4816592" cy="1517818"/>
            </a:xfrm>
            <a:custGeom>
              <a:rect b="b" l="l" r="r" t="t"/>
              <a:pathLst>
                <a:path extrusionOk="0" h="151781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517818"/>
                  </a:lnTo>
                  <a:lnTo>
                    <a:pt x="0" y="1517818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588" name="Google Shape;588;p3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9" name="Google Shape;589;p32"/>
          <p:cNvSpPr/>
          <p:nvPr/>
        </p:nvSpPr>
        <p:spPr>
          <a:xfrm>
            <a:off x="6764480" y="1514915"/>
            <a:ext cx="4777463" cy="1194366"/>
          </a:xfrm>
          <a:custGeom>
            <a:rect b="b" l="l" r="r" t="t"/>
            <a:pathLst>
              <a:path extrusionOk="0" h="1194366" w="4777463">
                <a:moveTo>
                  <a:pt x="0" y="0"/>
                </a:moveTo>
                <a:lnTo>
                  <a:pt x="4777463" y="0"/>
                </a:lnTo>
                <a:lnTo>
                  <a:pt x="4777463" y="1194365"/>
                </a:lnTo>
                <a:lnTo>
                  <a:pt x="0" y="1194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p32"/>
          <p:cNvSpPr txBox="1"/>
          <p:nvPr/>
        </p:nvSpPr>
        <p:spPr>
          <a:xfrm>
            <a:off x="3956425" y="3421871"/>
            <a:ext cx="10393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Free templates for all your presentation needs</a:t>
            </a:r>
            <a:endParaRPr/>
          </a:p>
        </p:txBody>
      </p:sp>
      <p:sp>
        <p:nvSpPr>
          <p:cNvPr id="591" name="Google Shape;591;p32"/>
          <p:cNvSpPr txBox="1"/>
          <p:nvPr/>
        </p:nvSpPr>
        <p:spPr>
          <a:xfrm>
            <a:off x="2006913" y="7629525"/>
            <a:ext cx="2927725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PowerPoint, Google Slides, and Canva</a:t>
            </a:r>
            <a:endParaRPr/>
          </a:p>
        </p:txBody>
      </p:sp>
      <p:sp>
        <p:nvSpPr>
          <p:cNvPr id="592" name="Google Shape;592;p32"/>
          <p:cNvSpPr txBox="1"/>
          <p:nvPr/>
        </p:nvSpPr>
        <p:spPr>
          <a:xfrm>
            <a:off x="5690256" y="7629525"/>
            <a:ext cx="3186900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free for personal or commercial use</a:t>
            </a:r>
            <a:endParaRPr/>
          </a:p>
        </p:txBody>
      </p:sp>
      <p:sp>
        <p:nvSpPr>
          <p:cNvPr id="593" name="Google Shape;593;p32"/>
          <p:cNvSpPr txBox="1"/>
          <p:nvPr/>
        </p:nvSpPr>
        <p:spPr>
          <a:xfrm>
            <a:off x="9153212" y="7629525"/>
            <a:ext cx="3397268" cy="1131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 to use, professional, and customizable</a:t>
            </a:r>
            <a:endParaRPr/>
          </a:p>
        </p:txBody>
      </p:sp>
      <p:sp>
        <p:nvSpPr>
          <p:cNvPr id="594" name="Google Shape;594;p32"/>
          <p:cNvSpPr txBox="1"/>
          <p:nvPr/>
        </p:nvSpPr>
        <p:spPr>
          <a:xfrm>
            <a:off x="13467017" y="7629525"/>
            <a:ext cx="3397268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your audience away with attractive visuals</a:t>
            </a:r>
            <a:endParaRPr/>
          </a:p>
        </p:txBody>
      </p:sp>
      <p:sp>
        <p:nvSpPr>
          <p:cNvPr id="595" name="Google Shape;595;p32"/>
          <p:cNvSpPr/>
          <p:nvPr/>
        </p:nvSpPr>
        <p:spPr>
          <a:xfrm>
            <a:off x="3097211" y="6611292"/>
            <a:ext cx="747130" cy="747130"/>
          </a:xfrm>
          <a:custGeom>
            <a:rect b="b" l="l" r="r" t="t"/>
            <a:pathLst>
              <a:path extrusionOk="0" h="747130" w="747130">
                <a:moveTo>
                  <a:pt x="0" y="0"/>
                </a:moveTo>
                <a:lnTo>
                  <a:pt x="747130" y="0"/>
                </a:lnTo>
                <a:lnTo>
                  <a:pt x="747130" y="747130"/>
                </a:lnTo>
                <a:lnTo>
                  <a:pt x="0" y="74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p32"/>
          <p:cNvSpPr/>
          <p:nvPr/>
        </p:nvSpPr>
        <p:spPr>
          <a:xfrm>
            <a:off x="6910141" y="6611292"/>
            <a:ext cx="747130" cy="747130"/>
          </a:xfrm>
          <a:custGeom>
            <a:rect b="b" l="l" r="r" t="t"/>
            <a:pathLst>
              <a:path extrusionOk="0" h="747130" w="747130">
                <a:moveTo>
                  <a:pt x="0" y="0"/>
                </a:moveTo>
                <a:lnTo>
                  <a:pt x="747130" y="0"/>
                </a:lnTo>
                <a:lnTo>
                  <a:pt x="747130" y="747130"/>
                </a:lnTo>
                <a:lnTo>
                  <a:pt x="0" y="74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7" name="Google Shape;597;p32"/>
          <p:cNvSpPr/>
          <p:nvPr/>
        </p:nvSpPr>
        <p:spPr>
          <a:xfrm>
            <a:off x="10396880" y="6611292"/>
            <a:ext cx="747130" cy="747130"/>
          </a:xfrm>
          <a:custGeom>
            <a:rect b="b" l="l" r="r" t="t"/>
            <a:pathLst>
              <a:path extrusionOk="0" h="747130" w="747130">
                <a:moveTo>
                  <a:pt x="0" y="0"/>
                </a:moveTo>
                <a:lnTo>
                  <a:pt x="747131" y="0"/>
                </a:lnTo>
                <a:lnTo>
                  <a:pt x="747131" y="747130"/>
                </a:lnTo>
                <a:lnTo>
                  <a:pt x="0" y="74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p32"/>
          <p:cNvSpPr/>
          <p:nvPr/>
        </p:nvSpPr>
        <p:spPr>
          <a:xfrm>
            <a:off x="14792086" y="6611292"/>
            <a:ext cx="747130" cy="747130"/>
          </a:xfrm>
          <a:custGeom>
            <a:rect b="b" l="l" r="r" t="t"/>
            <a:pathLst>
              <a:path extrusionOk="0" h="747130" w="747130">
                <a:moveTo>
                  <a:pt x="0" y="0"/>
                </a:moveTo>
                <a:lnTo>
                  <a:pt x="747130" y="0"/>
                </a:lnTo>
                <a:lnTo>
                  <a:pt x="747130" y="747130"/>
                </a:lnTo>
                <a:lnTo>
                  <a:pt x="0" y="74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3"/>
          <p:cNvGrpSpPr/>
          <p:nvPr/>
        </p:nvGrpSpPr>
        <p:grpSpPr>
          <a:xfrm>
            <a:off x="0" y="-180826"/>
            <a:ext cx="10403488" cy="10467826"/>
            <a:chOff x="0" y="-47625"/>
            <a:chExt cx="2740013" cy="2756958"/>
          </a:xfrm>
        </p:grpSpPr>
        <p:sp>
          <p:nvSpPr>
            <p:cNvPr id="78" name="Google Shape;78;p13"/>
            <p:cNvSpPr/>
            <p:nvPr/>
          </p:nvSpPr>
          <p:spPr>
            <a:xfrm>
              <a:off x="0" y="0"/>
              <a:ext cx="2740013" cy="2709333"/>
            </a:xfrm>
            <a:custGeom>
              <a:rect b="b" l="l" r="r" t="t"/>
              <a:pathLst>
                <a:path extrusionOk="0" h="2709333" w="2740013">
                  <a:moveTo>
                    <a:pt x="0" y="0"/>
                  </a:moveTo>
                  <a:lnTo>
                    <a:pt x="2740013" y="0"/>
                  </a:lnTo>
                  <a:lnTo>
                    <a:pt x="27400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79" name="Google Shape;79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" name="Google Shape;80;p13"/>
          <p:cNvCxnSpPr/>
          <p:nvPr/>
        </p:nvCxnSpPr>
        <p:spPr>
          <a:xfrm>
            <a:off x="-2006444" y="1743725"/>
            <a:ext cx="11236200" cy="0"/>
          </a:xfrm>
          <a:prstGeom prst="straightConnector1">
            <a:avLst/>
          </a:prstGeom>
          <a:noFill/>
          <a:ln cap="flat" cmpd="sng" w="38100">
            <a:solidFill>
              <a:srgbClr val="C9AF7F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81" name="Google Shape;81;p13"/>
          <p:cNvGrpSpPr/>
          <p:nvPr/>
        </p:nvGrpSpPr>
        <p:grpSpPr>
          <a:xfrm>
            <a:off x="518584" y="1016169"/>
            <a:ext cx="7648281" cy="3266922"/>
            <a:chOff x="0" y="-47625"/>
            <a:chExt cx="2014362" cy="860425"/>
          </a:xfrm>
        </p:grpSpPr>
        <p:sp>
          <p:nvSpPr>
            <p:cNvPr id="82" name="Google Shape;82;p13"/>
            <p:cNvSpPr/>
            <p:nvPr/>
          </p:nvSpPr>
          <p:spPr>
            <a:xfrm>
              <a:off x="0" y="0"/>
              <a:ext cx="2014362" cy="315837"/>
            </a:xfrm>
            <a:custGeom>
              <a:rect b="b" l="l" r="r" t="t"/>
              <a:pathLst>
                <a:path extrusionOk="0" h="315837" w="2014362">
                  <a:moveTo>
                    <a:pt x="0" y="0"/>
                  </a:moveTo>
                  <a:lnTo>
                    <a:pt x="2014362" y="0"/>
                  </a:lnTo>
                  <a:lnTo>
                    <a:pt x="2014362" y="315837"/>
                  </a:lnTo>
                  <a:lnTo>
                    <a:pt x="0" y="315837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83" name="Google Shape;83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13"/>
          <p:cNvSpPr/>
          <p:nvPr/>
        </p:nvSpPr>
        <p:spPr>
          <a:xfrm>
            <a:off x="9556262" y="1028700"/>
            <a:ext cx="1978621" cy="1978613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5401" r="-14498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9556262" y="3309359"/>
            <a:ext cx="1978621" cy="1978613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322" l="0" r="0" t="-40674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9556262" y="5605387"/>
            <a:ext cx="1978621" cy="1978613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297" l="0" r="0" t="-2701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9556262" y="7888800"/>
            <a:ext cx="1978621" cy="1978613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056" l="0" r="0" t="-4394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-3023435" y="3294450"/>
            <a:ext cx="11591047" cy="11591047"/>
          </a:xfrm>
          <a:custGeom>
            <a:rect b="b" l="l" r="r" t="t"/>
            <a:pathLst>
              <a:path extrusionOk="0" h="11591047" w="11591047">
                <a:moveTo>
                  <a:pt x="0" y="0"/>
                </a:moveTo>
                <a:lnTo>
                  <a:pt x="11591047" y="0"/>
                </a:lnTo>
                <a:lnTo>
                  <a:pt x="11591047" y="11591047"/>
                </a:lnTo>
                <a:lnTo>
                  <a:pt x="0" y="11591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20999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71325" y="1081725"/>
            <a:ext cx="749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99">
                <a:solidFill>
                  <a:srgbClr val="EEEAD6"/>
                </a:solidFill>
                <a:latin typeface="Forum"/>
                <a:ea typeface="Forum"/>
                <a:cs typeface="Forum"/>
                <a:sym typeface="Forum"/>
              </a:rPr>
              <a:t>Table Of Contents</a:t>
            </a:r>
            <a:endParaRPr sz="700"/>
          </a:p>
        </p:txBody>
      </p:sp>
      <p:sp>
        <p:nvSpPr>
          <p:cNvPr id="90" name="Google Shape;90;p13"/>
          <p:cNvSpPr txBox="1"/>
          <p:nvPr/>
        </p:nvSpPr>
        <p:spPr>
          <a:xfrm>
            <a:off x="11721433" y="3433271"/>
            <a:ext cx="3306074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Visual Identity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1721433" y="4185746"/>
            <a:ext cx="33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1721433" y="1187470"/>
            <a:ext cx="4475271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Brand Messaging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1721433" y="1939945"/>
            <a:ext cx="33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1721433" y="5777472"/>
            <a:ext cx="3794478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Use Cases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1721433" y="8060885"/>
            <a:ext cx="3794478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Resources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1721433" y="6516196"/>
            <a:ext cx="33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1721433" y="8813360"/>
            <a:ext cx="33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9397" l="0" r="0" t="6279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756862" y="3159072"/>
            <a:ext cx="5221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Brand Messaging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3756862" y="5614301"/>
            <a:ext cx="4195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/>
          </a:p>
        </p:txBody>
      </p:sp>
      <p:cxnSp>
        <p:nvCxnSpPr>
          <p:cNvPr id="105" name="Google Shape;105;p14"/>
          <p:cNvCxnSpPr/>
          <p:nvPr/>
        </p:nvCxnSpPr>
        <p:spPr>
          <a:xfrm>
            <a:off x="3368975" y="-2236420"/>
            <a:ext cx="0" cy="9734587"/>
          </a:xfrm>
          <a:prstGeom prst="straightConnector1">
            <a:avLst/>
          </a:prstGeom>
          <a:noFill/>
          <a:ln cap="flat" cmpd="sng" w="38100">
            <a:solidFill>
              <a:srgbClr val="676A4F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106" name="Google Shape;106;p14"/>
          <p:cNvSpPr/>
          <p:nvPr/>
        </p:nvSpPr>
        <p:spPr>
          <a:xfrm>
            <a:off x="5737649" y="-3124113"/>
            <a:ext cx="5754986" cy="5754986"/>
          </a:xfrm>
          <a:custGeom>
            <a:rect b="b" l="l" r="r" t="t"/>
            <a:pathLst>
              <a:path extrusionOk="0" h="5754986" w="5754986">
                <a:moveTo>
                  <a:pt x="0" y="0"/>
                </a:moveTo>
                <a:lnTo>
                  <a:pt x="5754986" y="0"/>
                </a:lnTo>
                <a:lnTo>
                  <a:pt x="5754986" y="5754986"/>
                </a:lnTo>
                <a:lnTo>
                  <a:pt x="0" y="5754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7" name="Google Shape;107;p14"/>
          <p:cNvGrpSpPr/>
          <p:nvPr/>
        </p:nvGrpSpPr>
        <p:grpSpPr>
          <a:xfrm>
            <a:off x="2910935" y="2077134"/>
            <a:ext cx="877979" cy="881914"/>
            <a:chOff x="1813" y="0"/>
            <a:chExt cx="809173" cy="812800"/>
          </a:xfrm>
        </p:grpSpPr>
        <p:sp>
          <p:nvSpPr>
            <p:cNvPr id="108" name="Google Shape;108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76A4F"/>
            </a:solidFill>
            <a:ln cap="flat" cmpd="sng" w="19050">
              <a:solidFill>
                <a:srgbClr val="676A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4"/>
          <p:cNvSpPr txBox="1"/>
          <p:nvPr/>
        </p:nvSpPr>
        <p:spPr>
          <a:xfrm>
            <a:off x="3221514" y="1968447"/>
            <a:ext cx="313973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5"/>
          <p:cNvGrpSpPr/>
          <p:nvPr/>
        </p:nvGrpSpPr>
        <p:grpSpPr>
          <a:xfrm>
            <a:off x="0" y="-180826"/>
            <a:ext cx="18287996" cy="4424785"/>
            <a:chOff x="0" y="-47625"/>
            <a:chExt cx="4816592" cy="1165376"/>
          </a:xfrm>
        </p:grpSpPr>
        <p:sp>
          <p:nvSpPr>
            <p:cNvPr id="116" name="Google Shape;116;p15"/>
            <p:cNvSpPr/>
            <p:nvPr/>
          </p:nvSpPr>
          <p:spPr>
            <a:xfrm>
              <a:off x="0" y="0"/>
              <a:ext cx="4816592" cy="1117751"/>
            </a:xfrm>
            <a:custGeom>
              <a:rect b="b" l="l" r="r" t="t"/>
              <a:pathLst>
                <a:path extrusionOk="0" h="111775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17751"/>
                  </a:lnTo>
                  <a:lnTo>
                    <a:pt x="0" y="1117751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117" name="Google Shape;117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54915" l="32181" r="9674" t="19862"/>
          <a:stretch/>
        </p:blipFill>
        <p:spPr>
          <a:xfrm>
            <a:off x="5247035" y="827050"/>
            <a:ext cx="7604141" cy="494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5"/>
          <p:cNvGrpSpPr/>
          <p:nvPr/>
        </p:nvGrpSpPr>
        <p:grpSpPr>
          <a:xfrm>
            <a:off x="1365337" y="5879255"/>
            <a:ext cx="15687806" cy="3266928"/>
            <a:chOff x="0" y="-241102"/>
            <a:chExt cx="20917075" cy="4355904"/>
          </a:xfrm>
        </p:grpSpPr>
        <p:cxnSp>
          <p:nvCxnSpPr>
            <p:cNvPr id="120" name="Google Shape;120;p15"/>
            <p:cNvCxnSpPr/>
            <p:nvPr/>
          </p:nvCxnSpPr>
          <p:spPr>
            <a:xfrm>
              <a:off x="2880772" y="921023"/>
              <a:ext cx="14981558" cy="0"/>
            </a:xfrm>
            <a:prstGeom prst="straightConnector1">
              <a:avLst/>
            </a:prstGeom>
            <a:noFill/>
            <a:ln cap="flat" cmpd="sng" w="50800">
              <a:solidFill>
                <a:srgbClr val="C9AF7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grpSp>
          <p:nvGrpSpPr>
            <p:cNvPr id="121" name="Google Shape;121;p15"/>
            <p:cNvGrpSpPr/>
            <p:nvPr/>
          </p:nvGrpSpPr>
          <p:grpSpPr>
            <a:xfrm>
              <a:off x="6016406" y="-241102"/>
              <a:ext cx="8855116" cy="4355904"/>
              <a:chOff x="0" y="-47625"/>
              <a:chExt cx="1749159" cy="860425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0" y="0"/>
                <a:ext cx="1749159" cy="368878"/>
              </a:xfrm>
              <a:custGeom>
                <a:rect b="b" l="l" r="r" t="t"/>
                <a:pathLst>
                  <a:path extrusionOk="0" h="368878" w="1749159">
                    <a:moveTo>
                      <a:pt x="0" y="0"/>
                    </a:moveTo>
                    <a:lnTo>
                      <a:pt x="1749159" y="0"/>
                    </a:lnTo>
                    <a:lnTo>
                      <a:pt x="1749159" y="368878"/>
                    </a:lnTo>
                    <a:lnTo>
                      <a:pt x="0" y="368878"/>
                    </a:lnTo>
                    <a:close/>
                  </a:path>
                </a:pathLst>
              </a:custGeom>
              <a:solidFill>
                <a:srgbClr val="EEEAD6"/>
              </a:solidFill>
              <a:ln>
                <a:noFill/>
              </a:ln>
            </p:spPr>
          </p:sp>
          <p:sp>
            <p:nvSpPr>
              <p:cNvPr id="123" name="Google Shape;123;p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15"/>
            <p:cNvSpPr txBox="1"/>
            <p:nvPr/>
          </p:nvSpPr>
          <p:spPr>
            <a:xfrm>
              <a:off x="173973" y="-9525"/>
              <a:ext cx="20743102" cy="183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676A4F"/>
                  </a:solidFill>
                  <a:latin typeface="Forum"/>
                  <a:ea typeface="Forum"/>
                  <a:cs typeface="Forum"/>
                  <a:sym typeface="Forum"/>
                </a:rPr>
                <a:t>Introduction</a:t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0" y="1829346"/>
              <a:ext cx="20743102" cy="120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I'm Rain, and I'll be sharing with you my beautiful ideas. </a:t>
              </a:r>
              <a:endParaRPr/>
            </a:p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Follow me at @reallygreatsite to learn more. </a:t>
              </a:r>
              <a:endParaRPr/>
            </a:p>
          </p:txBody>
        </p:sp>
      </p:grpSp>
      <p:sp>
        <p:nvSpPr>
          <p:cNvPr id="126" name="Google Shape;126;p15"/>
          <p:cNvSpPr/>
          <p:nvPr/>
        </p:nvSpPr>
        <p:spPr>
          <a:xfrm>
            <a:off x="8568979" y="8724900"/>
            <a:ext cx="956021" cy="956021"/>
          </a:xfrm>
          <a:custGeom>
            <a:rect b="b" l="l" r="r" t="t"/>
            <a:pathLst>
              <a:path extrusionOk="0" h="956021" w="956021">
                <a:moveTo>
                  <a:pt x="0" y="0"/>
                </a:moveTo>
                <a:lnTo>
                  <a:pt x="956021" y="0"/>
                </a:lnTo>
                <a:lnTo>
                  <a:pt x="956021" y="956020"/>
                </a:lnTo>
                <a:lnTo>
                  <a:pt x="0" y="956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11724" r="11724" t="0"/>
          <a:stretch/>
        </p:blipFill>
        <p:spPr>
          <a:xfrm>
            <a:off x="6703105" y="0"/>
            <a:ext cx="5253179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6"/>
          <p:cNvGrpSpPr/>
          <p:nvPr/>
        </p:nvGrpSpPr>
        <p:grpSpPr>
          <a:xfrm>
            <a:off x="11956284" y="-180826"/>
            <a:ext cx="6331720" cy="10467826"/>
            <a:chOff x="0" y="-47625"/>
            <a:chExt cx="1667613" cy="2756958"/>
          </a:xfrm>
        </p:grpSpPr>
        <p:sp>
          <p:nvSpPr>
            <p:cNvPr id="133" name="Google Shape;133;p16"/>
            <p:cNvSpPr/>
            <p:nvPr/>
          </p:nvSpPr>
          <p:spPr>
            <a:xfrm>
              <a:off x="0" y="0"/>
              <a:ext cx="1667613" cy="2709333"/>
            </a:xfrm>
            <a:custGeom>
              <a:rect b="b" l="l" r="r" t="t"/>
              <a:pathLst>
                <a:path extrusionOk="0" h="2709333" w="1667613">
                  <a:moveTo>
                    <a:pt x="0" y="0"/>
                  </a:moveTo>
                  <a:lnTo>
                    <a:pt x="1667613" y="0"/>
                  </a:lnTo>
                  <a:lnTo>
                    <a:pt x="16676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76A4F"/>
            </a:solidFill>
            <a:ln>
              <a:noFill/>
            </a:ln>
          </p:spPr>
        </p:sp>
        <p:sp>
          <p:nvSpPr>
            <p:cNvPr id="134" name="Google Shape;134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6"/>
          <p:cNvSpPr txBox="1"/>
          <p:nvPr/>
        </p:nvSpPr>
        <p:spPr>
          <a:xfrm>
            <a:off x="1028700" y="1219200"/>
            <a:ext cx="5300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Our Company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2675175" y="4896165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EEAD6"/>
                </a:solidFill>
                <a:latin typeface="Arial"/>
                <a:ea typeface="Arial"/>
                <a:cs typeface="Arial"/>
                <a:sym typeface="Arial"/>
              </a:rPr>
              <a:t>What we do? 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1028700" y="4896165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we are?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028700" y="5690169"/>
            <a:ext cx="4584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12675175" y="5690169"/>
            <a:ext cx="381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u="none">
                <a:solidFill>
                  <a:srgbClr val="EEEAD6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/>
          </a:p>
        </p:txBody>
      </p:sp>
      <p:grpSp>
        <p:nvGrpSpPr>
          <p:cNvPr id="140" name="Google Shape;140;p16"/>
          <p:cNvGrpSpPr/>
          <p:nvPr/>
        </p:nvGrpSpPr>
        <p:grpSpPr>
          <a:xfrm>
            <a:off x="12675175" y="2022041"/>
            <a:ext cx="3232466" cy="1053727"/>
            <a:chOff x="0" y="0"/>
            <a:chExt cx="4309955" cy="1404969"/>
          </a:xfrm>
        </p:grpSpPr>
        <p:sp>
          <p:nvSpPr>
            <p:cNvPr id="141" name="Google Shape;141;p16"/>
            <p:cNvSpPr/>
            <p:nvPr/>
          </p:nvSpPr>
          <p:spPr>
            <a:xfrm>
              <a:off x="0" y="0"/>
              <a:ext cx="1404969" cy="1404969"/>
            </a:xfrm>
            <a:custGeom>
              <a:rect b="b" l="l" r="r" t="t"/>
              <a:pathLst>
                <a:path extrusionOk="0" h="1404969" w="1404969">
                  <a:moveTo>
                    <a:pt x="0" y="0"/>
                  </a:moveTo>
                  <a:lnTo>
                    <a:pt x="1404969" y="0"/>
                  </a:lnTo>
                  <a:lnTo>
                    <a:pt x="1404969" y="1404969"/>
                  </a:lnTo>
                  <a:lnTo>
                    <a:pt x="0" y="1404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6"/>
            <p:cNvSpPr txBox="1"/>
            <p:nvPr/>
          </p:nvSpPr>
          <p:spPr>
            <a:xfrm>
              <a:off x="1581155" y="212134"/>
              <a:ext cx="2728800" cy="9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7">
                  <a:solidFill>
                    <a:srgbClr val="EEEAD6"/>
                  </a:solidFill>
                  <a:latin typeface="Forum"/>
                  <a:ea typeface="Forum"/>
                  <a:cs typeface="Forum"/>
                  <a:sym typeface="Forum"/>
                </a:rPr>
                <a:t>Logo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6A4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7"/>
          <p:cNvGrpSpPr/>
          <p:nvPr/>
        </p:nvGrpSpPr>
        <p:grpSpPr>
          <a:xfrm>
            <a:off x="3525916" y="599406"/>
            <a:ext cx="11236169" cy="3266927"/>
            <a:chOff x="0" y="-241102"/>
            <a:chExt cx="14981558" cy="4355904"/>
          </a:xfrm>
        </p:grpSpPr>
        <p:cxnSp>
          <p:nvCxnSpPr>
            <p:cNvPr id="148" name="Google Shape;148;p17"/>
            <p:cNvCxnSpPr/>
            <p:nvPr/>
          </p:nvCxnSpPr>
          <p:spPr>
            <a:xfrm>
              <a:off x="0" y="921023"/>
              <a:ext cx="14981558" cy="0"/>
            </a:xfrm>
            <a:prstGeom prst="straightConnector1">
              <a:avLst/>
            </a:prstGeom>
            <a:noFill/>
            <a:ln cap="flat" cmpd="sng" w="50800">
              <a:solidFill>
                <a:srgbClr val="C9AF7F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grpSp>
          <p:nvGrpSpPr>
            <p:cNvPr id="149" name="Google Shape;149;p17"/>
            <p:cNvGrpSpPr/>
            <p:nvPr/>
          </p:nvGrpSpPr>
          <p:grpSpPr>
            <a:xfrm>
              <a:off x="4986073" y="-241102"/>
              <a:ext cx="5106792" cy="4355904"/>
              <a:chOff x="0" y="-47625"/>
              <a:chExt cx="1008749" cy="860425"/>
            </a:xfrm>
          </p:grpSpPr>
          <p:sp>
            <p:nvSpPr>
              <p:cNvPr id="150" name="Google Shape;150;p17"/>
              <p:cNvSpPr/>
              <p:nvPr/>
            </p:nvSpPr>
            <p:spPr>
              <a:xfrm>
                <a:off x="0" y="0"/>
                <a:ext cx="1008749" cy="368878"/>
              </a:xfrm>
              <a:custGeom>
                <a:rect b="b" l="l" r="r" t="t"/>
                <a:pathLst>
                  <a:path extrusionOk="0" h="368878" w="1008749">
                    <a:moveTo>
                      <a:pt x="0" y="0"/>
                    </a:moveTo>
                    <a:lnTo>
                      <a:pt x="1008749" y="0"/>
                    </a:lnTo>
                    <a:lnTo>
                      <a:pt x="1008749" y="368878"/>
                    </a:lnTo>
                    <a:lnTo>
                      <a:pt x="0" y="368878"/>
                    </a:ln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</p:sp>
          <p:sp>
            <p:nvSpPr>
              <p:cNvPr id="151" name="Google Shape;151;p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17"/>
            <p:cNvSpPr txBox="1"/>
            <p:nvPr/>
          </p:nvSpPr>
          <p:spPr>
            <a:xfrm>
              <a:off x="5400668" y="12700"/>
              <a:ext cx="4180222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499">
                  <a:solidFill>
                    <a:srgbClr val="EEEAD6"/>
                  </a:solidFill>
                  <a:latin typeface="Forum"/>
                  <a:ea typeface="Forum"/>
                  <a:cs typeface="Forum"/>
                  <a:sym typeface="Forum"/>
                </a:rPr>
                <a:t>History</a:t>
              </a:r>
              <a:endParaRPr/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3000295" y="4423803"/>
            <a:ext cx="12602163" cy="12658646"/>
            <a:chOff x="4621" y="0"/>
            <a:chExt cx="809173" cy="812800"/>
          </a:xfrm>
        </p:grpSpPr>
        <p:sp>
          <p:nvSpPr>
            <p:cNvPr id="154" name="Google Shape;154;p17"/>
            <p:cNvSpPr/>
            <p:nvPr/>
          </p:nvSpPr>
          <p:spPr>
            <a:xfrm>
              <a:off x="4621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76A4F"/>
            </a:solidFill>
            <a:ln cap="flat" cmpd="sng" w="38100">
              <a:solidFill>
                <a:srgbClr val="EEEA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7"/>
          <p:cNvSpPr/>
          <p:nvPr/>
        </p:nvSpPr>
        <p:spPr>
          <a:xfrm>
            <a:off x="4886415" y="5600189"/>
            <a:ext cx="701876" cy="705022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EEA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13073639" y="5600189"/>
            <a:ext cx="701876" cy="705022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EEA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3063250" y="8042411"/>
            <a:ext cx="701876" cy="705022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EEA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17"/>
          <p:cNvGrpSpPr/>
          <p:nvPr/>
        </p:nvGrpSpPr>
        <p:grpSpPr>
          <a:xfrm>
            <a:off x="497024" y="6543336"/>
            <a:ext cx="3479225" cy="1160399"/>
            <a:chOff x="0" y="0"/>
            <a:chExt cx="4638966" cy="1547198"/>
          </a:xfrm>
        </p:grpSpPr>
        <p:sp>
          <p:nvSpPr>
            <p:cNvPr id="160" name="Google Shape;160;p17"/>
            <p:cNvSpPr txBox="1"/>
            <p:nvPr/>
          </p:nvSpPr>
          <p:spPr>
            <a:xfrm>
              <a:off x="152400" y="0"/>
              <a:ext cx="4486566" cy="5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0" y="627507"/>
              <a:ext cx="4486566" cy="91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</a:t>
              </a:r>
              <a:endParaRPr/>
            </a:p>
          </p:txBody>
        </p:sp>
      </p:grpSp>
      <p:grpSp>
        <p:nvGrpSpPr>
          <p:cNvPr id="162" name="Google Shape;162;p17"/>
          <p:cNvGrpSpPr/>
          <p:nvPr/>
        </p:nvGrpSpPr>
        <p:grpSpPr>
          <a:xfrm>
            <a:off x="2928327" y="4041877"/>
            <a:ext cx="3479225" cy="1160399"/>
            <a:chOff x="0" y="0"/>
            <a:chExt cx="4638966" cy="1547198"/>
          </a:xfrm>
        </p:grpSpPr>
        <p:sp>
          <p:nvSpPr>
            <p:cNvPr id="163" name="Google Shape;163;p17"/>
            <p:cNvSpPr txBox="1"/>
            <p:nvPr/>
          </p:nvSpPr>
          <p:spPr>
            <a:xfrm>
              <a:off x="152400" y="0"/>
              <a:ext cx="4486566" cy="5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0" y="627507"/>
              <a:ext cx="4486566" cy="91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</a:t>
              </a:r>
              <a:endParaRPr/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7510898" y="2722110"/>
            <a:ext cx="3479225" cy="1160399"/>
            <a:chOff x="0" y="0"/>
            <a:chExt cx="4638966" cy="1547198"/>
          </a:xfrm>
        </p:grpSpPr>
        <p:sp>
          <p:nvSpPr>
            <p:cNvPr id="166" name="Google Shape;166;p17"/>
            <p:cNvSpPr txBox="1"/>
            <p:nvPr/>
          </p:nvSpPr>
          <p:spPr>
            <a:xfrm>
              <a:off x="152400" y="0"/>
              <a:ext cx="4486566" cy="5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0" y="627507"/>
              <a:ext cx="4486566" cy="91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</a:t>
              </a:r>
              <a:endParaRPr/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12257248" y="4041877"/>
            <a:ext cx="3479225" cy="1160399"/>
            <a:chOff x="0" y="0"/>
            <a:chExt cx="4638966" cy="1547198"/>
          </a:xfrm>
        </p:grpSpPr>
        <p:sp>
          <p:nvSpPr>
            <p:cNvPr id="169" name="Google Shape;169;p17"/>
            <p:cNvSpPr txBox="1"/>
            <p:nvPr/>
          </p:nvSpPr>
          <p:spPr>
            <a:xfrm>
              <a:off x="152400" y="0"/>
              <a:ext cx="4486566" cy="5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0" y="627507"/>
              <a:ext cx="4486566" cy="91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</a:t>
              </a:r>
              <a:endParaRPr/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14646850" y="6543336"/>
            <a:ext cx="3479225" cy="1160399"/>
            <a:chOff x="0" y="0"/>
            <a:chExt cx="4638966" cy="1547198"/>
          </a:xfrm>
        </p:grpSpPr>
        <p:sp>
          <p:nvSpPr>
            <p:cNvPr id="172" name="Google Shape;172;p17"/>
            <p:cNvSpPr txBox="1"/>
            <p:nvPr/>
          </p:nvSpPr>
          <p:spPr>
            <a:xfrm>
              <a:off x="152400" y="0"/>
              <a:ext cx="4486566" cy="5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Add a main point</a:t>
              </a:r>
              <a:endParaRPr/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0" y="627507"/>
              <a:ext cx="4486566" cy="919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</a:t>
              </a:r>
              <a:endParaRPr/>
            </a:p>
          </p:txBody>
        </p:sp>
      </p:grpSp>
      <p:sp>
        <p:nvSpPr>
          <p:cNvPr id="174" name="Google Shape;174;p17"/>
          <p:cNvSpPr/>
          <p:nvPr/>
        </p:nvSpPr>
        <p:spPr>
          <a:xfrm>
            <a:off x="3505852" y="4957603"/>
            <a:ext cx="11591047" cy="11591047"/>
          </a:xfrm>
          <a:custGeom>
            <a:rect b="b" l="l" r="r" t="t"/>
            <a:pathLst>
              <a:path extrusionOk="0" h="11591047" w="11591047">
                <a:moveTo>
                  <a:pt x="0" y="0"/>
                </a:moveTo>
                <a:lnTo>
                  <a:pt x="11591048" y="0"/>
                </a:lnTo>
                <a:lnTo>
                  <a:pt x="11591048" y="11591047"/>
                </a:lnTo>
                <a:lnTo>
                  <a:pt x="0" y="11591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5" name="Google Shape;175;p17"/>
          <p:cNvGrpSpPr/>
          <p:nvPr/>
        </p:nvGrpSpPr>
        <p:grpSpPr>
          <a:xfrm>
            <a:off x="8899573" y="4146652"/>
            <a:ext cx="701876" cy="705022"/>
            <a:chOff x="2097" y="0"/>
            <a:chExt cx="935834" cy="940029"/>
          </a:xfrm>
        </p:grpSpPr>
        <p:sp>
          <p:nvSpPr>
            <p:cNvPr id="176" name="Google Shape;176;p17"/>
            <p:cNvSpPr/>
            <p:nvPr/>
          </p:nvSpPr>
          <p:spPr>
            <a:xfrm>
              <a:off x="2097" y="0"/>
              <a:ext cx="935834" cy="940029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E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74890" y="145170"/>
              <a:ext cx="649689" cy="649689"/>
            </a:xfrm>
            <a:custGeom>
              <a:rect b="b" l="l" r="r" t="t"/>
              <a:pathLst>
                <a:path extrusionOk="0" h="649689" w="649689">
                  <a:moveTo>
                    <a:pt x="0" y="0"/>
                  </a:moveTo>
                  <a:lnTo>
                    <a:pt x="649690" y="0"/>
                  </a:lnTo>
                  <a:lnTo>
                    <a:pt x="649690" y="649689"/>
                  </a:lnTo>
                  <a:lnTo>
                    <a:pt x="0" y="6496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78" name="Google Shape;178;p17"/>
          <p:cNvSpPr/>
          <p:nvPr/>
        </p:nvSpPr>
        <p:spPr>
          <a:xfrm>
            <a:off x="4992271" y="5698094"/>
            <a:ext cx="509212" cy="509212"/>
          </a:xfrm>
          <a:custGeom>
            <a:rect b="b" l="l" r="r" t="t"/>
            <a:pathLst>
              <a:path extrusionOk="0" h="509212" w="509212">
                <a:moveTo>
                  <a:pt x="0" y="0"/>
                </a:moveTo>
                <a:lnTo>
                  <a:pt x="509213" y="0"/>
                </a:lnTo>
                <a:lnTo>
                  <a:pt x="509213" y="509212"/>
                </a:lnTo>
                <a:lnTo>
                  <a:pt x="0" y="509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13176851" y="5711853"/>
            <a:ext cx="495453" cy="495453"/>
          </a:xfrm>
          <a:custGeom>
            <a:rect b="b" l="l" r="r" t="t"/>
            <a:pathLst>
              <a:path extrusionOk="0" h="495453" w="495453">
                <a:moveTo>
                  <a:pt x="0" y="0"/>
                </a:moveTo>
                <a:lnTo>
                  <a:pt x="495452" y="0"/>
                </a:lnTo>
                <a:lnTo>
                  <a:pt x="495452" y="495453"/>
                </a:lnTo>
                <a:lnTo>
                  <a:pt x="0" y="495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0" name="Google Shape;180;p17"/>
          <p:cNvGrpSpPr/>
          <p:nvPr/>
        </p:nvGrpSpPr>
        <p:grpSpPr>
          <a:xfrm>
            <a:off x="14856677" y="8042411"/>
            <a:ext cx="701876" cy="705022"/>
            <a:chOff x="2097" y="0"/>
            <a:chExt cx="935834" cy="940029"/>
          </a:xfrm>
        </p:grpSpPr>
        <p:sp>
          <p:nvSpPr>
            <p:cNvPr id="181" name="Google Shape;181;p17"/>
            <p:cNvSpPr/>
            <p:nvPr/>
          </p:nvSpPr>
          <p:spPr>
            <a:xfrm>
              <a:off x="2097" y="0"/>
              <a:ext cx="935834" cy="940029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E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39299" y="139299"/>
              <a:ext cx="661432" cy="661432"/>
            </a:xfrm>
            <a:custGeom>
              <a:rect b="b" l="l" r="r" t="t"/>
              <a:pathLst>
                <a:path extrusionOk="0" h="661432" w="661432">
                  <a:moveTo>
                    <a:pt x="0" y="0"/>
                  </a:moveTo>
                  <a:lnTo>
                    <a:pt x="661431" y="0"/>
                  </a:lnTo>
                  <a:lnTo>
                    <a:pt x="661431" y="661431"/>
                  </a:lnTo>
                  <a:lnTo>
                    <a:pt x="0" y="6614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83" name="Google Shape;183;p17"/>
          <p:cNvSpPr/>
          <p:nvPr/>
        </p:nvSpPr>
        <p:spPr>
          <a:xfrm>
            <a:off x="3128051" y="8165935"/>
            <a:ext cx="496074" cy="496074"/>
          </a:xfrm>
          <a:custGeom>
            <a:rect b="b" l="l" r="r" t="t"/>
            <a:pathLst>
              <a:path extrusionOk="0" h="496074" w="496074">
                <a:moveTo>
                  <a:pt x="0" y="0"/>
                </a:moveTo>
                <a:lnTo>
                  <a:pt x="496073" y="0"/>
                </a:lnTo>
                <a:lnTo>
                  <a:pt x="496073" y="496074"/>
                </a:lnTo>
                <a:lnTo>
                  <a:pt x="0" y="496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8"/>
          <p:cNvPicPr preferRelativeResize="0"/>
          <p:nvPr/>
        </p:nvPicPr>
        <p:blipFill rotWithShape="1">
          <a:blip r:embed="rId3">
            <a:alphaModFix/>
          </a:blip>
          <a:srcRect b="8073" l="0" r="0" t="807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/>
        </p:nvSpPr>
        <p:spPr>
          <a:xfrm>
            <a:off x="3789994" y="1071562"/>
            <a:ext cx="10138647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Our Brand Tagline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AD6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9"/>
          <p:cNvGrpSpPr/>
          <p:nvPr/>
        </p:nvGrpSpPr>
        <p:grpSpPr>
          <a:xfrm>
            <a:off x="1822651" y="3918437"/>
            <a:ext cx="2899208" cy="3913779"/>
            <a:chOff x="0" y="0"/>
            <a:chExt cx="3865610" cy="5218372"/>
          </a:xfrm>
        </p:grpSpPr>
        <p:sp>
          <p:nvSpPr>
            <p:cNvPr id="195" name="Google Shape;195;p19"/>
            <p:cNvSpPr/>
            <p:nvPr/>
          </p:nvSpPr>
          <p:spPr>
            <a:xfrm>
              <a:off x="0" y="0"/>
              <a:ext cx="3865610" cy="386559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500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 txBox="1"/>
            <p:nvPr/>
          </p:nvSpPr>
          <p:spPr>
            <a:xfrm>
              <a:off x="312987" y="4253172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Name</a:t>
              </a:r>
              <a:endParaRPr/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312987" y="4789747"/>
              <a:ext cx="3239636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grpSp>
        <p:nvGrpSpPr>
          <p:cNvPr id="198" name="Google Shape;198;p19"/>
          <p:cNvGrpSpPr/>
          <p:nvPr/>
        </p:nvGrpSpPr>
        <p:grpSpPr>
          <a:xfrm>
            <a:off x="5620804" y="3918437"/>
            <a:ext cx="2899208" cy="3913779"/>
            <a:chOff x="0" y="0"/>
            <a:chExt cx="3865610" cy="5218372"/>
          </a:xfrm>
        </p:grpSpPr>
        <p:sp>
          <p:nvSpPr>
            <p:cNvPr id="199" name="Google Shape;199;p19"/>
            <p:cNvSpPr/>
            <p:nvPr/>
          </p:nvSpPr>
          <p:spPr>
            <a:xfrm>
              <a:off x="0" y="0"/>
              <a:ext cx="3865610" cy="386559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3994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312987" y="4253172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Name</a:t>
              </a:r>
              <a:endParaRPr/>
            </a:p>
          </p:txBody>
        </p:sp>
        <p:sp>
          <p:nvSpPr>
            <p:cNvPr id="201" name="Google Shape;201;p19"/>
            <p:cNvSpPr txBox="1"/>
            <p:nvPr/>
          </p:nvSpPr>
          <p:spPr>
            <a:xfrm>
              <a:off x="312987" y="4789747"/>
              <a:ext cx="3239636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sp>
        <p:nvSpPr>
          <p:cNvPr id="202" name="Google Shape;202;p19"/>
          <p:cNvSpPr/>
          <p:nvPr/>
        </p:nvSpPr>
        <p:spPr>
          <a:xfrm>
            <a:off x="13217109" y="3918437"/>
            <a:ext cx="2899208" cy="2899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2497" r="-2978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13451849" y="7108316"/>
            <a:ext cx="242972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13451849" y="7508366"/>
            <a:ext cx="2429727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/>
          </a:p>
        </p:txBody>
      </p:sp>
      <p:grpSp>
        <p:nvGrpSpPr>
          <p:cNvPr id="205" name="Google Shape;205;p19"/>
          <p:cNvGrpSpPr/>
          <p:nvPr/>
        </p:nvGrpSpPr>
        <p:grpSpPr>
          <a:xfrm>
            <a:off x="9418956" y="3918437"/>
            <a:ext cx="2899208" cy="3913779"/>
            <a:chOff x="0" y="0"/>
            <a:chExt cx="3865610" cy="5218372"/>
          </a:xfrm>
        </p:grpSpPr>
        <p:sp>
          <p:nvSpPr>
            <p:cNvPr id="206" name="Google Shape;206;p19"/>
            <p:cNvSpPr/>
            <p:nvPr/>
          </p:nvSpPr>
          <p:spPr>
            <a:xfrm>
              <a:off x="0" y="0"/>
              <a:ext cx="3865610" cy="386559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24469" l="0" r="0" t="-52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9"/>
            <p:cNvSpPr txBox="1"/>
            <p:nvPr/>
          </p:nvSpPr>
          <p:spPr>
            <a:xfrm>
              <a:off x="312987" y="4253172"/>
              <a:ext cx="323963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 Name</a:t>
              </a:r>
              <a:endParaRPr/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312987" y="4789747"/>
              <a:ext cx="3239636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191919"/>
                  </a:solidFill>
                  <a:latin typeface="Arial"/>
                  <a:ea typeface="Arial"/>
                  <a:cs typeface="Arial"/>
                  <a:sym typeface="Arial"/>
                </a:rPr>
                <a:t>Title or Position</a:t>
              </a:r>
              <a:endParaRPr/>
            </a:p>
          </p:txBody>
        </p:sp>
      </p:grpSp>
      <p:sp>
        <p:nvSpPr>
          <p:cNvPr id="209" name="Google Shape;209;p19"/>
          <p:cNvSpPr txBox="1"/>
          <p:nvPr/>
        </p:nvSpPr>
        <p:spPr>
          <a:xfrm>
            <a:off x="2171684" y="1009650"/>
            <a:ext cx="13944632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676A4F"/>
                </a:solidFill>
                <a:latin typeface="Forum"/>
                <a:ea typeface="Forum"/>
                <a:cs typeface="Forum"/>
                <a:sym typeface="Forum"/>
              </a:rPr>
              <a:t>Add a Team Members Page</a:t>
            </a: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3128860" y="2299631"/>
            <a:ext cx="12322393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 </a:t>
            </a:r>
            <a:endParaRPr/>
          </a:p>
        </p:txBody>
      </p:sp>
      <p:grpSp>
        <p:nvGrpSpPr>
          <p:cNvPr id="211" name="Google Shape;211;p19"/>
          <p:cNvGrpSpPr/>
          <p:nvPr/>
        </p:nvGrpSpPr>
        <p:grpSpPr>
          <a:xfrm>
            <a:off x="9416818" y="6021386"/>
            <a:ext cx="650107" cy="653021"/>
            <a:chOff x="1942" y="0"/>
            <a:chExt cx="866810" cy="870695"/>
          </a:xfrm>
        </p:grpSpPr>
        <p:grpSp>
          <p:nvGrpSpPr>
            <p:cNvPr id="212" name="Google Shape;212;p19"/>
            <p:cNvGrpSpPr/>
            <p:nvPr/>
          </p:nvGrpSpPr>
          <p:grpSpPr>
            <a:xfrm>
              <a:off x="1942" y="0"/>
              <a:ext cx="866810" cy="870695"/>
              <a:chOff x="1813" y="0"/>
              <a:chExt cx="809173" cy="812800"/>
            </a:xfrm>
          </p:grpSpPr>
          <p:sp>
            <p:nvSpPr>
              <p:cNvPr id="213" name="Google Shape;213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9"/>
            <p:cNvSpPr/>
            <p:nvPr/>
          </p:nvSpPr>
          <p:spPr>
            <a:xfrm>
              <a:off x="103728" y="103728"/>
              <a:ext cx="663240" cy="663240"/>
            </a:xfrm>
            <a:custGeom>
              <a:rect b="b" l="l" r="r" t="t"/>
              <a:pathLst>
                <a:path extrusionOk="0" h="663240" w="663240">
                  <a:moveTo>
                    <a:pt x="0" y="0"/>
                  </a:moveTo>
                  <a:lnTo>
                    <a:pt x="663239" y="0"/>
                  </a:lnTo>
                  <a:lnTo>
                    <a:pt x="663239" y="663239"/>
                  </a:lnTo>
                  <a:lnTo>
                    <a:pt x="0" y="6632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6" name="Google Shape;216;p19"/>
          <p:cNvGrpSpPr/>
          <p:nvPr/>
        </p:nvGrpSpPr>
        <p:grpSpPr>
          <a:xfrm>
            <a:off x="1722630" y="6021386"/>
            <a:ext cx="650107" cy="653021"/>
            <a:chOff x="1942" y="0"/>
            <a:chExt cx="866810" cy="870695"/>
          </a:xfrm>
        </p:grpSpPr>
        <p:grpSp>
          <p:nvGrpSpPr>
            <p:cNvPr id="217" name="Google Shape;217;p19"/>
            <p:cNvGrpSpPr/>
            <p:nvPr/>
          </p:nvGrpSpPr>
          <p:grpSpPr>
            <a:xfrm>
              <a:off x="1942" y="0"/>
              <a:ext cx="866810" cy="870695"/>
              <a:chOff x="1813" y="0"/>
              <a:chExt cx="809173" cy="812800"/>
            </a:xfrm>
          </p:grpSpPr>
          <p:sp>
            <p:nvSpPr>
              <p:cNvPr id="218" name="Google Shape;218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" name="Google Shape;220;p19"/>
            <p:cNvSpPr/>
            <p:nvPr/>
          </p:nvSpPr>
          <p:spPr>
            <a:xfrm>
              <a:off x="103728" y="103728"/>
              <a:ext cx="663240" cy="663240"/>
            </a:xfrm>
            <a:custGeom>
              <a:rect b="b" l="l" r="r" t="t"/>
              <a:pathLst>
                <a:path extrusionOk="0" h="663240" w="663240">
                  <a:moveTo>
                    <a:pt x="0" y="0"/>
                  </a:moveTo>
                  <a:lnTo>
                    <a:pt x="663239" y="0"/>
                  </a:lnTo>
                  <a:lnTo>
                    <a:pt x="663239" y="663239"/>
                  </a:lnTo>
                  <a:lnTo>
                    <a:pt x="0" y="6632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21" name="Google Shape;221;p19"/>
          <p:cNvGrpSpPr/>
          <p:nvPr/>
        </p:nvGrpSpPr>
        <p:grpSpPr>
          <a:xfrm>
            <a:off x="15716412" y="4490479"/>
            <a:ext cx="650107" cy="653021"/>
            <a:chOff x="1942" y="0"/>
            <a:chExt cx="866810" cy="870695"/>
          </a:xfrm>
        </p:grpSpPr>
        <p:grpSp>
          <p:nvGrpSpPr>
            <p:cNvPr id="222" name="Google Shape;222;p19"/>
            <p:cNvGrpSpPr/>
            <p:nvPr/>
          </p:nvGrpSpPr>
          <p:grpSpPr>
            <a:xfrm>
              <a:off x="1942" y="0"/>
              <a:ext cx="866810" cy="870695"/>
              <a:chOff x="1813" y="0"/>
              <a:chExt cx="809173" cy="812800"/>
            </a:xfrm>
          </p:grpSpPr>
          <p:sp>
            <p:nvSpPr>
              <p:cNvPr id="223" name="Google Shape;223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" name="Google Shape;225;p19"/>
            <p:cNvSpPr/>
            <p:nvPr/>
          </p:nvSpPr>
          <p:spPr>
            <a:xfrm>
              <a:off x="103728" y="103728"/>
              <a:ext cx="663240" cy="663240"/>
            </a:xfrm>
            <a:custGeom>
              <a:rect b="b" l="l" r="r" t="t"/>
              <a:pathLst>
                <a:path extrusionOk="0" h="663240" w="663240">
                  <a:moveTo>
                    <a:pt x="0" y="0"/>
                  </a:moveTo>
                  <a:lnTo>
                    <a:pt x="663239" y="0"/>
                  </a:lnTo>
                  <a:lnTo>
                    <a:pt x="663239" y="663239"/>
                  </a:lnTo>
                  <a:lnTo>
                    <a:pt x="0" y="6632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26" name="Google Shape;226;p19"/>
          <p:cNvGrpSpPr/>
          <p:nvPr/>
        </p:nvGrpSpPr>
        <p:grpSpPr>
          <a:xfrm>
            <a:off x="8022223" y="4490479"/>
            <a:ext cx="650107" cy="653021"/>
            <a:chOff x="1942" y="0"/>
            <a:chExt cx="866810" cy="870695"/>
          </a:xfrm>
        </p:grpSpPr>
        <p:grpSp>
          <p:nvGrpSpPr>
            <p:cNvPr id="227" name="Google Shape;227;p19"/>
            <p:cNvGrpSpPr/>
            <p:nvPr/>
          </p:nvGrpSpPr>
          <p:grpSpPr>
            <a:xfrm>
              <a:off x="1942" y="0"/>
              <a:ext cx="866810" cy="870695"/>
              <a:chOff x="1813" y="0"/>
              <a:chExt cx="809173" cy="812800"/>
            </a:xfrm>
          </p:grpSpPr>
          <p:sp>
            <p:nvSpPr>
              <p:cNvPr id="228" name="Google Shape;228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676A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19"/>
            <p:cNvSpPr/>
            <p:nvPr/>
          </p:nvSpPr>
          <p:spPr>
            <a:xfrm>
              <a:off x="103728" y="103728"/>
              <a:ext cx="663240" cy="663240"/>
            </a:xfrm>
            <a:custGeom>
              <a:rect b="b" l="l" r="r" t="t"/>
              <a:pathLst>
                <a:path extrusionOk="0" h="663240" w="663240">
                  <a:moveTo>
                    <a:pt x="0" y="0"/>
                  </a:moveTo>
                  <a:lnTo>
                    <a:pt x="663239" y="0"/>
                  </a:lnTo>
                  <a:lnTo>
                    <a:pt x="663239" y="663239"/>
                  </a:lnTo>
                  <a:lnTo>
                    <a:pt x="0" y="6632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een and Beige Minimal Elegant Branding Kit Style Guidelines">
  <a:themeElements>
    <a:clrScheme name="Office">
      <a:dk1>
        <a:srgbClr val="676A4F"/>
      </a:dk1>
      <a:lt1>
        <a:srgbClr val="F3F0E2"/>
      </a:lt1>
      <a:dk2>
        <a:srgbClr val="020202"/>
      </a:dk2>
      <a:lt2>
        <a:srgbClr val="676A4F"/>
      </a:lt2>
      <a:accent1>
        <a:srgbClr val="676A4F"/>
      </a:accent1>
      <a:accent2>
        <a:srgbClr val="C9AF7F"/>
      </a:accent2>
      <a:accent3>
        <a:srgbClr val="959784"/>
      </a:accent3>
      <a:accent4>
        <a:srgbClr val="EEEAD6"/>
      </a:accent4>
      <a:accent5>
        <a:srgbClr val="020202"/>
      </a:accent5>
      <a:accent6>
        <a:srgbClr val="A6A6A6"/>
      </a:accent6>
      <a:hlink>
        <a:srgbClr val="676A4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