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10287000" cx="18288000"/>
  <p:notesSz cx="6858000" cy="9144000"/>
  <p:embeddedFontLst>
    <p:embeddedFont>
      <p:font typeface="Cairo SemiBold"/>
      <p:regular r:id="rId28"/>
      <p:bold r:id="rId29"/>
    </p:embeddedFont>
    <p:embeddedFont>
      <p:font typeface="Cairo"/>
      <p:regular r:id="rId30"/>
      <p:bold r:id="rId31"/>
    </p:embeddedFont>
    <p:embeddedFont>
      <p:font typeface="Cairo Light"/>
      <p:regular r:id="rId32"/>
      <p:bold r:id="rId33"/>
    </p:embeddedFont>
    <p:embeddedFont>
      <p:font typeface="Bricolage Grotesque"/>
      <p:regular r:id="rId34"/>
      <p:bold r:id="rId35"/>
    </p:embeddedFont>
    <p:embeddedFont>
      <p:font typeface="PT Sans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CairoSemiBold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CairoSemiBol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Cairo-bold.fntdata"/><Relationship Id="rId30" Type="http://schemas.openxmlformats.org/officeDocument/2006/relationships/font" Target="fonts/Cairo-regular.fntdata"/><Relationship Id="rId11" Type="http://schemas.openxmlformats.org/officeDocument/2006/relationships/slide" Target="slides/slide6.xml"/><Relationship Id="rId33" Type="http://schemas.openxmlformats.org/officeDocument/2006/relationships/font" Target="fonts/CairoLight-bold.fntdata"/><Relationship Id="rId10" Type="http://schemas.openxmlformats.org/officeDocument/2006/relationships/slide" Target="slides/slide5.xml"/><Relationship Id="rId32" Type="http://schemas.openxmlformats.org/officeDocument/2006/relationships/font" Target="fonts/CairoLight-regular.fntdata"/><Relationship Id="rId13" Type="http://schemas.openxmlformats.org/officeDocument/2006/relationships/slide" Target="slides/slide8.xml"/><Relationship Id="rId35" Type="http://schemas.openxmlformats.org/officeDocument/2006/relationships/font" Target="fonts/BricolageGrotesque-bold.fntdata"/><Relationship Id="rId12" Type="http://schemas.openxmlformats.org/officeDocument/2006/relationships/slide" Target="slides/slide7.xml"/><Relationship Id="rId34" Type="http://schemas.openxmlformats.org/officeDocument/2006/relationships/font" Target="fonts/BricolageGrotesque-regular.fntdata"/><Relationship Id="rId15" Type="http://schemas.openxmlformats.org/officeDocument/2006/relationships/slide" Target="slides/slide10.xml"/><Relationship Id="rId37" Type="http://schemas.openxmlformats.org/officeDocument/2006/relationships/font" Target="fonts/PTSans-bold.fntdata"/><Relationship Id="rId14" Type="http://schemas.openxmlformats.org/officeDocument/2006/relationships/slide" Target="slides/slide9.xml"/><Relationship Id="rId36" Type="http://schemas.openxmlformats.org/officeDocument/2006/relationships/font" Target="fonts/PTSans-regular.fntdata"/><Relationship Id="rId17" Type="http://schemas.openxmlformats.org/officeDocument/2006/relationships/slide" Target="slides/slide12.xml"/><Relationship Id="rId39" Type="http://schemas.openxmlformats.org/officeDocument/2006/relationships/font" Target="fonts/PTSans-boldItalic.fntdata"/><Relationship Id="rId16" Type="http://schemas.openxmlformats.org/officeDocument/2006/relationships/slide" Target="slides/slide11.xml"/><Relationship Id="rId38" Type="http://schemas.openxmlformats.org/officeDocument/2006/relationships/font" Target="fonts/PTSans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4" name="Google Shape;694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5 1 1 1 1">
  <p:cSld name="CUSTOM_4_1_1_1_1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"/>
          <p:cNvSpPr/>
          <p:nvPr>
            <p:ph idx="2" type="pic"/>
          </p:nvPr>
        </p:nvSpPr>
        <p:spPr>
          <a:xfrm>
            <a:off x="7495500" y="819350"/>
            <a:ext cx="10792500" cy="9501600"/>
          </a:xfrm>
          <a:prstGeom prst="rect">
            <a:avLst/>
          </a:prstGeom>
          <a:noFill/>
          <a:ln>
            <a:noFill/>
          </a:ln>
        </p:spPr>
      </p:sp>
      <p:sp>
        <p:nvSpPr>
          <p:cNvPr id="132" name="Google Shape;132;p11"/>
          <p:cNvSpPr txBox="1"/>
          <p:nvPr>
            <p:ph idx="1" type="subTitle"/>
          </p:nvPr>
        </p:nvSpPr>
        <p:spPr>
          <a:xfrm>
            <a:off x="7839825" y="189025"/>
            <a:ext cx="4564500" cy="307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950"/>
              <a:buNone/>
              <a:defRPr sz="1950">
                <a:solidFill>
                  <a:schemeClr val="lt1"/>
                </a:solidFill>
              </a:defRPr>
            </a:lvl1pPr>
            <a:lvl2pPr lvl="1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2pPr>
            <a:lvl3pPr lvl="2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3pPr>
            <a:lvl4pPr lvl="3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4pPr>
            <a:lvl5pPr lvl="4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5pPr>
            <a:lvl6pPr lvl="5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6pPr>
            <a:lvl7pPr lvl="6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7pPr>
            <a:lvl8pPr lvl="7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8pPr>
            <a:lvl9pPr lvl="8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133" name="Google Shape;133;p11"/>
          <p:cNvSpPr txBox="1"/>
          <p:nvPr>
            <p:ph idx="3" type="subTitle"/>
          </p:nvPr>
        </p:nvSpPr>
        <p:spPr>
          <a:xfrm>
            <a:off x="13348600" y="189025"/>
            <a:ext cx="3973800" cy="307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950"/>
              <a:buNone/>
              <a:defRPr sz="1950">
                <a:solidFill>
                  <a:schemeClr val="lt1"/>
                </a:solidFill>
              </a:defRPr>
            </a:lvl1pPr>
            <a:lvl2pPr lvl="1" rtl="0" algn="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2pPr>
            <a:lvl3pPr lvl="2" rtl="0" algn="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3pPr>
            <a:lvl4pPr lvl="3" rtl="0" algn="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4pPr>
            <a:lvl5pPr lvl="4" rtl="0" algn="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5pPr>
            <a:lvl6pPr lvl="5" rtl="0" algn="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6pPr>
            <a:lvl7pPr lvl="6" rtl="0" algn="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7pPr>
            <a:lvl8pPr lvl="7" rtl="0" algn="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8pPr>
            <a:lvl9pPr lvl="8" rtl="0" algn="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134" name="Google Shape;134;p11"/>
          <p:cNvSpPr txBox="1"/>
          <p:nvPr>
            <p:ph idx="4" type="subTitle"/>
          </p:nvPr>
        </p:nvSpPr>
        <p:spPr>
          <a:xfrm>
            <a:off x="827150" y="189025"/>
            <a:ext cx="4564500" cy="307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950"/>
              <a:buNone/>
              <a:defRPr sz="1950">
                <a:solidFill>
                  <a:schemeClr val="lt1"/>
                </a:solidFill>
              </a:defRPr>
            </a:lvl1pPr>
            <a:lvl2pPr lvl="1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pic>
        <p:nvPicPr>
          <p:cNvPr id="135" name="Google Shape;135;p11"/>
          <p:cNvPicPr preferRelativeResize="0"/>
          <p:nvPr/>
        </p:nvPicPr>
        <p:blipFill rotWithShape="1">
          <a:blip r:embed="rId2">
            <a:alphaModFix/>
          </a:blip>
          <a:srcRect b="0" l="2305" r="0" t="0"/>
          <a:stretch/>
        </p:blipFill>
        <p:spPr>
          <a:xfrm>
            <a:off x="0" y="819350"/>
            <a:ext cx="7495501" cy="9501698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1"/>
          <p:cNvSpPr txBox="1"/>
          <p:nvPr/>
        </p:nvSpPr>
        <p:spPr>
          <a:xfrm>
            <a:off x="2671959" y="981075"/>
            <a:ext cx="2151600" cy="14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276" u="none" cap="none" strike="noStrike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01</a:t>
            </a:r>
            <a:endParaRPr/>
          </a:p>
        </p:txBody>
      </p:sp>
      <p:sp>
        <p:nvSpPr>
          <p:cNvPr id="137" name="Google Shape;137;p11"/>
          <p:cNvSpPr txBox="1"/>
          <p:nvPr/>
        </p:nvSpPr>
        <p:spPr>
          <a:xfrm>
            <a:off x="2671959" y="3935835"/>
            <a:ext cx="2151600" cy="14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276" u="none" cap="none" strike="noStrike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02</a:t>
            </a:r>
            <a:endParaRPr/>
          </a:p>
        </p:txBody>
      </p:sp>
      <p:sp>
        <p:nvSpPr>
          <p:cNvPr id="138" name="Google Shape;138;p11"/>
          <p:cNvSpPr txBox="1"/>
          <p:nvPr/>
        </p:nvSpPr>
        <p:spPr>
          <a:xfrm>
            <a:off x="2671959" y="6890594"/>
            <a:ext cx="2151600" cy="14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276" u="none" cap="none" strike="noStrike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03</a:t>
            </a:r>
            <a:endParaRPr/>
          </a:p>
        </p:txBody>
      </p:sp>
      <p:sp>
        <p:nvSpPr>
          <p:cNvPr id="139" name="Google Shape;139;p11"/>
          <p:cNvSpPr txBox="1"/>
          <p:nvPr>
            <p:ph idx="5" type="body"/>
          </p:nvPr>
        </p:nvSpPr>
        <p:spPr>
          <a:xfrm>
            <a:off x="266175" y="2335373"/>
            <a:ext cx="6786000" cy="16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368300" lvl="1" marL="9144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–"/>
              <a:defRPr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368300" lvl="2" marL="13716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368300" lvl="3" marL="18288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–"/>
              <a:defRPr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368300" lvl="4" marL="22860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»"/>
              <a:defRPr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368300" lvl="5" marL="27432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368300" lvl="6" marL="32004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368300" lvl="7" marL="36576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368300" lvl="8" marL="41148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40" name="Google Shape;140;p11"/>
          <p:cNvSpPr txBox="1"/>
          <p:nvPr>
            <p:ph idx="6" type="body"/>
          </p:nvPr>
        </p:nvSpPr>
        <p:spPr>
          <a:xfrm>
            <a:off x="266175" y="5290098"/>
            <a:ext cx="6786000" cy="16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368300" lvl="1" marL="9144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–"/>
              <a:defRPr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368300" lvl="2" marL="13716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368300" lvl="3" marL="18288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–"/>
              <a:defRPr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368300" lvl="4" marL="22860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»"/>
              <a:defRPr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368300" lvl="5" marL="27432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368300" lvl="6" marL="32004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368300" lvl="7" marL="36576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368300" lvl="8" marL="41148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41" name="Google Shape;141;p11"/>
          <p:cNvSpPr txBox="1"/>
          <p:nvPr>
            <p:ph idx="7" type="body"/>
          </p:nvPr>
        </p:nvSpPr>
        <p:spPr>
          <a:xfrm>
            <a:off x="266175" y="8244823"/>
            <a:ext cx="6786000" cy="16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368300" lvl="1" marL="9144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–"/>
              <a:defRPr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368300" lvl="2" marL="13716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368300" lvl="3" marL="18288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–"/>
              <a:defRPr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368300" lvl="4" marL="22860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»"/>
              <a:defRPr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368300" lvl="5" marL="27432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368300" lvl="6" marL="32004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368300" lvl="7" marL="36576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368300" lvl="8" marL="41148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5 1 1 1 1 1">
  <p:cSld name="CUSTOM_4_1_1_1_1_1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2"/>
          <p:cNvSpPr/>
          <p:nvPr>
            <p:ph idx="2" type="pic"/>
          </p:nvPr>
        </p:nvSpPr>
        <p:spPr>
          <a:xfrm>
            <a:off x="0" y="790750"/>
            <a:ext cx="18306000" cy="4895100"/>
          </a:xfrm>
          <a:prstGeom prst="rect">
            <a:avLst/>
          </a:prstGeom>
          <a:noFill/>
          <a:ln>
            <a:noFill/>
          </a:ln>
        </p:spPr>
      </p:sp>
      <p:sp>
        <p:nvSpPr>
          <p:cNvPr id="144" name="Google Shape;144;p12"/>
          <p:cNvSpPr txBox="1"/>
          <p:nvPr>
            <p:ph type="title"/>
          </p:nvPr>
        </p:nvSpPr>
        <p:spPr>
          <a:xfrm>
            <a:off x="952500" y="1459550"/>
            <a:ext cx="10461600" cy="3080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300"/>
              <a:buFont typeface="Cairo"/>
              <a:buNone/>
              <a:defRPr sz="10300">
                <a:latin typeface="Cairo"/>
                <a:ea typeface="Cairo"/>
                <a:cs typeface="Cairo"/>
                <a:sym typeface="Cairo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9pPr>
          </a:lstStyle>
          <a:p/>
        </p:txBody>
      </p:sp>
      <p:sp>
        <p:nvSpPr>
          <p:cNvPr id="145" name="Google Shape;145;p12"/>
          <p:cNvSpPr txBox="1"/>
          <p:nvPr>
            <p:ph idx="1" type="subTitle"/>
          </p:nvPr>
        </p:nvSpPr>
        <p:spPr>
          <a:xfrm>
            <a:off x="7839825" y="189025"/>
            <a:ext cx="4564500" cy="307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950"/>
              <a:buNone/>
              <a:defRPr sz="1950">
                <a:solidFill>
                  <a:schemeClr val="lt1"/>
                </a:solidFill>
              </a:defRPr>
            </a:lvl1pPr>
            <a:lvl2pPr lvl="1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2pPr>
            <a:lvl3pPr lvl="2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3pPr>
            <a:lvl4pPr lvl="3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4pPr>
            <a:lvl5pPr lvl="4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5pPr>
            <a:lvl6pPr lvl="5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6pPr>
            <a:lvl7pPr lvl="6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7pPr>
            <a:lvl8pPr lvl="7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8pPr>
            <a:lvl9pPr lvl="8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146" name="Google Shape;146;p12"/>
          <p:cNvSpPr txBox="1"/>
          <p:nvPr>
            <p:ph idx="3" type="subTitle"/>
          </p:nvPr>
        </p:nvSpPr>
        <p:spPr>
          <a:xfrm>
            <a:off x="13348600" y="189025"/>
            <a:ext cx="3973800" cy="307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950"/>
              <a:buNone/>
              <a:defRPr sz="1950">
                <a:solidFill>
                  <a:schemeClr val="lt1"/>
                </a:solidFill>
              </a:defRPr>
            </a:lvl1pPr>
            <a:lvl2pPr lvl="1" rtl="0" algn="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2pPr>
            <a:lvl3pPr lvl="2" rtl="0" algn="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3pPr>
            <a:lvl4pPr lvl="3" rtl="0" algn="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4pPr>
            <a:lvl5pPr lvl="4" rtl="0" algn="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5pPr>
            <a:lvl6pPr lvl="5" rtl="0" algn="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6pPr>
            <a:lvl7pPr lvl="6" rtl="0" algn="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7pPr>
            <a:lvl8pPr lvl="7" rtl="0" algn="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8pPr>
            <a:lvl9pPr lvl="8" rtl="0" algn="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147" name="Google Shape;147;p12"/>
          <p:cNvSpPr txBox="1"/>
          <p:nvPr>
            <p:ph idx="4" type="subTitle"/>
          </p:nvPr>
        </p:nvSpPr>
        <p:spPr>
          <a:xfrm>
            <a:off x="827150" y="189025"/>
            <a:ext cx="4564500" cy="307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950"/>
              <a:buNone/>
              <a:defRPr sz="1950">
                <a:solidFill>
                  <a:schemeClr val="lt1"/>
                </a:solidFill>
              </a:defRPr>
            </a:lvl1pPr>
            <a:lvl2pPr lvl="1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grpSp>
        <p:nvGrpSpPr>
          <p:cNvPr id="148" name="Google Shape;148;p12"/>
          <p:cNvGrpSpPr/>
          <p:nvPr/>
        </p:nvGrpSpPr>
        <p:grpSpPr>
          <a:xfrm>
            <a:off x="6096000" y="5526865"/>
            <a:ext cx="6096174" cy="4760100"/>
            <a:chOff x="0" y="-28575"/>
            <a:chExt cx="1073100" cy="837913"/>
          </a:xfrm>
        </p:grpSpPr>
        <p:sp>
          <p:nvSpPr>
            <p:cNvPr id="149" name="Google Shape;149;p12"/>
            <p:cNvSpPr/>
            <p:nvPr/>
          </p:nvSpPr>
          <p:spPr>
            <a:xfrm>
              <a:off x="0" y="0"/>
              <a:ext cx="1073061" cy="809338"/>
            </a:xfrm>
            <a:custGeom>
              <a:rect b="b" l="l" r="r" t="t"/>
              <a:pathLst>
                <a:path extrusionOk="0" h="809338" w="1073061">
                  <a:moveTo>
                    <a:pt x="0" y="0"/>
                  </a:moveTo>
                  <a:lnTo>
                    <a:pt x="1073061" y="0"/>
                  </a:lnTo>
                  <a:lnTo>
                    <a:pt x="1073061" y="809338"/>
                  </a:lnTo>
                  <a:lnTo>
                    <a:pt x="0" y="809338"/>
                  </a:lnTo>
                  <a:close/>
                </a:path>
              </a:pathLst>
            </a:custGeom>
            <a:gradFill>
              <a:gsLst>
                <a:gs pos="0">
                  <a:srgbClr val="A4D8DB"/>
                </a:gs>
                <a:gs pos="50000">
                  <a:srgbClr val="6CC2C8"/>
                </a:gs>
                <a:gs pos="100000">
                  <a:srgbClr val="43B5BB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50" name="Google Shape;150;p12"/>
            <p:cNvSpPr txBox="1"/>
            <p:nvPr/>
          </p:nvSpPr>
          <p:spPr>
            <a:xfrm>
              <a:off x="0" y="-28575"/>
              <a:ext cx="1073100" cy="83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" name="Google Shape;151;p12"/>
          <p:cNvGrpSpPr/>
          <p:nvPr/>
        </p:nvGrpSpPr>
        <p:grpSpPr>
          <a:xfrm>
            <a:off x="12192000" y="5526865"/>
            <a:ext cx="6096174" cy="4760100"/>
            <a:chOff x="0" y="-28575"/>
            <a:chExt cx="1073100" cy="837913"/>
          </a:xfrm>
        </p:grpSpPr>
        <p:sp>
          <p:nvSpPr>
            <p:cNvPr id="152" name="Google Shape;152;p12"/>
            <p:cNvSpPr/>
            <p:nvPr/>
          </p:nvSpPr>
          <p:spPr>
            <a:xfrm>
              <a:off x="0" y="0"/>
              <a:ext cx="1073061" cy="809338"/>
            </a:xfrm>
            <a:custGeom>
              <a:rect b="b" l="l" r="r" t="t"/>
              <a:pathLst>
                <a:path extrusionOk="0" h="809338" w="1073061">
                  <a:moveTo>
                    <a:pt x="0" y="0"/>
                  </a:moveTo>
                  <a:lnTo>
                    <a:pt x="1073061" y="0"/>
                  </a:lnTo>
                  <a:lnTo>
                    <a:pt x="1073061" y="809338"/>
                  </a:lnTo>
                  <a:lnTo>
                    <a:pt x="0" y="809338"/>
                  </a:lnTo>
                  <a:close/>
                </a:path>
              </a:pathLst>
            </a:custGeom>
            <a:gradFill>
              <a:gsLst>
                <a:gs pos="0">
                  <a:srgbClr val="A4D8DB"/>
                </a:gs>
                <a:gs pos="50000">
                  <a:srgbClr val="6CC2C8"/>
                </a:gs>
                <a:gs pos="100000">
                  <a:srgbClr val="43B5BB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53" name="Google Shape;153;p12"/>
            <p:cNvSpPr txBox="1"/>
            <p:nvPr/>
          </p:nvSpPr>
          <p:spPr>
            <a:xfrm>
              <a:off x="0" y="-28575"/>
              <a:ext cx="1073100" cy="83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" name="Google Shape;154;p12"/>
          <p:cNvGrpSpPr/>
          <p:nvPr/>
        </p:nvGrpSpPr>
        <p:grpSpPr>
          <a:xfrm>
            <a:off x="0" y="5526865"/>
            <a:ext cx="6096174" cy="4760100"/>
            <a:chOff x="0" y="-28575"/>
            <a:chExt cx="1073100" cy="837913"/>
          </a:xfrm>
        </p:grpSpPr>
        <p:sp>
          <p:nvSpPr>
            <p:cNvPr id="155" name="Google Shape;155;p12"/>
            <p:cNvSpPr/>
            <p:nvPr/>
          </p:nvSpPr>
          <p:spPr>
            <a:xfrm>
              <a:off x="0" y="0"/>
              <a:ext cx="1073061" cy="809338"/>
            </a:xfrm>
            <a:custGeom>
              <a:rect b="b" l="l" r="r" t="t"/>
              <a:pathLst>
                <a:path extrusionOk="0" h="809338" w="1073061">
                  <a:moveTo>
                    <a:pt x="0" y="0"/>
                  </a:moveTo>
                  <a:lnTo>
                    <a:pt x="1073061" y="0"/>
                  </a:lnTo>
                  <a:lnTo>
                    <a:pt x="1073061" y="809338"/>
                  </a:lnTo>
                  <a:lnTo>
                    <a:pt x="0" y="809338"/>
                  </a:lnTo>
                  <a:close/>
                </a:path>
              </a:pathLst>
            </a:custGeom>
            <a:gradFill>
              <a:gsLst>
                <a:gs pos="0">
                  <a:srgbClr val="A4D8DB"/>
                </a:gs>
                <a:gs pos="50000">
                  <a:srgbClr val="6CC2C8"/>
                </a:gs>
                <a:gs pos="100000">
                  <a:srgbClr val="43B5BB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56" name="Google Shape;156;p12"/>
            <p:cNvSpPr txBox="1"/>
            <p:nvPr/>
          </p:nvSpPr>
          <p:spPr>
            <a:xfrm>
              <a:off x="0" y="-28575"/>
              <a:ext cx="1073100" cy="83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7" name="Google Shape;157;p12"/>
          <p:cNvSpPr txBox="1"/>
          <p:nvPr>
            <p:ph idx="5" type="body"/>
          </p:nvPr>
        </p:nvSpPr>
        <p:spPr>
          <a:xfrm>
            <a:off x="853450" y="7839647"/>
            <a:ext cx="4212000" cy="16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368300" lvl="1" marL="9144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–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368300" lvl="2" marL="13716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368300" lvl="3" marL="18288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–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368300" lvl="4" marL="22860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»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368300" lvl="5" marL="27432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368300" lvl="6" marL="32004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368300" lvl="7" marL="36576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368300" lvl="8" marL="41148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58" name="Google Shape;158;p12"/>
          <p:cNvSpPr txBox="1"/>
          <p:nvPr>
            <p:ph idx="6" type="subTitle"/>
          </p:nvPr>
        </p:nvSpPr>
        <p:spPr>
          <a:xfrm>
            <a:off x="442600" y="6417800"/>
            <a:ext cx="5210700" cy="1250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iro"/>
              <a:buNone/>
              <a:defRPr sz="3600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1pPr>
            <a:lvl2pPr lvl="1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2pPr>
            <a:lvl3pPr lvl="2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3pPr>
            <a:lvl4pPr lvl="3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4pPr>
            <a:lvl5pPr lvl="4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5pPr>
            <a:lvl6pPr lvl="5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6pPr>
            <a:lvl7pPr lvl="6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7pPr>
            <a:lvl8pPr lvl="7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8pPr>
            <a:lvl9pPr lvl="8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159" name="Google Shape;159;p12"/>
          <p:cNvSpPr txBox="1"/>
          <p:nvPr>
            <p:ph idx="7" type="body"/>
          </p:nvPr>
        </p:nvSpPr>
        <p:spPr>
          <a:xfrm>
            <a:off x="6949588" y="7839647"/>
            <a:ext cx="4212000" cy="16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368300" lvl="1" marL="9144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–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368300" lvl="2" marL="13716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368300" lvl="3" marL="18288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–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368300" lvl="4" marL="22860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»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368300" lvl="5" marL="27432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368300" lvl="6" marL="32004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368300" lvl="7" marL="36576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368300" lvl="8" marL="41148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60" name="Google Shape;160;p12"/>
          <p:cNvSpPr txBox="1"/>
          <p:nvPr>
            <p:ph idx="8" type="subTitle"/>
          </p:nvPr>
        </p:nvSpPr>
        <p:spPr>
          <a:xfrm>
            <a:off x="6538738" y="6417800"/>
            <a:ext cx="5210700" cy="1250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iro"/>
              <a:buNone/>
              <a:defRPr sz="3600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1pPr>
            <a:lvl2pPr lvl="1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2pPr>
            <a:lvl3pPr lvl="2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3pPr>
            <a:lvl4pPr lvl="3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4pPr>
            <a:lvl5pPr lvl="4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5pPr>
            <a:lvl6pPr lvl="5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6pPr>
            <a:lvl7pPr lvl="6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7pPr>
            <a:lvl8pPr lvl="7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8pPr>
            <a:lvl9pPr lvl="8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161" name="Google Shape;161;p12"/>
          <p:cNvSpPr txBox="1"/>
          <p:nvPr>
            <p:ph idx="9" type="body"/>
          </p:nvPr>
        </p:nvSpPr>
        <p:spPr>
          <a:xfrm>
            <a:off x="13045713" y="7839647"/>
            <a:ext cx="4212000" cy="16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368300" lvl="1" marL="9144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–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368300" lvl="2" marL="13716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368300" lvl="3" marL="18288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–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368300" lvl="4" marL="22860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»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368300" lvl="5" marL="27432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368300" lvl="6" marL="32004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368300" lvl="7" marL="36576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368300" lvl="8" marL="41148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62" name="Google Shape;162;p12"/>
          <p:cNvSpPr txBox="1"/>
          <p:nvPr>
            <p:ph idx="13" type="subTitle"/>
          </p:nvPr>
        </p:nvSpPr>
        <p:spPr>
          <a:xfrm>
            <a:off x="12634863" y="6417800"/>
            <a:ext cx="5210700" cy="1250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iro"/>
              <a:buNone/>
              <a:defRPr sz="3600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1pPr>
            <a:lvl2pPr lvl="1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2pPr>
            <a:lvl3pPr lvl="2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3pPr>
            <a:lvl4pPr lvl="3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4pPr>
            <a:lvl5pPr lvl="4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5pPr>
            <a:lvl6pPr lvl="5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6pPr>
            <a:lvl7pPr lvl="6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7pPr>
            <a:lvl8pPr lvl="7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8pPr>
            <a:lvl9pPr lvl="8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5 1 1 1 1 1 1">
  <p:cSld name="CUSTOM_4_1_1_1_1_1_1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3"/>
          <p:cNvSpPr txBox="1"/>
          <p:nvPr>
            <p:ph idx="1" type="body"/>
          </p:nvPr>
        </p:nvSpPr>
        <p:spPr>
          <a:xfrm>
            <a:off x="10671150" y="8166775"/>
            <a:ext cx="7060800" cy="165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68300" lvl="0" marL="4572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368300" lvl="1" marL="9144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–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368300" lvl="2" marL="13716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368300" lvl="3" marL="18288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–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368300" lvl="4" marL="22860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»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368300" lvl="5" marL="27432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368300" lvl="6" marL="32004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368300" lvl="7" marL="36576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368300" lvl="8" marL="41148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65" name="Google Shape;165;p13"/>
          <p:cNvSpPr txBox="1"/>
          <p:nvPr>
            <p:ph type="title"/>
          </p:nvPr>
        </p:nvSpPr>
        <p:spPr>
          <a:xfrm>
            <a:off x="827150" y="8166775"/>
            <a:ext cx="9057300" cy="1462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0"/>
              <a:buFont typeface="Cairo"/>
              <a:buNone/>
              <a:defRPr sz="9500">
                <a:latin typeface="Cairo"/>
                <a:ea typeface="Cairo"/>
                <a:cs typeface="Cairo"/>
                <a:sym typeface="Cairo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9pPr>
          </a:lstStyle>
          <a:p/>
        </p:txBody>
      </p:sp>
      <p:sp>
        <p:nvSpPr>
          <p:cNvPr id="166" name="Google Shape;166;p13"/>
          <p:cNvSpPr txBox="1"/>
          <p:nvPr>
            <p:ph idx="2" type="subTitle"/>
          </p:nvPr>
        </p:nvSpPr>
        <p:spPr>
          <a:xfrm>
            <a:off x="7839825" y="189025"/>
            <a:ext cx="4564500" cy="307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950"/>
              <a:buNone/>
              <a:defRPr sz="1950">
                <a:solidFill>
                  <a:schemeClr val="lt1"/>
                </a:solidFill>
              </a:defRPr>
            </a:lvl1pPr>
            <a:lvl2pPr lvl="1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2pPr>
            <a:lvl3pPr lvl="2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3pPr>
            <a:lvl4pPr lvl="3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4pPr>
            <a:lvl5pPr lvl="4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5pPr>
            <a:lvl6pPr lvl="5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6pPr>
            <a:lvl7pPr lvl="6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7pPr>
            <a:lvl8pPr lvl="7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8pPr>
            <a:lvl9pPr lvl="8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167" name="Google Shape;167;p13"/>
          <p:cNvSpPr txBox="1"/>
          <p:nvPr>
            <p:ph idx="3" type="subTitle"/>
          </p:nvPr>
        </p:nvSpPr>
        <p:spPr>
          <a:xfrm>
            <a:off x="13348600" y="189025"/>
            <a:ext cx="3973800" cy="307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950"/>
              <a:buNone/>
              <a:defRPr sz="1950">
                <a:solidFill>
                  <a:schemeClr val="lt1"/>
                </a:solidFill>
              </a:defRPr>
            </a:lvl1pPr>
            <a:lvl2pPr lvl="1" rtl="0" algn="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2pPr>
            <a:lvl3pPr lvl="2" rtl="0" algn="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3pPr>
            <a:lvl4pPr lvl="3" rtl="0" algn="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4pPr>
            <a:lvl5pPr lvl="4" rtl="0" algn="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5pPr>
            <a:lvl6pPr lvl="5" rtl="0" algn="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6pPr>
            <a:lvl7pPr lvl="6" rtl="0" algn="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7pPr>
            <a:lvl8pPr lvl="7" rtl="0" algn="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8pPr>
            <a:lvl9pPr lvl="8" rtl="0" algn="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168" name="Google Shape;168;p13"/>
          <p:cNvSpPr txBox="1"/>
          <p:nvPr>
            <p:ph idx="4" type="subTitle"/>
          </p:nvPr>
        </p:nvSpPr>
        <p:spPr>
          <a:xfrm>
            <a:off x="827150" y="189025"/>
            <a:ext cx="4564500" cy="307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950"/>
              <a:buNone/>
              <a:defRPr sz="1950">
                <a:solidFill>
                  <a:schemeClr val="lt1"/>
                </a:solidFill>
              </a:defRPr>
            </a:lvl1pPr>
            <a:lvl2pPr lvl="1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grpSp>
        <p:nvGrpSpPr>
          <p:cNvPr id="169" name="Google Shape;169;p13"/>
          <p:cNvGrpSpPr/>
          <p:nvPr/>
        </p:nvGrpSpPr>
        <p:grpSpPr>
          <a:xfrm>
            <a:off x="0" y="631706"/>
            <a:ext cx="18288521" cy="7013071"/>
            <a:chOff x="0" y="-28575"/>
            <a:chExt cx="3219300" cy="1234500"/>
          </a:xfrm>
        </p:grpSpPr>
        <p:sp>
          <p:nvSpPr>
            <p:cNvPr id="170" name="Google Shape;170;p13"/>
            <p:cNvSpPr/>
            <p:nvPr/>
          </p:nvSpPr>
          <p:spPr>
            <a:xfrm>
              <a:off x="0" y="0"/>
              <a:ext cx="3219184" cy="1205847"/>
            </a:xfrm>
            <a:custGeom>
              <a:rect b="b" l="l" r="r" t="t"/>
              <a:pathLst>
                <a:path extrusionOk="0" h="1205847" w="3219184">
                  <a:moveTo>
                    <a:pt x="0" y="0"/>
                  </a:moveTo>
                  <a:lnTo>
                    <a:pt x="3219184" y="0"/>
                  </a:lnTo>
                  <a:lnTo>
                    <a:pt x="3219184" y="1205847"/>
                  </a:lnTo>
                  <a:lnTo>
                    <a:pt x="0" y="1205847"/>
                  </a:lnTo>
                  <a:close/>
                </a:path>
              </a:pathLst>
            </a:custGeom>
            <a:gradFill>
              <a:gsLst>
                <a:gs pos="0">
                  <a:srgbClr val="A4D8DB"/>
                </a:gs>
                <a:gs pos="50000">
                  <a:srgbClr val="6CC2C8"/>
                </a:gs>
                <a:gs pos="100000">
                  <a:srgbClr val="43B5BB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71" name="Google Shape;171;p13"/>
            <p:cNvSpPr txBox="1"/>
            <p:nvPr/>
          </p:nvSpPr>
          <p:spPr>
            <a:xfrm>
              <a:off x="0" y="-28575"/>
              <a:ext cx="3219300" cy="123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2" name="Google Shape;172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71138" y="1406510"/>
            <a:ext cx="7060726" cy="5669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5 1 1 1 1 1 1 1">
  <p:cSld name="CUSTOM_4_1_1_1_1_1_1_1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4"/>
          <p:cNvSpPr txBox="1"/>
          <p:nvPr>
            <p:ph idx="1" type="subTitle"/>
          </p:nvPr>
        </p:nvSpPr>
        <p:spPr>
          <a:xfrm>
            <a:off x="7839825" y="189025"/>
            <a:ext cx="4564500" cy="307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950"/>
              <a:buNone/>
              <a:defRPr sz="1950">
                <a:solidFill>
                  <a:schemeClr val="lt1"/>
                </a:solidFill>
              </a:defRPr>
            </a:lvl1pPr>
            <a:lvl2pPr lvl="1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2pPr>
            <a:lvl3pPr lvl="2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3pPr>
            <a:lvl4pPr lvl="3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4pPr>
            <a:lvl5pPr lvl="4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5pPr>
            <a:lvl6pPr lvl="5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6pPr>
            <a:lvl7pPr lvl="6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7pPr>
            <a:lvl8pPr lvl="7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8pPr>
            <a:lvl9pPr lvl="8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175" name="Google Shape;175;p14"/>
          <p:cNvSpPr txBox="1"/>
          <p:nvPr>
            <p:ph idx="2" type="subTitle"/>
          </p:nvPr>
        </p:nvSpPr>
        <p:spPr>
          <a:xfrm>
            <a:off x="13348600" y="189025"/>
            <a:ext cx="3973800" cy="307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950"/>
              <a:buNone/>
              <a:defRPr sz="1950">
                <a:solidFill>
                  <a:schemeClr val="lt1"/>
                </a:solidFill>
              </a:defRPr>
            </a:lvl1pPr>
            <a:lvl2pPr lvl="1" rtl="0" algn="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2pPr>
            <a:lvl3pPr lvl="2" rtl="0" algn="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3pPr>
            <a:lvl4pPr lvl="3" rtl="0" algn="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4pPr>
            <a:lvl5pPr lvl="4" rtl="0" algn="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5pPr>
            <a:lvl6pPr lvl="5" rtl="0" algn="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6pPr>
            <a:lvl7pPr lvl="6" rtl="0" algn="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7pPr>
            <a:lvl8pPr lvl="7" rtl="0" algn="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8pPr>
            <a:lvl9pPr lvl="8" rtl="0" algn="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176" name="Google Shape;176;p14"/>
          <p:cNvSpPr txBox="1"/>
          <p:nvPr>
            <p:ph idx="3" type="subTitle"/>
          </p:nvPr>
        </p:nvSpPr>
        <p:spPr>
          <a:xfrm>
            <a:off x="827150" y="189025"/>
            <a:ext cx="4564500" cy="307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950"/>
              <a:buNone/>
              <a:defRPr sz="1950">
                <a:solidFill>
                  <a:schemeClr val="lt1"/>
                </a:solidFill>
              </a:defRPr>
            </a:lvl1pPr>
            <a:lvl2pPr lvl="1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grpSp>
        <p:nvGrpSpPr>
          <p:cNvPr id="177" name="Google Shape;177;p14"/>
          <p:cNvGrpSpPr/>
          <p:nvPr/>
        </p:nvGrpSpPr>
        <p:grpSpPr>
          <a:xfrm>
            <a:off x="0" y="631706"/>
            <a:ext cx="18288521" cy="4040824"/>
            <a:chOff x="0" y="-28575"/>
            <a:chExt cx="3219300" cy="711300"/>
          </a:xfrm>
        </p:grpSpPr>
        <p:sp>
          <p:nvSpPr>
            <p:cNvPr id="178" name="Google Shape;178;p14"/>
            <p:cNvSpPr/>
            <p:nvPr/>
          </p:nvSpPr>
          <p:spPr>
            <a:xfrm>
              <a:off x="0" y="0"/>
              <a:ext cx="3219184" cy="682723"/>
            </a:xfrm>
            <a:custGeom>
              <a:rect b="b" l="l" r="r" t="t"/>
              <a:pathLst>
                <a:path extrusionOk="0" h="682723" w="3219184">
                  <a:moveTo>
                    <a:pt x="0" y="0"/>
                  </a:moveTo>
                  <a:lnTo>
                    <a:pt x="3219184" y="0"/>
                  </a:lnTo>
                  <a:lnTo>
                    <a:pt x="3219184" y="682723"/>
                  </a:lnTo>
                  <a:lnTo>
                    <a:pt x="0" y="682723"/>
                  </a:lnTo>
                  <a:close/>
                </a:path>
              </a:pathLst>
            </a:custGeom>
            <a:gradFill>
              <a:gsLst>
                <a:gs pos="0">
                  <a:srgbClr val="A4D8DB"/>
                </a:gs>
                <a:gs pos="50000">
                  <a:srgbClr val="6CC2C8"/>
                </a:gs>
                <a:gs pos="100000">
                  <a:srgbClr val="43B5BB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79" name="Google Shape;179;p14"/>
            <p:cNvSpPr txBox="1"/>
            <p:nvPr/>
          </p:nvSpPr>
          <p:spPr>
            <a:xfrm>
              <a:off x="0" y="-28575"/>
              <a:ext cx="3219300" cy="71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0" name="Google Shape;180;p14"/>
          <p:cNvSpPr/>
          <p:nvPr/>
        </p:nvSpPr>
        <p:spPr>
          <a:xfrm flipH="1">
            <a:off x="0" y="4672549"/>
            <a:ext cx="5803076" cy="2890987"/>
          </a:xfrm>
          <a:custGeom>
            <a:rect b="b" l="l" r="r" t="t"/>
            <a:pathLst>
              <a:path extrusionOk="0" h="2890987" w="5803076">
                <a:moveTo>
                  <a:pt x="5803076" y="0"/>
                </a:moveTo>
                <a:lnTo>
                  <a:pt x="0" y="0"/>
                </a:lnTo>
                <a:lnTo>
                  <a:pt x="0" y="2890987"/>
                </a:lnTo>
                <a:lnTo>
                  <a:pt x="5803076" y="2890987"/>
                </a:lnTo>
                <a:lnTo>
                  <a:pt x="5803076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1" name="Google Shape;181;p14"/>
          <p:cNvSpPr/>
          <p:nvPr/>
        </p:nvSpPr>
        <p:spPr>
          <a:xfrm flipH="1">
            <a:off x="6173156" y="4672549"/>
            <a:ext cx="5803076" cy="2890987"/>
          </a:xfrm>
          <a:custGeom>
            <a:rect b="b" l="l" r="r" t="t"/>
            <a:pathLst>
              <a:path extrusionOk="0" h="2890987" w="5803076">
                <a:moveTo>
                  <a:pt x="5803077" y="0"/>
                </a:moveTo>
                <a:lnTo>
                  <a:pt x="0" y="0"/>
                </a:lnTo>
                <a:lnTo>
                  <a:pt x="0" y="2890987"/>
                </a:lnTo>
                <a:lnTo>
                  <a:pt x="5803077" y="2890987"/>
                </a:lnTo>
                <a:lnTo>
                  <a:pt x="5803077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2" name="Google Shape;182;p14"/>
          <p:cNvSpPr/>
          <p:nvPr/>
        </p:nvSpPr>
        <p:spPr>
          <a:xfrm flipH="1">
            <a:off x="12484924" y="4672549"/>
            <a:ext cx="5803076" cy="2890987"/>
          </a:xfrm>
          <a:custGeom>
            <a:rect b="b" l="l" r="r" t="t"/>
            <a:pathLst>
              <a:path extrusionOk="0" h="2890987" w="5803076">
                <a:moveTo>
                  <a:pt x="5803076" y="0"/>
                </a:moveTo>
                <a:lnTo>
                  <a:pt x="0" y="0"/>
                </a:lnTo>
                <a:lnTo>
                  <a:pt x="0" y="2890987"/>
                </a:lnTo>
                <a:lnTo>
                  <a:pt x="5803076" y="2890987"/>
                </a:lnTo>
                <a:lnTo>
                  <a:pt x="5803076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3" name="Google Shape;183;p14"/>
          <p:cNvSpPr/>
          <p:nvPr/>
        </p:nvSpPr>
        <p:spPr>
          <a:xfrm flipH="1" rot="10800000">
            <a:off x="0" y="1781562"/>
            <a:ext cx="5803076" cy="2890987"/>
          </a:xfrm>
          <a:custGeom>
            <a:rect b="b" l="l" r="r" t="t"/>
            <a:pathLst>
              <a:path extrusionOk="0" h="2890987" w="5803076">
                <a:moveTo>
                  <a:pt x="5803076" y="0"/>
                </a:moveTo>
                <a:lnTo>
                  <a:pt x="0" y="0"/>
                </a:lnTo>
                <a:lnTo>
                  <a:pt x="0" y="2890987"/>
                </a:lnTo>
                <a:lnTo>
                  <a:pt x="5803076" y="2890987"/>
                </a:lnTo>
                <a:lnTo>
                  <a:pt x="5803076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4" name="Google Shape;184;p14"/>
          <p:cNvSpPr/>
          <p:nvPr/>
        </p:nvSpPr>
        <p:spPr>
          <a:xfrm flipH="1" rot="10800000">
            <a:off x="6173156" y="1781562"/>
            <a:ext cx="5803076" cy="2890987"/>
          </a:xfrm>
          <a:custGeom>
            <a:rect b="b" l="l" r="r" t="t"/>
            <a:pathLst>
              <a:path extrusionOk="0" h="2890987" w="5803076">
                <a:moveTo>
                  <a:pt x="5803077" y="0"/>
                </a:moveTo>
                <a:lnTo>
                  <a:pt x="0" y="0"/>
                </a:lnTo>
                <a:lnTo>
                  <a:pt x="0" y="2890987"/>
                </a:lnTo>
                <a:lnTo>
                  <a:pt x="5803077" y="2890987"/>
                </a:lnTo>
                <a:lnTo>
                  <a:pt x="5803077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5" name="Google Shape;185;p14"/>
          <p:cNvSpPr/>
          <p:nvPr/>
        </p:nvSpPr>
        <p:spPr>
          <a:xfrm flipH="1" rot="10800000">
            <a:off x="12484924" y="1781562"/>
            <a:ext cx="5803076" cy="2890987"/>
          </a:xfrm>
          <a:custGeom>
            <a:rect b="b" l="l" r="r" t="t"/>
            <a:pathLst>
              <a:path extrusionOk="0" h="2890987" w="5803076">
                <a:moveTo>
                  <a:pt x="5803076" y="0"/>
                </a:moveTo>
                <a:lnTo>
                  <a:pt x="0" y="0"/>
                </a:lnTo>
                <a:lnTo>
                  <a:pt x="0" y="2890987"/>
                </a:lnTo>
                <a:lnTo>
                  <a:pt x="5803076" y="2890987"/>
                </a:lnTo>
                <a:lnTo>
                  <a:pt x="5803076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6" name="Google Shape;186;p14"/>
          <p:cNvSpPr txBox="1"/>
          <p:nvPr/>
        </p:nvSpPr>
        <p:spPr>
          <a:xfrm>
            <a:off x="2212826" y="2268081"/>
            <a:ext cx="1377300" cy="14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500" u="none" cap="none" strike="noStrike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A</a:t>
            </a:r>
            <a:endParaRPr/>
          </a:p>
        </p:txBody>
      </p:sp>
      <p:sp>
        <p:nvSpPr>
          <p:cNvPr id="187" name="Google Shape;187;p14"/>
          <p:cNvSpPr txBox="1"/>
          <p:nvPr/>
        </p:nvSpPr>
        <p:spPr>
          <a:xfrm>
            <a:off x="8385983" y="2265559"/>
            <a:ext cx="1377300" cy="14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500" u="none" cap="none" strike="noStrike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B</a:t>
            </a:r>
            <a:endParaRPr/>
          </a:p>
        </p:txBody>
      </p:sp>
      <p:sp>
        <p:nvSpPr>
          <p:cNvPr id="188" name="Google Shape;188;p14"/>
          <p:cNvSpPr txBox="1"/>
          <p:nvPr/>
        </p:nvSpPr>
        <p:spPr>
          <a:xfrm>
            <a:off x="14697850" y="2265559"/>
            <a:ext cx="1377300" cy="14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500" u="none" cap="none" strike="noStrike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C</a:t>
            </a:r>
            <a:endParaRPr/>
          </a:p>
        </p:txBody>
      </p:sp>
      <p:sp>
        <p:nvSpPr>
          <p:cNvPr id="189" name="Google Shape;189;p14"/>
          <p:cNvSpPr txBox="1"/>
          <p:nvPr>
            <p:ph idx="4" type="body"/>
          </p:nvPr>
        </p:nvSpPr>
        <p:spPr>
          <a:xfrm>
            <a:off x="411300" y="4967800"/>
            <a:ext cx="4980300" cy="16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368300" lvl="1" marL="9144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–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368300" lvl="2" marL="13716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368300" lvl="3" marL="18288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–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368300" lvl="4" marL="22860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»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368300" lvl="5" marL="27432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368300" lvl="6" marL="32004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368300" lvl="7" marL="36576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368300" lvl="8" marL="41148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90" name="Google Shape;190;p14"/>
          <p:cNvSpPr txBox="1"/>
          <p:nvPr>
            <p:ph idx="5" type="body"/>
          </p:nvPr>
        </p:nvSpPr>
        <p:spPr>
          <a:xfrm>
            <a:off x="6584475" y="4967800"/>
            <a:ext cx="4980300" cy="16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368300" lvl="1" marL="9144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–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368300" lvl="2" marL="13716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368300" lvl="3" marL="18288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–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368300" lvl="4" marL="22860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»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368300" lvl="5" marL="27432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368300" lvl="6" marL="32004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368300" lvl="7" marL="36576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368300" lvl="8" marL="41148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91" name="Google Shape;191;p14"/>
          <p:cNvSpPr txBox="1"/>
          <p:nvPr>
            <p:ph idx="6" type="body"/>
          </p:nvPr>
        </p:nvSpPr>
        <p:spPr>
          <a:xfrm>
            <a:off x="12896350" y="4967800"/>
            <a:ext cx="4980300" cy="16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368300" lvl="1" marL="9144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–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368300" lvl="2" marL="13716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368300" lvl="3" marL="18288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–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368300" lvl="4" marL="22860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»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368300" lvl="5" marL="27432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368300" lvl="6" marL="32004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368300" lvl="7" marL="36576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368300" lvl="8" marL="41148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92" name="Google Shape;192;p14"/>
          <p:cNvSpPr txBox="1"/>
          <p:nvPr>
            <p:ph type="title"/>
          </p:nvPr>
        </p:nvSpPr>
        <p:spPr>
          <a:xfrm>
            <a:off x="277725" y="8236943"/>
            <a:ext cx="17593800" cy="1462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Font typeface="Cairo"/>
              <a:buNone/>
              <a:defRPr sz="8500">
                <a:latin typeface="Cairo"/>
                <a:ea typeface="Cairo"/>
                <a:cs typeface="Cairo"/>
                <a:sym typeface="Cairo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9pPr>
          </a:lstStyle>
          <a:p/>
        </p:txBody>
      </p:sp>
      <p:sp>
        <p:nvSpPr>
          <p:cNvPr id="193" name="Google Shape;193;p14"/>
          <p:cNvSpPr txBox="1"/>
          <p:nvPr>
            <p:ph idx="7" type="subTitle"/>
          </p:nvPr>
        </p:nvSpPr>
        <p:spPr>
          <a:xfrm>
            <a:off x="619200" y="3790700"/>
            <a:ext cx="4564500" cy="46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1pPr>
            <a:lvl2pPr lvl="1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194" name="Google Shape;194;p14"/>
          <p:cNvSpPr txBox="1"/>
          <p:nvPr>
            <p:ph idx="8" type="subTitle"/>
          </p:nvPr>
        </p:nvSpPr>
        <p:spPr>
          <a:xfrm>
            <a:off x="6792375" y="3790700"/>
            <a:ext cx="4564500" cy="46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1pPr>
            <a:lvl2pPr lvl="1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195" name="Google Shape;195;p14"/>
          <p:cNvSpPr txBox="1"/>
          <p:nvPr>
            <p:ph idx="9" type="subTitle"/>
          </p:nvPr>
        </p:nvSpPr>
        <p:spPr>
          <a:xfrm>
            <a:off x="13104250" y="3790700"/>
            <a:ext cx="4564500" cy="46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1pPr>
            <a:lvl2pPr lvl="1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"/>
          <p:cNvPicPr preferRelativeResize="0"/>
          <p:nvPr/>
        </p:nvPicPr>
        <p:blipFill rotWithShape="1">
          <a:blip r:embed="rId2">
            <a:alphaModFix/>
          </a:blip>
          <a:srcRect b="68527" l="74799" r="0" t="0"/>
          <a:stretch/>
        </p:blipFill>
        <p:spPr>
          <a:xfrm>
            <a:off x="0" y="6915675"/>
            <a:ext cx="2503148" cy="33713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"/>
          <p:cNvSpPr txBox="1"/>
          <p:nvPr>
            <p:ph idx="1" type="subTitle"/>
          </p:nvPr>
        </p:nvSpPr>
        <p:spPr>
          <a:xfrm>
            <a:off x="1028700" y="7477875"/>
            <a:ext cx="4564500" cy="902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b="1" sz="5300">
                <a:solidFill>
                  <a:schemeClr val="lt1"/>
                </a:solidFill>
              </a:defRPr>
            </a:lvl1pPr>
            <a:lvl2pPr lvl="1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 b="0" l="0" r="55669" t="59971"/>
          <a:stretch/>
        </p:blipFill>
        <p:spPr>
          <a:xfrm>
            <a:off x="10976075" y="0"/>
            <a:ext cx="7312052" cy="712082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/>
          <p:nvPr/>
        </p:nvSpPr>
        <p:spPr>
          <a:xfrm rot="5400000">
            <a:off x="6522510" y="7116487"/>
            <a:ext cx="779845" cy="1809767"/>
          </a:xfrm>
          <a:custGeom>
            <a:rect b="b" l="l" r="r" t="t"/>
            <a:pathLst>
              <a:path extrusionOk="0" h="1809767" w="779845">
                <a:moveTo>
                  <a:pt x="0" y="0"/>
                </a:moveTo>
                <a:lnTo>
                  <a:pt x="779846" y="0"/>
                </a:lnTo>
                <a:lnTo>
                  <a:pt x="779846" y="1809768"/>
                </a:lnTo>
                <a:lnTo>
                  <a:pt x="0" y="18097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4" name="Google Shape;14;p3"/>
          <p:cNvGrpSpPr/>
          <p:nvPr/>
        </p:nvGrpSpPr>
        <p:grpSpPr>
          <a:xfrm>
            <a:off x="0" y="-108496"/>
            <a:ext cx="18288118" cy="902538"/>
            <a:chOff x="0" y="-28575"/>
            <a:chExt cx="4816592" cy="237704"/>
          </a:xfrm>
        </p:grpSpPr>
        <p:sp>
          <p:nvSpPr>
            <p:cNvPr id="15" name="Google Shape;15;p3"/>
            <p:cNvSpPr/>
            <p:nvPr/>
          </p:nvSpPr>
          <p:spPr>
            <a:xfrm>
              <a:off x="0" y="0"/>
              <a:ext cx="4816592" cy="209129"/>
            </a:xfrm>
            <a:custGeom>
              <a:rect b="b" l="l" r="r" t="t"/>
              <a:pathLst>
                <a:path extrusionOk="0" h="209129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09129"/>
                  </a:lnTo>
                  <a:lnTo>
                    <a:pt x="0" y="209129"/>
                  </a:lnTo>
                  <a:close/>
                </a:path>
              </a:pathLst>
            </a:custGeom>
            <a:gradFill>
              <a:gsLst>
                <a:gs pos="0">
                  <a:srgbClr val="A4D8DB"/>
                </a:gs>
                <a:gs pos="50000">
                  <a:srgbClr val="6CC2C8"/>
                </a:gs>
                <a:gs pos="100000">
                  <a:srgbClr val="43B5BB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6" name="Google Shape;16;p3"/>
            <p:cNvSpPr txBox="1"/>
            <p:nvPr/>
          </p:nvSpPr>
          <p:spPr>
            <a:xfrm>
              <a:off x="0" y="-28575"/>
              <a:ext cx="4816500" cy="23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" name="Google Shape;17;p3"/>
          <p:cNvSpPr txBox="1"/>
          <p:nvPr>
            <p:ph type="title"/>
          </p:nvPr>
        </p:nvSpPr>
        <p:spPr>
          <a:xfrm>
            <a:off x="1028700" y="1399475"/>
            <a:ext cx="8739600" cy="59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950"/>
              <a:buFont typeface="Cairo Light"/>
              <a:buNone/>
              <a:defRPr i="0" sz="11950" u="none" cap="none" strike="noStrike">
                <a:solidFill>
                  <a:schemeClr val="lt1"/>
                </a:solidFill>
                <a:latin typeface="Cairo Light"/>
                <a:ea typeface="Cairo Light"/>
                <a:cs typeface="Cairo Light"/>
                <a:sym typeface="Cair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iro"/>
              <a:buNone/>
              <a:defRPr sz="1800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iro"/>
              <a:buNone/>
              <a:defRPr sz="1800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iro"/>
              <a:buNone/>
              <a:defRPr sz="1800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iro"/>
              <a:buNone/>
              <a:defRPr sz="1800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iro"/>
              <a:buNone/>
              <a:defRPr sz="1800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iro"/>
              <a:buNone/>
              <a:defRPr sz="1800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iro"/>
              <a:buNone/>
              <a:defRPr sz="1800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iro"/>
              <a:buNone/>
              <a:defRPr sz="1800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2" type="subTitle"/>
          </p:nvPr>
        </p:nvSpPr>
        <p:spPr>
          <a:xfrm rot="5400000">
            <a:off x="14413325" y="4312975"/>
            <a:ext cx="5984100" cy="703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Clr>
                <a:srgbClr val="43B5BB"/>
              </a:buClr>
              <a:buSzPts val="3250"/>
              <a:buNone/>
              <a:defRPr sz="3250">
                <a:solidFill>
                  <a:srgbClr val="43B5BB"/>
                </a:solidFill>
              </a:defRPr>
            </a:lvl1pPr>
            <a:lvl2pPr lvl="1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3" type="subTitle"/>
          </p:nvPr>
        </p:nvSpPr>
        <p:spPr>
          <a:xfrm>
            <a:off x="7839825" y="189025"/>
            <a:ext cx="4564500" cy="307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950"/>
              <a:buNone/>
              <a:defRPr sz="1950">
                <a:solidFill>
                  <a:schemeClr val="lt1"/>
                </a:solidFill>
              </a:defRPr>
            </a:lvl1pPr>
            <a:lvl2pPr lvl="1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2pPr>
            <a:lvl3pPr lvl="2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3pPr>
            <a:lvl4pPr lvl="3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4pPr>
            <a:lvl5pPr lvl="4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5pPr>
            <a:lvl6pPr lvl="5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6pPr>
            <a:lvl7pPr lvl="6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7pPr>
            <a:lvl8pPr lvl="7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8pPr>
            <a:lvl9pPr lvl="8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4" type="subTitle"/>
          </p:nvPr>
        </p:nvSpPr>
        <p:spPr>
          <a:xfrm>
            <a:off x="13348600" y="189025"/>
            <a:ext cx="3973800" cy="307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950"/>
              <a:buNone/>
              <a:defRPr sz="1950">
                <a:solidFill>
                  <a:schemeClr val="lt1"/>
                </a:solidFill>
              </a:defRPr>
            </a:lvl1pPr>
            <a:lvl2pPr lvl="1" rtl="0" algn="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2pPr>
            <a:lvl3pPr lvl="2" rtl="0" algn="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3pPr>
            <a:lvl4pPr lvl="3" rtl="0" algn="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4pPr>
            <a:lvl5pPr lvl="4" rtl="0" algn="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5pPr>
            <a:lvl6pPr lvl="5" rtl="0" algn="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6pPr>
            <a:lvl7pPr lvl="6" rtl="0" algn="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7pPr>
            <a:lvl8pPr lvl="7" rtl="0" algn="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8pPr>
            <a:lvl9pPr lvl="8" rtl="0" algn="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5" type="subTitle"/>
          </p:nvPr>
        </p:nvSpPr>
        <p:spPr>
          <a:xfrm>
            <a:off x="827150" y="189025"/>
            <a:ext cx="4564500" cy="307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950"/>
              <a:buNone/>
              <a:defRPr sz="1950">
                <a:solidFill>
                  <a:schemeClr val="lt1"/>
                </a:solidFill>
              </a:defRPr>
            </a:lvl1pPr>
            <a:lvl2pPr lvl="1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4"/>
          <p:cNvGrpSpPr/>
          <p:nvPr/>
        </p:nvGrpSpPr>
        <p:grpSpPr>
          <a:xfrm>
            <a:off x="0" y="631706"/>
            <a:ext cx="18288521" cy="9655224"/>
            <a:chOff x="0" y="-28575"/>
            <a:chExt cx="3219300" cy="1699594"/>
          </a:xfrm>
        </p:grpSpPr>
        <p:sp>
          <p:nvSpPr>
            <p:cNvPr id="24" name="Google Shape;24;p4"/>
            <p:cNvSpPr/>
            <p:nvPr/>
          </p:nvSpPr>
          <p:spPr>
            <a:xfrm>
              <a:off x="0" y="0"/>
              <a:ext cx="3219184" cy="1671019"/>
            </a:xfrm>
            <a:custGeom>
              <a:rect b="b" l="l" r="r" t="t"/>
              <a:pathLst>
                <a:path extrusionOk="0" h="1671019" w="3219184">
                  <a:moveTo>
                    <a:pt x="0" y="0"/>
                  </a:moveTo>
                  <a:lnTo>
                    <a:pt x="3219184" y="0"/>
                  </a:lnTo>
                  <a:lnTo>
                    <a:pt x="3219184" y="1671019"/>
                  </a:lnTo>
                  <a:lnTo>
                    <a:pt x="0" y="1671019"/>
                  </a:lnTo>
                  <a:close/>
                </a:path>
              </a:pathLst>
            </a:custGeom>
            <a:gradFill>
              <a:gsLst>
                <a:gs pos="0">
                  <a:srgbClr val="A4D8DB"/>
                </a:gs>
                <a:gs pos="50000">
                  <a:srgbClr val="6CC2C8"/>
                </a:gs>
                <a:gs pos="100000">
                  <a:srgbClr val="43B5BB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25" name="Google Shape;25;p4"/>
            <p:cNvSpPr txBox="1"/>
            <p:nvPr/>
          </p:nvSpPr>
          <p:spPr>
            <a:xfrm>
              <a:off x="0" y="-28575"/>
              <a:ext cx="3219300" cy="169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6" name="Google Shape;26;p4"/>
          <p:cNvPicPr preferRelativeResize="0"/>
          <p:nvPr/>
        </p:nvPicPr>
        <p:blipFill rotWithShape="1">
          <a:blip r:embed="rId2">
            <a:alphaModFix/>
          </a:blip>
          <a:srcRect b="0" l="0" r="5078" t="0"/>
          <a:stretch/>
        </p:blipFill>
        <p:spPr>
          <a:xfrm>
            <a:off x="4749150" y="794050"/>
            <a:ext cx="13538852" cy="949297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 txBox="1"/>
          <p:nvPr>
            <p:ph idx="1" type="subTitle"/>
          </p:nvPr>
        </p:nvSpPr>
        <p:spPr>
          <a:xfrm>
            <a:off x="11555075" y="1621275"/>
            <a:ext cx="5470800" cy="902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b="1" sz="5600">
                <a:solidFill>
                  <a:schemeClr val="lt1"/>
                </a:solidFill>
              </a:defRPr>
            </a:lvl1pPr>
            <a:lvl2pPr lvl="1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/>
        </p:nvSpPr>
        <p:spPr>
          <a:xfrm>
            <a:off x="8363038" y="1144962"/>
            <a:ext cx="2374500" cy="24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48" u="none" cap="none" strike="noStrike">
                <a:solidFill>
                  <a:srgbClr val="FFFFFF"/>
                </a:solidFill>
                <a:latin typeface="Cairo Light"/>
                <a:ea typeface="Cairo Light"/>
                <a:cs typeface="Cairo Light"/>
                <a:sym typeface="Cairo Light"/>
              </a:rPr>
              <a:t>01</a:t>
            </a:r>
            <a:endParaRPr/>
          </a:p>
        </p:txBody>
      </p:sp>
      <p:sp>
        <p:nvSpPr>
          <p:cNvPr id="29" name="Google Shape;29;p4"/>
          <p:cNvSpPr txBox="1"/>
          <p:nvPr/>
        </p:nvSpPr>
        <p:spPr>
          <a:xfrm>
            <a:off x="8363038" y="4262798"/>
            <a:ext cx="2374500" cy="24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48" u="none" cap="none" strike="noStrike">
                <a:solidFill>
                  <a:srgbClr val="FFFFFF"/>
                </a:solidFill>
                <a:latin typeface="Cairo Light"/>
                <a:ea typeface="Cairo Light"/>
                <a:cs typeface="Cairo Light"/>
                <a:sym typeface="Cairo Light"/>
              </a:rPr>
              <a:t>02</a:t>
            </a:r>
            <a:endParaRPr/>
          </a:p>
        </p:txBody>
      </p:sp>
      <p:sp>
        <p:nvSpPr>
          <p:cNvPr id="30" name="Google Shape;30;p4"/>
          <p:cNvSpPr txBox="1"/>
          <p:nvPr/>
        </p:nvSpPr>
        <p:spPr>
          <a:xfrm>
            <a:off x="8363038" y="7380634"/>
            <a:ext cx="2374500" cy="24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48" u="none" cap="none" strike="noStrike">
                <a:solidFill>
                  <a:srgbClr val="FFFFFF"/>
                </a:solidFill>
                <a:latin typeface="Cairo Light"/>
                <a:ea typeface="Cairo Light"/>
                <a:cs typeface="Cairo Light"/>
                <a:sym typeface="Cairo Light"/>
              </a:rPr>
              <a:t>03</a:t>
            </a:r>
            <a:endParaRPr/>
          </a:p>
        </p:txBody>
      </p:sp>
      <p:sp>
        <p:nvSpPr>
          <p:cNvPr id="31" name="Google Shape;31;p4"/>
          <p:cNvSpPr txBox="1"/>
          <p:nvPr>
            <p:ph idx="2" type="subTitle"/>
          </p:nvPr>
        </p:nvSpPr>
        <p:spPr>
          <a:xfrm>
            <a:off x="7839825" y="189025"/>
            <a:ext cx="4564500" cy="307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950"/>
              <a:buNone/>
              <a:defRPr sz="1950">
                <a:solidFill>
                  <a:schemeClr val="lt1"/>
                </a:solidFill>
              </a:defRPr>
            </a:lvl1pPr>
            <a:lvl2pPr lvl="1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2pPr>
            <a:lvl3pPr lvl="2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3pPr>
            <a:lvl4pPr lvl="3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4pPr>
            <a:lvl5pPr lvl="4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5pPr>
            <a:lvl6pPr lvl="5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6pPr>
            <a:lvl7pPr lvl="6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7pPr>
            <a:lvl8pPr lvl="7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8pPr>
            <a:lvl9pPr lvl="8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3" type="subTitle"/>
          </p:nvPr>
        </p:nvSpPr>
        <p:spPr>
          <a:xfrm>
            <a:off x="13348600" y="189025"/>
            <a:ext cx="3973800" cy="307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950"/>
              <a:buNone/>
              <a:defRPr sz="1950">
                <a:solidFill>
                  <a:schemeClr val="lt1"/>
                </a:solidFill>
              </a:defRPr>
            </a:lvl1pPr>
            <a:lvl2pPr lvl="1" rtl="0" algn="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2pPr>
            <a:lvl3pPr lvl="2" rtl="0" algn="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3pPr>
            <a:lvl4pPr lvl="3" rtl="0" algn="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4pPr>
            <a:lvl5pPr lvl="4" rtl="0" algn="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5pPr>
            <a:lvl6pPr lvl="5" rtl="0" algn="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6pPr>
            <a:lvl7pPr lvl="6" rtl="0" algn="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7pPr>
            <a:lvl8pPr lvl="7" rtl="0" algn="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8pPr>
            <a:lvl9pPr lvl="8" rtl="0" algn="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4" type="subTitle"/>
          </p:nvPr>
        </p:nvSpPr>
        <p:spPr>
          <a:xfrm>
            <a:off x="827150" y="189025"/>
            <a:ext cx="4564500" cy="307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950"/>
              <a:buNone/>
              <a:defRPr sz="1950">
                <a:solidFill>
                  <a:schemeClr val="lt1"/>
                </a:solidFill>
              </a:defRPr>
            </a:lvl1pPr>
            <a:lvl2pPr lvl="1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type="title"/>
          </p:nvPr>
        </p:nvSpPr>
        <p:spPr>
          <a:xfrm rot="-5400000">
            <a:off x="-2384475" y="4651050"/>
            <a:ext cx="9478800" cy="1716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50"/>
              <a:buFont typeface="Cairo"/>
              <a:buNone/>
              <a:defRPr sz="11050">
                <a:latin typeface="Cairo"/>
                <a:ea typeface="Cairo"/>
                <a:cs typeface="Cairo"/>
                <a:sym typeface="Cai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5" type="body"/>
          </p:nvPr>
        </p:nvSpPr>
        <p:spPr>
          <a:xfrm>
            <a:off x="11555075" y="2595825"/>
            <a:ext cx="5737800" cy="9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368300" lvl="1" marL="91440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–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368300" lvl="2" marL="137160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368300" lvl="3" marL="182880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–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368300" lvl="4" marL="228600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»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368300" lvl="5" marL="274320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368300" lvl="6" marL="320040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368300" lvl="7" marL="365760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368300" lvl="8" marL="411480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6" name="Google Shape;36;p4"/>
          <p:cNvSpPr txBox="1"/>
          <p:nvPr>
            <p:ph idx="6" type="subTitle"/>
          </p:nvPr>
        </p:nvSpPr>
        <p:spPr>
          <a:xfrm>
            <a:off x="11555075" y="4691375"/>
            <a:ext cx="5470800" cy="902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b="1" sz="5600">
                <a:solidFill>
                  <a:schemeClr val="lt1"/>
                </a:solidFill>
              </a:defRPr>
            </a:lvl1pPr>
            <a:lvl2pPr lvl="1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7" type="body"/>
          </p:nvPr>
        </p:nvSpPr>
        <p:spPr>
          <a:xfrm>
            <a:off x="11555075" y="5665925"/>
            <a:ext cx="5737800" cy="9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368300" lvl="1" marL="91440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–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368300" lvl="2" marL="137160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368300" lvl="3" marL="182880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–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368300" lvl="4" marL="228600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»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368300" lvl="5" marL="274320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368300" lvl="6" marL="320040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368300" lvl="7" marL="365760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368300" lvl="8" marL="411480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8" type="subTitle"/>
          </p:nvPr>
        </p:nvSpPr>
        <p:spPr>
          <a:xfrm>
            <a:off x="11555075" y="7837675"/>
            <a:ext cx="5470800" cy="902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b="1" sz="5600">
                <a:solidFill>
                  <a:schemeClr val="lt1"/>
                </a:solidFill>
              </a:defRPr>
            </a:lvl1pPr>
            <a:lvl2pPr lvl="1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39" name="Google Shape;39;p4"/>
          <p:cNvSpPr txBox="1"/>
          <p:nvPr>
            <p:ph idx="9" type="body"/>
          </p:nvPr>
        </p:nvSpPr>
        <p:spPr>
          <a:xfrm>
            <a:off x="11555075" y="8812225"/>
            <a:ext cx="5737800" cy="9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368300" lvl="1" marL="91440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–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368300" lvl="2" marL="137160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368300" lvl="3" marL="182880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–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368300" lvl="4" marL="228600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»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368300" lvl="5" marL="274320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368300" lvl="6" marL="320040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368300" lvl="7" marL="365760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368300" lvl="8" marL="411480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CUSTOM_2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/>
          <p:nvPr>
            <p:ph type="title"/>
          </p:nvPr>
        </p:nvSpPr>
        <p:spPr>
          <a:xfrm rot="5400000">
            <a:off x="11648075" y="2168100"/>
            <a:ext cx="10111500" cy="59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950"/>
              <a:buFont typeface="Cairo Light"/>
              <a:buNone/>
              <a:defRPr i="0" sz="11950" u="none" cap="none" strike="noStrike">
                <a:solidFill>
                  <a:schemeClr val="lt1"/>
                </a:solidFill>
                <a:latin typeface="Cairo Light"/>
                <a:ea typeface="Cairo Light"/>
                <a:cs typeface="Cairo Light"/>
                <a:sym typeface="Cairo Ligh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iro"/>
              <a:buNone/>
              <a:defRPr sz="1800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iro"/>
              <a:buNone/>
              <a:defRPr sz="1800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iro"/>
              <a:buNone/>
              <a:defRPr sz="1800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iro"/>
              <a:buNone/>
              <a:defRPr sz="1800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iro"/>
              <a:buNone/>
              <a:defRPr sz="1800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iro"/>
              <a:buNone/>
              <a:defRPr sz="1800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iro"/>
              <a:buNone/>
              <a:defRPr sz="1800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iro"/>
              <a:buNone/>
              <a:defRPr sz="1800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/>
        </p:txBody>
      </p:sp>
      <p:sp>
        <p:nvSpPr>
          <p:cNvPr id="42" name="Google Shape;42;p5"/>
          <p:cNvSpPr/>
          <p:nvPr>
            <p:ph idx="2" type="pic"/>
          </p:nvPr>
        </p:nvSpPr>
        <p:spPr>
          <a:xfrm>
            <a:off x="7360325" y="-50"/>
            <a:ext cx="7247700" cy="10287000"/>
          </a:xfrm>
          <a:prstGeom prst="rect">
            <a:avLst/>
          </a:prstGeom>
          <a:noFill/>
          <a:ln>
            <a:noFill/>
          </a:ln>
        </p:spPr>
      </p:sp>
      <p:pic>
        <p:nvPicPr>
          <p:cNvPr id="43" name="Google Shape;43;p5"/>
          <p:cNvPicPr preferRelativeResize="0"/>
          <p:nvPr/>
        </p:nvPicPr>
        <p:blipFill rotWithShape="1">
          <a:blip r:embed="rId2">
            <a:alphaModFix/>
          </a:blip>
          <a:srcRect b="11602" l="0" r="0" t="11763"/>
          <a:stretch/>
        </p:blipFill>
        <p:spPr>
          <a:xfrm>
            <a:off x="-30325" y="0"/>
            <a:ext cx="6600374" cy="10287002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5"/>
          <p:cNvSpPr txBox="1"/>
          <p:nvPr>
            <p:ph idx="3" type="title"/>
          </p:nvPr>
        </p:nvSpPr>
        <p:spPr>
          <a:xfrm>
            <a:off x="966613" y="2556325"/>
            <a:ext cx="4911300" cy="59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>
              <a:spcBef>
                <a:spcPts val="0"/>
              </a:spcBef>
              <a:spcAft>
                <a:spcPts val="0"/>
              </a:spcAft>
              <a:buClr>
                <a:srgbClr val="68BBBF"/>
              </a:buClr>
              <a:buSzPts val="28550"/>
              <a:buFont typeface="Cairo"/>
              <a:buNone/>
              <a:defRPr i="0" sz="28550" u="none" cap="none" strike="noStrike">
                <a:solidFill>
                  <a:srgbClr val="68BBBF"/>
                </a:solidFill>
                <a:latin typeface="Cairo"/>
                <a:ea typeface="Cairo"/>
                <a:cs typeface="Cairo"/>
                <a:sym typeface="Cai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4">
  <p:cSld name="CUSTOM_3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6"/>
          <p:cNvGrpSpPr/>
          <p:nvPr/>
        </p:nvGrpSpPr>
        <p:grpSpPr>
          <a:xfrm rot="10800000">
            <a:off x="-521" y="794108"/>
            <a:ext cx="18288521" cy="9655224"/>
            <a:chOff x="0" y="-28575"/>
            <a:chExt cx="3219300" cy="1699594"/>
          </a:xfrm>
        </p:grpSpPr>
        <p:sp>
          <p:nvSpPr>
            <p:cNvPr id="47" name="Google Shape;47;p6"/>
            <p:cNvSpPr/>
            <p:nvPr/>
          </p:nvSpPr>
          <p:spPr>
            <a:xfrm>
              <a:off x="0" y="0"/>
              <a:ext cx="3219184" cy="1671019"/>
            </a:xfrm>
            <a:custGeom>
              <a:rect b="b" l="l" r="r" t="t"/>
              <a:pathLst>
                <a:path extrusionOk="0" h="1671019" w="3219184">
                  <a:moveTo>
                    <a:pt x="0" y="0"/>
                  </a:moveTo>
                  <a:lnTo>
                    <a:pt x="3219184" y="0"/>
                  </a:lnTo>
                  <a:lnTo>
                    <a:pt x="3219184" y="1671019"/>
                  </a:lnTo>
                  <a:lnTo>
                    <a:pt x="0" y="1671019"/>
                  </a:lnTo>
                  <a:close/>
                </a:path>
              </a:pathLst>
            </a:custGeom>
            <a:gradFill>
              <a:gsLst>
                <a:gs pos="0">
                  <a:srgbClr val="A4D8DB"/>
                </a:gs>
                <a:gs pos="50000">
                  <a:srgbClr val="6CC2C8"/>
                </a:gs>
                <a:gs pos="100000">
                  <a:srgbClr val="43B5BB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48" name="Google Shape;48;p6"/>
            <p:cNvSpPr txBox="1"/>
            <p:nvPr/>
          </p:nvSpPr>
          <p:spPr>
            <a:xfrm>
              <a:off x="0" y="-28575"/>
              <a:ext cx="3219300" cy="169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9" name="Google Shape;49;p6"/>
          <p:cNvPicPr preferRelativeResize="0"/>
          <p:nvPr/>
        </p:nvPicPr>
        <p:blipFill rotWithShape="1">
          <a:blip r:embed="rId2">
            <a:alphaModFix/>
          </a:blip>
          <a:srcRect b="5962" l="15218" r="0" t="0"/>
          <a:stretch/>
        </p:blipFill>
        <p:spPr>
          <a:xfrm>
            <a:off x="0" y="1838375"/>
            <a:ext cx="15248425" cy="8448625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6"/>
          <p:cNvSpPr txBox="1"/>
          <p:nvPr>
            <p:ph idx="1" type="body"/>
          </p:nvPr>
        </p:nvSpPr>
        <p:spPr>
          <a:xfrm>
            <a:off x="6694425" y="3673050"/>
            <a:ext cx="4212000" cy="25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marR="0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368300" lvl="1" marL="914400" marR="0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–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368300" lvl="2" marL="1371600" marR="0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368300" lvl="3" marL="1828800" marR="0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–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368300" lvl="4" marL="2286000" marR="0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»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368300" lvl="5" marL="2743200" marR="0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368300" lvl="6" marL="3200400" marR="0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368300" lvl="7" marL="3657600" marR="0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368300" lvl="8" marL="4114800" marR="0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1" name="Google Shape;51;p6"/>
          <p:cNvSpPr txBox="1"/>
          <p:nvPr>
            <p:ph idx="2" type="subTitle"/>
          </p:nvPr>
        </p:nvSpPr>
        <p:spPr>
          <a:xfrm>
            <a:off x="3627600" y="2609925"/>
            <a:ext cx="8776800" cy="88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Clr>
                <a:srgbClr val="43B5BB"/>
              </a:buClr>
              <a:buSzPts val="6450"/>
              <a:buFont typeface="Cairo"/>
              <a:buNone/>
              <a:defRPr sz="6450">
                <a:solidFill>
                  <a:srgbClr val="43B5BB"/>
                </a:solidFill>
                <a:latin typeface="Cairo"/>
                <a:ea typeface="Cairo"/>
                <a:cs typeface="Cairo"/>
                <a:sym typeface="Cairo"/>
              </a:defRPr>
            </a:lvl1pPr>
            <a:lvl2pPr lvl="1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3" type="body"/>
          </p:nvPr>
        </p:nvSpPr>
        <p:spPr>
          <a:xfrm>
            <a:off x="13132350" y="5877125"/>
            <a:ext cx="4212000" cy="25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marR="0" rtl="0" algn="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368300" lvl="1" marL="914400" marR="0" rtl="0" algn="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–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368300" lvl="2" marL="1371600" marR="0" rtl="0" algn="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368300" lvl="3" marL="1828800" marR="0" rtl="0" algn="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–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368300" lvl="4" marL="2286000" marR="0" rtl="0" algn="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»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368300" lvl="5" marL="2743200" marR="0" rtl="0" algn="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368300" lvl="6" marL="3200400" marR="0" rtl="0" algn="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368300" lvl="7" marL="3657600" marR="0" rtl="0" algn="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368300" lvl="8" marL="4114800" marR="0" rtl="0" algn="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3" name="Google Shape;53;p6"/>
          <p:cNvSpPr txBox="1"/>
          <p:nvPr>
            <p:ph idx="4" type="subTitle"/>
          </p:nvPr>
        </p:nvSpPr>
        <p:spPr>
          <a:xfrm>
            <a:off x="7839825" y="189025"/>
            <a:ext cx="4564500" cy="307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950"/>
              <a:buNone/>
              <a:defRPr sz="1950">
                <a:solidFill>
                  <a:schemeClr val="lt1"/>
                </a:solidFill>
              </a:defRPr>
            </a:lvl1pPr>
            <a:lvl2pPr lvl="1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2pPr>
            <a:lvl3pPr lvl="2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3pPr>
            <a:lvl4pPr lvl="3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4pPr>
            <a:lvl5pPr lvl="4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5pPr>
            <a:lvl6pPr lvl="5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6pPr>
            <a:lvl7pPr lvl="6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7pPr>
            <a:lvl8pPr lvl="7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8pPr>
            <a:lvl9pPr lvl="8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54" name="Google Shape;54;p6"/>
          <p:cNvSpPr txBox="1"/>
          <p:nvPr>
            <p:ph idx="5" type="subTitle"/>
          </p:nvPr>
        </p:nvSpPr>
        <p:spPr>
          <a:xfrm>
            <a:off x="13348600" y="189025"/>
            <a:ext cx="3973800" cy="307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950"/>
              <a:buNone/>
              <a:defRPr sz="1950">
                <a:solidFill>
                  <a:schemeClr val="lt1"/>
                </a:solidFill>
              </a:defRPr>
            </a:lvl1pPr>
            <a:lvl2pPr lvl="1" rtl="0" algn="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2pPr>
            <a:lvl3pPr lvl="2" rtl="0" algn="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3pPr>
            <a:lvl4pPr lvl="3" rtl="0" algn="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4pPr>
            <a:lvl5pPr lvl="4" rtl="0" algn="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5pPr>
            <a:lvl6pPr lvl="5" rtl="0" algn="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6pPr>
            <a:lvl7pPr lvl="6" rtl="0" algn="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7pPr>
            <a:lvl8pPr lvl="7" rtl="0" algn="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8pPr>
            <a:lvl9pPr lvl="8" rtl="0" algn="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55" name="Google Shape;55;p6"/>
          <p:cNvSpPr txBox="1"/>
          <p:nvPr>
            <p:ph idx="6" type="subTitle"/>
          </p:nvPr>
        </p:nvSpPr>
        <p:spPr>
          <a:xfrm>
            <a:off x="827150" y="189025"/>
            <a:ext cx="4564500" cy="307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950"/>
              <a:buNone/>
              <a:defRPr sz="1950">
                <a:solidFill>
                  <a:schemeClr val="lt1"/>
                </a:solidFill>
              </a:defRPr>
            </a:lvl1pPr>
            <a:lvl2pPr lvl="1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56" name="Google Shape;56;p6"/>
          <p:cNvSpPr txBox="1"/>
          <p:nvPr>
            <p:ph type="title"/>
          </p:nvPr>
        </p:nvSpPr>
        <p:spPr>
          <a:xfrm>
            <a:off x="11810900" y="2433571"/>
            <a:ext cx="5328900" cy="3058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450"/>
              <a:buFont typeface="Cairo"/>
              <a:buNone/>
              <a:defRPr>
                <a:latin typeface="Cairo"/>
                <a:ea typeface="Cairo"/>
                <a:cs typeface="Cairo"/>
                <a:sym typeface="Cai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6"/>
          <p:cNvSpPr txBox="1"/>
          <p:nvPr>
            <p:ph idx="7" type="body"/>
          </p:nvPr>
        </p:nvSpPr>
        <p:spPr>
          <a:xfrm>
            <a:off x="6694425" y="7309875"/>
            <a:ext cx="4212000" cy="25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marR="0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368300" lvl="1" marL="914400" marR="0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–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368300" lvl="2" marL="1371600" marR="0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368300" lvl="3" marL="1828800" marR="0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–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368300" lvl="4" marL="2286000" marR="0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»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368300" lvl="5" marL="2743200" marR="0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368300" lvl="6" marL="3200400" marR="0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368300" lvl="7" marL="3657600" marR="0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368300" lvl="8" marL="4114800" marR="0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8" type="subTitle"/>
          </p:nvPr>
        </p:nvSpPr>
        <p:spPr>
          <a:xfrm>
            <a:off x="3627600" y="6246750"/>
            <a:ext cx="8776800" cy="88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rgbClr val="43B5BB"/>
              </a:buClr>
              <a:buSzPts val="6450"/>
              <a:buFont typeface="Cairo"/>
              <a:buNone/>
              <a:defRPr sz="6450">
                <a:solidFill>
                  <a:srgbClr val="43B5BB"/>
                </a:solidFill>
                <a:latin typeface="Cairo"/>
                <a:ea typeface="Cairo"/>
                <a:cs typeface="Cairo"/>
                <a:sym typeface="Cairo"/>
              </a:defRPr>
            </a:lvl1pPr>
            <a:lvl2pPr lvl="1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5">
  <p:cSld name="CUSTOM_4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60400" y="794050"/>
            <a:ext cx="9527599" cy="950219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7"/>
          <p:cNvSpPr/>
          <p:nvPr>
            <p:ph idx="2" type="pic"/>
          </p:nvPr>
        </p:nvSpPr>
        <p:spPr>
          <a:xfrm>
            <a:off x="0" y="773675"/>
            <a:ext cx="8760300" cy="9527700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7"/>
          <p:cNvSpPr txBox="1"/>
          <p:nvPr>
            <p:ph idx="1" type="subTitle"/>
          </p:nvPr>
        </p:nvSpPr>
        <p:spPr>
          <a:xfrm>
            <a:off x="7839825" y="189025"/>
            <a:ext cx="4564500" cy="307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950"/>
              <a:buNone/>
              <a:defRPr sz="1950">
                <a:solidFill>
                  <a:schemeClr val="lt1"/>
                </a:solidFill>
              </a:defRPr>
            </a:lvl1pPr>
            <a:lvl2pPr lvl="1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2pPr>
            <a:lvl3pPr lvl="2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3pPr>
            <a:lvl4pPr lvl="3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4pPr>
            <a:lvl5pPr lvl="4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5pPr>
            <a:lvl6pPr lvl="5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6pPr>
            <a:lvl7pPr lvl="6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7pPr>
            <a:lvl8pPr lvl="7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8pPr>
            <a:lvl9pPr lvl="8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63" name="Google Shape;63;p7"/>
          <p:cNvSpPr txBox="1"/>
          <p:nvPr>
            <p:ph idx="3" type="subTitle"/>
          </p:nvPr>
        </p:nvSpPr>
        <p:spPr>
          <a:xfrm>
            <a:off x="13348600" y="189025"/>
            <a:ext cx="3973800" cy="307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950"/>
              <a:buNone/>
              <a:defRPr sz="1950">
                <a:solidFill>
                  <a:schemeClr val="lt1"/>
                </a:solidFill>
              </a:defRPr>
            </a:lvl1pPr>
            <a:lvl2pPr lvl="1" rtl="0" algn="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2pPr>
            <a:lvl3pPr lvl="2" rtl="0" algn="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3pPr>
            <a:lvl4pPr lvl="3" rtl="0" algn="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4pPr>
            <a:lvl5pPr lvl="4" rtl="0" algn="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5pPr>
            <a:lvl6pPr lvl="5" rtl="0" algn="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6pPr>
            <a:lvl7pPr lvl="6" rtl="0" algn="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7pPr>
            <a:lvl8pPr lvl="7" rtl="0" algn="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8pPr>
            <a:lvl9pPr lvl="8" rtl="0" algn="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64" name="Google Shape;64;p7"/>
          <p:cNvSpPr txBox="1"/>
          <p:nvPr>
            <p:ph idx="4" type="subTitle"/>
          </p:nvPr>
        </p:nvSpPr>
        <p:spPr>
          <a:xfrm>
            <a:off x="827150" y="189025"/>
            <a:ext cx="4564500" cy="307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950"/>
              <a:buNone/>
              <a:defRPr sz="1950">
                <a:solidFill>
                  <a:schemeClr val="lt1"/>
                </a:solidFill>
              </a:defRPr>
            </a:lvl1pPr>
            <a:lvl2pPr lvl="1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65" name="Google Shape;65;p7"/>
          <p:cNvSpPr txBox="1"/>
          <p:nvPr>
            <p:ph idx="5" type="subTitle"/>
          </p:nvPr>
        </p:nvSpPr>
        <p:spPr>
          <a:xfrm>
            <a:off x="11604950" y="1618550"/>
            <a:ext cx="5932200" cy="462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6300"/>
              <a:buFont typeface="Cairo"/>
              <a:buNone/>
              <a:defRPr sz="6300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1pPr>
            <a:lvl2pPr lvl="1" rtl="0" algn="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6300"/>
              <a:buNone/>
              <a:defRPr sz="6300">
                <a:solidFill>
                  <a:schemeClr val="lt1"/>
                </a:solidFill>
              </a:defRPr>
            </a:lvl2pPr>
            <a:lvl3pPr lvl="2" rtl="0" algn="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6300"/>
              <a:buNone/>
              <a:defRPr sz="6300">
                <a:solidFill>
                  <a:schemeClr val="lt1"/>
                </a:solidFill>
              </a:defRPr>
            </a:lvl3pPr>
            <a:lvl4pPr lvl="3" rtl="0" algn="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6300"/>
              <a:buNone/>
              <a:defRPr sz="6300">
                <a:solidFill>
                  <a:schemeClr val="lt1"/>
                </a:solidFill>
              </a:defRPr>
            </a:lvl4pPr>
            <a:lvl5pPr lvl="4" rtl="0" algn="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6300"/>
              <a:buNone/>
              <a:defRPr sz="6300">
                <a:solidFill>
                  <a:schemeClr val="lt1"/>
                </a:solidFill>
              </a:defRPr>
            </a:lvl5pPr>
            <a:lvl6pPr lvl="5" rtl="0" algn="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6300"/>
              <a:buNone/>
              <a:defRPr sz="6300">
                <a:solidFill>
                  <a:schemeClr val="lt1"/>
                </a:solidFill>
              </a:defRPr>
            </a:lvl6pPr>
            <a:lvl7pPr lvl="6" rtl="0" algn="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6300"/>
              <a:buNone/>
              <a:defRPr sz="6300">
                <a:solidFill>
                  <a:schemeClr val="lt1"/>
                </a:solidFill>
              </a:defRPr>
            </a:lvl7pPr>
            <a:lvl8pPr lvl="7" rtl="0" algn="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6300"/>
              <a:buNone/>
              <a:defRPr sz="6300">
                <a:solidFill>
                  <a:schemeClr val="lt1"/>
                </a:solidFill>
              </a:defRPr>
            </a:lvl8pPr>
            <a:lvl9pPr lvl="8" rtl="0" algn="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6300"/>
              <a:buNone/>
              <a:defRPr sz="63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6" name="Google Shape;66;p7"/>
          <p:cNvSpPr txBox="1"/>
          <p:nvPr>
            <p:ph idx="6" type="body"/>
          </p:nvPr>
        </p:nvSpPr>
        <p:spPr>
          <a:xfrm>
            <a:off x="9891425" y="7269200"/>
            <a:ext cx="4212000" cy="21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marR="0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368300" lvl="1" marL="914400" marR="0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–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368300" lvl="2" marL="1371600" marR="0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368300" lvl="3" marL="1828800" marR="0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–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368300" lvl="4" marL="2286000" marR="0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»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368300" lvl="5" marL="2743200" marR="0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368300" lvl="6" marL="3200400" marR="0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368300" lvl="7" marL="3657600" marR="0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368300" lvl="8" marL="4114800" marR="0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5 1">
  <p:cSld name="CUSTOM_4_1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 txBox="1"/>
          <p:nvPr>
            <p:ph idx="1" type="subTitle"/>
          </p:nvPr>
        </p:nvSpPr>
        <p:spPr>
          <a:xfrm>
            <a:off x="7839825" y="189025"/>
            <a:ext cx="4564500" cy="307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950"/>
              <a:buNone/>
              <a:defRPr sz="1950">
                <a:solidFill>
                  <a:schemeClr val="lt1"/>
                </a:solidFill>
              </a:defRPr>
            </a:lvl1pPr>
            <a:lvl2pPr lvl="1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2pPr>
            <a:lvl3pPr lvl="2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3pPr>
            <a:lvl4pPr lvl="3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4pPr>
            <a:lvl5pPr lvl="4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5pPr>
            <a:lvl6pPr lvl="5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6pPr>
            <a:lvl7pPr lvl="6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7pPr>
            <a:lvl8pPr lvl="7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8pPr>
            <a:lvl9pPr lvl="8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69" name="Google Shape;69;p8"/>
          <p:cNvSpPr txBox="1"/>
          <p:nvPr>
            <p:ph idx="2" type="subTitle"/>
          </p:nvPr>
        </p:nvSpPr>
        <p:spPr>
          <a:xfrm>
            <a:off x="13348600" y="189025"/>
            <a:ext cx="3973800" cy="307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950"/>
              <a:buNone/>
              <a:defRPr sz="1950">
                <a:solidFill>
                  <a:schemeClr val="lt1"/>
                </a:solidFill>
              </a:defRPr>
            </a:lvl1pPr>
            <a:lvl2pPr lvl="1" rtl="0" algn="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2pPr>
            <a:lvl3pPr lvl="2" rtl="0" algn="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3pPr>
            <a:lvl4pPr lvl="3" rtl="0" algn="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4pPr>
            <a:lvl5pPr lvl="4" rtl="0" algn="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5pPr>
            <a:lvl6pPr lvl="5" rtl="0" algn="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6pPr>
            <a:lvl7pPr lvl="6" rtl="0" algn="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7pPr>
            <a:lvl8pPr lvl="7" rtl="0" algn="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8pPr>
            <a:lvl9pPr lvl="8" rtl="0" algn="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70" name="Google Shape;70;p8"/>
          <p:cNvSpPr txBox="1"/>
          <p:nvPr>
            <p:ph idx="3" type="subTitle"/>
          </p:nvPr>
        </p:nvSpPr>
        <p:spPr>
          <a:xfrm>
            <a:off x="827150" y="189025"/>
            <a:ext cx="4564500" cy="307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950"/>
              <a:buNone/>
              <a:defRPr sz="1950">
                <a:solidFill>
                  <a:schemeClr val="lt1"/>
                </a:solidFill>
              </a:defRPr>
            </a:lvl1pPr>
            <a:lvl2pPr lvl="1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grpSp>
        <p:nvGrpSpPr>
          <p:cNvPr id="71" name="Google Shape;71;p8"/>
          <p:cNvGrpSpPr/>
          <p:nvPr/>
        </p:nvGrpSpPr>
        <p:grpSpPr>
          <a:xfrm>
            <a:off x="0" y="631706"/>
            <a:ext cx="18288521" cy="3326735"/>
            <a:chOff x="0" y="-28575"/>
            <a:chExt cx="3219300" cy="585600"/>
          </a:xfrm>
        </p:grpSpPr>
        <p:sp>
          <p:nvSpPr>
            <p:cNvPr id="72" name="Google Shape;72;p8"/>
            <p:cNvSpPr/>
            <p:nvPr/>
          </p:nvSpPr>
          <p:spPr>
            <a:xfrm>
              <a:off x="0" y="0"/>
              <a:ext cx="3219184" cy="557006"/>
            </a:xfrm>
            <a:custGeom>
              <a:rect b="b" l="l" r="r" t="t"/>
              <a:pathLst>
                <a:path extrusionOk="0" h="557006" w="3219184">
                  <a:moveTo>
                    <a:pt x="0" y="0"/>
                  </a:moveTo>
                  <a:lnTo>
                    <a:pt x="3219184" y="0"/>
                  </a:lnTo>
                  <a:lnTo>
                    <a:pt x="3219184" y="557006"/>
                  </a:lnTo>
                  <a:lnTo>
                    <a:pt x="0" y="557006"/>
                  </a:lnTo>
                  <a:close/>
                </a:path>
              </a:pathLst>
            </a:custGeom>
            <a:gradFill>
              <a:gsLst>
                <a:gs pos="0">
                  <a:srgbClr val="A4D8DB"/>
                </a:gs>
                <a:gs pos="50000">
                  <a:srgbClr val="6CC2C8"/>
                </a:gs>
                <a:gs pos="100000">
                  <a:srgbClr val="43B5BB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73" name="Google Shape;73;p8"/>
            <p:cNvSpPr txBox="1"/>
            <p:nvPr/>
          </p:nvSpPr>
          <p:spPr>
            <a:xfrm>
              <a:off x="0" y="-28575"/>
              <a:ext cx="3219300" cy="58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" name="Google Shape;74;p8"/>
          <p:cNvGrpSpPr/>
          <p:nvPr/>
        </p:nvGrpSpPr>
        <p:grpSpPr>
          <a:xfrm>
            <a:off x="0" y="6960347"/>
            <a:ext cx="18288521" cy="3326735"/>
            <a:chOff x="0" y="-28575"/>
            <a:chExt cx="3219300" cy="585600"/>
          </a:xfrm>
        </p:grpSpPr>
        <p:sp>
          <p:nvSpPr>
            <p:cNvPr id="75" name="Google Shape;75;p8"/>
            <p:cNvSpPr/>
            <p:nvPr/>
          </p:nvSpPr>
          <p:spPr>
            <a:xfrm>
              <a:off x="0" y="0"/>
              <a:ext cx="3219184" cy="557006"/>
            </a:xfrm>
            <a:custGeom>
              <a:rect b="b" l="l" r="r" t="t"/>
              <a:pathLst>
                <a:path extrusionOk="0" h="557006" w="3219184">
                  <a:moveTo>
                    <a:pt x="0" y="0"/>
                  </a:moveTo>
                  <a:lnTo>
                    <a:pt x="3219184" y="0"/>
                  </a:lnTo>
                  <a:lnTo>
                    <a:pt x="3219184" y="557006"/>
                  </a:lnTo>
                  <a:lnTo>
                    <a:pt x="0" y="557006"/>
                  </a:lnTo>
                  <a:close/>
                </a:path>
              </a:pathLst>
            </a:custGeom>
            <a:gradFill>
              <a:gsLst>
                <a:gs pos="0">
                  <a:srgbClr val="A4D8DB"/>
                </a:gs>
                <a:gs pos="50000">
                  <a:srgbClr val="6CC2C8"/>
                </a:gs>
                <a:gs pos="100000">
                  <a:srgbClr val="43B5BB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76" name="Google Shape;76;p8"/>
            <p:cNvSpPr txBox="1"/>
            <p:nvPr/>
          </p:nvSpPr>
          <p:spPr>
            <a:xfrm>
              <a:off x="0" y="-28575"/>
              <a:ext cx="3219300" cy="58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" name="Google Shape;77;p8"/>
          <p:cNvGrpSpPr/>
          <p:nvPr/>
        </p:nvGrpSpPr>
        <p:grpSpPr>
          <a:xfrm rot="10800000">
            <a:off x="-521" y="3958277"/>
            <a:ext cx="18288521" cy="3326735"/>
            <a:chOff x="0" y="-28575"/>
            <a:chExt cx="3219300" cy="585600"/>
          </a:xfrm>
        </p:grpSpPr>
        <p:sp>
          <p:nvSpPr>
            <p:cNvPr id="78" name="Google Shape;78;p8"/>
            <p:cNvSpPr/>
            <p:nvPr/>
          </p:nvSpPr>
          <p:spPr>
            <a:xfrm>
              <a:off x="0" y="0"/>
              <a:ext cx="3219184" cy="557006"/>
            </a:xfrm>
            <a:custGeom>
              <a:rect b="b" l="l" r="r" t="t"/>
              <a:pathLst>
                <a:path extrusionOk="0" h="557006" w="3219184">
                  <a:moveTo>
                    <a:pt x="0" y="0"/>
                  </a:moveTo>
                  <a:lnTo>
                    <a:pt x="3219184" y="0"/>
                  </a:lnTo>
                  <a:lnTo>
                    <a:pt x="3219184" y="557006"/>
                  </a:lnTo>
                  <a:lnTo>
                    <a:pt x="0" y="557006"/>
                  </a:lnTo>
                  <a:close/>
                </a:path>
              </a:pathLst>
            </a:custGeom>
            <a:gradFill>
              <a:gsLst>
                <a:gs pos="0">
                  <a:srgbClr val="A4D8DB"/>
                </a:gs>
                <a:gs pos="50000">
                  <a:srgbClr val="6CC2C8"/>
                </a:gs>
                <a:gs pos="100000">
                  <a:srgbClr val="43B5BB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79" name="Google Shape;79;p8"/>
            <p:cNvSpPr txBox="1"/>
            <p:nvPr/>
          </p:nvSpPr>
          <p:spPr>
            <a:xfrm>
              <a:off x="0" y="-28575"/>
              <a:ext cx="3219300" cy="58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" name="Google Shape;80;p8"/>
          <p:cNvSpPr txBox="1"/>
          <p:nvPr>
            <p:ph idx="4" type="body"/>
          </p:nvPr>
        </p:nvSpPr>
        <p:spPr>
          <a:xfrm>
            <a:off x="827150" y="1224100"/>
            <a:ext cx="4212000" cy="219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68300" lvl="0" marL="457200" marR="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368300" lvl="1" marL="914400" marR="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–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368300" lvl="2" marL="1371600" marR="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368300" lvl="3" marL="1828800" marR="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–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368300" lvl="4" marL="2286000" marR="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»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368300" lvl="5" marL="2743200" marR="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368300" lvl="6" marL="3200400" marR="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368300" lvl="7" marL="3657600" marR="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368300" lvl="8" marL="4114800" marR="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81" name="Google Shape;81;p8"/>
          <p:cNvSpPr txBox="1"/>
          <p:nvPr>
            <p:ph idx="5" type="body"/>
          </p:nvPr>
        </p:nvSpPr>
        <p:spPr>
          <a:xfrm>
            <a:off x="827150" y="7583300"/>
            <a:ext cx="4212000" cy="219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68300" lvl="0" marL="457200" marR="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368300" lvl="1" marL="914400" marR="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–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368300" lvl="2" marL="1371600" marR="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368300" lvl="3" marL="1828800" marR="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–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368300" lvl="4" marL="2286000" marR="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»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368300" lvl="5" marL="2743200" marR="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368300" lvl="6" marL="3200400" marR="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368300" lvl="7" marL="3657600" marR="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368300" lvl="8" marL="4114800" marR="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82" name="Google Shape;82;p8"/>
          <p:cNvSpPr txBox="1"/>
          <p:nvPr>
            <p:ph idx="6" type="body"/>
          </p:nvPr>
        </p:nvSpPr>
        <p:spPr>
          <a:xfrm>
            <a:off x="13110375" y="4418966"/>
            <a:ext cx="4212000" cy="219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68300" lvl="0" marL="457200" marR="0" rtl="0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368300" lvl="1" marL="914400" marR="0" rtl="0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–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368300" lvl="2" marL="1371600" marR="0" rtl="0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368300" lvl="3" marL="1828800" marR="0" rtl="0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–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368300" lvl="4" marL="2286000" marR="0" rtl="0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»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368300" lvl="5" marL="2743200" marR="0" rtl="0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368300" lvl="6" marL="3200400" marR="0" rtl="0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368300" lvl="7" marL="3657600" marR="0" rtl="0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368300" lvl="8" marL="4114800" marR="0" rtl="0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83" name="Google Shape;83;p8"/>
          <p:cNvSpPr txBox="1"/>
          <p:nvPr>
            <p:ph type="title"/>
          </p:nvPr>
        </p:nvSpPr>
        <p:spPr>
          <a:xfrm>
            <a:off x="9058475" y="1578150"/>
            <a:ext cx="8263800" cy="133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600"/>
              <a:buFont typeface="Cairo"/>
              <a:buNone/>
              <a:defRPr sz="11600">
                <a:latin typeface="Cairo"/>
                <a:ea typeface="Cairo"/>
                <a:cs typeface="Cairo"/>
                <a:sym typeface="Cai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9pPr>
          </a:lstStyle>
          <a:p/>
        </p:txBody>
      </p:sp>
      <p:sp>
        <p:nvSpPr>
          <p:cNvPr id="84" name="Google Shape;84;p8"/>
          <p:cNvSpPr txBox="1"/>
          <p:nvPr>
            <p:ph idx="7" type="title"/>
          </p:nvPr>
        </p:nvSpPr>
        <p:spPr>
          <a:xfrm>
            <a:off x="9058475" y="8089350"/>
            <a:ext cx="8263800" cy="133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600"/>
              <a:buFont typeface="Cairo"/>
              <a:buNone/>
              <a:defRPr sz="11600">
                <a:latin typeface="Cairo"/>
                <a:ea typeface="Cairo"/>
                <a:cs typeface="Cairo"/>
                <a:sym typeface="Cai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9pPr>
          </a:lstStyle>
          <a:p/>
        </p:txBody>
      </p:sp>
      <p:sp>
        <p:nvSpPr>
          <p:cNvPr id="85" name="Google Shape;85;p8"/>
          <p:cNvSpPr txBox="1"/>
          <p:nvPr>
            <p:ph idx="8" type="title"/>
          </p:nvPr>
        </p:nvSpPr>
        <p:spPr>
          <a:xfrm>
            <a:off x="827150" y="4790700"/>
            <a:ext cx="8263800" cy="133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600"/>
              <a:buFont typeface="Cairo"/>
              <a:buNone/>
              <a:defRPr sz="11600">
                <a:latin typeface="Cairo"/>
                <a:ea typeface="Cairo"/>
                <a:cs typeface="Cairo"/>
                <a:sym typeface="Cai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5 1 1">
  <p:cSld name="CUSTOM_4_1_1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9"/>
          <p:cNvSpPr/>
          <p:nvPr>
            <p:ph idx="2" type="pic"/>
          </p:nvPr>
        </p:nvSpPr>
        <p:spPr>
          <a:xfrm>
            <a:off x="125" y="794050"/>
            <a:ext cx="4572000" cy="3042000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9"/>
          <p:cNvSpPr/>
          <p:nvPr>
            <p:ph idx="3" type="pic"/>
          </p:nvPr>
        </p:nvSpPr>
        <p:spPr>
          <a:xfrm>
            <a:off x="9144000" y="794050"/>
            <a:ext cx="4572000" cy="3042000"/>
          </a:xfrm>
          <a:prstGeom prst="rect">
            <a:avLst/>
          </a:prstGeom>
          <a:noFill/>
          <a:ln>
            <a:noFill/>
          </a:ln>
        </p:spPr>
      </p:sp>
      <p:sp>
        <p:nvSpPr>
          <p:cNvPr id="89" name="Google Shape;89;p9"/>
          <p:cNvSpPr/>
          <p:nvPr>
            <p:ph idx="4" type="pic"/>
          </p:nvPr>
        </p:nvSpPr>
        <p:spPr>
          <a:xfrm>
            <a:off x="13716000" y="1860438"/>
            <a:ext cx="4572000" cy="3042000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9"/>
          <p:cNvSpPr/>
          <p:nvPr>
            <p:ph idx="5" type="pic"/>
          </p:nvPr>
        </p:nvSpPr>
        <p:spPr>
          <a:xfrm>
            <a:off x="4572000" y="1860438"/>
            <a:ext cx="4572000" cy="3042000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9"/>
          <p:cNvSpPr txBox="1"/>
          <p:nvPr>
            <p:ph idx="1" type="subTitle"/>
          </p:nvPr>
        </p:nvSpPr>
        <p:spPr>
          <a:xfrm>
            <a:off x="7839825" y="189025"/>
            <a:ext cx="4564500" cy="307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950"/>
              <a:buNone/>
              <a:defRPr sz="1950">
                <a:solidFill>
                  <a:schemeClr val="lt1"/>
                </a:solidFill>
              </a:defRPr>
            </a:lvl1pPr>
            <a:lvl2pPr lvl="1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2pPr>
            <a:lvl3pPr lvl="2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3pPr>
            <a:lvl4pPr lvl="3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4pPr>
            <a:lvl5pPr lvl="4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5pPr>
            <a:lvl6pPr lvl="5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6pPr>
            <a:lvl7pPr lvl="6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7pPr>
            <a:lvl8pPr lvl="7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8pPr>
            <a:lvl9pPr lvl="8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92" name="Google Shape;92;p9"/>
          <p:cNvSpPr txBox="1"/>
          <p:nvPr>
            <p:ph idx="6" type="subTitle"/>
          </p:nvPr>
        </p:nvSpPr>
        <p:spPr>
          <a:xfrm>
            <a:off x="13348600" y="189025"/>
            <a:ext cx="3973800" cy="307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950"/>
              <a:buNone/>
              <a:defRPr sz="1950">
                <a:solidFill>
                  <a:schemeClr val="lt1"/>
                </a:solidFill>
              </a:defRPr>
            </a:lvl1pPr>
            <a:lvl2pPr lvl="1" rtl="0" algn="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2pPr>
            <a:lvl3pPr lvl="2" rtl="0" algn="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3pPr>
            <a:lvl4pPr lvl="3" rtl="0" algn="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4pPr>
            <a:lvl5pPr lvl="4" rtl="0" algn="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5pPr>
            <a:lvl6pPr lvl="5" rtl="0" algn="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6pPr>
            <a:lvl7pPr lvl="6" rtl="0" algn="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7pPr>
            <a:lvl8pPr lvl="7" rtl="0" algn="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8pPr>
            <a:lvl9pPr lvl="8" rtl="0" algn="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93" name="Google Shape;93;p9"/>
          <p:cNvSpPr txBox="1"/>
          <p:nvPr>
            <p:ph idx="7" type="subTitle"/>
          </p:nvPr>
        </p:nvSpPr>
        <p:spPr>
          <a:xfrm>
            <a:off x="827150" y="189025"/>
            <a:ext cx="4564500" cy="307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950"/>
              <a:buNone/>
              <a:defRPr sz="1950">
                <a:solidFill>
                  <a:schemeClr val="lt1"/>
                </a:solidFill>
              </a:defRPr>
            </a:lvl1pPr>
            <a:lvl2pPr lvl="1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grpSp>
        <p:nvGrpSpPr>
          <p:cNvPr id="94" name="Google Shape;94;p9"/>
          <p:cNvGrpSpPr/>
          <p:nvPr/>
        </p:nvGrpSpPr>
        <p:grpSpPr>
          <a:xfrm>
            <a:off x="0" y="631706"/>
            <a:ext cx="18288521" cy="9655224"/>
            <a:chOff x="0" y="-28575"/>
            <a:chExt cx="3219300" cy="1699594"/>
          </a:xfrm>
        </p:grpSpPr>
        <p:sp>
          <p:nvSpPr>
            <p:cNvPr id="95" name="Google Shape;95;p9"/>
            <p:cNvSpPr/>
            <p:nvPr/>
          </p:nvSpPr>
          <p:spPr>
            <a:xfrm>
              <a:off x="0" y="0"/>
              <a:ext cx="3219184" cy="1671019"/>
            </a:xfrm>
            <a:custGeom>
              <a:rect b="b" l="l" r="r" t="t"/>
              <a:pathLst>
                <a:path extrusionOk="0" h="1671019" w="3219184">
                  <a:moveTo>
                    <a:pt x="0" y="0"/>
                  </a:moveTo>
                  <a:lnTo>
                    <a:pt x="3219184" y="0"/>
                  </a:lnTo>
                  <a:lnTo>
                    <a:pt x="3219184" y="1671019"/>
                  </a:lnTo>
                  <a:lnTo>
                    <a:pt x="0" y="1671019"/>
                  </a:lnTo>
                  <a:close/>
                </a:path>
              </a:pathLst>
            </a:custGeom>
            <a:gradFill>
              <a:gsLst>
                <a:gs pos="0">
                  <a:srgbClr val="A4D8DB"/>
                </a:gs>
                <a:gs pos="50000">
                  <a:srgbClr val="6CC2C8"/>
                </a:gs>
                <a:gs pos="100000">
                  <a:srgbClr val="43B5BB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96" name="Google Shape;96;p9"/>
            <p:cNvSpPr txBox="1"/>
            <p:nvPr/>
          </p:nvSpPr>
          <p:spPr>
            <a:xfrm>
              <a:off x="0" y="-28575"/>
              <a:ext cx="3219300" cy="169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" name="Google Shape;97;p9"/>
          <p:cNvSpPr/>
          <p:nvPr>
            <p:ph idx="8" type="pic"/>
          </p:nvPr>
        </p:nvSpPr>
        <p:spPr>
          <a:xfrm>
            <a:off x="125" y="4902475"/>
            <a:ext cx="9144000" cy="53844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98" name="Google Shape;98;p9"/>
          <p:cNvGrpSpPr/>
          <p:nvPr/>
        </p:nvGrpSpPr>
        <p:grpSpPr>
          <a:xfrm rot="-5400000">
            <a:off x="1671454" y="2001787"/>
            <a:ext cx="1066892" cy="4734462"/>
            <a:chOff x="0" y="-28575"/>
            <a:chExt cx="187800" cy="833400"/>
          </a:xfrm>
        </p:grpSpPr>
        <p:sp>
          <p:nvSpPr>
            <p:cNvPr id="99" name="Google Shape;99;p9"/>
            <p:cNvSpPr/>
            <p:nvPr/>
          </p:nvSpPr>
          <p:spPr>
            <a:xfrm>
              <a:off x="0" y="0"/>
              <a:ext cx="187709" cy="804796"/>
            </a:xfrm>
            <a:custGeom>
              <a:rect b="b" l="l" r="r" t="t"/>
              <a:pathLst>
                <a:path extrusionOk="0" h="804796" w="187709">
                  <a:moveTo>
                    <a:pt x="0" y="0"/>
                  </a:moveTo>
                  <a:lnTo>
                    <a:pt x="187709" y="0"/>
                  </a:lnTo>
                  <a:lnTo>
                    <a:pt x="187709" y="804796"/>
                  </a:lnTo>
                  <a:lnTo>
                    <a:pt x="0" y="804796"/>
                  </a:lnTo>
                  <a:close/>
                </a:path>
              </a:pathLst>
            </a:custGeom>
            <a:gradFill>
              <a:gsLst>
                <a:gs pos="0">
                  <a:srgbClr val="A4D8DB"/>
                </a:gs>
                <a:gs pos="50000">
                  <a:srgbClr val="6CC2C8"/>
                </a:gs>
                <a:gs pos="100000">
                  <a:srgbClr val="43B5BB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100" name="Google Shape;100;p9"/>
            <p:cNvSpPr txBox="1"/>
            <p:nvPr/>
          </p:nvSpPr>
          <p:spPr>
            <a:xfrm>
              <a:off x="0" y="-28575"/>
              <a:ext cx="187800" cy="83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" name="Google Shape;101;p9"/>
          <p:cNvGrpSpPr/>
          <p:nvPr/>
        </p:nvGrpSpPr>
        <p:grpSpPr>
          <a:xfrm rot="-5400000">
            <a:off x="6243454" y="-1040272"/>
            <a:ext cx="1066892" cy="4734462"/>
            <a:chOff x="0" y="-28575"/>
            <a:chExt cx="187800" cy="833400"/>
          </a:xfrm>
        </p:grpSpPr>
        <p:sp>
          <p:nvSpPr>
            <p:cNvPr id="102" name="Google Shape;102;p9"/>
            <p:cNvSpPr/>
            <p:nvPr/>
          </p:nvSpPr>
          <p:spPr>
            <a:xfrm>
              <a:off x="0" y="0"/>
              <a:ext cx="187709" cy="804796"/>
            </a:xfrm>
            <a:custGeom>
              <a:rect b="b" l="l" r="r" t="t"/>
              <a:pathLst>
                <a:path extrusionOk="0" h="804796" w="187709">
                  <a:moveTo>
                    <a:pt x="0" y="0"/>
                  </a:moveTo>
                  <a:lnTo>
                    <a:pt x="187709" y="0"/>
                  </a:lnTo>
                  <a:lnTo>
                    <a:pt x="187709" y="804796"/>
                  </a:lnTo>
                  <a:lnTo>
                    <a:pt x="0" y="804796"/>
                  </a:lnTo>
                  <a:close/>
                </a:path>
              </a:pathLst>
            </a:custGeom>
            <a:gradFill>
              <a:gsLst>
                <a:gs pos="0">
                  <a:srgbClr val="A4D8DB"/>
                </a:gs>
                <a:gs pos="50000">
                  <a:srgbClr val="6CC2C8"/>
                </a:gs>
                <a:gs pos="100000">
                  <a:srgbClr val="43B5BB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103" name="Google Shape;103;p9"/>
            <p:cNvSpPr txBox="1"/>
            <p:nvPr/>
          </p:nvSpPr>
          <p:spPr>
            <a:xfrm>
              <a:off x="0" y="-28575"/>
              <a:ext cx="187800" cy="83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" name="Google Shape;104;p9"/>
          <p:cNvGrpSpPr/>
          <p:nvPr/>
        </p:nvGrpSpPr>
        <p:grpSpPr>
          <a:xfrm rot="-5400000">
            <a:off x="15387454" y="-1040272"/>
            <a:ext cx="1066892" cy="4734462"/>
            <a:chOff x="0" y="-28575"/>
            <a:chExt cx="187800" cy="833400"/>
          </a:xfrm>
        </p:grpSpPr>
        <p:sp>
          <p:nvSpPr>
            <p:cNvPr id="105" name="Google Shape;105;p9"/>
            <p:cNvSpPr/>
            <p:nvPr/>
          </p:nvSpPr>
          <p:spPr>
            <a:xfrm>
              <a:off x="0" y="0"/>
              <a:ext cx="187709" cy="804796"/>
            </a:xfrm>
            <a:custGeom>
              <a:rect b="b" l="l" r="r" t="t"/>
              <a:pathLst>
                <a:path extrusionOk="0" h="804796" w="187709">
                  <a:moveTo>
                    <a:pt x="0" y="0"/>
                  </a:moveTo>
                  <a:lnTo>
                    <a:pt x="187709" y="0"/>
                  </a:lnTo>
                  <a:lnTo>
                    <a:pt x="187709" y="804796"/>
                  </a:lnTo>
                  <a:lnTo>
                    <a:pt x="0" y="804796"/>
                  </a:lnTo>
                  <a:close/>
                </a:path>
              </a:pathLst>
            </a:custGeom>
            <a:gradFill>
              <a:gsLst>
                <a:gs pos="0">
                  <a:srgbClr val="A4D8DB"/>
                </a:gs>
                <a:gs pos="50000">
                  <a:srgbClr val="6CC2C8"/>
                </a:gs>
                <a:gs pos="100000">
                  <a:srgbClr val="43B5BB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106" name="Google Shape;106;p9"/>
            <p:cNvSpPr txBox="1"/>
            <p:nvPr/>
          </p:nvSpPr>
          <p:spPr>
            <a:xfrm>
              <a:off x="0" y="-28575"/>
              <a:ext cx="187800" cy="83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9"/>
          <p:cNvGrpSpPr/>
          <p:nvPr/>
        </p:nvGrpSpPr>
        <p:grpSpPr>
          <a:xfrm rot="-5400000">
            <a:off x="10815454" y="2001787"/>
            <a:ext cx="1066892" cy="4734462"/>
            <a:chOff x="0" y="-28575"/>
            <a:chExt cx="187800" cy="833400"/>
          </a:xfrm>
        </p:grpSpPr>
        <p:sp>
          <p:nvSpPr>
            <p:cNvPr id="108" name="Google Shape;108;p9"/>
            <p:cNvSpPr/>
            <p:nvPr/>
          </p:nvSpPr>
          <p:spPr>
            <a:xfrm>
              <a:off x="0" y="0"/>
              <a:ext cx="187709" cy="804796"/>
            </a:xfrm>
            <a:custGeom>
              <a:rect b="b" l="l" r="r" t="t"/>
              <a:pathLst>
                <a:path extrusionOk="0" h="804796" w="187709">
                  <a:moveTo>
                    <a:pt x="0" y="0"/>
                  </a:moveTo>
                  <a:lnTo>
                    <a:pt x="187709" y="0"/>
                  </a:lnTo>
                  <a:lnTo>
                    <a:pt x="187709" y="804796"/>
                  </a:lnTo>
                  <a:lnTo>
                    <a:pt x="0" y="804796"/>
                  </a:lnTo>
                  <a:close/>
                </a:path>
              </a:pathLst>
            </a:custGeom>
            <a:gradFill>
              <a:gsLst>
                <a:gs pos="0">
                  <a:srgbClr val="A4D8DB"/>
                </a:gs>
                <a:gs pos="50000">
                  <a:srgbClr val="6CC2C8"/>
                </a:gs>
                <a:gs pos="100000">
                  <a:srgbClr val="43B5BB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109" name="Google Shape;109;p9"/>
            <p:cNvSpPr txBox="1"/>
            <p:nvPr/>
          </p:nvSpPr>
          <p:spPr>
            <a:xfrm>
              <a:off x="0" y="-28575"/>
              <a:ext cx="187800" cy="83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" name="Google Shape;110;p9"/>
          <p:cNvSpPr txBox="1"/>
          <p:nvPr>
            <p:ph idx="9" type="body"/>
          </p:nvPr>
        </p:nvSpPr>
        <p:spPr>
          <a:xfrm>
            <a:off x="180125" y="4395125"/>
            <a:ext cx="4212000" cy="3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2425" lvl="0" marL="4572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1950"/>
              <a:buFont typeface="PT Sans"/>
              <a:buChar char="•"/>
              <a:defRPr i="1" sz="195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352425" lvl="1" marL="9144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1950"/>
              <a:buFont typeface="PT Sans"/>
              <a:buChar char="–"/>
              <a:defRPr i="1" sz="195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352425" lvl="2" marL="13716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1950"/>
              <a:buFont typeface="PT Sans"/>
              <a:buChar char="•"/>
              <a:defRPr i="1" sz="195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352425" lvl="3" marL="18288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1950"/>
              <a:buFont typeface="PT Sans"/>
              <a:buChar char="–"/>
              <a:defRPr i="1" sz="195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352425" lvl="4" marL="22860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1950"/>
              <a:buFont typeface="PT Sans"/>
              <a:buChar char="»"/>
              <a:defRPr i="1" sz="195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352425" lvl="5" marL="27432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1950"/>
              <a:buFont typeface="PT Sans"/>
              <a:buChar char="•"/>
              <a:defRPr i="1" sz="195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352425" lvl="6" marL="32004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1950"/>
              <a:buFont typeface="PT Sans"/>
              <a:buChar char="•"/>
              <a:defRPr i="1" sz="195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352425" lvl="7" marL="36576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1950"/>
              <a:buFont typeface="PT Sans"/>
              <a:buChar char="•"/>
              <a:defRPr i="1" sz="195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352425" lvl="8" marL="41148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1950"/>
              <a:buFont typeface="PT Sans"/>
              <a:buChar char="•"/>
              <a:defRPr i="1" sz="195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11" name="Google Shape;111;p9"/>
          <p:cNvSpPr txBox="1"/>
          <p:nvPr>
            <p:ph idx="13" type="subTitle"/>
          </p:nvPr>
        </p:nvSpPr>
        <p:spPr>
          <a:xfrm>
            <a:off x="180125" y="3981175"/>
            <a:ext cx="3749400" cy="39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950"/>
              <a:buFont typeface="Cairo"/>
              <a:buNone/>
              <a:defRPr b="1" sz="1950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1pPr>
            <a:lvl2pPr lvl="1" rtl="0" algn="ctr">
              <a:spcBef>
                <a:spcPts val="640"/>
              </a:spcBef>
              <a:spcAft>
                <a:spcPts val="0"/>
              </a:spcAft>
              <a:buSzPts val="1950"/>
              <a:buNone/>
              <a:defRPr b="1" sz="1950"/>
            </a:lvl2pPr>
            <a:lvl3pPr lvl="2" rtl="0" algn="ctr">
              <a:spcBef>
                <a:spcPts val="640"/>
              </a:spcBef>
              <a:spcAft>
                <a:spcPts val="0"/>
              </a:spcAft>
              <a:buSzPts val="1950"/>
              <a:buNone/>
              <a:defRPr b="1" sz="1950"/>
            </a:lvl3pPr>
            <a:lvl4pPr lvl="3" rtl="0" algn="ctr">
              <a:spcBef>
                <a:spcPts val="640"/>
              </a:spcBef>
              <a:spcAft>
                <a:spcPts val="0"/>
              </a:spcAft>
              <a:buSzPts val="1950"/>
              <a:buNone/>
              <a:defRPr b="1" sz="1950"/>
            </a:lvl4pPr>
            <a:lvl5pPr lvl="4" rtl="0" algn="ctr">
              <a:spcBef>
                <a:spcPts val="640"/>
              </a:spcBef>
              <a:spcAft>
                <a:spcPts val="0"/>
              </a:spcAft>
              <a:buSzPts val="1950"/>
              <a:buNone/>
              <a:defRPr b="1" sz="1950"/>
            </a:lvl5pPr>
            <a:lvl6pPr lvl="5" rtl="0" algn="ctr">
              <a:spcBef>
                <a:spcPts val="640"/>
              </a:spcBef>
              <a:spcAft>
                <a:spcPts val="0"/>
              </a:spcAft>
              <a:buSzPts val="1950"/>
              <a:buNone/>
              <a:defRPr b="1" sz="1950"/>
            </a:lvl6pPr>
            <a:lvl7pPr lvl="6" rtl="0" algn="ctr">
              <a:spcBef>
                <a:spcPts val="640"/>
              </a:spcBef>
              <a:spcAft>
                <a:spcPts val="0"/>
              </a:spcAft>
              <a:buSzPts val="1950"/>
              <a:buNone/>
              <a:defRPr b="1" sz="1950"/>
            </a:lvl7pPr>
            <a:lvl8pPr lvl="7" rtl="0" algn="ctr">
              <a:spcBef>
                <a:spcPts val="640"/>
              </a:spcBef>
              <a:spcAft>
                <a:spcPts val="0"/>
              </a:spcAft>
              <a:buSzPts val="1950"/>
              <a:buNone/>
              <a:defRPr b="1" sz="1950"/>
            </a:lvl8pPr>
            <a:lvl9pPr lvl="8" rtl="0" algn="ctr">
              <a:spcBef>
                <a:spcPts val="640"/>
              </a:spcBef>
              <a:spcAft>
                <a:spcPts val="0"/>
              </a:spcAft>
              <a:buSzPts val="1950"/>
              <a:buNone/>
              <a:defRPr b="1" sz="1950"/>
            </a:lvl9pPr>
          </a:lstStyle>
          <a:p/>
        </p:txBody>
      </p:sp>
      <p:sp>
        <p:nvSpPr>
          <p:cNvPr id="112" name="Google Shape;112;p9"/>
          <p:cNvSpPr txBox="1"/>
          <p:nvPr>
            <p:ph idx="14" type="body"/>
          </p:nvPr>
        </p:nvSpPr>
        <p:spPr>
          <a:xfrm>
            <a:off x="9324000" y="4395125"/>
            <a:ext cx="4212000" cy="3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2425" lvl="0" marL="4572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1950"/>
              <a:buFont typeface="PT Sans"/>
              <a:buChar char="•"/>
              <a:defRPr i="1" sz="195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352425" lvl="1" marL="9144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1950"/>
              <a:buFont typeface="PT Sans"/>
              <a:buChar char="–"/>
              <a:defRPr i="1" sz="195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352425" lvl="2" marL="13716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1950"/>
              <a:buFont typeface="PT Sans"/>
              <a:buChar char="•"/>
              <a:defRPr i="1" sz="195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352425" lvl="3" marL="18288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1950"/>
              <a:buFont typeface="PT Sans"/>
              <a:buChar char="–"/>
              <a:defRPr i="1" sz="195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352425" lvl="4" marL="22860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1950"/>
              <a:buFont typeface="PT Sans"/>
              <a:buChar char="»"/>
              <a:defRPr i="1" sz="195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352425" lvl="5" marL="27432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1950"/>
              <a:buFont typeface="PT Sans"/>
              <a:buChar char="•"/>
              <a:defRPr i="1" sz="195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352425" lvl="6" marL="32004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1950"/>
              <a:buFont typeface="PT Sans"/>
              <a:buChar char="•"/>
              <a:defRPr i="1" sz="195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352425" lvl="7" marL="36576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1950"/>
              <a:buFont typeface="PT Sans"/>
              <a:buChar char="•"/>
              <a:defRPr i="1" sz="195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352425" lvl="8" marL="41148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1950"/>
              <a:buFont typeface="PT Sans"/>
              <a:buChar char="•"/>
              <a:defRPr i="1" sz="195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13" name="Google Shape;113;p9"/>
          <p:cNvSpPr txBox="1"/>
          <p:nvPr>
            <p:ph idx="15" type="subTitle"/>
          </p:nvPr>
        </p:nvSpPr>
        <p:spPr>
          <a:xfrm>
            <a:off x="9324000" y="3981175"/>
            <a:ext cx="3749400" cy="39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950"/>
              <a:buFont typeface="Cairo"/>
              <a:buNone/>
              <a:defRPr b="1" sz="1950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1pPr>
            <a:lvl2pPr lvl="1" rtl="0" algn="ctr">
              <a:spcBef>
                <a:spcPts val="640"/>
              </a:spcBef>
              <a:spcAft>
                <a:spcPts val="0"/>
              </a:spcAft>
              <a:buSzPts val="1950"/>
              <a:buNone/>
              <a:defRPr b="1" sz="1950"/>
            </a:lvl2pPr>
            <a:lvl3pPr lvl="2" rtl="0" algn="ctr">
              <a:spcBef>
                <a:spcPts val="640"/>
              </a:spcBef>
              <a:spcAft>
                <a:spcPts val="0"/>
              </a:spcAft>
              <a:buSzPts val="1950"/>
              <a:buNone/>
              <a:defRPr b="1" sz="1950"/>
            </a:lvl3pPr>
            <a:lvl4pPr lvl="3" rtl="0" algn="ctr">
              <a:spcBef>
                <a:spcPts val="640"/>
              </a:spcBef>
              <a:spcAft>
                <a:spcPts val="0"/>
              </a:spcAft>
              <a:buSzPts val="1950"/>
              <a:buNone/>
              <a:defRPr b="1" sz="1950"/>
            </a:lvl4pPr>
            <a:lvl5pPr lvl="4" rtl="0" algn="ctr">
              <a:spcBef>
                <a:spcPts val="640"/>
              </a:spcBef>
              <a:spcAft>
                <a:spcPts val="0"/>
              </a:spcAft>
              <a:buSzPts val="1950"/>
              <a:buNone/>
              <a:defRPr b="1" sz="1950"/>
            </a:lvl5pPr>
            <a:lvl6pPr lvl="5" rtl="0" algn="ctr">
              <a:spcBef>
                <a:spcPts val="640"/>
              </a:spcBef>
              <a:spcAft>
                <a:spcPts val="0"/>
              </a:spcAft>
              <a:buSzPts val="1950"/>
              <a:buNone/>
              <a:defRPr b="1" sz="1950"/>
            </a:lvl6pPr>
            <a:lvl7pPr lvl="6" rtl="0" algn="ctr">
              <a:spcBef>
                <a:spcPts val="640"/>
              </a:spcBef>
              <a:spcAft>
                <a:spcPts val="0"/>
              </a:spcAft>
              <a:buSzPts val="1950"/>
              <a:buNone/>
              <a:defRPr b="1" sz="1950"/>
            </a:lvl7pPr>
            <a:lvl8pPr lvl="7" rtl="0" algn="ctr">
              <a:spcBef>
                <a:spcPts val="640"/>
              </a:spcBef>
              <a:spcAft>
                <a:spcPts val="0"/>
              </a:spcAft>
              <a:buSzPts val="1950"/>
              <a:buNone/>
              <a:defRPr b="1" sz="1950"/>
            </a:lvl8pPr>
            <a:lvl9pPr lvl="8" rtl="0" algn="ctr">
              <a:spcBef>
                <a:spcPts val="640"/>
              </a:spcBef>
              <a:spcAft>
                <a:spcPts val="0"/>
              </a:spcAft>
              <a:buSzPts val="1950"/>
              <a:buNone/>
              <a:defRPr b="1" sz="1950"/>
            </a:lvl9pPr>
          </a:lstStyle>
          <a:p/>
        </p:txBody>
      </p:sp>
      <p:sp>
        <p:nvSpPr>
          <p:cNvPr id="114" name="Google Shape;114;p9"/>
          <p:cNvSpPr txBox="1"/>
          <p:nvPr>
            <p:ph idx="16" type="body"/>
          </p:nvPr>
        </p:nvSpPr>
        <p:spPr>
          <a:xfrm>
            <a:off x="4752063" y="1380188"/>
            <a:ext cx="4212000" cy="3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2425" lvl="0" marL="4572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1950"/>
              <a:buFont typeface="PT Sans"/>
              <a:buChar char="•"/>
              <a:defRPr i="1" sz="195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352425" lvl="1" marL="9144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1950"/>
              <a:buFont typeface="PT Sans"/>
              <a:buChar char="–"/>
              <a:defRPr i="1" sz="195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352425" lvl="2" marL="13716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1950"/>
              <a:buFont typeface="PT Sans"/>
              <a:buChar char="•"/>
              <a:defRPr i="1" sz="195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352425" lvl="3" marL="18288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1950"/>
              <a:buFont typeface="PT Sans"/>
              <a:buChar char="–"/>
              <a:defRPr i="1" sz="195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352425" lvl="4" marL="22860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1950"/>
              <a:buFont typeface="PT Sans"/>
              <a:buChar char="»"/>
              <a:defRPr i="1" sz="195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352425" lvl="5" marL="27432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1950"/>
              <a:buFont typeface="PT Sans"/>
              <a:buChar char="•"/>
              <a:defRPr i="1" sz="195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352425" lvl="6" marL="32004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1950"/>
              <a:buFont typeface="PT Sans"/>
              <a:buChar char="•"/>
              <a:defRPr i="1" sz="195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352425" lvl="7" marL="36576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1950"/>
              <a:buFont typeface="PT Sans"/>
              <a:buChar char="•"/>
              <a:defRPr i="1" sz="195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352425" lvl="8" marL="41148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1950"/>
              <a:buFont typeface="PT Sans"/>
              <a:buChar char="•"/>
              <a:defRPr i="1" sz="195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15" name="Google Shape;115;p9"/>
          <p:cNvSpPr txBox="1"/>
          <p:nvPr>
            <p:ph idx="17" type="subTitle"/>
          </p:nvPr>
        </p:nvSpPr>
        <p:spPr>
          <a:xfrm>
            <a:off x="4752063" y="966238"/>
            <a:ext cx="3749400" cy="39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950"/>
              <a:buFont typeface="Cairo"/>
              <a:buNone/>
              <a:defRPr b="1" sz="1950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1pPr>
            <a:lvl2pPr lvl="1" rtl="0" algn="ctr">
              <a:spcBef>
                <a:spcPts val="640"/>
              </a:spcBef>
              <a:spcAft>
                <a:spcPts val="0"/>
              </a:spcAft>
              <a:buSzPts val="1950"/>
              <a:buNone/>
              <a:defRPr b="1" sz="1950"/>
            </a:lvl2pPr>
            <a:lvl3pPr lvl="2" rtl="0" algn="ctr">
              <a:spcBef>
                <a:spcPts val="640"/>
              </a:spcBef>
              <a:spcAft>
                <a:spcPts val="0"/>
              </a:spcAft>
              <a:buSzPts val="1950"/>
              <a:buNone/>
              <a:defRPr b="1" sz="1950"/>
            </a:lvl3pPr>
            <a:lvl4pPr lvl="3" rtl="0" algn="ctr">
              <a:spcBef>
                <a:spcPts val="640"/>
              </a:spcBef>
              <a:spcAft>
                <a:spcPts val="0"/>
              </a:spcAft>
              <a:buSzPts val="1950"/>
              <a:buNone/>
              <a:defRPr b="1" sz="1950"/>
            </a:lvl4pPr>
            <a:lvl5pPr lvl="4" rtl="0" algn="ctr">
              <a:spcBef>
                <a:spcPts val="640"/>
              </a:spcBef>
              <a:spcAft>
                <a:spcPts val="0"/>
              </a:spcAft>
              <a:buSzPts val="1950"/>
              <a:buNone/>
              <a:defRPr b="1" sz="1950"/>
            </a:lvl5pPr>
            <a:lvl6pPr lvl="5" rtl="0" algn="ctr">
              <a:spcBef>
                <a:spcPts val="640"/>
              </a:spcBef>
              <a:spcAft>
                <a:spcPts val="0"/>
              </a:spcAft>
              <a:buSzPts val="1950"/>
              <a:buNone/>
              <a:defRPr b="1" sz="1950"/>
            </a:lvl6pPr>
            <a:lvl7pPr lvl="6" rtl="0" algn="ctr">
              <a:spcBef>
                <a:spcPts val="640"/>
              </a:spcBef>
              <a:spcAft>
                <a:spcPts val="0"/>
              </a:spcAft>
              <a:buSzPts val="1950"/>
              <a:buNone/>
              <a:defRPr b="1" sz="1950"/>
            </a:lvl7pPr>
            <a:lvl8pPr lvl="7" rtl="0" algn="ctr">
              <a:spcBef>
                <a:spcPts val="640"/>
              </a:spcBef>
              <a:spcAft>
                <a:spcPts val="0"/>
              </a:spcAft>
              <a:buSzPts val="1950"/>
              <a:buNone/>
              <a:defRPr b="1" sz="1950"/>
            </a:lvl8pPr>
            <a:lvl9pPr lvl="8" rtl="0" algn="ctr">
              <a:spcBef>
                <a:spcPts val="640"/>
              </a:spcBef>
              <a:spcAft>
                <a:spcPts val="0"/>
              </a:spcAft>
              <a:buSzPts val="1950"/>
              <a:buNone/>
              <a:defRPr b="1" sz="1950"/>
            </a:lvl9pPr>
          </a:lstStyle>
          <a:p/>
        </p:txBody>
      </p:sp>
      <p:sp>
        <p:nvSpPr>
          <p:cNvPr id="116" name="Google Shape;116;p9"/>
          <p:cNvSpPr txBox="1"/>
          <p:nvPr>
            <p:ph idx="18" type="body"/>
          </p:nvPr>
        </p:nvSpPr>
        <p:spPr>
          <a:xfrm>
            <a:off x="13895913" y="1380188"/>
            <a:ext cx="4212000" cy="3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2425" lvl="0" marL="4572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1950"/>
              <a:buFont typeface="PT Sans"/>
              <a:buChar char="•"/>
              <a:defRPr i="1" sz="195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352425" lvl="1" marL="9144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1950"/>
              <a:buFont typeface="PT Sans"/>
              <a:buChar char="–"/>
              <a:defRPr i="1" sz="195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352425" lvl="2" marL="13716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1950"/>
              <a:buFont typeface="PT Sans"/>
              <a:buChar char="•"/>
              <a:defRPr i="1" sz="195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352425" lvl="3" marL="18288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1950"/>
              <a:buFont typeface="PT Sans"/>
              <a:buChar char="–"/>
              <a:defRPr i="1" sz="195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352425" lvl="4" marL="22860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1950"/>
              <a:buFont typeface="PT Sans"/>
              <a:buChar char="»"/>
              <a:defRPr i="1" sz="195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352425" lvl="5" marL="27432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1950"/>
              <a:buFont typeface="PT Sans"/>
              <a:buChar char="•"/>
              <a:defRPr i="1" sz="195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352425" lvl="6" marL="32004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1950"/>
              <a:buFont typeface="PT Sans"/>
              <a:buChar char="•"/>
              <a:defRPr i="1" sz="195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352425" lvl="7" marL="36576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1950"/>
              <a:buFont typeface="PT Sans"/>
              <a:buChar char="•"/>
              <a:defRPr i="1" sz="195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352425" lvl="8" marL="41148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1950"/>
              <a:buFont typeface="PT Sans"/>
              <a:buChar char="•"/>
              <a:defRPr i="1" sz="195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17" name="Google Shape;117;p9"/>
          <p:cNvSpPr txBox="1"/>
          <p:nvPr>
            <p:ph idx="19" type="subTitle"/>
          </p:nvPr>
        </p:nvSpPr>
        <p:spPr>
          <a:xfrm>
            <a:off x="13895913" y="966238"/>
            <a:ext cx="3749400" cy="39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950"/>
              <a:buFont typeface="Cairo"/>
              <a:buNone/>
              <a:defRPr b="1" sz="1950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1pPr>
            <a:lvl2pPr lvl="1" rtl="0" algn="ctr">
              <a:spcBef>
                <a:spcPts val="640"/>
              </a:spcBef>
              <a:spcAft>
                <a:spcPts val="0"/>
              </a:spcAft>
              <a:buSzPts val="1950"/>
              <a:buNone/>
              <a:defRPr b="1" sz="1950"/>
            </a:lvl2pPr>
            <a:lvl3pPr lvl="2" rtl="0" algn="ctr">
              <a:spcBef>
                <a:spcPts val="640"/>
              </a:spcBef>
              <a:spcAft>
                <a:spcPts val="0"/>
              </a:spcAft>
              <a:buSzPts val="1950"/>
              <a:buNone/>
              <a:defRPr b="1" sz="1950"/>
            </a:lvl3pPr>
            <a:lvl4pPr lvl="3" rtl="0" algn="ctr">
              <a:spcBef>
                <a:spcPts val="640"/>
              </a:spcBef>
              <a:spcAft>
                <a:spcPts val="0"/>
              </a:spcAft>
              <a:buSzPts val="1950"/>
              <a:buNone/>
              <a:defRPr b="1" sz="1950"/>
            </a:lvl4pPr>
            <a:lvl5pPr lvl="4" rtl="0" algn="ctr">
              <a:spcBef>
                <a:spcPts val="640"/>
              </a:spcBef>
              <a:spcAft>
                <a:spcPts val="0"/>
              </a:spcAft>
              <a:buSzPts val="1950"/>
              <a:buNone/>
              <a:defRPr b="1" sz="1950"/>
            </a:lvl5pPr>
            <a:lvl6pPr lvl="5" rtl="0" algn="ctr">
              <a:spcBef>
                <a:spcPts val="640"/>
              </a:spcBef>
              <a:spcAft>
                <a:spcPts val="0"/>
              </a:spcAft>
              <a:buSzPts val="1950"/>
              <a:buNone/>
              <a:defRPr b="1" sz="1950"/>
            </a:lvl6pPr>
            <a:lvl7pPr lvl="6" rtl="0" algn="ctr">
              <a:spcBef>
                <a:spcPts val="640"/>
              </a:spcBef>
              <a:spcAft>
                <a:spcPts val="0"/>
              </a:spcAft>
              <a:buSzPts val="1950"/>
              <a:buNone/>
              <a:defRPr b="1" sz="1950"/>
            </a:lvl7pPr>
            <a:lvl8pPr lvl="7" rtl="0" algn="ctr">
              <a:spcBef>
                <a:spcPts val="640"/>
              </a:spcBef>
              <a:spcAft>
                <a:spcPts val="0"/>
              </a:spcAft>
              <a:buSzPts val="1950"/>
              <a:buNone/>
              <a:defRPr b="1" sz="1950"/>
            </a:lvl8pPr>
            <a:lvl9pPr lvl="8" rtl="0" algn="ctr">
              <a:spcBef>
                <a:spcPts val="640"/>
              </a:spcBef>
              <a:spcAft>
                <a:spcPts val="0"/>
              </a:spcAft>
              <a:buSzPts val="1950"/>
              <a:buNone/>
              <a:defRPr b="1" sz="1950"/>
            </a:lvl9pPr>
          </a:lstStyle>
          <a:p/>
        </p:txBody>
      </p:sp>
      <p:sp>
        <p:nvSpPr>
          <p:cNvPr id="118" name="Google Shape;118;p9"/>
          <p:cNvSpPr txBox="1"/>
          <p:nvPr>
            <p:ph idx="20" type="body"/>
          </p:nvPr>
        </p:nvSpPr>
        <p:spPr>
          <a:xfrm>
            <a:off x="10322950" y="7547963"/>
            <a:ext cx="6786000" cy="18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1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368300" lvl="1" marL="9144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–"/>
              <a:defRPr i="1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368300" lvl="2" marL="13716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1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368300" lvl="3" marL="18288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–"/>
              <a:defRPr i="1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368300" lvl="4" marL="22860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»"/>
              <a:defRPr i="1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368300" lvl="5" marL="27432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1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368300" lvl="6" marL="32004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1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368300" lvl="7" marL="36576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1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368300" lvl="8" marL="411480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1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19" name="Google Shape;119;p9"/>
          <p:cNvSpPr txBox="1"/>
          <p:nvPr>
            <p:ph type="title"/>
          </p:nvPr>
        </p:nvSpPr>
        <p:spPr>
          <a:xfrm>
            <a:off x="9584050" y="5743288"/>
            <a:ext cx="8263800" cy="133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600"/>
              <a:buFont typeface="Cairo"/>
              <a:buNone/>
              <a:defRPr sz="11600">
                <a:latin typeface="Cairo"/>
                <a:ea typeface="Cairo"/>
                <a:cs typeface="Cairo"/>
                <a:sym typeface="Cair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5 1 1 1">
  <p:cSld name="CUSTOM_4_1_1_1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10"/>
          <p:cNvGrpSpPr/>
          <p:nvPr/>
        </p:nvGrpSpPr>
        <p:grpSpPr>
          <a:xfrm>
            <a:off x="0" y="631706"/>
            <a:ext cx="18288521" cy="9655224"/>
            <a:chOff x="0" y="-28575"/>
            <a:chExt cx="3219300" cy="1699594"/>
          </a:xfrm>
        </p:grpSpPr>
        <p:sp>
          <p:nvSpPr>
            <p:cNvPr id="122" name="Google Shape;122;p10"/>
            <p:cNvSpPr/>
            <p:nvPr/>
          </p:nvSpPr>
          <p:spPr>
            <a:xfrm>
              <a:off x="0" y="0"/>
              <a:ext cx="3219184" cy="1671019"/>
            </a:xfrm>
            <a:custGeom>
              <a:rect b="b" l="l" r="r" t="t"/>
              <a:pathLst>
                <a:path extrusionOk="0" h="1671019" w="3219184">
                  <a:moveTo>
                    <a:pt x="0" y="0"/>
                  </a:moveTo>
                  <a:lnTo>
                    <a:pt x="3219184" y="0"/>
                  </a:lnTo>
                  <a:lnTo>
                    <a:pt x="3219184" y="1671019"/>
                  </a:lnTo>
                  <a:lnTo>
                    <a:pt x="0" y="1671019"/>
                  </a:lnTo>
                  <a:close/>
                </a:path>
              </a:pathLst>
            </a:custGeom>
            <a:gradFill>
              <a:gsLst>
                <a:gs pos="0">
                  <a:srgbClr val="A4D8DB"/>
                </a:gs>
                <a:gs pos="50000">
                  <a:srgbClr val="6CC2C8"/>
                </a:gs>
                <a:gs pos="100000">
                  <a:srgbClr val="43B5BB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23" name="Google Shape;123;p10"/>
            <p:cNvSpPr txBox="1"/>
            <p:nvPr/>
          </p:nvSpPr>
          <p:spPr>
            <a:xfrm>
              <a:off x="0" y="-28575"/>
              <a:ext cx="3219300" cy="169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4" name="Google Shape;124;p10"/>
          <p:cNvSpPr txBox="1"/>
          <p:nvPr>
            <p:ph idx="1" type="body"/>
          </p:nvPr>
        </p:nvSpPr>
        <p:spPr>
          <a:xfrm>
            <a:off x="10536400" y="6612638"/>
            <a:ext cx="6786000" cy="18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marR="0" rtl="0" algn="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368300" lvl="1" marL="914400" marR="0" rtl="0" algn="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–"/>
              <a:defRPr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368300" lvl="2" marL="1371600" marR="0" rtl="0" algn="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368300" lvl="3" marL="1828800" marR="0" rtl="0" algn="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–"/>
              <a:defRPr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368300" lvl="4" marL="2286000" marR="0" rtl="0" algn="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»"/>
              <a:defRPr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368300" lvl="5" marL="2743200" marR="0" rtl="0" algn="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368300" lvl="6" marL="3200400" marR="0" rtl="0" algn="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368300" lvl="7" marL="3657600" marR="0" rtl="0" algn="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368300" lvl="8" marL="4114800" marR="0" rtl="0" algn="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25" name="Google Shape;125;p10"/>
          <p:cNvSpPr txBox="1"/>
          <p:nvPr>
            <p:ph idx="2" type="subTitle"/>
          </p:nvPr>
        </p:nvSpPr>
        <p:spPr>
          <a:xfrm>
            <a:off x="7839825" y="189025"/>
            <a:ext cx="4564500" cy="307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950"/>
              <a:buNone/>
              <a:defRPr sz="1950">
                <a:solidFill>
                  <a:schemeClr val="lt1"/>
                </a:solidFill>
              </a:defRPr>
            </a:lvl1pPr>
            <a:lvl2pPr lvl="1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2pPr>
            <a:lvl3pPr lvl="2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3pPr>
            <a:lvl4pPr lvl="3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4pPr>
            <a:lvl5pPr lvl="4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5pPr>
            <a:lvl6pPr lvl="5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6pPr>
            <a:lvl7pPr lvl="6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7pPr>
            <a:lvl8pPr lvl="7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8pPr>
            <a:lvl9pPr lvl="8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126" name="Google Shape;126;p10"/>
          <p:cNvSpPr txBox="1"/>
          <p:nvPr>
            <p:ph idx="3" type="subTitle"/>
          </p:nvPr>
        </p:nvSpPr>
        <p:spPr>
          <a:xfrm>
            <a:off x="13348600" y="189025"/>
            <a:ext cx="3973800" cy="307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950"/>
              <a:buNone/>
              <a:defRPr sz="1950">
                <a:solidFill>
                  <a:schemeClr val="lt1"/>
                </a:solidFill>
              </a:defRPr>
            </a:lvl1pPr>
            <a:lvl2pPr lvl="1" rtl="0" algn="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2pPr>
            <a:lvl3pPr lvl="2" rtl="0" algn="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3pPr>
            <a:lvl4pPr lvl="3" rtl="0" algn="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4pPr>
            <a:lvl5pPr lvl="4" rtl="0" algn="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5pPr>
            <a:lvl6pPr lvl="5" rtl="0" algn="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6pPr>
            <a:lvl7pPr lvl="6" rtl="0" algn="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7pPr>
            <a:lvl8pPr lvl="7" rtl="0" algn="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8pPr>
            <a:lvl9pPr lvl="8" rtl="0" algn="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127" name="Google Shape;127;p10"/>
          <p:cNvSpPr txBox="1"/>
          <p:nvPr>
            <p:ph idx="4" type="subTitle"/>
          </p:nvPr>
        </p:nvSpPr>
        <p:spPr>
          <a:xfrm>
            <a:off x="827150" y="189025"/>
            <a:ext cx="4564500" cy="307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950"/>
              <a:buNone/>
              <a:defRPr sz="1950">
                <a:solidFill>
                  <a:schemeClr val="lt1"/>
                </a:solidFill>
              </a:defRPr>
            </a:lvl1pPr>
            <a:lvl2pPr lvl="1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128" name="Google Shape;128;p10"/>
          <p:cNvSpPr txBox="1"/>
          <p:nvPr>
            <p:ph type="title"/>
          </p:nvPr>
        </p:nvSpPr>
        <p:spPr>
          <a:xfrm>
            <a:off x="6860525" y="2212825"/>
            <a:ext cx="10461600" cy="3080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Font typeface="Cairo"/>
              <a:buNone/>
              <a:defRPr sz="12600">
                <a:latin typeface="Cairo"/>
                <a:ea typeface="Cairo"/>
                <a:cs typeface="Cairo"/>
                <a:sym typeface="Cairo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9pPr>
          </a:lstStyle>
          <a:p/>
        </p:txBody>
      </p:sp>
      <p:pic>
        <p:nvPicPr>
          <p:cNvPr id="129" name="Google Shape;129;p10"/>
          <p:cNvPicPr preferRelativeResize="0"/>
          <p:nvPr/>
        </p:nvPicPr>
        <p:blipFill rotWithShape="1">
          <a:blip r:embed="rId2">
            <a:alphaModFix/>
          </a:blip>
          <a:srcRect b="18467" l="26664" r="0" t="0"/>
          <a:stretch/>
        </p:blipFill>
        <p:spPr>
          <a:xfrm>
            <a:off x="0" y="794050"/>
            <a:ext cx="7914949" cy="9492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8BBB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1392800"/>
            <a:ext cx="19379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450"/>
              <a:buFont typeface="Cairo Light"/>
              <a:buNone/>
              <a:defRPr i="0" sz="11450" u="none" cap="none" strike="noStrike">
                <a:solidFill>
                  <a:schemeClr val="lt1"/>
                </a:solidFill>
                <a:latin typeface="Cairo Light"/>
                <a:ea typeface="Cairo Light"/>
                <a:cs typeface="Cairo Light"/>
                <a:sym typeface="Cair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iro"/>
              <a:buNone/>
              <a:defRPr sz="1800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iro"/>
              <a:buNone/>
              <a:defRPr sz="1800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iro"/>
              <a:buNone/>
              <a:defRPr sz="1800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iro"/>
              <a:buNone/>
              <a:defRPr sz="1800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iro"/>
              <a:buNone/>
              <a:defRPr sz="1800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iro"/>
              <a:buNone/>
              <a:defRPr sz="1800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iro"/>
              <a:buNone/>
              <a:defRPr sz="1800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iro"/>
              <a:buNone/>
              <a:defRPr sz="1800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3360250"/>
            <a:ext cx="99582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marR="0" rtl="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368300" lvl="1" marL="914400" marR="0" rtl="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–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368300" lvl="2" marL="1371600" marR="0" rtl="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368300" lvl="3" marL="1828800" marR="0" rtl="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–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368300" lvl="4" marL="2286000" marR="0" rtl="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»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368300" lvl="5" marL="2743200" marR="0" rtl="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368300" lvl="6" marL="3200400" marR="0" rtl="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368300" lvl="7" marL="3657600" marR="0" rtl="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368300" lvl="8" marL="4114800" marR="0" rtl="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rgbClr val="144D50"/>
              </a:buClr>
              <a:buSzPts val="2200"/>
              <a:buFont typeface="PT Sans"/>
              <a:buChar char="•"/>
              <a:defRPr i="0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24.png"/><Relationship Id="rId5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1.jpg"/><Relationship Id="rId4" Type="http://schemas.openxmlformats.org/officeDocument/2006/relationships/image" Target="../media/image2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2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Relationship Id="rId4" Type="http://schemas.openxmlformats.org/officeDocument/2006/relationships/image" Target="../media/image2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Relationship Id="rId4" Type="http://schemas.openxmlformats.org/officeDocument/2006/relationships/image" Target="../media/image26.png"/><Relationship Id="rId5" Type="http://schemas.openxmlformats.org/officeDocument/2006/relationships/image" Target="../media/image25.png"/><Relationship Id="rId6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8.png"/><Relationship Id="rId4" Type="http://schemas.openxmlformats.org/officeDocument/2006/relationships/image" Target="../media/image37.png"/><Relationship Id="rId5" Type="http://schemas.openxmlformats.org/officeDocument/2006/relationships/image" Target="../media/image31.png"/><Relationship Id="rId6" Type="http://schemas.openxmlformats.org/officeDocument/2006/relationships/image" Target="../media/image44.png"/></Relationships>
</file>

<file path=ppt/slides/_rels/slide2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4.png"/><Relationship Id="rId10" Type="http://schemas.openxmlformats.org/officeDocument/2006/relationships/image" Target="../media/image35.png"/><Relationship Id="rId13" Type="http://schemas.openxmlformats.org/officeDocument/2006/relationships/image" Target="../media/image37.png"/><Relationship Id="rId1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22.png"/><Relationship Id="rId15" Type="http://schemas.openxmlformats.org/officeDocument/2006/relationships/image" Target="../media/image44.png"/><Relationship Id="rId14" Type="http://schemas.openxmlformats.org/officeDocument/2006/relationships/image" Target="../media/image31.png"/><Relationship Id="rId5" Type="http://schemas.openxmlformats.org/officeDocument/2006/relationships/image" Target="../media/image45.png"/><Relationship Id="rId6" Type="http://schemas.openxmlformats.org/officeDocument/2006/relationships/image" Target="../media/image42.png"/><Relationship Id="rId7" Type="http://schemas.openxmlformats.org/officeDocument/2006/relationships/image" Target="../media/image46.png"/><Relationship Id="rId8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4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Relationship Id="rId4" Type="http://schemas.openxmlformats.org/officeDocument/2006/relationships/image" Target="../media/image39.png"/><Relationship Id="rId5" Type="http://schemas.openxmlformats.org/officeDocument/2006/relationships/image" Target="../media/image21.png"/><Relationship Id="rId6" Type="http://schemas.openxmlformats.org/officeDocument/2006/relationships/image" Target="../media/image12.png"/><Relationship Id="rId7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8BBBF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15"/>
          <p:cNvPicPr preferRelativeResize="0"/>
          <p:nvPr/>
        </p:nvPicPr>
        <p:blipFill rotWithShape="1">
          <a:blip r:embed="rId3">
            <a:alphaModFix/>
          </a:blip>
          <a:srcRect b="68527" l="74799" r="0" t="0"/>
          <a:stretch/>
        </p:blipFill>
        <p:spPr>
          <a:xfrm>
            <a:off x="0" y="6915675"/>
            <a:ext cx="2503148" cy="337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5"/>
          <p:cNvPicPr preferRelativeResize="0"/>
          <p:nvPr/>
        </p:nvPicPr>
        <p:blipFill rotWithShape="1">
          <a:blip r:embed="rId3">
            <a:alphaModFix/>
          </a:blip>
          <a:srcRect b="0" l="0" r="55669" t="59971"/>
          <a:stretch/>
        </p:blipFill>
        <p:spPr>
          <a:xfrm>
            <a:off x="10976075" y="0"/>
            <a:ext cx="7312052" cy="7120824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5"/>
          <p:cNvSpPr txBox="1"/>
          <p:nvPr/>
        </p:nvSpPr>
        <p:spPr>
          <a:xfrm>
            <a:off x="1028700" y="1837606"/>
            <a:ext cx="12913200" cy="55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96" u="none" cap="none" strike="noStrike">
                <a:solidFill>
                  <a:srgbClr val="FFFFFF"/>
                </a:solidFill>
                <a:latin typeface="Cairo Light"/>
                <a:ea typeface="Cairo Light"/>
                <a:cs typeface="Cairo Light"/>
                <a:sym typeface="Cairo Light"/>
              </a:rPr>
              <a:t>MANAGEMENT CONSULTING FIRM BRAND</a:t>
            </a:r>
            <a:endParaRPr/>
          </a:p>
        </p:txBody>
      </p:sp>
      <p:sp>
        <p:nvSpPr>
          <p:cNvPr id="203" name="Google Shape;203;p15"/>
          <p:cNvSpPr/>
          <p:nvPr/>
        </p:nvSpPr>
        <p:spPr>
          <a:xfrm rot="5400000">
            <a:off x="6522510" y="7116487"/>
            <a:ext cx="779845" cy="1809767"/>
          </a:xfrm>
          <a:custGeom>
            <a:rect b="b" l="l" r="r" t="t"/>
            <a:pathLst>
              <a:path extrusionOk="0" h="1809767" w="779845">
                <a:moveTo>
                  <a:pt x="0" y="0"/>
                </a:moveTo>
                <a:lnTo>
                  <a:pt x="779846" y="0"/>
                </a:lnTo>
                <a:lnTo>
                  <a:pt x="779846" y="1809768"/>
                </a:lnTo>
                <a:lnTo>
                  <a:pt x="0" y="18097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4" name="Google Shape;204;p15"/>
          <p:cNvSpPr txBox="1"/>
          <p:nvPr/>
        </p:nvSpPr>
        <p:spPr>
          <a:xfrm>
            <a:off x="1028700" y="7520471"/>
            <a:ext cx="4978800" cy="8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310" u="none" cap="none" strike="noStrik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Brand Guideline</a:t>
            </a:r>
            <a:endParaRPr/>
          </a:p>
        </p:txBody>
      </p:sp>
      <p:sp>
        <p:nvSpPr>
          <p:cNvPr id="205" name="Google Shape;205;p15"/>
          <p:cNvSpPr/>
          <p:nvPr/>
        </p:nvSpPr>
        <p:spPr>
          <a:xfrm>
            <a:off x="15792533" y="7831301"/>
            <a:ext cx="1170266" cy="1369461"/>
          </a:xfrm>
          <a:custGeom>
            <a:rect b="b" l="l" r="r" t="t"/>
            <a:pathLst>
              <a:path extrusionOk="0" h="1369461" w="1170266">
                <a:moveTo>
                  <a:pt x="0" y="0"/>
                </a:moveTo>
                <a:lnTo>
                  <a:pt x="1170266" y="0"/>
                </a:lnTo>
                <a:lnTo>
                  <a:pt x="1170266" y="1369461"/>
                </a:lnTo>
                <a:lnTo>
                  <a:pt x="0" y="13694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6" name="Google Shape;206;p15"/>
          <p:cNvSpPr txBox="1"/>
          <p:nvPr/>
        </p:nvSpPr>
        <p:spPr>
          <a:xfrm>
            <a:off x="14998173" y="9353550"/>
            <a:ext cx="2758987" cy="481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Company Name</a:t>
            </a:r>
            <a:endParaRPr/>
          </a:p>
        </p:txBody>
      </p:sp>
      <p:sp>
        <p:nvSpPr>
          <p:cNvPr id="207" name="Google Shape;207;p15"/>
          <p:cNvSpPr txBox="1"/>
          <p:nvPr/>
        </p:nvSpPr>
        <p:spPr>
          <a:xfrm rot="5400000">
            <a:off x="15072910" y="3910226"/>
            <a:ext cx="49788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74" u="none" cap="none" strike="noStrike">
                <a:solidFill>
                  <a:srgbClr val="43B5BB"/>
                </a:solidFill>
                <a:latin typeface="PT Sans"/>
                <a:ea typeface="PT Sans"/>
                <a:cs typeface="PT Sans"/>
                <a:sym typeface="PT Sans"/>
              </a:rPr>
              <a:t>Defining Our Brand Identity</a:t>
            </a:r>
            <a:endParaRPr/>
          </a:p>
        </p:txBody>
      </p:sp>
      <p:grpSp>
        <p:nvGrpSpPr>
          <p:cNvPr id="208" name="Google Shape;208;p15"/>
          <p:cNvGrpSpPr/>
          <p:nvPr/>
        </p:nvGrpSpPr>
        <p:grpSpPr>
          <a:xfrm>
            <a:off x="0" y="-108496"/>
            <a:ext cx="18288000" cy="902534"/>
            <a:chOff x="0" y="-28575"/>
            <a:chExt cx="4816593" cy="237704"/>
          </a:xfrm>
        </p:grpSpPr>
        <p:sp>
          <p:nvSpPr>
            <p:cNvPr id="209" name="Google Shape;209;p15"/>
            <p:cNvSpPr/>
            <p:nvPr/>
          </p:nvSpPr>
          <p:spPr>
            <a:xfrm>
              <a:off x="0" y="0"/>
              <a:ext cx="4816592" cy="209129"/>
            </a:xfrm>
            <a:custGeom>
              <a:rect b="b" l="l" r="r" t="t"/>
              <a:pathLst>
                <a:path extrusionOk="0" h="209129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09129"/>
                  </a:lnTo>
                  <a:lnTo>
                    <a:pt x="0" y="209129"/>
                  </a:lnTo>
                  <a:close/>
                </a:path>
              </a:pathLst>
            </a:custGeom>
            <a:gradFill>
              <a:gsLst>
                <a:gs pos="0">
                  <a:srgbClr val="A4D8DB"/>
                </a:gs>
                <a:gs pos="50000">
                  <a:srgbClr val="6CC2C8"/>
                </a:gs>
                <a:gs pos="100000">
                  <a:srgbClr val="43B5BB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210" name="Google Shape;210;p15"/>
            <p:cNvSpPr txBox="1"/>
            <p:nvPr/>
          </p:nvSpPr>
          <p:spPr>
            <a:xfrm>
              <a:off x="0" y="-28575"/>
              <a:ext cx="4816593" cy="2377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1" name="Google Shape;211;p15"/>
          <p:cNvGrpSpPr/>
          <p:nvPr/>
        </p:nvGrpSpPr>
        <p:grpSpPr>
          <a:xfrm>
            <a:off x="827154" y="229416"/>
            <a:ext cx="16495081" cy="323087"/>
            <a:chOff x="0" y="-28575"/>
            <a:chExt cx="21993441" cy="430783"/>
          </a:xfrm>
        </p:grpSpPr>
        <p:sp>
          <p:nvSpPr>
            <p:cNvPr id="212" name="Google Shape;212;p15"/>
            <p:cNvSpPr txBox="1"/>
            <p:nvPr/>
          </p:nvSpPr>
          <p:spPr>
            <a:xfrm>
              <a:off x="9584928" y="-28575"/>
              <a:ext cx="5616658" cy="4307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4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998" u="none" cap="none" strike="noStrike">
                  <a:solidFill>
                    <a:srgbClr val="FFFFFF"/>
                  </a:solidFill>
                  <a:latin typeface="PT Sans"/>
                  <a:ea typeface="PT Sans"/>
                  <a:cs typeface="PT Sans"/>
                  <a:sym typeface="PT Sans"/>
                </a:rPr>
                <a:t>Brand Guideline</a:t>
              </a:r>
              <a:endParaRPr/>
            </a:p>
          </p:txBody>
        </p:sp>
        <p:sp>
          <p:nvSpPr>
            <p:cNvPr id="213" name="Google Shape;213;p15"/>
            <p:cNvSpPr txBox="1"/>
            <p:nvPr/>
          </p:nvSpPr>
          <p:spPr>
            <a:xfrm>
              <a:off x="0" y="-28575"/>
              <a:ext cx="7015970" cy="4307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4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998" u="none" cap="none" strike="noStrike">
                  <a:solidFill>
                    <a:srgbClr val="FFFFFF"/>
                  </a:solidFill>
                  <a:latin typeface="PT Sans"/>
                  <a:ea typeface="PT Sans"/>
                  <a:cs typeface="PT Sans"/>
                  <a:sym typeface="PT Sans"/>
                </a:rPr>
                <a:t>Management Consulting Firm Brand</a:t>
              </a:r>
              <a:endParaRPr/>
            </a:p>
          </p:txBody>
        </p:sp>
        <p:sp>
          <p:nvSpPr>
            <p:cNvPr id="214" name="Google Shape;214;p15"/>
            <p:cNvSpPr txBox="1"/>
            <p:nvPr/>
          </p:nvSpPr>
          <p:spPr>
            <a:xfrm>
              <a:off x="16376783" y="-28575"/>
              <a:ext cx="5616658" cy="4307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4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998" u="none" cap="none" strike="noStrike">
                  <a:solidFill>
                    <a:srgbClr val="FFFFFF"/>
                  </a:solidFill>
                  <a:latin typeface="PT Sans"/>
                  <a:ea typeface="PT Sans"/>
                  <a:cs typeface="PT Sans"/>
                  <a:sym typeface="PT Sans"/>
                </a:rPr>
                <a:t>Company Name</a:t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8BBBF"/>
        </a:solidFill>
      </p:bgPr>
    </p:bg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" name="Google Shape;377;p24"/>
          <p:cNvGrpSpPr/>
          <p:nvPr/>
        </p:nvGrpSpPr>
        <p:grpSpPr>
          <a:xfrm>
            <a:off x="0" y="631705"/>
            <a:ext cx="18288000" cy="9655295"/>
            <a:chOff x="0" y="-28575"/>
            <a:chExt cx="3219184" cy="1699594"/>
          </a:xfrm>
        </p:grpSpPr>
        <p:sp>
          <p:nvSpPr>
            <p:cNvPr id="378" name="Google Shape;378;p24"/>
            <p:cNvSpPr/>
            <p:nvPr/>
          </p:nvSpPr>
          <p:spPr>
            <a:xfrm>
              <a:off x="0" y="0"/>
              <a:ext cx="3219184" cy="1671019"/>
            </a:xfrm>
            <a:custGeom>
              <a:rect b="b" l="l" r="r" t="t"/>
              <a:pathLst>
                <a:path extrusionOk="0" h="1671019" w="3219184">
                  <a:moveTo>
                    <a:pt x="0" y="0"/>
                  </a:moveTo>
                  <a:lnTo>
                    <a:pt x="3219184" y="0"/>
                  </a:lnTo>
                  <a:lnTo>
                    <a:pt x="3219184" y="1671019"/>
                  </a:lnTo>
                  <a:lnTo>
                    <a:pt x="0" y="1671019"/>
                  </a:lnTo>
                  <a:close/>
                </a:path>
              </a:pathLst>
            </a:custGeom>
            <a:gradFill>
              <a:gsLst>
                <a:gs pos="0">
                  <a:srgbClr val="A4D8DB"/>
                </a:gs>
                <a:gs pos="50000">
                  <a:srgbClr val="6CC2C8"/>
                </a:gs>
                <a:gs pos="100000">
                  <a:srgbClr val="43B5BB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379" name="Google Shape;379;p24"/>
            <p:cNvSpPr txBox="1"/>
            <p:nvPr/>
          </p:nvSpPr>
          <p:spPr>
            <a:xfrm>
              <a:off x="0" y="-28575"/>
              <a:ext cx="3219184" cy="16995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80" name="Google Shape;380;p24"/>
          <p:cNvPicPr preferRelativeResize="0"/>
          <p:nvPr/>
        </p:nvPicPr>
        <p:blipFill rotWithShape="1">
          <a:blip r:embed="rId3">
            <a:alphaModFix/>
          </a:blip>
          <a:srcRect b="11116" l="0" r="0" t="11117"/>
          <a:stretch/>
        </p:blipFill>
        <p:spPr>
          <a:xfrm flipH="1">
            <a:off x="0" y="794038"/>
            <a:ext cx="18288000" cy="9492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7150" y="1549550"/>
            <a:ext cx="10388608" cy="8229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2" name="Google Shape;382;p24"/>
          <p:cNvGrpSpPr/>
          <p:nvPr/>
        </p:nvGrpSpPr>
        <p:grpSpPr>
          <a:xfrm>
            <a:off x="0" y="-108496"/>
            <a:ext cx="18288000" cy="902534"/>
            <a:chOff x="0" y="-28575"/>
            <a:chExt cx="4816593" cy="237704"/>
          </a:xfrm>
        </p:grpSpPr>
        <p:sp>
          <p:nvSpPr>
            <p:cNvPr id="383" name="Google Shape;383;p24"/>
            <p:cNvSpPr/>
            <p:nvPr/>
          </p:nvSpPr>
          <p:spPr>
            <a:xfrm>
              <a:off x="0" y="0"/>
              <a:ext cx="4816592" cy="209129"/>
            </a:xfrm>
            <a:custGeom>
              <a:rect b="b" l="l" r="r" t="t"/>
              <a:pathLst>
                <a:path extrusionOk="0" h="209129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09129"/>
                  </a:lnTo>
                  <a:lnTo>
                    <a:pt x="0" y="209129"/>
                  </a:lnTo>
                  <a:close/>
                </a:path>
              </a:pathLst>
            </a:custGeom>
            <a:solidFill>
              <a:srgbClr val="68BBBF"/>
            </a:solidFill>
            <a:ln>
              <a:noFill/>
            </a:ln>
          </p:spPr>
        </p:sp>
        <p:sp>
          <p:nvSpPr>
            <p:cNvPr id="384" name="Google Shape;384;p24"/>
            <p:cNvSpPr txBox="1"/>
            <p:nvPr/>
          </p:nvSpPr>
          <p:spPr>
            <a:xfrm>
              <a:off x="0" y="-28575"/>
              <a:ext cx="4816593" cy="2377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5" name="Google Shape;385;p24"/>
          <p:cNvSpPr txBox="1"/>
          <p:nvPr/>
        </p:nvSpPr>
        <p:spPr>
          <a:xfrm>
            <a:off x="3441475" y="2769800"/>
            <a:ext cx="6684000" cy="41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334" u="none" cap="none" strike="noStrike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PLEASE PROVIDE A KEY QUOTE TO REINFORCE YOUR MESSAGE.</a:t>
            </a:r>
            <a:endParaRPr/>
          </a:p>
        </p:txBody>
      </p:sp>
      <p:sp>
        <p:nvSpPr>
          <p:cNvPr id="386" name="Google Shape;386;p24"/>
          <p:cNvSpPr txBox="1"/>
          <p:nvPr/>
        </p:nvSpPr>
        <p:spPr>
          <a:xfrm>
            <a:off x="3441483" y="7578068"/>
            <a:ext cx="2553014" cy="405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rPr>
              <a:t>JOHN DOE</a:t>
            </a:r>
            <a:endParaRPr/>
          </a:p>
        </p:txBody>
      </p:sp>
      <p:grpSp>
        <p:nvGrpSpPr>
          <p:cNvPr id="387" name="Google Shape;387;p24"/>
          <p:cNvGrpSpPr/>
          <p:nvPr/>
        </p:nvGrpSpPr>
        <p:grpSpPr>
          <a:xfrm>
            <a:off x="827154" y="229416"/>
            <a:ext cx="16495081" cy="323087"/>
            <a:chOff x="0" y="-28575"/>
            <a:chExt cx="21993441" cy="430783"/>
          </a:xfrm>
        </p:grpSpPr>
        <p:sp>
          <p:nvSpPr>
            <p:cNvPr id="388" name="Google Shape;388;p24"/>
            <p:cNvSpPr txBox="1"/>
            <p:nvPr/>
          </p:nvSpPr>
          <p:spPr>
            <a:xfrm>
              <a:off x="9584928" y="-28575"/>
              <a:ext cx="5616658" cy="4307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4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998" u="none" cap="none" strike="noStrike">
                  <a:solidFill>
                    <a:srgbClr val="FFFFFF"/>
                  </a:solidFill>
                  <a:latin typeface="PT Sans"/>
                  <a:ea typeface="PT Sans"/>
                  <a:cs typeface="PT Sans"/>
                  <a:sym typeface="PT Sans"/>
                </a:rPr>
                <a:t>Brand Guideline</a:t>
              </a:r>
              <a:endParaRPr/>
            </a:p>
          </p:txBody>
        </p:sp>
        <p:sp>
          <p:nvSpPr>
            <p:cNvPr id="389" name="Google Shape;389;p24"/>
            <p:cNvSpPr txBox="1"/>
            <p:nvPr/>
          </p:nvSpPr>
          <p:spPr>
            <a:xfrm>
              <a:off x="0" y="-28575"/>
              <a:ext cx="7015970" cy="4307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4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998" u="none" cap="none" strike="noStrike">
                  <a:solidFill>
                    <a:srgbClr val="FFFFFF"/>
                  </a:solidFill>
                  <a:latin typeface="PT Sans"/>
                  <a:ea typeface="PT Sans"/>
                  <a:cs typeface="PT Sans"/>
                  <a:sym typeface="PT Sans"/>
                </a:rPr>
                <a:t>Management Consulting Firm Brand</a:t>
              </a:r>
              <a:endParaRPr/>
            </a:p>
          </p:txBody>
        </p:sp>
        <p:sp>
          <p:nvSpPr>
            <p:cNvPr id="390" name="Google Shape;390;p24"/>
            <p:cNvSpPr txBox="1"/>
            <p:nvPr/>
          </p:nvSpPr>
          <p:spPr>
            <a:xfrm>
              <a:off x="16376783" y="-28575"/>
              <a:ext cx="5616658" cy="4307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4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998" u="none" cap="none" strike="noStrike">
                  <a:solidFill>
                    <a:srgbClr val="FFFFFF"/>
                  </a:solidFill>
                  <a:latin typeface="PT Sans"/>
                  <a:ea typeface="PT Sans"/>
                  <a:cs typeface="PT Sans"/>
                  <a:sym typeface="PT Sans"/>
                </a:rPr>
                <a:t>Company Name</a:t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8BBBF"/>
        </a:solidFill>
      </p:bgPr>
    </p:bg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Google Shape;395;p25"/>
          <p:cNvGrpSpPr/>
          <p:nvPr/>
        </p:nvGrpSpPr>
        <p:grpSpPr>
          <a:xfrm>
            <a:off x="6096000" y="5526864"/>
            <a:ext cx="6096000" cy="4760136"/>
            <a:chOff x="0" y="-28575"/>
            <a:chExt cx="1073061" cy="837913"/>
          </a:xfrm>
        </p:grpSpPr>
        <p:sp>
          <p:nvSpPr>
            <p:cNvPr id="396" name="Google Shape;396;p25"/>
            <p:cNvSpPr/>
            <p:nvPr/>
          </p:nvSpPr>
          <p:spPr>
            <a:xfrm>
              <a:off x="0" y="0"/>
              <a:ext cx="1073061" cy="809338"/>
            </a:xfrm>
            <a:custGeom>
              <a:rect b="b" l="l" r="r" t="t"/>
              <a:pathLst>
                <a:path extrusionOk="0" h="809338" w="1073061">
                  <a:moveTo>
                    <a:pt x="0" y="0"/>
                  </a:moveTo>
                  <a:lnTo>
                    <a:pt x="1073061" y="0"/>
                  </a:lnTo>
                  <a:lnTo>
                    <a:pt x="1073061" y="809338"/>
                  </a:lnTo>
                  <a:lnTo>
                    <a:pt x="0" y="809338"/>
                  </a:lnTo>
                  <a:close/>
                </a:path>
              </a:pathLst>
            </a:custGeom>
            <a:gradFill>
              <a:gsLst>
                <a:gs pos="0">
                  <a:srgbClr val="A4D8DB"/>
                </a:gs>
                <a:gs pos="50000">
                  <a:srgbClr val="6CC2C8"/>
                </a:gs>
                <a:gs pos="100000">
                  <a:srgbClr val="43B5BB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397" name="Google Shape;397;p25"/>
            <p:cNvSpPr txBox="1"/>
            <p:nvPr/>
          </p:nvSpPr>
          <p:spPr>
            <a:xfrm>
              <a:off x="0" y="-28575"/>
              <a:ext cx="1073061" cy="8379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8" name="Google Shape;398;p25"/>
          <p:cNvGrpSpPr/>
          <p:nvPr/>
        </p:nvGrpSpPr>
        <p:grpSpPr>
          <a:xfrm>
            <a:off x="12192000" y="5526864"/>
            <a:ext cx="6096000" cy="4760136"/>
            <a:chOff x="0" y="-28575"/>
            <a:chExt cx="1073061" cy="837913"/>
          </a:xfrm>
        </p:grpSpPr>
        <p:sp>
          <p:nvSpPr>
            <p:cNvPr id="399" name="Google Shape;399;p25"/>
            <p:cNvSpPr/>
            <p:nvPr/>
          </p:nvSpPr>
          <p:spPr>
            <a:xfrm>
              <a:off x="0" y="0"/>
              <a:ext cx="1073061" cy="809338"/>
            </a:xfrm>
            <a:custGeom>
              <a:rect b="b" l="l" r="r" t="t"/>
              <a:pathLst>
                <a:path extrusionOk="0" h="809338" w="1073061">
                  <a:moveTo>
                    <a:pt x="0" y="0"/>
                  </a:moveTo>
                  <a:lnTo>
                    <a:pt x="1073061" y="0"/>
                  </a:lnTo>
                  <a:lnTo>
                    <a:pt x="1073061" y="809338"/>
                  </a:lnTo>
                  <a:lnTo>
                    <a:pt x="0" y="809338"/>
                  </a:lnTo>
                  <a:close/>
                </a:path>
              </a:pathLst>
            </a:custGeom>
            <a:gradFill>
              <a:gsLst>
                <a:gs pos="0">
                  <a:srgbClr val="A4D8DB"/>
                </a:gs>
                <a:gs pos="50000">
                  <a:srgbClr val="6CC2C8"/>
                </a:gs>
                <a:gs pos="100000">
                  <a:srgbClr val="43B5BB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400" name="Google Shape;400;p25"/>
            <p:cNvSpPr txBox="1"/>
            <p:nvPr/>
          </p:nvSpPr>
          <p:spPr>
            <a:xfrm>
              <a:off x="0" y="-28575"/>
              <a:ext cx="1073061" cy="8379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01" name="Google Shape;401;p25"/>
          <p:cNvPicPr preferRelativeResize="0"/>
          <p:nvPr/>
        </p:nvPicPr>
        <p:blipFill rotWithShape="1">
          <a:blip r:embed="rId3">
            <a:alphaModFix/>
          </a:blip>
          <a:srcRect b="33617" l="0" r="0" t="26232"/>
          <a:stretch/>
        </p:blipFill>
        <p:spPr>
          <a:xfrm>
            <a:off x="0" y="794038"/>
            <a:ext cx="18288000" cy="48951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2" name="Google Shape;402;p25"/>
          <p:cNvGrpSpPr/>
          <p:nvPr/>
        </p:nvGrpSpPr>
        <p:grpSpPr>
          <a:xfrm>
            <a:off x="0" y="-108496"/>
            <a:ext cx="18288000" cy="902534"/>
            <a:chOff x="0" y="-28575"/>
            <a:chExt cx="4816593" cy="237704"/>
          </a:xfrm>
        </p:grpSpPr>
        <p:sp>
          <p:nvSpPr>
            <p:cNvPr id="403" name="Google Shape;403;p25"/>
            <p:cNvSpPr/>
            <p:nvPr/>
          </p:nvSpPr>
          <p:spPr>
            <a:xfrm>
              <a:off x="0" y="0"/>
              <a:ext cx="4816592" cy="209129"/>
            </a:xfrm>
            <a:custGeom>
              <a:rect b="b" l="l" r="r" t="t"/>
              <a:pathLst>
                <a:path extrusionOk="0" h="209129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09129"/>
                  </a:lnTo>
                  <a:lnTo>
                    <a:pt x="0" y="209129"/>
                  </a:lnTo>
                  <a:close/>
                </a:path>
              </a:pathLst>
            </a:custGeom>
            <a:solidFill>
              <a:srgbClr val="68BBBF"/>
            </a:solidFill>
            <a:ln>
              <a:noFill/>
            </a:ln>
          </p:spPr>
        </p:sp>
        <p:sp>
          <p:nvSpPr>
            <p:cNvPr id="404" name="Google Shape;404;p25"/>
            <p:cNvSpPr txBox="1"/>
            <p:nvPr/>
          </p:nvSpPr>
          <p:spPr>
            <a:xfrm>
              <a:off x="0" y="-28575"/>
              <a:ext cx="4816593" cy="2377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5" name="Google Shape;405;p25"/>
          <p:cNvGrpSpPr/>
          <p:nvPr/>
        </p:nvGrpSpPr>
        <p:grpSpPr>
          <a:xfrm>
            <a:off x="0" y="5526864"/>
            <a:ext cx="6096000" cy="4760136"/>
            <a:chOff x="0" y="-28575"/>
            <a:chExt cx="1073061" cy="837913"/>
          </a:xfrm>
        </p:grpSpPr>
        <p:sp>
          <p:nvSpPr>
            <p:cNvPr id="406" name="Google Shape;406;p25"/>
            <p:cNvSpPr/>
            <p:nvPr/>
          </p:nvSpPr>
          <p:spPr>
            <a:xfrm>
              <a:off x="0" y="0"/>
              <a:ext cx="1073061" cy="809338"/>
            </a:xfrm>
            <a:custGeom>
              <a:rect b="b" l="l" r="r" t="t"/>
              <a:pathLst>
                <a:path extrusionOk="0" h="809338" w="1073061">
                  <a:moveTo>
                    <a:pt x="0" y="0"/>
                  </a:moveTo>
                  <a:lnTo>
                    <a:pt x="1073061" y="0"/>
                  </a:lnTo>
                  <a:lnTo>
                    <a:pt x="1073061" y="809338"/>
                  </a:lnTo>
                  <a:lnTo>
                    <a:pt x="0" y="809338"/>
                  </a:lnTo>
                  <a:close/>
                </a:path>
              </a:pathLst>
            </a:custGeom>
            <a:gradFill>
              <a:gsLst>
                <a:gs pos="0">
                  <a:srgbClr val="A4D8DB"/>
                </a:gs>
                <a:gs pos="50000">
                  <a:srgbClr val="6CC2C8"/>
                </a:gs>
                <a:gs pos="100000">
                  <a:srgbClr val="43B5BB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407" name="Google Shape;407;p25"/>
            <p:cNvSpPr txBox="1"/>
            <p:nvPr/>
          </p:nvSpPr>
          <p:spPr>
            <a:xfrm>
              <a:off x="0" y="-28575"/>
              <a:ext cx="1073061" cy="8379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8" name="Google Shape;408;p25"/>
          <p:cNvGrpSpPr/>
          <p:nvPr/>
        </p:nvGrpSpPr>
        <p:grpSpPr>
          <a:xfrm>
            <a:off x="827154" y="229416"/>
            <a:ext cx="16495081" cy="323087"/>
            <a:chOff x="0" y="-28575"/>
            <a:chExt cx="21993441" cy="430783"/>
          </a:xfrm>
        </p:grpSpPr>
        <p:sp>
          <p:nvSpPr>
            <p:cNvPr id="409" name="Google Shape;409;p25"/>
            <p:cNvSpPr txBox="1"/>
            <p:nvPr/>
          </p:nvSpPr>
          <p:spPr>
            <a:xfrm>
              <a:off x="9584928" y="-28575"/>
              <a:ext cx="5616658" cy="4307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4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998" u="none" cap="none" strike="noStrike">
                  <a:solidFill>
                    <a:srgbClr val="FFFFFF"/>
                  </a:solidFill>
                  <a:latin typeface="PT Sans"/>
                  <a:ea typeface="PT Sans"/>
                  <a:cs typeface="PT Sans"/>
                  <a:sym typeface="PT Sans"/>
                </a:rPr>
                <a:t>Brand Guideline</a:t>
              </a:r>
              <a:endParaRPr/>
            </a:p>
          </p:txBody>
        </p:sp>
        <p:sp>
          <p:nvSpPr>
            <p:cNvPr id="410" name="Google Shape;410;p25"/>
            <p:cNvSpPr txBox="1"/>
            <p:nvPr/>
          </p:nvSpPr>
          <p:spPr>
            <a:xfrm>
              <a:off x="0" y="-28575"/>
              <a:ext cx="7015970" cy="4307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4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998" u="none" cap="none" strike="noStrike">
                  <a:solidFill>
                    <a:srgbClr val="FFFFFF"/>
                  </a:solidFill>
                  <a:latin typeface="PT Sans"/>
                  <a:ea typeface="PT Sans"/>
                  <a:cs typeface="PT Sans"/>
                  <a:sym typeface="PT Sans"/>
                </a:rPr>
                <a:t>Management Consulting Firm Brand</a:t>
              </a:r>
              <a:endParaRPr/>
            </a:p>
          </p:txBody>
        </p:sp>
        <p:sp>
          <p:nvSpPr>
            <p:cNvPr id="411" name="Google Shape;411;p25"/>
            <p:cNvSpPr txBox="1"/>
            <p:nvPr/>
          </p:nvSpPr>
          <p:spPr>
            <a:xfrm>
              <a:off x="16376783" y="-28575"/>
              <a:ext cx="5616658" cy="4307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4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998" u="none" cap="none" strike="noStrike">
                  <a:solidFill>
                    <a:srgbClr val="FFFFFF"/>
                  </a:solidFill>
                  <a:latin typeface="PT Sans"/>
                  <a:ea typeface="PT Sans"/>
                  <a:cs typeface="PT Sans"/>
                  <a:sym typeface="PT Sans"/>
                </a:rPr>
                <a:t>Company Name</a:t>
              </a:r>
              <a:endParaRPr/>
            </a:p>
          </p:txBody>
        </p:sp>
      </p:grpSp>
      <p:sp>
        <p:nvSpPr>
          <p:cNvPr id="412" name="Google Shape;412;p25"/>
          <p:cNvSpPr txBox="1"/>
          <p:nvPr/>
        </p:nvSpPr>
        <p:spPr>
          <a:xfrm>
            <a:off x="1028700" y="1483105"/>
            <a:ext cx="7668600" cy="31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349" u="none" cap="none" strike="noStrike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OUR SERVICES</a:t>
            </a:r>
            <a:endParaRPr/>
          </a:p>
        </p:txBody>
      </p:sp>
      <p:sp>
        <p:nvSpPr>
          <p:cNvPr id="413" name="Google Shape;413;p25"/>
          <p:cNvSpPr txBox="1"/>
          <p:nvPr/>
        </p:nvSpPr>
        <p:spPr>
          <a:xfrm>
            <a:off x="1029843" y="7821682"/>
            <a:ext cx="4036200" cy="16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sp>
        <p:nvSpPr>
          <p:cNvPr id="414" name="Google Shape;414;p25"/>
          <p:cNvSpPr txBox="1"/>
          <p:nvPr/>
        </p:nvSpPr>
        <p:spPr>
          <a:xfrm>
            <a:off x="303914" y="6417809"/>
            <a:ext cx="5488200" cy="12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25" u="none" cap="none" strike="noStrike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STRATEGIC PLANNING &amp; EXECUTION</a:t>
            </a:r>
            <a:endParaRPr/>
          </a:p>
        </p:txBody>
      </p:sp>
      <p:sp>
        <p:nvSpPr>
          <p:cNvPr id="415" name="Google Shape;415;p25"/>
          <p:cNvSpPr txBox="1"/>
          <p:nvPr/>
        </p:nvSpPr>
        <p:spPr>
          <a:xfrm>
            <a:off x="7125843" y="7821682"/>
            <a:ext cx="4036200" cy="16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sp>
        <p:nvSpPr>
          <p:cNvPr id="416" name="Google Shape;416;p25"/>
          <p:cNvSpPr txBox="1"/>
          <p:nvPr/>
        </p:nvSpPr>
        <p:spPr>
          <a:xfrm>
            <a:off x="6399914" y="6417809"/>
            <a:ext cx="5488200" cy="12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25" u="none" cap="none" strike="noStrike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ORGANIZATIONAL DEVELOPMENT</a:t>
            </a:r>
            <a:endParaRPr/>
          </a:p>
        </p:txBody>
      </p:sp>
      <p:sp>
        <p:nvSpPr>
          <p:cNvPr id="417" name="Google Shape;417;p25"/>
          <p:cNvSpPr txBox="1"/>
          <p:nvPr/>
        </p:nvSpPr>
        <p:spPr>
          <a:xfrm>
            <a:off x="13222729" y="7821682"/>
            <a:ext cx="4036200" cy="16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sp>
        <p:nvSpPr>
          <p:cNvPr id="418" name="Google Shape;418;p25"/>
          <p:cNvSpPr txBox="1"/>
          <p:nvPr/>
        </p:nvSpPr>
        <p:spPr>
          <a:xfrm>
            <a:off x="12496800" y="6417809"/>
            <a:ext cx="5488200" cy="12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25" u="none" cap="none" strike="noStrike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PERFORMANCE IMPROVEMENT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8BBBF"/>
        </a:solidFill>
      </p:bgPr>
    </p:bg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Google Shape;423;p26"/>
          <p:cNvPicPr preferRelativeResize="0"/>
          <p:nvPr/>
        </p:nvPicPr>
        <p:blipFill rotWithShape="1">
          <a:blip r:embed="rId3">
            <a:alphaModFix/>
          </a:blip>
          <a:srcRect b="11602" l="0" r="0" t="11763"/>
          <a:stretch/>
        </p:blipFill>
        <p:spPr>
          <a:xfrm>
            <a:off x="-30325" y="0"/>
            <a:ext cx="6600374" cy="10287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26"/>
          <p:cNvPicPr preferRelativeResize="0"/>
          <p:nvPr/>
        </p:nvPicPr>
        <p:blipFill rotWithShape="1">
          <a:blip r:embed="rId4">
            <a:alphaModFix/>
          </a:blip>
          <a:srcRect b="0" l="26514" r="26514" t="0"/>
          <a:stretch/>
        </p:blipFill>
        <p:spPr>
          <a:xfrm>
            <a:off x="7360278" y="0"/>
            <a:ext cx="7247582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26"/>
          <p:cNvSpPr txBox="1"/>
          <p:nvPr/>
        </p:nvSpPr>
        <p:spPr>
          <a:xfrm rot="5400000">
            <a:off x="11826643" y="4400868"/>
            <a:ext cx="9438029" cy="14852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500" u="none" cap="none" strike="noStrike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OUR BRAND</a:t>
            </a:r>
            <a:endParaRPr/>
          </a:p>
        </p:txBody>
      </p:sp>
      <p:sp>
        <p:nvSpPr>
          <p:cNvPr id="426" name="Google Shape;426;p26"/>
          <p:cNvSpPr txBox="1"/>
          <p:nvPr/>
        </p:nvSpPr>
        <p:spPr>
          <a:xfrm>
            <a:off x="-352636" y="2591267"/>
            <a:ext cx="6951268" cy="44553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595" u="none" cap="none" strike="noStrike">
                <a:solidFill>
                  <a:srgbClr val="68BBBF"/>
                </a:solidFill>
                <a:latin typeface="Cairo"/>
                <a:ea typeface="Cairo"/>
                <a:cs typeface="Cairo"/>
                <a:sym typeface="Cairo"/>
              </a:rPr>
              <a:t>02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8BBBF"/>
        </a:solidFill>
      </p:bgPr>
    </p:bg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1" name="Google Shape;431;p27"/>
          <p:cNvGrpSpPr/>
          <p:nvPr/>
        </p:nvGrpSpPr>
        <p:grpSpPr>
          <a:xfrm>
            <a:off x="0" y="-108496"/>
            <a:ext cx="18288000" cy="902534"/>
            <a:chOff x="0" y="-28575"/>
            <a:chExt cx="4816593" cy="237704"/>
          </a:xfrm>
        </p:grpSpPr>
        <p:sp>
          <p:nvSpPr>
            <p:cNvPr id="432" name="Google Shape;432;p27"/>
            <p:cNvSpPr/>
            <p:nvPr/>
          </p:nvSpPr>
          <p:spPr>
            <a:xfrm>
              <a:off x="0" y="0"/>
              <a:ext cx="4816592" cy="209129"/>
            </a:xfrm>
            <a:custGeom>
              <a:rect b="b" l="l" r="r" t="t"/>
              <a:pathLst>
                <a:path extrusionOk="0" h="209129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09129"/>
                  </a:lnTo>
                  <a:lnTo>
                    <a:pt x="0" y="209129"/>
                  </a:lnTo>
                  <a:close/>
                </a:path>
              </a:pathLst>
            </a:custGeom>
            <a:solidFill>
              <a:srgbClr val="68BBBF"/>
            </a:solidFill>
            <a:ln>
              <a:noFill/>
            </a:ln>
          </p:spPr>
        </p:sp>
        <p:sp>
          <p:nvSpPr>
            <p:cNvPr id="433" name="Google Shape;433;p27"/>
            <p:cNvSpPr txBox="1"/>
            <p:nvPr/>
          </p:nvSpPr>
          <p:spPr>
            <a:xfrm>
              <a:off x="0" y="-28575"/>
              <a:ext cx="4816593" cy="2377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4" name="Google Shape;434;p27"/>
          <p:cNvGrpSpPr/>
          <p:nvPr/>
        </p:nvGrpSpPr>
        <p:grpSpPr>
          <a:xfrm>
            <a:off x="827154" y="229416"/>
            <a:ext cx="16495081" cy="323087"/>
            <a:chOff x="0" y="-28575"/>
            <a:chExt cx="21993441" cy="430783"/>
          </a:xfrm>
        </p:grpSpPr>
        <p:sp>
          <p:nvSpPr>
            <p:cNvPr id="435" name="Google Shape;435;p27"/>
            <p:cNvSpPr txBox="1"/>
            <p:nvPr/>
          </p:nvSpPr>
          <p:spPr>
            <a:xfrm>
              <a:off x="9584928" y="-28575"/>
              <a:ext cx="5616658" cy="4307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4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998" u="none" cap="none" strike="noStrike">
                  <a:solidFill>
                    <a:srgbClr val="FFFFFF"/>
                  </a:solidFill>
                  <a:latin typeface="PT Sans"/>
                  <a:ea typeface="PT Sans"/>
                  <a:cs typeface="PT Sans"/>
                  <a:sym typeface="PT Sans"/>
                </a:rPr>
                <a:t>Brand Guideline</a:t>
              </a:r>
              <a:endParaRPr/>
            </a:p>
          </p:txBody>
        </p:sp>
        <p:sp>
          <p:nvSpPr>
            <p:cNvPr id="436" name="Google Shape;436;p27"/>
            <p:cNvSpPr txBox="1"/>
            <p:nvPr/>
          </p:nvSpPr>
          <p:spPr>
            <a:xfrm>
              <a:off x="0" y="-28575"/>
              <a:ext cx="7015970" cy="4307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4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998" u="none" cap="none" strike="noStrike">
                  <a:solidFill>
                    <a:srgbClr val="FFFFFF"/>
                  </a:solidFill>
                  <a:latin typeface="PT Sans"/>
                  <a:ea typeface="PT Sans"/>
                  <a:cs typeface="PT Sans"/>
                  <a:sym typeface="PT Sans"/>
                </a:rPr>
                <a:t>Management Consulting Firm Brand</a:t>
              </a:r>
              <a:endParaRPr/>
            </a:p>
          </p:txBody>
        </p:sp>
        <p:sp>
          <p:nvSpPr>
            <p:cNvPr id="437" name="Google Shape;437;p27"/>
            <p:cNvSpPr txBox="1"/>
            <p:nvPr/>
          </p:nvSpPr>
          <p:spPr>
            <a:xfrm>
              <a:off x="16376783" y="-28575"/>
              <a:ext cx="5616658" cy="4307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4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998" u="none" cap="none" strike="noStrike">
                  <a:solidFill>
                    <a:srgbClr val="FFFFFF"/>
                  </a:solidFill>
                  <a:latin typeface="PT Sans"/>
                  <a:ea typeface="PT Sans"/>
                  <a:cs typeface="PT Sans"/>
                  <a:sym typeface="PT Sans"/>
                </a:rPr>
                <a:t>Company Name</a:t>
              </a:r>
              <a:endParaRPr/>
            </a:p>
          </p:txBody>
        </p:sp>
      </p:grpSp>
      <p:grpSp>
        <p:nvGrpSpPr>
          <p:cNvPr id="438" name="Google Shape;438;p27"/>
          <p:cNvGrpSpPr/>
          <p:nvPr/>
        </p:nvGrpSpPr>
        <p:grpSpPr>
          <a:xfrm>
            <a:off x="9144000" y="631705"/>
            <a:ext cx="9144000" cy="7012679"/>
            <a:chOff x="0" y="-28575"/>
            <a:chExt cx="1609592" cy="1234422"/>
          </a:xfrm>
        </p:grpSpPr>
        <p:sp>
          <p:nvSpPr>
            <p:cNvPr id="439" name="Google Shape;439;p27"/>
            <p:cNvSpPr/>
            <p:nvPr/>
          </p:nvSpPr>
          <p:spPr>
            <a:xfrm>
              <a:off x="0" y="0"/>
              <a:ext cx="1609592" cy="1205847"/>
            </a:xfrm>
            <a:custGeom>
              <a:rect b="b" l="l" r="r" t="t"/>
              <a:pathLst>
                <a:path extrusionOk="0" h="1205847" w="1609592">
                  <a:moveTo>
                    <a:pt x="0" y="0"/>
                  </a:moveTo>
                  <a:lnTo>
                    <a:pt x="1609592" y="0"/>
                  </a:lnTo>
                  <a:lnTo>
                    <a:pt x="1609592" y="1205847"/>
                  </a:lnTo>
                  <a:lnTo>
                    <a:pt x="0" y="1205847"/>
                  </a:lnTo>
                  <a:close/>
                </a:path>
              </a:pathLst>
            </a:custGeom>
            <a:gradFill>
              <a:gsLst>
                <a:gs pos="0">
                  <a:srgbClr val="A4D8DB"/>
                </a:gs>
                <a:gs pos="50000">
                  <a:srgbClr val="6CC2C8"/>
                </a:gs>
                <a:gs pos="100000">
                  <a:srgbClr val="43B5BB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440" name="Google Shape;440;p27"/>
            <p:cNvSpPr txBox="1"/>
            <p:nvPr/>
          </p:nvSpPr>
          <p:spPr>
            <a:xfrm>
              <a:off x="0" y="-28575"/>
              <a:ext cx="1609592" cy="12344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1" name="Google Shape;441;p27"/>
          <p:cNvGrpSpPr/>
          <p:nvPr/>
        </p:nvGrpSpPr>
        <p:grpSpPr>
          <a:xfrm>
            <a:off x="0" y="631705"/>
            <a:ext cx="9144000" cy="7012679"/>
            <a:chOff x="0" y="-28575"/>
            <a:chExt cx="1609592" cy="1234422"/>
          </a:xfrm>
        </p:grpSpPr>
        <p:sp>
          <p:nvSpPr>
            <p:cNvPr id="442" name="Google Shape;442;p27"/>
            <p:cNvSpPr/>
            <p:nvPr/>
          </p:nvSpPr>
          <p:spPr>
            <a:xfrm>
              <a:off x="0" y="0"/>
              <a:ext cx="1609592" cy="1205847"/>
            </a:xfrm>
            <a:custGeom>
              <a:rect b="b" l="l" r="r" t="t"/>
              <a:pathLst>
                <a:path extrusionOk="0" h="1205847" w="1609592">
                  <a:moveTo>
                    <a:pt x="0" y="0"/>
                  </a:moveTo>
                  <a:lnTo>
                    <a:pt x="1609592" y="0"/>
                  </a:lnTo>
                  <a:lnTo>
                    <a:pt x="1609592" y="1205847"/>
                  </a:lnTo>
                  <a:lnTo>
                    <a:pt x="0" y="1205847"/>
                  </a:lnTo>
                  <a:close/>
                </a:path>
              </a:pathLst>
            </a:custGeom>
            <a:gradFill>
              <a:gsLst>
                <a:gs pos="0">
                  <a:srgbClr val="A4D8DB"/>
                </a:gs>
                <a:gs pos="50000">
                  <a:srgbClr val="6CC2C8"/>
                </a:gs>
                <a:gs pos="100000">
                  <a:srgbClr val="43B5BB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443" name="Google Shape;443;p27"/>
            <p:cNvSpPr txBox="1"/>
            <p:nvPr/>
          </p:nvSpPr>
          <p:spPr>
            <a:xfrm>
              <a:off x="0" y="-28575"/>
              <a:ext cx="1609592" cy="12344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44" name="Google Shape;444;p27"/>
          <p:cNvCxnSpPr/>
          <p:nvPr/>
        </p:nvCxnSpPr>
        <p:spPr>
          <a:xfrm rot="10800000">
            <a:off x="2059513" y="1487565"/>
            <a:ext cx="0" cy="5463293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5" name="Google Shape;445;p27"/>
          <p:cNvCxnSpPr/>
          <p:nvPr/>
        </p:nvCxnSpPr>
        <p:spPr>
          <a:xfrm rot="10800000">
            <a:off x="3452616" y="1487565"/>
            <a:ext cx="0" cy="3377154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6" name="Google Shape;446;p27"/>
          <p:cNvCxnSpPr/>
          <p:nvPr/>
        </p:nvCxnSpPr>
        <p:spPr>
          <a:xfrm rot="10800000">
            <a:off x="5476895" y="1487565"/>
            <a:ext cx="0" cy="3377154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7" name="Google Shape;447;p27"/>
          <p:cNvCxnSpPr/>
          <p:nvPr/>
        </p:nvCxnSpPr>
        <p:spPr>
          <a:xfrm rot="10800000">
            <a:off x="6850948" y="1487565"/>
            <a:ext cx="0" cy="5463293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8" name="Google Shape;448;p27"/>
          <p:cNvSpPr txBox="1"/>
          <p:nvPr/>
        </p:nvSpPr>
        <p:spPr>
          <a:xfrm>
            <a:off x="10909352" y="8561595"/>
            <a:ext cx="6412882" cy="8328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rPr>
              <a:t>Reflect on the meaning and significance of the logo, its symbolism, and how it represents brand values.</a:t>
            </a:r>
            <a:endParaRPr/>
          </a:p>
        </p:txBody>
      </p:sp>
      <p:grpSp>
        <p:nvGrpSpPr>
          <p:cNvPr id="449" name="Google Shape;449;p27"/>
          <p:cNvGrpSpPr/>
          <p:nvPr/>
        </p:nvGrpSpPr>
        <p:grpSpPr>
          <a:xfrm>
            <a:off x="11329808" y="2486356"/>
            <a:ext cx="4772384" cy="3465710"/>
            <a:chOff x="0" y="0"/>
            <a:chExt cx="6363179" cy="4620946"/>
          </a:xfrm>
        </p:grpSpPr>
        <p:sp>
          <p:nvSpPr>
            <p:cNvPr id="450" name="Google Shape;450;p27"/>
            <p:cNvSpPr/>
            <p:nvPr/>
          </p:nvSpPr>
          <p:spPr>
            <a:xfrm>
              <a:off x="1832070" y="0"/>
              <a:ext cx="2699039" cy="3158450"/>
            </a:xfrm>
            <a:custGeom>
              <a:rect b="b" l="l" r="r" t="t"/>
              <a:pathLst>
                <a:path extrusionOk="0" h="3158450" w="2699039">
                  <a:moveTo>
                    <a:pt x="0" y="0"/>
                  </a:moveTo>
                  <a:lnTo>
                    <a:pt x="2699039" y="0"/>
                  </a:lnTo>
                  <a:lnTo>
                    <a:pt x="2699039" y="3158450"/>
                  </a:lnTo>
                  <a:lnTo>
                    <a:pt x="0" y="315845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51" name="Google Shape;451;p27"/>
            <p:cNvSpPr txBox="1"/>
            <p:nvPr/>
          </p:nvSpPr>
          <p:spPr>
            <a:xfrm>
              <a:off x="0" y="3556915"/>
              <a:ext cx="6363179" cy="10640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9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843" u="none" cap="none" strike="noStrike">
                  <a:solidFill>
                    <a:srgbClr val="FFFFFF"/>
                  </a:solidFill>
                  <a:latin typeface="PT Sans"/>
                  <a:ea typeface="PT Sans"/>
                  <a:cs typeface="PT Sans"/>
                  <a:sym typeface="PT Sans"/>
                </a:rPr>
                <a:t>Company Name</a:t>
              </a:r>
              <a:endParaRPr/>
            </a:p>
          </p:txBody>
        </p:sp>
      </p:grpSp>
      <p:sp>
        <p:nvSpPr>
          <p:cNvPr id="452" name="Google Shape;452;p27"/>
          <p:cNvSpPr/>
          <p:nvPr/>
        </p:nvSpPr>
        <p:spPr>
          <a:xfrm>
            <a:off x="3443091" y="2486356"/>
            <a:ext cx="2024279" cy="2368838"/>
          </a:xfrm>
          <a:custGeom>
            <a:rect b="b" l="l" r="r" t="t"/>
            <a:pathLst>
              <a:path extrusionOk="0" h="2368838" w="2024279">
                <a:moveTo>
                  <a:pt x="0" y="0"/>
                </a:moveTo>
                <a:lnTo>
                  <a:pt x="2024279" y="0"/>
                </a:lnTo>
                <a:lnTo>
                  <a:pt x="2024279" y="2368838"/>
                </a:lnTo>
                <a:lnTo>
                  <a:pt x="0" y="23688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3" name="Google Shape;453;p27"/>
          <p:cNvSpPr txBox="1"/>
          <p:nvPr/>
        </p:nvSpPr>
        <p:spPr>
          <a:xfrm>
            <a:off x="2069038" y="5132611"/>
            <a:ext cx="4772384" cy="8194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43" u="none" cap="none" strike="noStrik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Company Name</a:t>
            </a:r>
            <a:endParaRPr/>
          </a:p>
        </p:txBody>
      </p:sp>
      <p:sp>
        <p:nvSpPr>
          <p:cNvPr id="454" name="Google Shape;454;p27"/>
          <p:cNvSpPr txBox="1"/>
          <p:nvPr/>
        </p:nvSpPr>
        <p:spPr>
          <a:xfrm>
            <a:off x="827154" y="8254445"/>
            <a:ext cx="7060713" cy="14852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500" u="none" cap="none" strike="noStrike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OUR LOGO</a:t>
            </a:r>
            <a:endParaRPr/>
          </a:p>
        </p:txBody>
      </p:sp>
      <p:cxnSp>
        <p:nvCxnSpPr>
          <p:cNvPr id="455" name="Google Shape;455;p27"/>
          <p:cNvCxnSpPr/>
          <p:nvPr/>
        </p:nvCxnSpPr>
        <p:spPr>
          <a:xfrm>
            <a:off x="1325880" y="2467306"/>
            <a:ext cx="649224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6" name="Google Shape;456;p27"/>
          <p:cNvCxnSpPr/>
          <p:nvPr/>
        </p:nvCxnSpPr>
        <p:spPr>
          <a:xfrm>
            <a:off x="1325880" y="3822560"/>
            <a:ext cx="2117211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7" name="Google Shape;457;p27"/>
          <p:cNvCxnSpPr/>
          <p:nvPr/>
        </p:nvCxnSpPr>
        <p:spPr>
          <a:xfrm>
            <a:off x="5476895" y="3822560"/>
            <a:ext cx="2117211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8" name="Google Shape;458;p27"/>
          <p:cNvCxnSpPr/>
          <p:nvPr/>
        </p:nvCxnSpPr>
        <p:spPr>
          <a:xfrm>
            <a:off x="1325880" y="4864719"/>
            <a:ext cx="649224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9" name="Google Shape;459;p27"/>
          <p:cNvCxnSpPr/>
          <p:nvPr/>
        </p:nvCxnSpPr>
        <p:spPr>
          <a:xfrm>
            <a:off x="1325880" y="6316142"/>
            <a:ext cx="649224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8BBBF"/>
        </a:solidFill>
      </p:bgPr>
    </p:bg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4" name="Google Shape;464;p28"/>
          <p:cNvGrpSpPr/>
          <p:nvPr/>
        </p:nvGrpSpPr>
        <p:grpSpPr>
          <a:xfrm>
            <a:off x="0" y="-108496"/>
            <a:ext cx="18288000" cy="902534"/>
            <a:chOff x="0" y="-28575"/>
            <a:chExt cx="4816593" cy="237704"/>
          </a:xfrm>
        </p:grpSpPr>
        <p:sp>
          <p:nvSpPr>
            <p:cNvPr id="465" name="Google Shape;465;p28"/>
            <p:cNvSpPr/>
            <p:nvPr/>
          </p:nvSpPr>
          <p:spPr>
            <a:xfrm>
              <a:off x="0" y="0"/>
              <a:ext cx="4816592" cy="209129"/>
            </a:xfrm>
            <a:custGeom>
              <a:rect b="b" l="l" r="r" t="t"/>
              <a:pathLst>
                <a:path extrusionOk="0" h="209129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09129"/>
                  </a:lnTo>
                  <a:lnTo>
                    <a:pt x="0" y="209129"/>
                  </a:lnTo>
                  <a:close/>
                </a:path>
              </a:pathLst>
            </a:custGeom>
            <a:solidFill>
              <a:srgbClr val="68BBBF"/>
            </a:solidFill>
            <a:ln>
              <a:noFill/>
            </a:ln>
          </p:spPr>
        </p:sp>
        <p:sp>
          <p:nvSpPr>
            <p:cNvPr id="466" name="Google Shape;466;p28"/>
            <p:cNvSpPr txBox="1"/>
            <p:nvPr/>
          </p:nvSpPr>
          <p:spPr>
            <a:xfrm>
              <a:off x="0" y="-28575"/>
              <a:ext cx="4816593" cy="2377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7" name="Google Shape;467;p28"/>
          <p:cNvGrpSpPr/>
          <p:nvPr/>
        </p:nvGrpSpPr>
        <p:grpSpPr>
          <a:xfrm>
            <a:off x="827154" y="229416"/>
            <a:ext cx="16495081" cy="323087"/>
            <a:chOff x="0" y="-28575"/>
            <a:chExt cx="21993441" cy="430783"/>
          </a:xfrm>
        </p:grpSpPr>
        <p:sp>
          <p:nvSpPr>
            <p:cNvPr id="468" name="Google Shape;468;p28"/>
            <p:cNvSpPr txBox="1"/>
            <p:nvPr/>
          </p:nvSpPr>
          <p:spPr>
            <a:xfrm>
              <a:off x="9584928" y="-28575"/>
              <a:ext cx="5616658" cy="4307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4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998" u="none" cap="none" strike="noStrike">
                  <a:solidFill>
                    <a:srgbClr val="FFFFFF"/>
                  </a:solidFill>
                  <a:latin typeface="PT Sans"/>
                  <a:ea typeface="PT Sans"/>
                  <a:cs typeface="PT Sans"/>
                  <a:sym typeface="PT Sans"/>
                </a:rPr>
                <a:t>Brand Guideline</a:t>
              </a:r>
              <a:endParaRPr/>
            </a:p>
          </p:txBody>
        </p:sp>
        <p:sp>
          <p:nvSpPr>
            <p:cNvPr id="469" name="Google Shape;469;p28"/>
            <p:cNvSpPr txBox="1"/>
            <p:nvPr/>
          </p:nvSpPr>
          <p:spPr>
            <a:xfrm>
              <a:off x="0" y="-28575"/>
              <a:ext cx="7015970" cy="4307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4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998" u="none" cap="none" strike="noStrike">
                  <a:solidFill>
                    <a:srgbClr val="FFFFFF"/>
                  </a:solidFill>
                  <a:latin typeface="PT Sans"/>
                  <a:ea typeface="PT Sans"/>
                  <a:cs typeface="PT Sans"/>
                  <a:sym typeface="PT Sans"/>
                </a:rPr>
                <a:t>Management Consulting Firm Brand</a:t>
              </a:r>
              <a:endParaRPr/>
            </a:p>
          </p:txBody>
        </p:sp>
        <p:sp>
          <p:nvSpPr>
            <p:cNvPr id="470" name="Google Shape;470;p28"/>
            <p:cNvSpPr txBox="1"/>
            <p:nvPr/>
          </p:nvSpPr>
          <p:spPr>
            <a:xfrm>
              <a:off x="16376783" y="-28575"/>
              <a:ext cx="5616658" cy="4307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4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998" u="none" cap="none" strike="noStrike">
                  <a:solidFill>
                    <a:srgbClr val="FFFFFF"/>
                  </a:solidFill>
                  <a:latin typeface="PT Sans"/>
                  <a:ea typeface="PT Sans"/>
                  <a:cs typeface="PT Sans"/>
                  <a:sym typeface="PT Sans"/>
                </a:rPr>
                <a:t>Company Name</a:t>
              </a:r>
              <a:endParaRPr/>
            </a:p>
          </p:txBody>
        </p:sp>
      </p:grpSp>
      <p:grpSp>
        <p:nvGrpSpPr>
          <p:cNvPr id="471" name="Google Shape;471;p28"/>
          <p:cNvGrpSpPr/>
          <p:nvPr/>
        </p:nvGrpSpPr>
        <p:grpSpPr>
          <a:xfrm>
            <a:off x="5431055" y="631705"/>
            <a:ext cx="12856945" cy="7012679"/>
            <a:chOff x="0" y="-28575"/>
            <a:chExt cx="2263171" cy="1234422"/>
          </a:xfrm>
        </p:grpSpPr>
        <p:sp>
          <p:nvSpPr>
            <p:cNvPr id="472" name="Google Shape;472;p28"/>
            <p:cNvSpPr/>
            <p:nvPr/>
          </p:nvSpPr>
          <p:spPr>
            <a:xfrm>
              <a:off x="0" y="0"/>
              <a:ext cx="2263171" cy="1205847"/>
            </a:xfrm>
            <a:custGeom>
              <a:rect b="b" l="l" r="r" t="t"/>
              <a:pathLst>
                <a:path extrusionOk="0" h="1205847" w="2263171">
                  <a:moveTo>
                    <a:pt x="0" y="0"/>
                  </a:moveTo>
                  <a:lnTo>
                    <a:pt x="2263171" y="0"/>
                  </a:lnTo>
                  <a:lnTo>
                    <a:pt x="2263171" y="1205847"/>
                  </a:lnTo>
                  <a:lnTo>
                    <a:pt x="0" y="1205847"/>
                  </a:lnTo>
                  <a:close/>
                </a:path>
              </a:pathLst>
            </a:custGeom>
            <a:gradFill>
              <a:gsLst>
                <a:gs pos="0">
                  <a:srgbClr val="A4D8DB"/>
                </a:gs>
                <a:gs pos="50000">
                  <a:srgbClr val="6CC2C8"/>
                </a:gs>
                <a:gs pos="100000">
                  <a:srgbClr val="43B5BB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473" name="Google Shape;473;p28"/>
            <p:cNvSpPr txBox="1"/>
            <p:nvPr/>
          </p:nvSpPr>
          <p:spPr>
            <a:xfrm>
              <a:off x="0" y="-28575"/>
              <a:ext cx="2263171" cy="12344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4" name="Google Shape;474;p28"/>
          <p:cNvGrpSpPr/>
          <p:nvPr/>
        </p:nvGrpSpPr>
        <p:grpSpPr>
          <a:xfrm>
            <a:off x="0" y="631705"/>
            <a:ext cx="5431055" cy="7012679"/>
            <a:chOff x="0" y="-28575"/>
            <a:chExt cx="956013" cy="1234422"/>
          </a:xfrm>
        </p:grpSpPr>
        <p:sp>
          <p:nvSpPr>
            <p:cNvPr id="475" name="Google Shape;475;p28"/>
            <p:cNvSpPr/>
            <p:nvPr/>
          </p:nvSpPr>
          <p:spPr>
            <a:xfrm>
              <a:off x="0" y="0"/>
              <a:ext cx="956013" cy="1205847"/>
            </a:xfrm>
            <a:custGeom>
              <a:rect b="b" l="l" r="r" t="t"/>
              <a:pathLst>
                <a:path extrusionOk="0" h="1205847" w="956013">
                  <a:moveTo>
                    <a:pt x="0" y="0"/>
                  </a:moveTo>
                  <a:lnTo>
                    <a:pt x="956013" y="0"/>
                  </a:lnTo>
                  <a:lnTo>
                    <a:pt x="956013" y="1205847"/>
                  </a:lnTo>
                  <a:lnTo>
                    <a:pt x="0" y="1205847"/>
                  </a:lnTo>
                  <a:close/>
                </a:path>
              </a:pathLst>
            </a:custGeom>
            <a:gradFill>
              <a:gsLst>
                <a:gs pos="0">
                  <a:srgbClr val="A4D8DB"/>
                </a:gs>
                <a:gs pos="50000">
                  <a:srgbClr val="6CC2C8"/>
                </a:gs>
                <a:gs pos="100000">
                  <a:srgbClr val="43B5BB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476" name="Google Shape;476;p28"/>
            <p:cNvSpPr txBox="1"/>
            <p:nvPr/>
          </p:nvSpPr>
          <p:spPr>
            <a:xfrm>
              <a:off x="0" y="-28575"/>
              <a:ext cx="956013" cy="12344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7" name="Google Shape;477;p28"/>
          <p:cNvSpPr txBox="1"/>
          <p:nvPr/>
        </p:nvSpPr>
        <p:spPr>
          <a:xfrm>
            <a:off x="10909352" y="8561595"/>
            <a:ext cx="6412882" cy="8328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rPr>
              <a:t>Reflect on the meaning and significance of the logo, its symbolism, and how it represents brand values.</a:t>
            </a:r>
            <a:endParaRPr/>
          </a:p>
        </p:txBody>
      </p:sp>
      <p:sp>
        <p:nvSpPr>
          <p:cNvPr id="478" name="Google Shape;478;p28"/>
          <p:cNvSpPr txBox="1"/>
          <p:nvPr/>
        </p:nvSpPr>
        <p:spPr>
          <a:xfrm>
            <a:off x="827154" y="8254445"/>
            <a:ext cx="8562551" cy="14852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500" u="none" cap="none" strike="noStrike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TYPOGRAPHY</a:t>
            </a:r>
            <a:endParaRPr/>
          </a:p>
        </p:txBody>
      </p:sp>
      <p:sp>
        <p:nvSpPr>
          <p:cNvPr id="479" name="Google Shape;479;p28"/>
          <p:cNvSpPr txBox="1"/>
          <p:nvPr/>
        </p:nvSpPr>
        <p:spPr>
          <a:xfrm>
            <a:off x="6237898" y="1184893"/>
            <a:ext cx="5095924" cy="19794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4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682" u="none" cap="none" strike="noStrike">
                <a:solidFill>
                  <a:srgbClr val="FFFFFF"/>
                </a:solidFill>
                <a:latin typeface="Cairo Light"/>
                <a:ea typeface="Cairo Light"/>
                <a:cs typeface="Cairo Light"/>
                <a:sym typeface="Cairo Light"/>
              </a:rPr>
              <a:t>Light</a:t>
            </a:r>
            <a:endParaRPr/>
          </a:p>
        </p:txBody>
      </p:sp>
      <p:sp>
        <p:nvSpPr>
          <p:cNvPr id="480" name="Google Shape;480;p28"/>
          <p:cNvSpPr txBox="1"/>
          <p:nvPr/>
        </p:nvSpPr>
        <p:spPr>
          <a:xfrm>
            <a:off x="6237898" y="3200418"/>
            <a:ext cx="6983960" cy="19794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4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682" u="none" cap="none" strike="noStrike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Regular</a:t>
            </a:r>
            <a:endParaRPr/>
          </a:p>
        </p:txBody>
      </p:sp>
      <p:sp>
        <p:nvSpPr>
          <p:cNvPr id="481" name="Google Shape;481;p28"/>
          <p:cNvSpPr txBox="1"/>
          <p:nvPr/>
        </p:nvSpPr>
        <p:spPr>
          <a:xfrm>
            <a:off x="6237898" y="5215943"/>
            <a:ext cx="6983960" cy="19771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4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682" u="none" cap="none" strike="noStrike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Bold</a:t>
            </a:r>
            <a:endParaRPr/>
          </a:p>
        </p:txBody>
      </p:sp>
      <p:sp>
        <p:nvSpPr>
          <p:cNvPr id="482" name="Google Shape;482;p28"/>
          <p:cNvSpPr txBox="1"/>
          <p:nvPr/>
        </p:nvSpPr>
        <p:spPr>
          <a:xfrm>
            <a:off x="827154" y="3265733"/>
            <a:ext cx="4281275" cy="185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08" u="none" cap="none" strike="noStrike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Cairo</a:t>
            </a:r>
            <a:endParaRPr/>
          </a:p>
        </p:txBody>
      </p:sp>
      <p:sp>
        <p:nvSpPr>
          <p:cNvPr id="483" name="Google Shape;483;p28"/>
          <p:cNvSpPr txBox="1"/>
          <p:nvPr/>
        </p:nvSpPr>
        <p:spPr>
          <a:xfrm>
            <a:off x="10221995" y="5857313"/>
            <a:ext cx="6476200" cy="7229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696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1" u="none" cap="none" strike="noStrike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ABCDEFGHIJKLMNOPQRSTUVWXYZ</a:t>
            </a:r>
            <a:endParaRPr/>
          </a:p>
          <a:p>
            <a:pPr indent="0" lvl="0" marL="0" marR="0" rtl="0" algn="l">
              <a:lnSpc>
                <a:spcPct val="12696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1" u="none" cap="none" strike="noStrike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abcdefghijklmnopqrstuvwxyz</a:t>
            </a:r>
            <a:endParaRPr/>
          </a:p>
        </p:txBody>
      </p:sp>
      <p:sp>
        <p:nvSpPr>
          <p:cNvPr id="484" name="Google Shape;484;p28"/>
          <p:cNvSpPr txBox="1"/>
          <p:nvPr/>
        </p:nvSpPr>
        <p:spPr>
          <a:xfrm>
            <a:off x="10221995" y="1829781"/>
            <a:ext cx="6476200" cy="7229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696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51" u="none" cap="none" strike="noStrike">
                <a:solidFill>
                  <a:srgbClr val="FFFFFF"/>
                </a:solidFill>
                <a:latin typeface="Cairo Light"/>
                <a:ea typeface="Cairo Light"/>
                <a:cs typeface="Cairo Light"/>
                <a:sym typeface="Cairo Light"/>
              </a:rPr>
              <a:t>ABCDEFGHIJKLMNOPQRSTUVWXYZ</a:t>
            </a:r>
            <a:endParaRPr/>
          </a:p>
          <a:p>
            <a:pPr indent="0" lvl="0" marL="0" marR="0" rtl="0" algn="l">
              <a:lnSpc>
                <a:spcPct val="12696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51" u="none" cap="none" strike="noStrike">
                <a:solidFill>
                  <a:srgbClr val="FFFFFF"/>
                </a:solidFill>
                <a:latin typeface="Cairo Light"/>
                <a:ea typeface="Cairo Light"/>
                <a:cs typeface="Cairo Light"/>
                <a:sym typeface="Cairo Light"/>
              </a:rPr>
              <a:t>abcdefghijklmnopqrstuvwxyz</a:t>
            </a:r>
            <a:endParaRPr/>
          </a:p>
        </p:txBody>
      </p:sp>
      <p:sp>
        <p:nvSpPr>
          <p:cNvPr id="485" name="Google Shape;485;p28"/>
          <p:cNvSpPr txBox="1"/>
          <p:nvPr/>
        </p:nvSpPr>
        <p:spPr>
          <a:xfrm>
            <a:off x="11811800" y="3990729"/>
            <a:ext cx="6476200" cy="7229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696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1" u="none" cap="none" strike="noStrike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ABCDEFGHIJKLMNOPQRSTUVWXYZ</a:t>
            </a:r>
            <a:endParaRPr/>
          </a:p>
          <a:p>
            <a:pPr indent="0" lvl="0" marL="0" marR="0" rtl="0" algn="l">
              <a:lnSpc>
                <a:spcPct val="12696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1" u="none" cap="none" strike="noStrike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abcdefghijklmnopqrstuvwxyz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8BBBF"/>
        </a:solidFill>
      </p:bgPr>
    </p:bg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0" name="Google Shape;490;p29"/>
          <p:cNvGrpSpPr/>
          <p:nvPr/>
        </p:nvGrpSpPr>
        <p:grpSpPr>
          <a:xfrm>
            <a:off x="0" y="-108496"/>
            <a:ext cx="18288000" cy="902534"/>
            <a:chOff x="0" y="-28575"/>
            <a:chExt cx="4816593" cy="237704"/>
          </a:xfrm>
        </p:grpSpPr>
        <p:sp>
          <p:nvSpPr>
            <p:cNvPr id="491" name="Google Shape;491;p29"/>
            <p:cNvSpPr/>
            <p:nvPr/>
          </p:nvSpPr>
          <p:spPr>
            <a:xfrm>
              <a:off x="0" y="0"/>
              <a:ext cx="4816592" cy="209129"/>
            </a:xfrm>
            <a:custGeom>
              <a:rect b="b" l="l" r="r" t="t"/>
              <a:pathLst>
                <a:path extrusionOk="0" h="209129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09129"/>
                  </a:lnTo>
                  <a:lnTo>
                    <a:pt x="0" y="209129"/>
                  </a:lnTo>
                  <a:close/>
                </a:path>
              </a:pathLst>
            </a:custGeom>
            <a:solidFill>
              <a:srgbClr val="68BBBF"/>
            </a:solidFill>
            <a:ln>
              <a:noFill/>
            </a:ln>
          </p:spPr>
        </p:sp>
        <p:sp>
          <p:nvSpPr>
            <p:cNvPr id="492" name="Google Shape;492;p29"/>
            <p:cNvSpPr txBox="1"/>
            <p:nvPr/>
          </p:nvSpPr>
          <p:spPr>
            <a:xfrm>
              <a:off x="0" y="-28575"/>
              <a:ext cx="4816593" cy="2377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3" name="Google Shape;493;p29"/>
          <p:cNvGrpSpPr/>
          <p:nvPr/>
        </p:nvGrpSpPr>
        <p:grpSpPr>
          <a:xfrm>
            <a:off x="0" y="631705"/>
            <a:ext cx="18288000" cy="9655295"/>
            <a:chOff x="0" y="-28575"/>
            <a:chExt cx="3219184" cy="1699594"/>
          </a:xfrm>
        </p:grpSpPr>
        <p:sp>
          <p:nvSpPr>
            <p:cNvPr id="494" name="Google Shape;494;p29"/>
            <p:cNvSpPr/>
            <p:nvPr/>
          </p:nvSpPr>
          <p:spPr>
            <a:xfrm>
              <a:off x="0" y="0"/>
              <a:ext cx="3219184" cy="1671019"/>
            </a:xfrm>
            <a:custGeom>
              <a:rect b="b" l="l" r="r" t="t"/>
              <a:pathLst>
                <a:path extrusionOk="0" h="1671019" w="3219184">
                  <a:moveTo>
                    <a:pt x="0" y="0"/>
                  </a:moveTo>
                  <a:lnTo>
                    <a:pt x="3219184" y="0"/>
                  </a:lnTo>
                  <a:lnTo>
                    <a:pt x="3219184" y="1671019"/>
                  </a:lnTo>
                  <a:lnTo>
                    <a:pt x="0" y="1671019"/>
                  </a:lnTo>
                  <a:close/>
                </a:path>
              </a:pathLst>
            </a:custGeom>
            <a:gradFill>
              <a:gsLst>
                <a:gs pos="0">
                  <a:srgbClr val="A4D8DB"/>
                </a:gs>
                <a:gs pos="50000">
                  <a:srgbClr val="6CC2C8"/>
                </a:gs>
                <a:gs pos="100000">
                  <a:srgbClr val="43B5BB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495" name="Google Shape;495;p29"/>
            <p:cNvSpPr txBox="1"/>
            <p:nvPr/>
          </p:nvSpPr>
          <p:spPr>
            <a:xfrm>
              <a:off x="0" y="-28575"/>
              <a:ext cx="3219184" cy="16995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6" name="Google Shape;496;p29"/>
          <p:cNvSpPr/>
          <p:nvPr/>
        </p:nvSpPr>
        <p:spPr>
          <a:xfrm>
            <a:off x="1357581" y="2008430"/>
            <a:ext cx="9339660" cy="7064179"/>
          </a:xfrm>
          <a:custGeom>
            <a:rect b="b" l="l" r="r" t="t"/>
            <a:pathLst>
              <a:path extrusionOk="0" h="7064179" w="9339660">
                <a:moveTo>
                  <a:pt x="0" y="0"/>
                </a:moveTo>
                <a:lnTo>
                  <a:pt x="9339659" y="0"/>
                </a:lnTo>
                <a:lnTo>
                  <a:pt x="9339659" y="7064178"/>
                </a:lnTo>
                <a:lnTo>
                  <a:pt x="0" y="70641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97" name="Google Shape;497;p29"/>
          <p:cNvGrpSpPr/>
          <p:nvPr/>
        </p:nvGrpSpPr>
        <p:grpSpPr>
          <a:xfrm>
            <a:off x="827154" y="229416"/>
            <a:ext cx="16495081" cy="323087"/>
            <a:chOff x="0" y="-28575"/>
            <a:chExt cx="21993441" cy="430783"/>
          </a:xfrm>
        </p:grpSpPr>
        <p:sp>
          <p:nvSpPr>
            <p:cNvPr id="498" name="Google Shape;498;p29"/>
            <p:cNvSpPr txBox="1"/>
            <p:nvPr/>
          </p:nvSpPr>
          <p:spPr>
            <a:xfrm>
              <a:off x="9584928" y="-28575"/>
              <a:ext cx="5616658" cy="4307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4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998" u="none" cap="none" strike="noStrike">
                  <a:solidFill>
                    <a:srgbClr val="FFFFFF"/>
                  </a:solidFill>
                  <a:latin typeface="PT Sans"/>
                  <a:ea typeface="PT Sans"/>
                  <a:cs typeface="PT Sans"/>
                  <a:sym typeface="PT Sans"/>
                </a:rPr>
                <a:t>Brand Guideline</a:t>
              </a:r>
              <a:endParaRPr/>
            </a:p>
          </p:txBody>
        </p:sp>
        <p:sp>
          <p:nvSpPr>
            <p:cNvPr id="499" name="Google Shape;499;p29"/>
            <p:cNvSpPr txBox="1"/>
            <p:nvPr/>
          </p:nvSpPr>
          <p:spPr>
            <a:xfrm>
              <a:off x="0" y="-28575"/>
              <a:ext cx="7015970" cy="4307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4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998" u="none" cap="none" strike="noStrike">
                  <a:solidFill>
                    <a:srgbClr val="FFFFFF"/>
                  </a:solidFill>
                  <a:latin typeface="PT Sans"/>
                  <a:ea typeface="PT Sans"/>
                  <a:cs typeface="PT Sans"/>
                  <a:sym typeface="PT Sans"/>
                </a:rPr>
                <a:t>Management Consulting Firm Brand</a:t>
              </a:r>
              <a:endParaRPr/>
            </a:p>
          </p:txBody>
        </p:sp>
        <p:sp>
          <p:nvSpPr>
            <p:cNvPr id="500" name="Google Shape;500;p29"/>
            <p:cNvSpPr txBox="1"/>
            <p:nvPr/>
          </p:nvSpPr>
          <p:spPr>
            <a:xfrm>
              <a:off x="16376783" y="-28575"/>
              <a:ext cx="5616658" cy="4307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4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998" u="none" cap="none" strike="noStrike">
                  <a:solidFill>
                    <a:srgbClr val="FFFFFF"/>
                  </a:solidFill>
                  <a:latin typeface="PT Sans"/>
                  <a:ea typeface="PT Sans"/>
                  <a:cs typeface="PT Sans"/>
                  <a:sym typeface="PT Sans"/>
                </a:rPr>
                <a:t>Company Name</a:t>
              </a:r>
              <a:endParaRPr/>
            </a:p>
          </p:txBody>
        </p:sp>
      </p:grpSp>
      <p:sp>
        <p:nvSpPr>
          <p:cNvPr id="501" name="Google Shape;501;p29"/>
          <p:cNvSpPr txBox="1"/>
          <p:nvPr/>
        </p:nvSpPr>
        <p:spPr>
          <a:xfrm>
            <a:off x="10901074" y="2873702"/>
            <a:ext cx="7181400" cy="29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500" u="none" cap="none" strike="noStrike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OUR WEBSITE</a:t>
            </a:r>
            <a:endParaRPr/>
          </a:p>
        </p:txBody>
      </p:sp>
      <p:sp>
        <p:nvSpPr>
          <p:cNvPr id="502" name="Google Shape;502;p29"/>
          <p:cNvSpPr txBox="1"/>
          <p:nvPr/>
        </p:nvSpPr>
        <p:spPr>
          <a:xfrm>
            <a:off x="11785908" y="6113707"/>
            <a:ext cx="5411604" cy="12614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grpSp>
        <p:nvGrpSpPr>
          <p:cNvPr id="503" name="Google Shape;503;p29"/>
          <p:cNvGrpSpPr/>
          <p:nvPr/>
        </p:nvGrpSpPr>
        <p:grpSpPr>
          <a:xfrm>
            <a:off x="2980126" y="3259499"/>
            <a:ext cx="6094568" cy="2866276"/>
            <a:chOff x="0" y="0"/>
            <a:chExt cx="8126091" cy="3821702"/>
          </a:xfrm>
        </p:grpSpPr>
        <p:sp>
          <p:nvSpPr>
            <p:cNvPr id="504" name="Google Shape;504;p29"/>
            <p:cNvSpPr/>
            <p:nvPr/>
          </p:nvSpPr>
          <p:spPr>
            <a:xfrm>
              <a:off x="2889086" y="0"/>
              <a:ext cx="2347918" cy="2747564"/>
            </a:xfrm>
            <a:custGeom>
              <a:rect b="b" l="l" r="r" t="t"/>
              <a:pathLst>
                <a:path extrusionOk="0" h="2747564" w="2347918">
                  <a:moveTo>
                    <a:pt x="0" y="0"/>
                  </a:moveTo>
                  <a:lnTo>
                    <a:pt x="2347918" y="0"/>
                  </a:lnTo>
                  <a:lnTo>
                    <a:pt x="2347918" y="2747564"/>
                  </a:lnTo>
                  <a:lnTo>
                    <a:pt x="0" y="274756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05" name="Google Shape;505;p29"/>
            <p:cNvSpPr txBox="1"/>
            <p:nvPr/>
          </p:nvSpPr>
          <p:spPr>
            <a:xfrm>
              <a:off x="0" y="3057337"/>
              <a:ext cx="8126091" cy="7643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8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454" u="none" cap="none" strike="noStrike">
                  <a:solidFill>
                    <a:srgbClr val="FFFFFF"/>
                  </a:solidFill>
                  <a:latin typeface="PT Sans"/>
                  <a:ea typeface="PT Sans"/>
                  <a:cs typeface="PT Sans"/>
                  <a:sym typeface="PT Sans"/>
                </a:rPr>
                <a:t>ouramazingsite.com</a:t>
              </a: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8BBBF"/>
        </a:solidFill>
      </p:bgPr>
    </p:bg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0" name="Google Shape;510;p30"/>
          <p:cNvGrpSpPr/>
          <p:nvPr/>
        </p:nvGrpSpPr>
        <p:grpSpPr>
          <a:xfrm>
            <a:off x="0" y="-108496"/>
            <a:ext cx="18288000" cy="902534"/>
            <a:chOff x="0" y="-28575"/>
            <a:chExt cx="4816593" cy="237704"/>
          </a:xfrm>
        </p:grpSpPr>
        <p:sp>
          <p:nvSpPr>
            <p:cNvPr id="511" name="Google Shape;511;p30"/>
            <p:cNvSpPr/>
            <p:nvPr/>
          </p:nvSpPr>
          <p:spPr>
            <a:xfrm>
              <a:off x="0" y="0"/>
              <a:ext cx="4816592" cy="209129"/>
            </a:xfrm>
            <a:custGeom>
              <a:rect b="b" l="l" r="r" t="t"/>
              <a:pathLst>
                <a:path extrusionOk="0" h="209129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09129"/>
                  </a:lnTo>
                  <a:lnTo>
                    <a:pt x="0" y="209129"/>
                  </a:lnTo>
                  <a:close/>
                </a:path>
              </a:pathLst>
            </a:custGeom>
            <a:solidFill>
              <a:srgbClr val="68BBBF"/>
            </a:solidFill>
            <a:ln>
              <a:noFill/>
            </a:ln>
          </p:spPr>
        </p:sp>
        <p:sp>
          <p:nvSpPr>
            <p:cNvPr id="512" name="Google Shape;512;p30"/>
            <p:cNvSpPr txBox="1"/>
            <p:nvPr/>
          </p:nvSpPr>
          <p:spPr>
            <a:xfrm>
              <a:off x="0" y="-28575"/>
              <a:ext cx="4816593" cy="2377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3" name="Google Shape;513;p30"/>
          <p:cNvGrpSpPr/>
          <p:nvPr/>
        </p:nvGrpSpPr>
        <p:grpSpPr>
          <a:xfrm>
            <a:off x="827154" y="229416"/>
            <a:ext cx="16495081" cy="323087"/>
            <a:chOff x="0" y="-28575"/>
            <a:chExt cx="21993441" cy="430783"/>
          </a:xfrm>
        </p:grpSpPr>
        <p:sp>
          <p:nvSpPr>
            <p:cNvPr id="514" name="Google Shape;514;p30"/>
            <p:cNvSpPr txBox="1"/>
            <p:nvPr/>
          </p:nvSpPr>
          <p:spPr>
            <a:xfrm>
              <a:off x="9584928" y="-28575"/>
              <a:ext cx="5616658" cy="4307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4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998" u="none" cap="none" strike="noStrike">
                  <a:solidFill>
                    <a:srgbClr val="FFFFFF"/>
                  </a:solidFill>
                  <a:latin typeface="PT Sans"/>
                  <a:ea typeface="PT Sans"/>
                  <a:cs typeface="PT Sans"/>
                  <a:sym typeface="PT Sans"/>
                </a:rPr>
                <a:t>Brand Guideline</a:t>
              </a:r>
              <a:endParaRPr/>
            </a:p>
          </p:txBody>
        </p:sp>
        <p:sp>
          <p:nvSpPr>
            <p:cNvPr id="515" name="Google Shape;515;p30"/>
            <p:cNvSpPr txBox="1"/>
            <p:nvPr/>
          </p:nvSpPr>
          <p:spPr>
            <a:xfrm>
              <a:off x="0" y="-28575"/>
              <a:ext cx="7015970" cy="4307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4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998" u="none" cap="none" strike="noStrike">
                  <a:solidFill>
                    <a:srgbClr val="FFFFFF"/>
                  </a:solidFill>
                  <a:latin typeface="PT Sans"/>
                  <a:ea typeface="PT Sans"/>
                  <a:cs typeface="PT Sans"/>
                  <a:sym typeface="PT Sans"/>
                </a:rPr>
                <a:t>Management Consulting Firm Brand</a:t>
              </a:r>
              <a:endParaRPr/>
            </a:p>
          </p:txBody>
        </p:sp>
        <p:sp>
          <p:nvSpPr>
            <p:cNvPr id="516" name="Google Shape;516;p30"/>
            <p:cNvSpPr txBox="1"/>
            <p:nvPr/>
          </p:nvSpPr>
          <p:spPr>
            <a:xfrm>
              <a:off x="16376783" y="-28575"/>
              <a:ext cx="5616658" cy="4307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4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998" u="none" cap="none" strike="noStrike">
                  <a:solidFill>
                    <a:srgbClr val="FFFFFF"/>
                  </a:solidFill>
                  <a:latin typeface="PT Sans"/>
                  <a:ea typeface="PT Sans"/>
                  <a:cs typeface="PT Sans"/>
                  <a:sym typeface="PT Sans"/>
                </a:rPr>
                <a:t>Company Name</a:t>
              </a:r>
              <a:endParaRPr/>
            </a:p>
          </p:txBody>
        </p:sp>
      </p:grpSp>
      <p:grpSp>
        <p:nvGrpSpPr>
          <p:cNvPr id="517" name="Google Shape;517;p30"/>
          <p:cNvGrpSpPr/>
          <p:nvPr/>
        </p:nvGrpSpPr>
        <p:grpSpPr>
          <a:xfrm>
            <a:off x="0" y="631705"/>
            <a:ext cx="18288000" cy="7012679"/>
            <a:chOff x="0" y="-28575"/>
            <a:chExt cx="3219184" cy="1234422"/>
          </a:xfrm>
        </p:grpSpPr>
        <p:sp>
          <p:nvSpPr>
            <p:cNvPr id="518" name="Google Shape;518;p30"/>
            <p:cNvSpPr/>
            <p:nvPr/>
          </p:nvSpPr>
          <p:spPr>
            <a:xfrm>
              <a:off x="0" y="0"/>
              <a:ext cx="3219184" cy="1205847"/>
            </a:xfrm>
            <a:custGeom>
              <a:rect b="b" l="l" r="r" t="t"/>
              <a:pathLst>
                <a:path extrusionOk="0" h="1205847" w="3219184">
                  <a:moveTo>
                    <a:pt x="0" y="0"/>
                  </a:moveTo>
                  <a:lnTo>
                    <a:pt x="3219184" y="0"/>
                  </a:lnTo>
                  <a:lnTo>
                    <a:pt x="3219184" y="1205847"/>
                  </a:lnTo>
                  <a:lnTo>
                    <a:pt x="0" y="1205847"/>
                  </a:lnTo>
                  <a:close/>
                </a:path>
              </a:pathLst>
            </a:custGeom>
            <a:gradFill>
              <a:gsLst>
                <a:gs pos="0">
                  <a:srgbClr val="A4D8DB"/>
                </a:gs>
                <a:gs pos="50000">
                  <a:srgbClr val="6CC2C8"/>
                </a:gs>
                <a:gs pos="100000">
                  <a:srgbClr val="43B5BB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519" name="Google Shape;519;p30"/>
            <p:cNvSpPr txBox="1"/>
            <p:nvPr/>
          </p:nvSpPr>
          <p:spPr>
            <a:xfrm>
              <a:off x="0" y="-28575"/>
              <a:ext cx="3219184" cy="12344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0" name="Google Shape;520;p30"/>
          <p:cNvSpPr txBox="1"/>
          <p:nvPr/>
        </p:nvSpPr>
        <p:spPr>
          <a:xfrm>
            <a:off x="9804598" y="8561595"/>
            <a:ext cx="7822804" cy="8328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sp>
        <p:nvSpPr>
          <p:cNvPr id="521" name="Google Shape;521;p30"/>
          <p:cNvSpPr txBox="1"/>
          <p:nvPr/>
        </p:nvSpPr>
        <p:spPr>
          <a:xfrm>
            <a:off x="827154" y="8254445"/>
            <a:ext cx="9090900" cy="14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0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OUR COLORS</a:t>
            </a:r>
            <a:endParaRPr/>
          </a:p>
        </p:txBody>
      </p:sp>
      <p:grpSp>
        <p:nvGrpSpPr>
          <p:cNvPr id="522" name="Google Shape;522;p30"/>
          <p:cNvGrpSpPr/>
          <p:nvPr/>
        </p:nvGrpSpPr>
        <p:grpSpPr>
          <a:xfrm>
            <a:off x="0" y="685542"/>
            <a:ext cx="18288000" cy="2391945"/>
            <a:chOff x="0" y="-28575"/>
            <a:chExt cx="4816593" cy="629977"/>
          </a:xfrm>
        </p:grpSpPr>
        <p:sp>
          <p:nvSpPr>
            <p:cNvPr id="523" name="Google Shape;523;p30"/>
            <p:cNvSpPr/>
            <p:nvPr/>
          </p:nvSpPr>
          <p:spPr>
            <a:xfrm>
              <a:off x="0" y="0"/>
              <a:ext cx="4816592" cy="601402"/>
            </a:xfrm>
            <a:custGeom>
              <a:rect b="b" l="l" r="r" t="t"/>
              <a:pathLst>
                <a:path extrusionOk="0" h="601402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601402"/>
                  </a:lnTo>
                  <a:lnTo>
                    <a:pt x="0" y="601402"/>
                  </a:lnTo>
                  <a:close/>
                </a:path>
              </a:pathLst>
            </a:custGeom>
            <a:solidFill>
              <a:srgbClr val="C3EFF1"/>
            </a:solidFill>
            <a:ln>
              <a:noFill/>
            </a:ln>
          </p:spPr>
        </p:sp>
        <p:sp>
          <p:nvSpPr>
            <p:cNvPr id="524" name="Google Shape;524;p30"/>
            <p:cNvSpPr txBox="1"/>
            <p:nvPr/>
          </p:nvSpPr>
          <p:spPr>
            <a:xfrm>
              <a:off x="0" y="-28575"/>
              <a:ext cx="4816593" cy="6299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5" name="Google Shape;525;p30"/>
          <p:cNvGrpSpPr/>
          <p:nvPr/>
        </p:nvGrpSpPr>
        <p:grpSpPr>
          <a:xfrm>
            <a:off x="0" y="2968991"/>
            <a:ext cx="18288000" cy="2391945"/>
            <a:chOff x="0" y="-28575"/>
            <a:chExt cx="4816593" cy="629977"/>
          </a:xfrm>
        </p:grpSpPr>
        <p:sp>
          <p:nvSpPr>
            <p:cNvPr id="526" name="Google Shape;526;p30"/>
            <p:cNvSpPr/>
            <p:nvPr/>
          </p:nvSpPr>
          <p:spPr>
            <a:xfrm>
              <a:off x="0" y="0"/>
              <a:ext cx="4816592" cy="601402"/>
            </a:xfrm>
            <a:custGeom>
              <a:rect b="b" l="l" r="r" t="t"/>
              <a:pathLst>
                <a:path extrusionOk="0" h="601402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601402"/>
                  </a:lnTo>
                  <a:lnTo>
                    <a:pt x="0" y="601402"/>
                  </a:lnTo>
                  <a:close/>
                </a:path>
              </a:pathLst>
            </a:custGeom>
            <a:solidFill>
              <a:srgbClr val="92D1D4"/>
            </a:solidFill>
            <a:ln>
              <a:noFill/>
            </a:ln>
          </p:spPr>
        </p:sp>
        <p:sp>
          <p:nvSpPr>
            <p:cNvPr id="527" name="Google Shape;527;p30"/>
            <p:cNvSpPr txBox="1"/>
            <p:nvPr/>
          </p:nvSpPr>
          <p:spPr>
            <a:xfrm>
              <a:off x="0" y="-28575"/>
              <a:ext cx="4816593" cy="6299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8" name="Google Shape;528;p30"/>
          <p:cNvGrpSpPr/>
          <p:nvPr/>
        </p:nvGrpSpPr>
        <p:grpSpPr>
          <a:xfrm>
            <a:off x="0" y="5252439"/>
            <a:ext cx="18288000" cy="2391945"/>
            <a:chOff x="0" y="-28575"/>
            <a:chExt cx="4816593" cy="629977"/>
          </a:xfrm>
        </p:grpSpPr>
        <p:sp>
          <p:nvSpPr>
            <p:cNvPr id="529" name="Google Shape;529;p30"/>
            <p:cNvSpPr/>
            <p:nvPr/>
          </p:nvSpPr>
          <p:spPr>
            <a:xfrm>
              <a:off x="0" y="0"/>
              <a:ext cx="4816592" cy="601402"/>
            </a:xfrm>
            <a:custGeom>
              <a:rect b="b" l="l" r="r" t="t"/>
              <a:pathLst>
                <a:path extrusionOk="0" h="601402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601402"/>
                  </a:lnTo>
                  <a:lnTo>
                    <a:pt x="0" y="601402"/>
                  </a:lnTo>
                  <a:close/>
                </a:path>
              </a:pathLst>
            </a:custGeom>
            <a:solidFill>
              <a:srgbClr val="43B5BB"/>
            </a:solidFill>
            <a:ln>
              <a:noFill/>
            </a:ln>
          </p:spPr>
        </p:sp>
        <p:sp>
          <p:nvSpPr>
            <p:cNvPr id="530" name="Google Shape;530;p30"/>
            <p:cNvSpPr txBox="1"/>
            <p:nvPr/>
          </p:nvSpPr>
          <p:spPr>
            <a:xfrm>
              <a:off x="0" y="-28575"/>
              <a:ext cx="4816593" cy="6299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1" name="Google Shape;531;p30"/>
          <p:cNvSpPr txBox="1"/>
          <p:nvPr/>
        </p:nvSpPr>
        <p:spPr>
          <a:xfrm>
            <a:off x="827154" y="1387619"/>
            <a:ext cx="846386" cy="1055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89" u="none" cap="none" strike="noStrike">
                <a:solidFill>
                  <a:srgbClr val="144D50"/>
                </a:solidFill>
                <a:latin typeface="Cairo"/>
                <a:ea typeface="Cairo"/>
                <a:cs typeface="Cairo"/>
                <a:sym typeface="Cairo"/>
              </a:rPr>
              <a:t>R 195</a:t>
            </a:r>
            <a:endParaRPr/>
          </a:p>
          <a:p>
            <a:pPr indent="0" lvl="0" marL="0" marR="0" rtl="0" algn="l">
              <a:lnSpc>
                <a:spcPct val="123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89" u="none" cap="none" strike="noStrike">
                <a:solidFill>
                  <a:srgbClr val="144D50"/>
                </a:solidFill>
                <a:latin typeface="Cairo"/>
                <a:ea typeface="Cairo"/>
                <a:cs typeface="Cairo"/>
                <a:sym typeface="Cairo"/>
              </a:rPr>
              <a:t>G 239</a:t>
            </a:r>
            <a:endParaRPr/>
          </a:p>
          <a:p>
            <a:pPr indent="0" lvl="0" marL="0" marR="0" rtl="0" algn="l">
              <a:lnSpc>
                <a:spcPct val="123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89" u="none" cap="none" strike="noStrike">
                <a:solidFill>
                  <a:srgbClr val="144D50"/>
                </a:solidFill>
                <a:latin typeface="Cairo"/>
                <a:ea typeface="Cairo"/>
                <a:cs typeface="Cairo"/>
                <a:sym typeface="Cairo"/>
              </a:rPr>
              <a:t>B 241</a:t>
            </a:r>
            <a:endParaRPr/>
          </a:p>
        </p:txBody>
      </p:sp>
      <p:sp>
        <p:nvSpPr>
          <p:cNvPr id="532" name="Google Shape;532;p30"/>
          <p:cNvSpPr txBox="1"/>
          <p:nvPr/>
        </p:nvSpPr>
        <p:spPr>
          <a:xfrm>
            <a:off x="827154" y="3668037"/>
            <a:ext cx="846386" cy="1055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89" u="none" cap="none" strike="noStrike">
                <a:solidFill>
                  <a:srgbClr val="144D50"/>
                </a:solidFill>
                <a:latin typeface="Cairo"/>
                <a:ea typeface="Cairo"/>
                <a:cs typeface="Cairo"/>
                <a:sym typeface="Cairo"/>
              </a:rPr>
              <a:t>R 146</a:t>
            </a:r>
            <a:endParaRPr/>
          </a:p>
          <a:p>
            <a:pPr indent="0" lvl="0" marL="0" marR="0" rtl="0" algn="l">
              <a:lnSpc>
                <a:spcPct val="123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89" u="none" cap="none" strike="noStrike">
                <a:solidFill>
                  <a:srgbClr val="144D50"/>
                </a:solidFill>
                <a:latin typeface="Cairo"/>
                <a:ea typeface="Cairo"/>
                <a:cs typeface="Cairo"/>
                <a:sym typeface="Cairo"/>
              </a:rPr>
              <a:t>G 209</a:t>
            </a:r>
            <a:endParaRPr/>
          </a:p>
          <a:p>
            <a:pPr indent="0" lvl="0" marL="0" marR="0" rtl="0" algn="l">
              <a:lnSpc>
                <a:spcPct val="123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89" u="none" cap="none" strike="noStrike">
                <a:solidFill>
                  <a:srgbClr val="144D50"/>
                </a:solidFill>
                <a:latin typeface="Cairo"/>
                <a:ea typeface="Cairo"/>
                <a:cs typeface="Cairo"/>
                <a:sym typeface="Cairo"/>
              </a:rPr>
              <a:t>B 212</a:t>
            </a:r>
            <a:endParaRPr/>
          </a:p>
        </p:txBody>
      </p:sp>
      <p:sp>
        <p:nvSpPr>
          <p:cNvPr id="533" name="Google Shape;533;p30"/>
          <p:cNvSpPr txBox="1"/>
          <p:nvPr/>
        </p:nvSpPr>
        <p:spPr>
          <a:xfrm>
            <a:off x="827154" y="5951485"/>
            <a:ext cx="846386" cy="1055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89" u="none" cap="none" strike="noStrike">
                <a:solidFill>
                  <a:srgbClr val="144D50"/>
                </a:solidFill>
                <a:latin typeface="Cairo"/>
                <a:ea typeface="Cairo"/>
                <a:cs typeface="Cairo"/>
                <a:sym typeface="Cairo"/>
              </a:rPr>
              <a:t>R 67</a:t>
            </a:r>
            <a:endParaRPr/>
          </a:p>
          <a:p>
            <a:pPr indent="0" lvl="0" marL="0" marR="0" rtl="0" algn="l">
              <a:lnSpc>
                <a:spcPct val="123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89" u="none" cap="none" strike="noStrike">
                <a:solidFill>
                  <a:srgbClr val="144D50"/>
                </a:solidFill>
                <a:latin typeface="Cairo"/>
                <a:ea typeface="Cairo"/>
                <a:cs typeface="Cairo"/>
                <a:sym typeface="Cairo"/>
              </a:rPr>
              <a:t>G 181</a:t>
            </a:r>
            <a:endParaRPr/>
          </a:p>
          <a:p>
            <a:pPr indent="0" lvl="0" marL="0" marR="0" rtl="0" algn="l">
              <a:lnSpc>
                <a:spcPct val="123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89" u="none" cap="none" strike="noStrike">
                <a:solidFill>
                  <a:srgbClr val="144D50"/>
                </a:solidFill>
                <a:latin typeface="Cairo"/>
                <a:ea typeface="Cairo"/>
                <a:cs typeface="Cairo"/>
                <a:sym typeface="Cairo"/>
              </a:rPr>
              <a:t>B 187</a:t>
            </a:r>
            <a:endParaRPr/>
          </a:p>
        </p:txBody>
      </p:sp>
      <p:sp>
        <p:nvSpPr>
          <p:cNvPr id="534" name="Google Shape;534;p30"/>
          <p:cNvSpPr txBox="1"/>
          <p:nvPr/>
        </p:nvSpPr>
        <p:spPr>
          <a:xfrm>
            <a:off x="11924462" y="1144526"/>
            <a:ext cx="5397773" cy="15127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08" u="none" cap="none" strike="noStrike">
                <a:solidFill>
                  <a:srgbClr val="FFFFFF"/>
                </a:solidFill>
                <a:latin typeface="Cairo Light"/>
                <a:ea typeface="Cairo Light"/>
                <a:cs typeface="Cairo Light"/>
                <a:sym typeface="Cairo Light"/>
              </a:rPr>
              <a:t>#C3EFF1</a:t>
            </a:r>
            <a:endParaRPr/>
          </a:p>
        </p:txBody>
      </p:sp>
      <p:sp>
        <p:nvSpPr>
          <p:cNvPr id="535" name="Google Shape;535;p30"/>
          <p:cNvSpPr txBox="1"/>
          <p:nvPr/>
        </p:nvSpPr>
        <p:spPr>
          <a:xfrm>
            <a:off x="11590343" y="3424943"/>
            <a:ext cx="5731892" cy="15127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08" u="none" cap="none" strike="noStrike">
                <a:solidFill>
                  <a:srgbClr val="FFFFFF"/>
                </a:solidFill>
                <a:latin typeface="Cairo Light"/>
                <a:ea typeface="Cairo Light"/>
                <a:cs typeface="Cairo Light"/>
                <a:sym typeface="Cairo Light"/>
              </a:rPr>
              <a:t>#92D1D4</a:t>
            </a:r>
            <a:endParaRPr/>
          </a:p>
        </p:txBody>
      </p:sp>
      <p:sp>
        <p:nvSpPr>
          <p:cNvPr id="536" name="Google Shape;536;p30"/>
          <p:cNvSpPr txBox="1"/>
          <p:nvPr/>
        </p:nvSpPr>
        <p:spPr>
          <a:xfrm>
            <a:off x="11589152" y="5703835"/>
            <a:ext cx="5733083" cy="15127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08" u="none" cap="none" strike="noStrike">
                <a:solidFill>
                  <a:srgbClr val="FFFFFF"/>
                </a:solidFill>
                <a:latin typeface="Cairo Light"/>
                <a:ea typeface="Cairo Light"/>
                <a:cs typeface="Cairo Light"/>
                <a:sym typeface="Cairo Light"/>
              </a:rPr>
              <a:t>#43B5BB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8BBBF"/>
        </a:solidFill>
      </p:bgPr>
    </p:bg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Google Shape;541;p31"/>
          <p:cNvPicPr preferRelativeResize="0"/>
          <p:nvPr/>
        </p:nvPicPr>
        <p:blipFill rotWithShape="1">
          <a:blip r:embed="rId3">
            <a:alphaModFix/>
          </a:blip>
          <a:srcRect b="11602" l="0" r="0" t="11763"/>
          <a:stretch/>
        </p:blipFill>
        <p:spPr>
          <a:xfrm>
            <a:off x="-30325" y="0"/>
            <a:ext cx="6600374" cy="10287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31"/>
          <p:cNvPicPr preferRelativeResize="0"/>
          <p:nvPr/>
        </p:nvPicPr>
        <p:blipFill rotWithShape="1">
          <a:blip r:embed="rId4">
            <a:alphaModFix/>
          </a:blip>
          <a:srcRect b="2687" l="0" r="0" t="2687"/>
          <a:stretch/>
        </p:blipFill>
        <p:spPr>
          <a:xfrm>
            <a:off x="7360278" y="0"/>
            <a:ext cx="7247582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31"/>
          <p:cNvSpPr txBox="1"/>
          <p:nvPr/>
        </p:nvSpPr>
        <p:spPr>
          <a:xfrm rot="5400000">
            <a:off x="11051998" y="4579688"/>
            <a:ext cx="10977794" cy="11276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214" u="none" cap="none" strike="noStrike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MARKET STRATEGY</a:t>
            </a:r>
            <a:endParaRPr/>
          </a:p>
        </p:txBody>
      </p:sp>
      <p:sp>
        <p:nvSpPr>
          <p:cNvPr id="544" name="Google Shape;544;p31"/>
          <p:cNvSpPr txBox="1"/>
          <p:nvPr/>
        </p:nvSpPr>
        <p:spPr>
          <a:xfrm>
            <a:off x="-352636" y="2591267"/>
            <a:ext cx="6951268" cy="44553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595" u="none" cap="none" strike="noStrike">
                <a:solidFill>
                  <a:srgbClr val="68BBBF"/>
                </a:solidFill>
                <a:latin typeface="Cairo"/>
                <a:ea typeface="Cairo"/>
                <a:cs typeface="Cairo"/>
                <a:sym typeface="Cairo"/>
              </a:rPr>
              <a:t>03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8BBBF"/>
        </a:solidFill>
      </p:bgPr>
    </p:bg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9" name="Google Shape;549;p32"/>
          <p:cNvGrpSpPr/>
          <p:nvPr/>
        </p:nvGrpSpPr>
        <p:grpSpPr>
          <a:xfrm>
            <a:off x="0" y="631705"/>
            <a:ext cx="18288000" cy="7012679"/>
            <a:chOff x="0" y="-28575"/>
            <a:chExt cx="3219184" cy="1234422"/>
          </a:xfrm>
        </p:grpSpPr>
        <p:sp>
          <p:nvSpPr>
            <p:cNvPr id="550" name="Google Shape;550;p32"/>
            <p:cNvSpPr/>
            <p:nvPr/>
          </p:nvSpPr>
          <p:spPr>
            <a:xfrm>
              <a:off x="0" y="0"/>
              <a:ext cx="3219184" cy="1205847"/>
            </a:xfrm>
            <a:custGeom>
              <a:rect b="b" l="l" r="r" t="t"/>
              <a:pathLst>
                <a:path extrusionOk="0" h="1205847" w="3219184">
                  <a:moveTo>
                    <a:pt x="0" y="0"/>
                  </a:moveTo>
                  <a:lnTo>
                    <a:pt x="3219184" y="0"/>
                  </a:lnTo>
                  <a:lnTo>
                    <a:pt x="3219184" y="1205847"/>
                  </a:lnTo>
                  <a:lnTo>
                    <a:pt x="0" y="1205847"/>
                  </a:lnTo>
                  <a:close/>
                </a:path>
              </a:pathLst>
            </a:custGeom>
            <a:gradFill>
              <a:gsLst>
                <a:gs pos="0">
                  <a:srgbClr val="A4D8DB"/>
                </a:gs>
                <a:gs pos="50000">
                  <a:srgbClr val="6CC2C8"/>
                </a:gs>
                <a:gs pos="100000">
                  <a:srgbClr val="43B5BB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551" name="Google Shape;551;p32"/>
            <p:cNvSpPr txBox="1"/>
            <p:nvPr/>
          </p:nvSpPr>
          <p:spPr>
            <a:xfrm>
              <a:off x="0" y="-28575"/>
              <a:ext cx="3219184" cy="12344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52" name="Google Shape;55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71138" y="1406510"/>
            <a:ext cx="7060726" cy="56690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3" name="Google Shape;553;p32"/>
          <p:cNvGrpSpPr/>
          <p:nvPr/>
        </p:nvGrpSpPr>
        <p:grpSpPr>
          <a:xfrm>
            <a:off x="0" y="-108496"/>
            <a:ext cx="18288000" cy="902534"/>
            <a:chOff x="0" y="-28575"/>
            <a:chExt cx="4816593" cy="237704"/>
          </a:xfrm>
        </p:grpSpPr>
        <p:sp>
          <p:nvSpPr>
            <p:cNvPr id="554" name="Google Shape;554;p32"/>
            <p:cNvSpPr/>
            <p:nvPr/>
          </p:nvSpPr>
          <p:spPr>
            <a:xfrm>
              <a:off x="0" y="0"/>
              <a:ext cx="4816592" cy="209129"/>
            </a:xfrm>
            <a:custGeom>
              <a:rect b="b" l="l" r="r" t="t"/>
              <a:pathLst>
                <a:path extrusionOk="0" h="209129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09129"/>
                  </a:lnTo>
                  <a:lnTo>
                    <a:pt x="0" y="209129"/>
                  </a:lnTo>
                  <a:close/>
                </a:path>
              </a:pathLst>
            </a:custGeom>
            <a:solidFill>
              <a:srgbClr val="68BBBF"/>
            </a:solidFill>
            <a:ln>
              <a:noFill/>
            </a:ln>
          </p:spPr>
        </p:sp>
        <p:sp>
          <p:nvSpPr>
            <p:cNvPr id="555" name="Google Shape;555;p32"/>
            <p:cNvSpPr txBox="1"/>
            <p:nvPr/>
          </p:nvSpPr>
          <p:spPr>
            <a:xfrm>
              <a:off x="0" y="-28575"/>
              <a:ext cx="4816593" cy="2377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6" name="Google Shape;556;p32"/>
          <p:cNvGrpSpPr/>
          <p:nvPr/>
        </p:nvGrpSpPr>
        <p:grpSpPr>
          <a:xfrm>
            <a:off x="827154" y="229416"/>
            <a:ext cx="16495081" cy="323087"/>
            <a:chOff x="0" y="-28575"/>
            <a:chExt cx="21993441" cy="430783"/>
          </a:xfrm>
        </p:grpSpPr>
        <p:sp>
          <p:nvSpPr>
            <p:cNvPr id="557" name="Google Shape;557;p32"/>
            <p:cNvSpPr txBox="1"/>
            <p:nvPr/>
          </p:nvSpPr>
          <p:spPr>
            <a:xfrm>
              <a:off x="9584928" y="-28575"/>
              <a:ext cx="5616658" cy="4307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4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998" u="none" cap="none" strike="noStrike">
                  <a:solidFill>
                    <a:srgbClr val="FFFFFF"/>
                  </a:solidFill>
                  <a:latin typeface="PT Sans"/>
                  <a:ea typeface="PT Sans"/>
                  <a:cs typeface="PT Sans"/>
                  <a:sym typeface="PT Sans"/>
                </a:rPr>
                <a:t>Brand Guideline</a:t>
              </a:r>
              <a:endParaRPr/>
            </a:p>
          </p:txBody>
        </p:sp>
        <p:sp>
          <p:nvSpPr>
            <p:cNvPr id="558" name="Google Shape;558;p32"/>
            <p:cNvSpPr txBox="1"/>
            <p:nvPr/>
          </p:nvSpPr>
          <p:spPr>
            <a:xfrm>
              <a:off x="0" y="-28575"/>
              <a:ext cx="7015970" cy="4307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4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998" u="none" cap="none" strike="noStrike">
                  <a:solidFill>
                    <a:srgbClr val="FFFFFF"/>
                  </a:solidFill>
                  <a:latin typeface="PT Sans"/>
                  <a:ea typeface="PT Sans"/>
                  <a:cs typeface="PT Sans"/>
                  <a:sym typeface="PT Sans"/>
                </a:rPr>
                <a:t>Management Consulting Firm Brand</a:t>
              </a:r>
              <a:endParaRPr/>
            </a:p>
          </p:txBody>
        </p:sp>
        <p:sp>
          <p:nvSpPr>
            <p:cNvPr id="559" name="Google Shape;559;p32"/>
            <p:cNvSpPr txBox="1"/>
            <p:nvPr/>
          </p:nvSpPr>
          <p:spPr>
            <a:xfrm>
              <a:off x="16376783" y="-28575"/>
              <a:ext cx="5616658" cy="4307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4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998" u="none" cap="none" strike="noStrike">
                  <a:solidFill>
                    <a:srgbClr val="FFFFFF"/>
                  </a:solidFill>
                  <a:latin typeface="PT Sans"/>
                  <a:ea typeface="PT Sans"/>
                  <a:cs typeface="PT Sans"/>
                  <a:sym typeface="PT Sans"/>
                </a:rPr>
                <a:t>Company Name</a:t>
              </a:r>
              <a:endParaRPr/>
            </a:p>
          </p:txBody>
        </p:sp>
      </p:grpSp>
      <p:pic>
        <p:nvPicPr>
          <p:cNvPr id="560" name="Google Shape;560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71123" y="2300379"/>
            <a:ext cx="6840707" cy="4871645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32"/>
          <p:cNvSpPr txBox="1"/>
          <p:nvPr/>
        </p:nvSpPr>
        <p:spPr>
          <a:xfrm>
            <a:off x="10909352" y="8561595"/>
            <a:ext cx="6412882" cy="8328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rPr>
              <a:t>Reflect on the meaning and significance of the logo, its symbolism, and how it represents brand values.</a:t>
            </a:r>
            <a:endParaRPr/>
          </a:p>
        </p:txBody>
      </p:sp>
      <p:sp>
        <p:nvSpPr>
          <p:cNvPr id="562" name="Google Shape;562;p32"/>
          <p:cNvSpPr txBox="1"/>
          <p:nvPr/>
        </p:nvSpPr>
        <p:spPr>
          <a:xfrm>
            <a:off x="827154" y="8254445"/>
            <a:ext cx="7060713" cy="14852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500" u="none" cap="none" strike="noStrike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STATISTICS</a:t>
            </a:r>
            <a:endParaRPr/>
          </a:p>
        </p:txBody>
      </p:sp>
      <p:pic>
        <p:nvPicPr>
          <p:cNvPr id="563" name="Google Shape;563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98460" y="1255393"/>
            <a:ext cx="4758046" cy="3212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4272" y="4480629"/>
            <a:ext cx="4758046" cy="2775527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32"/>
          <p:cNvSpPr txBox="1"/>
          <p:nvPr/>
        </p:nvSpPr>
        <p:spPr>
          <a:xfrm>
            <a:off x="718085" y="1755546"/>
            <a:ext cx="3950420" cy="2183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999" u="none" cap="none" strike="noStrike">
                <a:solidFill>
                  <a:srgbClr val="FFFFFF"/>
                </a:solidFill>
                <a:latin typeface="Cairo SemiBold"/>
                <a:ea typeface="Cairo SemiBold"/>
                <a:cs typeface="Cairo SemiBold"/>
                <a:sym typeface="Cairo SemiBold"/>
              </a:rPr>
              <a:t>7 OUT OF 10</a:t>
            </a:r>
            <a:endParaRPr/>
          </a:p>
        </p:txBody>
      </p:sp>
      <p:sp>
        <p:nvSpPr>
          <p:cNvPr id="566" name="Google Shape;566;p32"/>
          <p:cNvSpPr txBox="1"/>
          <p:nvPr/>
        </p:nvSpPr>
        <p:spPr>
          <a:xfrm>
            <a:off x="1841179" y="5762626"/>
            <a:ext cx="1704231" cy="10883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999" u="none" cap="none" strike="noStrike">
                <a:solidFill>
                  <a:srgbClr val="FFFFFF"/>
                </a:solidFill>
                <a:latin typeface="Cairo SemiBold"/>
                <a:ea typeface="Cairo SemiBold"/>
                <a:cs typeface="Cairo SemiBold"/>
                <a:sym typeface="Cairo SemiBold"/>
              </a:rPr>
              <a:t>75%</a:t>
            </a:r>
            <a:endParaRPr/>
          </a:p>
        </p:txBody>
      </p:sp>
      <p:sp>
        <p:nvSpPr>
          <p:cNvPr id="567" name="Google Shape;567;p32"/>
          <p:cNvSpPr txBox="1"/>
          <p:nvPr/>
        </p:nvSpPr>
        <p:spPr>
          <a:xfrm>
            <a:off x="5494964" y="4907909"/>
            <a:ext cx="3965038" cy="16901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rPr>
              <a:t>Lorem ipsum dolor sit amet, consectetur adipiscing elit, sed do eiusmod tempor incididunt ut labore et dolore magna aliqua.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8BBBF"/>
        </a:solidFill>
      </p:bgPr>
    </p:bg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2" name="Google Shape;572;p33"/>
          <p:cNvGrpSpPr/>
          <p:nvPr/>
        </p:nvGrpSpPr>
        <p:grpSpPr>
          <a:xfrm>
            <a:off x="0" y="-108496"/>
            <a:ext cx="18288000" cy="902534"/>
            <a:chOff x="0" y="-28575"/>
            <a:chExt cx="4816593" cy="237704"/>
          </a:xfrm>
        </p:grpSpPr>
        <p:sp>
          <p:nvSpPr>
            <p:cNvPr id="573" name="Google Shape;573;p33"/>
            <p:cNvSpPr/>
            <p:nvPr/>
          </p:nvSpPr>
          <p:spPr>
            <a:xfrm>
              <a:off x="0" y="0"/>
              <a:ext cx="4816592" cy="209129"/>
            </a:xfrm>
            <a:custGeom>
              <a:rect b="b" l="l" r="r" t="t"/>
              <a:pathLst>
                <a:path extrusionOk="0" h="209129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09129"/>
                  </a:lnTo>
                  <a:lnTo>
                    <a:pt x="0" y="209129"/>
                  </a:lnTo>
                  <a:close/>
                </a:path>
              </a:pathLst>
            </a:custGeom>
            <a:solidFill>
              <a:srgbClr val="68BBBF"/>
            </a:solidFill>
            <a:ln>
              <a:noFill/>
            </a:ln>
          </p:spPr>
        </p:sp>
        <p:sp>
          <p:nvSpPr>
            <p:cNvPr id="574" name="Google Shape;574;p33"/>
            <p:cNvSpPr txBox="1"/>
            <p:nvPr/>
          </p:nvSpPr>
          <p:spPr>
            <a:xfrm>
              <a:off x="0" y="-28575"/>
              <a:ext cx="4816593" cy="2377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5" name="Google Shape;575;p33"/>
          <p:cNvGrpSpPr/>
          <p:nvPr/>
        </p:nvGrpSpPr>
        <p:grpSpPr>
          <a:xfrm>
            <a:off x="0" y="631705"/>
            <a:ext cx="18288000" cy="4040844"/>
            <a:chOff x="0" y="-28575"/>
            <a:chExt cx="3219184" cy="711298"/>
          </a:xfrm>
        </p:grpSpPr>
        <p:sp>
          <p:nvSpPr>
            <p:cNvPr id="576" name="Google Shape;576;p33"/>
            <p:cNvSpPr/>
            <p:nvPr/>
          </p:nvSpPr>
          <p:spPr>
            <a:xfrm>
              <a:off x="0" y="0"/>
              <a:ext cx="3219184" cy="682723"/>
            </a:xfrm>
            <a:custGeom>
              <a:rect b="b" l="l" r="r" t="t"/>
              <a:pathLst>
                <a:path extrusionOk="0" h="682723" w="3219184">
                  <a:moveTo>
                    <a:pt x="0" y="0"/>
                  </a:moveTo>
                  <a:lnTo>
                    <a:pt x="3219184" y="0"/>
                  </a:lnTo>
                  <a:lnTo>
                    <a:pt x="3219184" y="682723"/>
                  </a:lnTo>
                  <a:lnTo>
                    <a:pt x="0" y="682723"/>
                  </a:lnTo>
                  <a:close/>
                </a:path>
              </a:pathLst>
            </a:custGeom>
            <a:gradFill>
              <a:gsLst>
                <a:gs pos="0">
                  <a:srgbClr val="A4D8DB"/>
                </a:gs>
                <a:gs pos="50000">
                  <a:srgbClr val="6CC2C8"/>
                </a:gs>
                <a:gs pos="100000">
                  <a:srgbClr val="43B5BB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577" name="Google Shape;577;p33"/>
            <p:cNvSpPr txBox="1"/>
            <p:nvPr/>
          </p:nvSpPr>
          <p:spPr>
            <a:xfrm>
              <a:off x="0" y="-28575"/>
              <a:ext cx="3219184" cy="7112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8" name="Google Shape;578;p33"/>
          <p:cNvSpPr/>
          <p:nvPr/>
        </p:nvSpPr>
        <p:spPr>
          <a:xfrm flipH="1">
            <a:off x="0" y="4672549"/>
            <a:ext cx="5803076" cy="2890987"/>
          </a:xfrm>
          <a:custGeom>
            <a:rect b="b" l="l" r="r" t="t"/>
            <a:pathLst>
              <a:path extrusionOk="0" h="2890987" w="5803076">
                <a:moveTo>
                  <a:pt x="5803076" y="0"/>
                </a:moveTo>
                <a:lnTo>
                  <a:pt x="0" y="0"/>
                </a:lnTo>
                <a:lnTo>
                  <a:pt x="0" y="2890987"/>
                </a:lnTo>
                <a:lnTo>
                  <a:pt x="5803076" y="2890987"/>
                </a:lnTo>
                <a:lnTo>
                  <a:pt x="5803076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79" name="Google Shape;579;p33"/>
          <p:cNvSpPr/>
          <p:nvPr/>
        </p:nvSpPr>
        <p:spPr>
          <a:xfrm flipH="1">
            <a:off x="6173156" y="4672549"/>
            <a:ext cx="5803076" cy="2890987"/>
          </a:xfrm>
          <a:custGeom>
            <a:rect b="b" l="l" r="r" t="t"/>
            <a:pathLst>
              <a:path extrusionOk="0" h="2890987" w="5803076">
                <a:moveTo>
                  <a:pt x="5803077" y="0"/>
                </a:moveTo>
                <a:lnTo>
                  <a:pt x="0" y="0"/>
                </a:lnTo>
                <a:lnTo>
                  <a:pt x="0" y="2890987"/>
                </a:lnTo>
                <a:lnTo>
                  <a:pt x="5803077" y="2890987"/>
                </a:lnTo>
                <a:lnTo>
                  <a:pt x="5803077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80" name="Google Shape;580;p33"/>
          <p:cNvSpPr/>
          <p:nvPr/>
        </p:nvSpPr>
        <p:spPr>
          <a:xfrm flipH="1">
            <a:off x="12484924" y="4672549"/>
            <a:ext cx="5803076" cy="2890987"/>
          </a:xfrm>
          <a:custGeom>
            <a:rect b="b" l="l" r="r" t="t"/>
            <a:pathLst>
              <a:path extrusionOk="0" h="2890987" w="5803076">
                <a:moveTo>
                  <a:pt x="5803076" y="0"/>
                </a:moveTo>
                <a:lnTo>
                  <a:pt x="0" y="0"/>
                </a:lnTo>
                <a:lnTo>
                  <a:pt x="0" y="2890987"/>
                </a:lnTo>
                <a:lnTo>
                  <a:pt x="5803076" y="2890987"/>
                </a:lnTo>
                <a:lnTo>
                  <a:pt x="5803076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81" name="Google Shape;581;p33"/>
          <p:cNvSpPr/>
          <p:nvPr/>
        </p:nvSpPr>
        <p:spPr>
          <a:xfrm flipH="1" rot="10800000">
            <a:off x="0" y="1781562"/>
            <a:ext cx="5803076" cy="2890987"/>
          </a:xfrm>
          <a:custGeom>
            <a:rect b="b" l="l" r="r" t="t"/>
            <a:pathLst>
              <a:path extrusionOk="0" h="2890987" w="5803076">
                <a:moveTo>
                  <a:pt x="5803076" y="0"/>
                </a:moveTo>
                <a:lnTo>
                  <a:pt x="0" y="0"/>
                </a:lnTo>
                <a:lnTo>
                  <a:pt x="0" y="2890987"/>
                </a:lnTo>
                <a:lnTo>
                  <a:pt x="5803076" y="2890987"/>
                </a:lnTo>
                <a:lnTo>
                  <a:pt x="5803076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82" name="Google Shape;582;p33"/>
          <p:cNvSpPr/>
          <p:nvPr/>
        </p:nvSpPr>
        <p:spPr>
          <a:xfrm flipH="1" rot="10800000">
            <a:off x="6173156" y="1781562"/>
            <a:ext cx="5803076" cy="2890987"/>
          </a:xfrm>
          <a:custGeom>
            <a:rect b="b" l="l" r="r" t="t"/>
            <a:pathLst>
              <a:path extrusionOk="0" h="2890987" w="5803076">
                <a:moveTo>
                  <a:pt x="5803077" y="0"/>
                </a:moveTo>
                <a:lnTo>
                  <a:pt x="0" y="0"/>
                </a:lnTo>
                <a:lnTo>
                  <a:pt x="0" y="2890987"/>
                </a:lnTo>
                <a:lnTo>
                  <a:pt x="5803077" y="2890987"/>
                </a:lnTo>
                <a:lnTo>
                  <a:pt x="5803077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83" name="Google Shape;583;p33"/>
          <p:cNvSpPr/>
          <p:nvPr/>
        </p:nvSpPr>
        <p:spPr>
          <a:xfrm flipH="1" rot="10800000">
            <a:off x="12484924" y="1781562"/>
            <a:ext cx="5803076" cy="2890987"/>
          </a:xfrm>
          <a:custGeom>
            <a:rect b="b" l="l" r="r" t="t"/>
            <a:pathLst>
              <a:path extrusionOk="0" h="2890987" w="5803076">
                <a:moveTo>
                  <a:pt x="5803076" y="0"/>
                </a:moveTo>
                <a:lnTo>
                  <a:pt x="0" y="0"/>
                </a:lnTo>
                <a:lnTo>
                  <a:pt x="0" y="2890987"/>
                </a:lnTo>
                <a:lnTo>
                  <a:pt x="5803076" y="2890987"/>
                </a:lnTo>
                <a:lnTo>
                  <a:pt x="5803076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584" name="Google Shape;584;p33"/>
          <p:cNvGrpSpPr/>
          <p:nvPr/>
        </p:nvGrpSpPr>
        <p:grpSpPr>
          <a:xfrm>
            <a:off x="827154" y="229416"/>
            <a:ext cx="16495081" cy="323087"/>
            <a:chOff x="0" y="-28575"/>
            <a:chExt cx="21993441" cy="430783"/>
          </a:xfrm>
        </p:grpSpPr>
        <p:sp>
          <p:nvSpPr>
            <p:cNvPr id="585" name="Google Shape;585;p33"/>
            <p:cNvSpPr txBox="1"/>
            <p:nvPr/>
          </p:nvSpPr>
          <p:spPr>
            <a:xfrm>
              <a:off x="9584928" y="-28575"/>
              <a:ext cx="5616658" cy="4307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4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998" u="none" cap="none" strike="noStrike">
                  <a:solidFill>
                    <a:srgbClr val="FFFFFF"/>
                  </a:solidFill>
                  <a:latin typeface="PT Sans"/>
                  <a:ea typeface="PT Sans"/>
                  <a:cs typeface="PT Sans"/>
                  <a:sym typeface="PT Sans"/>
                </a:rPr>
                <a:t>Brand Guideline</a:t>
              </a:r>
              <a:endParaRPr/>
            </a:p>
          </p:txBody>
        </p:sp>
        <p:sp>
          <p:nvSpPr>
            <p:cNvPr id="586" name="Google Shape;586;p33"/>
            <p:cNvSpPr txBox="1"/>
            <p:nvPr/>
          </p:nvSpPr>
          <p:spPr>
            <a:xfrm>
              <a:off x="0" y="-28575"/>
              <a:ext cx="7015970" cy="4307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4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998" u="none" cap="none" strike="noStrike">
                  <a:solidFill>
                    <a:srgbClr val="FFFFFF"/>
                  </a:solidFill>
                  <a:latin typeface="PT Sans"/>
                  <a:ea typeface="PT Sans"/>
                  <a:cs typeface="PT Sans"/>
                  <a:sym typeface="PT Sans"/>
                </a:rPr>
                <a:t>Management Consulting Firm Brand</a:t>
              </a:r>
              <a:endParaRPr/>
            </a:p>
          </p:txBody>
        </p:sp>
        <p:sp>
          <p:nvSpPr>
            <p:cNvPr id="587" name="Google Shape;587;p33"/>
            <p:cNvSpPr txBox="1"/>
            <p:nvPr/>
          </p:nvSpPr>
          <p:spPr>
            <a:xfrm>
              <a:off x="16376783" y="-28575"/>
              <a:ext cx="5616658" cy="4307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4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998" u="none" cap="none" strike="noStrike">
                  <a:solidFill>
                    <a:srgbClr val="FFFFFF"/>
                  </a:solidFill>
                  <a:latin typeface="PT Sans"/>
                  <a:ea typeface="PT Sans"/>
                  <a:cs typeface="PT Sans"/>
                  <a:sym typeface="PT Sans"/>
                </a:rPr>
                <a:t>Company Name</a:t>
              </a:r>
              <a:endParaRPr/>
            </a:p>
          </p:txBody>
        </p:sp>
      </p:grpSp>
      <p:sp>
        <p:nvSpPr>
          <p:cNvPr id="588" name="Google Shape;588;p33"/>
          <p:cNvSpPr txBox="1"/>
          <p:nvPr/>
        </p:nvSpPr>
        <p:spPr>
          <a:xfrm>
            <a:off x="2212826" y="2268081"/>
            <a:ext cx="1377424" cy="14802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500" u="none" cap="none" strike="noStrike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A</a:t>
            </a:r>
            <a:endParaRPr/>
          </a:p>
        </p:txBody>
      </p:sp>
      <p:sp>
        <p:nvSpPr>
          <p:cNvPr id="589" name="Google Shape;589;p33"/>
          <p:cNvSpPr txBox="1"/>
          <p:nvPr/>
        </p:nvSpPr>
        <p:spPr>
          <a:xfrm>
            <a:off x="8385983" y="2265559"/>
            <a:ext cx="1377424" cy="14852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500" u="none" cap="none" strike="noStrike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B</a:t>
            </a:r>
            <a:endParaRPr/>
          </a:p>
        </p:txBody>
      </p:sp>
      <p:sp>
        <p:nvSpPr>
          <p:cNvPr id="590" name="Google Shape;590;p33"/>
          <p:cNvSpPr txBox="1"/>
          <p:nvPr/>
        </p:nvSpPr>
        <p:spPr>
          <a:xfrm>
            <a:off x="14697750" y="2265559"/>
            <a:ext cx="1377424" cy="14852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500" u="none" cap="none" strike="noStrike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C</a:t>
            </a:r>
            <a:endParaRPr/>
          </a:p>
        </p:txBody>
      </p:sp>
      <p:sp>
        <p:nvSpPr>
          <p:cNvPr id="591" name="Google Shape;591;p33"/>
          <p:cNvSpPr txBox="1"/>
          <p:nvPr/>
        </p:nvSpPr>
        <p:spPr>
          <a:xfrm>
            <a:off x="919019" y="5048786"/>
            <a:ext cx="39651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rPr>
              <a:t>Lorem ipsum dolor sit amet, consectetur adipiscing elit sed do eiusmod tempor incididunt.</a:t>
            </a:r>
            <a:endParaRPr/>
          </a:p>
        </p:txBody>
      </p:sp>
      <p:sp>
        <p:nvSpPr>
          <p:cNvPr id="592" name="Google Shape;592;p33"/>
          <p:cNvSpPr txBox="1"/>
          <p:nvPr/>
        </p:nvSpPr>
        <p:spPr>
          <a:xfrm>
            <a:off x="7092175" y="5048786"/>
            <a:ext cx="39651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rPr>
              <a:t>Lorem ipsum dolor sit amet, consectetur adipiscing elit sed do eiusmod tempor incididunt.</a:t>
            </a:r>
            <a:endParaRPr/>
          </a:p>
        </p:txBody>
      </p:sp>
      <p:sp>
        <p:nvSpPr>
          <p:cNvPr id="593" name="Google Shape;593;p33"/>
          <p:cNvSpPr txBox="1"/>
          <p:nvPr/>
        </p:nvSpPr>
        <p:spPr>
          <a:xfrm>
            <a:off x="13403943" y="5048786"/>
            <a:ext cx="39651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rPr>
              <a:t>Lorem ipsum dolor sit amet, consectetur adipiscing elit sed do eiusmod tempor incididunt.</a:t>
            </a:r>
            <a:endParaRPr/>
          </a:p>
        </p:txBody>
      </p:sp>
      <p:sp>
        <p:nvSpPr>
          <p:cNvPr id="594" name="Google Shape;594;p33"/>
          <p:cNvSpPr txBox="1"/>
          <p:nvPr/>
        </p:nvSpPr>
        <p:spPr>
          <a:xfrm>
            <a:off x="919019" y="3790706"/>
            <a:ext cx="3965038" cy="4427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Write a main topic here</a:t>
            </a:r>
            <a:endParaRPr/>
          </a:p>
        </p:txBody>
      </p:sp>
      <p:sp>
        <p:nvSpPr>
          <p:cNvPr id="595" name="Google Shape;595;p33"/>
          <p:cNvSpPr txBox="1"/>
          <p:nvPr/>
        </p:nvSpPr>
        <p:spPr>
          <a:xfrm>
            <a:off x="7092175" y="3790706"/>
            <a:ext cx="3965038" cy="4427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Write a main topic here</a:t>
            </a:r>
            <a:endParaRPr/>
          </a:p>
        </p:txBody>
      </p:sp>
      <p:sp>
        <p:nvSpPr>
          <p:cNvPr id="596" name="Google Shape;596;p33"/>
          <p:cNvSpPr txBox="1"/>
          <p:nvPr/>
        </p:nvSpPr>
        <p:spPr>
          <a:xfrm>
            <a:off x="13403943" y="3790706"/>
            <a:ext cx="3965038" cy="4427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Write a main topic here</a:t>
            </a:r>
            <a:endParaRPr/>
          </a:p>
        </p:txBody>
      </p:sp>
      <p:sp>
        <p:nvSpPr>
          <p:cNvPr id="597" name="Google Shape;597;p33"/>
          <p:cNvSpPr txBox="1"/>
          <p:nvPr/>
        </p:nvSpPr>
        <p:spPr>
          <a:xfrm>
            <a:off x="0" y="8268386"/>
            <a:ext cx="18288000" cy="1328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500" u="none" cap="none" strike="noStrike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OUR COMPETITIVE ADVANTAGE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8BBBF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16"/>
          <p:cNvGrpSpPr/>
          <p:nvPr/>
        </p:nvGrpSpPr>
        <p:grpSpPr>
          <a:xfrm>
            <a:off x="0" y="631706"/>
            <a:ext cx="18287862" cy="9655224"/>
            <a:chOff x="0" y="-28575"/>
            <a:chExt cx="3219184" cy="1699594"/>
          </a:xfrm>
        </p:grpSpPr>
        <p:sp>
          <p:nvSpPr>
            <p:cNvPr id="220" name="Google Shape;220;p16"/>
            <p:cNvSpPr/>
            <p:nvPr/>
          </p:nvSpPr>
          <p:spPr>
            <a:xfrm>
              <a:off x="0" y="0"/>
              <a:ext cx="3219184" cy="1671019"/>
            </a:xfrm>
            <a:custGeom>
              <a:rect b="b" l="l" r="r" t="t"/>
              <a:pathLst>
                <a:path extrusionOk="0" h="1671019" w="3219184">
                  <a:moveTo>
                    <a:pt x="0" y="0"/>
                  </a:moveTo>
                  <a:lnTo>
                    <a:pt x="3219184" y="0"/>
                  </a:lnTo>
                  <a:lnTo>
                    <a:pt x="3219184" y="1671019"/>
                  </a:lnTo>
                  <a:lnTo>
                    <a:pt x="0" y="1671019"/>
                  </a:lnTo>
                  <a:close/>
                </a:path>
              </a:pathLst>
            </a:custGeom>
            <a:gradFill>
              <a:gsLst>
                <a:gs pos="0">
                  <a:srgbClr val="A4D8DB"/>
                </a:gs>
                <a:gs pos="50000">
                  <a:srgbClr val="6CC2C8"/>
                </a:gs>
                <a:gs pos="100000">
                  <a:srgbClr val="43B5BB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221" name="Google Shape;221;p16"/>
            <p:cNvSpPr txBox="1"/>
            <p:nvPr/>
          </p:nvSpPr>
          <p:spPr>
            <a:xfrm>
              <a:off x="0" y="-28575"/>
              <a:ext cx="3219184" cy="16995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22" name="Google Shape;222;p16"/>
          <p:cNvPicPr preferRelativeResize="0"/>
          <p:nvPr/>
        </p:nvPicPr>
        <p:blipFill rotWithShape="1">
          <a:blip r:embed="rId3">
            <a:alphaModFix/>
          </a:blip>
          <a:srcRect b="0" l="0" r="5078" t="0"/>
          <a:stretch/>
        </p:blipFill>
        <p:spPr>
          <a:xfrm>
            <a:off x="4749150" y="794050"/>
            <a:ext cx="13538852" cy="9492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3" name="Google Shape;223;p16"/>
          <p:cNvGrpSpPr/>
          <p:nvPr/>
        </p:nvGrpSpPr>
        <p:grpSpPr>
          <a:xfrm>
            <a:off x="827154" y="229416"/>
            <a:ext cx="16495081" cy="323087"/>
            <a:chOff x="0" y="-28575"/>
            <a:chExt cx="21993441" cy="430783"/>
          </a:xfrm>
        </p:grpSpPr>
        <p:sp>
          <p:nvSpPr>
            <p:cNvPr id="224" name="Google Shape;224;p16"/>
            <p:cNvSpPr txBox="1"/>
            <p:nvPr/>
          </p:nvSpPr>
          <p:spPr>
            <a:xfrm>
              <a:off x="9584928" y="-28575"/>
              <a:ext cx="5616658" cy="4307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4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998" u="none" cap="none" strike="noStrike">
                  <a:solidFill>
                    <a:srgbClr val="FFFFFF"/>
                  </a:solidFill>
                  <a:latin typeface="PT Sans"/>
                  <a:ea typeface="PT Sans"/>
                  <a:cs typeface="PT Sans"/>
                  <a:sym typeface="PT Sans"/>
                </a:rPr>
                <a:t>Brand Guideline</a:t>
              </a:r>
              <a:endParaRPr/>
            </a:p>
          </p:txBody>
        </p:sp>
        <p:sp>
          <p:nvSpPr>
            <p:cNvPr id="225" name="Google Shape;225;p16"/>
            <p:cNvSpPr txBox="1"/>
            <p:nvPr/>
          </p:nvSpPr>
          <p:spPr>
            <a:xfrm>
              <a:off x="0" y="-28575"/>
              <a:ext cx="7015970" cy="4307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4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998" u="none" cap="none" strike="noStrike">
                  <a:solidFill>
                    <a:srgbClr val="FFFFFF"/>
                  </a:solidFill>
                  <a:latin typeface="PT Sans"/>
                  <a:ea typeface="PT Sans"/>
                  <a:cs typeface="PT Sans"/>
                  <a:sym typeface="PT Sans"/>
                </a:rPr>
                <a:t>Management Consulting Firm Brand</a:t>
              </a:r>
              <a:endParaRPr/>
            </a:p>
          </p:txBody>
        </p:sp>
        <p:sp>
          <p:nvSpPr>
            <p:cNvPr id="226" name="Google Shape;226;p16"/>
            <p:cNvSpPr txBox="1"/>
            <p:nvPr/>
          </p:nvSpPr>
          <p:spPr>
            <a:xfrm>
              <a:off x="16376783" y="-28575"/>
              <a:ext cx="5616658" cy="4307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4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998" u="none" cap="none" strike="noStrike">
                  <a:solidFill>
                    <a:srgbClr val="FFFFFF"/>
                  </a:solidFill>
                  <a:latin typeface="PT Sans"/>
                  <a:ea typeface="PT Sans"/>
                  <a:cs typeface="PT Sans"/>
                  <a:sym typeface="PT Sans"/>
                </a:rPr>
                <a:t>Company Name</a:t>
              </a:r>
              <a:endParaRPr/>
            </a:p>
          </p:txBody>
        </p:sp>
      </p:grpSp>
      <p:sp>
        <p:nvSpPr>
          <p:cNvPr id="227" name="Google Shape;227;p16"/>
          <p:cNvSpPr txBox="1"/>
          <p:nvPr/>
        </p:nvSpPr>
        <p:spPr>
          <a:xfrm rot="-5400000">
            <a:off x="-1985268" y="4679483"/>
            <a:ext cx="8950071" cy="17220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86" u="none" cap="none" strike="noStrike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OVERVIEW</a:t>
            </a:r>
            <a:endParaRPr/>
          </a:p>
        </p:txBody>
      </p:sp>
      <p:sp>
        <p:nvSpPr>
          <p:cNvPr id="228" name="Google Shape;228;p16"/>
          <p:cNvSpPr txBox="1"/>
          <p:nvPr/>
        </p:nvSpPr>
        <p:spPr>
          <a:xfrm>
            <a:off x="11555071" y="1659399"/>
            <a:ext cx="5737925" cy="8599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4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616" u="none" cap="none" strike="noStrike">
                <a:solidFill>
                  <a:srgbClr val="FFFFFF"/>
                </a:solidFill>
                <a:latin typeface="Cairo SemiBold"/>
                <a:ea typeface="Cairo SemiBold"/>
                <a:cs typeface="Cairo SemiBold"/>
                <a:sym typeface="Cairo SemiBold"/>
              </a:rPr>
              <a:t>INTRODUCTION</a:t>
            </a:r>
            <a:endParaRPr/>
          </a:p>
        </p:txBody>
      </p:sp>
      <p:sp>
        <p:nvSpPr>
          <p:cNvPr id="229" name="Google Shape;229;p16"/>
          <p:cNvSpPr txBox="1"/>
          <p:nvPr/>
        </p:nvSpPr>
        <p:spPr>
          <a:xfrm>
            <a:off x="8363038" y="1144962"/>
            <a:ext cx="2374605" cy="24982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48" u="none" cap="none" strike="noStrike">
                <a:solidFill>
                  <a:srgbClr val="FFFFFF"/>
                </a:solidFill>
                <a:latin typeface="Cairo Light"/>
                <a:ea typeface="Cairo Light"/>
                <a:cs typeface="Cairo Light"/>
                <a:sym typeface="Cairo Light"/>
              </a:rPr>
              <a:t>01</a:t>
            </a:r>
            <a:endParaRPr/>
          </a:p>
        </p:txBody>
      </p:sp>
      <p:sp>
        <p:nvSpPr>
          <p:cNvPr id="230" name="Google Shape;230;p16"/>
          <p:cNvSpPr txBox="1"/>
          <p:nvPr/>
        </p:nvSpPr>
        <p:spPr>
          <a:xfrm>
            <a:off x="11555071" y="2548080"/>
            <a:ext cx="42711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14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rPr>
              <a:t>Lorem ipsum dolor sit amet, consectetur adipiscing elit.</a:t>
            </a:r>
            <a:endParaRPr/>
          </a:p>
        </p:txBody>
      </p:sp>
      <p:sp>
        <p:nvSpPr>
          <p:cNvPr id="231" name="Google Shape;231;p16"/>
          <p:cNvSpPr txBox="1"/>
          <p:nvPr/>
        </p:nvSpPr>
        <p:spPr>
          <a:xfrm>
            <a:off x="11555071" y="4777235"/>
            <a:ext cx="5737925" cy="8599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4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616" u="none" cap="none" strike="noStrike">
                <a:solidFill>
                  <a:srgbClr val="FFFFFF"/>
                </a:solidFill>
                <a:latin typeface="Cairo SemiBold"/>
                <a:ea typeface="Cairo SemiBold"/>
                <a:cs typeface="Cairo SemiBold"/>
                <a:sym typeface="Cairo SemiBold"/>
              </a:rPr>
              <a:t>OUR BRAND</a:t>
            </a:r>
            <a:endParaRPr/>
          </a:p>
        </p:txBody>
      </p:sp>
      <p:sp>
        <p:nvSpPr>
          <p:cNvPr id="232" name="Google Shape;232;p16"/>
          <p:cNvSpPr txBox="1"/>
          <p:nvPr/>
        </p:nvSpPr>
        <p:spPr>
          <a:xfrm>
            <a:off x="8363038" y="4262798"/>
            <a:ext cx="2374605" cy="24982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48" u="none" cap="none" strike="noStrike">
                <a:solidFill>
                  <a:srgbClr val="FFFFFF"/>
                </a:solidFill>
                <a:latin typeface="Cairo Light"/>
                <a:ea typeface="Cairo Light"/>
                <a:cs typeface="Cairo Light"/>
                <a:sym typeface="Cairo Light"/>
              </a:rPr>
              <a:t>02</a:t>
            </a:r>
            <a:endParaRPr/>
          </a:p>
        </p:txBody>
      </p:sp>
      <p:sp>
        <p:nvSpPr>
          <p:cNvPr id="233" name="Google Shape;233;p16"/>
          <p:cNvSpPr txBox="1"/>
          <p:nvPr/>
        </p:nvSpPr>
        <p:spPr>
          <a:xfrm>
            <a:off x="11555071" y="5665916"/>
            <a:ext cx="42711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14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rPr>
              <a:t>Lorem ipsum dolor sit amet, consectetur adipiscing elit.</a:t>
            </a:r>
            <a:endParaRPr/>
          </a:p>
        </p:txBody>
      </p:sp>
      <p:sp>
        <p:nvSpPr>
          <p:cNvPr id="234" name="Google Shape;234;p16"/>
          <p:cNvSpPr txBox="1"/>
          <p:nvPr/>
        </p:nvSpPr>
        <p:spPr>
          <a:xfrm>
            <a:off x="11555071" y="7895071"/>
            <a:ext cx="8259010" cy="8599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4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616" u="none" cap="none" strike="noStrike">
                <a:solidFill>
                  <a:srgbClr val="FFFFFF"/>
                </a:solidFill>
                <a:latin typeface="Cairo SemiBold"/>
                <a:ea typeface="Cairo SemiBold"/>
                <a:cs typeface="Cairo SemiBold"/>
                <a:sym typeface="Cairo SemiBold"/>
              </a:rPr>
              <a:t>STRATEGY</a:t>
            </a:r>
            <a:endParaRPr/>
          </a:p>
        </p:txBody>
      </p:sp>
      <p:sp>
        <p:nvSpPr>
          <p:cNvPr id="235" name="Google Shape;235;p16"/>
          <p:cNvSpPr txBox="1"/>
          <p:nvPr/>
        </p:nvSpPr>
        <p:spPr>
          <a:xfrm>
            <a:off x="8363038" y="7380634"/>
            <a:ext cx="2374605" cy="24982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48" u="none" cap="none" strike="noStrike">
                <a:solidFill>
                  <a:srgbClr val="FFFFFF"/>
                </a:solidFill>
                <a:latin typeface="Cairo Light"/>
                <a:ea typeface="Cairo Light"/>
                <a:cs typeface="Cairo Light"/>
                <a:sym typeface="Cairo Light"/>
              </a:rPr>
              <a:t>03</a:t>
            </a:r>
            <a:endParaRPr/>
          </a:p>
        </p:txBody>
      </p:sp>
      <p:sp>
        <p:nvSpPr>
          <p:cNvPr id="236" name="Google Shape;236;p16"/>
          <p:cNvSpPr txBox="1"/>
          <p:nvPr/>
        </p:nvSpPr>
        <p:spPr>
          <a:xfrm>
            <a:off x="11555071" y="8783751"/>
            <a:ext cx="42711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14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rPr>
              <a:t>Lorem ipsum dolor sit amet, consectetur adipiscing elit.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8BBBF"/>
        </a:solidFill>
      </p:bgPr>
    </p:bg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2" name="Google Shape;602;p34"/>
          <p:cNvGrpSpPr/>
          <p:nvPr/>
        </p:nvGrpSpPr>
        <p:grpSpPr>
          <a:xfrm>
            <a:off x="0" y="-108496"/>
            <a:ext cx="18288000" cy="902534"/>
            <a:chOff x="0" y="-28575"/>
            <a:chExt cx="4816593" cy="237704"/>
          </a:xfrm>
        </p:grpSpPr>
        <p:sp>
          <p:nvSpPr>
            <p:cNvPr id="603" name="Google Shape;603;p34"/>
            <p:cNvSpPr/>
            <p:nvPr/>
          </p:nvSpPr>
          <p:spPr>
            <a:xfrm>
              <a:off x="0" y="0"/>
              <a:ext cx="4816592" cy="209129"/>
            </a:xfrm>
            <a:custGeom>
              <a:rect b="b" l="l" r="r" t="t"/>
              <a:pathLst>
                <a:path extrusionOk="0" h="209129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09129"/>
                  </a:lnTo>
                  <a:lnTo>
                    <a:pt x="0" y="209129"/>
                  </a:lnTo>
                  <a:close/>
                </a:path>
              </a:pathLst>
            </a:custGeom>
            <a:solidFill>
              <a:srgbClr val="68BBBF"/>
            </a:solidFill>
            <a:ln>
              <a:noFill/>
            </a:ln>
          </p:spPr>
        </p:sp>
        <p:sp>
          <p:nvSpPr>
            <p:cNvPr id="604" name="Google Shape;604;p34"/>
            <p:cNvSpPr txBox="1"/>
            <p:nvPr/>
          </p:nvSpPr>
          <p:spPr>
            <a:xfrm>
              <a:off x="0" y="-28575"/>
              <a:ext cx="4816593" cy="2377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5" name="Google Shape;605;p34"/>
          <p:cNvGrpSpPr/>
          <p:nvPr/>
        </p:nvGrpSpPr>
        <p:grpSpPr>
          <a:xfrm>
            <a:off x="827154" y="229416"/>
            <a:ext cx="16495081" cy="323087"/>
            <a:chOff x="0" y="-28575"/>
            <a:chExt cx="21993441" cy="430783"/>
          </a:xfrm>
        </p:grpSpPr>
        <p:sp>
          <p:nvSpPr>
            <p:cNvPr id="606" name="Google Shape;606;p34"/>
            <p:cNvSpPr txBox="1"/>
            <p:nvPr/>
          </p:nvSpPr>
          <p:spPr>
            <a:xfrm>
              <a:off x="9584928" y="-28575"/>
              <a:ext cx="5616658" cy="4307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4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998" u="none" cap="none" strike="noStrike">
                  <a:solidFill>
                    <a:srgbClr val="FFFFFF"/>
                  </a:solidFill>
                  <a:latin typeface="PT Sans"/>
                  <a:ea typeface="PT Sans"/>
                  <a:cs typeface="PT Sans"/>
                  <a:sym typeface="PT Sans"/>
                </a:rPr>
                <a:t>Brand Guideline</a:t>
              </a:r>
              <a:endParaRPr/>
            </a:p>
          </p:txBody>
        </p:sp>
        <p:sp>
          <p:nvSpPr>
            <p:cNvPr id="607" name="Google Shape;607;p34"/>
            <p:cNvSpPr txBox="1"/>
            <p:nvPr/>
          </p:nvSpPr>
          <p:spPr>
            <a:xfrm>
              <a:off x="0" y="-28575"/>
              <a:ext cx="7015970" cy="4307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4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998" u="none" cap="none" strike="noStrike">
                  <a:solidFill>
                    <a:srgbClr val="FFFFFF"/>
                  </a:solidFill>
                  <a:latin typeface="PT Sans"/>
                  <a:ea typeface="PT Sans"/>
                  <a:cs typeface="PT Sans"/>
                  <a:sym typeface="PT Sans"/>
                </a:rPr>
                <a:t>Management Consulting Firm Brand</a:t>
              </a:r>
              <a:endParaRPr/>
            </a:p>
          </p:txBody>
        </p:sp>
        <p:sp>
          <p:nvSpPr>
            <p:cNvPr id="608" name="Google Shape;608;p34"/>
            <p:cNvSpPr txBox="1"/>
            <p:nvPr/>
          </p:nvSpPr>
          <p:spPr>
            <a:xfrm>
              <a:off x="16376783" y="-28575"/>
              <a:ext cx="5616658" cy="4307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4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998" u="none" cap="none" strike="noStrike">
                  <a:solidFill>
                    <a:srgbClr val="FFFFFF"/>
                  </a:solidFill>
                  <a:latin typeface="PT Sans"/>
                  <a:ea typeface="PT Sans"/>
                  <a:cs typeface="PT Sans"/>
                  <a:sym typeface="PT Sans"/>
                </a:rPr>
                <a:t>Company Name</a:t>
              </a:r>
              <a:endParaRPr/>
            </a:p>
          </p:txBody>
        </p:sp>
      </p:grpSp>
      <p:grpSp>
        <p:nvGrpSpPr>
          <p:cNvPr id="609" name="Google Shape;609;p34"/>
          <p:cNvGrpSpPr/>
          <p:nvPr/>
        </p:nvGrpSpPr>
        <p:grpSpPr>
          <a:xfrm>
            <a:off x="0" y="631705"/>
            <a:ext cx="18288000" cy="9655295"/>
            <a:chOff x="0" y="-28575"/>
            <a:chExt cx="3219184" cy="1699594"/>
          </a:xfrm>
        </p:grpSpPr>
        <p:sp>
          <p:nvSpPr>
            <p:cNvPr id="610" name="Google Shape;610;p34"/>
            <p:cNvSpPr/>
            <p:nvPr/>
          </p:nvSpPr>
          <p:spPr>
            <a:xfrm>
              <a:off x="0" y="0"/>
              <a:ext cx="3219184" cy="1671019"/>
            </a:xfrm>
            <a:custGeom>
              <a:rect b="b" l="l" r="r" t="t"/>
              <a:pathLst>
                <a:path extrusionOk="0" h="1671019" w="3219184">
                  <a:moveTo>
                    <a:pt x="0" y="0"/>
                  </a:moveTo>
                  <a:lnTo>
                    <a:pt x="3219184" y="0"/>
                  </a:lnTo>
                  <a:lnTo>
                    <a:pt x="3219184" y="1671019"/>
                  </a:lnTo>
                  <a:lnTo>
                    <a:pt x="0" y="1671019"/>
                  </a:lnTo>
                  <a:close/>
                </a:path>
              </a:pathLst>
            </a:custGeom>
            <a:gradFill>
              <a:gsLst>
                <a:gs pos="0">
                  <a:srgbClr val="A4D8DB"/>
                </a:gs>
                <a:gs pos="50000">
                  <a:srgbClr val="6CC2C8"/>
                </a:gs>
                <a:gs pos="100000">
                  <a:srgbClr val="43B5BB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611" name="Google Shape;611;p34"/>
            <p:cNvSpPr txBox="1"/>
            <p:nvPr/>
          </p:nvSpPr>
          <p:spPr>
            <a:xfrm>
              <a:off x="0" y="-28575"/>
              <a:ext cx="3219184" cy="16995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2" name="Google Shape;612;p34"/>
          <p:cNvGrpSpPr/>
          <p:nvPr/>
        </p:nvGrpSpPr>
        <p:grpSpPr>
          <a:xfrm>
            <a:off x="0" y="631705"/>
            <a:ext cx="11106727" cy="2528980"/>
            <a:chOff x="0" y="-28575"/>
            <a:chExt cx="1955085" cy="445169"/>
          </a:xfrm>
        </p:grpSpPr>
        <p:sp>
          <p:nvSpPr>
            <p:cNvPr id="613" name="Google Shape;613;p34"/>
            <p:cNvSpPr/>
            <p:nvPr/>
          </p:nvSpPr>
          <p:spPr>
            <a:xfrm>
              <a:off x="0" y="0"/>
              <a:ext cx="1955085" cy="416594"/>
            </a:xfrm>
            <a:custGeom>
              <a:rect b="b" l="l" r="r" t="t"/>
              <a:pathLst>
                <a:path extrusionOk="0" h="416594" w="1955085">
                  <a:moveTo>
                    <a:pt x="0" y="0"/>
                  </a:moveTo>
                  <a:lnTo>
                    <a:pt x="1955085" y="0"/>
                  </a:lnTo>
                  <a:lnTo>
                    <a:pt x="1955085" y="416594"/>
                  </a:lnTo>
                  <a:lnTo>
                    <a:pt x="0" y="416594"/>
                  </a:lnTo>
                  <a:close/>
                </a:path>
              </a:pathLst>
            </a:custGeom>
            <a:gradFill>
              <a:gsLst>
                <a:gs pos="0">
                  <a:srgbClr val="A4D8DB"/>
                </a:gs>
                <a:gs pos="50000">
                  <a:srgbClr val="6CC2C8"/>
                </a:gs>
                <a:gs pos="100000">
                  <a:srgbClr val="43B5BB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614" name="Google Shape;614;p34"/>
            <p:cNvSpPr txBox="1"/>
            <p:nvPr/>
          </p:nvSpPr>
          <p:spPr>
            <a:xfrm>
              <a:off x="0" y="-28575"/>
              <a:ext cx="1955085" cy="4451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5" name="Google Shape;615;p34"/>
          <p:cNvGrpSpPr/>
          <p:nvPr/>
        </p:nvGrpSpPr>
        <p:grpSpPr>
          <a:xfrm rot="10800000">
            <a:off x="0" y="3167952"/>
            <a:ext cx="11106727" cy="2528980"/>
            <a:chOff x="0" y="-28575"/>
            <a:chExt cx="1955085" cy="445169"/>
          </a:xfrm>
        </p:grpSpPr>
        <p:sp>
          <p:nvSpPr>
            <p:cNvPr id="616" name="Google Shape;616;p34"/>
            <p:cNvSpPr/>
            <p:nvPr/>
          </p:nvSpPr>
          <p:spPr>
            <a:xfrm>
              <a:off x="0" y="0"/>
              <a:ext cx="1955085" cy="416594"/>
            </a:xfrm>
            <a:custGeom>
              <a:rect b="b" l="l" r="r" t="t"/>
              <a:pathLst>
                <a:path extrusionOk="0" h="416594" w="1955085">
                  <a:moveTo>
                    <a:pt x="0" y="0"/>
                  </a:moveTo>
                  <a:lnTo>
                    <a:pt x="1955085" y="0"/>
                  </a:lnTo>
                  <a:lnTo>
                    <a:pt x="1955085" y="416594"/>
                  </a:lnTo>
                  <a:lnTo>
                    <a:pt x="0" y="416594"/>
                  </a:lnTo>
                  <a:close/>
                </a:path>
              </a:pathLst>
            </a:custGeom>
            <a:gradFill>
              <a:gsLst>
                <a:gs pos="0">
                  <a:srgbClr val="A4D8DB"/>
                </a:gs>
                <a:gs pos="50000">
                  <a:srgbClr val="6CC2C8"/>
                </a:gs>
                <a:gs pos="100000">
                  <a:srgbClr val="43B5BB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617" name="Google Shape;617;p34"/>
            <p:cNvSpPr txBox="1"/>
            <p:nvPr/>
          </p:nvSpPr>
          <p:spPr>
            <a:xfrm>
              <a:off x="0" y="-28575"/>
              <a:ext cx="1955085" cy="4451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8" name="Google Shape;618;p34"/>
          <p:cNvGrpSpPr/>
          <p:nvPr/>
        </p:nvGrpSpPr>
        <p:grpSpPr>
          <a:xfrm>
            <a:off x="0" y="5381820"/>
            <a:ext cx="11106727" cy="2528980"/>
            <a:chOff x="0" y="-28575"/>
            <a:chExt cx="1955085" cy="445169"/>
          </a:xfrm>
        </p:grpSpPr>
        <p:sp>
          <p:nvSpPr>
            <p:cNvPr id="619" name="Google Shape;619;p34"/>
            <p:cNvSpPr/>
            <p:nvPr/>
          </p:nvSpPr>
          <p:spPr>
            <a:xfrm>
              <a:off x="0" y="0"/>
              <a:ext cx="1955085" cy="416594"/>
            </a:xfrm>
            <a:custGeom>
              <a:rect b="b" l="l" r="r" t="t"/>
              <a:pathLst>
                <a:path extrusionOk="0" h="416594" w="1955085">
                  <a:moveTo>
                    <a:pt x="0" y="0"/>
                  </a:moveTo>
                  <a:lnTo>
                    <a:pt x="1955085" y="0"/>
                  </a:lnTo>
                  <a:lnTo>
                    <a:pt x="1955085" y="416594"/>
                  </a:lnTo>
                  <a:lnTo>
                    <a:pt x="0" y="416594"/>
                  </a:lnTo>
                  <a:close/>
                </a:path>
              </a:pathLst>
            </a:custGeom>
            <a:gradFill>
              <a:gsLst>
                <a:gs pos="0">
                  <a:srgbClr val="A4D8DB"/>
                </a:gs>
                <a:gs pos="50000">
                  <a:srgbClr val="6CC2C8"/>
                </a:gs>
                <a:gs pos="100000">
                  <a:srgbClr val="43B5BB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620" name="Google Shape;620;p34"/>
            <p:cNvSpPr txBox="1"/>
            <p:nvPr/>
          </p:nvSpPr>
          <p:spPr>
            <a:xfrm>
              <a:off x="0" y="-28575"/>
              <a:ext cx="1955085" cy="4451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1" name="Google Shape;621;p34"/>
          <p:cNvGrpSpPr/>
          <p:nvPr/>
        </p:nvGrpSpPr>
        <p:grpSpPr>
          <a:xfrm rot="10800000">
            <a:off x="0" y="7920353"/>
            <a:ext cx="11106727" cy="2528980"/>
            <a:chOff x="0" y="-28575"/>
            <a:chExt cx="1955085" cy="445169"/>
          </a:xfrm>
        </p:grpSpPr>
        <p:sp>
          <p:nvSpPr>
            <p:cNvPr id="622" name="Google Shape;622;p34"/>
            <p:cNvSpPr/>
            <p:nvPr/>
          </p:nvSpPr>
          <p:spPr>
            <a:xfrm>
              <a:off x="0" y="0"/>
              <a:ext cx="1955085" cy="416594"/>
            </a:xfrm>
            <a:custGeom>
              <a:rect b="b" l="l" r="r" t="t"/>
              <a:pathLst>
                <a:path extrusionOk="0" h="416594" w="1955085">
                  <a:moveTo>
                    <a:pt x="0" y="0"/>
                  </a:moveTo>
                  <a:lnTo>
                    <a:pt x="1955085" y="0"/>
                  </a:lnTo>
                  <a:lnTo>
                    <a:pt x="1955085" y="416594"/>
                  </a:lnTo>
                  <a:lnTo>
                    <a:pt x="0" y="416594"/>
                  </a:lnTo>
                  <a:close/>
                </a:path>
              </a:pathLst>
            </a:custGeom>
            <a:gradFill>
              <a:gsLst>
                <a:gs pos="0">
                  <a:srgbClr val="A4D8DB"/>
                </a:gs>
                <a:gs pos="50000">
                  <a:srgbClr val="6CC2C8"/>
                </a:gs>
                <a:gs pos="100000">
                  <a:srgbClr val="43B5BB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623" name="Google Shape;623;p34"/>
            <p:cNvSpPr txBox="1"/>
            <p:nvPr/>
          </p:nvSpPr>
          <p:spPr>
            <a:xfrm>
              <a:off x="0" y="-28575"/>
              <a:ext cx="1955085" cy="4451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4" name="Google Shape;624;p34"/>
          <p:cNvSpPr txBox="1"/>
          <p:nvPr/>
        </p:nvSpPr>
        <p:spPr>
          <a:xfrm>
            <a:off x="11106727" y="2039367"/>
            <a:ext cx="7181400" cy="43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500" u="none" cap="none" strike="noStrike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SOCIAL MEDIA STRATEGY</a:t>
            </a:r>
            <a:endParaRPr/>
          </a:p>
        </p:txBody>
      </p:sp>
      <p:sp>
        <p:nvSpPr>
          <p:cNvPr id="625" name="Google Shape;625;p34"/>
          <p:cNvSpPr txBox="1"/>
          <p:nvPr/>
        </p:nvSpPr>
        <p:spPr>
          <a:xfrm>
            <a:off x="11991561" y="6948042"/>
            <a:ext cx="5411604" cy="12614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sp>
        <p:nvSpPr>
          <p:cNvPr id="626" name="Google Shape;626;p34"/>
          <p:cNvSpPr/>
          <p:nvPr/>
        </p:nvSpPr>
        <p:spPr>
          <a:xfrm>
            <a:off x="960649" y="1378705"/>
            <a:ext cx="1189249" cy="1204580"/>
          </a:xfrm>
          <a:custGeom>
            <a:rect b="b" l="l" r="r" t="t"/>
            <a:pathLst>
              <a:path extrusionOk="0" h="1204580" w="1189249">
                <a:moveTo>
                  <a:pt x="0" y="0"/>
                </a:moveTo>
                <a:lnTo>
                  <a:pt x="1189249" y="0"/>
                </a:lnTo>
                <a:lnTo>
                  <a:pt x="1189249" y="1204580"/>
                </a:lnTo>
                <a:lnTo>
                  <a:pt x="0" y="1204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27" name="Google Shape;627;p34"/>
          <p:cNvSpPr/>
          <p:nvPr/>
        </p:nvSpPr>
        <p:spPr>
          <a:xfrm>
            <a:off x="986687" y="3769893"/>
            <a:ext cx="1137173" cy="1106159"/>
          </a:xfrm>
          <a:custGeom>
            <a:rect b="b" l="l" r="r" t="t"/>
            <a:pathLst>
              <a:path extrusionOk="0" h="1106159" w="1137173">
                <a:moveTo>
                  <a:pt x="0" y="0"/>
                </a:moveTo>
                <a:lnTo>
                  <a:pt x="1137173" y="0"/>
                </a:lnTo>
                <a:lnTo>
                  <a:pt x="1137173" y="1106159"/>
                </a:lnTo>
                <a:lnTo>
                  <a:pt x="0" y="11061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28" name="Google Shape;628;p34"/>
          <p:cNvSpPr/>
          <p:nvPr/>
        </p:nvSpPr>
        <p:spPr>
          <a:xfrm>
            <a:off x="906414" y="6071750"/>
            <a:ext cx="1297720" cy="1264687"/>
          </a:xfrm>
          <a:custGeom>
            <a:rect b="b" l="l" r="r" t="t"/>
            <a:pathLst>
              <a:path extrusionOk="0" h="1264687" w="1297720">
                <a:moveTo>
                  <a:pt x="0" y="0"/>
                </a:moveTo>
                <a:lnTo>
                  <a:pt x="1297720" y="0"/>
                </a:lnTo>
                <a:lnTo>
                  <a:pt x="1297720" y="1264687"/>
                </a:lnTo>
                <a:lnTo>
                  <a:pt x="0" y="12646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29" name="Google Shape;629;p34"/>
          <p:cNvSpPr/>
          <p:nvPr/>
        </p:nvSpPr>
        <p:spPr>
          <a:xfrm>
            <a:off x="927712" y="8642409"/>
            <a:ext cx="1255123" cy="1113636"/>
          </a:xfrm>
          <a:custGeom>
            <a:rect b="b" l="l" r="r" t="t"/>
            <a:pathLst>
              <a:path extrusionOk="0" h="1113636" w="1255123">
                <a:moveTo>
                  <a:pt x="0" y="0"/>
                </a:moveTo>
                <a:lnTo>
                  <a:pt x="1255123" y="0"/>
                </a:lnTo>
                <a:lnTo>
                  <a:pt x="1255123" y="1113636"/>
                </a:lnTo>
                <a:lnTo>
                  <a:pt x="0" y="11136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30" name="Google Shape;630;p34"/>
          <p:cNvSpPr txBox="1"/>
          <p:nvPr/>
        </p:nvSpPr>
        <p:spPr>
          <a:xfrm>
            <a:off x="3396874" y="1625395"/>
            <a:ext cx="7125472" cy="682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99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sp>
        <p:nvSpPr>
          <p:cNvPr id="631" name="Google Shape;631;p34"/>
          <p:cNvSpPr txBox="1"/>
          <p:nvPr/>
        </p:nvSpPr>
        <p:spPr>
          <a:xfrm>
            <a:off x="3396874" y="3940874"/>
            <a:ext cx="7125472" cy="682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99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sp>
        <p:nvSpPr>
          <p:cNvPr id="632" name="Google Shape;632;p34"/>
          <p:cNvSpPr txBox="1"/>
          <p:nvPr/>
        </p:nvSpPr>
        <p:spPr>
          <a:xfrm>
            <a:off x="3396874" y="6341617"/>
            <a:ext cx="7125472" cy="682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99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sp>
        <p:nvSpPr>
          <p:cNvPr id="633" name="Google Shape;633;p34"/>
          <p:cNvSpPr txBox="1"/>
          <p:nvPr/>
        </p:nvSpPr>
        <p:spPr>
          <a:xfrm>
            <a:off x="3396874" y="8748077"/>
            <a:ext cx="7125472" cy="682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99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rPr>
              <a:t>Lorem ipsum dolor sit amet, consectetur adipiscing elit, sed do eiusmod tempor incididunt ut labore et dolore magna aliqua.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8BBBF"/>
        </a:solidFill>
      </p:bgPr>
    </p:bg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8" name="Google Shape;638;p35"/>
          <p:cNvGrpSpPr/>
          <p:nvPr/>
        </p:nvGrpSpPr>
        <p:grpSpPr>
          <a:xfrm>
            <a:off x="6935374" y="631705"/>
            <a:ext cx="11352626" cy="7845895"/>
            <a:chOff x="0" y="-28575"/>
            <a:chExt cx="1998370" cy="1381090"/>
          </a:xfrm>
        </p:grpSpPr>
        <p:sp>
          <p:nvSpPr>
            <p:cNvPr id="639" name="Google Shape;639;p35"/>
            <p:cNvSpPr/>
            <p:nvPr/>
          </p:nvSpPr>
          <p:spPr>
            <a:xfrm>
              <a:off x="0" y="0"/>
              <a:ext cx="1998370" cy="1352515"/>
            </a:xfrm>
            <a:custGeom>
              <a:rect b="b" l="l" r="r" t="t"/>
              <a:pathLst>
                <a:path extrusionOk="0" h="1352515" w="1998370">
                  <a:moveTo>
                    <a:pt x="0" y="0"/>
                  </a:moveTo>
                  <a:lnTo>
                    <a:pt x="1998370" y="0"/>
                  </a:lnTo>
                  <a:lnTo>
                    <a:pt x="1998370" y="1352515"/>
                  </a:lnTo>
                  <a:lnTo>
                    <a:pt x="0" y="1352515"/>
                  </a:lnTo>
                  <a:close/>
                </a:path>
              </a:pathLst>
            </a:custGeom>
            <a:gradFill>
              <a:gsLst>
                <a:gs pos="0">
                  <a:srgbClr val="A4D8DB"/>
                </a:gs>
                <a:gs pos="50000">
                  <a:srgbClr val="6CC2C8"/>
                </a:gs>
                <a:gs pos="100000">
                  <a:srgbClr val="43B5BB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640" name="Google Shape;640;p35"/>
            <p:cNvSpPr txBox="1"/>
            <p:nvPr/>
          </p:nvSpPr>
          <p:spPr>
            <a:xfrm>
              <a:off x="0" y="-28575"/>
              <a:ext cx="1998370" cy="13810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1" name="Google Shape;641;p35"/>
          <p:cNvGrpSpPr/>
          <p:nvPr/>
        </p:nvGrpSpPr>
        <p:grpSpPr>
          <a:xfrm>
            <a:off x="0" y="631705"/>
            <a:ext cx="6945403" cy="5301614"/>
            <a:chOff x="0" y="-28575"/>
            <a:chExt cx="1222579" cy="933228"/>
          </a:xfrm>
        </p:grpSpPr>
        <p:sp>
          <p:nvSpPr>
            <p:cNvPr id="642" name="Google Shape;642;p35"/>
            <p:cNvSpPr/>
            <p:nvPr/>
          </p:nvSpPr>
          <p:spPr>
            <a:xfrm>
              <a:off x="0" y="0"/>
              <a:ext cx="1222579" cy="904653"/>
            </a:xfrm>
            <a:custGeom>
              <a:rect b="b" l="l" r="r" t="t"/>
              <a:pathLst>
                <a:path extrusionOk="0" h="904653" w="1222579">
                  <a:moveTo>
                    <a:pt x="0" y="0"/>
                  </a:moveTo>
                  <a:lnTo>
                    <a:pt x="1222579" y="0"/>
                  </a:lnTo>
                  <a:lnTo>
                    <a:pt x="1222579" y="904653"/>
                  </a:lnTo>
                  <a:lnTo>
                    <a:pt x="0" y="904653"/>
                  </a:lnTo>
                  <a:close/>
                </a:path>
              </a:pathLst>
            </a:custGeom>
            <a:gradFill>
              <a:gsLst>
                <a:gs pos="0">
                  <a:srgbClr val="A4D8DB"/>
                </a:gs>
                <a:gs pos="50000">
                  <a:srgbClr val="6CC2C8"/>
                </a:gs>
                <a:gs pos="100000">
                  <a:srgbClr val="43B5BB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43" name="Google Shape;643;p35"/>
            <p:cNvSpPr txBox="1"/>
            <p:nvPr/>
          </p:nvSpPr>
          <p:spPr>
            <a:xfrm>
              <a:off x="0" y="-28575"/>
              <a:ext cx="1222579" cy="9332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4" name="Google Shape;644;p35"/>
          <p:cNvGrpSpPr/>
          <p:nvPr/>
        </p:nvGrpSpPr>
        <p:grpSpPr>
          <a:xfrm>
            <a:off x="0" y="5770986"/>
            <a:ext cx="6945403" cy="2706614"/>
            <a:chOff x="0" y="-28575"/>
            <a:chExt cx="1222579" cy="476437"/>
          </a:xfrm>
        </p:grpSpPr>
        <p:sp>
          <p:nvSpPr>
            <p:cNvPr id="645" name="Google Shape;645;p35"/>
            <p:cNvSpPr/>
            <p:nvPr/>
          </p:nvSpPr>
          <p:spPr>
            <a:xfrm>
              <a:off x="0" y="0"/>
              <a:ext cx="1222579" cy="447862"/>
            </a:xfrm>
            <a:custGeom>
              <a:rect b="b" l="l" r="r" t="t"/>
              <a:pathLst>
                <a:path extrusionOk="0" h="447862" w="1222579">
                  <a:moveTo>
                    <a:pt x="0" y="0"/>
                  </a:moveTo>
                  <a:lnTo>
                    <a:pt x="1222579" y="0"/>
                  </a:lnTo>
                  <a:lnTo>
                    <a:pt x="1222579" y="447862"/>
                  </a:lnTo>
                  <a:lnTo>
                    <a:pt x="0" y="447862"/>
                  </a:lnTo>
                  <a:close/>
                </a:path>
              </a:pathLst>
            </a:custGeom>
            <a:gradFill>
              <a:gsLst>
                <a:gs pos="0">
                  <a:srgbClr val="A4D8DB"/>
                </a:gs>
                <a:gs pos="50000">
                  <a:srgbClr val="6CC2C8"/>
                </a:gs>
                <a:gs pos="100000">
                  <a:srgbClr val="43B5BB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646" name="Google Shape;646;p35"/>
            <p:cNvSpPr txBox="1"/>
            <p:nvPr/>
          </p:nvSpPr>
          <p:spPr>
            <a:xfrm>
              <a:off x="0" y="-28575"/>
              <a:ext cx="1222579" cy="4764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7" name="Google Shape;647;p35"/>
          <p:cNvSpPr txBox="1"/>
          <p:nvPr/>
        </p:nvSpPr>
        <p:spPr>
          <a:xfrm>
            <a:off x="9095218" y="1177615"/>
            <a:ext cx="7032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DESIGN ELEMENTS</a:t>
            </a:r>
            <a:endParaRPr/>
          </a:p>
        </p:txBody>
      </p:sp>
      <p:grpSp>
        <p:nvGrpSpPr>
          <p:cNvPr id="648" name="Google Shape;648;p35"/>
          <p:cNvGrpSpPr/>
          <p:nvPr/>
        </p:nvGrpSpPr>
        <p:grpSpPr>
          <a:xfrm>
            <a:off x="1139211" y="6859149"/>
            <a:ext cx="754204" cy="754204"/>
            <a:chOff x="0" y="0"/>
            <a:chExt cx="812800" cy="812800"/>
          </a:xfrm>
        </p:grpSpPr>
        <p:sp>
          <p:nvSpPr>
            <p:cNvPr id="649" name="Google Shape;649;p3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3EF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3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1" name="Google Shape;651;p35"/>
          <p:cNvGrpSpPr/>
          <p:nvPr/>
        </p:nvGrpSpPr>
        <p:grpSpPr>
          <a:xfrm>
            <a:off x="3116426" y="6859149"/>
            <a:ext cx="754204" cy="754204"/>
            <a:chOff x="0" y="0"/>
            <a:chExt cx="812800" cy="812800"/>
          </a:xfrm>
        </p:grpSpPr>
        <p:sp>
          <p:nvSpPr>
            <p:cNvPr id="652" name="Google Shape;652;p3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3B5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3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4" name="Google Shape;654;p35"/>
          <p:cNvGrpSpPr/>
          <p:nvPr/>
        </p:nvGrpSpPr>
        <p:grpSpPr>
          <a:xfrm>
            <a:off x="5135294" y="6859149"/>
            <a:ext cx="754204" cy="754204"/>
            <a:chOff x="0" y="0"/>
            <a:chExt cx="812800" cy="812800"/>
          </a:xfrm>
        </p:grpSpPr>
        <p:sp>
          <p:nvSpPr>
            <p:cNvPr id="655" name="Google Shape;655;p3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44D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3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7" name="Google Shape;657;p35"/>
          <p:cNvSpPr txBox="1"/>
          <p:nvPr/>
        </p:nvSpPr>
        <p:spPr>
          <a:xfrm>
            <a:off x="884800" y="7754499"/>
            <a:ext cx="1221374" cy="238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99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rPr>
              <a:t>#C3EFF1</a:t>
            </a:r>
            <a:endParaRPr/>
          </a:p>
        </p:txBody>
      </p:sp>
      <p:sp>
        <p:nvSpPr>
          <p:cNvPr id="658" name="Google Shape;658;p35"/>
          <p:cNvSpPr txBox="1"/>
          <p:nvPr/>
        </p:nvSpPr>
        <p:spPr>
          <a:xfrm>
            <a:off x="2862015" y="7754499"/>
            <a:ext cx="1221374" cy="238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99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rPr>
              <a:t>#43B5BB</a:t>
            </a:r>
            <a:endParaRPr/>
          </a:p>
        </p:txBody>
      </p:sp>
      <p:sp>
        <p:nvSpPr>
          <p:cNvPr id="659" name="Google Shape;659;p35"/>
          <p:cNvSpPr txBox="1"/>
          <p:nvPr/>
        </p:nvSpPr>
        <p:spPr>
          <a:xfrm>
            <a:off x="4880883" y="7754499"/>
            <a:ext cx="1221374" cy="238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99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rPr>
              <a:t>#144D50</a:t>
            </a:r>
            <a:endParaRPr/>
          </a:p>
        </p:txBody>
      </p:sp>
      <p:sp>
        <p:nvSpPr>
          <p:cNvPr id="660" name="Google Shape;660;p35"/>
          <p:cNvSpPr txBox="1"/>
          <p:nvPr/>
        </p:nvSpPr>
        <p:spPr>
          <a:xfrm>
            <a:off x="1897433" y="6174757"/>
            <a:ext cx="3150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COLORS</a:t>
            </a:r>
            <a:endParaRPr/>
          </a:p>
        </p:txBody>
      </p:sp>
      <p:sp>
        <p:nvSpPr>
          <p:cNvPr id="661" name="Google Shape;661;p35"/>
          <p:cNvSpPr txBox="1"/>
          <p:nvPr/>
        </p:nvSpPr>
        <p:spPr>
          <a:xfrm>
            <a:off x="1123308" y="5180192"/>
            <a:ext cx="4698786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144D50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You can find these fonts online too.</a:t>
            </a:r>
            <a:endParaRPr/>
          </a:p>
        </p:txBody>
      </p:sp>
      <p:sp>
        <p:nvSpPr>
          <p:cNvPr id="662" name="Google Shape;662;p35"/>
          <p:cNvSpPr txBox="1"/>
          <p:nvPr/>
        </p:nvSpPr>
        <p:spPr>
          <a:xfrm>
            <a:off x="1407822" y="1817440"/>
            <a:ext cx="4129758" cy="6140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144D50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This presentation template uses the following free fonts:</a:t>
            </a:r>
            <a:endParaRPr/>
          </a:p>
        </p:txBody>
      </p:sp>
      <p:sp>
        <p:nvSpPr>
          <p:cNvPr id="663" name="Google Shape;663;p35"/>
          <p:cNvSpPr txBox="1"/>
          <p:nvPr/>
        </p:nvSpPr>
        <p:spPr>
          <a:xfrm>
            <a:off x="2117945" y="2585963"/>
            <a:ext cx="2709513" cy="3373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144D50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Titles :</a:t>
            </a:r>
            <a:endParaRPr/>
          </a:p>
        </p:txBody>
      </p:sp>
      <p:sp>
        <p:nvSpPr>
          <p:cNvPr id="664" name="Google Shape;664;p35"/>
          <p:cNvSpPr txBox="1"/>
          <p:nvPr/>
        </p:nvSpPr>
        <p:spPr>
          <a:xfrm>
            <a:off x="2117945" y="2981340"/>
            <a:ext cx="2709513" cy="3277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rPr>
              <a:t>Cairo</a:t>
            </a:r>
            <a:endParaRPr/>
          </a:p>
        </p:txBody>
      </p:sp>
      <p:sp>
        <p:nvSpPr>
          <p:cNvPr id="665" name="Google Shape;665;p35"/>
          <p:cNvSpPr txBox="1"/>
          <p:nvPr/>
        </p:nvSpPr>
        <p:spPr>
          <a:xfrm>
            <a:off x="2117945" y="3453016"/>
            <a:ext cx="2709513" cy="3373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144D50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Headers :</a:t>
            </a:r>
            <a:endParaRPr/>
          </a:p>
        </p:txBody>
      </p:sp>
      <p:sp>
        <p:nvSpPr>
          <p:cNvPr id="666" name="Google Shape;666;p35"/>
          <p:cNvSpPr txBox="1"/>
          <p:nvPr/>
        </p:nvSpPr>
        <p:spPr>
          <a:xfrm>
            <a:off x="1832621" y="3848394"/>
            <a:ext cx="3280161" cy="3277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rPr>
              <a:t>PT Sans</a:t>
            </a:r>
            <a:endParaRPr/>
          </a:p>
        </p:txBody>
      </p:sp>
      <p:sp>
        <p:nvSpPr>
          <p:cNvPr id="667" name="Google Shape;667;p35"/>
          <p:cNvSpPr txBox="1"/>
          <p:nvPr/>
        </p:nvSpPr>
        <p:spPr>
          <a:xfrm>
            <a:off x="2117945" y="4320069"/>
            <a:ext cx="2709513" cy="3373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144D50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Body Copy :</a:t>
            </a:r>
            <a:endParaRPr/>
          </a:p>
        </p:txBody>
      </p:sp>
      <p:sp>
        <p:nvSpPr>
          <p:cNvPr id="668" name="Google Shape;668;p35"/>
          <p:cNvSpPr txBox="1"/>
          <p:nvPr/>
        </p:nvSpPr>
        <p:spPr>
          <a:xfrm>
            <a:off x="1622382" y="4715447"/>
            <a:ext cx="3700639" cy="3277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rPr>
              <a:t>PT Sans</a:t>
            </a:r>
            <a:endParaRPr/>
          </a:p>
        </p:txBody>
      </p:sp>
      <p:sp>
        <p:nvSpPr>
          <p:cNvPr id="669" name="Google Shape;669;p35"/>
          <p:cNvSpPr txBox="1"/>
          <p:nvPr/>
        </p:nvSpPr>
        <p:spPr>
          <a:xfrm>
            <a:off x="1897433" y="1177615"/>
            <a:ext cx="3150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FONTS</a:t>
            </a:r>
            <a:endParaRPr/>
          </a:p>
        </p:txBody>
      </p:sp>
      <p:grpSp>
        <p:nvGrpSpPr>
          <p:cNvPr id="670" name="Google Shape;670;p35"/>
          <p:cNvGrpSpPr/>
          <p:nvPr/>
        </p:nvGrpSpPr>
        <p:grpSpPr>
          <a:xfrm>
            <a:off x="0" y="-108496"/>
            <a:ext cx="18288000" cy="902534"/>
            <a:chOff x="0" y="-28575"/>
            <a:chExt cx="4816593" cy="237704"/>
          </a:xfrm>
        </p:grpSpPr>
        <p:sp>
          <p:nvSpPr>
            <p:cNvPr id="671" name="Google Shape;671;p35"/>
            <p:cNvSpPr/>
            <p:nvPr/>
          </p:nvSpPr>
          <p:spPr>
            <a:xfrm>
              <a:off x="0" y="0"/>
              <a:ext cx="4816592" cy="209129"/>
            </a:xfrm>
            <a:custGeom>
              <a:rect b="b" l="l" r="r" t="t"/>
              <a:pathLst>
                <a:path extrusionOk="0" h="209129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09129"/>
                  </a:lnTo>
                  <a:lnTo>
                    <a:pt x="0" y="209129"/>
                  </a:lnTo>
                  <a:close/>
                </a:path>
              </a:pathLst>
            </a:custGeom>
            <a:solidFill>
              <a:srgbClr val="68BBBF"/>
            </a:solidFill>
            <a:ln>
              <a:noFill/>
            </a:ln>
          </p:spPr>
        </p:sp>
        <p:sp>
          <p:nvSpPr>
            <p:cNvPr id="672" name="Google Shape;672;p35"/>
            <p:cNvSpPr txBox="1"/>
            <p:nvPr/>
          </p:nvSpPr>
          <p:spPr>
            <a:xfrm>
              <a:off x="0" y="-28575"/>
              <a:ext cx="4816593" cy="2377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3" name="Google Shape;673;p35"/>
          <p:cNvGrpSpPr/>
          <p:nvPr/>
        </p:nvGrpSpPr>
        <p:grpSpPr>
          <a:xfrm>
            <a:off x="827154" y="229416"/>
            <a:ext cx="16495081" cy="323087"/>
            <a:chOff x="0" y="-28575"/>
            <a:chExt cx="21993441" cy="430783"/>
          </a:xfrm>
        </p:grpSpPr>
        <p:sp>
          <p:nvSpPr>
            <p:cNvPr id="674" name="Google Shape;674;p35"/>
            <p:cNvSpPr txBox="1"/>
            <p:nvPr/>
          </p:nvSpPr>
          <p:spPr>
            <a:xfrm>
              <a:off x="9584928" y="-28575"/>
              <a:ext cx="5616658" cy="4307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4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998" u="none" cap="none" strike="noStrike">
                  <a:solidFill>
                    <a:srgbClr val="FFFFFF"/>
                  </a:solidFill>
                  <a:latin typeface="PT Sans"/>
                  <a:ea typeface="PT Sans"/>
                  <a:cs typeface="PT Sans"/>
                  <a:sym typeface="PT Sans"/>
                </a:rPr>
                <a:t>Brand Guideline</a:t>
              </a:r>
              <a:endParaRPr/>
            </a:p>
          </p:txBody>
        </p:sp>
        <p:sp>
          <p:nvSpPr>
            <p:cNvPr id="675" name="Google Shape;675;p35"/>
            <p:cNvSpPr txBox="1"/>
            <p:nvPr/>
          </p:nvSpPr>
          <p:spPr>
            <a:xfrm>
              <a:off x="0" y="-28575"/>
              <a:ext cx="7015970" cy="4307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4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998" u="none" cap="none" strike="noStrike">
                  <a:solidFill>
                    <a:srgbClr val="FFFFFF"/>
                  </a:solidFill>
                  <a:latin typeface="PT Sans"/>
                  <a:ea typeface="PT Sans"/>
                  <a:cs typeface="PT Sans"/>
                  <a:sym typeface="PT Sans"/>
                </a:rPr>
                <a:t>Management Consulting Firm Brand</a:t>
              </a:r>
              <a:endParaRPr/>
            </a:p>
          </p:txBody>
        </p:sp>
        <p:sp>
          <p:nvSpPr>
            <p:cNvPr id="676" name="Google Shape;676;p35"/>
            <p:cNvSpPr txBox="1"/>
            <p:nvPr/>
          </p:nvSpPr>
          <p:spPr>
            <a:xfrm>
              <a:off x="16376783" y="-28575"/>
              <a:ext cx="5616658" cy="4307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4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998" u="none" cap="none" strike="noStrike">
                  <a:solidFill>
                    <a:srgbClr val="FFFFFF"/>
                  </a:solidFill>
                  <a:latin typeface="PT Sans"/>
                  <a:ea typeface="PT Sans"/>
                  <a:cs typeface="PT Sans"/>
                  <a:sym typeface="PT Sans"/>
                </a:rPr>
                <a:t>Company Name</a:t>
              </a:r>
              <a:endParaRPr/>
            </a:p>
          </p:txBody>
        </p:sp>
      </p:grpSp>
      <p:sp>
        <p:nvSpPr>
          <p:cNvPr id="677" name="Google Shape;677;p35"/>
          <p:cNvSpPr txBox="1"/>
          <p:nvPr/>
        </p:nvSpPr>
        <p:spPr>
          <a:xfrm>
            <a:off x="10408075" y="9164161"/>
            <a:ext cx="7315181" cy="4042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rPr>
              <a:t>Use these design resources in your Canva Presentation.</a:t>
            </a:r>
            <a:endParaRPr/>
          </a:p>
        </p:txBody>
      </p:sp>
      <p:sp>
        <p:nvSpPr>
          <p:cNvPr id="678" name="Google Shape;678;p35"/>
          <p:cNvSpPr txBox="1"/>
          <p:nvPr/>
        </p:nvSpPr>
        <p:spPr>
          <a:xfrm>
            <a:off x="827154" y="8801450"/>
            <a:ext cx="8247540" cy="11240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4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191" u="none" cap="none" strike="noStrike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RESOURCE PAGE</a:t>
            </a:r>
            <a:endParaRPr/>
          </a:p>
        </p:txBody>
      </p:sp>
      <p:sp>
        <p:nvSpPr>
          <p:cNvPr id="679" name="Google Shape;679;p35"/>
          <p:cNvSpPr/>
          <p:nvPr/>
        </p:nvSpPr>
        <p:spPr>
          <a:xfrm>
            <a:off x="10653370" y="4360430"/>
            <a:ext cx="1323117" cy="1426891"/>
          </a:xfrm>
          <a:custGeom>
            <a:rect b="b" l="l" r="r" t="t"/>
            <a:pathLst>
              <a:path extrusionOk="0" h="1426891" w="1323117">
                <a:moveTo>
                  <a:pt x="0" y="0"/>
                </a:moveTo>
                <a:lnTo>
                  <a:pt x="1323117" y="0"/>
                </a:lnTo>
                <a:lnTo>
                  <a:pt x="1323117" y="1426891"/>
                </a:lnTo>
                <a:lnTo>
                  <a:pt x="0" y="14268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80" name="Google Shape;680;p35"/>
          <p:cNvSpPr/>
          <p:nvPr/>
        </p:nvSpPr>
        <p:spPr>
          <a:xfrm>
            <a:off x="9876535" y="2129225"/>
            <a:ext cx="857493" cy="1746746"/>
          </a:xfrm>
          <a:custGeom>
            <a:rect b="b" l="l" r="r" t="t"/>
            <a:pathLst>
              <a:path extrusionOk="0" h="1746746" w="857493">
                <a:moveTo>
                  <a:pt x="0" y="0"/>
                </a:moveTo>
                <a:lnTo>
                  <a:pt x="857493" y="0"/>
                </a:lnTo>
                <a:lnTo>
                  <a:pt x="857493" y="1746745"/>
                </a:lnTo>
                <a:lnTo>
                  <a:pt x="0" y="17467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81" name="Google Shape;681;p35"/>
          <p:cNvSpPr/>
          <p:nvPr/>
        </p:nvSpPr>
        <p:spPr>
          <a:xfrm flipH="1">
            <a:off x="13515563" y="2606231"/>
            <a:ext cx="1585720" cy="792732"/>
          </a:xfrm>
          <a:custGeom>
            <a:rect b="b" l="l" r="r" t="t"/>
            <a:pathLst>
              <a:path extrusionOk="0" h="792732" w="1585720">
                <a:moveTo>
                  <a:pt x="1585721" y="0"/>
                </a:moveTo>
                <a:lnTo>
                  <a:pt x="0" y="0"/>
                </a:lnTo>
                <a:lnTo>
                  <a:pt x="0" y="792733"/>
                </a:lnTo>
                <a:lnTo>
                  <a:pt x="1585721" y="792733"/>
                </a:lnTo>
                <a:lnTo>
                  <a:pt x="1585721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109956" l="0" r="0" t="0"/>
            </a:stretch>
          </a:blipFill>
          <a:ln>
            <a:noFill/>
          </a:ln>
        </p:spPr>
      </p:sp>
      <p:sp>
        <p:nvSpPr>
          <p:cNvPr id="682" name="Google Shape;682;p35"/>
          <p:cNvSpPr/>
          <p:nvPr/>
        </p:nvSpPr>
        <p:spPr>
          <a:xfrm>
            <a:off x="13062129" y="4269498"/>
            <a:ext cx="1614627" cy="1608755"/>
          </a:xfrm>
          <a:custGeom>
            <a:rect b="b" l="l" r="r" t="t"/>
            <a:pathLst>
              <a:path extrusionOk="0" h="1608755" w="1614627">
                <a:moveTo>
                  <a:pt x="0" y="0"/>
                </a:moveTo>
                <a:lnTo>
                  <a:pt x="1614627" y="0"/>
                </a:lnTo>
                <a:lnTo>
                  <a:pt x="1614627" y="1608755"/>
                </a:lnTo>
                <a:lnTo>
                  <a:pt x="0" y="16087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9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83" name="Google Shape;683;p35"/>
          <p:cNvSpPr/>
          <p:nvPr/>
        </p:nvSpPr>
        <p:spPr>
          <a:xfrm rot="5400000">
            <a:off x="7662284" y="4011001"/>
            <a:ext cx="1685139" cy="2125749"/>
          </a:xfrm>
          <a:custGeom>
            <a:rect b="b" l="l" r="r" t="t"/>
            <a:pathLst>
              <a:path extrusionOk="0" h="2125749" w="1685139">
                <a:moveTo>
                  <a:pt x="0" y="0"/>
                </a:moveTo>
                <a:lnTo>
                  <a:pt x="1685139" y="0"/>
                </a:lnTo>
                <a:lnTo>
                  <a:pt x="1685139" y="2125749"/>
                </a:lnTo>
                <a:lnTo>
                  <a:pt x="0" y="21257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84" name="Google Shape;684;p35"/>
          <p:cNvSpPr/>
          <p:nvPr/>
        </p:nvSpPr>
        <p:spPr>
          <a:xfrm>
            <a:off x="11516586" y="2290862"/>
            <a:ext cx="1216420" cy="1423470"/>
          </a:xfrm>
          <a:custGeom>
            <a:rect b="b" l="l" r="r" t="t"/>
            <a:pathLst>
              <a:path extrusionOk="0" h="1423470" w="1216420">
                <a:moveTo>
                  <a:pt x="0" y="0"/>
                </a:moveTo>
                <a:lnTo>
                  <a:pt x="1216419" y="0"/>
                </a:lnTo>
                <a:lnTo>
                  <a:pt x="1216419" y="1423470"/>
                </a:lnTo>
                <a:lnTo>
                  <a:pt x="0" y="14234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85" name="Google Shape;685;p35"/>
          <p:cNvSpPr/>
          <p:nvPr/>
        </p:nvSpPr>
        <p:spPr>
          <a:xfrm>
            <a:off x="15762398" y="4340022"/>
            <a:ext cx="1940479" cy="1467708"/>
          </a:xfrm>
          <a:custGeom>
            <a:rect b="b" l="l" r="r" t="t"/>
            <a:pathLst>
              <a:path extrusionOk="0" h="1467708" w="1940479">
                <a:moveTo>
                  <a:pt x="0" y="0"/>
                </a:moveTo>
                <a:lnTo>
                  <a:pt x="1940479" y="0"/>
                </a:lnTo>
                <a:lnTo>
                  <a:pt x="1940479" y="1467708"/>
                </a:lnTo>
                <a:lnTo>
                  <a:pt x="0" y="14677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86" name="Google Shape;686;p35"/>
          <p:cNvSpPr/>
          <p:nvPr/>
        </p:nvSpPr>
        <p:spPr>
          <a:xfrm>
            <a:off x="15883842" y="2316994"/>
            <a:ext cx="1710122" cy="1371207"/>
          </a:xfrm>
          <a:custGeom>
            <a:rect b="b" l="l" r="r" t="t"/>
            <a:pathLst>
              <a:path extrusionOk="0" h="1371207" w="1710122">
                <a:moveTo>
                  <a:pt x="0" y="0"/>
                </a:moveTo>
                <a:lnTo>
                  <a:pt x="1710121" y="0"/>
                </a:lnTo>
                <a:lnTo>
                  <a:pt x="1710121" y="1371207"/>
                </a:lnTo>
                <a:lnTo>
                  <a:pt x="0" y="13712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87" name="Google Shape;687;p35"/>
          <p:cNvSpPr/>
          <p:nvPr/>
        </p:nvSpPr>
        <p:spPr>
          <a:xfrm flipH="1" rot="10800000">
            <a:off x="7441979" y="2591100"/>
            <a:ext cx="1651998" cy="822995"/>
          </a:xfrm>
          <a:custGeom>
            <a:rect b="b" l="l" r="r" t="t"/>
            <a:pathLst>
              <a:path extrusionOk="0" h="822995" w="1651998">
                <a:moveTo>
                  <a:pt x="1651998" y="0"/>
                </a:moveTo>
                <a:lnTo>
                  <a:pt x="0" y="0"/>
                </a:lnTo>
                <a:lnTo>
                  <a:pt x="0" y="822995"/>
                </a:lnTo>
                <a:lnTo>
                  <a:pt x="1651998" y="822995"/>
                </a:lnTo>
                <a:lnTo>
                  <a:pt x="1651998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88" name="Google Shape;688;p35"/>
          <p:cNvSpPr/>
          <p:nvPr/>
        </p:nvSpPr>
        <p:spPr>
          <a:xfrm>
            <a:off x="13513620" y="6452547"/>
            <a:ext cx="1118016" cy="1132429"/>
          </a:xfrm>
          <a:custGeom>
            <a:rect b="b" l="l" r="r" t="t"/>
            <a:pathLst>
              <a:path extrusionOk="0" h="1132429" w="1118016">
                <a:moveTo>
                  <a:pt x="0" y="0"/>
                </a:moveTo>
                <a:lnTo>
                  <a:pt x="1118017" y="0"/>
                </a:lnTo>
                <a:lnTo>
                  <a:pt x="1118017" y="1132429"/>
                </a:lnTo>
                <a:lnTo>
                  <a:pt x="0" y="11324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89" name="Google Shape;689;p35"/>
          <p:cNvSpPr/>
          <p:nvPr/>
        </p:nvSpPr>
        <p:spPr>
          <a:xfrm>
            <a:off x="10553265" y="6498810"/>
            <a:ext cx="1069059" cy="1039903"/>
          </a:xfrm>
          <a:custGeom>
            <a:rect b="b" l="l" r="r" t="t"/>
            <a:pathLst>
              <a:path extrusionOk="0" h="1039903" w="1069059">
                <a:moveTo>
                  <a:pt x="0" y="0"/>
                </a:moveTo>
                <a:lnTo>
                  <a:pt x="1069059" y="0"/>
                </a:lnTo>
                <a:lnTo>
                  <a:pt x="1069059" y="1039903"/>
                </a:lnTo>
                <a:lnTo>
                  <a:pt x="0" y="10399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90" name="Google Shape;690;p35"/>
          <p:cNvSpPr/>
          <p:nvPr/>
        </p:nvSpPr>
        <p:spPr>
          <a:xfrm>
            <a:off x="7611387" y="6424293"/>
            <a:ext cx="1219990" cy="1188936"/>
          </a:xfrm>
          <a:custGeom>
            <a:rect b="b" l="l" r="r" t="t"/>
            <a:pathLst>
              <a:path extrusionOk="0" h="1188936" w="1219990">
                <a:moveTo>
                  <a:pt x="0" y="0"/>
                </a:moveTo>
                <a:lnTo>
                  <a:pt x="1219990" y="0"/>
                </a:lnTo>
                <a:lnTo>
                  <a:pt x="1219990" y="1188937"/>
                </a:lnTo>
                <a:lnTo>
                  <a:pt x="0" y="11889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91" name="Google Shape;691;p35"/>
          <p:cNvSpPr/>
          <p:nvPr/>
        </p:nvSpPr>
        <p:spPr>
          <a:xfrm>
            <a:off x="16522933" y="6495295"/>
            <a:ext cx="1179944" cy="1046932"/>
          </a:xfrm>
          <a:custGeom>
            <a:rect b="b" l="l" r="r" t="t"/>
            <a:pathLst>
              <a:path extrusionOk="0" h="1046932" w="1179944">
                <a:moveTo>
                  <a:pt x="0" y="0"/>
                </a:moveTo>
                <a:lnTo>
                  <a:pt x="1179944" y="0"/>
                </a:lnTo>
                <a:lnTo>
                  <a:pt x="1179944" y="1046933"/>
                </a:lnTo>
                <a:lnTo>
                  <a:pt x="0" y="10469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8BBBF"/>
        </a:solidFill>
      </p:bgPr>
    </p:bg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" name="Google Shape;696;p36"/>
          <p:cNvGrpSpPr/>
          <p:nvPr/>
        </p:nvGrpSpPr>
        <p:grpSpPr>
          <a:xfrm>
            <a:off x="0" y="4048108"/>
            <a:ext cx="9144000" cy="6238892"/>
            <a:chOff x="0" y="-28575"/>
            <a:chExt cx="1609592" cy="1098214"/>
          </a:xfrm>
        </p:grpSpPr>
        <p:sp>
          <p:nvSpPr>
            <p:cNvPr id="697" name="Google Shape;697;p36"/>
            <p:cNvSpPr/>
            <p:nvPr/>
          </p:nvSpPr>
          <p:spPr>
            <a:xfrm>
              <a:off x="0" y="0"/>
              <a:ext cx="1609592" cy="1069639"/>
            </a:xfrm>
            <a:custGeom>
              <a:rect b="b" l="l" r="r" t="t"/>
              <a:pathLst>
                <a:path extrusionOk="0" h="1069639" w="1609592">
                  <a:moveTo>
                    <a:pt x="0" y="0"/>
                  </a:moveTo>
                  <a:lnTo>
                    <a:pt x="1609592" y="0"/>
                  </a:lnTo>
                  <a:lnTo>
                    <a:pt x="1609592" y="1069639"/>
                  </a:lnTo>
                  <a:lnTo>
                    <a:pt x="0" y="1069639"/>
                  </a:lnTo>
                  <a:close/>
                </a:path>
              </a:pathLst>
            </a:custGeom>
            <a:gradFill>
              <a:gsLst>
                <a:gs pos="0">
                  <a:srgbClr val="A4D8DB"/>
                </a:gs>
                <a:gs pos="50000">
                  <a:srgbClr val="6CC2C8"/>
                </a:gs>
                <a:gs pos="100000">
                  <a:srgbClr val="43B5BB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698" name="Google Shape;698;p36"/>
            <p:cNvSpPr txBox="1"/>
            <p:nvPr/>
          </p:nvSpPr>
          <p:spPr>
            <a:xfrm>
              <a:off x="0" y="-28575"/>
              <a:ext cx="1609592" cy="10982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9" name="Google Shape;699;p36"/>
          <p:cNvGrpSpPr/>
          <p:nvPr/>
        </p:nvGrpSpPr>
        <p:grpSpPr>
          <a:xfrm>
            <a:off x="9144000" y="4048108"/>
            <a:ext cx="9144000" cy="6238892"/>
            <a:chOff x="0" y="-28575"/>
            <a:chExt cx="1609592" cy="1098214"/>
          </a:xfrm>
        </p:grpSpPr>
        <p:sp>
          <p:nvSpPr>
            <p:cNvPr id="700" name="Google Shape;700;p36"/>
            <p:cNvSpPr/>
            <p:nvPr/>
          </p:nvSpPr>
          <p:spPr>
            <a:xfrm>
              <a:off x="0" y="0"/>
              <a:ext cx="1609592" cy="1069639"/>
            </a:xfrm>
            <a:custGeom>
              <a:rect b="b" l="l" r="r" t="t"/>
              <a:pathLst>
                <a:path extrusionOk="0" h="1069639" w="1609592">
                  <a:moveTo>
                    <a:pt x="0" y="0"/>
                  </a:moveTo>
                  <a:lnTo>
                    <a:pt x="1609592" y="0"/>
                  </a:lnTo>
                  <a:lnTo>
                    <a:pt x="1609592" y="1069639"/>
                  </a:lnTo>
                  <a:lnTo>
                    <a:pt x="0" y="1069639"/>
                  </a:lnTo>
                  <a:close/>
                </a:path>
              </a:pathLst>
            </a:custGeom>
            <a:gradFill>
              <a:gsLst>
                <a:gs pos="0">
                  <a:srgbClr val="A4D8DB"/>
                </a:gs>
                <a:gs pos="50000">
                  <a:srgbClr val="6CC2C8"/>
                </a:gs>
                <a:gs pos="100000">
                  <a:srgbClr val="43B5BB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701" name="Google Shape;701;p36"/>
            <p:cNvSpPr txBox="1"/>
            <p:nvPr/>
          </p:nvSpPr>
          <p:spPr>
            <a:xfrm>
              <a:off x="0" y="-28575"/>
              <a:ext cx="1609592" cy="10982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02" name="Google Shape;702;p36"/>
          <p:cNvSpPr txBox="1"/>
          <p:nvPr/>
        </p:nvSpPr>
        <p:spPr>
          <a:xfrm>
            <a:off x="10781448" y="1949590"/>
            <a:ext cx="6078600" cy="9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6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703" name="Google Shape;703;p36"/>
          <p:cNvSpPr txBox="1"/>
          <p:nvPr/>
        </p:nvSpPr>
        <p:spPr>
          <a:xfrm>
            <a:off x="574207" y="1624088"/>
            <a:ext cx="7825752" cy="14719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500" u="none" cap="none" strike="noStrike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CREDITS</a:t>
            </a:r>
            <a:endParaRPr/>
          </a:p>
        </p:txBody>
      </p:sp>
      <p:sp>
        <p:nvSpPr>
          <p:cNvPr id="704" name="Google Shape;704;p36"/>
          <p:cNvSpPr txBox="1"/>
          <p:nvPr/>
        </p:nvSpPr>
        <p:spPr>
          <a:xfrm>
            <a:off x="10977738" y="7514259"/>
            <a:ext cx="5686136" cy="5361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6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57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rPr>
              <a:t>for the photos</a:t>
            </a:r>
            <a:endParaRPr/>
          </a:p>
        </p:txBody>
      </p:sp>
      <p:sp>
        <p:nvSpPr>
          <p:cNvPr id="705" name="Google Shape;705;p36"/>
          <p:cNvSpPr txBox="1"/>
          <p:nvPr/>
        </p:nvSpPr>
        <p:spPr>
          <a:xfrm>
            <a:off x="10389106" y="6188915"/>
            <a:ext cx="6863400" cy="8833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45" u="none" cap="none" strike="noStrike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PEXELS, PIXABAY</a:t>
            </a:r>
            <a:endParaRPr/>
          </a:p>
        </p:txBody>
      </p:sp>
      <p:sp>
        <p:nvSpPr>
          <p:cNvPr id="706" name="Google Shape;706;p36"/>
          <p:cNvSpPr txBox="1"/>
          <p:nvPr/>
        </p:nvSpPr>
        <p:spPr>
          <a:xfrm>
            <a:off x="1244603" y="7514259"/>
            <a:ext cx="6484959" cy="5361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6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57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rPr>
              <a:t>for the presentation template</a:t>
            </a:r>
            <a:endParaRPr/>
          </a:p>
        </p:txBody>
      </p:sp>
      <p:grpSp>
        <p:nvGrpSpPr>
          <p:cNvPr id="707" name="Google Shape;707;p36"/>
          <p:cNvGrpSpPr/>
          <p:nvPr/>
        </p:nvGrpSpPr>
        <p:grpSpPr>
          <a:xfrm>
            <a:off x="0" y="-108496"/>
            <a:ext cx="18288000" cy="902534"/>
            <a:chOff x="0" y="-28575"/>
            <a:chExt cx="4816593" cy="237704"/>
          </a:xfrm>
        </p:grpSpPr>
        <p:sp>
          <p:nvSpPr>
            <p:cNvPr id="708" name="Google Shape;708;p36"/>
            <p:cNvSpPr/>
            <p:nvPr/>
          </p:nvSpPr>
          <p:spPr>
            <a:xfrm>
              <a:off x="0" y="0"/>
              <a:ext cx="4816592" cy="209129"/>
            </a:xfrm>
            <a:custGeom>
              <a:rect b="b" l="l" r="r" t="t"/>
              <a:pathLst>
                <a:path extrusionOk="0" h="209129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09129"/>
                  </a:lnTo>
                  <a:lnTo>
                    <a:pt x="0" y="209129"/>
                  </a:lnTo>
                  <a:close/>
                </a:path>
              </a:pathLst>
            </a:custGeom>
            <a:solidFill>
              <a:srgbClr val="68BBBF"/>
            </a:solidFill>
            <a:ln>
              <a:noFill/>
            </a:ln>
          </p:spPr>
        </p:sp>
        <p:sp>
          <p:nvSpPr>
            <p:cNvPr id="709" name="Google Shape;709;p36"/>
            <p:cNvSpPr txBox="1"/>
            <p:nvPr/>
          </p:nvSpPr>
          <p:spPr>
            <a:xfrm>
              <a:off x="0" y="-28575"/>
              <a:ext cx="4816593" cy="2377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0" name="Google Shape;710;p36"/>
          <p:cNvGrpSpPr/>
          <p:nvPr/>
        </p:nvGrpSpPr>
        <p:grpSpPr>
          <a:xfrm>
            <a:off x="827154" y="229416"/>
            <a:ext cx="16495081" cy="323087"/>
            <a:chOff x="0" y="-28575"/>
            <a:chExt cx="21993441" cy="430783"/>
          </a:xfrm>
        </p:grpSpPr>
        <p:sp>
          <p:nvSpPr>
            <p:cNvPr id="711" name="Google Shape;711;p36"/>
            <p:cNvSpPr txBox="1"/>
            <p:nvPr/>
          </p:nvSpPr>
          <p:spPr>
            <a:xfrm>
              <a:off x="9584928" y="-28575"/>
              <a:ext cx="5616658" cy="4307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4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998" u="none" cap="none" strike="noStrike">
                  <a:solidFill>
                    <a:srgbClr val="FFFFFF"/>
                  </a:solidFill>
                  <a:latin typeface="PT Sans"/>
                  <a:ea typeface="PT Sans"/>
                  <a:cs typeface="PT Sans"/>
                  <a:sym typeface="PT Sans"/>
                </a:rPr>
                <a:t>Brand Guideline</a:t>
              </a:r>
              <a:endParaRPr/>
            </a:p>
          </p:txBody>
        </p:sp>
        <p:sp>
          <p:nvSpPr>
            <p:cNvPr id="712" name="Google Shape;712;p36"/>
            <p:cNvSpPr txBox="1"/>
            <p:nvPr/>
          </p:nvSpPr>
          <p:spPr>
            <a:xfrm>
              <a:off x="0" y="-28575"/>
              <a:ext cx="7015970" cy="4307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4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998" u="none" cap="none" strike="noStrike">
                  <a:solidFill>
                    <a:srgbClr val="FFFFFF"/>
                  </a:solidFill>
                  <a:latin typeface="PT Sans"/>
                  <a:ea typeface="PT Sans"/>
                  <a:cs typeface="PT Sans"/>
                  <a:sym typeface="PT Sans"/>
                </a:rPr>
                <a:t>Management Consulting Firm Brand</a:t>
              </a:r>
              <a:endParaRPr/>
            </a:p>
          </p:txBody>
        </p:sp>
        <p:sp>
          <p:nvSpPr>
            <p:cNvPr id="713" name="Google Shape;713;p36"/>
            <p:cNvSpPr txBox="1"/>
            <p:nvPr/>
          </p:nvSpPr>
          <p:spPr>
            <a:xfrm>
              <a:off x="16376783" y="-28575"/>
              <a:ext cx="5616658" cy="4307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4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998" u="none" cap="none" strike="noStrike">
                  <a:solidFill>
                    <a:srgbClr val="FFFFFF"/>
                  </a:solidFill>
                  <a:latin typeface="PT Sans"/>
                  <a:ea typeface="PT Sans"/>
                  <a:cs typeface="PT Sans"/>
                  <a:sym typeface="PT Sans"/>
                </a:rPr>
                <a:t>Company Name</a:t>
              </a:r>
              <a:endParaRPr/>
            </a:p>
          </p:txBody>
        </p:sp>
      </p:grpSp>
      <p:pic>
        <p:nvPicPr>
          <p:cNvPr id="714" name="Google Shape;71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1600" y="5976950"/>
            <a:ext cx="5190950" cy="130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8BBBF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17"/>
          <p:cNvPicPr preferRelativeResize="0"/>
          <p:nvPr/>
        </p:nvPicPr>
        <p:blipFill rotWithShape="1">
          <a:blip r:embed="rId3">
            <a:alphaModFix/>
          </a:blip>
          <a:srcRect b="11602" l="0" r="0" t="11763"/>
          <a:stretch/>
        </p:blipFill>
        <p:spPr>
          <a:xfrm>
            <a:off x="-30325" y="0"/>
            <a:ext cx="6600374" cy="10287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7"/>
          <p:cNvPicPr preferRelativeResize="0"/>
          <p:nvPr/>
        </p:nvPicPr>
        <p:blipFill rotWithShape="1">
          <a:blip r:embed="rId4">
            <a:alphaModFix/>
          </a:blip>
          <a:srcRect b="0" l="37920" r="10676" t="0"/>
          <a:stretch/>
        </p:blipFill>
        <p:spPr>
          <a:xfrm>
            <a:off x="7360278" y="0"/>
            <a:ext cx="7247582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7"/>
          <p:cNvSpPr txBox="1"/>
          <p:nvPr/>
        </p:nvSpPr>
        <p:spPr>
          <a:xfrm rot="5400000">
            <a:off x="11826643" y="4400868"/>
            <a:ext cx="9438029" cy="14852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500" u="none" cap="none" strike="noStrike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INTRODUCTION</a:t>
            </a:r>
            <a:endParaRPr/>
          </a:p>
        </p:txBody>
      </p:sp>
      <p:sp>
        <p:nvSpPr>
          <p:cNvPr id="244" name="Google Shape;244;p17"/>
          <p:cNvSpPr txBox="1"/>
          <p:nvPr/>
        </p:nvSpPr>
        <p:spPr>
          <a:xfrm>
            <a:off x="-352636" y="2591267"/>
            <a:ext cx="6951268" cy="44553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595" u="none" cap="none" strike="noStrike">
                <a:solidFill>
                  <a:srgbClr val="68BBBF"/>
                </a:solidFill>
                <a:latin typeface="Cairo"/>
                <a:ea typeface="Cairo"/>
                <a:cs typeface="Cairo"/>
                <a:sym typeface="Cairo"/>
              </a:rPr>
              <a:t>01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8BBBF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Google Shape;249;p18"/>
          <p:cNvGrpSpPr/>
          <p:nvPr/>
        </p:nvGrpSpPr>
        <p:grpSpPr>
          <a:xfrm rot="10800000">
            <a:off x="0" y="794038"/>
            <a:ext cx="18288000" cy="9655295"/>
            <a:chOff x="0" y="-28575"/>
            <a:chExt cx="3219184" cy="1699594"/>
          </a:xfrm>
        </p:grpSpPr>
        <p:sp>
          <p:nvSpPr>
            <p:cNvPr id="250" name="Google Shape;250;p18"/>
            <p:cNvSpPr/>
            <p:nvPr/>
          </p:nvSpPr>
          <p:spPr>
            <a:xfrm>
              <a:off x="0" y="0"/>
              <a:ext cx="3219184" cy="1671019"/>
            </a:xfrm>
            <a:custGeom>
              <a:rect b="b" l="l" r="r" t="t"/>
              <a:pathLst>
                <a:path extrusionOk="0" h="1671019" w="3219184">
                  <a:moveTo>
                    <a:pt x="0" y="0"/>
                  </a:moveTo>
                  <a:lnTo>
                    <a:pt x="3219184" y="0"/>
                  </a:lnTo>
                  <a:lnTo>
                    <a:pt x="3219184" y="1671019"/>
                  </a:lnTo>
                  <a:lnTo>
                    <a:pt x="0" y="1671019"/>
                  </a:lnTo>
                  <a:close/>
                </a:path>
              </a:pathLst>
            </a:custGeom>
            <a:gradFill>
              <a:gsLst>
                <a:gs pos="0">
                  <a:srgbClr val="A4D8DB"/>
                </a:gs>
                <a:gs pos="50000">
                  <a:srgbClr val="6CC2C8"/>
                </a:gs>
                <a:gs pos="100000">
                  <a:srgbClr val="43B5BB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251" name="Google Shape;251;p18"/>
            <p:cNvSpPr txBox="1"/>
            <p:nvPr/>
          </p:nvSpPr>
          <p:spPr>
            <a:xfrm>
              <a:off x="0" y="-28575"/>
              <a:ext cx="3219184" cy="16995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52" name="Google Shape;252;p18"/>
          <p:cNvPicPr preferRelativeResize="0"/>
          <p:nvPr/>
        </p:nvPicPr>
        <p:blipFill rotWithShape="1">
          <a:blip r:embed="rId3">
            <a:alphaModFix/>
          </a:blip>
          <a:srcRect b="5962" l="15218" r="0" t="0"/>
          <a:stretch/>
        </p:blipFill>
        <p:spPr>
          <a:xfrm>
            <a:off x="0" y="1838375"/>
            <a:ext cx="15248425" cy="8448625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8"/>
          <p:cNvSpPr txBox="1"/>
          <p:nvPr/>
        </p:nvSpPr>
        <p:spPr>
          <a:xfrm>
            <a:off x="3456788" y="2627314"/>
            <a:ext cx="2828181" cy="10052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499" u="none" cap="none" strike="noStrike">
                <a:solidFill>
                  <a:srgbClr val="43B5BB"/>
                </a:solidFill>
                <a:latin typeface="Cairo"/>
                <a:ea typeface="Cairo"/>
                <a:cs typeface="Cairo"/>
                <a:sym typeface="Cairo"/>
              </a:rPr>
              <a:t>VISION</a:t>
            </a:r>
            <a:endParaRPr/>
          </a:p>
        </p:txBody>
      </p:sp>
      <p:sp>
        <p:nvSpPr>
          <p:cNvPr id="254" name="Google Shape;254;p18"/>
          <p:cNvSpPr txBox="1"/>
          <p:nvPr/>
        </p:nvSpPr>
        <p:spPr>
          <a:xfrm>
            <a:off x="4177722" y="6553200"/>
            <a:ext cx="3553718" cy="10052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499" u="none" cap="none" strike="noStrike">
                <a:solidFill>
                  <a:srgbClr val="43B5BB"/>
                </a:solidFill>
                <a:latin typeface="Cairo"/>
                <a:ea typeface="Cairo"/>
                <a:cs typeface="Cairo"/>
                <a:sym typeface="Cairo"/>
              </a:rPr>
              <a:t>MISSION</a:t>
            </a:r>
            <a:endParaRPr/>
          </a:p>
        </p:txBody>
      </p:sp>
      <p:sp>
        <p:nvSpPr>
          <p:cNvPr id="255" name="Google Shape;255;p18"/>
          <p:cNvSpPr txBox="1"/>
          <p:nvPr/>
        </p:nvSpPr>
        <p:spPr>
          <a:xfrm>
            <a:off x="7565948" y="7818434"/>
            <a:ext cx="3961200" cy="15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sp>
        <p:nvSpPr>
          <p:cNvPr id="256" name="Google Shape;256;p18"/>
          <p:cNvSpPr txBox="1"/>
          <p:nvPr/>
        </p:nvSpPr>
        <p:spPr>
          <a:xfrm>
            <a:off x="6694415" y="3673052"/>
            <a:ext cx="3961200" cy="15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grpSp>
        <p:nvGrpSpPr>
          <p:cNvPr id="257" name="Google Shape;257;p18"/>
          <p:cNvGrpSpPr/>
          <p:nvPr/>
        </p:nvGrpSpPr>
        <p:grpSpPr>
          <a:xfrm>
            <a:off x="827154" y="229416"/>
            <a:ext cx="16495081" cy="323087"/>
            <a:chOff x="0" y="-28575"/>
            <a:chExt cx="21993441" cy="430783"/>
          </a:xfrm>
        </p:grpSpPr>
        <p:sp>
          <p:nvSpPr>
            <p:cNvPr id="258" name="Google Shape;258;p18"/>
            <p:cNvSpPr txBox="1"/>
            <p:nvPr/>
          </p:nvSpPr>
          <p:spPr>
            <a:xfrm>
              <a:off x="9584928" y="-28575"/>
              <a:ext cx="5616658" cy="4307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4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998" u="none" cap="none" strike="noStrike">
                  <a:solidFill>
                    <a:srgbClr val="FFFFFF"/>
                  </a:solidFill>
                  <a:latin typeface="PT Sans"/>
                  <a:ea typeface="PT Sans"/>
                  <a:cs typeface="PT Sans"/>
                  <a:sym typeface="PT Sans"/>
                </a:rPr>
                <a:t>Brand Guideline</a:t>
              </a:r>
              <a:endParaRPr/>
            </a:p>
          </p:txBody>
        </p:sp>
        <p:sp>
          <p:nvSpPr>
            <p:cNvPr id="259" name="Google Shape;259;p18"/>
            <p:cNvSpPr txBox="1"/>
            <p:nvPr/>
          </p:nvSpPr>
          <p:spPr>
            <a:xfrm>
              <a:off x="0" y="-28575"/>
              <a:ext cx="7015970" cy="4307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4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998" u="none" cap="none" strike="noStrike">
                  <a:solidFill>
                    <a:srgbClr val="FFFFFF"/>
                  </a:solidFill>
                  <a:latin typeface="PT Sans"/>
                  <a:ea typeface="PT Sans"/>
                  <a:cs typeface="PT Sans"/>
                  <a:sym typeface="PT Sans"/>
                </a:rPr>
                <a:t>Management Consulting Firm Brand</a:t>
              </a:r>
              <a:endParaRPr/>
            </a:p>
          </p:txBody>
        </p:sp>
        <p:sp>
          <p:nvSpPr>
            <p:cNvPr id="260" name="Google Shape;260;p18"/>
            <p:cNvSpPr txBox="1"/>
            <p:nvPr/>
          </p:nvSpPr>
          <p:spPr>
            <a:xfrm>
              <a:off x="16376783" y="-28575"/>
              <a:ext cx="5616658" cy="4307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4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998" u="none" cap="none" strike="noStrike">
                  <a:solidFill>
                    <a:srgbClr val="FFFFFF"/>
                  </a:solidFill>
                  <a:latin typeface="PT Sans"/>
                  <a:ea typeface="PT Sans"/>
                  <a:cs typeface="PT Sans"/>
                  <a:sym typeface="PT Sans"/>
                </a:rPr>
                <a:t>Company Name</a:t>
              </a:r>
              <a:endParaRPr/>
            </a:p>
          </p:txBody>
        </p:sp>
      </p:grpSp>
      <p:grpSp>
        <p:nvGrpSpPr>
          <p:cNvPr id="261" name="Google Shape;261;p18"/>
          <p:cNvGrpSpPr/>
          <p:nvPr/>
        </p:nvGrpSpPr>
        <p:grpSpPr>
          <a:xfrm>
            <a:off x="12168194" y="2478298"/>
            <a:ext cx="5154074" cy="5340139"/>
            <a:chOff x="0" y="-47625"/>
            <a:chExt cx="6872100" cy="7120185"/>
          </a:xfrm>
        </p:grpSpPr>
        <p:sp>
          <p:nvSpPr>
            <p:cNvPr id="262" name="Google Shape;262;p18"/>
            <p:cNvSpPr txBox="1"/>
            <p:nvPr/>
          </p:nvSpPr>
          <p:spPr>
            <a:xfrm>
              <a:off x="0" y="-47625"/>
              <a:ext cx="6872100" cy="470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1456" u="none" cap="none" strike="noStrike">
                  <a:solidFill>
                    <a:srgbClr val="FFFFFF"/>
                  </a:solidFill>
                  <a:latin typeface="Cairo"/>
                  <a:ea typeface="Cairo"/>
                  <a:cs typeface="Cairo"/>
                  <a:sym typeface="Cairo"/>
                </a:rPr>
                <a:t>OUR STORY</a:t>
              </a:r>
              <a:endParaRPr/>
            </a:p>
          </p:txBody>
        </p:sp>
        <p:sp>
          <p:nvSpPr>
            <p:cNvPr id="263" name="Google Shape;263;p18"/>
            <p:cNvSpPr txBox="1"/>
            <p:nvPr/>
          </p:nvSpPr>
          <p:spPr>
            <a:xfrm>
              <a:off x="1590531" y="5026167"/>
              <a:ext cx="5281522" cy="20463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200" u="none" cap="none" strike="noStrike">
                  <a:solidFill>
                    <a:srgbClr val="144D50"/>
                  </a:solidFill>
                  <a:latin typeface="PT Sans"/>
                  <a:ea typeface="PT Sans"/>
                  <a:cs typeface="PT Sans"/>
                  <a:sym typeface="PT Sans"/>
                </a:rPr>
                <a:t>Lorem ipsum dolor sit amet, consectetur adipiscing elit, sed do eiusmod tempor incididunt ut labore et dolore magna aliqua.</a:t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8BBBF"/>
        </a:solid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60400" y="794050"/>
            <a:ext cx="9527599" cy="9502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9"/>
          <p:cNvPicPr preferRelativeResize="0"/>
          <p:nvPr/>
        </p:nvPicPr>
        <p:blipFill rotWithShape="1">
          <a:blip r:embed="rId4">
            <a:alphaModFix/>
          </a:blip>
          <a:srcRect b="2552" l="31741" r="8306" t="0"/>
          <a:stretch/>
        </p:blipFill>
        <p:spPr>
          <a:xfrm>
            <a:off x="0" y="794038"/>
            <a:ext cx="8760392" cy="9492962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9"/>
          <p:cNvSpPr txBox="1"/>
          <p:nvPr/>
        </p:nvSpPr>
        <p:spPr>
          <a:xfrm>
            <a:off x="11673199" y="1470200"/>
            <a:ext cx="6024000" cy="47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8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315" u="none" cap="none" strike="noStrike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EXPERIENCE MATTERS - CHOOSE THE EXPERTS</a:t>
            </a:r>
            <a:endParaRPr/>
          </a:p>
        </p:txBody>
      </p:sp>
      <p:sp>
        <p:nvSpPr>
          <p:cNvPr id="271" name="Google Shape;271;p19"/>
          <p:cNvSpPr txBox="1"/>
          <p:nvPr/>
        </p:nvSpPr>
        <p:spPr>
          <a:xfrm>
            <a:off x="9891416" y="7604589"/>
            <a:ext cx="4036200" cy="18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grpSp>
        <p:nvGrpSpPr>
          <p:cNvPr id="272" name="Google Shape;272;p19"/>
          <p:cNvGrpSpPr/>
          <p:nvPr/>
        </p:nvGrpSpPr>
        <p:grpSpPr>
          <a:xfrm>
            <a:off x="827154" y="229416"/>
            <a:ext cx="16495081" cy="323087"/>
            <a:chOff x="0" y="-28575"/>
            <a:chExt cx="21993441" cy="430783"/>
          </a:xfrm>
        </p:grpSpPr>
        <p:sp>
          <p:nvSpPr>
            <p:cNvPr id="273" name="Google Shape;273;p19"/>
            <p:cNvSpPr txBox="1"/>
            <p:nvPr/>
          </p:nvSpPr>
          <p:spPr>
            <a:xfrm>
              <a:off x="9584928" y="-28575"/>
              <a:ext cx="5616658" cy="4307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4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998" u="none" cap="none" strike="noStrike">
                  <a:solidFill>
                    <a:srgbClr val="FFFFFF"/>
                  </a:solidFill>
                  <a:latin typeface="PT Sans"/>
                  <a:ea typeface="PT Sans"/>
                  <a:cs typeface="PT Sans"/>
                  <a:sym typeface="PT Sans"/>
                </a:rPr>
                <a:t>Brand Guideline</a:t>
              </a:r>
              <a:endParaRPr/>
            </a:p>
          </p:txBody>
        </p:sp>
        <p:sp>
          <p:nvSpPr>
            <p:cNvPr id="274" name="Google Shape;274;p19"/>
            <p:cNvSpPr txBox="1"/>
            <p:nvPr/>
          </p:nvSpPr>
          <p:spPr>
            <a:xfrm>
              <a:off x="0" y="-28575"/>
              <a:ext cx="7015970" cy="4307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4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998" u="none" cap="none" strike="noStrike">
                  <a:solidFill>
                    <a:srgbClr val="FFFFFF"/>
                  </a:solidFill>
                  <a:latin typeface="PT Sans"/>
                  <a:ea typeface="PT Sans"/>
                  <a:cs typeface="PT Sans"/>
                  <a:sym typeface="PT Sans"/>
                </a:rPr>
                <a:t>Management Consulting Firm Brand</a:t>
              </a:r>
              <a:endParaRPr/>
            </a:p>
          </p:txBody>
        </p:sp>
        <p:sp>
          <p:nvSpPr>
            <p:cNvPr id="275" name="Google Shape;275;p19"/>
            <p:cNvSpPr txBox="1"/>
            <p:nvPr/>
          </p:nvSpPr>
          <p:spPr>
            <a:xfrm>
              <a:off x="16376783" y="-28575"/>
              <a:ext cx="5616658" cy="4307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4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998" u="none" cap="none" strike="noStrike">
                  <a:solidFill>
                    <a:srgbClr val="FFFFFF"/>
                  </a:solidFill>
                  <a:latin typeface="PT Sans"/>
                  <a:ea typeface="PT Sans"/>
                  <a:cs typeface="PT Sans"/>
                  <a:sym typeface="PT Sans"/>
                </a:rPr>
                <a:t>Company Name</a:t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8BBBF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20"/>
          <p:cNvGrpSpPr/>
          <p:nvPr/>
        </p:nvGrpSpPr>
        <p:grpSpPr>
          <a:xfrm>
            <a:off x="0" y="631705"/>
            <a:ext cx="18288000" cy="3326654"/>
            <a:chOff x="0" y="-28575"/>
            <a:chExt cx="3219184" cy="585581"/>
          </a:xfrm>
        </p:grpSpPr>
        <p:sp>
          <p:nvSpPr>
            <p:cNvPr id="281" name="Google Shape;281;p20"/>
            <p:cNvSpPr/>
            <p:nvPr/>
          </p:nvSpPr>
          <p:spPr>
            <a:xfrm>
              <a:off x="0" y="0"/>
              <a:ext cx="3219184" cy="557006"/>
            </a:xfrm>
            <a:custGeom>
              <a:rect b="b" l="l" r="r" t="t"/>
              <a:pathLst>
                <a:path extrusionOk="0" h="557006" w="3219184">
                  <a:moveTo>
                    <a:pt x="0" y="0"/>
                  </a:moveTo>
                  <a:lnTo>
                    <a:pt x="3219184" y="0"/>
                  </a:lnTo>
                  <a:lnTo>
                    <a:pt x="3219184" y="557006"/>
                  </a:lnTo>
                  <a:lnTo>
                    <a:pt x="0" y="557006"/>
                  </a:lnTo>
                  <a:close/>
                </a:path>
              </a:pathLst>
            </a:custGeom>
            <a:gradFill>
              <a:gsLst>
                <a:gs pos="0">
                  <a:srgbClr val="A4D8DB"/>
                </a:gs>
                <a:gs pos="50000">
                  <a:srgbClr val="6CC2C8"/>
                </a:gs>
                <a:gs pos="100000">
                  <a:srgbClr val="43B5BB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282" name="Google Shape;282;p20"/>
            <p:cNvSpPr txBox="1"/>
            <p:nvPr/>
          </p:nvSpPr>
          <p:spPr>
            <a:xfrm>
              <a:off x="0" y="-28575"/>
              <a:ext cx="3219184" cy="5855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3" name="Google Shape;283;p20"/>
          <p:cNvGrpSpPr/>
          <p:nvPr/>
        </p:nvGrpSpPr>
        <p:grpSpPr>
          <a:xfrm>
            <a:off x="0" y="6960346"/>
            <a:ext cx="18288000" cy="3326654"/>
            <a:chOff x="0" y="-28575"/>
            <a:chExt cx="3219184" cy="585581"/>
          </a:xfrm>
        </p:grpSpPr>
        <p:sp>
          <p:nvSpPr>
            <p:cNvPr id="284" name="Google Shape;284;p20"/>
            <p:cNvSpPr/>
            <p:nvPr/>
          </p:nvSpPr>
          <p:spPr>
            <a:xfrm>
              <a:off x="0" y="0"/>
              <a:ext cx="3219184" cy="557006"/>
            </a:xfrm>
            <a:custGeom>
              <a:rect b="b" l="l" r="r" t="t"/>
              <a:pathLst>
                <a:path extrusionOk="0" h="557006" w="3219184">
                  <a:moveTo>
                    <a:pt x="0" y="0"/>
                  </a:moveTo>
                  <a:lnTo>
                    <a:pt x="3219184" y="0"/>
                  </a:lnTo>
                  <a:lnTo>
                    <a:pt x="3219184" y="557006"/>
                  </a:lnTo>
                  <a:lnTo>
                    <a:pt x="0" y="557006"/>
                  </a:lnTo>
                  <a:close/>
                </a:path>
              </a:pathLst>
            </a:custGeom>
            <a:gradFill>
              <a:gsLst>
                <a:gs pos="0">
                  <a:srgbClr val="A4D8DB"/>
                </a:gs>
                <a:gs pos="50000">
                  <a:srgbClr val="6CC2C8"/>
                </a:gs>
                <a:gs pos="100000">
                  <a:srgbClr val="43B5BB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285" name="Google Shape;285;p20"/>
            <p:cNvSpPr txBox="1"/>
            <p:nvPr/>
          </p:nvSpPr>
          <p:spPr>
            <a:xfrm>
              <a:off x="0" y="-28575"/>
              <a:ext cx="3219184" cy="5855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6" name="Google Shape;286;p20"/>
          <p:cNvGrpSpPr/>
          <p:nvPr/>
        </p:nvGrpSpPr>
        <p:grpSpPr>
          <a:xfrm rot="10800000">
            <a:off x="0" y="3958359"/>
            <a:ext cx="18288000" cy="3326654"/>
            <a:chOff x="0" y="-28575"/>
            <a:chExt cx="3219184" cy="585581"/>
          </a:xfrm>
        </p:grpSpPr>
        <p:sp>
          <p:nvSpPr>
            <p:cNvPr id="287" name="Google Shape;287;p20"/>
            <p:cNvSpPr/>
            <p:nvPr/>
          </p:nvSpPr>
          <p:spPr>
            <a:xfrm>
              <a:off x="0" y="0"/>
              <a:ext cx="3219184" cy="557006"/>
            </a:xfrm>
            <a:custGeom>
              <a:rect b="b" l="l" r="r" t="t"/>
              <a:pathLst>
                <a:path extrusionOk="0" h="557006" w="3219184">
                  <a:moveTo>
                    <a:pt x="0" y="0"/>
                  </a:moveTo>
                  <a:lnTo>
                    <a:pt x="3219184" y="0"/>
                  </a:lnTo>
                  <a:lnTo>
                    <a:pt x="3219184" y="557006"/>
                  </a:lnTo>
                  <a:lnTo>
                    <a:pt x="0" y="557006"/>
                  </a:lnTo>
                  <a:close/>
                </a:path>
              </a:pathLst>
            </a:custGeom>
            <a:gradFill>
              <a:gsLst>
                <a:gs pos="0">
                  <a:srgbClr val="A4D8DB"/>
                </a:gs>
                <a:gs pos="50000">
                  <a:srgbClr val="6CC2C8"/>
                </a:gs>
                <a:gs pos="100000">
                  <a:srgbClr val="43B5BB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288" name="Google Shape;288;p20"/>
            <p:cNvSpPr txBox="1"/>
            <p:nvPr/>
          </p:nvSpPr>
          <p:spPr>
            <a:xfrm>
              <a:off x="0" y="-28575"/>
              <a:ext cx="3219184" cy="5855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9" name="Google Shape;289;p20"/>
          <p:cNvSpPr txBox="1"/>
          <p:nvPr/>
        </p:nvSpPr>
        <p:spPr>
          <a:xfrm>
            <a:off x="5323879" y="1375311"/>
            <a:ext cx="11998355" cy="18173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3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621" u="none" cap="none" strike="noStrike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INNOVATIVE</a:t>
            </a:r>
            <a:endParaRPr/>
          </a:p>
        </p:txBody>
      </p:sp>
      <p:sp>
        <p:nvSpPr>
          <p:cNvPr id="290" name="Google Shape;290;p20"/>
          <p:cNvSpPr txBox="1"/>
          <p:nvPr/>
        </p:nvSpPr>
        <p:spPr>
          <a:xfrm>
            <a:off x="827154" y="4608012"/>
            <a:ext cx="11998355" cy="18173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621" u="none" cap="none" strike="noStrike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VISIONARY</a:t>
            </a:r>
            <a:endParaRPr/>
          </a:p>
        </p:txBody>
      </p:sp>
      <p:sp>
        <p:nvSpPr>
          <p:cNvPr id="291" name="Google Shape;291;p20"/>
          <p:cNvSpPr txBox="1"/>
          <p:nvPr/>
        </p:nvSpPr>
        <p:spPr>
          <a:xfrm>
            <a:off x="5323879" y="7810500"/>
            <a:ext cx="11998355" cy="18173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3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621" u="none" cap="none" strike="noStrike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DYNAMIC</a:t>
            </a:r>
            <a:endParaRPr/>
          </a:p>
        </p:txBody>
      </p:sp>
      <p:grpSp>
        <p:nvGrpSpPr>
          <p:cNvPr id="292" name="Google Shape;292;p20"/>
          <p:cNvGrpSpPr/>
          <p:nvPr/>
        </p:nvGrpSpPr>
        <p:grpSpPr>
          <a:xfrm>
            <a:off x="827154" y="229416"/>
            <a:ext cx="16495081" cy="323087"/>
            <a:chOff x="0" y="-28575"/>
            <a:chExt cx="21993441" cy="430783"/>
          </a:xfrm>
        </p:grpSpPr>
        <p:sp>
          <p:nvSpPr>
            <p:cNvPr id="293" name="Google Shape;293;p20"/>
            <p:cNvSpPr txBox="1"/>
            <p:nvPr/>
          </p:nvSpPr>
          <p:spPr>
            <a:xfrm>
              <a:off x="9584928" y="-28575"/>
              <a:ext cx="5616658" cy="4307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4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998" u="none" cap="none" strike="noStrike">
                  <a:solidFill>
                    <a:srgbClr val="FFFFFF"/>
                  </a:solidFill>
                  <a:latin typeface="PT Sans"/>
                  <a:ea typeface="PT Sans"/>
                  <a:cs typeface="PT Sans"/>
                  <a:sym typeface="PT Sans"/>
                </a:rPr>
                <a:t>Brand Guideline</a:t>
              </a:r>
              <a:endParaRPr/>
            </a:p>
          </p:txBody>
        </p:sp>
        <p:sp>
          <p:nvSpPr>
            <p:cNvPr id="294" name="Google Shape;294;p20"/>
            <p:cNvSpPr txBox="1"/>
            <p:nvPr/>
          </p:nvSpPr>
          <p:spPr>
            <a:xfrm>
              <a:off x="0" y="-28575"/>
              <a:ext cx="7015970" cy="4307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4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998" u="none" cap="none" strike="noStrike">
                  <a:solidFill>
                    <a:srgbClr val="FFFFFF"/>
                  </a:solidFill>
                  <a:latin typeface="PT Sans"/>
                  <a:ea typeface="PT Sans"/>
                  <a:cs typeface="PT Sans"/>
                  <a:sym typeface="PT Sans"/>
                </a:rPr>
                <a:t>Management Consulting Firm Brand</a:t>
              </a:r>
              <a:endParaRPr/>
            </a:p>
          </p:txBody>
        </p:sp>
        <p:sp>
          <p:nvSpPr>
            <p:cNvPr id="295" name="Google Shape;295;p20"/>
            <p:cNvSpPr txBox="1"/>
            <p:nvPr/>
          </p:nvSpPr>
          <p:spPr>
            <a:xfrm>
              <a:off x="16376783" y="-28575"/>
              <a:ext cx="5616658" cy="4307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4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998" u="none" cap="none" strike="noStrike">
                  <a:solidFill>
                    <a:srgbClr val="FFFFFF"/>
                  </a:solidFill>
                  <a:latin typeface="PT Sans"/>
                  <a:ea typeface="PT Sans"/>
                  <a:cs typeface="PT Sans"/>
                  <a:sym typeface="PT Sans"/>
                </a:rPr>
                <a:t>Company Name</a:t>
              </a:r>
              <a:endParaRPr/>
            </a:p>
          </p:txBody>
        </p:sp>
      </p:grpSp>
      <p:sp>
        <p:nvSpPr>
          <p:cNvPr id="296" name="Google Shape;296;p20"/>
          <p:cNvSpPr txBox="1"/>
          <p:nvPr/>
        </p:nvSpPr>
        <p:spPr>
          <a:xfrm>
            <a:off x="13222987" y="4665797"/>
            <a:ext cx="4036313" cy="169011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sp>
        <p:nvSpPr>
          <p:cNvPr id="297" name="Google Shape;297;p20"/>
          <p:cNvSpPr txBox="1"/>
          <p:nvPr/>
        </p:nvSpPr>
        <p:spPr>
          <a:xfrm>
            <a:off x="827154" y="1372273"/>
            <a:ext cx="4036313" cy="169011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sp>
        <p:nvSpPr>
          <p:cNvPr id="298" name="Google Shape;298;p20"/>
          <p:cNvSpPr txBox="1"/>
          <p:nvPr/>
        </p:nvSpPr>
        <p:spPr>
          <a:xfrm>
            <a:off x="827154" y="7821682"/>
            <a:ext cx="4036313" cy="169011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rPr>
              <a:t>Lorem ipsum dolor sit amet, consectetur adipiscing elit, sed do eiusmod tempor incididunt ut labore et dolore magna aliqua.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8BBBF"/>
        </a:soli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Google Shape;303;p21"/>
          <p:cNvGrpSpPr/>
          <p:nvPr/>
        </p:nvGrpSpPr>
        <p:grpSpPr>
          <a:xfrm>
            <a:off x="0" y="631705"/>
            <a:ext cx="18288000" cy="9655295"/>
            <a:chOff x="0" y="-28575"/>
            <a:chExt cx="3219184" cy="1699594"/>
          </a:xfrm>
        </p:grpSpPr>
        <p:sp>
          <p:nvSpPr>
            <p:cNvPr id="304" name="Google Shape;304;p21"/>
            <p:cNvSpPr/>
            <p:nvPr/>
          </p:nvSpPr>
          <p:spPr>
            <a:xfrm>
              <a:off x="0" y="0"/>
              <a:ext cx="3219184" cy="1671019"/>
            </a:xfrm>
            <a:custGeom>
              <a:rect b="b" l="l" r="r" t="t"/>
              <a:pathLst>
                <a:path extrusionOk="0" h="1671019" w="3219184">
                  <a:moveTo>
                    <a:pt x="0" y="0"/>
                  </a:moveTo>
                  <a:lnTo>
                    <a:pt x="3219184" y="0"/>
                  </a:lnTo>
                  <a:lnTo>
                    <a:pt x="3219184" y="1671019"/>
                  </a:lnTo>
                  <a:lnTo>
                    <a:pt x="0" y="1671019"/>
                  </a:lnTo>
                  <a:close/>
                </a:path>
              </a:pathLst>
            </a:custGeom>
            <a:gradFill>
              <a:gsLst>
                <a:gs pos="0">
                  <a:srgbClr val="A4D8DB"/>
                </a:gs>
                <a:gs pos="50000">
                  <a:srgbClr val="6CC2C8"/>
                </a:gs>
                <a:gs pos="100000">
                  <a:srgbClr val="43B5BB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305" name="Google Shape;305;p21"/>
            <p:cNvSpPr txBox="1"/>
            <p:nvPr/>
          </p:nvSpPr>
          <p:spPr>
            <a:xfrm>
              <a:off x="0" y="-28575"/>
              <a:ext cx="3219184" cy="16995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6" name="Google Shape;306;p21"/>
          <p:cNvPicPr preferRelativeResize="0"/>
          <p:nvPr/>
        </p:nvPicPr>
        <p:blipFill rotWithShape="1">
          <a:blip r:embed="rId3">
            <a:alphaModFix/>
          </a:blip>
          <a:srcRect b="20484" l="0" r="0" t="40256"/>
          <a:stretch/>
        </p:blipFill>
        <p:spPr>
          <a:xfrm>
            <a:off x="0" y="4902463"/>
            <a:ext cx="9144000" cy="5384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21"/>
          <p:cNvPicPr preferRelativeResize="0"/>
          <p:nvPr/>
        </p:nvPicPr>
        <p:blipFill rotWithShape="1">
          <a:blip r:embed="rId4">
            <a:alphaModFix/>
          </a:blip>
          <a:srcRect b="50303" l="6071" r="0" t="7953"/>
          <a:stretch/>
        </p:blipFill>
        <p:spPr>
          <a:xfrm>
            <a:off x="0" y="794038"/>
            <a:ext cx="4572000" cy="3042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21"/>
          <p:cNvPicPr preferRelativeResize="0"/>
          <p:nvPr/>
        </p:nvPicPr>
        <p:blipFill rotWithShape="1">
          <a:blip r:embed="rId5">
            <a:alphaModFix/>
          </a:blip>
          <a:srcRect b="37121" l="0" r="0" t="0"/>
          <a:stretch/>
        </p:blipFill>
        <p:spPr>
          <a:xfrm>
            <a:off x="4572000" y="1860405"/>
            <a:ext cx="4572000" cy="3042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21"/>
          <p:cNvPicPr preferRelativeResize="0"/>
          <p:nvPr/>
        </p:nvPicPr>
        <p:blipFill rotWithShape="1">
          <a:blip r:embed="rId6">
            <a:alphaModFix/>
          </a:blip>
          <a:srcRect b="44224" l="28464" r="20786" t="5124"/>
          <a:stretch/>
        </p:blipFill>
        <p:spPr>
          <a:xfrm>
            <a:off x="13716000" y="1860405"/>
            <a:ext cx="4572000" cy="3042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1"/>
          <p:cNvPicPr preferRelativeResize="0"/>
          <p:nvPr/>
        </p:nvPicPr>
        <p:blipFill rotWithShape="1">
          <a:blip r:embed="rId7">
            <a:alphaModFix/>
          </a:blip>
          <a:srcRect b="43570" l="3805" r="44807" t="4772"/>
          <a:stretch/>
        </p:blipFill>
        <p:spPr>
          <a:xfrm>
            <a:off x="9144000" y="794038"/>
            <a:ext cx="4572000" cy="306403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1" name="Google Shape;311;p21"/>
          <p:cNvGrpSpPr/>
          <p:nvPr/>
        </p:nvGrpSpPr>
        <p:grpSpPr>
          <a:xfrm rot="-5400000">
            <a:off x="1671651" y="2002114"/>
            <a:ext cx="1066367" cy="4734333"/>
            <a:chOff x="0" y="-28575"/>
            <a:chExt cx="187709" cy="833371"/>
          </a:xfrm>
        </p:grpSpPr>
        <p:sp>
          <p:nvSpPr>
            <p:cNvPr id="312" name="Google Shape;312;p21"/>
            <p:cNvSpPr/>
            <p:nvPr/>
          </p:nvSpPr>
          <p:spPr>
            <a:xfrm>
              <a:off x="0" y="0"/>
              <a:ext cx="187709" cy="804796"/>
            </a:xfrm>
            <a:custGeom>
              <a:rect b="b" l="l" r="r" t="t"/>
              <a:pathLst>
                <a:path extrusionOk="0" h="804796" w="187709">
                  <a:moveTo>
                    <a:pt x="0" y="0"/>
                  </a:moveTo>
                  <a:lnTo>
                    <a:pt x="187709" y="0"/>
                  </a:lnTo>
                  <a:lnTo>
                    <a:pt x="187709" y="804796"/>
                  </a:lnTo>
                  <a:lnTo>
                    <a:pt x="0" y="804796"/>
                  </a:lnTo>
                  <a:close/>
                </a:path>
              </a:pathLst>
            </a:custGeom>
            <a:gradFill>
              <a:gsLst>
                <a:gs pos="0">
                  <a:srgbClr val="A4D8DB"/>
                </a:gs>
                <a:gs pos="50000">
                  <a:srgbClr val="6CC2C8"/>
                </a:gs>
                <a:gs pos="100000">
                  <a:srgbClr val="43B5BB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313" name="Google Shape;313;p21"/>
            <p:cNvSpPr txBox="1"/>
            <p:nvPr/>
          </p:nvSpPr>
          <p:spPr>
            <a:xfrm>
              <a:off x="0" y="-28575"/>
              <a:ext cx="187709" cy="8333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4" name="Google Shape;314;p21"/>
          <p:cNvGrpSpPr/>
          <p:nvPr/>
        </p:nvGrpSpPr>
        <p:grpSpPr>
          <a:xfrm rot="-5400000">
            <a:off x="6243651" y="-1039945"/>
            <a:ext cx="1066367" cy="4734333"/>
            <a:chOff x="0" y="-28575"/>
            <a:chExt cx="187709" cy="833371"/>
          </a:xfrm>
        </p:grpSpPr>
        <p:sp>
          <p:nvSpPr>
            <p:cNvPr id="315" name="Google Shape;315;p21"/>
            <p:cNvSpPr/>
            <p:nvPr/>
          </p:nvSpPr>
          <p:spPr>
            <a:xfrm>
              <a:off x="0" y="0"/>
              <a:ext cx="187709" cy="804796"/>
            </a:xfrm>
            <a:custGeom>
              <a:rect b="b" l="l" r="r" t="t"/>
              <a:pathLst>
                <a:path extrusionOk="0" h="804796" w="187709">
                  <a:moveTo>
                    <a:pt x="0" y="0"/>
                  </a:moveTo>
                  <a:lnTo>
                    <a:pt x="187709" y="0"/>
                  </a:lnTo>
                  <a:lnTo>
                    <a:pt x="187709" y="804796"/>
                  </a:lnTo>
                  <a:lnTo>
                    <a:pt x="0" y="804796"/>
                  </a:lnTo>
                  <a:close/>
                </a:path>
              </a:pathLst>
            </a:custGeom>
            <a:gradFill>
              <a:gsLst>
                <a:gs pos="0">
                  <a:srgbClr val="A4D8DB"/>
                </a:gs>
                <a:gs pos="50000">
                  <a:srgbClr val="6CC2C8"/>
                </a:gs>
                <a:gs pos="100000">
                  <a:srgbClr val="43B5BB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316" name="Google Shape;316;p21"/>
            <p:cNvSpPr txBox="1"/>
            <p:nvPr/>
          </p:nvSpPr>
          <p:spPr>
            <a:xfrm>
              <a:off x="0" y="-28575"/>
              <a:ext cx="187709" cy="8333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7" name="Google Shape;317;p21"/>
          <p:cNvGrpSpPr/>
          <p:nvPr/>
        </p:nvGrpSpPr>
        <p:grpSpPr>
          <a:xfrm rot="-5400000">
            <a:off x="15387651" y="-1039945"/>
            <a:ext cx="1066367" cy="4734333"/>
            <a:chOff x="0" y="-28575"/>
            <a:chExt cx="187709" cy="833371"/>
          </a:xfrm>
        </p:grpSpPr>
        <p:sp>
          <p:nvSpPr>
            <p:cNvPr id="318" name="Google Shape;318;p21"/>
            <p:cNvSpPr/>
            <p:nvPr/>
          </p:nvSpPr>
          <p:spPr>
            <a:xfrm>
              <a:off x="0" y="0"/>
              <a:ext cx="187709" cy="804796"/>
            </a:xfrm>
            <a:custGeom>
              <a:rect b="b" l="l" r="r" t="t"/>
              <a:pathLst>
                <a:path extrusionOk="0" h="804796" w="187709">
                  <a:moveTo>
                    <a:pt x="0" y="0"/>
                  </a:moveTo>
                  <a:lnTo>
                    <a:pt x="187709" y="0"/>
                  </a:lnTo>
                  <a:lnTo>
                    <a:pt x="187709" y="804796"/>
                  </a:lnTo>
                  <a:lnTo>
                    <a:pt x="0" y="804796"/>
                  </a:lnTo>
                  <a:close/>
                </a:path>
              </a:pathLst>
            </a:custGeom>
            <a:gradFill>
              <a:gsLst>
                <a:gs pos="0">
                  <a:srgbClr val="A4D8DB"/>
                </a:gs>
                <a:gs pos="50000">
                  <a:srgbClr val="6CC2C8"/>
                </a:gs>
                <a:gs pos="100000">
                  <a:srgbClr val="43B5BB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319" name="Google Shape;319;p21"/>
            <p:cNvSpPr txBox="1"/>
            <p:nvPr/>
          </p:nvSpPr>
          <p:spPr>
            <a:xfrm>
              <a:off x="0" y="-28575"/>
              <a:ext cx="187709" cy="8333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0" name="Google Shape;320;p21"/>
          <p:cNvGrpSpPr/>
          <p:nvPr/>
        </p:nvGrpSpPr>
        <p:grpSpPr>
          <a:xfrm rot="-5400000">
            <a:off x="10815651" y="2002114"/>
            <a:ext cx="1066367" cy="4734333"/>
            <a:chOff x="0" y="-28575"/>
            <a:chExt cx="187709" cy="833371"/>
          </a:xfrm>
        </p:grpSpPr>
        <p:sp>
          <p:nvSpPr>
            <p:cNvPr id="321" name="Google Shape;321;p21"/>
            <p:cNvSpPr/>
            <p:nvPr/>
          </p:nvSpPr>
          <p:spPr>
            <a:xfrm>
              <a:off x="0" y="0"/>
              <a:ext cx="187709" cy="804796"/>
            </a:xfrm>
            <a:custGeom>
              <a:rect b="b" l="l" r="r" t="t"/>
              <a:pathLst>
                <a:path extrusionOk="0" h="804796" w="187709">
                  <a:moveTo>
                    <a:pt x="0" y="0"/>
                  </a:moveTo>
                  <a:lnTo>
                    <a:pt x="187709" y="0"/>
                  </a:lnTo>
                  <a:lnTo>
                    <a:pt x="187709" y="804796"/>
                  </a:lnTo>
                  <a:lnTo>
                    <a:pt x="0" y="804796"/>
                  </a:lnTo>
                  <a:close/>
                </a:path>
              </a:pathLst>
            </a:custGeom>
            <a:gradFill>
              <a:gsLst>
                <a:gs pos="0">
                  <a:srgbClr val="A4D8DB"/>
                </a:gs>
                <a:gs pos="50000">
                  <a:srgbClr val="6CC2C8"/>
                </a:gs>
                <a:gs pos="100000">
                  <a:srgbClr val="43B5BB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322" name="Google Shape;322;p21"/>
            <p:cNvSpPr txBox="1"/>
            <p:nvPr/>
          </p:nvSpPr>
          <p:spPr>
            <a:xfrm>
              <a:off x="0" y="-28575"/>
              <a:ext cx="187709" cy="8333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3" name="Google Shape;323;p21"/>
          <p:cNvGrpSpPr/>
          <p:nvPr/>
        </p:nvGrpSpPr>
        <p:grpSpPr>
          <a:xfrm>
            <a:off x="827154" y="229416"/>
            <a:ext cx="16495081" cy="323087"/>
            <a:chOff x="0" y="-28575"/>
            <a:chExt cx="21993441" cy="430783"/>
          </a:xfrm>
        </p:grpSpPr>
        <p:sp>
          <p:nvSpPr>
            <p:cNvPr id="324" name="Google Shape;324;p21"/>
            <p:cNvSpPr txBox="1"/>
            <p:nvPr/>
          </p:nvSpPr>
          <p:spPr>
            <a:xfrm>
              <a:off x="9584928" y="-28575"/>
              <a:ext cx="5616658" cy="4307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4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998" u="none" cap="none" strike="noStrike">
                  <a:solidFill>
                    <a:srgbClr val="FFFFFF"/>
                  </a:solidFill>
                  <a:latin typeface="PT Sans"/>
                  <a:ea typeface="PT Sans"/>
                  <a:cs typeface="PT Sans"/>
                  <a:sym typeface="PT Sans"/>
                </a:rPr>
                <a:t>Brand Guideline</a:t>
              </a:r>
              <a:endParaRPr/>
            </a:p>
          </p:txBody>
        </p:sp>
        <p:sp>
          <p:nvSpPr>
            <p:cNvPr id="325" name="Google Shape;325;p21"/>
            <p:cNvSpPr txBox="1"/>
            <p:nvPr/>
          </p:nvSpPr>
          <p:spPr>
            <a:xfrm>
              <a:off x="0" y="-28575"/>
              <a:ext cx="7015970" cy="4307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4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998" u="none" cap="none" strike="noStrike">
                  <a:solidFill>
                    <a:srgbClr val="FFFFFF"/>
                  </a:solidFill>
                  <a:latin typeface="PT Sans"/>
                  <a:ea typeface="PT Sans"/>
                  <a:cs typeface="PT Sans"/>
                  <a:sym typeface="PT Sans"/>
                </a:rPr>
                <a:t>Management Consulting Firm Brand</a:t>
              </a:r>
              <a:endParaRPr/>
            </a:p>
          </p:txBody>
        </p:sp>
        <p:sp>
          <p:nvSpPr>
            <p:cNvPr id="326" name="Google Shape;326;p21"/>
            <p:cNvSpPr txBox="1"/>
            <p:nvPr/>
          </p:nvSpPr>
          <p:spPr>
            <a:xfrm>
              <a:off x="16376783" y="-28575"/>
              <a:ext cx="5616658" cy="4307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4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998" u="none" cap="none" strike="noStrike">
                  <a:solidFill>
                    <a:srgbClr val="FFFFFF"/>
                  </a:solidFill>
                  <a:latin typeface="PT Sans"/>
                  <a:ea typeface="PT Sans"/>
                  <a:cs typeface="PT Sans"/>
                  <a:sym typeface="PT Sans"/>
                </a:rPr>
                <a:t>Company Name</a:t>
              </a:r>
              <a:endParaRPr/>
            </a:p>
          </p:txBody>
        </p:sp>
      </p:grpSp>
      <p:sp>
        <p:nvSpPr>
          <p:cNvPr id="327" name="Google Shape;327;p21"/>
          <p:cNvSpPr txBox="1"/>
          <p:nvPr/>
        </p:nvSpPr>
        <p:spPr>
          <a:xfrm>
            <a:off x="9455089" y="5805079"/>
            <a:ext cx="8521822" cy="17896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456" u="none" cap="none" strike="noStrike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OUR TEAM</a:t>
            </a:r>
            <a:endParaRPr/>
          </a:p>
        </p:txBody>
      </p:sp>
      <p:sp>
        <p:nvSpPr>
          <p:cNvPr id="328" name="Google Shape;328;p21"/>
          <p:cNvSpPr txBox="1"/>
          <p:nvPr/>
        </p:nvSpPr>
        <p:spPr>
          <a:xfrm>
            <a:off x="10919642" y="7756657"/>
            <a:ext cx="5592715" cy="12614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sp>
        <p:nvSpPr>
          <p:cNvPr id="329" name="Google Shape;329;p21"/>
          <p:cNvSpPr txBox="1"/>
          <p:nvPr/>
        </p:nvSpPr>
        <p:spPr>
          <a:xfrm>
            <a:off x="1231491" y="4039049"/>
            <a:ext cx="2109018" cy="3302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98" u="none" cap="none" strike="noStrik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Jane Doe</a:t>
            </a:r>
            <a:endParaRPr/>
          </a:p>
        </p:txBody>
      </p:sp>
      <p:sp>
        <p:nvSpPr>
          <p:cNvPr id="330" name="Google Shape;330;p21"/>
          <p:cNvSpPr txBox="1"/>
          <p:nvPr/>
        </p:nvSpPr>
        <p:spPr>
          <a:xfrm>
            <a:off x="10375491" y="4039049"/>
            <a:ext cx="2109018" cy="3302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98" u="none" cap="none" strike="noStrik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Jane Doe</a:t>
            </a:r>
            <a:endParaRPr/>
          </a:p>
        </p:txBody>
      </p:sp>
      <p:sp>
        <p:nvSpPr>
          <p:cNvPr id="331" name="Google Shape;331;p21"/>
          <p:cNvSpPr txBox="1"/>
          <p:nvPr/>
        </p:nvSpPr>
        <p:spPr>
          <a:xfrm>
            <a:off x="5803491" y="986734"/>
            <a:ext cx="2109018" cy="3302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98" u="none" cap="none" strike="noStrik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Jane Doe</a:t>
            </a:r>
            <a:endParaRPr/>
          </a:p>
        </p:txBody>
      </p:sp>
      <p:sp>
        <p:nvSpPr>
          <p:cNvPr id="332" name="Google Shape;332;p21"/>
          <p:cNvSpPr txBox="1"/>
          <p:nvPr/>
        </p:nvSpPr>
        <p:spPr>
          <a:xfrm>
            <a:off x="14947491" y="986734"/>
            <a:ext cx="2109018" cy="3302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98" u="none" cap="none" strike="noStrik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Jane Doe</a:t>
            </a:r>
            <a:endParaRPr/>
          </a:p>
        </p:txBody>
      </p:sp>
      <p:sp>
        <p:nvSpPr>
          <p:cNvPr id="333" name="Google Shape;333;p21"/>
          <p:cNvSpPr txBox="1"/>
          <p:nvPr/>
        </p:nvSpPr>
        <p:spPr>
          <a:xfrm>
            <a:off x="1231491" y="4361219"/>
            <a:ext cx="2109000" cy="3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998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rPr>
              <a:t>Title or Position</a:t>
            </a:r>
            <a:endParaRPr i="1"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334" name="Google Shape;334;p21"/>
          <p:cNvSpPr txBox="1"/>
          <p:nvPr/>
        </p:nvSpPr>
        <p:spPr>
          <a:xfrm>
            <a:off x="10375491" y="4361219"/>
            <a:ext cx="2109000" cy="3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998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rPr>
              <a:t>Title or Position</a:t>
            </a:r>
            <a:endParaRPr i="1"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335" name="Google Shape;335;p21"/>
          <p:cNvSpPr txBox="1"/>
          <p:nvPr/>
        </p:nvSpPr>
        <p:spPr>
          <a:xfrm>
            <a:off x="5803491" y="1308903"/>
            <a:ext cx="2109000" cy="3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998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rPr>
              <a:t>Title or Position</a:t>
            </a:r>
            <a:endParaRPr i="1"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336" name="Google Shape;336;p21"/>
          <p:cNvSpPr txBox="1"/>
          <p:nvPr/>
        </p:nvSpPr>
        <p:spPr>
          <a:xfrm>
            <a:off x="14947491" y="1308903"/>
            <a:ext cx="2109000" cy="3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998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rPr>
              <a:t>Title or Position</a:t>
            </a:r>
            <a:endParaRPr i="1"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8BBBF"/>
        </a:solidFill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oogle Shape;341;p22"/>
          <p:cNvGrpSpPr/>
          <p:nvPr/>
        </p:nvGrpSpPr>
        <p:grpSpPr>
          <a:xfrm>
            <a:off x="0" y="631705"/>
            <a:ext cx="18288000" cy="9655295"/>
            <a:chOff x="0" y="-28575"/>
            <a:chExt cx="3219184" cy="1699594"/>
          </a:xfrm>
        </p:grpSpPr>
        <p:sp>
          <p:nvSpPr>
            <p:cNvPr id="342" name="Google Shape;342;p22"/>
            <p:cNvSpPr/>
            <p:nvPr/>
          </p:nvSpPr>
          <p:spPr>
            <a:xfrm>
              <a:off x="0" y="0"/>
              <a:ext cx="3219184" cy="1671019"/>
            </a:xfrm>
            <a:custGeom>
              <a:rect b="b" l="l" r="r" t="t"/>
              <a:pathLst>
                <a:path extrusionOk="0" h="1671019" w="3219184">
                  <a:moveTo>
                    <a:pt x="0" y="0"/>
                  </a:moveTo>
                  <a:lnTo>
                    <a:pt x="3219184" y="0"/>
                  </a:lnTo>
                  <a:lnTo>
                    <a:pt x="3219184" y="1671019"/>
                  </a:lnTo>
                  <a:lnTo>
                    <a:pt x="0" y="1671019"/>
                  </a:lnTo>
                  <a:close/>
                </a:path>
              </a:pathLst>
            </a:custGeom>
            <a:gradFill>
              <a:gsLst>
                <a:gs pos="0">
                  <a:srgbClr val="A4D8DB"/>
                </a:gs>
                <a:gs pos="50000">
                  <a:srgbClr val="6CC2C8"/>
                </a:gs>
                <a:gs pos="100000">
                  <a:srgbClr val="43B5BB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343" name="Google Shape;343;p22"/>
            <p:cNvSpPr txBox="1"/>
            <p:nvPr/>
          </p:nvSpPr>
          <p:spPr>
            <a:xfrm>
              <a:off x="0" y="-28575"/>
              <a:ext cx="3219184" cy="16995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44" name="Google Shape;344;p22"/>
          <p:cNvPicPr preferRelativeResize="0"/>
          <p:nvPr/>
        </p:nvPicPr>
        <p:blipFill rotWithShape="1">
          <a:blip r:embed="rId3">
            <a:alphaModFix/>
          </a:blip>
          <a:srcRect b="18467" l="26664" r="0" t="0"/>
          <a:stretch/>
        </p:blipFill>
        <p:spPr>
          <a:xfrm>
            <a:off x="0" y="794050"/>
            <a:ext cx="7914949" cy="94929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5" name="Google Shape;345;p22"/>
          <p:cNvGrpSpPr/>
          <p:nvPr/>
        </p:nvGrpSpPr>
        <p:grpSpPr>
          <a:xfrm>
            <a:off x="0" y="-108496"/>
            <a:ext cx="18288000" cy="902534"/>
            <a:chOff x="0" y="-28575"/>
            <a:chExt cx="4816593" cy="237704"/>
          </a:xfrm>
        </p:grpSpPr>
        <p:sp>
          <p:nvSpPr>
            <p:cNvPr id="346" name="Google Shape;346;p22"/>
            <p:cNvSpPr/>
            <p:nvPr/>
          </p:nvSpPr>
          <p:spPr>
            <a:xfrm>
              <a:off x="0" y="0"/>
              <a:ext cx="4816592" cy="209129"/>
            </a:xfrm>
            <a:custGeom>
              <a:rect b="b" l="l" r="r" t="t"/>
              <a:pathLst>
                <a:path extrusionOk="0" h="209129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09129"/>
                  </a:lnTo>
                  <a:lnTo>
                    <a:pt x="0" y="209129"/>
                  </a:lnTo>
                  <a:close/>
                </a:path>
              </a:pathLst>
            </a:custGeom>
            <a:solidFill>
              <a:srgbClr val="68BBBF"/>
            </a:solidFill>
            <a:ln>
              <a:noFill/>
            </a:ln>
          </p:spPr>
        </p:sp>
        <p:sp>
          <p:nvSpPr>
            <p:cNvPr id="347" name="Google Shape;347;p22"/>
            <p:cNvSpPr txBox="1"/>
            <p:nvPr/>
          </p:nvSpPr>
          <p:spPr>
            <a:xfrm>
              <a:off x="0" y="-28575"/>
              <a:ext cx="4816593" cy="2377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8" name="Google Shape;348;p22"/>
          <p:cNvGrpSpPr/>
          <p:nvPr/>
        </p:nvGrpSpPr>
        <p:grpSpPr>
          <a:xfrm>
            <a:off x="827154" y="229416"/>
            <a:ext cx="16495081" cy="323087"/>
            <a:chOff x="0" y="-28575"/>
            <a:chExt cx="21993441" cy="430783"/>
          </a:xfrm>
        </p:grpSpPr>
        <p:sp>
          <p:nvSpPr>
            <p:cNvPr id="349" name="Google Shape;349;p22"/>
            <p:cNvSpPr txBox="1"/>
            <p:nvPr/>
          </p:nvSpPr>
          <p:spPr>
            <a:xfrm>
              <a:off x="9584928" y="-28575"/>
              <a:ext cx="5616658" cy="4307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4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998" u="none" cap="none" strike="noStrike">
                  <a:solidFill>
                    <a:srgbClr val="FFFFFF"/>
                  </a:solidFill>
                  <a:latin typeface="PT Sans"/>
                  <a:ea typeface="PT Sans"/>
                  <a:cs typeface="PT Sans"/>
                  <a:sym typeface="PT Sans"/>
                </a:rPr>
                <a:t>Brand Guideline</a:t>
              </a:r>
              <a:endParaRPr/>
            </a:p>
          </p:txBody>
        </p:sp>
        <p:sp>
          <p:nvSpPr>
            <p:cNvPr id="350" name="Google Shape;350;p22"/>
            <p:cNvSpPr txBox="1"/>
            <p:nvPr/>
          </p:nvSpPr>
          <p:spPr>
            <a:xfrm>
              <a:off x="0" y="-28575"/>
              <a:ext cx="7015970" cy="4307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4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998" u="none" cap="none" strike="noStrike">
                  <a:solidFill>
                    <a:srgbClr val="FFFFFF"/>
                  </a:solidFill>
                  <a:latin typeface="PT Sans"/>
                  <a:ea typeface="PT Sans"/>
                  <a:cs typeface="PT Sans"/>
                  <a:sym typeface="PT Sans"/>
                </a:rPr>
                <a:t>Management Consulting Firm Brand</a:t>
              </a:r>
              <a:endParaRPr/>
            </a:p>
          </p:txBody>
        </p:sp>
        <p:sp>
          <p:nvSpPr>
            <p:cNvPr id="351" name="Google Shape;351;p22"/>
            <p:cNvSpPr txBox="1"/>
            <p:nvPr/>
          </p:nvSpPr>
          <p:spPr>
            <a:xfrm>
              <a:off x="16376783" y="-28575"/>
              <a:ext cx="5616658" cy="4307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4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998" u="none" cap="none" strike="noStrike">
                  <a:solidFill>
                    <a:srgbClr val="FFFFFF"/>
                  </a:solidFill>
                  <a:latin typeface="PT Sans"/>
                  <a:ea typeface="PT Sans"/>
                  <a:cs typeface="PT Sans"/>
                  <a:sym typeface="PT Sans"/>
                </a:rPr>
                <a:t>Company Name</a:t>
              </a:r>
              <a:endParaRPr/>
            </a:p>
          </p:txBody>
        </p:sp>
      </p:grpSp>
      <p:sp>
        <p:nvSpPr>
          <p:cNvPr id="352" name="Google Shape;352;p22"/>
          <p:cNvSpPr txBox="1"/>
          <p:nvPr/>
        </p:nvSpPr>
        <p:spPr>
          <a:xfrm>
            <a:off x="7914940" y="2365229"/>
            <a:ext cx="9344400" cy="38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610" u="none" cap="none" strike="noStrike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OUR PROJECTS</a:t>
            </a:r>
            <a:endParaRPr/>
          </a:p>
        </p:txBody>
      </p:sp>
      <p:sp>
        <p:nvSpPr>
          <p:cNvPr id="353" name="Google Shape;353;p22"/>
          <p:cNvSpPr txBox="1"/>
          <p:nvPr/>
        </p:nvSpPr>
        <p:spPr>
          <a:xfrm>
            <a:off x="11729519" y="6612656"/>
            <a:ext cx="5592715" cy="12614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rPr>
              <a:t>Lorem ipsum dolor sit amet, consectetur adipiscing elit, sed do eiusmod tempor incididunt ut labore et dolore magna aliqua.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8BBBF"/>
        </a:solidFill>
      </p:bgPr>
    </p:bg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23"/>
          <p:cNvPicPr preferRelativeResize="0"/>
          <p:nvPr/>
        </p:nvPicPr>
        <p:blipFill rotWithShape="1">
          <a:blip r:embed="rId3">
            <a:alphaModFix/>
          </a:blip>
          <a:srcRect b="0" l="2305" r="0" t="0"/>
          <a:stretch/>
        </p:blipFill>
        <p:spPr>
          <a:xfrm>
            <a:off x="0" y="819350"/>
            <a:ext cx="7495501" cy="9501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23"/>
          <p:cNvPicPr preferRelativeResize="0"/>
          <p:nvPr/>
        </p:nvPicPr>
        <p:blipFill rotWithShape="1">
          <a:blip r:embed="rId4">
            <a:alphaModFix/>
          </a:blip>
          <a:srcRect b="0" l="12103" r="12102" t="0"/>
          <a:stretch/>
        </p:blipFill>
        <p:spPr>
          <a:xfrm>
            <a:off x="7495446" y="794038"/>
            <a:ext cx="10792554" cy="94929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0" name="Google Shape;360;p23"/>
          <p:cNvGrpSpPr/>
          <p:nvPr/>
        </p:nvGrpSpPr>
        <p:grpSpPr>
          <a:xfrm>
            <a:off x="0" y="-108496"/>
            <a:ext cx="18288000" cy="902534"/>
            <a:chOff x="0" y="-28575"/>
            <a:chExt cx="4816593" cy="237704"/>
          </a:xfrm>
        </p:grpSpPr>
        <p:sp>
          <p:nvSpPr>
            <p:cNvPr id="361" name="Google Shape;361;p23"/>
            <p:cNvSpPr/>
            <p:nvPr/>
          </p:nvSpPr>
          <p:spPr>
            <a:xfrm>
              <a:off x="0" y="0"/>
              <a:ext cx="4816592" cy="209129"/>
            </a:xfrm>
            <a:custGeom>
              <a:rect b="b" l="l" r="r" t="t"/>
              <a:pathLst>
                <a:path extrusionOk="0" h="209129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09129"/>
                  </a:lnTo>
                  <a:lnTo>
                    <a:pt x="0" y="209129"/>
                  </a:lnTo>
                  <a:close/>
                </a:path>
              </a:pathLst>
            </a:custGeom>
            <a:solidFill>
              <a:srgbClr val="68BBBF"/>
            </a:solidFill>
            <a:ln>
              <a:noFill/>
            </a:ln>
          </p:spPr>
        </p:sp>
        <p:sp>
          <p:nvSpPr>
            <p:cNvPr id="362" name="Google Shape;362;p23"/>
            <p:cNvSpPr txBox="1"/>
            <p:nvPr/>
          </p:nvSpPr>
          <p:spPr>
            <a:xfrm>
              <a:off x="0" y="-28575"/>
              <a:ext cx="4816593" cy="2377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3" name="Google Shape;363;p23"/>
          <p:cNvGrpSpPr/>
          <p:nvPr/>
        </p:nvGrpSpPr>
        <p:grpSpPr>
          <a:xfrm>
            <a:off x="827154" y="229416"/>
            <a:ext cx="16495081" cy="323087"/>
            <a:chOff x="0" y="-28575"/>
            <a:chExt cx="21993441" cy="430783"/>
          </a:xfrm>
        </p:grpSpPr>
        <p:sp>
          <p:nvSpPr>
            <p:cNvPr id="364" name="Google Shape;364;p23"/>
            <p:cNvSpPr txBox="1"/>
            <p:nvPr/>
          </p:nvSpPr>
          <p:spPr>
            <a:xfrm>
              <a:off x="9584928" y="-28575"/>
              <a:ext cx="5616658" cy="4307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4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998" u="none" cap="none" strike="noStrike">
                  <a:solidFill>
                    <a:srgbClr val="FFFFFF"/>
                  </a:solidFill>
                  <a:latin typeface="PT Sans"/>
                  <a:ea typeface="PT Sans"/>
                  <a:cs typeface="PT Sans"/>
                  <a:sym typeface="PT Sans"/>
                </a:rPr>
                <a:t>Brand Guideline</a:t>
              </a:r>
              <a:endParaRPr/>
            </a:p>
          </p:txBody>
        </p:sp>
        <p:sp>
          <p:nvSpPr>
            <p:cNvPr id="365" name="Google Shape;365;p23"/>
            <p:cNvSpPr txBox="1"/>
            <p:nvPr/>
          </p:nvSpPr>
          <p:spPr>
            <a:xfrm>
              <a:off x="0" y="-28575"/>
              <a:ext cx="7015970" cy="4307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4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998" u="none" cap="none" strike="noStrike">
                  <a:solidFill>
                    <a:srgbClr val="FFFFFF"/>
                  </a:solidFill>
                  <a:latin typeface="PT Sans"/>
                  <a:ea typeface="PT Sans"/>
                  <a:cs typeface="PT Sans"/>
                  <a:sym typeface="PT Sans"/>
                </a:rPr>
                <a:t>Management Consulting Firm Brand</a:t>
              </a:r>
              <a:endParaRPr/>
            </a:p>
          </p:txBody>
        </p:sp>
        <p:sp>
          <p:nvSpPr>
            <p:cNvPr id="366" name="Google Shape;366;p23"/>
            <p:cNvSpPr txBox="1"/>
            <p:nvPr/>
          </p:nvSpPr>
          <p:spPr>
            <a:xfrm>
              <a:off x="16376783" y="-28575"/>
              <a:ext cx="5616658" cy="4307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4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998" u="none" cap="none" strike="noStrike">
                  <a:solidFill>
                    <a:srgbClr val="FFFFFF"/>
                  </a:solidFill>
                  <a:latin typeface="PT Sans"/>
                  <a:ea typeface="PT Sans"/>
                  <a:cs typeface="PT Sans"/>
                  <a:sym typeface="PT Sans"/>
                </a:rPr>
                <a:t>Company Name</a:t>
              </a:r>
              <a:endParaRPr/>
            </a:p>
          </p:txBody>
        </p:sp>
      </p:grpSp>
      <p:sp>
        <p:nvSpPr>
          <p:cNvPr id="367" name="Google Shape;367;p23"/>
          <p:cNvSpPr txBox="1"/>
          <p:nvPr/>
        </p:nvSpPr>
        <p:spPr>
          <a:xfrm>
            <a:off x="862868" y="2377351"/>
            <a:ext cx="5592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sp>
        <p:nvSpPr>
          <p:cNvPr id="368" name="Google Shape;368;p23"/>
          <p:cNvSpPr txBox="1"/>
          <p:nvPr/>
        </p:nvSpPr>
        <p:spPr>
          <a:xfrm>
            <a:off x="2671959" y="981075"/>
            <a:ext cx="2151529" cy="14578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276" u="none" cap="none" strike="noStrike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01</a:t>
            </a:r>
            <a:endParaRPr/>
          </a:p>
        </p:txBody>
      </p:sp>
      <p:sp>
        <p:nvSpPr>
          <p:cNvPr id="369" name="Google Shape;369;p23"/>
          <p:cNvSpPr txBox="1"/>
          <p:nvPr/>
        </p:nvSpPr>
        <p:spPr>
          <a:xfrm>
            <a:off x="862868" y="5332111"/>
            <a:ext cx="5592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sp>
        <p:nvSpPr>
          <p:cNvPr id="370" name="Google Shape;370;p23"/>
          <p:cNvSpPr txBox="1"/>
          <p:nvPr/>
        </p:nvSpPr>
        <p:spPr>
          <a:xfrm>
            <a:off x="2671959" y="3935835"/>
            <a:ext cx="2151529" cy="14578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276" u="none" cap="none" strike="noStrike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02</a:t>
            </a:r>
            <a:endParaRPr/>
          </a:p>
        </p:txBody>
      </p:sp>
      <p:sp>
        <p:nvSpPr>
          <p:cNvPr id="371" name="Google Shape;371;p23"/>
          <p:cNvSpPr txBox="1"/>
          <p:nvPr/>
        </p:nvSpPr>
        <p:spPr>
          <a:xfrm>
            <a:off x="862868" y="8286870"/>
            <a:ext cx="5592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144D50"/>
                </a:solidFill>
                <a:latin typeface="PT Sans"/>
                <a:ea typeface="PT Sans"/>
                <a:cs typeface="PT Sans"/>
                <a:sym typeface="PT Sans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sp>
        <p:nvSpPr>
          <p:cNvPr id="372" name="Google Shape;372;p23"/>
          <p:cNvSpPr txBox="1"/>
          <p:nvPr/>
        </p:nvSpPr>
        <p:spPr>
          <a:xfrm>
            <a:off x="2671959" y="6890594"/>
            <a:ext cx="2151529" cy="14578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276" u="none" cap="none" strike="noStrike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03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