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v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vo-regular.fntdata"/><Relationship Id="rId25" Type="http://schemas.openxmlformats.org/officeDocument/2006/relationships/slide" Target="slides/slide20.xml"/><Relationship Id="rId28" Type="http://schemas.openxmlformats.org/officeDocument/2006/relationships/font" Target="fonts/Arvo-italic.fntdata"/><Relationship Id="rId27" Type="http://schemas.openxmlformats.org/officeDocument/2006/relationships/font" Target="fonts/Arv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v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idx="1" type="body"/>
          </p:nvPr>
        </p:nvSpPr>
        <p:spPr>
          <a:xfrm>
            <a:off x="15333170" y="436525"/>
            <a:ext cx="1926000" cy="246000"/>
          </a:xfrm>
          <a:prstGeom prst="rect">
            <a:avLst/>
          </a:prstGeom>
        </p:spPr>
        <p:txBody>
          <a:bodyPr anchorCtr="0" anchor="t" bIns="45700" lIns="91425" spcFirstLastPara="1" rIns="91425" wrap="square" tIns="45700">
            <a:normAutofit/>
          </a:bodyPr>
          <a:lstStyle>
            <a:lvl1pPr indent="-330200" lvl="0" marL="457200" rtl="0" algn="r">
              <a:spcBef>
                <a:spcPts val="640"/>
              </a:spcBef>
              <a:spcAft>
                <a:spcPts val="0"/>
              </a:spcAft>
              <a:buSzPts val="1600"/>
              <a:buChar char="•"/>
              <a:defRPr b="0" sz="1600"/>
            </a:lvl1pPr>
            <a:lvl2pPr indent="-330200" lvl="1" marL="914400" rtl="0" algn="r">
              <a:spcBef>
                <a:spcPts val="560"/>
              </a:spcBef>
              <a:spcAft>
                <a:spcPts val="0"/>
              </a:spcAft>
              <a:buSzPts val="1600"/>
              <a:buChar char="–"/>
              <a:defRPr b="0"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a:lvl4pPr>
            <a:lvl5pPr indent="-330200" lvl="4" marL="2286000" rtl="0" algn="r">
              <a:spcBef>
                <a:spcPts val="400"/>
              </a:spcBef>
              <a:spcAft>
                <a:spcPts val="0"/>
              </a:spcAft>
              <a:buClr>
                <a:srgbClr val="151318"/>
              </a:buClr>
              <a:buSzPts val="1600"/>
              <a:buChar char="»"/>
              <a:defRPr sz="1600">
                <a:solidFill>
                  <a:srgbClr val="151318"/>
                </a:solidFill>
              </a:defRPr>
            </a:lvl5pPr>
            <a:lvl6pPr indent="-330200" lvl="5" marL="2743200" rtl="0" algn="r">
              <a:spcBef>
                <a:spcPts val="400"/>
              </a:spcBef>
              <a:spcAft>
                <a:spcPts val="0"/>
              </a:spcAft>
              <a:buClr>
                <a:srgbClr val="151318"/>
              </a:buClr>
              <a:buSzPts val="1600"/>
              <a:buChar char="•"/>
              <a:defRPr sz="1600">
                <a:solidFill>
                  <a:srgbClr val="151318"/>
                </a:solidFill>
              </a:defRPr>
            </a:lvl6pPr>
            <a:lvl7pPr indent="-330200" lvl="6" marL="3200400" rtl="0" algn="r">
              <a:spcBef>
                <a:spcPts val="400"/>
              </a:spcBef>
              <a:spcAft>
                <a:spcPts val="0"/>
              </a:spcAft>
              <a:buClr>
                <a:srgbClr val="151318"/>
              </a:buClr>
              <a:buSzPts val="1600"/>
              <a:buChar char="•"/>
              <a:defRPr sz="1600">
                <a:solidFill>
                  <a:srgbClr val="151318"/>
                </a:solidFill>
              </a:defRPr>
            </a:lvl7pPr>
            <a:lvl8pPr indent="-330200" lvl="7" marL="3657600" rtl="0" algn="r">
              <a:spcBef>
                <a:spcPts val="400"/>
              </a:spcBef>
              <a:spcAft>
                <a:spcPts val="0"/>
              </a:spcAft>
              <a:buClr>
                <a:srgbClr val="151318"/>
              </a:buClr>
              <a:buSzPts val="1600"/>
              <a:buChar char="•"/>
              <a:defRPr sz="1600">
                <a:solidFill>
                  <a:srgbClr val="151318"/>
                </a:solidFill>
              </a:defRPr>
            </a:lvl8pPr>
            <a:lvl9pPr indent="-330200" lvl="8" marL="4114800" rtl="0" algn="r">
              <a:spcBef>
                <a:spcPts val="400"/>
              </a:spcBef>
              <a:spcAft>
                <a:spcPts val="0"/>
              </a:spcAft>
              <a:buClr>
                <a:srgbClr val="151318"/>
              </a:buClr>
              <a:buSzPts val="1600"/>
              <a:buChar char="•"/>
              <a:defRPr sz="1600">
                <a:solidFill>
                  <a:srgbClr val="151318"/>
                </a:solidFill>
              </a:defRPr>
            </a:lvl9pPr>
          </a:lstStyle>
          <a:p/>
        </p:txBody>
      </p:sp>
      <p:sp>
        <p:nvSpPr>
          <p:cNvPr id="17" name="Google Shape;17;p3"/>
          <p:cNvSpPr txBox="1"/>
          <p:nvPr>
            <p:ph idx="2" type="body"/>
          </p:nvPr>
        </p:nvSpPr>
        <p:spPr>
          <a:xfrm>
            <a:off x="11229454"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18" name="Google Shape;18;p3"/>
          <p:cNvSpPr txBox="1"/>
          <p:nvPr>
            <p:ph idx="3" type="body"/>
          </p:nvPr>
        </p:nvSpPr>
        <p:spPr>
          <a:xfrm>
            <a:off x="7752066"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19" name="Google Shape;19;p3"/>
          <p:cNvSpPr txBox="1"/>
          <p:nvPr>
            <p:ph idx="4" type="body"/>
          </p:nvPr>
        </p:nvSpPr>
        <p:spPr>
          <a:xfrm>
            <a:off x="9506504"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20" name="Google Shape;20;p3"/>
          <p:cNvSpPr txBox="1"/>
          <p:nvPr>
            <p:ph idx="5" type="body"/>
          </p:nvPr>
        </p:nvSpPr>
        <p:spPr>
          <a:xfrm>
            <a:off x="6004679"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21" name="Google Shape;21;p3"/>
          <p:cNvSpPr txBox="1"/>
          <p:nvPr>
            <p:ph idx="6" type="body"/>
          </p:nvPr>
        </p:nvSpPr>
        <p:spPr>
          <a:xfrm>
            <a:off x="1033575" y="436525"/>
            <a:ext cx="779700" cy="246000"/>
          </a:xfrm>
          <a:prstGeom prst="rect">
            <a:avLst/>
          </a:prstGeom>
        </p:spPr>
        <p:txBody>
          <a:bodyPr anchorCtr="0" anchor="t" bIns="45700" lIns="91425" spcFirstLastPara="1" rIns="91425" wrap="square" tIns="45700">
            <a:normAutofit/>
          </a:bodyPr>
          <a:lstStyle>
            <a:lvl1pPr indent="-330200" lvl="0" marL="457200">
              <a:spcBef>
                <a:spcPts val="640"/>
              </a:spcBef>
              <a:spcAft>
                <a:spcPts val="0"/>
              </a:spcAft>
              <a:buClr>
                <a:srgbClr val="537E87"/>
              </a:buClr>
              <a:buSzPts val="1600"/>
              <a:buChar char="•"/>
              <a:defRPr sz="1600">
                <a:solidFill>
                  <a:srgbClr val="537E87"/>
                </a:solidFill>
              </a:defRPr>
            </a:lvl1pPr>
            <a:lvl2pPr indent="-330200" lvl="1" marL="914400">
              <a:spcBef>
                <a:spcPts val="560"/>
              </a:spcBef>
              <a:spcAft>
                <a:spcPts val="0"/>
              </a:spcAft>
              <a:buClr>
                <a:srgbClr val="537E87"/>
              </a:buClr>
              <a:buSzPts val="1600"/>
              <a:buChar char="–"/>
              <a:defRPr sz="1600">
                <a:solidFill>
                  <a:srgbClr val="537E87"/>
                </a:solidFill>
              </a:defRPr>
            </a:lvl2pPr>
            <a:lvl3pPr indent="-330200" lvl="2" marL="1371600">
              <a:spcBef>
                <a:spcPts val="480"/>
              </a:spcBef>
              <a:spcAft>
                <a:spcPts val="0"/>
              </a:spcAft>
              <a:buClr>
                <a:srgbClr val="537E87"/>
              </a:buClr>
              <a:buSzPts val="1600"/>
              <a:buChar char="•"/>
              <a:defRPr b="1" sz="1600">
                <a:solidFill>
                  <a:srgbClr val="537E87"/>
                </a:solidFill>
              </a:defRPr>
            </a:lvl3pPr>
            <a:lvl4pPr indent="-330200" lvl="3" marL="1828800">
              <a:spcBef>
                <a:spcPts val="400"/>
              </a:spcBef>
              <a:spcAft>
                <a:spcPts val="0"/>
              </a:spcAft>
              <a:buClr>
                <a:srgbClr val="537E87"/>
              </a:buClr>
              <a:buSzPts val="1600"/>
              <a:buChar char="–"/>
              <a:defRPr b="1">
                <a:solidFill>
                  <a:srgbClr val="537E87"/>
                </a:solidFill>
              </a:defRPr>
            </a:lvl4pPr>
            <a:lvl5pPr indent="-330200" lvl="4" marL="2286000">
              <a:spcBef>
                <a:spcPts val="400"/>
              </a:spcBef>
              <a:spcAft>
                <a:spcPts val="0"/>
              </a:spcAft>
              <a:buClr>
                <a:srgbClr val="537E87"/>
              </a:buClr>
              <a:buSzPts val="1600"/>
              <a:buChar char="»"/>
              <a:defRPr b="1" sz="1600">
                <a:solidFill>
                  <a:srgbClr val="537E87"/>
                </a:solidFill>
              </a:defRPr>
            </a:lvl5pPr>
            <a:lvl6pPr indent="-330200" lvl="5" marL="2743200">
              <a:spcBef>
                <a:spcPts val="400"/>
              </a:spcBef>
              <a:spcAft>
                <a:spcPts val="0"/>
              </a:spcAft>
              <a:buClr>
                <a:srgbClr val="537E87"/>
              </a:buClr>
              <a:buSzPts val="1600"/>
              <a:buChar char="•"/>
              <a:defRPr b="1" sz="1600">
                <a:solidFill>
                  <a:srgbClr val="537E87"/>
                </a:solidFill>
              </a:defRPr>
            </a:lvl6pPr>
            <a:lvl7pPr indent="-330200" lvl="6" marL="3200400">
              <a:spcBef>
                <a:spcPts val="400"/>
              </a:spcBef>
              <a:spcAft>
                <a:spcPts val="0"/>
              </a:spcAft>
              <a:buClr>
                <a:srgbClr val="537E87"/>
              </a:buClr>
              <a:buSzPts val="1600"/>
              <a:buChar char="•"/>
              <a:defRPr b="1" sz="1600">
                <a:solidFill>
                  <a:srgbClr val="537E87"/>
                </a:solidFill>
              </a:defRPr>
            </a:lvl7pPr>
            <a:lvl8pPr indent="-330200" lvl="7" marL="3657600">
              <a:spcBef>
                <a:spcPts val="400"/>
              </a:spcBef>
              <a:spcAft>
                <a:spcPts val="0"/>
              </a:spcAft>
              <a:buClr>
                <a:srgbClr val="537E87"/>
              </a:buClr>
              <a:buSzPts val="1600"/>
              <a:buChar char="•"/>
              <a:defRPr b="1" sz="1600">
                <a:solidFill>
                  <a:srgbClr val="537E87"/>
                </a:solidFill>
              </a:defRPr>
            </a:lvl8pPr>
            <a:lvl9pPr indent="-330200" lvl="8" marL="4114800">
              <a:spcBef>
                <a:spcPts val="400"/>
              </a:spcBef>
              <a:spcAft>
                <a:spcPts val="0"/>
              </a:spcAft>
              <a:buClr>
                <a:srgbClr val="537E87"/>
              </a:buClr>
              <a:buSzPts val="1600"/>
              <a:buChar char="•"/>
              <a:defRPr b="1" sz="1600">
                <a:solidFill>
                  <a:srgbClr val="537E87"/>
                </a:solidFill>
              </a:defRPr>
            </a:lvl9pPr>
          </a:lstStyle>
          <a:p/>
        </p:txBody>
      </p:sp>
      <p:sp>
        <p:nvSpPr>
          <p:cNvPr id="22" name="Google Shape;22;p3"/>
          <p:cNvSpPr/>
          <p:nvPr>
            <p:ph idx="7" type="pic"/>
          </p:nvPr>
        </p:nvSpPr>
        <p:spPr>
          <a:xfrm>
            <a:off x="1028700" y="1013300"/>
            <a:ext cx="16230600" cy="6427200"/>
          </a:xfrm>
          <a:prstGeom prst="rect">
            <a:avLst/>
          </a:prstGeom>
          <a:noFill/>
          <a:ln>
            <a:noFill/>
          </a:ln>
        </p:spPr>
      </p:sp>
      <p:sp>
        <p:nvSpPr>
          <p:cNvPr id="23" name="Google Shape;23;p3"/>
          <p:cNvSpPr txBox="1"/>
          <p:nvPr>
            <p:ph type="title"/>
          </p:nvPr>
        </p:nvSpPr>
        <p:spPr>
          <a:xfrm>
            <a:off x="1048875" y="7947650"/>
            <a:ext cx="16230600" cy="1633800"/>
          </a:xfrm>
          <a:prstGeom prst="rect">
            <a:avLst/>
          </a:prstGeom>
        </p:spPr>
        <p:txBody>
          <a:bodyPr anchorCtr="0" anchor="t" bIns="45700" lIns="91425" spcFirstLastPara="1" rIns="91425" wrap="square" tIns="45700">
            <a:normAutofit/>
          </a:bodyPr>
          <a:lstStyle>
            <a:lvl1pPr lvl="0" algn="l">
              <a:lnSpc>
                <a:spcPct val="80000"/>
              </a:lnSpc>
              <a:spcBef>
                <a:spcPts val="0"/>
              </a:spcBef>
              <a:spcAft>
                <a:spcPts val="0"/>
              </a:spcAft>
              <a:buSzPts val="9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24" name="Shape 24"/>
        <p:cNvGrpSpPr/>
        <p:nvPr/>
      </p:nvGrpSpPr>
      <p:grpSpPr>
        <a:xfrm>
          <a:off x="0" y="0"/>
          <a:ext cx="0" cy="0"/>
          <a:chOff x="0" y="0"/>
          <a:chExt cx="0" cy="0"/>
        </a:xfrm>
      </p:grpSpPr>
      <p:sp>
        <p:nvSpPr>
          <p:cNvPr id="25" name="Google Shape;25;p4"/>
          <p:cNvSpPr txBox="1"/>
          <p:nvPr>
            <p:ph idx="1" type="body"/>
          </p:nvPr>
        </p:nvSpPr>
        <p:spPr>
          <a:xfrm>
            <a:off x="15333170" y="436525"/>
            <a:ext cx="1926000" cy="246000"/>
          </a:xfrm>
          <a:prstGeom prst="rect">
            <a:avLst/>
          </a:prstGeom>
        </p:spPr>
        <p:txBody>
          <a:bodyPr anchorCtr="0" anchor="t" bIns="45700" lIns="91425" spcFirstLastPara="1" rIns="91425" wrap="square" tIns="45700">
            <a:normAutofit/>
          </a:bodyPr>
          <a:lstStyle>
            <a:lvl1pPr indent="-330200" lvl="0" marL="457200" rtl="0" algn="r">
              <a:spcBef>
                <a:spcPts val="640"/>
              </a:spcBef>
              <a:spcAft>
                <a:spcPts val="0"/>
              </a:spcAft>
              <a:buSzPts val="1600"/>
              <a:buChar char="•"/>
              <a:defRPr b="0" sz="1600"/>
            </a:lvl1pPr>
            <a:lvl2pPr indent="-330200" lvl="1" marL="914400" rtl="0" algn="r">
              <a:spcBef>
                <a:spcPts val="560"/>
              </a:spcBef>
              <a:spcAft>
                <a:spcPts val="0"/>
              </a:spcAft>
              <a:buSzPts val="1600"/>
              <a:buChar char="–"/>
              <a:defRPr b="0"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a:lvl4pPr>
            <a:lvl5pPr indent="-330200" lvl="4" marL="2286000" rtl="0" algn="r">
              <a:spcBef>
                <a:spcPts val="400"/>
              </a:spcBef>
              <a:spcAft>
                <a:spcPts val="0"/>
              </a:spcAft>
              <a:buClr>
                <a:srgbClr val="151318"/>
              </a:buClr>
              <a:buSzPts val="1600"/>
              <a:buChar char="»"/>
              <a:defRPr sz="1600">
                <a:solidFill>
                  <a:srgbClr val="151318"/>
                </a:solidFill>
              </a:defRPr>
            </a:lvl5pPr>
            <a:lvl6pPr indent="-330200" lvl="5" marL="2743200" rtl="0" algn="r">
              <a:spcBef>
                <a:spcPts val="400"/>
              </a:spcBef>
              <a:spcAft>
                <a:spcPts val="0"/>
              </a:spcAft>
              <a:buClr>
                <a:srgbClr val="151318"/>
              </a:buClr>
              <a:buSzPts val="1600"/>
              <a:buChar char="•"/>
              <a:defRPr sz="1600">
                <a:solidFill>
                  <a:srgbClr val="151318"/>
                </a:solidFill>
              </a:defRPr>
            </a:lvl6pPr>
            <a:lvl7pPr indent="-330200" lvl="6" marL="3200400" rtl="0" algn="r">
              <a:spcBef>
                <a:spcPts val="400"/>
              </a:spcBef>
              <a:spcAft>
                <a:spcPts val="0"/>
              </a:spcAft>
              <a:buClr>
                <a:srgbClr val="151318"/>
              </a:buClr>
              <a:buSzPts val="1600"/>
              <a:buChar char="•"/>
              <a:defRPr sz="1600">
                <a:solidFill>
                  <a:srgbClr val="151318"/>
                </a:solidFill>
              </a:defRPr>
            </a:lvl7pPr>
            <a:lvl8pPr indent="-330200" lvl="7" marL="3657600" rtl="0" algn="r">
              <a:spcBef>
                <a:spcPts val="400"/>
              </a:spcBef>
              <a:spcAft>
                <a:spcPts val="0"/>
              </a:spcAft>
              <a:buClr>
                <a:srgbClr val="151318"/>
              </a:buClr>
              <a:buSzPts val="1600"/>
              <a:buChar char="•"/>
              <a:defRPr sz="1600">
                <a:solidFill>
                  <a:srgbClr val="151318"/>
                </a:solidFill>
              </a:defRPr>
            </a:lvl8pPr>
            <a:lvl9pPr indent="-330200" lvl="8" marL="4114800" rtl="0" algn="r">
              <a:spcBef>
                <a:spcPts val="400"/>
              </a:spcBef>
              <a:spcAft>
                <a:spcPts val="0"/>
              </a:spcAft>
              <a:buClr>
                <a:srgbClr val="151318"/>
              </a:buClr>
              <a:buSzPts val="1600"/>
              <a:buChar char="•"/>
              <a:defRPr sz="1600">
                <a:solidFill>
                  <a:srgbClr val="151318"/>
                </a:solidFill>
              </a:defRPr>
            </a:lvl9pPr>
          </a:lstStyle>
          <a:p/>
        </p:txBody>
      </p:sp>
      <p:sp>
        <p:nvSpPr>
          <p:cNvPr id="26" name="Google Shape;26;p4"/>
          <p:cNvSpPr txBox="1"/>
          <p:nvPr>
            <p:ph idx="2" type="body"/>
          </p:nvPr>
        </p:nvSpPr>
        <p:spPr>
          <a:xfrm>
            <a:off x="11229454"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27" name="Google Shape;27;p4"/>
          <p:cNvSpPr txBox="1"/>
          <p:nvPr>
            <p:ph idx="3" type="body"/>
          </p:nvPr>
        </p:nvSpPr>
        <p:spPr>
          <a:xfrm>
            <a:off x="7752066"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28" name="Google Shape;28;p4"/>
          <p:cNvSpPr txBox="1"/>
          <p:nvPr>
            <p:ph idx="4" type="body"/>
          </p:nvPr>
        </p:nvSpPr>
        <p:spPr>
          <a:xfrm>
            <a:off x="9506504"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29" name="Google Shape;29;p4"/>
          <p:cNvSpPr txBox="1"/>
          <p:nvPr>
            <p:ph idx="5" type="body"/>
          </p:nvPr>
        </p:nvSpPr>
        <p:spPr>
          <a:xfrm>
            <a:off x="6004679"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30" name="Google Shape;30;p4"/>
          <p:cNvSpPr txBox="1"/>
          <p:nvPr>
            <p:ph idx="6" type="body"/>
          </p:nvPr>
        </p:nvSpPr>
        <p:spPr>
          <a:xfrm>
            <a:off x="1033575" y="436525"/>
            <a:ext cx="779700" cy="246000"/>
          </a:xfrm>
          <a:prstGeom prst="rect">
            <a:avLst/>
          </a:prstGeom>
        </p:spPr>
        <p:txBody>
          <a:bodyPr anchorCtr="0" anchor="t" bIns="45700" lIns="91425" spcFirstLastPara="1" rIns="91425" wrap="square" tIns="45700">
            <a:normAutofit/>
          </a:bodyPr>
          <a:lstStyle>
            <a:lvl1pPr indent="-330200" lvl="0" marL="457200" rtl="0">
              <a:spcBef>
                <a:spcPts val="640"/>
              </a:spcBef>
              <a:spcAft>
                <a:spcPts val="0"/>
              </a:spcAft>
              <a:buClr>
                <a:srgbClr val="537E87"/>
              </a:buClr>
              <a:buSzPts val="1600"/>
              <a:buChar char="•"/>
              <a:defRPr sz="1600">
                <a:solidFill>
                  <a:srgbClr val="537E87"/>
                </a:solidFill>
              </a:defRPr>
            </a:lvl1pPr>
            <a:lvl2pPr indent="-330200" lvl="1" marL="914400" rtl="0">
              <a:spcBef>
                <a:spcPts val="560"/>
              </a:spcBef>
              <a:spcAft>
                <a:spcPts val="0"/>
              </a:spcAft>
              <a:buClr>
                <a:srgbClr val="537E87"/>
              </a:buClr>
              <a:buSzPts val="1600"/>
              <a:buChar char="–"/>
              <a:defRPr sz="1600">
                <a:solidFill>
                  <a:srgbClr val="537E87"/>
                </a:solidFill>
              </a:defRPr>
            </a:lvl2pPr>
            <a:lvl3pPr indent="-330200" lvl="2" marL="1371600" rtl="0">
              <a:spcBef>
                <a:spcPts val="480"/>
              </a:spcBef>
              <a:spcAft>
                <a:spcPts val="0"/>
              </a:spcAft>
              <a:buClr>
                <a:srgbClr val="537E87"/>
              </a:buClr>
              <a:buSzPts val="1600"/>
              <a:buChar char="•"/>
              <a:defRPr b="1" sz="1600">
                <a:solidFill>
                  <a:srgbClr val="537E87"/>
                </a:solidFill>
              </a:defRPr>
            </a:lvl3pPr>
            <a:lvl4pPr indent="-330200" lvl="3" marL="1828800" rtl="0">
              <a:spcBef>
                <a:spcPts val="400"/>
              </a:spcBef>
              <a:spcAft>
                <a:spcPts val="0"/>
              </a:spcAft>
              <a:buClr>
                <a:srgbClr val="537E87"/>
              </a:buClr>
              <a:buSzPts val="1600"/>
              <a:buChar char="–"/>
              <a:defRPr b="1">
                <a:solidFill>
                  <a:srgbClr val="537E87"/>
                </a:solidFill>
              </a:defRPr>
            </a:lvl4pPr>
            <a:lvl5pPr indent="-330200" lvl="4" marL="2286000" rtl="0">
              <a:spcBef>
                <a:spcPts val="400"/>
              </a:spcBef>
              <a:spcAft>
                <a:spcPts val="0"/>
              </a:spcAft>
              <a:buClr>
                <a:srgbClr val="537E87"/>
              </a:buClr>
              <a:buSzPts val="1600"/>
              <a:buChar char="»"/>
              <a:defRPr b="1" sz="1600">
                <a:solidFill>
                  <a:srgbClr val="537E87"/>
                </a:solidFill>
              </a:defRPr>
            </a:lvl5pPr>
            <a:lvl6pPr indent="-330200" lvl="5" marL="2743200" rtl="0">
              <a:spcBef>
                <a:spcPts val="400"/>
              </a:spcBef>
              <a:spcAft>
                <a:spcPts val="0"/>
              </a:spcAft>
              <a:buClr>
                <a:srgbClr val="537E87"/>
              </a:buClr>
              <a:buSzPts val="1600"/>
              <a:buChar char="•"/>
              <a:defRPr b="1" sz="1600">
                <a:solidFill>
                  <a:srgbClr val="537E87"/>
                </a:solidFill>
              </a:defRPr>
            </a:lvl6pPr>
            <a:lvl7pPr indent="-330200" lvl="6" marL="3200400" rtl="0">
              <a:spcBef>
                <a:spcPts val="400"/>
              </a:spcBef>
              <a:spcAft>
                <a:spcPts val="0"/>
              </a:spcAft>
              <a:buClr>
                <a:srgbClr val="537E87"/>
              </a:buClr>
              <a:buSzPts val="1600"/>
              <a:buChar char="•"/>
              <a:defRPr b="1" sz="1600">
                <a:solidFill>
                  <a:srgbClr val="537E87"/>
                </a:solidFill>
              </a:defRPr>
            </a:lvl7pPr>
            <a:lvl8pPr indent="-330200" lvl="7" marL="3657600" rtl="0">
              <a:spcBef>
                <a:spcPts val="400"/>
              </a:spcBef>
              <a:spcAft>
                <a:spcPts val="0"/>
              </a:spcAft>
              <a:buClr>
                <a:srgbClr val="537E87"/>
              </a:buClr>
              <a:buSzPts val="1600"/>
              <a:buChar char="•"/>
              <a:defRPr b="1" sz="1600">
                <a:solidFill>
                  <a:srgbClr val="537E87"/>
                </a:solidFill>
              </a:defRPr>
            </a:lvl8pPr>
            <a:lvl9pPr indent="-330200" lvl="8" marL="4114800" rtl="0">
              <a:spcBef>
                <a:spcPts val="400"/>
              </a:spcBef>
              <a:spcAft>
                <a:spcPts val="0"/>
              </a:spcAft>
              <a:buClr>
                <a:srgbClr val="537E87"/>
              </a:buClr>
              <a:buSzPts val="1600"/>
              <a:buChar char="•"/>
              <a:defRPr b="1" sz="1600">
                <a:solidFill>
                  <a:srgbClr val="537E87"/>
                </a:solidFill>
              </a:defRPr>
            </a:lvl9pPr>
          </a:lstStyle>
          <a:p/>
        </p:txBody>
      </p:sp>
      <p:sp>
        <p:nvSpPr>
          <p:cNvPr id="31" name="Google Shape;31;p4"/>
          <p:cNvSpPr txBox="1"/>
          <p:nvPr>
            <p:ph idx="7" type="body"/>
          </p:nvPr>
        </p:nvSpPr>
        <p:spPr>
          <a:xfrm>
            <a:off x="9148350" y="2337950"/>
            <a:ext cx="5834700" cy="347400"/>
          </a:xfrm>
          <a:prstGeom prst="rect">
            <a:avLst/>
          </a:prstGeom>
        </p:spPr>
        <p:txBody>
          <a:bodyPr anchorCtr="0" anchor="t" bIns="45700" lIns="91425" spcFirstLastPara="1" rIns="91425" wrap="square" tIns="45700">
            <a:norm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Char char="•"/>
              <a:defRPr b="1" sz="2800"/>
            </a:lvl3pPr>
            <a:lvl4pPr indent="-406400" lvl="3" marL="1828800" rtl="0">
              <a:spcBef>
                <a:spcPts val="400"/>
              </a:spcBef>
              <a:spcAft>
                <a:spcPts val="0"/>
              </a:spcAft>
              <a:buSzPts val="2800"/>
              <a:buChar char="–"/>
              <a:defRPr b="1" sz="2800"/>
            </a:lvl4pPr>
            <a:lvl5pPr indent="-406400" lvl="4" marL="2286000" rtl="0">
              <a:spcBef>
                <a:spcPts val="400"/>
              </a:spcBef>
              <a:spcAft>
                <a:spcPts val="0"/>
              </a:spcAft>
              <a:buClr>
                <a:srgbClr val="151318"/>
              </a:buClr>
              <a:buSzPts val="2800"/>
              <a:buChar char="»"/>
              <a:defRPr b="1" sz="2800">
                <a:solidFill>
                  <a:srgbClr val="151318"/>
                </a:solidFill>
              </a:defRPr>
            </a:lvl5pPr>
            <a:lvl6pPr indent="-406400" lvl="5" marL="2743200" rtl="0">
              <a:spcBef>
                <a:spcPts val="400"/>
              </a:spcBef>
              <a:spcAft>
                <a:spcPts val="0"/>
              </a:spcAft>
              <a:buClr>
                <a:srgbClr val="151318"/>
              </a:buClr>
              <a:buSzPts val="2800"/>
              <a:buChar char="•"/>
              <a:defRPr b="1" sz="2800">
                <a:solidFill>
                  <a:srgbClr val="151318"/>
                </a:solidFill>
              </a:defRPr>
            </a:lvl6pPr>
            <a:lvl7pPr indent="-406400" lvl="6" marL="3200400" rtl="0">
              <a:spcBef>
                <a:spcPts val="400"/>
              </a:spcBef>
              <a:spcAft>
                <a:spcPts val="0"/>
              </a:spcAft>
              <a:buClr>
                <a:srgbClr val="151318"/>
              </a:buClr>
              <a:buSzPts val="2800"/>
              <a:buChar char="•"/>
              <a:defRPr b="1" sz="2800">
                <a:solidFill>
                  <a:srgbClr val="151318"/>
                </a:solidFill>
              </a:defRPr>
            </a:lvl7pPr>
            <a:lvl8pPr indent="-406400" lvl="7" marL="3657600" rtl="0">
              <a:spcBef>
                <a:spcPts val="400"/>
              </a:spcBef>
              <a:spcAft>
                <a:spcPts val="0"/>
              </a:spcAft>
              <a:buClr>
                <a:srgbClr val="151318"/>
              </a:buClr>
              <a:buSzPts val="2800"/>
              <a:buChar char="•"/>
              <a:defRPr b="1" sz="2800">
                <a:solidFill>
                  <a:srgbClr val="151318"/>
                </a:solidFill>
              </a:defRPr>
            </a:lvl8pPr>
            <a:lvl9pPr indent="-406400" lvl="8" marL="4114800" rtl="0">
              <a:spcBef>
                <a:spcPts val="400"/>
              </a:spcBef>
              <a:spcAft>
                <a:spcPts val="0"/>
              </a:spcAft>
              <a:buClr>
                <a:srgbClr val="151318"/>
              </a:buClr>
              <a:buSzPts val="2800"/>
              <a:buChar char="•"/>
              <a:defRPr b="1" sz="2800">
                <a:solidFill>
                  <a:srgbClr val="151318"/>
                </a:solidFill>
              </a:defRPr>
            </a:lvl9pPr>
          </a:lstStyle>
          <a:p/>
        </p:txBody>
      </p:sp>
      <p:sp>
        <p:nvSpPr>
          <p:cNvPr id="32" name="Google Shape;32;p4"/>
          <p:cNvSpPr txBox="1"/>
          <p:nvPr>
            <p:ph idx="8" type="body"/>
          </p:nvPr>
        </p:nvSpPr>
        <p:spPr>
          <a:xfrm>
            <a:off x="9148350" y="2639800"/>
            <a:ext cx="58347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sp>
        <p:nvSpPr>
          <p:cNvPr id="33" name="Google Shape;33;p4"/>
          <p:cNvSpPr txBox="1"/>
          <p:nvPr>
            <p:ph idx="9" type="body"/>
          </p:nvPr>
        </p:nvSpPr>
        <p:spPr>
          <a:xfrm>
            <a:off x="9148350" y="3296563"/>
            <a:ext cx="5834700" cy="347400"/>
          </a:xfrm>
          <a:prstGeom prst="rect">
            <a:avLst/>
          </a:prstGeom>
        </p:spPr>
        <p:txBody>
          <a:bodyPr anchorCtr="0" anchor="t" bIns="45700" lIns="91425" spcFirstLastPara="1" rIns="91425" wrap="square" tIns="45700">
            <a:norm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Char char="•"/>
              <a:defRPr b="1" sz="2800"/>
            </a:lvl3pPr>
            <a:lvl4pPr indent="-406400" lvl="3" marL="1828800" rtl="0">
              <a:spcBef>
                <a:spcPts val="400"/>
              </a:spcBef>
              <a:spcAft>
                <a:spcPts val="0"/>
              </a:spcAft>
              <a:buSzPts val="2800"/>
              <a:buChar char="–"/>
              <a:defRPr b="1" sz="2800"/>
            </a:lvl4pPr>
            <a:lvl5pPr indent="-406400" lvl="4" marL="2286000" rtl="0">
              <a:spcBef>
                <a:spcPts val="400"/>
              </a:spcBef>
              <a:spcAft>
                <a:spcPts val="0"/>
              </a:spcAft>
              <a:buClr>
                <a:srgbClr val="151318"/>
              </a:buClr>
              <a:buSzPts val="2800"/>
              <a:buChar char="»"/>
              <a:defRPr b="1" sz="2800">
                <a:solidFill>
                  <a:srgbClr val="151318"/>
                </a:solidFill>
              </a:defRPr>
            </a:lvl5pPr>
            <a:lvl6pPr indent="-406400" lvl="5" marL="2743200" rtl="0">
              <a:spcBef>
                <a:spcPts val="400"/>
              </a:spcBef>
              <a:spcAft>
                <a:spcPts val="0"/>
              </a:spcAft>
              <a:buClr>
                <a:srgbClr val="151318"/>
              </a:buClr>
              <a:buSzPts val="2800"/>
              <a:buChar char="•"/>
              <a:defRPr b="1" sz="2800">
                <a:solidFill>
                  <a:srgbClr val="151318"/>
                </a:solidFill>
              </a:defRPr>
            </a:lvl6pPr>
            <a:lvl7pPr indent="-406400" lvl="6" marL="3200400" rtl="0">
              <a:spcBef>
                <a:spcPts val="400"/>
              </a:spcBef>
              <a:spcAft>
                <a:spcPts val="0"/>
              </a:spcAft>
              <a:buClr>
                <a:srgbClr val="151318"/>
              </a:buClr>
              <a:buSzPts val="2800"/>
              <a:buChar char="•"/>
              <a:defRPr b="1" sz="2800">
                <a:solidFill>
                  <a:srgbClr val="151318"/>
                </a:solidFill>
              </a:defRPr>
            </a:lvl7pPr>
            <a:lvl8pPr indent="-406400" lvl="7" marL="3657600" rtl="0">
              <a:spcBef>
                <a:spcPts val="400"/>
              </a:spcBef>
              <a:spcAft>
                <a:spcPts val="0"/>
              </a:spcAft>
              <a:buClr>
                <a:srgbClr val="151318"/>
              </a:buClr>
              <a:buSzPts val="2800"/>
              <a:buChar char="•"/>
              <a:defRPr b="1" sz="2800">
                <a:solidFill>
                  <a:srgbClr val="151318"/>
                </a:solidFill>
              </a:defRPr>
            </a:lvl8pPr>
            <a:lvl9pPr indent="-406400" lvl="8" marL="4114800" rtl="0">
              <a:spcBef>
                <a:spcPts val="400"/>
              </a:spcBef>
              <a:spcAft>
                <a:spcPts val="0"/>
              </a:spcAft>
              <a:buClr>
                <a:srgbClr val="151318"/>
              </a:buClr>
              <a:buSzPts val="2800"/>
              <a:buChar char="•"/>
              <a:defRPr b="1" sz="2800">
                <a:solidFill>
                  <a:srgbClr val="151318"/>
                </a:solidFill>
              </a:defRPr>
            </a:lvl9pPr>
          </a:lstStyle>
          <a:p/>
        </p:txBody>
      </p:sp>
      <p:sp>
        <p:nvSpPr>
          <p:cNvPr id="34" name="Google Shape;34;p4"/>
          <p:cNvSpPr txBox="1"/>
          <p:nvPr>
            <p:ph idx="13" type="body"/>
          </p:nvPr>
        </p:nvSpPr>
        <p:spPr>
          <a:xfrm>
            <a:off x="9148350" y="3598413"/>
            <a:ext cx="58347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sp>
        <p:nvSpPr>
          <p:cNvPr id="35" name="Google Shape;35;p4"/>
          <p:cNvSpPr txBox="1"/>
          <p:nvPr>
            <p:ph idx="14" type="body"/>
          </p:nvPr>
        </p:nvSpPr>
        <p:spPr>
          <a:xfrm>
            <a:off x="1039100" y="2337950"/>
            <a:ext cx="5834700" cy="347400"/>
          </a:xfrm>
          <a:prstGeom prst="rect">
            <a:avLst/>
          </a:prstGeom>
        </p:spPr>
        <p:txBody>
          <a:bodyPr anchorCtr="0" anchor="t" bIns="45700" lIns="91425" spcFirstLastPara="1" rIns="91425" wrap="square" tIns="45700">
            <a:normAutofit/>
          </a:bodyPr>
          <a:lstStyle>
            <a:lvl1pPr indent="-406400" lvl="0" marL="457200">
              <a:spcBef>
                <a:spcPts val="640"/>
              </a:spcBef>
              <a:spcAft>
                <a:spcPts val="0"/>
              </a:spcAft>
              <a:buSzPts val="2800"/>
              <a:buChar char="•"/>
              <a:defRPr sz="2800"/>
            </a:lvl1pPr>
            <a:lvl2pPr indent="-406400" lvl="1" marL="914400">
              <a:spcBef>
                <a:spcPts val="560"/>
              </a:spcBef>
              <a:spcAft>
                <a:spcPts val="0"/>
              </a:spcAft>
              <a:buSzPts val="2800"/>
              <a:buChar char="–"/>
              <a:defRPr/>
            </a:lvl2pPr>
            <a:lvl3pPr indent="-406400" lvl="2" marL="1371600">
              <a:spcBef>
                <a:spcPts val="480"/>
              </a:spcBef>
              <a:spcAft>
                <a:spcPts val="0"/>
              </a:spcAft>
              <a:buSzPts val="2800"/>
              <a:buChar char="•"/>
              <a:defRPr b="1" sz="2800"/>
            </a:lvl3pPr>
            <a:lvl4pPr indent="-406400" lvl="3" marL="1828800">
              <a:spcBef>
                <a:spcPts val="400"/>
              </a:spcBef>
              <a:spcAft>
                <a:spcPts val="0"/>
              </a:spcAft>
              <a:buSzPts val="2800"/>
              <a:buChar char="–"/>
              <a:defRPr b="1" sz="2800"/>
            </a:lvl4pPr>
            <a:lvl5pPr indent="-406400" lvl="4" marL="2286000">
              <a:spcBef>
                <a:spcPts val="400"/>
              </a:spcBef>
              <a:spcAft>
                <a:spcPts val="0"/>
              </a:spcAft>
              <a:buClr>
                <a:srgbClr val="151318"/>
              </a:buClr>
              <a:buSzPts val="2800"/>
              <a:buChar char="»"/>
              <a:defRPr b="1" sz="2800">
                <a:solidFill>
                  <a:srgbClr val="151318"/>
                </a:solidFill>
              </a:defRPr>
            </a:lvl5pPr>
            <a:lvl6pPr indent="-406400" lvl="5" marL="2743200">
              <a:spcBef>
                <a:spcPts val="400"/>
              </a:spcBef>
              <a:spcAft>
                <a:spcPts val="0"/>
              </a:spcAft>
              <a:buClr>
                <a:srgbClr val="151318"/>
              </a:buClr>
              <a:buSzPts val="2800"/>
              <a:buChar char="•"/>
              <a:defRPr b="1" sz="2800">
                <a:solidFill>
                  <a:srgbClr val="151318"/>
                </a:solidFill>
              </a:defRPr>
            </a:lvl6pPr>
            <a:lvl7pPr indent="-406400" lvl="6" marL="3200400">
              <a:spcBef>
                <a:spcPts val="400"/>
              </a:spcBef>
              <a:spcAft>
                <a:spcPts val="0"/>
              </a:spcAft>
              <a:buClr>
                <a:srgbClr val="151318"/>
              </a:buClr>
              <a:buSzPts val="2800"/>
              <a:buChar char="•"/>
              <a:defRPr b="1" sz="2800">
                <a:solidFill>
                  <a:srgbClr val="151318"/>
                </a:solidFill>
              </a:defRPr>
            </a:lvl7pPr>
            <a:lvl8pPr indent="-406400" lvl="7" marL="3657600">
              <a:spcBef>
                <a:spcPts val="400"/>
              </a:spcBef>
              <a:spcAft>
                <a:spcPts val="0"/>
              </a:spcAft>
              <a:buClr>
                <a:srgbClr val="151318"/>
              </a:buClr>
              <a:buSzPts val="2800"/>
              <a:buChar char="•"/>
              <a:defRPr b="1" sz="2800">
                <a:solidFill>
                  <a:srgbClr val="151318"/>
                </a:solidFill>
              </a:defRPr>
            </a:lvl8pPr>
            <a:lvl9pPr indent="-406400" lvl="8" marL="4114800">
              <a:spcBef>
                <a:spcPts val="400"/>
              </a:spcBef>
              <a:spcAft>
                <a:spcPts val="0"/>
              </a:spcAft>
              <a:buClr>
                <a:srgbClr val="151318"/>
              </a:buClr>
              <a:buSzPts val="2800"/>
              <a:buChar char="•"/>
              <a:defRPr b="1" sz="2800">
                <a:solidFill>
                  <a:srgbClr val="151318"/>
                </a:solidFill>
              </a:defRPr>
            </a:lvl9pPr>
          </a:lstStyle>
          <a:p/>
        </p:txBody>
      </p:sp>
      <p:sp>
        <p:nvSpPr>
          <p:cNvPr id="36" name="Google Shape;36;p4"/>
          <p:cNvSpPr txBox="1"/>
          <p:nvPr>
            <p:ph idx="15" type="body"/>
          </p:nvPr>
        </p:nvSpPr>
        <p:spPr>
          <a:xfrm>
            <a:off x="1039100" y="2639800"/>
            <a:ext cx="58347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sp>
        <p:nvSpPr>
          <p:cNvPr id="37" name="Google Shape;37;p4"/>
          <p:cNvSpPr txBox="1"/>
          <p:nvPr>
            <p:ph idx="16" type="subTitle"/>
          </p:nvPr>
        </p:nvSpPr>
        <p:spPr>
          <a:xfrm>
            <a:off x="978250" y="1106950"/>
            <a:ext cx="16230600" cy="903300"/>
          </a:xfrm>
          <a:prstGeom prst="rect">
            <a:avLst/>
          </a:prstGeom>
        </p:spPr>
        <p:txBody>
          <a:bodyPr anchorCtr="0" anchor="t" bIns="45700" lIns="91425" spcFirstLastPara="1" rIns="91425" wrap="square" tIns="45700">
            <a:normAutofit/>
          </a:bodyPr>
          <a:lstStyle>
            <a:lvl1pPr lvl="0">
              <a:spcBef>
                <a:spcPts val="640"/>
              </a:spcBef>
              <a:spcAft>
                <a:spcPts val="0"/>
              </a:spcAft>
              <a:buSzPts val="7200"/>
              <a:buNone/>
              <a:defRPr/>
            </a:lvl1pPr>
            <a:lvl2pPr lvl="1">
              <a:spcBef>
                <a:spcPts val="560"/>
              </a:spcBef>
              <a:spcAft>
                <a:spcPts val="0"/>
              </a:spcAft>
              <a:buSzPts val="2800"/>
              <a:buNone/>
              <a:defRPr/>
            </a:lvl2pPr>
            <a:lvl3pPr lvl="2">
              <a:spcBef>
                <a:spcPts val="480"/>
              </a:spcBef>
              <a:spcAft>
                <a:spcPts val="0"/>
              </a:spcAft>
              <a:buSzPts val="1800"/>
              <a:buNone/>
              <a:defRPr/>
            </a:lvl3pPr>
            <a:lvl4pPr lvl="3">
              <a:spcBef>
                <a:spcPts val="400"/>
              </a:spcBef>
              <a:spcAft>
                <a:spcPts val="0"/>
              </a:spcAft>
              <a:buSzPts val="16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38" name="Google Shape;38;p4"/>
          <p:cNvSpPr/>
          <p:nvPr>
            <p:ph idx="17" type="pic"/>
          </p:nvPr>
        </p:nvSpPr>
        <p:spPr>
          <a:xfrm>
            <a:off x="1028263" y="4255175"/>
            <a:ext cx="16230600" cy="4994100"/>
          </a:xfrm>
          <a:prstGeom prst="rect">
            <a:avLst/>
          </a:prstGeom>
          <a:noFill/>
          <a:ln>
            <a:noFill/>
          </a:ln>
        </p:spPr>
      </p:sp>
      <p:sp>
        <p:nvSpPr>
          <p:cNvPr id="39" name="Google Shape;39;p4"/>
          <p:cNvSpPr txBox="1"/>
          <p:nvPr/>
        </p:nvSpPr>
        <p:spPr>
          <a:xfrm>
            <a:off x="9148355" y="3687336"/>
            <a:ext cx="58347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Arvo"/>
                <a:ea typeface="Arvo"/>
                <a:cs typeface="Arvo"/>
                <a:sym typeface="Arvo"/>
              </a:rPr>
              <a:t>Elaborate on your topic here.</a:t>
            </a:r>
            <a:endParaRPr/>
          </a:p>
        </p:txBody>
      </p:sp>
      <p:sp>
        <p:nvSpPr>
          <p:cNvPr id="40" name="Google Shape;40;p4"/>
          <p:cNvSpPr txBox="1"/>
          <p:nvPr>
            <p:ph idx="18" type="body"/>
          </p:nvPr>
        </p:nvSpPr>
        <p:spPr>
          <a:xfrm>
            <a:off x="1039100" y="3296563"/>
            <a:ext cx="5834700" cy="347400"/>
          </a:xfrm>
          <a:prstGeom prst="rect">
            <a:avLst/>
          </a:prstGeom>
        </p:spPr>
        <p:txBody>
          <a:bodyPr anchorCtr="0" anchor="t" bIns="45700" lIns="91425" spcFirstLastPara="1" rIns="91425" wrap="square" tIns="45700">
            <a:norm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Char char="•"/>
              <a:defRPr b="1" sz="2800"/>
            </a:lvl3pPr>
            <a:lvl4pPr indent="-406400" lvl="3" marL="1828800" rtl="0">
              <a:spcBef>
                <a:spcPts val="400"/>
              </a:spcBef>
              <a:spcAft>
                <a:spcPts val="0"/>
              </a:spcAft>
              <a:buSzPts val="2800"/>
              <a:buChar char="–"/>
              <a:defRPr b="1" sz="2800"/>
            </a:lvl4pPr>
            <a:lvl5pPr indent="-406400" lvl="4" marL="2286000" rtl="0">
              <a:spcBef>
                <a:spcPts val="400"/>
              </a:spcBef>
              <a:spcAft>
                <a:spcPts val="0"/>
              </a:spcAft>
              <a:buClr>
                <a:srgbClr val="151318"/>
              </a:buClr>
              <a:buSzPts val="2800"/>
              <a:buChar char="»"/>
              <a:defRPr b="1" sz="2800">
                <a:solidFill>
                  <a:srgbClr val="151318"/>
                </a:solidFill>
              </a:defRPr>
            </a:lvl5pPr>
            <a:lvl6pPr indent="-406400" lvl="5" marL="2743200" rtl="0">
              <a:spcBef>
                <a:spcPts val="400"/>
              </a:spcBef>
              <a:spcAft>
                <a:spcPts val="0"/>
              </a:spcAft>
              <a:buClr>
                <a:srgbClr val="151318"/>
              </a:buClr>
              <a:buSzPts val="2800"/>
              <a:buChar char="•"/>
              <a:defRPr b="1" sz="2800">
                <a:solidFill>
                  <a:srgbClr val="151318"/>
                </a:solidFill>
              </a:defRPr>
            </a:lvl6pPr>
            <a:lvl7pPr indent="-406400" lvl="6" marL="3200400" rtl="0">
              <a:spcBef>
                <a:spcPts val="400"/>
              </a:spcBef>
              <a:spcAft>
                <a:spcPts val="0"/>
              </a:spcAft>
              <a:buClr>
                <a:srgbClr val="151318"/>
              </a:buClr>
              <a:buSzPts val="2800"/>
              <a:buChar char="•"/>
              <a:defRPr b="1" sz="2800">
                <a:solidFill>
                  <a:srgbClr val="151318"/>
                </a:solidFill>
              </a:defRPr>
            </a:lvl7pPr>
            <a:lvl8pPr indent="-406400" lvl="7" marL="3657600" rtl="0">
              <a:spcBef>
                <a:spcPts val="400"/>
              </a:spcBef>
              <a:spcAft>
                <a:spcPts val="0"/>
              </a:spcAft>
              <a:buClr>
                <a:srgbClr val="151318"/>
              </a:buClr>
              <a:buSzPts val="2800"/>
              <a:buChar char="•"/>
              <a:defRPr b="1" sz="2800">
                <a:solidFill>
                  <a:srgbClr val="151318"/>
                </a:solidFill>
              </a:defRPr>
            </a:lvl8pPr>
            <a:lvl9pPr indent="-406400" lvl="8" marL="4114800" rtl="0">
              <a:spcBef>
                <a:spcPts val="400"/>
              </a:spcBef>
              <a:spcAft>
                <a:spcPts val="0"/>
              </a:spcAft>
              <a:buClr>
                <a:srgbClr val="151318"/>
              </a:buClr>
              <a:buSzPts val="2800"/>
              <a:buChar char="•"/>
              <a:defRPr b="1" sz="2800">
                <a:solidFill>
                  <a:srgbClr val="151318"/>
                </a:solidFill>
              </a:defRPr>
            </a:lvl9pPr>
          </a:lstStyle>
          <a:p/>
        </p:txBody>
      </p:sp>
      <p:sp>
        <p:nvSpPr>
          <p:cNvPr id="41" name="Google Shape;41;p4"/>
          <p:cNvSpPr txBox="1"/>
          <p:nvPr>
            <p:ph idx="19" type="body"/>
          </p:nvPr>
        </p:nvSpPr>
        <p:spPr>
          <a:xfrm>
            <a:off x="1039100" y="3598413"/>
            <a:ext cx="58347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type="secHead">
  <p:cSld name="SECTION_HEADER">
    <p:spTree>
      <p:nvGrpSpPr>
        <p:cNvPr id="42" name="Shape 42"/>
        <p:cNvGrpSpPr/>
        <p:nvPr/>
      </p:nvGrpSpPr>
      <p:grpSpPr>
        <a:xfrm>
          <a:off x="0" y="0"/>
          <a:ext cx="0" cy="0"/>
          <a:chOff x="0" y="0"/>
          <a:chExt cx="0" cy="0"/>
        </a:xfrm>
      </p:grpSpPr>
      <p:sp>
        <p:nvSpPr>
          <p:cNvPr id="43" name="Google Shape;43;p5"/>
          <p:cNvSpPr txBox="1"/>
          <p:nvPr>
            <p:ph idx="1" type="body"/>
          </p:nvPr>
        </p:nvSpPr>
        <p:spPr>
          <a:xfrm>
            <a:off x="7752066"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44" name="Google Shape;44;p5"/>
          <p:cNvSpPr txBox="1"/>
          <p:nvPr>
            <p:ph idx="2" type="body"/>
          </p:nvPr>
        </p:nvSpPr>
        <p:spPr>
          <a:xfrm>
            <a:off x="15333170" y="436525"/>
            <a:ext cx="1926000" cy="246000"/>
          </a:xfrm>
          <a:prstGeom prst="rect">
            <a:avLst/>
          </a:prstGeom>
        </p:spPr>
        <p:txBody>
          <a:bodyPr anchorCtr="0" anchor="t" bIns="45700" lIns="91425" spcFirstLastPara="1" rIns="91425" wrap="square" tIns="45700">
            <a:normAutofit/>
          </a:bodyPr>
          <a:lstStyle>
            <a:lvl1pPr indent="-330200" lvl="0" marL="457200" rtl="0" algn="r">
              <a:spcBef>
                <a:spcPts val="640"/>
              </a:spcBef>
              <a:spcAft>
                <a:spcPts val="0"/>
              </a:spcAft>
              <a:buSzPts val="1600"/>
              <a:buChar char="•"/>
              <a:defRPr b="0" sz="1600"/>
            </a:lvl1pPr>
            <a:lvl2pPr indent="-330200" lvl="1" marL="914400" rtl="0" algn="r">
              <a:spcBef>
                <a:spcPts val="560"/>
              </a:spcBef>
              <a:spcAft>
                <a:spcPts val="0"/>
              </a:spcAft>
              <a:buSzPts val="1600"/>
              <a:buChar char="–"/>
              <a:defRPr b="0"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a:lvl4pPr>
            <a:lvl5pPr indent="-330200" lvl="4" marL="2286000" rtl="0" algn="r">
              <a:spcBef>
                <a:spcPts val="400"/>
              </a:spcBef>
              <a:spcAft>
                <a:spcPts val="0"/>
              </a:spcAft>
              <a:buClr>
                <a:srgbClr val="151318"/>
              </a:buClr>
              <a:buSzPts val="1600"/>
              <a:buChar char="»"/>
              <a:defRPr sz="1600">
                <a:solidFill>
                  <a:srgbClr val="151318"/>
                </a:solidFill>
              </a:defRPr>
            </a:lvl5pPr>
            <a:lvl6pPr indent="-330200" lvl="5" marL="2743200" rtl="0" algn="r">
              <a:spcBef>
                <a:spcPts val="400"/>
              </a:spcBef>
              <a:spcAft>
                <a:spcPts val="0"/>
              </a:spcAft>
              <a:buClr>
                <a:srgbClr val="151318"/>
              </a:buClr>
              <a:buSzPts val="1600"/>
              <a:buChar char="•"/>
              <a:defRPr sz="1600">
                <a:solidFill>
                  <a:srgbClr val="151318"/>
                </a:solidFill>
              </a:defRPr>
            </a:lvl6pPr>
            <a:lvl7pPr indent="-330200" lvl="6" marL="3200400" rtl="0" algn="r">
              <a:spcBef>
                <a:spcPts val="400"/>
              </a:spcBef>
              <a:spcAft>
                <a:spcPts val="0"/>
              </a:spcAft>
              <a:buClr>
                <a:srgbClr val="151318"/>
              </a:buClr>
              <a:buSzPts val="1600"/>
              <a:buChar char="•"/>
              <a:defRPr sz="1600">
                <a:solidFill>
                  <a:srgbClr val="151318"/>
                </a:solidFill>
              </a:defRPr>
            </a:lvl7pPr>
            <a:lvl8pPr indent="-330200" lvl="7" marL="3657600" rtl="0" algn="r">
              <a:spcBef>
                <a:spcPts val="400"/>
              </a:spcBef>
              <a:spcAft>
                <a:spcPts val="0"/>
              </a:spcAft>
              <a:buClr>
                <a:srgbClr val="151318"/>
              </a:buClr>
              <a:buSzPts val="1600"/>
              <a:buChar char="•"/>
              <a:defRPr sz="1600">
                <a:solidFill>
                  <a:srgbClr val="151318"/>
                </a:solidFill>
              </a:defRPr>
            </a:lvl8pPr>
            <a:lvl9pPr indent="-330200" lvl="8" marL="4114800" rtl="0" algn="r">
              <a:spcBef>
                <a:spcPts val="400"/>
              </a:spcBef>
              <a:spcAft>
                <a:spcPts val="0"/>
              </a:spcAft>
              <a:buClr>
                <a:srgbClr val="151318"/>
              </a:buClr>
              <a:buSzPts val="1600"/>
              <a:buChar char="•"/>
              <a:defRPr sz="1600">
                <a:solidFill>
                  <a:srgbClr val="151318"/>
                </a:solidFill>
              </a:defRPr>
            </a:lvl9pPr>
          </a:lstStyle>
          <a:p/>
        </p:txBody>
      </p:sp>
      <p:sp>
        <p:nvSpPr>
          <p:cNvPr id="45" name="Google Shape;45;p5"/>
          <p:cNvSpPr txBox="1"/>
          <p:nvPr>
            <p:ph idx="3" type="body"/>
          </p:nvPr>
        </p:nvSpPr>
        <p:spPr>
          <a:xfrm>
            <a:off x="11229454"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46" name="Google Shape;46;p5"/>
          <p:cNvSpPr txBox="1"/>
          <p:nvPr>
            <p:ph idx="4" type="body"/>
          </p:nvPr>
        </p:nvSpPr>
        <p:spPr>
          <a:xfrm>
            <a:off x="9506504"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47" name="Google Shape;47;p5"/>
          <p:cNvSpPr txBox="1"/>
          <p:nvPr>
            <p:ph idx="5" type="body"/>
          </p:nvPr>
        </p:nvSpPr>
        <p:spPr>
          <a:xfrm>
            <a:off x="6004679"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48" name="Google Shape;48;p5"/>
          <p:cNvSpPr txBox="1"/>
          <p:nvPr>
            <p:ph idx="6" type="body"/>
          </p:nvPr>
        </p:nvSpPr>
        <p:spPr>
          <a:xfrm>
            <a:off x="1033575" y="436525"/>
            <a:ext cx="779700" cy="246000"/>
          </a:xfrm>
          <a:prstGeom prst="rect">
            <a:avLst/>
          </a:prstGeom>
        </p:spPr>
        <p:txBody>
          <a:bodyPr anchorCtr="0" anchor="t" bIns="45700" lIns="91425" spcFirstLastPara="1" rIns="91425" wrap="square" tIns="45700">
            <a:normAutofit/>
          </a:bodyPr>
          <a:lstStyle>
            <a:lvl1pPr indent="-330200" lvl="0" marL="457200" rtl="0">
              <a:spcBef>
                <a:spcPts val="640"/>
              </a:spcBef>
              <a:spcAft>
                <a:spcPts val="0"/>
              </a:spcAft>
              <a:buClr>
                <a:srgbClr val="537E87"/>
              </a:buClr>
              <a:buSzPts val="1600"/>
              <a:buChar char="•"/>
              <a:defRPr sz="1600">
                <a:solidFill>
                  <a:srgbClr val="537E87"/>
                </a:solidFill>
              </a:defRPr>
            </a:lvl1pPr>
            <a:lvl2pPr indent="-330200" lvl="1" marL="914400" rtl="0">
              <a:spcBef>
                <a:spcPts val="560"/>
              </a:spcBef>
              <a:spcAft>
                <a:spcPts val="0"/>
              </a:spcAft>
              <a:buClr>
                <a:srgbClr val="537E87"/>
              </a:buClr>
              <a:buSzPts val="1600"/>
              <a:buChar char="–"/>
              <a:defRPr sz="1600">
                <a:solidFill>
                  <a:srgbClr val="537E87"/>
                </a:solidFill>
              </a:defRPr>
            </a:lvl2pPr>
            <a:lvl3pPr indent="-330200" lvl="2" marL="1371600" rtl="0">
              <a:spcBef>
                <a:spcPts val="480"/>
              </a:spcBef>
              <a:spcAft>
                <a:spcPts val="0"/>
              </a:spcAft>
              <a:buClr>
                <a:srgbClr val="537E87"/>
              </a:buClr>
              <a:buSzPts val="1600"/>
              <a:buChar char="•"/>
              <a:defRPr b="1" sz="1600">
                <a:solidFill>
                  <a:srgbClr val="537E87"/>
                </a:solidFill>
              </a:defRPr>
            </a:lvl3pPr>
            <a:lvl4pPr indent="-330200" lvl="3" marL="1828800" rtl="0">
              <a:spcBef>
                <a:spcPts val="400"/>
              </a:spcBef>
              <a:spcAft>
                <a:spcPts val="0"/>
              </a:spcAft>
              <a:buClr>
                <a:srgbClr val="537E87"/>
              </a:buClr>
              <a:buSzPts val="1600"/>
              <a:buChar char="–"/>
              <a:defRPr b="1">
                <a:solidFill>
                  <a:srgbClr val="537E87"/>
                </a:solidFill>
              </a:defRPr>
            </a:lvl4pPr>
            <a:lvl5pPr indent="-330200" lvl="4" marL="2286000" rtl="0">
              <a:spcBef>
                <a:spcPts val="400"/>
              </a:spcBef>
              <a:spcAft>
                <a:spcPts val="0"/>
              </a:spcAft>
              <a:buClr>
                <a:srgbClr val="537E87"/>
              </a:buClr>
              <a:buSzPts val="1600"/>
              <a:buChar char="»"/>
              <a:defRPr b="1" sz="1600">
                <a:solidFill>
                  <a:srgbClr val="537E87"/>
                </a:solidFill>
              </a:defRPr>
            </a:lvl5pPr>
            <a:lvl6pPr indent="-330200" lvl="5" marL="2743200" rtl="0">
              <a:spcBef>
                <a:spcPts val="400"/>
              </a:spcBef>
              <a:spcAft>
                <a:spcPts val="0"/>
              </a:spcAft>
              <a:buClr>
                <a:srgbClr val="537E87"/>
              </a:buClr>
              <a:buSzPts val="1600"/>
              <a:buChar char="•"/>
              <a:defRPr b="1" sz="1600">
                <a:solidFill>
                  <a:srgbClr val="537E87"/>
                </a:solidFill>
              </a:defRPr>
            </a:lvl6pPr>
            <a:lvl7pPr indent="-330200" lvl="6" marL="3200400" rtl="0">
              <a:spcBef>
                <a:spcPts val="400"/>
              </a:spcBef>
              <a:spcAft>
                <a:spcPts val="0"/>
              </a:spcAft>
              <a:buClr>
                <a:srgbClr val="537E87"/>
              </a:buClr>
              <a:buSzPts val="1600"/>
              <a:buChar char="•"/>
              <a:defRPr b="1" sz="1600">
                <a:solidFill>
                  <a:srgbClr val="537E87"/>
                </a:solidFill>
              </a:defRPr>
            </a:lvl7pPr>
            <a:lvl8pPr indent="-330200" lvl="7" marL="3657600" rtl="0">
              <a:spcBef>
                <a:spcPts val="400"/>
              </a:spcBef>
              <a:spcAft>
                <a:spcPts val="0"/>
              </a:spcAft>
              <a:buClr>
                <a:srgbClr val="537E87"/>
              </a:buClr>
              <a:buSzPts val="1600"/>
              <a:buChar char="•"/>
              <a:defRPr b="1" sz="1600">
                <a:solidFill>
                  <a:srgbClr val="537E87"/>
                </a:solidFill>
              </a:defRPr>
            </a:lvl8pPr>
            <a:lvl9pPr indent="-330200" lvl="8" marL="4114800" rtl="0">
              <a:spcBef>
                <a:spcPts val="400"/>
              </a:spcBef>
              <a:spcAft>
                <a:spcPts val="0"/>
              </a:spcAft>
              <a:buClr>
                <a:srgbClr val="537E87"/>
              </a:buClr>
              <a:buSzPts val="1600"/>
              <a:buChar char="•"/>
              <a:defRPr b="1" sz="1600">
                <a:solidFill>
                  <a:srgbClr val="537E87"/>
                </a:solidFill>
              </a:defRPr>
            </a:lvl9pPr>
          </a:lstStyle>
          <a:p/>
        </p:txBody>
      </p:sp>
      <p:sp>
        <p:nvSpPr>
          <p:cNvPr id="49" name="Google Shape;49;p5"/>
          <p:cNvSpPr txBox="1"/>
          <p:nvPr>
            <p:ph idx="7" type="body"/>
          </p:nvPr>
        </p:nvSpPr>
        <p:spPr>
          <a:xfrm>
            <a:off x="9144000" y="7530025"/>
            <a:ext cx="8115300" cy="347400"/>
          </a:xfrm>
          <a:prstGeom prst="rect">
            <a:avLst/>
          </a:prstGeom>
        </p:spPr>
        <p:txBody>
          <a:bodyPr anchorCtr="0" anchor="t" bIns="45700" lIns="91425" spcFirstLastPara="1" rIns="91425" wrap="square" tIns="45700">
            <a:norm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Char char="•"/>
              <a:defRPr b="1" sz="2800"/>
            </a:lvl3pPr>
            <a:lvl4pPr indent="-406400" lvl="3" marL="1828800" rtl="0">
              <a:spcBef>
                <a:spcPts val="400"/>
              </a:spcBef>
              <a:spcAft>
                <a:spcPts val="0"/>
              </a:spcAft>
              <a:buSzPts val="2800"/>
              <a:buChar char="–"/>
              <a:defRPr b="1" sz="2800"/>
            </a:lvl4pPr>
            <a:lvl5pPr indent="-406400" lvl="4" marL="2286000" rtl="0">
              <a:spcBef>
                <a:spcPts val="400"/>
              </a:spcBef>
              <a:spcAft>
                <a:spcPts val="0"/>
              </a:spcAft>
              <a:buClr>
                <a:srgbClr val="151318"/>
              </a:buClr>
              <a:buSzPts val="2800"/>
              <a:buChar char="»"/>
              <a:defRPr b="1" sz="2800">
                <a:solidFill>
                  <a:srgbClr val="151318"/>
                </a:solidFill>
              </a:defRPr>
            </a:lvl5pPr>
            <a:lvl6pPr indent="-406400" lvl="5" marL="2743200" rtl="0">
              <a:spcBef>
                <a:spcPts val="400"/>
              </a:spcBef>
              <a:spcAft>
                <a:spcPts val="0"/>
              </a:spcAft>
              <a:buClr>
                <a:srgbClr val="151318"/>
              </a:buClr>
              <a:buSzPts val="2800"/>
              <a:buChar char="•"/>
              <a:defRPr b="1" sz="2800">
                <a:solidFill>
                  <a:srgbClr val="151318"/>
                </a:solidFill>
              </a:defRPr>
            </a:lvl6pPr>
            <a:lvl7pPr indent="-406400" lvl="6" marL="3200400" rtl="0">
              <a:spcBef>
                <a:spcPts val="400"/>
              </a:spcBef>
              <a:spcAft>
                <a:spcPts val="0"/>
              </a:spcAft>
              <a:buClr>
                <a:srgbClr val="151318"/>
              </a:buClr>
              <a:buSzPts val="2800"/>
              <a:buChar char="•"/>
              <a:defRPr b="1" sz="2800">
                <a:solidFill>
                  <a:srgbClr val="151318"/>
                </a:solidFill>
              </a:defRPr>
            </a:lvl7pPr>
            <a:lvl8pPr indent="-406400" lvl="7" marL="3657600" rtl="0">
              <a:spcBef>
                <a:spcPts val="400"/>
              </a:spcBef>
              <a:spcAft>
                <a:spcPts val="0"/>
              </a:spcAft>
              <a:buClr>
                <a:srgbClr val="151318"/>
              </a:buClr>
              <a:buSzPts val="2800"/>
              <a:buChar char="•"/>
              <a:defRPr b="1" sz="2800">
                <a:solidFill>
                  <a:srgbClr val="151318"/>
                </a:solidFill>
              </a:defRPr>
            </a:lvl8pPr>
            <a:lvl9pPr indent="-406400" lvl="8" marL="4114800" rtl="0">
              <a:spcBef>
                <a:spcPts val="400"/>
              </a:spcBef>
              <a:spcAft>
                <a:spcPts val="0"/>
              </a:spcAft>
              <a:buClr>
                <a:srgbClr val="151318"/>
              </a:buClr>
              <a:buSzPts val="2800"/>
              <a:buChar char="•"/>
              <a:defRPr b="1" sz="2800">
                <a:solidFill>
                  <a:srgbClr val="151318"/>
                </a:solidFill>
              </a:defRPr>
            </a:lvl9pPr>
          </a:lstStyle>
          <a:p/>
        </p:txBody>
      </p:sp>
      <p:sp>
        <p:nvSpPr>
          <p:cNvPr id="50" name="Google Shape;50;p5"/>
          <p:cNvSpPr/>
          <p:nvPr>
            <p:ph idx="8" type="pic"/>
          </p:nvPr>
        </p:nvSpPr>
        <p:spPr>
          <a:xfrm>
            <a:off x="1033575" y="1028688"/>
            <a:ext cx="6526800" cy="7136400"/>
          </a:xfrm>
          <a:prstGeom prst="rect">
            <a:avLst/>
          </a:prstGeom>
          <a:noFill/>
          <a:ln>
            <a:noFill/>
          </a:ln>
        </p:spPr>
      </p:sp>
      <p:sp>
        <p:nvSpPr>
          <p:cNvPr id="51" name="Google Shape;51;p5"/>
          <p:cNvSpPr txBox="1"/>
          <p:nvPr>
            <p:ph idx="9" type="body"/>
          </p:nvPr>
        </p:nvSpPr>
        <p:spPr>
          <a:xfrm>
            <a:off x="9144000" y="7923538"/>
            <a:ext cx="81153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sp>
        <p:nvSpPr>
          <p:cNvPr id="52" name="Google Shape;52;p5"/>
          <p:cNvSpPr txBox="1"/>
          <p:nvPr>
            <p:ph idx="13" type="body"/>
          </p:nvPr>
        </p:nvSpPr>
        <p:spPr>
          <a:xfrm>
            <a:off x="9144000" y="3585375"/>
            <a:ext cx="8115300" cy="347400"/>
          </a:xfrm>
          <a:prstGeom prst="rect">
            <a:avLst/>
          </a:prstGeom>
        </p:spPr>
        <p:txBody>
          <a:bodyPr anchorCtr="0" anchor="t" bIns="45700" lIns="91425" spcFirstLastPara="1" rIns="91425" wrap="square" tIns="45700">
            <a:norm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Char char="•"/>
              <a:defRPr b="1" sz="2800"/>
            </a:lvl3pPr>
            <a:lvl4pPr indent="-406400" lvl="3" marL="1828800" rtl="0">
              <a:spcBef>
                <a:spcPts val="400"/>
              </a:spcBef>
              <a:spcAft>
                <a:spcPts val="0"/>
              </a:spcAft>
              <a:buSzPts val="2800"/>
              <a:buChar char="–"/>
              <a:defRPr b="1" sz="2800"/>
            </a:lvl4pPr>
            <a:lvl5pPr indent="-406400" lvl="4" marL="2286000" rtl="0">
              <a:spcBef>
                <a:spcPts val="400"/>
              </a:spcBef>
              <a:spcAft>
                <a:spcPts val="0"/>
              </a:spcAft>
              <a:buClr>
                <a:srgbClr val="151318"/>
              </a:buClr>
              <a:buSzPts val="2800"/>
              <a:buChar char="»"/>
              <a:defRPr b="1" sz="2800">
                <a:solidFill>
                  <a:srgbClr val="151318"/>
                </a:solidFill>
              </a:defRPr>
            </a:lvl5pPr>
            <a:lvl6pPr indent="-406400" lvl="5" marL="2743200" rtl="0">
              <a:spcBef>
                <a:spcPts val="400"/>
              </a:spcBef>
              <a:spcAft>
                <a:spcPts val="0"/>
              </a:spcAft>
              <a:buClr>
                <a:srgbClr val="151318"/>
              </a:buClr>
              <a:buSzPts val="2800"/>
              <a:buChar char="•"/>
              <a:defRPr b="1" sz="2800">
                <a:solidFill>
                  <a:srgbClr val="151318"/>
                </a:solidFill>
              </a:defRPr>
            </a:lvl6pPr>
            <a:lvl7pPr indent="-406400" lvl="6" marL="3200400" rtl="0">
              <a:spcBef>
                <a:spcPts val="400"/>
              </a:spcBef>
              <a:spcAft>
                <a:spcPts val="0"/>
              </a:spcAft>
              <a:buClr>
                <a:srgbClr val="151318"/>
              </a:buClr>
              <a:buSzPts val="2800"/>
              <a:buChar char="•"/>
              <a:defRPr b="1" sz="2800">
                <a:solidFill>
                  <a:srgbClr val="151318"/>
                </a:solidFill>
              </a:defRPr>
            </a:lvl7pPr>
            <a:lvl8pPr indent="-406400" lvl="7" marL="3657600" rtl="0">
              <a:spcBef>
                <a:spcPts val="400"/>
              </a:spcBef>
              <a:spcAft>
                <a:spcPts val="0"/>
              </a:spcAft>
              <a:buClr>
                <a:srgbClr val="151318"/>
              </a:buClr>
              <a:buSzPts val="2800"/>
              <a:buChar char="•"/>
              <a:defRPr b="1" sz="2800">
                <a:solidFill>
                  <a:srgbClr val="151318"/>
                </a:solidFill>
              </a:defRPr>
            </a:lvl8pPr>
            <a:lvl9pPr indent="-406400" lvl="8" marL="4114800" rtl="0">
              <a:spcBef>
                <a:spcPts val="400"/>
              </a:spcBef>
              <a:spcAft>
                <a:spcPts val="0"/>
              </a:spcAft>
              <a:buClr>
                <a:srgbClr val="151318"/>
              </a:buClr>
              <a:buSzPts val="2800"/>
              <a:buChar char="•"/>
              <a:defRPr b="1" sz="2800">
                <a:solidFill>
                  <a:srgbClr val="151318"/>
                </a:solidFill>
              </a:defRPr>
            </a:lvl9pPr>
          </a:lstStyle>
          <a:p/>
        </p:txBody>
      </p:sp>
      <p:sp>
        <p:nvSpPr>
          <p:cNvPr id="53" name="Google Shape;53;p5"/>
          <p:cNvSpPr txBox="1"/>
          <p:nvPr>
            <p:ph idx="14" type="body"/>
          </p:nvPr>
        </p:nvSpPr>
        <p:spPr>
          <a:xfrm>
            <a:off x="9144000" y="5557700"/>
            <a:ext cx="8115300" cy="347400"/>
          </a:xfrm>
          <a:prstGeom prst="rect">
            <a:avLst/>
          </a:prstGeom>
        </p:spPr>
        <p:txBody>
          <a:bodyPr anchorCtr="0" anchor="t" bIns="45700" lIns="91425" spcFirstLastPara="1" rIns="91425" wrap="square" tIns="45700">
            <a:norm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Char char="•"/>
              <a:defRPr b="1" sz="2800"/>
            </a:lvl3pPr>
            <a:lvl4pPr indent="-406400" lvl="3" marL="1828800" rtl="0">
              <a:spcBef>
                <a:spcPts val="400"/>
              </a:spcBef>
              <a:spcAft>
                <a:spcPts val="0"/>
              </a:spcAft>
              <a:buSzPts val="2800"/>
              <a:buChar char="–"/>
              <a:defRPr b="1" sz="2800"/>
            </a:lvl4pPr>
            <a:lvl5pPr indent="-406400" lvl="4" marL="2286000" rtl="0">
              <a:spcBef>
                <a:spcPts val="400"/>
              </a:spcBef>
              <a:spcAft>
                <a:spcPts val="0"/>
              </a:spcAft>
              <a:buClr>
                <a:srgbClr val="151318"/>
              </a:buClr>
              <a:buSzPts val="2800"/>
              <a:buChar char="»"/>
              <a:defRPr b="1" sz="2800">
                <a:solidFill>
                  <a:srgbClr val="151318"/>
                </a:solidFill>
              </a:defRPr>
            </a:lvl5pPr>
            <a:lvl6pPr indent="-406400" lvl="5" marL="2743200" rtl="0">
              <a:spcBef>
                <a:spcPts val="400"/>
              </a:spcBef>
              <a:spcAft>
                <a:spcPts val="0"/>
              </a:spcAft>
              <a:buClr>
                <a:srgbClr val="151318"/>
              </a:buClr>
              <a:buSzPts val="2800"/>
              <a:buChar char="•"/>
              <a:defRPr b="1" sz="2800">
                <a:solidFill>
                  <a:srgbClr val="151318"/>
                </a:solidFill>
              </a:defRPr>
            </a:lvl6pPr>
            <a:lvl7pPr indent="-406400" lvl="6" marL="3200400" rtl="0">
              <a:spcBef>
                <a:spcPts val="400"/>
              </a:spcBef>
              <a:spcAft>
                <a:spcPts val="0"/>
              </a:spcAft>
              <a:buClr>
                <a:srgbClr val="151318"/>
              </a:buClr>
              <a:buSzPts val="2800"/>
              <a:buChar char="•"/>
              <a:defRPr b="1" sz="2800">
                <a:solidFill>
                  <a:srgbClr val="151318"/>
                </a:solidFill>
              </a:defRPr>
            </a:lvl7pPr>
            <a:lvl8pPr indent="-406400" lvl="7" marL="3657600" rtl="0">
              <a:spcBef>
                <a:spcPts val="400"/>
              </a:spcBef>
              <a:spcAft>
                <a:spcPts val="0"/>
              </a:spcAft>
              <a:buClr>
                <a:srgbClr val="151318"/>
              </a:buClr>
              <a:buSzPts val="2800"/>
              <a:buChar char="•"/>
              <a:defRPr b="1" sz="2800">
                <a:solidFill>
                  <a:srgbClr val="151318"/>
                </a:solidFill>
              </a:defRPr>
            </a:lvl8pPr>
            <a:lvl9pPr indent="-406400" lvl="8" marL="4114800" rtl="0">
              <a:spcBef>
                <a:spcPts val="400"/>
              </a:spcBef>
              <a:spcAft>
                <a:spcPts val="0"/>
              </a:spcAft>
              <a:buClr>
                <a:srgbClr val="151318"/>
              </a:buClr>
              <a:buSzPts val="2800"/>
              <a:buChar char="•"/>
              <a:defRPr b="1" sz="2800">
                <a:solidFill>
                  <a:srgbClr val="151318"/>
                </a:solidFill>
              </a:defRPr>
            </a:lvl9pPr>
          </a:lstStyle>
          <a:p/>
        </p:txBody>
      </p:sp>
      <p:sp>
        <p:nvSpPr>
          <p:cNvPr id="54" name="Google Shape;54;p5"/>
          <p:cNvSpPr txBox="1"/>
          <p:nvPr>
            <p:ph idx="15" type="body"/>
          </p:nvPr>
        </p:nvSpPr>
        <p:spPr>
          <a:xfrm>
            <a:off x="9144000" y="5951213"/>
            <a:ext cx="81153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sp>
        <p:nvSpPr>
          <p:cNvPr id="55" name="Google Shape;55;p5"/>
          <p:cNvSpPr txBox="1"/>
          <p:nvPr>
            <p:ph idx="16" type="body"/>
          </p:nvPr>
        </p:nvSpPr>
        <p:spPr>
          <a:xfrm>
            <a:off x="9144000" y="3978888"/>
            <a:ext cx="81153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sp>
        <p:nvSpPr>
          <p:cNvPr id="56" name="Google Shape;56;p5"/>
          <p:cNvSpPr txBox="1"/>
          <p:nvPr>
            <p:ph idx="17" type="body"/>
          </p:nvPr>
        </p:nvSpPr>
        <p:spPr>
          <a:xfrm>
            <a:off x="9144000" y="1613050"/>
            <a:ext cx="8115300" cy="347400"/>
          </a:xfrm>
          <a:prstGeom prst="rect">
            <a:avLst/>
          </a:prstGeom>
        </p:spPr>
        <p:txBody>
          <a:bodyPr anchorCtr="0" anchor="t" bIns="45700" lIns="91425" spcFirstLastPara="1" rIns="91425" wrap="square" tIns="45700">
            <a:norm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Char char="•"/>
              <a:defRPr b="1" sz="2800"/>
            </a:lvl3pPr>
            <a:lvl4pPr indent="-406400" lvl="3" marL="1828800" rtl="0">
              <a:spcBef>
                <a:spcPts val="400"/>
              </a:spcBef>
              <a:spcAft>
                <a:spcPts val="0"/>
              </a:spcAft>
              <a:buSzPts val="2800"/>
              <a:buChar char="–"/>
              <a:defRPr b="1" sz="2800"/>
            </a:lvl4pPr>
            <a:lvl5pPr indent="-406400" lvl="4" marL="2286000" rtl="0">
              <a:spcBef>
                <a:spcPts val="400"/>
              </a:spcBef>
              <a:spcAft>
                <a:spcPts val="0"/>
              </a:spcAft>
              <a:buClr>
                <a:srgbClr val="151318"/>
              </a:buClr>
              <a:buSzPts val="2800"/>
              <a:buChar char="»"/>
              <a:defRPr b="1" sz="2800">
                <a:solidFill>
                  <a:srgbClr val="151318"/>
                </a:solidFill>
              </a:defRPr>
            </a:lvl5pPr>
            <a:lvl6pPr indent="-406400" lvl="5" marL="2743200" rtl="0">
              <a:spcBef>
                <a:spcPts val="400"/>
              </a:spcBef>
              <a:spcAft>
                <a:spcPts val="0"/>
              </a:spcAft>
              <a:buClr>
                <a:srgbClr val="151318"/>
              </a:buClr>
              <a:buSzPts val="2800"/>
              <a:buChar char="•"/>
              <a:defRPr b="1" sz="2800">
                <a:solidFill>
                  <a:srgbClr val="151318"/>
                </a:solidFill>
              </a:defRPr>
            </a:lvl6pPr>
            <a:lvl7pPr indent="-406400" lvl="6" marL="3200400" rtl="0">
              <a:spcBef>
                <a:spcPts val="400"/>
              </a:spcBef>
              <a:spcAft>
                <a:spcPts val="0"/>
              </a:spcAft>
              <a:buClr>
                <a:srgbClr val="151318"/>
              </a:buClr>
              <a:buSzPts val="2800"/>
              <a:buChar char="•"/>
              <a:defRPr b="1" sz="2800">
                <a:solidFill>
                  <a:srgbClr val="151318"/>
                </a:solidFill>
              </a:defRPr>
            </a:lvl7pPr>
            <a:lvl8pPr indent="-406400" lvl="7" marL="3657600" rtl="0">
              <a:spcBef>
                <a:spcPts val="400"/>
              </a:spcBef>
              <a:spcAft>
                <a:spcPts val="0"/>
              </a:spcAft>
              <a:buClr>
                <a:srgbClr val="151318"/>
              </a:buClr>
              <a:buSzPts val="2800"/>
              <a:buChar char="•"/>
              <a:defRPr b="1" sz="2800">
                <a:solidFill>
                  <a:srgbClr val="151318"/>
                </a:solidFill>
              </a:defRPr>
            </a:lvl8pPr>
            <a:lvl9pPr indent="-406400" lvl="8" marL="4114800" rtl="0">
              <a:spcBef>
                <a:spcPts val="400"/>
              </a:spcBef>
              <a:spcAft>
                <a:spcPts val="0"/>
              </a:spcAft>
              <a:buClr>
                <a:srgbClr val="151318"/>
              </a:buClr>
              <a:buSzPts val="2800"/>
              <a:buChar char="•"/>
              <a:defRPr b="1" sz="2800">
                <a:solidFill>
                  <a:srgbClr val="151318"/>
                </a:solidFill>
              </a:defRPr>
            </a:lvl9pPr>
          </a:lstStyle>
          <a:p/>
        </p:txBody>
      </p:sp>
      <p:sp>
        <p:nvSpPr>
          <p:cNvPr id="57" name="Google Shape;57;p5"/>
          <p:cNvSpPr txBox="1"/>
          <p:nvPr>
            <p:ph idx="18" type="body"/>
          </p:nvPr>
        </p:nvSpPr>
        <p:spPr>
          <a:xfrm>
            <a:off x="9144000" y="2006563"/>
            <a:ext cx="81153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sp>
        <p:nvSpPr>
          <p:cNvPr id="58" name="Google Shape;58;p5"/>
          <p:cNvSpPr txBox="1"/>
          <p:nvPr>
            <p:ph idx="19" type="subTitle"/>
          </p:nvPr>
        </p:nvSpPr>
        <p:spPr>
          <a:xfrm>
            <a:off x="978250" y="8266925"/>
            <a:ext cx="6526800" cy="903300"/>
          </a:xfrm>
          <a:prstGeom prst="rect">
            <a:avLst/>
          </a:prstGeom>
        </p:spPr>
        <p:txBody>
          <a:bodyPr anchorCtr="0" anchor="t" bIns="45700" lIns="91425" spcFirstLastPara="1" rIns="91425" wrap="square" tIns="45700">
            <a:normAutofit/>
          </a:bodyPr>
          <a:lstStyle>
            <a:lvl1pPr lvl="0" rtl="0">
              <a:spcBef>
                <a:spcPts val="640"/>
              </a:spcBef>
              <a:spcAft>
                <a:spcPts val="0"/>
              </a:spcAft>
              <a:buSzPts val="7200"/>
              <a:buNone/>
              <a:defRPr/>
            </a:lvl1pPr>
            <a:lvl2pPr lvl="1" rtl="0">
              <a:spcBef>
                <a:spcPts val="560"/>
              </a:spcBef>
              <a:spcAft>
                <a:spcPts val="0"/>
              </a:spcAft>
              <a:buSzPts val="2800"/>
              <a:buNone/>
              <a:defRPr/>
            </a:lvl2pPr>
            <a:lvl3pPr lvl="2" rtl="0">
              <a:spcBef>
                <a:spcPts val="480"/>
              </a:spcBef>
              <a:spcAft>
                <a:spcPts val="0"/>
              </a:spcAft>
              <a:buSzPts val="1800"/>
              <a:buNone/>
              <a:defRPr/>
            </a:lvl3pPr>
            <a:lvl4pPr lvl="3" rtl="0">
              <a:spcBef>
                <a:spcPts val="400"/>
              </a:spcBef>
              <a:spcAft>
                <a:spcPts val="0"/>
              </a:spcAft>
              <a:buSzPts val="16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59" name="Shape 59"/>
        <p:cNvGrpSpPr/>
        <p:nvPr/>
      </p:nvGrpSpPr>
      <p:grpSpPr>
        <a:xfrm>
          <a:off x="0" y="0"/>
          <a:ext cx="0" cy="0"/>
          <a:chOff x="0" y="0"/>
          <a:chExt cx="0" cy="0"/>
        </a:xfrm>
      </p:grpSpPr>
      <p:sp>
        <p:nvSpPr>
          <p:cNvPr id="60" name="Google Shape;60;p6"/>
          <p:cNvSpPr txBox="1"/>
          <p:nvPr>
            <p:ph idx="1" type="body"/>
          </p:nvPr>
        </p:nvSpPr>
        <p:spPr>
          <a:xfrm>
            <a:off x="7752066"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61" name="Google Shape;61;p6"/>
          <p:cNvSpPr txBox="1"/>
          <p:nvPr>
            <p:ph idx="2" type="body"/>
          </p:nvPr>
        </p:nvSpPr>
        <p:spPr>
          <a:xfrm>
            <a:off x="15333170" y="436525"/>
            <a:ext cx="1926000" cy="246000"/>
          </a:xfrm>
          <a:prstGeom prst="rect">
            <a:avLst/>
          </a:prstGeom>
        </p:spPr>
        <p:txBody>
          <a:bodyPr anchorCtr="0" anchor="t" bIns="45700" lIns="91425" spcFirstLastPara="1" rIns="91425" wrap="square" tIns="45700">
            <a:normAutofit/>
          </a:bodyPr>
          <a:lstStyle>
            <a:lvl1pPr indent="-330200" lvl="0" marL="457200" rtl="0" algn="r">
              <a:spcBef>
                <a:spcPts val="640"/>
              </a:spcBef>
              <a:spcAft>
                <a:spcPts val="0"/>
              </a:spcAft>
              <a:buSzPts val="1600"/>
              <a:buChar char="•"/>
              <a:defRPr b="0" sz="1600"/>
            </a:lvl1pPr>
            <a:lvl2pPr indent="-330200" lvl="1" marL="914400" rtl="0" algn="r">
              <a:spcBef>
                <a:spcPts val="560"/>
              </a:spcBef>
              <a:spcAft>
                <a:spcPts val="0"/>
              </a:spcAft>
              <a:buSzPts val="1600"/>
              <a:buChar char="–"/>
              <a:defRPr b="0"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a:lvl4pPr>
            <a:lvl5pPr indent="-330200" lvl="4" marL="2286000" rtl="0" algn="r">
              <a:spcBef>
                <a:spcPts val="400"/>
              </a:spcBef>
              <a:spcAft>
                <a:spcPts val="0"/>
              </a:spcAft>
              <a:buClr>
                <a:srgbClr val="151318"/>
              </a:buClr>
              <a:buSzPts val="1600"/>
              <a:buChar char="»"/>
              <a:defRPr sz="1600">
                <a:solidFill>
                  <a:srgbClr val="151318"/>
                </a:solidFill>
              </a:defRPr>
            </a:lvl5pPr>
            <a:lvl6pPr indent="-330200" lvl="5" marL="2743200" rtl="0" algn="r">
              <a:spcBef>
                <a:spcPts val="400"/>
              </a:spcBef>
              <a:spcAft>
                <a:spcPts val="0"/>
              </a:spcAft>
              <a:buClr>
                <a:srgbClr val="151318"/>
              </a:buClr>
              <a:buSzPts val="1600"/>
              <a:buChar char="•"/>
              <a:defRPr sz="1600">
                <a:solidFill>
                  <a:srgbClr val="151318"/>
                </a:solidFill>
              </a:defRPr>
            </a:lvl6pPr>
            <a:lvl7pPr indent="-330200" lvl="6" marL="3200400" rtl="0" algn="r">
              <a:spcBef>
                <a:spcPts val="400"/>
              </a:spcBef>
              <a:spcAft>
                <a:spcPts val="0"/>
              </a:spcAft>
              <a:buClr>
                <a:srgbClr val="151318"/>
              </a:buClr>
              <a:buSzPts val="1600"/>
              <a:buChar char="•"/>
              <a:defRPr sz="1600">
                <a:solidFill>
                  <a:srgbClr val="151318"/>
                </a:solidFill>
              </a:defRPr>
            </a:lvl7pPr>
            <a:lvl8pPr indent="-330200" lvl="7" marL="3657600" rtl="0" algn="r">
              <a:spcBef>
                <a:spcPts val="400"/>
              </a:spcBef>
              <a:spcAft>
                <a:spcPts val="0"/>
              </a:spcAft>
              <a:buClr>
                <a:srgbClr val="151318"/>
              </a:buClr>
              <a:buSzPts val="1600"/>
              <a:buChar char="•"/>
              <a:defRPr sz="1600">
                <a:solidFill>
                  <a:srgbClr val="151318"/>
                </a:solidFill>
              </a:defRPr>
            </a:lvl8pPr>
            <a:lvl9pPr indent="-330200" lvl="8" marL="4114800" rtl="0" algn="r">
              <a:spcBef>
                <a:spcPts val="400"/>
              </a:spcBef>
              <a:spcAft>
                <a:spcPts val="0"/>
              </a:spcAft>
              <a:buClr>
                <a:srgbClr val="151318"/>
              </a:buClr>
              <a:buSzPts val="1600"/>
              <a:buChar char="•"/>
              <a:defRPr sz="1600">
                <a:solidFill>
                  <a:srgbClr val="151318"/>
                </a:solidFill>
              </a:defRPr>
            </a:lvl9pPr>
          </a:lstStyle>
          <a:p/>
        </p:txBody>
      </p:sp>
      <p:sp>
        <p:nvSpPr>
          <p:cNvPr id="62" name="Google Shape;62;p6"/>
          <p:cNvSpPr txBox="1"/>
          <p:nvPr>
            <p:ph idx="3" type="body"/>
          </p:nvPr>
        </p:nvSpPr>
        <p:spPr>
          <a:xfrm>
            <a:off x="11229454"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63" name="Google Shape;63;p6"/>
          <p:cNvSpPr txBox="1"/>
          <p:nvPr>
            <p:ph idx="4" type="body"/>
          </p:nvPr>
        </p:nvSpPr>
        <p:spPr>
          <a:xfrm>
            <a:off x="9506504"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64" name="Google Shape;64;p6"/>
          <p:cNvSpPr txBox="1"/>
          <p:nvPr>
            <p:ph idx="5" type="body"/>
          </p:nvPr>
        </p:nvSpPr>
        <p:spPr>
          <a:xfrm>
            <a:off x="6004679"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65" name="Google Shape;65;p6"/>
          <p:cNvSpPr txBox="1"/>
          <p:nvPr>
            <p:ph idx="6" type="body"/>
          </p:nvPr>
        </p:nvSpPr>
        <p:spPr>
          <a:xfrm>
            <a:off x="1033575" y="436525"/>
            <a:ext cx="779700" cy="246000"/>
          </a:xfrm>
          <a:prstGeom prst="rect">
            <a:avLst/>
          </a:prstGeom>
        </p:spPr>
        <p:txBody>
          <a:bodyPr anchorCtr="0" anchor="t" bIns="45700" lIns="91425" spcFirstLastPara="1" rIns="91425" wrap="square" tIns="45700">
            <a:normAutofit/>
          </a:bodyPr>
          <a:lstStyle>
            <a:lvl1pPr indent="-330200" lvl="0" marL="457200" rtl="0">
              <a:spcBef>
                <a:spcPts val="640"/>
              </a:spcBef>
              <a:spcAft>
                <a:spcPts val="0"/>
              </a:spcAft>
              <a:buClr>
                <a:srgbClr val="537E87"/>
              </a:buClr>
              <a:buSzPts val="1600"/>
              <a:buChar char="•"/>
              <a:defRPr sz="1600">
                <a:solidFill>
                  <a:srgbClr val="537E87"/>
                </a:solidFill>
              </a:defRPr>
            </a:lvl1pPr>
            <a:lvl2pPr indent="-330200" lvl="1" marL="914400" rtl="0">
              <a:spcBef>
                <a:spcPts val="560"/>
              </a:spcBef>
              <a:spcAft>
                <a:spcPts val="0"/>
              </a:spcAft>
              <a:buClr>
                <a:srgbClr val="537E87"/>
              </a:buClr>
              <a:buSzPts val="1600"/>
              <a:buChar char="–"/>
              <a:defRPr sz="1600">
                <a:solidFill>
                  <a:srgbClr val="537E87"/>
                </a:solidFill>
              </a:defRPr>
            </a:lvl2pPr>
            <a:lvl3pPr indent="-330200" lvl="2" marL="1371600" rtl="0">
              <a:spcBef>
                <a:spcPts val="480"/>
              </a:spcBef>
              <a:spcAft>
                <a:spcPts val="0"/>
              </a:spcAft>
              <a:buClr>
                <a:srgbClr val="537E87"/>
              </a:buClr>
              <a:buSzPts val="1600"/>
              <a:buChar char="•"/>
              <a:defRPr b="1" sz="1600">
                <a:solidFill>
                  <a:srgbClr val="537E87"/>
                </a:solidFill>
              </a:defRPr>
            </a:lvl3pPr>
            <a:lvl4pPr indent="-330200" lvl="3" marL="1828800" rtl="0">
              <a:spcBef>
                <a:spcPts val="400"/>
              </a:spcBef>
              <a:spcAft>
                <a:spcPts val="0"/>
              </a:spcAft>
              <a:buClr>
                <a:srgbClr val="537E87"/>
              </a:buClr>
              <a:buSzPts val="1600"/>
              <a:buChar char="–"/>
              <a:defRPr b="1">
                <a:solidFill>
                  <a:srgbClr val="537E87"/>
                </a:solidFill>
              </a:defRPr>
            </a:lvl4pPr>
            <a:lvl5pPr indent="-330200" lvl="4" marL="2286000" rtl="0">
              <a:spcBef>
                <a:spcPts val="400"/>
              </a:spcBef>
              <a:spcAft>
                <a:spcPts val="0"/>
              </a:spcAft>
              <a:buClr>
                <a:srgbClr val="537E87"/>
              </a:buClr>
              <a:buSzPts val="1600"/>
              <a:buChar char="»"/>
              <a:defRPr b="1" sz="1600">
                <a:solidFill>
                  <a:srgbClr val="537E87"/>
                </a:solidFill>
              </a:defRPr>
            </a:lvl5pPr>
            <a:lvl6pPr indent="-330200" lvl="5" marL="2743200" rtl="0">
              <a:spcBef>
                <a:spcPts val="400"/>
              </a:spcBef>
              <a:spcAft>
                <a:spcPts val="0"/>
              </a:spcAft>
              <a:buClr>
                <a:srgbClr val="537E87"/>
              </a:buClr>
              <a:buSzPts val="1600"/>
              <a:buChar char="•"/>
              <a:defRPr b="1" sz="1600">
                <a:solidFill>
                  <a:srgbClr val="537E87"/>
                </a:solidFill>
              </a:defRPr>
            </a:lvl6pPr>
            <a:lvl7pPr indent="-330200" lvl="6" marL="3200400" rtl="0">
              <a:spcBef>
                <a:spcPts val="400"/>
              </a:spcBef>
              <a:spcAft>
                <a:spcPts val="0"/>
              </a:spcAft>
              <a:buClr>
                <a:srgbClr val="537E87"/>
              </a:buClr>
              <a:buSzPts val="1600"/>
              <a:buChar char="•"/>
              <a:defRPr b="1" sz="1600">
                <a:solidFill>
                  <a:srgbClr val="537E87"/>
                </a:solidFill>
              </a:defRPr>
            </a:lvl7pPr>
            <a:lvl8pPr indent="-330200" lvl="7" marL="3657600" rtl="0">
              <a:spcBef>
                <a:spcPts val="400"/>
              </a:spcBef>
              <a:spcAft>
                <a:spcPts val="0"/>
              </a:spcAft>
              <a:buClr>
                <a:srgbClr val="537E87"/>
              </a:buClr>
              <a:buSzPts val="1600"/>
              <a:buChar char="•"/>
              <a:defRPr b="1" sz="1600">
                <a:solidFill>
                  <a:srgbClr val="537E87"/>
                </a:solidFill>
              </a:defRPr>
            </a:lvl8pPr>
            <a:lvl9pPr indent="-330200" lvl="8" marL="4114800" rtl="0">
              <a:spcBef>
                <a:spcPts val="400"/>
              </a:spcBef>
              <a:spcAft>
                <a:spcPts val="0"/>
              </a:spcAft>
              <a:buClr>
                <a:srgbClr val="537E87"/>
              </a:buClr>
              <a:buSzPts val="1600"/>
              <a:buChar char="•"/>
              <a:defRPr b="1" sz="1600">
                <a:solidFill>
                  <a:srgbClr val="537E87"/>
                </a:solidFill>
              </a:defRPr>
            </a:lvl9pPr>
          </a:lstStyle>
          <a:p/>
        </p:txBody>
      </p:sp>
      <p:sp>
        <p:nvSpPr>
          <p:cNvPr id="66" name="Google Shape;66;p6"/>
          <p:cNvSpPr/>
          <p:nvPr>
            <p:ph idx="7" type="pic"/>
          </p:nvPr>
        </p:nvSpPr>
        <p:spPr>
          <a:xfrm>
            <a:off x="5538350" y="1028700"/>
            <a:ext cx="6384900" cy="3300000"/>
          </a:xfrm>
          <a:prstGeom prst="rect">
            <a:avLst/>
          </a:prstGeom>
          <a:noFill/>
          <a:ln>
            <a:noFill/>
          </a:ln>
        </p:spPr>
      </p:sp>
      <p:sp>
        <p:nvSpPr>
          <p:cNvPr id="67" name="Google Shape;67;p6"/>
          <p:cNvSpPr/>
          <p:nvPr>
            <p:ph idx="8" type="pic"/>
          </p:nvPr>
        </p:nvSpPr>
        <p:spPr>
          <a:xfrm>
            <a:off x="12319675" y="1043025"/>
            <a:ext cx="4937400" cy="3300000"/>
          </a:xfrm>
          <a:prstGeom prst="rect">
            <a:avLst/>
          </a:prstGeom>
          <a:noFill/>
          <a:ln>
            <a:noFill/>
          </a:ln>
        </p:spPr>
      </p:sp>
      <p:sp>
        <p:nvSpPr>
          <p:cNvPr id="68" name="Google Shape;68;p6"/>
          <p:cNvSpPr/>
          <p:nvPr>
            <p:ph idx="9" type="pic"/>
          </p:nvPr>
        </p:nvSpPr>
        <p:spPr>
          <a:xfrm>
            <a:off x="5538350" y="4710825"/>
            <a:ext cx="4168800" cy="4540200"/>
          </a:xfrm>
          <a:prstGeom prst="rect">
            <a:avLst/>
          </a:prstGeom>
          <a:noFill/>
          <a:ln>
            <a:noFill/>
          </a:ln>
        </p:spPr>
      </p:sp>
      <p:sp>
        <p:nvSpPr>
          <p:cNvPr id="69" name="Google Shape;69;p6"/>
          <p:cNvSpPr/>
          <p:nvPr>
            <p:ph idx="13" type="pic"/>
          </p:nvPr>
        </p:nvSpPr>
        <p:spPr>
          <a:xfrm>
            <a:off x="10103575" y="4710835"/>
            <a:ext cx="7155600" cy="4540200"/>
          </a:xfrm>
          <a:prstGeom prst="rect">
            <a:avLst/>
          </a:prstGeom>
          <a:noFill/>
          <a:ln>
            <a:noFill/>
          </a:ln>
        </p:spPr>
      </p:sp>
      <p:sp>
        <p:nvSpPr>
          <p:cNvPr id="70" name="Google Shape;70;p6"/>
          <p:cNvSpPr txBox="1"/>
          <p:nvPr>
            <p:ph idx="14" type="subTitle"/>
          </p:nvPr>
        </p:nvSpPr>
        <p:spPr>
          <a:xfrm>
            <a:off x="978250" y="1134600"/>
            <a:ext cx="4057800" cy="903300"/>
          </a:xfrm>
          <a:prstGeom prst="rect">
            <a:avLst/>
          </a:prstGeom>
        </p:spPr>
        <p:txBody>
          <a:bodyPr anchorCtr="0" anchor="t" bIns="45700" lIns="91425" spcFirstLastPara="1" rIns="91425" wrap="square" tIns="45700">
            <a:normAutofit/>
          </a:bodyPr>
          <a:lstStyle>
            <a:lvl1pPr lvl="0" rtl="0">
              <a:spcBef>
                <a:spcPts val="640"/>
              </a:spcBef>
              <a:spcAft>
                <a:spcPts val="0"/>
              </a:spcAft>
              <a:buSzPts val="7200"/>
              <a:buNone/>
              <a:defRPr/>
            </a:lvl1pPr>
            <a:lvl2pPr lvl="1" rtl="0">
              <a:spcBef>
                <a:spcPts val="560"/>
              </a:spcBef>
              <a:spcAft>
                <a:spcPts val="0"/>
              </a:spcAft>
              <a:buSzPts val="2800"/>
              <a:buNone/>
              <a:defRPr/>
            </a:lvl2pPr>
            <a:lvl3pPr lvl="2" rtl="0">
              <a:spcBef>
                <a:spcPts val="480"/>
              </a:spcBef>
              <a:spcAft>
                <a:spcPts val="0"/>
              </a:spcAft>
              <a:buSzPts val="1800"/>
              <a:buNone/>
              <a:defRPr/>
            </a:lvl3pPr>
            <a:lvl4pPr lvl="3" rtl="0">
              <a:spcBef>
                <a:spcPts val="400"/>
              </a:spcBef>
              <a:spcAft>
                <a:spcPts val="0"/>
              </a:spcAft>
              <a:buSzPts val="16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71" name="Google Shape;71;p6"/>
          <p:cNvSpPr/>
          <p:nvPr>
            <p:ph idx="15" type="pic"/>
          </p:nvPr>
        </p:nvSpPr>
        <p:spPr>
          <a:xfrm>
            <a:off x="973125" y="2662675"/>
            <a:ext cx="4168800" cy="65811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twoTxTwoObj">
  <p:cSld name="TWO_OBJECTS_WITH_TEXT">
    <p:spTree>
      <p:nvGrpSpPr>
        <p:cNvPr id="72" name="Shape 72"/>
        <p:cNvGrpSpPr/>
        <p:nvPr/>
      </p:nvGrpSpPr>
      <p:grpSpPr>
        <a:xfrm>
          <a:off x="0" y="0"/>
          <a:ext cx="0" cy="0"/>
          <a:chOff x="0" y="0"/>
          <a:chExt cx="0" cy="0"/>
        </a:xfrm>
      </p:grpSpPr>
      <p:sp>
        <p:nvSpPr>
          <p:cNvPr id="73" name="Google Shape;73;p7"/>
          <p:cNvSpPr txBox="1"/>
          <p:nvPr>
            <p:ph idx="1" type="body"/>
          </p:nvPr>
        </p:nvSpPr>
        <p:spPr>
          <a:xfrm>
            <a:off x="7752066"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74" name="Google Shape;74;p7"/>
          <p:cNvSpPr txBox="1"/>
          <p:nvPr>
            <p:ph idx="2" type="body"/>
          </p:nvPr>
        </p:nvSpPr>
        <p:spPr>
          <a:xfrm>
            <a:off x="15333170" y="436525"/>
            <a:ext cx="1926000" cy="246000"/>
          </a:xfrm>
          <a:prstGeom prst="rect">
            <a:avLst/>
          </a:prstGeom>
        </p:spPr>
        <p:txBody>
          <a:bodyPr anchorCtr="0" anchor="t" bIns="45700" lIns="91425" spcFirstLastPara="1" rIns="91425" wrap="square" tIns="45700">
            <a:normAutofit/>
          </a:bodyPr>
          <a:lstStyle>
            <a:lvl1pPr indent="-330200" lvl="0" marL="457200" rtl="0" algn="r">
              <a:spcBef>
                <a:spcPts val="640"/>
              </a:spcBef>
              <a:spcAft>
                <a:spcPts val="0"/>
              </a:spcAft>
              <a:buSzPts val="1600"/>
              <a:buChar char="•"/>
              <a:defRPr b="0" sz="1600"/>
            </a:lvl1pPr>
            <a:lvl2pPr indent="-330200" lvl="1" marL="914400" rtl="0" algn="r">
              <a:spcBef>
                <a:spcPts val="560"/>
              </a:spcBef>
              <a:spcAft>
                <a:spcPts val="0"/>
              </a:spcAft>
              <a:buSzPts val="1600"/>
              <a:buChar char="–"/>
              <a:defRPr b="0"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a:lvl4pPr>
            <a:lvl5pPr indent="-330200" lvl="4" marL="2286000" rtl="0" algn="r">
              <a:spcBef>
                <a:spcPts val="400"/>
              </a:spcBef>
              <a:spcAft>
                <a:spcPts val="0"/>
              </a:spcAft>
              <a:buClr>
                <a:srgbClr val="151318"/>
              </a:buClr>
              <a:buSzPts val="1600"/>
              <a:buChar char="»"/>
              <a:defRPr sz="1600">
                <a:solidFill>
                  <a:srgbClr val="151318"/>
                </a:solidFill>
              </a:defRPr>
            </a:lvl5pPr>
            <a:lvl6pPr indent="-330200" lvl="5" marL="2743200" rtl="0" algn="r">
              <a:spcBef>
                <a:spcPts val="400"/>
              </a:spcBef>
              <a:spcAft>
                <a:spcPts val="0"/>
              </a:spcAft>
              <a:buClr>
                <a:srgbClr val="151318"/>
              </a:buClr>
              <a:buSzPts val="1600"/>
              <a:buChar char="•"/>
              <a:defRPr sz="1600">
                <a:solidFill>
                  <a:srgbClr val="151318"/>
                </a:solidFill>
              </a:defRPr>
            </a:lvl6pPr>
            <a:lvl7pPr indent="-330200" lvl="6" marL="3200400" rtl="0" algn="r">
              <a:spcBef>
                <a:spcPts val="400"/>
              </a:spcBef>
              <a:spcAft>
                <a:spcPts val="0"/>
              </a:spcAft>
              <a:buClr>
                <a:srgbClr val="151318"/>
              </a:buClr>
              <a:buSzPts val="1600"/>
              <a:buChar char="•"/>
              <a:defRPr sz="1600">
                <a:solidFill>
                  <a:srgbClr val="151318"/>
                </a:solidFill>
              </a:defRPr>
            </a:lvl7pPr>
            <a:lvl8pPr indent="-330200" lvl="7" marL="3657600" rtl="0" algn="r">
              <a:spcBef>
                <a:spcPts val="400"/>
              </a:spcBef>
              <a:spcAft>
                <a:spcPts val="0"/>
              </a:spcAft>
              <a:buClr>
                <a:srgbClr val="151318"/>
              </a:buClr>
              <a:buSzPts val="1600"/>
              <a:buChar char="•"/>
              <a:defRPr sz="1600">
                <a:solidFill>
                  <a:srgbClr val="151318"/>
                </a:solidFill>
              </a:defRPr>
            </a:lvl8pPr>
            <a:lvl9pPr indent="-330200" lvl="8" marL="4114800" rtl="0" algn="r">
              <a:spcBef>
                <a:spcPts val="400"/>
              </a:spcBef>
              <a:spcAft>
                <a:spcPts val="0"/>
              </a:spcAft>
              <a:buClr>
                <a:srgbClr val="151318"/>
              </a:buClr>
              <a:buSzPts val="1600"/>
              <a:buChar char="•"/>
              <a:defRPr sz="1600">
                <a:solidFill>
                  <a:srgbClr val="151318"/>
                </a:solidFill>
              </a:defRPr>
            </a:lvl9pPr>
          </a:lstStyle>
          <a:p/>
        </p:txBody>
      </p:sp>
      <p:sp>
        <p:nvSpPr>
          <p:cNvPr id="75" name="Google Shape;75;p7"/>
          <p:cNvSpPr txBox="1"/>
          <p:nvPr>
            <p:ph idx="3" type="body"/>
          </p:nvPr>
        </p:nvSpPr>
        <p:spPr>
          <a:xfrm>
            <a:off x="11229454"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76" name="Google Shape;76;p7"/>
          <p:cNvSpPr txBox="1"/>
          <p:nvPr>
            <p:ph idx="4" type="body"/>
          </p:nvPr>
        </p:nvSpPr>
        <p:spPr>
          <a:xfrm>
            <a:off x="9506504"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77" name="Google Shape;77;p7"/>
          <p:cNvSpPr txBox="1"/>
          <p:nvPr>
            <p:ph idx="5" type="body"/>
          </p:nvPr>
        </p:nvSpPr>
        <p:spPr>
          <a:xfrm>
            <a:off x="6004679"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78" name="Google Shape;78;p7"/>
          <p:cNvSpPr txBox="1"/>
          <p:nvPr>
            <p:ph idx="6" type="body"/>
          </p:nvPr>
        </p:nvSpPr>
        <p:spPr>
          <a:xfrm>
            <a:off x="1033575" y="436525"/>
            <a:ext cx="779700" cy="246000"/>
          </a:xfrm>
          <a:prstGeom prst="rect">
            <a:avLst/>
          </a:prstGeom>
        </p:spPr>
        <p:txBody>
          <a:bodyPr anchorCtr="0" anchor="t" bIns="45700" lIns="91425" spcFirstLastPara="1" rIns="91425" wrap="square" tIns="45700">
            <a:normAutofit/>
          </a:bodyPr>
          <a:lstStyle>
            <a:lvl1pPr indent="-330200" lvl="0" marL="457200" rtl="0">
              <a:spcBef>
                <a:spcPts val="640"/>
              </a:spcBef>
              <a:spcAft>
                <a:spcPts val="0"/>
              </a:spcAft>
              <a:buClr>
                <a:srgbClr val="537E87"/>
              </a:buClr>
              <a:buSzPts val="1600"/>
              <a:buChar char="•"/>
              <a:defRPr sz="1600">
                <a:solidFill>
                  <a:srgbClr val="537E87"/>
                </a:solidFill>
              </a:defRPr>
            </a:lvl1pPr>
            <a:lvl2pPr indent="-330200" lvl="1" marL="914400" rtl="0">
              <a:spcBef>
                <a:spcPts val="560"/>
              </a:spcBef>
              <a:spcAft>
                <a:spcPts val="0"/>
              </a:spcAft>
              <a:buClr>
                <a:srgbClr val="537E87"/>
              </a:buClr>
              <a:buSzPts val="1600"/>
              <a:buChar char="–"/>
              <a:defRPr sz="1600">
                <a:solidFill>
                  <a:srgbClr val="537E87"/>
                </a:solidFill>
              </a:defRPr>
            </a:lvl2pPr>
            <a:lvl3pPr indent="-330200" lvl="2" marL="1371600" rtl="0">
              <a:spcBef>
                <a:spcPts val="480"/>
              </a:spcBef>
              <a:spcAft>
                <a:spcPts val="0"/>
              </a:spcAft>
              <a:buClr>
                <a:srgbClr val="537E87"/>
              </a:buClr>
              <a:buSzPts val="1600"/>
              <a:buChar char="•"/>
              <a:defRPr b="1" sz="1600">
                <a:solidFill>
                  <a:srgbClr val="537E87"/>
                </a:solidFill>
              </a:defRPr>
            </a:lvl3pPr>
            <a:lvl4pPr indent="-330200" lvl="3" marL="1828800" rtl="0">
              <a:spcBef>
                <a:spcPts val="400"/>
              </a:spcBef>
              <a:spcAft>
                <a:spcPts val="0"/>
              </a:spcAft>
              <a:buClr>
                <a:srgbClr val="537E87"/>
              </a:buClr>
              <a:buSzPts val="1600"/>
              <a:buChar char="–"/>
              <a:defRPr b="1">
                <a:solidFill>
                  <a:srgbClr val="537E87"/>
                </a:solidFill>
              </a:defRPr>
            </a:lvl4pPr>
            <a:lvl5pPr indent="-330200" lvl="4" marL="2286000" rtl="0">
              <a:spcBef>
                <a:spcPts val="400"/>
              </a:spcBef>
              <a:spcAft>
                <a:spcPts val="0"/>
              </a:spcAft>
              <a:buClr>
                <a:srgbClr val="537E87"/>
              </a:buClr>
              <a:buSzPts val="1600"/>
              <a:buChar char="»"/>
              <a:defRPr b="1" sz="1600">
                <a:solidFill>
                  <a:srgbClr val="537E87"/>
                </a:solidFill>
              </a:defRPr>
            </a:lvl5pPr>
            <a:lvl6pPr indent="-330200" lvl="5" marL="2743200" rtl="0">
              <a:spcBef>
                <a:spcPts val="400"/>
              </a:spcBef>
              <a:spcAft>
                <a:spcPts val="0"/>
              </a:spcAft>
              <a:buClr>
                <a:srgbClr val="537E87"/>
              </a:buClr>
              <a:buSzPts val="1600"/>
              <a:buChar char="•"/>
              <a:defRPr b="1" sz="1600">
                <a:solidFill>
                  <a:srgbClr val="537E87"/>
                </a:solidFill>
              </a:defRPr>
            </a:lvl6pPr>
            <a:lvl7pPr indent="-330200" lvl="6" marL="3200400" rtl="0">
              <a:spcBef>
                <a:spcPts val="400"/>
              </a:spcBef>
              <a:spcAft>
                <a:spcPts val="0"/>
              </a:spcAft>
              <a:buClr>
                <a:srgbClr val="537E87"/>
              </a:buClr>
              <a:buSzPts val="1600"/>
              <a:buChar char="•"/>
              <a:defRPr b="1" sz="1600">
                <a:solidFill>
                  <a:srgbClr val="537E87"/>
                </a:solidFill>
              </a:defRPr>
            </a:lvl7pPr>
            <a:lvl8pPr indent="-330200" lvl="7" marL="3657600" rtl="0">
              <a:spcBef>
                <a:spcPts val="400"/>
              </a:spcBef>
              <a:spcAft>
                <a:spcPts val="0"/>
              </a:spcAft>
              <a:buClr>
                <a:srgbClr val="537E87"/>
              </a:buClr>
              <a:buSzPts val="1600"/>
              <a:buChar char="•"/>
              <a:defRPr b="1" sz="1600">
                <a:solidFill>
                  <a:srgbClr val="537E87"/>
                </a:solidFill>
              </a:defRPr>
            </a:lvl8pPr>
            <a:lvl9pPr indent="-330200" lvl="8" marL="4114800" rtl="0">
              <a:spcBef>
                <a:spcPts val="400"/>
              </a:spcBef>
              <a:spcAft>
                <a:spcPts val="0"/>
              </a:spcAft>
              <a:buClr>
                <a:srgbClr val="537E87"/>
              </a:buClr>
              <a:buSzPts val="1600"/>
              <a:buChar char="•"/>
              <a:defRPr b="1" sz="1600">
                <a:solidFill>
                  <a:srgbClr val="537E87"/>
                </a:solidFill>
              </a:defRPr>
            </a:lvl9pPr>
          </a:lstStyle>
          <a:p/>
        </p:txBody>
      </p:sp>
      <p:sp>
        <p:nvSpPr>
          <p:cNvPr id="79" name="Google Shape;79;p7"/>
          <p:cNvSpPr/>
          <p:nvPr>
            <p:ph idx="7" type="pic"/>
          </p:nvPr>
        </p:nvSpPr>
        <p:spPr>
          <a:xfrm>
            <a:off x="1028763" y="1028650"/>
            <a:ext cx="7788300" cy="6405900"/>
          </a:xfrm>
          <a:prstGeom prst="rect">
            <a:avLst/>
          </a:prstGeom>
          <a:noFill/>
          <a:ln>
            <a:noFill/>
          </a:ln>
        </p:spPr>
      </p:sp>
      <p:sp>
        <p:nvSpPr>
          <p:cNvPr id="80" name="Google Shape;80;p7"/>
          <p:cNvSpPr txBox="1"/>
          <p:nvPr>
            <p:ph idx="8" type="subTitle"/>
          </p:nvPr>
        </p:nvSpPr>
        <p:spPr>
          <a:xfrm>
            <a:off x="9144000" y="1134600"/>
            <a:ext cx="8115300" cy="903300"/>
          </a:xfrm>
          <a:prstGeom prst="rect">
            <a:avLst/>
          </a:prstGeom>
        </p:spPr>
        <p:txBody>
          <a:bodyPr anchorCtr="0" anchor="t" bIns="45700" lIns="91425" spcFirstLastPara="1" rIns="91425" wrap="square" tIns="45700">
            <a:normAutofit/>
          </a:bodyPr>
          <a:lstStyle>
            <a:lvl1pPr lvl="0" rtl="0">
              <a:spcBef>
                <a:spcPts val="640"/>
              </a:spcBef>
              <a:spcAft>
                <a:spcPts val="0"/>
              </a:spcAft>
              <a:buSzPts val="7200"/>
              <a:buNone/>
              <a:defRPr/>
            </a:lvl1pPr>
            <a:lvl2pPr lvl="1" rtl="0">
              <a:spcBef>
                <a:spcPts val="560"/>
              </a:spcBef>
              <a:spcAft>
                <a:spcPts val="0"/>
              </a:spcAft>
              <a:buSzPts val="2800"/>
              <a:buNone/>
              <a:defRPr/>
            </a:lvl2pPr>
            <a:lvl3pPr lvl="2" rtl="0">
              <a:spcBef>
                <a:spcPts val="480"/>
              </a:spcBef>
              <a:spcAft>
                <a:spcPts val="0"/>
              </a:spcAft>
              <a:buSzPts val="1800"/>
              <a:buNone/>
              <a:defRPr/>
            </a:lvl3pPr>
            <a:lvl4pPr lvl="3" rtl="0">
              <a:spcBef>
                <a:spcPts val="400"/>
              </a:spcBef>
              <a:spcAft>
                <a:spcPts val="0"/>
              </a:spcAft>
              <a:buSzPts val="16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81" name="Google Shape;81;p7"/>
          <p:cNvSpPr/>
          <p:nvPr>
            <p:ph idx="9" type="pic"/>
          </p:nvPr>
        </p:nvSpPr>
        <p:spPr>
          <a:xfrm>
            <a:off x="1028775" y="7625251"/>
            <a:ext cx="2392500" cy="1632900"/>
          </a:xfrm>
          <a:prstGeom prst="rect">
            <a:avLst/>
          </a:prstGeom>
          <a:noFill/>
          <a:ln>
            <a:noFill/>
          </a:ln>
        </p:spPr>
      </p:sp>
      <p:sp>
        <p:nvSpPr>
          <p:cNvPr id="82" name="Google Shape;82;p7"/>
          <p:cNvSpPr/>
          <p:nvPr>
            <p:ph idx="13" type="pic"/>
          </p:nvPr>
        </p:nvSpPr>
        <p:spPr>
          <a:xfrm>
            <a:off x="3726738" y="7625376"/>
            <a:ext cx="2392500" cy="1632900"/>
          </a:xfrm>
          <a:prstGeom prst="rect">
            <a:avLst/>
          </a:prstGeom>
          <a:noFill/>
          <a:ln>
            <a:noFill/>
          </a:ln>
        </p:spPr>
      </p:sp>
      <p:sp>
        <p:nvSpPr>
          <p:cNvPr id="83" name="Google Shape;83;p7"/>
          <p:cNvSpPr/>
          <p:nvPr>
            <p:ph idx="14" type="pic"/>
          </p:nvPr>
        </p:nvSpPr>
        <p:spPr>
          <a:xfrm>
            <a:off x="6424713" y="7625376"/>
            <a:ext cx="2392500" cy="1632900"/>
          </a:xfrm>
          <a:prstGeom prst="rect">
            <a:avLst/>
          </a:prstGeom>
          <a:noFill/>
          <a:ln>
            <a:noFill/>
          </a:ln>
        </p:spPr>
      </p:sp>
      <p:sp>
        <p:nvSpPr>
          <p:cNvPr id="84" name="Google Shape;84;p7"/>
          <p:cNvSpPr txBox="1"/>
          <p:nvPr>
            <p:ph idx="15" type="body"/>
          </p:nvPr>
        </p:nvSpPr>
        <p:spPr>
          <a:xfrm>
            <a:off x="9144000" y="2395225"/>
            <a:ext cx="81153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8"/>
          <p:cNvSpPr txBox="1"/>
          <p:nvPr>
            <p:ph idx="1" type="body"/>
          </p:nvPr>
        </p:nvSpPr>
        <p:spPr>
          <a:xfrm>
            <a:off x="7752066"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87" name="Google Shape;87;p8"/>
          <p:cNvSpPr txBox="1"/>
          <p:nvPr>
            <p:ph idx="2" type="body"/>
          </p:nvPr>
        </p:nvSpPr>
        <p:spPr>
          <a:xfrm>
            <a:off x="15333170" y="436525"/>
            <a:ext cx="1926000" cy="246000"/>
          </a:xfrm>
          <a:prstGeom prst="rect">
            <a:avLst/>
          </a:prstGeom>
        </p:spPr>
        <p:txBody>
          <a:bodyPr anchorCtr="0" anchor="t" bIns="45700" lIns="91425" spcFirstLastPara="1" rIns="91425" wrap="square" tIns="45700">
            <a:normAutofit/>
          </a:bodyPr>
          <a:lstStyle>
            <a:lvl1pPr indent="-330200" lvl="0" marL="457200" rtl="0" algn="r">
              <a:spcBef>
                <a:spcPts val="640"/>
              </a:spcBef>
              <a:spcAft>
                <a:spcPts val="0"/>
              </a:spcAft>
              <a:buSzPts val="1600"/>
              <a:buChar char="•"/>
              <a:defRPr b="0" sz="1600"/>
            </a:lvl1pPr>
            <a:lvl2pPr indent="-330200" lvl="1" marL="914400" rtl="0" algn="r">
              <a:spcBef>
                <a:spcPts val="560"/>
              </a:spcBef>
              <a:spcAft>
                <a:spcPts val="0"/>
              </a:spcAft>
              <a:buSzPts val="1600"/>
              <a:buChar char="–"/>
              <a:defRPr b="0"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a:lvl4pPr>
            <a:lvl5pPr indent="-330200" lvl="4" marL="2286000" rtl="0" algn="r">
              <a:spcBef>
                <a:spcPts val="400"/>
              </a:spcBef>
              <a:spcAft>
                <a:spcPts val="0"/>
              </a:spcAft>
              <a:buClr>
                <a:srgbClr val="151318"/>
              </a:buClr>
              <a:buSzPts val="1600"/>
              <a:buChar char="»"/>
              <a:defRPr sz="1600">
                <a:solidFill>
                  <a:srgbClr val="151318"/>
                </a:solidFill>
              </a:defRPr>
            </a:lvl5pPr>
            <a:lvl6pPr indent="-330200" lvl="5" marL="2743200" rtl="0" algn="r">
              <a:spcBef>
                <a:spcPts val="400"/>
              </a:spcBef>
              <a:spcAft>
                <a:spcPts val="0"/>
              </a:spcAft>
              <a:buClr>
                <a:srgbClr val="151318"/>
              </a:buClr>
              <a:buSzPts val="1600"/>
              <a:buChar char="•"/>
              <a:defRPr sz="1600">
                <a:solidFill>
                  <a:srgbClr val="151318"/>
                </a:solidFill>
              </a:defRPr>
            </a:lvl6pPr>
            <a:lvl7pPr indent="-330200" lvl="6" marL="3200400" rtl="0" algn="r">
              <a:spcBef>
                <a:spcPts val="400"/>
              </a:spcBef>
              <a:spcAft>
                <a:spcPts val="0"/>
              </a:spcAft>
              <a:buClr>
                <a:srgbClr val="151318"/>
              </a:buClr>
              <a:buSzPts val="1600"/>
              <a:buChar char="•"/>
              <a:defRPr sz="1600">
                <a:solidFill>
                  <a:srgbClr val="151318"/>
                </a:solidFill>
              </a:defRPr>
            </a:lvl7pPr>
            <a:lvl8pPr indent="-330200" lvl="7" marL="3657600" rtl="0" algn="r">
              <a:spcBef>
                <a:spcPts val="400"/>
              </a:spcBef>
              <a:spcAft>
                <a:spcPts val="0"/>
              </a:spcAft>
              <a:buClr>
                <a:srgbClr val="151318"/>
              </a:buClr>
              <a:buSzPts val="1600"/>
              <a:buChar char="•"/>
              <a:defRPr sz="1600">
                <a:solidFill>
                  <a:srgbClr val="151318"/>
                </a:solidFill>
              </a:defRPr>
            </a:lvl8pPr>
            <a:lvl9pPr indent="-330200" lvl="8" marL="4114800" rtl="0" algn="r">
              <a:spcBef>
                <a:spcPts val="400"/>
              </a:spcBef>
              <a:spcAft>
                <a:spcPts val="0"/>
              </a:spcAft>
              <a:buClr>
                <a:srgbClr val="151318"/>
              </a:buClr>
              <a:buSzPts val="1600"/>
              <a:buChar char="•"/>
              <a:defRPr sz="1600">
                <a:solidFill>
                  <a:srgbClr val="151318"/>
                </a:solidFill>
              </a:defRPr>
            </a:lvl9pPr>
          </a:lstStyle>
          <a:p/>
        </p:txBody>
      </p:sp>
      <p:sp>
        <p:nvSpPr>
          <p:cNvPr id="88" name="Google Shape;88;p8"/>
          <p:cNvSpPr txBox="1"/>
          <p:nvPr>
            <p:ph idx="3" type="body"/>
          </p:nvPr>
        </p:nvSpPr>
        <p:spPr>
          <a:xfrm>
            <a:off x="11229454"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89" name="Google Shape;89;p8"/>
          <p:cNvSpPr txBox="1"/>
          <p:nvPr>
            <p:ph idx="4" type="body"/>
          </p:nvPr>
        </p:nvSpPr>
        <p:spPr>
          <a:xfrm>
            <a:off x="9506504"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90" name="Google Shape;90;p8"/>
          <p:cNvSpPr txBox="1"/>
          <p:nvPr>
            <p:ph idx="5" type="body"/>
          </p:nvPr>
        </p:nvSpPr>
        <p:spPr>
          <a:xfrm>
            <a:off x="6004679" y="436525"/>
            <a:ext cx="869700" cy="246000"/>
          </a:xfrm>
          <a:prstGeom prst="rect">
            <a:avLst/>
          </a:prstGeom>
        </p:spPr>
        <p:txBody>
          <a:bodyPr anchorCtr="0" anchor="t" bIns="45700" lIns="91425" spcFirstLastPara="1" rIns="91425" wrap="square" tIns="45700">
            <a:normAutofit/>
          </a:bodyPr>
          <a:lstStyle>
            <a:lvl1pPr indent="-330200" lvl="0" marL="457200" rtl="0" algn="ctr">
              <a:spcBef>
                <a:spcPts val="640"/>
              </a:spcBef>
              <a:spcAft>
                <a:spcPts val="0"/>
              </a:spcAft>
              <a:buSzPts val="1600"/>
              <a:buChar char="•"/>
              <a:defRPr b="0" sz="1600"/>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a:lvl4pPr>
            <a:lvl5pPr indent="-330200" lvl="4" marL="2286000" rtl="0" algn="ctr">
              <a:spcBef>
                <a:spcPts val="400"/>
              </a:spcBef>
              <a:spcAft>
                <a:spcPts val="0"/>
              </a:spcAft>
              <a:buClr>
                <a:srgbClr val="151318"/>
              </a:buClr>
              <a:buSzPts val="1600"/>
              <a:buChar char="»"/>
              <a:defRPr sz="1600">
                <a:solidFill>
                  <a:srgbClr val="151318"/>
                </a:solidFill>
              </a:defRPr>
            </a:lvl5pPr>
            <a:lvl6pPr indent="-330200" lvl="5" marL="2743200" rtl="0" algn="ctr">
              <a:spcBef>
                <a:spcPts val="400"/>
              </a:spcBef>
              <a:spcAft>
                <a:spcPts val="0"/>
              </a:spcAft>
              <a:buClr>
                <a:srgbClr val="151318"/>
              </a:buClr>
              <a:buSzPts val="1600"/>
              <a:buChar char="•"/>
              <a:defRPr sz="1600">
                <a:solidFill>
                  <a:srgbClr val="151318"/>
                </a:solidFill>
              </a:defRPr>
            </a:lvl6pPr>
            <a:lvl7pPr indent="-330200" lvl="6" marL="3200400" rtl="0" algn="ctr">
              <a:spcBef>
                <a:spcPts val="400"/>
              </a:spcBef>
              <a:spcAft>
                <a:spcPts val="0"/>
              </a:spcAft>
              <a:buClr>
                <a:srgbClr val="151318"/>
              </a:buClr>
              <a:buSzPts val="1600"/>
              <a:buChar char="•"/>
              <a:defRPr sz="1600">
                <a:solidFill>
                  <a:srgbClr val="151318"/>
                </a:solidFill>
              </a:defRPr>
            </a:lvl7pPr>
            <a:lvl8pPr indent="-330200" lvl="7" marL="3657600" rtl="0" algn="ctr">
              <a:spcBef>
                <a:spcPts val="400"/>
              </a:spcBef>
              <a:spcAft>
                <a:spcPts val="0"/>
              </a:spcAft>
              <a:buClr>
                <a:srgbClr val="151318"/>
              </a:buClr>
              <a:buSzPts val="1600"/>
              <a:buChar char="•"/>
              <a:defRPr sz="1600">
                <a:solidFill>
                  <a:srgbClr val="151318"/>
                </a:solidFill>
              </a:defRPr>
            </a:lvl8pPr>
            <a:lvl9pPr indent="-330200" lvl="8" marL="4114800" rtl="0" algn="ctr">
              <a:spcBef>
                <a:spcPts val="400"/>
              </a:spcBef>
              <a:spcAft>
                <a:spcPts val="0"/>
              </a:spcAft>
              <a:buClr>
                <a:srgbClr val="151318"/>
              </a:buClr>
              <a:buSzPts val="1600"/>
              <a:buChar char="•"/>
              <a:defRPr sz="1600">
                <a:solidFill>
                  <a:srgbClr val="151318"/>
                </a:solidFill>
              </a:defRPr>
            </a:lvl9pPr>
          </a:lstStyle>
          <a:p/>
        </p:txBody>
      </p:sp>
      <p:sp>
        <p:nvSpPr>
          <p:cNvPr id="91" name="Google Shape;91;p8"/>
          <p:cNvSpPr txBox="1"/>
          <p:nvPr>
            <p:ph idx="6" type="body"/>
          </p:nvPr>
        </p:nvSpPr>
        <p:spPr>
          <a:xfrm>
            <a:off x="1033575" y="436525"/>
            <a:ext cx="779700" cy="246000"/>
          </a:xfrm>
          <a:prstGeom prst="rect">
            <a:avLst/>
          </a:prstGeom>
        </p:spPr>
        <p:txBody>
          <a:bodyPr anchorCtr="0" anchor="t" bIns="45700" lIns="91425" spcFirstLastPara="1" rIns="91425" wrap="square" tIns="45700">
            <a:normAutofit/>
          </a:bodyPr>
          <a:lstStyle>
            <a:lvl1pPr indent="-330200" lvl="0" marL="457200" rtl="0">
              <a:spcBef>
                <a:spcPts val="640"/>
              </a:spcBef>
              <a:spcAft>
                <a:spcPts val="0"/>
              </a:spcAft>
              <a:buClr>
                <a:srgbClr val="537E87"/>
              </a:buClr>
              <a:buSzPts val="1600"/>
              <a:buChar char="•"/>
              <a:defRPr sz="1600">
                <a:solidFill>
                  <a:srgbClr val="537E87"/>
                </a:solidFill>
              </a:defRPr>
            </a:lvl1pPr>
            <a:lvl2pPr indent="-330200" lvl="1" marL="914400" rtl="0">
              <a:spcBef>
                <a:spcPts val="560"/>
              </a:spcBef>
              <a:spcAft>
                <a:spcPts val="0"/>
              </a:spcAft>
              <a:buClr>
                <a:srgbClr val="537E87"/>
              </a:buClr>
              <a:buSzPts val="1600"/>
              <a:buChar char="–"/>
              <a:defRPr sz="1600">
                <a:solidFill>
                  <a:srgbClr val="537E87"/>
                </a:solidFill>
              </a:defRPr>
            </a:lvl2pPr>
            <a:lvl3pPr indent="-330200" lvl="2" marL="1371600" rtl="0">
              <a:spcBef>
                <a:spcPts val="480"/>
              </a:spcBef>
              <a:spcAft>
                <a:spcPts val="0"/>
              </a:spcAft>
              <a:buClr>
                <a:srgbClr val="537E87"/>
              </a:buClr>
              <a:buSzPts val="1600"/>
              <a:buChar char="•"/>
              <a:defRPr b="1" sz="1600">
                <a:solidFill>
                  <a:srgbClr val="537E87"/>
                </a:solidFill>
              </a:defRPr>
            </a:lvl3pPr>
            <a:lvl4pPr indent="-330200" lvl="3" marL="1828800" rtl="0">
              <a:spcBef>
                <a:spcPts val="400"/>
              </a:spcBef>
              <a:spcAft>
                <a:spcPts val="0"/>
              </a:spcAft>
              <a:buClr>
                <a:srgbClr val="537E87"/>
              </a:buClr>
              <a:buSzPts val="1600"/>
              <a:buChar char="–"/>
              <a:defRPr b="1">
                <a:solidFill>
                  <a:srgbClr val="537E87"/>
                </a:solidFill>
              </a:defRPr>
            </a:lvl4pPr>
            <a:lvl5pPr indent="-330200" lvl="4" marL="2286000" rtl="0">
              <a:spcBef>
                <a:spcPts val="400"/>
              </a:spcBef>
              <a:spcAft>
                <a:spcPts val="0"/>
              </a:spcAft>
              <a:buClr>
                <a:srgbClr val="537E87"/>
              </a:buClr>
              <a:buSzPts val="1600"/>
              <a:buChar char="»"/>
              <a:defRPr b="1" sz="1600">
                <a:solidFill>
                  <a:srgbClr val="537E87"/>
                </a:solidFill>
              </a:defRPr>
            </a:lvl5pPr>
            <a:lvl6pPr indent="-330200" lvl="5" marL="2743200" rtl="0">
              <a:spcBef>
                <a:spcPts val="400"/>
              </a:spcBef>
              <a:spcAft>
                <a:spcPts val="0"/>
              </a:spcAft>
              <a:buClr>
                <a:srgbClr val="537E87"/>
              </a:buClr>
              <a:buSzPts val="1600"/>
              <a:buChar char="•"/>
              <a:defRPr b="1" sz="1600">
                <a:solidFill>
                  <a:srgbClr val="537E87"/>
                </a:solidFill>
              </a:defRPr>
            </a:lvl6pPr>
            <a:lvl7pPr indent="-330200" lvl="6" marL="3200400" rtl="0">
              <a:spcBef>
                <a:spcPts val="400"/>
              </a:spcBef>
              <a:spcAft>
                <a:spcPts val="0"/>
              </a:spcAft>
              <a:buClr>
                <a:srgbClr val="537E87"/>
              </a:buClr>
              <a:buSzPts val="1600"/>
              <a:buChar char="•"/>
              <a:defRPr b="1" sz="1600">
                <a:solidFill>
                  <a:srgbClr val="537E87"/>
                </a:solidFill>
              </a:defRPr>
            </a:lvl7pPr>
            <a:lvl8pPr indent="-330200" lvl="7" marL="3657600" rtl="0">
              <a:spcBef>
                <a:spcPts val="400"/>
              </a:spcBef>
              <a:spcAft>
                <a:spcPts val="0"/>
              </a:spcAft>
              <a:buClr>
                <a:srgbClr val="537E87"/>
              </a:buClr>
              <a:buSzPts val="1600"/>
              <a:buChar char="•"/>
              <a:defRPr b="1" sz="1600">
                <a:solidFill>
                  <a:srgbClr val="537E87"/>
                </a:solidFill>
              </a:defRPr>
            </a:lvl8pPr>
            <a:lvl9pPr indent="-330200" lvl="8" marL="4114800" rtl="0">
              <a:spcBef>
                <a:spcPts val="400"/>
              </a:spcBef>
              <a:spcAft>
                <a:spcPts val="0"/>
              </a:spcAft>
              <a:buClr>
                <a:srgbClr val="537E87"/>
              </a:buClr>
              <a:buSzPts val="1600"/>
              <a:buChar char="•"/>
              <a:defRPr b="1" sz="1600">
                <a:solidFill>
                  <a:srgbClr val="537E87"/>
                </a:solidFill>
              </a:defRPr>
            </a:lvl9pPr>
          </a:lstStyle>
          <a:p/>
        </p:txBody>
      </p:sp>
      <p:sp>
        <p:nvSpPr>
          <p:cNvPr id="92" name="Google Shape;92;p8"/>
          <p:cNvSpPr/>
          <p:nvPr>
            <p:ph idx="7" type="pic"/>
          </p:nvPr>
        </p:nvSpPr>
        <p:spPr>
          <a:xfrm>
            <a:off x="1028700" y="1046188"/>
            <a:ext cx="16230600" cy="5190900"/>
          </a:xfrm>
          <a:prstGeom prst="rect">
            <a:avLst/>
          </a:prstGeom>
          <a:noFill/>
          <a:ln>
            <a:noFill/>
          </a:ln>
        </p:spPr>
      </p:sp>
      <p:grpSp>
        <p:nvGrpSpPr>
          <p:cNvPr id="93" name="Google Shape;93;p8"/>
          <p:cNvGrpSpPr/>
          <p:nvPr/>
        </p:nvGrpSpPr>
        <p:grpSpPr>
          <a:xfrm>
            <a:off x="1028700" y="3404344"/>
            <a:ext cx="16230707" cy="2818344"/>
            <a:chOff x="0" y="0"/>
            <a:chExt cx="4274726" cy="742275"/>
          </a:xfrm>
        </p:grpSpPr>
        <p:sp>
          <p:nvSpPr>
            <p:cNvPr id="94" name="Google Shape;94;p8"/>
            <p:cNvSpPr/>
            <p:nvPr/>
          </p:nvSpPr>
          <p:spPr>
            <a:xfrm>
              <a:off x="0" y="0"/>
              <a:ext cx="4274726" cy="742153"/>
            </a:xfrm>
            <a:custGeom>
              <a:rect b="b" l="l" r="r" t="t"/>
              <a:pathLst>
                <a:path extrusionOk="0" h="742153" w="4274726">
                  <a:moveTo>
                    <a:pt x="0" y="0"/>
                  </a:moveTo>
                  <a:lnTo>
                    <a:pt x="4274726" y="0"/>
                  </a:lnTo>
                  <a:lnTo>
                    <a:pt x="4274726" y="742153"/>
                  </a:lnTo>
                  <a:lnTo>
                    <a:pt x="0" y="742153"/>
                  </a:lnTo>
                  <a:close/>
                </a:path>
              </a:pathLst>
            </a:custGeom>
            <a:gradFill>
              <a:gsLst>
                <a:gs pos="0">
                  <a:srgbClr val="151318">
                    <a:alpha val="0"/>
                  </a:srgbClr>
                </a:gs>
                <a:gs pos="50000">
                  <a:srgbClr val="151318">
                    <a:alpha val="7450"/>
                  </a:srgbClr>
                </a:gs>
                <a:gs pos="100000">
                  <a:srgbClr val="151318"/>
                </a:gs>
              </a:gsLst>
              <a:lin ang="5400012" scaled="0"/>
            </a:gradFill>
            <a:ln>
              <a:noFill/>
            </a:ln>
          </p:spPr>
        </p:sp>
        <p:sp>
          <p:nvSpPr>
            <p:cNvPr id="95" name="Google Shape;95;p8"/>
            <p:cNvSpPr txBox="1"/>
            <p:nvPr/>
          </p:nvSpPr>
          <p:spPr>
            <a:xfrm>
              <a:off x="0" y="28575"/>
              <a:ext cx="4274700" cy="7137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8"/>
          <p:cNvSpPr txBox="1"/>
          <p:nvPr>
            <p:ph idx="8" type="body"/>
          </p:nvPr>
        </p:nvSpPr>
        <p:spPr>
          <a:xfrm>
            <a:off x="1351000" y="4849000"/>
            <a:ext cx="5834700" cy="347400"/>
          </a:xfrm>
          <a:prstGeom prst="rect">
            <a:avLst/>
          </a:prstGeom>
        </p:spPr>
        <p:txBody>
          <a:bodyPr anchorCtr="0" anchor="t" bIns="45700" lIns="91425" spcFirstLastPara="1" rIns="91425" wrap="square" tIns="45700">
            <a:normAutofit/>
          </a:bodyPr>
          <a:lstStyle>
            <a:lvl1pPr indent="-406400" lvl="0" marL="457200" rtl="0">
              <a:spcBef>
                <a:spcPts val="640"/>
              </a:spcBef>
              <a:spcAft>
                <a:spcPts val="0"/>
              </a:spcAft>
              <a:buClr>
                <a:schemeClr val="lt1"/>
              </a:buClr>
              <a:buSzPts val="2800"/>
              <a:buChar char="•"/>
              <a:defRPr sz="2800">
                <a:solidFill>
                  <a:schemeClr val="lt1"/>
                </a:solidFill>
              </a:defRPr>
            </a:lvl1pPr>
            <a:lvl2pPr indent="-406400" lvl="1" marL="914400" rtl="0">
              <a:spcBef>
                <a:spcPts val="560"/>
              </a:spcBef>
              <a:spcAft>
                <a:spcPts val="0"/>
              </a:spcAft>
              <a:buClr>
                <a:schemeClr val="lt1"/>
              </a:buClr>
              <a:buSzPts val="2800"/>
              <a:buChar char="–"/>
              <a:defRPr>
                <a:solidFill>
                  <a:schemeClr val="lt1"/>
                </a:solidFill>
              </a:defRPr>
            </a:lvl2pPr>
            <a:lvl3pPr indent="-406400" lvl="2" marL="1371600" rtl="0">
              <a:spcBef>
                <a:spcPts val="480"/>
              </a:spcBef>
              <a:spcAft>
                <a:spcPts val="0"/>
              </a:spcAft>
              <a:buClr>
                <a:schemeClr val="lt1"/>
              </a:buClr>
              <a:buSzPts val="2800"/>
              <a:buChar char="•"/>
              <a:defRPr b="1" sz="2800">
                <a:solidFill>
                  <a:schemeClr val="lt1"/>
                </a:solidFill>
              </a:defRPr>
            </a:lvl3pPr>
            <a:lvl4pPr indent="-406400" lvl="3" marL="1828800" rtl="0">
              <a:spcBef>
                <a:spcPts val="400"/>
              </a:spcBef>
              <a:spcAft>
                <a:spcPts val="0"/>
              </a:spcAft>
              <a:buClr>
                <a:schemeClr val="lt1"/>
              </a:buClr>
              <a:buSzPts val="2800"/>
              <a:buChar char="–"/>
              <a:defRPr b="1" sz="2800">
                <a:solidFill>
                  <a:schemeClr val="lt1"/>
                </a:solidFill>
              </a:defRPr>
            </a:lvl4pPr>
            <a:lvl5pPr indent="-406400" lvl="4" marL="2286000" rtl="0">
              <a:spcBef>
                <a:spcPts val="400"/>
              </a:spcBef>
              <a:spcAft>
                <a:spcPts val="0"/>
              </a:spcAft>
              <a:buClr>
                <a:schemeClr val="lt1"/>
              </a:buClr>
              <a:buSzPts val="2800"/>
              <a:buChar char="»"/>
              <a:defRPr b="1" sz="2800">
                <a:solidFill>
                  <a:schemeClr val="lt1"/>
                </a:solidFill>
              </a:defRPr>
            </a:lvl5pPr>
            <a:lvl6pPr indent="-406400" lvl="5" marL="2743200" rtl="0">
              <a:spcBef>
                <a:spcPts val="400"/>
              </a:spcBef>
              <a:spcAft>
                <a:spcPts val="0"/>
              </a:spcAft>
              <a:buClr>
                <a:schemeClr val="lt1"/>
              </a:buClr>
              <a:buSzPts val="2800"/>
              <a:buChar char="•"/>
              <a:defRPr b="1" sz="2800">
                <a:solidFill>
                  <a:schemeClr val="lt1"/>
                </a:solidFill>
              </a:defRPr>
            </a:lvl6pPr>
            <a:lvl7pPr indent="-406400" lvl="6" marL="3200400" rtl="0">
              <a:spcBef>
                <a:spcPts val="400"/>
              </a:spcBef>
              <a:spcAft>
                <a:spcPts val="0"/>
              </a:spcAft>
              <a:buClr>
                <a:schemeClr val="lt1"/>
              </a:buClr>
              <a:buSzPts val="2800"/>
              <a:buChar char="•"/>
              <a:defRPr b="1" sz="2800">
                <a:solidFill>
                  <a:schemeClr val="lt1"/>
                </a:solidFill>
              </a:defRPr>
            </a:lvl7pPr>
            <a:lvl8pPr indent="-406400" lvl="7" marL="3657600" rtl="0">
              <a:spcBef>
                <a:spcPts val="400"/>
              </a:spcBef>
              <a:spcAft>
                <a:spcPts val="0"/>
              </a:spcAft>
              <a:buClr>
                <a:schemeClr val="lt1"/>
              </a:buClr>
              <a:buSzPts val="2800"/>
              <a:buChar char="•"/>
              <a:defRPr b="1" sz="2800">
                <a:solidFill>
                  <a:schemeClr val="lt1"/>
                </a:solidFill>
              </a:defRPr>
            </a:lvl8pPr>
            <a:lvl9pPr indent="-406400" lvl="8" marL="4114800" rtl="0">
              <a:spcBef>
                <a:spcPts val="400"/>
              </a:spcBef>
              <a:spcAft>
                <a:spcPts val="0"/>
              </a:spcAft>
              <a:buClr>
                <a:schemeClr val="lt1"/>
              </a:buClr>
              <a:buSzPts val="2800"/>
              <a:buChar char="•"/>
              <a:defRPr b="1" sz="2800">
                <a:solidFill>
                  <a:schemeClr val="lt1"/>
                </a:solidFill>
              </a:defRPr>
            </a:lvl9pPr>
          </a:lstStyle>
          <a:p/>
        </p:txBody>
      </p:sp>
      <p:sp>
        <p:nvSpPr>
          <p:cNvPr id="97" name="Google Shape;97;p8"/>
          <p:cNvSpPr txBox="1"/>
          <p:nvPr>
            <p:ph idx="9" type="body"/>
          </p:nvPr>
        </p:nvSpPr>
        <p:spPr>
          <a:xfrm>
            <a:off x="1351000" y="5150850"/>
            <a:ext cx="58347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Clr>
                <a:schemeClr val="lt1"/>
              </a:buClr>
              <a:buSzPts val="1800"/>
              <a:buChar char="•"/>
              <a:defRPr b="0" sz="1800">
                <a:solidFill>
                  <a:schemeClr val="lt1"/>
                </a:solidFill>
              </a:defRPr>
            </a:lvl1pPr>
            <a:lvl2pPr indent="-342900" lvl="1" marL="914400" rtl="0">
              <a:spcBef>
                <a:spcPts val="560"/>
              </a:spcBef>
              <a:spcAft>
                <a:spcPts val="0"/>
              </a:spcAft>
              <a:buClr>
                <a:schemeClr val="lt1"/>
              </a:buClr>
              <a:buSzPts val="1800"/>
              <a:buChar char="–"/>
              <a:defRPr b="0" sz="1800">
                <a:solidFill>
                  <a:schemeClr val="lt1"/>
                </a:solidFill>
              </a:defRPr>
            </a:lvl2pPr>
            <a:lvl3pPr indent="-342900" lvl="2" marL="1371600" rtl="0">
              <a:spcBef>
                <a:spcPts val="480"/>
              </a:spcBef>
              <a:spcAft>
                <a:spcPts val="0"/>
              </a:spcAft>
              <a:buClr>
                <a:schemeClr val="lt1"/>
              </a:buClr>
              <a:buSzPts val="1800"/>
              <a:buChar char="•"/>
              <a:defRPr>
                <a:solidFill>
                  <a:schemeClr val="lt1"/>
                </a:solidFill>
              </a:defRPr>
            </a:lvl3pPr>
            <a:lvl4pPr indent="-342900" lvl="3" marL="1828800" rtl="0">
              <a:spcBef>
                <a:spcPts val="400"/>
              </a:spcBef>
              <a:spcAft>
                <a:spcPts val="0"/>
              </a:spcAft>
              <a:buClr>
                <a:schemeClr val="lt1"/>
              </a:buClr>
              <a:buSzPts val="1800"/>
              <a:buChar char="–"/>
              <a:defRPr sz="1800">
                <a:solidFill>
                  <a:schemeClr val="lt1"/>
                </a:solidFill>
              </a:defRPr>
            </a:lvl4pPr>
            <a:lvl5pPr indent="-342900" lvl="4" marL="2286000" rtl="0">
              <a:spcBef>
                <a:spcPts val="400"/>
              </a:spcBef>
              <a:spcAft>
                <a:spcPts val="0"/>
              </a:spcAft>
              <a:buClr>
                <a:schemeClr val="lt1"/>
              </a:buClr>
              <a:buSzPts val="1800"/>
              <a:buChar char="»"/>
              <a:defRPr sz="1800">
                <a:solidFill>
                  <a:schemeClr val="lt1"/>
                </a:solidFill>
              </a:defRPr>
            </a:lvl5pPr>
            <a:lvl6pPr indent="-342900" lvl="5" marL="2743200" rtl="0">
              <a:spcBef>
                <a:spcPts val="400"/>
              </a:spcBef>
              <a:spcAft>
                <a:spcPts val="0"/>
              </a:spcAft>
              <a:buClr>
                <a:schemeClr val="lt1"/>
              </a:buClr>
              <a:buSzPts val="1800"/>
              <a:buChar char="•"/>
              <a:defRPr sz="1800">
                <a:solidFill>
                  <a:schemeClr val="lt1"/>
                </a:solidFill>
              </a:defRPr>
            </a:lvl6pPr>
            <a:lvl7pPr indent="-342900" lvl="6" marL="3200400" rtl="0">
              <a:spcBef>
                <a:spcPts val="400"/>
              </a:spcBef>
              <a:spcAft>
                <a:spcPts val="0"/>
              </a:spcAft>
              <a:buClr>
                <a:schemeClr val="lt1"/>
              </a:buClr>
              <a:buSzPts val="1800"/>
              <a:buChar char="•"/>
              <a:defRPr sz="1800">
                <a:solidFill>
                  <a:schemeClr val="lt1"/>
                </a:solidFill>
              </a:defRPr>
            </a:lvl7pPr>
            <a:lvl8pPr indent="-342900" lvl="7" marL="3657600" rtl="0">
              <a:spcBef>
                <a:spcPts val="400"/>
              </a:spcBef>
              <a:spcAft>
                <a:spcPts val="0"/>
              </a:spcAft>
              <a:buClr>
                <a:schemeClr val="lt1"/>
              </a:buClr>
              <a:buSzPts val="1800"/>
              <a:buChar char="•"/>
              <a:defRPr sz="1800">
                <a:solidFill>
                  <a:schemeClr val="lt1"/>
                </a:solidFill>
              </a:defRPr>
            </a:lvl8pPr>
            <a:lvl9pPr indent="-342900" lvl="8" marL="4114800" rtl="0">
              <a:spcBef>
                <a:spcPts val="400"/>
              </a:spcBef>
              <a:spcAft>
                <a:spcPts val="0"/>
              </a:spcAft>
              <a:buClr>
                <a:schemeClr val="lt1"/>
              </a:buClr>
              <a:buSzPts val="1800"/>
              <a:buChar char="•"/>
              <a:defRPr sz="1800">
                <a:solidFill>
                  <a:schemeClr val="lt1"/>
                </a:solidFill>
              </a:defRPr>
            </a:lvl9pPr>
          </a:lstStyle>
          <a:p/>
        </p:txBody>
      </p:sp>
      <p:cxnSp>
        <p:nvCxnSpPr>
          <p:cNvPr id="98" name="Google Shape;98;p8"/>
          <p:cNvCxnSpPr/>
          <p:nvPr/>
        </p:nvCxnSpPr>
        <p:spPr>
          <a:xfrm>
            <a:off x="11795760" y="7265283"/>
            <a:ext cx="5463600" cy="0"/>
          </a:xfrm>
          <a:prstGeom prst="straightConnector1">
            <a:avLst/>
          </a:prstGeom>
          <a:noFill/>
          <a:ln cap="flat" cmpd="sng" w="19050">
            <a:solidFill>
              <a:srgbClr val="000000"/>
            </a:solidFill>
            <a:prstDash val="solid"/>
            <a:round/>
            <a:headEnd len="sm" w="sm" type="none"/>
            <a:tailEnd len="sm" w="sm" type="none"/>
          </a:ln>
        </p:spPr>
      </p:cxnSp>
      <p:sp>
        <p:nvSpPr>
          <p:cNvPr id="99" name="Google Shape;99;p8"/>
          <p:cNvSpPr/>
          <p:nvPr>
            <p:ph idx="13" type="pic"/>
          </p:nvPr>
        </p:nvSpPr>
        <p:spPr>
          <a:xfrm>
            <a:off x="1028775" y="6607038"/>
            <a:ext cx="3239700" cy="2644800"/>
          </a:xfrm>
          <a:prstGeom prst="rect">
            <a:avLst/>
          </a:prstGeom>
          <a:noFill/>
          <a:ln>
            <a:noFill/>
          </a:ln>
        </p:spPr>
      </p:sp>
      <p:sp>
        <p:nvSpPr>
          <p:cNvPr id="100" name="Google Shape;100;p8"/>
          <p:cNvSpPr/>
          <p:nvPr>
            <p:ph idx="14" type="pic"/>
          </p:nvPr>
        </p:nvSpPr>
        <p:spPr>
          <a:xfrm>
            <a:off x="4643450" y="6607038"/>
            <a:ext cx="3239700" cy="2644800"/>
          </a:xfrm>
          <a:prstGeom prst="rect">
            <a:avLst/>
          </a:prstGeom>
          <a:noFill/>
          <a:ln>
            <a:noFill/>
          </a:ln>
        </p:spPr>
      </p:sp>
      <p:sp>
        <p:nvSpPr>
          <p:cNvPr id="101" name="Google Shape;101;p8"/>
          <p:cNvSpPr/>
          <p:nvPr>
            <p:ph idx="15" type="pic"/>
          </p:nvPr>
        </p:nvSpPr>
        <p:spPr>
          <a:xfrm>
            <a:off x="8258125" y="6607038"/>
            <a:ext cx="3239700" cy="2644800"/>
          </a:xfrm>
          <a:prstGeom prst="rect">
            <a:avLst/>
          </a:prstGeom>
          <a:noFill/>
          <a:ln>
            <a:noFill/>
          </a:ln>
        </p:spPr>
      </p:sp>
      <p:sp>
        <p:nvSpPr>
          <p:cNvPr id="102" name="Google Shape;102;p8"/>
          <p:cNvSpPr txBox="1"/>
          <p:nvPr>
            <p:ph idx="16" type="body"/>
          </p:nvPr>
        </p:nvSpPr>
        <p:spPr>
          <a:xfrm>
            <a:off x="11795750" y="8540775"/>
            <a:ext cx="81153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cxnSp>
        <p:nvCxnSpPr>
          <p:cNvPr id="103" name="Google Shape;103;p8"/>
          <p:cNvCxnSpPr/>
          <p:nvPr/>
        </p:nvCxnSpPr>
        <p:spPr>
          <a:xfrm>
            <a:off x="11795760" y="7845028"/>
            <a:ext cx="5463600" cy="0"/>
          </a:xfrm>
          <a:prstGeom prst="straightConnector1">
            <a:avLst/>
          </a:prstGeom>
          <a:noFill/>
          <a:ln cap="flat" cmpd="sng" w="19050">
            <a:solidFill>
              <a:srgbClr val="000000"/>
            </a:solidFill>
            <a:prstDash val="solid"/>
            <a:round/>
            <a:headEnd len="sm" w="sm" type="none"/>
            <a:tailEnd len="sm" w="sm" type="none"/>
          </a:ln>
        </p:spPr>
      </p:cxnSp>
      <p:cxnSp>
        <p:nvCxnSpPr>
          <p:cNvPr id="104" name="Google Shape;104;p8"/>
          <p:cNvCxnSpPr/>
          <p:nvPr/>
        </p:nvCxnSpPr>
        <p:spPr>
          <a:xfrm>
            <a:off x="11795760" y="8424772"/>
            <a:ext cx="5463600" cy="0"/>
          </a:xfrm>
          <a:prstGeom prst="straightConnector1">
            <a:avLst/>
          </a:prstGeom>
          <a:noFill/>
          <a:ln cap="flat" cmpd="sng" w="19050">
            <a:solidFill>
              <a:srgbClr val="000000"/>
            </a:solidFill>
            <a:prstDash val="solid"/>
            <a:round/>
            <a:headEnd len="sm" w="sm" type="none"/>
            <a:tailEnd len="sm" w="sm" type="none"/>
          </a:ln>
        </p:spPr>
      </p:cxnSp>
      <p:cxnSp>
        <p:nvCxnSpPr>
          <p:cNvPr id="105" name="Google Shape;105;p8"/>
          <p:cNvCxnSpPr/>
          <p:nvPr/>
        </p:nvCxnSpPr>
        <p:spPr>
          <a:xfrm>
            <a:off x="11795760" y="9004204"/>
            <a:ext cx="5463600" cy="0"/>
          </a:xfrm>
          <a:prstGeom prst="straightConnector1">
            <a:avLst/>
          </a:prstGeom>
          <a:noFill/>
          <a:ln cap="flat" cmpd="sng" w="19050">
            <a:solidFill>
              <a:srgbClr val="000000"/>
            </a:solidFill>
            <a:prstDash val="solid"/>
            <a:round/>
            <a:headEnd len="sm" w="sm" type="none"/>
            <a:tailEnd len="sm" w="sm" type="none"/>
          </a:ln>
        </p:spPr>
      </p:cxnSp>
      <p:sp>
        <p:nvSpPr>
          <p:cNvPr id="106" name="Google Shape;106;p8"/>
          <p:cNvSpPr txBox="1"/>
          <p:nvPr>
            <p:ph idx="17" type="body"/>
          </p:nvPr>
        </p:nvSpPr>
        <p:spPr>
          <a:xfrm>
            <a:off x="11795750" y="7961200"/>
            <a:ext cx="81153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sp>
        <p:nvSpPr>
          <p:cNvPr id="107" name="Google Shape;107;p8"/>
          <p:cNvSpPr txBox="1"/>
          <p:nvPr>
            <p:ph idx="18" type="body"/>
          </p:nvPr>
        </p:nvSpPr>
        <p:spPr>
          <a:xfrm>
            <a:off x="11795750" y="7381450"/>
            <a:ext cx="81153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sp>
        <p:nvSpPr>
          <p:cNvPr id="108" name="Google Shape;108;p8"/>
          <p:cNvSpPr txBox="1"/>
          <p:nvPr>
            <p:ph idx="19" type="body"/>
          </p:nvPr>
        </p:nvSpPr>
        <p:spPr>
          <a:xfrm>
            <a:off x="11795750" y="6801700"/>
            <a:ext cx="8115300" cy="347400"/>
          </a:xfrm>
          <a:prstGeom prst="rect">
            <a:avLst/>
          </a:prstGeom>
        </p:spPr>
        <p:txBody>
          <a:bodyPr anchorCtr="0" anchor="t" bIns="45700" lIns="91425" spcFirstLastPara="1" rIns="91425" wrap="square" tIns="45700">
            <a:norm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Clr>
                <a:srgbClr val="151318"/>
              </a:buClr>
              <a:buSzPts val="1800"/>
              <a:buChar char="»"/>
              <a:defRPr sz="1800">
                <a:solidFill>
                  <a:srgbClr val="151318"/>
                </a:solidFill>
              </a:defRPr>
            </a:lvl5pPr>
            <a:lvl6pPr indent="-342900" lvl="5" marL="2743200" rtl="0">
              <a:spcBef>
                <a:spcPts val="400"/>
              </a:spcBef>
              <a:spcAft>
                <a:spcPts val="0"/>
              </a:spcAft>
              <a:buClr>
                <a:srgbClr val="151318"/>
              </a:buClr>
              <a:buSzPts val="1800"/>
              <a:buChar char="•"/>
              <a:defRPr sz="1800">
                <a:solidFill>
                  <a:srgbClr val="151318"/>
                </a:solidFill>
              </a:defRPr>
            </a:lvl6pPr>
            <a:lvl7pPr indent="-342900" lvl="6" marL="3200400" rtl="0">
              <a:spcBef>
                <a:spcPts val="400"/>
              </a:spcBef>
              <a:spcAft>
                <a:spcPts val="0"/>
              </a:spcAft>
              <a:buClr>
                <a:srgbClr val="151318"/>
              </a:buClr>
              <a:buSzPts val="1800"/>
              <a:buChar char="•"/>
              <a:defRPr sz="1800">
                <a:solidFill>
                  <a:srgbClr val="151318"/>
                </a:solidFill>
              </a:defRPr>
            </a:lvl7pPr>
            <a:lvl8pPr indent="-342900" lvl="7" marL="3657600" rtl="0">
              <a:spcBef>
                <a:spcPts val="400"/>
              </a:spcBef>
              <a:spcAft>
                <a:spcPts val="0"/>
              </a:spcAft>
              <a:buClr>
                <a:srgbClr val="151318"/>
              </a:buClr>
              <a:buSzPts val="1800"/>
              <a:buChar char="•"/>
              <a:defRPr sz="1800">
                <a:solidFill>
                  <a:srgbClr val="151318"/>
                </a:solidFill>
              </a:defRPr>
            </a:lvl8pPr>
            <a:lvl9pPr indent="-342900" lvl="8" marL="4114800" rtl="0">
              <a:spcBef>
                <a:spcPts val="400"/>
              </a:spcBef>
              <a:spcAft>
                <a:spcPts val="0"/>
              </a:spcAft>
              <a:buClr>
                <a:srgbClr val="151318"/>
              </a:buClr>
              <a:buSzPts val="1800"/>
              <a:buChar char="•"/>
              <a:defRPr sz="1800">
                <a:solidFill>
                  <a:srgbClr val="151318"/>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80000"/>
              </a:lnSpc>
              <a:spcBef>
                <a:spcPts val="0"/>
              </a:spcBef>
              <a:spcAft>
                <a:spcPts val="0"/>
              </a:spcAft>
              <a:buClr>
                <a:srgbClr val="151318"/>
              </a:buClr>
              <a:buSzPts val="9600"/>
              <a:buFont typeface="Arvo"/>
              <a:buNone/>
              <a:defRPr b="1" i="0" sz="9600" u="none" cap="none" strike="noStrike">
                <a:solidFill>
                  <a:srgbClr val="151318"/>
                </a:solidFill>
                <a:latin typeface="Arvo"/>
                <a:ea typeface="Arvo"/>
                <a:cs typeface="Arvo"/>
                <a:sym typeface="Arvo"/>
              </a:defRPr>
            </a:lvl1pPr>
            <a:lvl2pPr lvl="1">
              <a:lnSpc>
                <a:spcPct val="80000"/>
              </a:lnSpc>
              <a:spcBef>
                <a:spcPts val="0"/>
              </a:spcBef>
              <a:spcAft>
                <a:spcPts val="0"/>
              </a:spcAft>
              <a:buSzPts val="1400"/>
              <a:buNone/>
              <a:defRPr sz="1800"/>
            </a:lvl2pPr>
            <a:lvl3pPr lvl="2">
              <a:lnSpc>
                <a:spcPct val="80000"/>
              </a:lnSpc>
              <a:spcBef>
                <a:spcPts val="0"/>
              </a:spcBef>
              <a:spcAft>
                <a:spcPts val="0"/>
              </a:spcAft>
              <a:buSzPts val="1400"/>
              <a:buNone/>
              <a:defRPr sz="1800"/>
            </a:lvl3pPr>
            <a:lvl4pPr lvl="3">
              <a:lnSpc>
                <a:spcPct val="80000"/>
              </a:lnSpc>
              <a:spcBef>
                <a:spcPts val="0"/>
              </a:spcBef>
              <a:spcAft>
                <a:spcPts val="0"/>
              </a:spcAft>
              <a:buSzPts val="1400"/>
              <a:buNone/>
              <a:defRPr sz="1800"/>
            </a:lvl4pPr>
            <a:lvl5pPr lvl="4">
              <a:lnSpc>
                <a:spcPct val="80000"/>
              </a:lnSpc>
              <a:spcBef>
                <a:spcPts val="0"/>
              </a:spcBef>
              <a:spcAft>
                <a:spcPts val="0"/>
              </a:spcAft>
              <a:buSzPts val="1400"/>
              <a:buNone/>
              <a:defRPr sz="1800"/>
            </a:lvl5pPr>
            <a:lvl6pPr lvl="5">
              <a:lnSpc>
                <a:spcPct val="80000"/>
              </a:lnSpc>
              <a:spcBef>
                <a:spcPts val="0"/>
              </a:spcBef>
              <a:spcAft>
                <a:spcPts val="0"/>
              </a:spcAft>
              <a:buSzPts val="1400"/>
              <a:buNone/>
              <a:defRPr sz="1800"/>
            </a:lvl6pPr>
            <a:lvl7pPr lvl="6">
              <a:lnSpc>
                <a:spcPct val="80000"/>
              </a:lnSpc>
              <a:spcBef>
                <a:spcPts val="0"/>
              </a:spcBef>
              <a:spcAft>
                <a:spcPts val="0"/>
              </a:spcAft>
              <a:buSzPts val="1400"/>
              <a:buNone/>
              <a:defRPr sz="1800"/>
            </a:lvl7pPr>
            <a:lvl8pPr lvl="7">
              <a:lnSpc>
                <a:spcPct val="80000"/>
              </a:lnSpc>
              <a:spcBef>
                <a:spcPts val="0"/>
              </a:spcBef>
              <a:spcAft>
                <a:spcPts val="0"/>
              </a:spcAft>
              <a:buSzPts val="1400"/>
              <a:buNone/>
              <a:defRPr sz="1800"/>
            </a:lvl8pPr>
            <a:lvl9pPr lvl="8">
              <a:lnSpc>
                <a:spcPct val="80000"/>
              </a:lnSpc>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685800" lvl="0" marL="457200" marR="0" rtl="0" algn="l">
              <a:lnSpc>
                <a:spcPct val="80000"/>
              </a:lnSpc>
              <a:spcBef>
                <a:spcPts val="640"/>
              </a:spcBef>
              <a:spcAft>
                <a:spcPts val="0"/>
              </a:spcAft>
              <a:buClr>
                <a:srgbClr val="151318"/>
              </a:buClr>
              <a:buSzPts val="7200"/>
              <a:buFont typeface="Arvo"/>
              <a:buChar char="•"/>
              <a:defRPr b="1" i="0" sz="7200" u="none" cap="none" strike="noStrike">
                <a:solidFill>
                  <a:srgbClr val="151318"/>
                </a:solidFill>
                <a:latin typeface="Arvo"/>
                <a:ea typeface="Arvo"/>
                <a:cs typeface="Arvo"/>
                <a:sym typeface="Arvo"/>
              </a:defRPr>
            </a:lvl1pPr>
            <a:lvl2pPr indent="-406400" lvl="1" marL="914400" marR="0" rtl="0" algn="l">
              <a:lnSpc>
                <a:spcPct val="80000"/>
              </a:lnSpc>
              <a:spcBef>
                <a:spcPts val="560"/>
              </a:spcBef>
              <a:spcAft>
                <a:spcPts val="0"/>
              </a:spcAft>
              <a:buClr>
                <a:srgbClr val="151318"/>
              </a:buClr>
              <a:buSzPts val="2800"/>
              <a:buFont typeface="Arvo"/>
              <a:buChar char="–"/>
              <a:defRPr b="1" i="0" sz="2800" u="none" cap="none" strike="noStrike">
                <a:solidFill>
                  <a:srgbClr val="151318"/>
                </a:solidFill>
                <a:latin typeface="Arvo"/>
                <a:ea typeface="Arvo"/>
                <a:cs typeface="Arvo"/>
                <a:sym typeface="Arvo"/>
              </a:defRPr>
            </a:lvl2pPr>
            <a:lvl3pPr indent="-342900" lvl="2" marL="1371600" marR="0" rtl="0" algn="l">
              <a:lnSpc>
                <a:spcPct val="80000"/>
              </a:lnSpc>
              <a:spcBef>
                <a:spcPts val="480"/>
              </a:spcBef>
              <a:spcAft>
                <a:spcPts val="0"/>
              </a:spcAft>
              <a:buClr>
                <a:srgbClr val="151318"/>
              </a:buClr>
              <a:buSzPts val="1800"/>
              <a:buFont typeface="Arvo"/>
              <a:buChar char="•"/>
              <a:defRPr i="0" sz="1800" u="none" cap="none" strike="noStrike">
                <a:solidFill>
                  <a:srgbClr val="151318"/>
                </a:solidFill>
                <a:latin typeface="Arvo"/>
                <a:ea typeface="Arvo"/>
                <a:cs typeface="Arvo"/>
                <a:sym typeface="Arvo"/>
              </a:defRPr>
            </a:lvl3pPr>
            <a:lvl4pPr indent="-330200" lvl="3" marL="1828800" marR="0" rtl="0" algn="l">
              <a:lnSpc>
                <a:spcPct val="80000"/>
              </a:lnSpc>
              <a:spcBef>
                <a:spcPts val="400"/>
              </a:spcBef>
              <a:spcAft>
                <a:spcPts val="0"/>
              </a:spcAft>
              <a:buClr>
                <a:srgbClr val="151318"/>
              </a:buClr>
              <a:buSzPts val="1600"/>
              <a:buFont typeface="Arvo"/>
              <a:buChar char="–"/>
              <a:defRPr i="0" sz="1600" u="none" cap="none" strike="noStrike">
                <a:solidFill>
                  <a:srgbClr val="151318"/>
                </a:solidFill>
                <a:latin typeface="Arvo"/>
                <a:ea typeface="Arvo"/>
                <a:cs typeface="Arvo"/>
                <a:sym typeface="Arvo"/>
              </a:defRPr>
            </a:lvl4pPr>
            <a:lvl5pPr indent="-355600" lvl="4" marL="2286000" marR="0" rtl="0" algn="l">
              <a:lnSpc>
                <a:spcPct val="80000"/>
              </a:lnSpc>
              <a:spcBef>
                <a:spcPts val="400"/>
              </a:spcBef>
              <a:spcAft>
                <a:spcPts val="0"/>
              </a:spcAft>
              <a:buClr>
                <a:schemeClr val="dk1"/>
              </a:buClr>
              <a:buSzPts val="2000"/>
              <a:buFont typeface="Arvo"/>
              <a:buChar char="»"/>
              <a:defRPr i="0" sz="2000" u="none" cap="none" strike="noStrike">
                <a:solidFill>
                  <a:schemeClr val="dk1"/>
                </a:solidFill>
                <a:latin typeface="Arvo"/>
                <a:ea typeface="Arvo"/>
                <a:cs typeface="Arvo"/>
                <a:sym typeface="Arvo"/>
              </a:defRPr>
            </a:lvl5pPr>
            <a:lvl6pPr indent="-355600" lvl="5" marL="2743200" marR="0" rtl="0" algn="l">
              <a:lnSpc>
                <a:spcPct val="80000"/>
              </a:lnSpc>
              <a:spcBef>
                <a:spcPts val="400"/>
              </a:spcBef>
              <a:spcAft>
                <a:spcPts val="0"/>
              </a:spcAft>
              <a:buClr>
                <a:schemeClr val="dk1"/>
              </a:buClr>
              <a:buSzPts val="2000"/>
              <a:buFont typeface="Arvo"/>
              <a:buChar char="•"/>
              <a:defRPr i="0" sz="2000" u="none" cap="none" strike="noStrike">
                <a:solidFill>
                  <a:schemeClr val="dk1"/>
                </a:solidFill>
                <a:latin typeface="Arvo"/>
                <a:ea typeface="Arvo"/>
                <a:cs typeface="Arvo"/>
                <a:sym typeface="Arvo"/>
              </a:defRPr>
            </a:lvl6pPr>
            <a:lvl7pPr indent="-355600" lvl="6" marL="3200400" marR="0" rtl="0" algn="l">
              <a:lnSpc>
                <a:spcPct val="80000"/>
              </a:lnSpc>
              <a:spcBef>
                <a:spcPts val="400"/>
              </a:spcBef>
              <a:spcAft>
                <a:spcPts val="0"/>
              </a:spcAft>
              <a:buClr>
                <a:schemeClr val="dk1"/>
              </a:buClr>
              <a:buSzPts val="2000"/>
              <a:buFont typeface="Arvo"/>
              <a:buChar char="•"/>
              <a:defRPr i="0" sz="2000" u="none" cap="none" strike="noStrike">
                <a:solidFill>
                  <a:schemeClr val="dk1"/>
                </a:solidFill>
                <a:latin typeface="Arvo"/>
                <a:ea typeface="Arvo"/>
                <a:cs typeface="Arvo"/>
                <a:sym typeface="Arvo"/>
              </a:defRPr>
            </a:lvl7pPr>
            <a:lvl8pPr indent="-355600" lvl="7" marL="3657600" marR="0" rtl="0" algn="l">
              <a:lnSpc>
                <a:spcPct val="80000"/>
              </a:lnSpc>
              <a:spcBef>
                <a:spcPts val="400"/>
              </a:spcBef>
              <a:spcAft>
                <a:spcPts val="0"/>
              </a:spcAft>
              <a:buClr>
                <a:schemeClr val="dk1"/>
              </a:buClr>
              <a:buSzPts val="2000"/>
              <a:buFont typeface="Arvo"/>
              <a:buChar char="•"/>
              <a:defRPr i="0" sz="2000" u="none" cap="none" strike="noStrike">
                <a:solidFill>
                  <a:schemeClr val="dk1"/>
                </a:solidFill>
                <a:latin typeface="Arvo"/>
                <a:ea typeface="Arvo"/>
                <a:cs typeface="Arvo"/>
                <a:sym typeface="Arvo"/>
              </a:defRPr>
            </a:lvl8pPr>
            <a:lvl9pPr indent="-355600" lvl="8" marL="4114800" marR="0" rtl="0" algn="l">
              <a:lnSpc>
                <a:spcPct val="80000"/>
              </a:lnSpc>
              <a:spcBef>
                <a:spcPts val="400"/>
              </a:spcBef>
              <a:spcAft>
                <a:spcPts val="0"/>
              </a:spcAft>
              <a:buClr>
                <a:schemeClr val="dk1"/>
              </a:buClr>
              <a:buSzPts val="2000"/>
              <a:buFont typeface="Arvo"/>
              <a:buChar char="•"/>
              <a:defRPr i="0" sz="2000" u="none" cap="none" strike="noStrike">
                <a:solidFill>
                  <a:schemeClr val="dk1"/>
                </a:solidFill>
                <a:latin typeface="Arvo"/>
                <a:ea typeface="Arvo"/>
                <a:cs typeface="Arvo"/>
                <a:sym typeface="Arvo"/>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17.png"/><Relationship Id="rId5" Type="http://schemas.openxmlformats.org/officeDocument/2006/relationships/image" Target="../media/image24.png"/><Relationship Id="rId6"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39.png"/><Relationship Id="rId5" Type="http://schemas.openxmlformats.org/officeDocument/2006/relationships/image" Target="../media/image20.png"/><Relationship Id="rId6"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2.png"/></Relationships>
</file>

<file path=ppt/slides/_rels/slide19.xml.rels><?xml version="1.0" encoding="UTF-8" standalone="yes"?><Relationships xmlns="http://schemas.openxmlformats.org/package/2006/relationships"><Relationship Id="rId40" Type="http://schemas.openxmlformats.org/officeDocument/2006/relationships/image" Target="../media/image66.png"/><Relationship Id="rId20" Type="http://schemas.openxmlformats.org/officeDocument/2006/relationships/image" Target="../media/image45.png"/><Relationship Id="rId41" Type="http://schemas.openxmlformats.org/officeDocument/2006/relationships/image" Target="../media/image74.png"/><Relationship Id="rId22" Type="http://schemas.openxmlformats.org/officeDocument/2006/relationships/image" Target="../media/image60.png"/><Relationship Id="rId21" Type="http://schemas.openxmlformats.org/officeDocument/2006/relationships/image" Target="../media/image40.png"/><Relationship Id="rId24" Type="http://schemas.openxmlformats.org/officeDocument/2006/relationships/image" Target="../media/image48.png"/><Relationship Id="rId23"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36.png"/><Relationship Id="rId26" Type="http://schemas.openxmlformats.org/officeDocument/2006/relationships/image" Target="../media/image51.png"/><Relationship Id="rId25" Type="http://schemas.openxmlformats.org/officeDocument/2006/relationships/image" Target="../media/image52.png"/><Relationship Id="rId28" Type="http://schemas.openxmlformats.org/officeDocument/2006/relationships/image" Target="../media/image49.png"/><Relationship Id="rId27" Type="http://schemas.openxmlformats.org/officeDocument/2006/relationships/image" Target="../media/image57.png"/><Relationship Id="rId5" Type="http://schemas.openxmlformats.org/officeDocument/2006/relationships/image" Target="../media/image33.png"/><Relationship Id="rId6" Type="http://schemas.openxmlformats.org/officeDocument/2006/relationships/image" Target="../media/image37.png"/><Relationship Id="rId29" Type="http://schemas.openxmlformats.org/officeDocument/2006/relationships/image" Target="../media/image73.png"/><Relationship Id="rId7" Type="http://schemas.openxmlformats.org/officeDocument/2006/relationships/image" Target="../media/image44.png"/><Relationship Id="rId8" Type="http://schemas.openxmlformats.org/officeDocument/2006/relationships/image" Target="../media/image35.png"/><Relationship Id="rId31" Type="http://schemas.openxmlformats.org/officeDocument/2006/relationships/image" Target="../media/image72.png"/><Relationship Id="rId30" Type="http://schemas.openxmlformats.org/officeDocument/2006/relationships/image" Target="../media/image56.png"/><Relationship Id="rId11" Type="http://schemas.openxmlformats.org/officeDocument/2006/relationships/image" Target="../media/image47.png"/><Relationship Id="rId33" Type="http://schemas.openxmlformats.org/officeDocument/2006/relationships/image" Target="../media/image67.png"/><Relationship Id="rId10" Type="http://schemas.openxmlformats.org/officeDocument/2006/relationships/image" Target="../media/image32.png"/><Relationship Id="rId32" Type="http://schemas.openxmlformats.org/officeDocument/2006/relationships/image" Target="../media/image68.png"/><Relationship Id="rId13" Type="http://schemas.openxmlformats.org/officeDocument/2006/relationships/image" Target="../media/image38.png"/><Relationship Id="rId35" Type="http://schemas.openxmlformats.org/officeDocument/2006/relationships/image" Target="../media/image58.png"/><Relationship Id="rId12" Type="http://schemas.openxmlformats.org/officeDocument/2006/relationships/image" Target="../media/image69.png"/><Relationship Id="rId34" Type="http://schemas.openxmlformats.org/officeDocument/2006/relationships/image" Target="../media/image59.png"/><Relationship Id="rId15" Type="http://schemas.openxmlformats.org/officeDocument/2006/relationships/image" Target="../media/image46.png"/><Relationship Id="rId37" Type="http://schemas.openxmlformats.org/officeDocument/2006/relationships/image" Target="../media/image65.png"/><Relationship Id="rId14" Type="http://schemas.openxmlformats.org/officeDocument/2006/relationships/image" Target="../media/image43.png"/><Relationship Id="rId36" Type="http://schemas.openxmlformats.org/officeDocument/2006/relationships/image" Target="../media/image71.png"/><Relationship Id="rId17" Type="http://schemas.openxmlformats.org/officeDocument/2006/relationships/image" Target="../media/image55.png"/><Relationship Id="rId39" Type="http://schemas.openxmlformats.org/officeDocument/2006/relationships/image" Target="../media/image64.png"/><Relationship Id="rId16" Type="http://schemas.openxmlformats.org/officeDocument/2006/relationships/image" Target="../media/image53.png"/><Relationship Id="rId38" Type="http://schemas.openxmlformats.org/officeDocument/2006/relationships/image" Target="../media/image70.png"/><Relationship Id="rId19" Type="http://schemas.openxmlformats.org/officeDocument/2006/relationships/image" Target="../media/image41.png"/><Relationship Id="rId18"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9"/>
          <p:cNvPicPr preferRelativeResize="0"/>
          <p:nvPr/>
        </p:nvPicPr>
        <p:blipFill>
          <a:blip r:embed="rId3">
            <a:alphaModFix/>
          </a:blip>
          <a:stretch>
            <a:fillRect/>
          </a:stretch>
        </p:blipFill>
        <p:spPr>
          <a:xfrm>
            <a:off x="1028700" y="1028701"/>
            <a:ext cx="16230600" cy="6403491"/>
          </a:xfrm>
          <a:prstGeom prst="rect">
            <a:avLst/>
          </a:prstGeom>
          <a:noFill/>
          <a:ln>
            <a:noFill/>
          </a:ln>
        </p:spPr>
      </p:pic>
      <p:sp>
        <p:nvSpPr>
          <p:cNvPr id="114" name="Google Shape;114;p9"/>
          <p:cNvSpPr txBox="1"/>
          <p:nvPr/>
        </p:nvSpPr>
        <p:spPr>
          <a:xfrm>
            <a:off x="1028700" y="7804971"/>
            <a:ext cx="16230600" cy="1526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2398" u="none" cap="none" strike="noStrike">
                <a:solidFill>
                  <a:srgbClr val="151318"/>
                </a:solidFill>
                <a:latin typeface="Arvo"/>
                <a:ea typeface="Arvo"/>
                <a:cs typeface="Arvo"/>
                <a:sym typeface="Arvo"/>
              </a:rPr>
              <a:t>architecture studio</a:t>
            </a:r>
            <a:r>
              <a:rPr b="1" i="0" lang="en-US" sz="12398" u="none" cap="none" strike="noStrike">
                <a:solidFill>
                  <a:srgbClr val="537E87"/>
                </a:solidFill>
                <a:latin typeface="Arvo"/>
                <a:ea typeface="Arvo"/>
                <a:cs typeface="Arvo"/>
                <a:sym typeface="Arvo"/>
              </a:rPr>
              <a:t>.</a:t>
            </a:r>
            <a:endParaRPr/>
          </a:p>
        </p:txBody>
      </p:sp>
      <p:sp>
        <p:nvSpPr>
          <p:cNvPr id="115" name="Google Shape;115;p9"/>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116" name="Google Shape;116;p9"/>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117" name="Google Shape;117;p9"/>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118" name="Google Shape;118;p9"/>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119" name="Google Shape;119;p9"/>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120" name="Google Shape;120;p9"/>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18"/>
          <p:cNvPicPr preferRelativeResize="0"/>
          <p:nvPr/>
        </p:nvPicPr>
        <p:blipFill>
          <a:blip r:embed="rId3">
            <a:alphaModFix/>
          </a:blip>
          <a:stretch>
            <a:fillRect/>
          </a:stretch>
        </p:blipFill>
        <p:spPr>
          <a:xfrm>
            <a:off x="1028686" y="3477700"/>
            <a:ext cx="3816000" cy="3815943"/>
          </a:xfrm>
          <a:prstGeom prst="rect">
            <a:avLst/>
          </a:prstGeom>
          <a:noFill/>
          <a:ln>
            <a:noFill/>
          </a:ln>
        </p:spPr>
      </p:pic>
      <p:pic>
        <p:nvPicPr>
          <p:cNvPr id="253" name="Google Shape;253;p18"/>
          <p:cNvPicPr preferRelativeResize="0"/>
          <p:nvPr/>
        </p:nvPicPr>
        <p:blipFill>
          <a:blip r:embed="rId4">
            <a:alphaModFix/>
          </a:blip>
          <a:stretch>
            <a:fillRect/>
          </a:stretch>
        </p:blipFill>
        <p:spPr>
          <a:xfrm>
            <a:off x="5166861" y="3477700"/>
            <a:ext cx="3816000" cy="3815943"/>
          </a:xfrm>
          <a:prstGeom prst="rect">
            <a:avLst/>
          </a:prstGeom>
          <a:noFill/>
          <a:ln>
            <a:noFill/>
          </a:ln>
        </p:spPr>
      </p:pic>
      <p:pic>
        <p:nvPicPr>
          <p:cNvPr id="254" name="Google Shape;254;p18"/>
          <p:cNvPicPr preferRelativeResize="0"/>
          <p:nvPr/>
        </p:nvPicPr>
        <p:blipFill>
          <a:blip r:embed="rId5">
            <a:alphaModFix/>
          </a:blip>
          <a:stretch>
            <a:fillRect/>
          </a:stretch>
        </p:blipFill>
        <p:spPr>
          <a:xfrm>
            <a:off x="9305036" y="3477700"/>
            <a:ext cx="3816075" cy="3816018"/>
          </a:xfrm>
          <a:prstGeom prst="rect">
            <a:avLst/>
          </a:prstGeom>
          <a:noFill/>
          <a:ln>
            <a:noFill/>
          </a:ln>
        </p:spPr>
      </p:pic>
      <p:pic>
        <p:nvPicPr>
          <p:cNvPr id="255" name="Google Shape;255;p18"/>
          <p:cNvPicPr preferRelativeResize="0"/>
          <p:nvPr/>
        </p:nvPicPr>
        <p:blipFill>
          <a:blip r:embed="rId6">
            <a:alphaModFix/>
          </a:blip>
          <a:stretch>
            <a:fillRect/>
          </a:stretch>
        </p:blipFill>
        <p:spPr>
          <a:xfrm>
            <a:off x="13443211" y="3477700"/>
            <a:ext cx="3816000" cy="3815943"/>
          </a:xfrm>
          <a:prstGeom prst="rect">
            <a:avLst/>
          </a:prstGeom>
          <a:noFill/>
          <a:ln>
            <a:noFill/>
          </a:ln>
        </p:spPr>
      </p:pic>
      <p:sp>
        <p:nvSpPr>
          <p:cNvPr id="256" name="Google Shape;256;p18"/>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257" name="Google Shape;257;p18"/>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258" name="Google Shape;258;p18"/>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259" name="Google Shape;259;p18"/>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260" name="Google Shape;260;p18"/>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261" name="Google Shape;261;p18"/>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
        <p:nvSpPr>
          <p:cNvPr id="262" name="Google Shape;262;p18"/>
          <p:cNvSpPr txBox="1"/>
          <p:nvPr/>
        </p:nvSpPr>
        <p:spPr>
          <a:xfrm>
            <a:off x="1028700" y="1968378"/>
            <a:ext cx="162306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Arvo"/>
                <a:ea typeface="Arvo"/>
                <a:cs typeface="Arvo"/>
                <a:sym typeface="Arvo"/>
              </a:rPr>
              <a:t>meet the team</a:t>
            </a:r>
            <a:endParaRPr/>
          </a:p>
        </p:txBody>
      </p:sp>
      <p:grpSp>
        <p:nvGrpSpPr>
          <p:cNvPr id="263" name="Google Shape;263;p18"/>
          <p:cNvGrpSpPr/>
          <p:nvPr/>
        </p:nvGrpSpPr>
        <p:grpSpPr>
          <a:xfrm>
            <a:off x="1028700" y="7710496"/>
            <a:ext cx="3816000" cy="691162"/>
            <a:chOff x="0" y="47625"/>
            <a:chExt cx="5088000" cy="921549"/>
          </a:xfrm>
        </p:grpSpPr>
        <p:sp>
          <p:nvSpPr>
            <p:cNvPr id="264" name="Google Shape;264;p18"/>
            <p:cNvSpPr txBox="1"/>
            <p:nvPr/>
          </p:nvSpPr>
          <p:spPr>
            <a:xfrm>
              <a:off x="0" y="47625"/>
              <a:ext cx="5088000" cy="45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151318"/>
                  </a:solidFill>
                  <a:latin typeface="Arvo"/>
                  <a:ea typeface="Arvo"/>
                  <a:cs typeface="Arvo"/>
                  <a:sym typeface="Arvo"/>
                </a:rPr>
                <a:t>John Doe</a:t>
              </a:r>
              <a:endParaRPr/>
            </a:p>
          </p:txBody>
        </p:sp>
        <p:sp>
          <p:nvSpPr>
            <p:cNvPr id="265" name="Google Shape;265;p18"/>
            <p:cNvSpPr txBox="1"/>
            <p:nvPr/>
          </p:nvSpPr>
          <p:spPr>
            <a:xfrm>
              <a:off x="0" y="673674"/>
              <a:ext cx="5088000" cy="295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position</a:t>
              </a:r>
              <a:endParaRPr/>
            </a:p>
          </p:txBody>
        </p:sp>
      </p:grpSp>
      <p:grpSp>
        <p:nvGrpSpPr>
          <p:cNvPr id="266" name="Google Shape;266;p18"/>
          <p:cNvGrpSpPr/>
          <p:nvPr/>
        </p:nvGrpSpPr>
        <p:grpSpPr>
          <a:xfrm>
            <a:off x="5166877" y="7710496"/>
            <a:ext cx="3816000" cy="691162"/>
            <a:chOff x="0" y="47625"/>
            <a:chExt cx="5088000" cy="921549"/>
          </a:xfrm>
        </p:grpSpPr>
        <p:sp>
          <p:nvSpPr>
            <p:cNvPr id="267" name="Google Shape;267;p18"/>
            <p:cNvSpPr txBox="1"/>
            <p:nvPr/>
          </p:nvSpPr>
          <p:spPr>
            <a:xfrm>
              <a:off x="0" y="47625"/>
              <a:ext cx="5088000" cy="45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151318"/>
                  </a:solidFill>
                  <a:latin typeface="Arvo"/>
                  <a:ea typeface="Arvo"/>
                  <a:cs typeface="Arvo"/>
                  <a:sym typeface="Arvo"/>
                </a:rPr>
                <a:t>Jane Doe</a:t>
              </a:r>
              <a:endParaRPr/>
            </a:p>
          </p:txBody>
        </p:sp>
        <p:sp>
          <p:nvSpPr>
            <p:cNvPr id="268" name="Google Shape;268;p18"/>
            <p:cNvSpPr txBox="1"/>
            <p:nvPr/>
          </p:nvSpPr>
          <p:spPr>
            <a:xfrm>
              <a:off x="0" y="673674"/>
              <a:ext cx="5088000" cy="295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position</a:t>
              </a:r>
              <a:endParaRPr/>
            </a:p>
          </p:txBody>
        </p:sp>
      </p:grpSp>
      <p:grpSp>
        <p:nvGrpSpPr>
          <p:cNvPr id="269" name="Google Shape;269;p18"/>
          <p:cNvGrpSpPr/>
          <p:nvPr/>
        </p:nvGrpSpPr>
        <p:grpSpPr>
          <a:xfrm>
            <a:off x="9305054" y="7710496"/>
            <a:ext cx="3816000" cy="691162"/>
            <a:chOff x="0" y="47625"/>
            <a:chExt cx="5088000" cy="921549"/>
          </a:xfrm>
        </p:grpSpPr>
        <p:sp>
          <p:nvSpPr>
            <p:cNvPr id="270" name="Google Shape;270;p18"/>
            <p:cNvSpPr txBox="1"/>
            <p:nvPr/>
          </p:nvSpPr>
          <p:spPr>
            <a:xfrm>
              <a:off x="0" y="47625"/>
              <a:ext cx="5088000" cy="45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151318"/>
                  </a:solidFill>
                  <a:latin typeface="Arvo"/>
                  <a:ea typeface="Arvo"/>
                  <a:cs typeface="Arvo"/>
                  <a:sym typeface="Arvo"/>
                </a:rPr>
                <a:t>John Doe</a:t>
              </a:r>
              <a:endParaRPr/>
            </a:p>
          </p:txBody>
        </p:sp>
        <p:sp>
          <p:nvSpPr>
            <p:cNvPr id="271" name="Google Shape;271;p18"/>
            <p:cNvSpPr txBox="1"/>
            <p:nvPr/>
          </p:nvSpPr>
          <p:spPr>
            <a:xfrm>
              <a:off x="0" y="673674"/>
              <a:ext cx="5088000" cy="295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position</a:t>
              </a:r>
              <a:endParaRPr/>
            </a:p>
          </p:txBody>
        </p:sp>
      </p:grpSp>
      <p:grpSp>
        <p:nvGrpSpPr>
          <p:cNvPr id="272" name="Google Shape;272;p18"/>
          <p:cNvGrpSpPr/>
          <p:nvPr/>
        </p:nvGrpSpPr>
        <p:grpSpPr>
          <a:xfrm>
            <a:off x="13425132" y="7710496"/>
            <a:ext cx="3816000" cy="691162"/>
            <a:chOff x="0" y="47625"/>
            <a:chExt cx="5088000" cy="921549"/>
          </a:xfrm>
        </p:grpSpPr>
        <p:sp>
          <p:nvSpPr>
            <p:cNvPr id="273" name="Google Shape;273;p18"/>
            <p:cNvSpPr txBox="1"/>
            <p:nvPr/>
          </p:nvSpPr>
          <p:spPr>
            <a:xfrm>
              <a:off x="0" y="47625"/>
              <a:ext cx="5088000" cy="45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151318"/>
                  </a:solidFill>
                  <a:latin typeface="Arvo"/>
                  <a:ea typeface="Arvo"/>
                  <a:cs typeface="Arvo"/>
                  <a:sym typeface="Arvo"/>
                </a:rPr>
                <a:t>Jane Doe</a:t>
              </a:r>
              <a:endParaRPr/>
            </a:p>
          </p:txBody>
        </p:sp>
        <p:sp>
          <p:nvSpPr>
            <p:cNvPr id="274" name="Google Shape;274;p18"/>
            <p:cNvSpPr txBox="1"/>
            <p:nvPr/>
          </p:nvSpPr>
          <p:spPr>
            <a:xfrm>
              <a:off x="0" y="673674"/>
              <a:ext cx="5088000" cy="295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position</a:t>
              </a:r>
              <a:endParaRPr/>
            </a:p>
          </p:txBody>
        </p:sp>
      </p:gr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19"/>
          <p:cNvPicPr preferRelativeResize="0"/>
          <p:nvPr/>
        </p:nvPicPr>
        <p:blipFill>
          <a:blip r:embed="rId3">
            <a:alphaModFix/>
          </a:blip>
          <a:stretch>
            <a:fillRect/>
          </a:stretch>
        </p:blipFill>
        <p:spPr>
          <a:xfrm>
            <a:off x="-362" y="0"/>
            <a:ext cx="4584700" cy="10287000"/>
          </a:xfrm>
          <a:prstGeom prst="rect">
            <a:avLst/>
          </a:prstGeom>
          <a:noFill/>
          <a:ln>
            <a:noFill/>
          </a:ln>
        </p:spPr>
      </p:pic>
      <p:cxnSp>
        <p:nvCxnSpPr>
          <p:cNvPr id="280" name="Google Shape;280;p19"/>
          <p:cNvCxnSpPr/>
          <p:nvPr/>
        </p:nvCxnSpPr>
        <p:spPr>
          <a:xfrm rot="10800000">
            <a:off x="5150518" y="0"/>
            <a:ext cx="0" cy="10287000"/>
          </a:xfrm>
          <a:prstGeom prst="straightConnector1">
            <a:avLst/>
          </a:prstGeom>
          <a:noFill/>
          <a:ln cap="flat" cmpd="sng" w="19050">
            <a:solidFill>
              <a:srgbClr val="151318"/>
            </a:solidFill>
            <a:prstDash val="solid"/>
            <a:round/>
            <a:headEnd len="sm" w="sm" type="none"/>
            <a:tailEnd len="sm" w="sm" type="none"/>
          </a:ln>
        </p:spPr>
      </p:cxnSp>
      <p:grpSp>
        <p:nvGrpSpPr>
          <p:cNvPr id="281" name="Google Shape;281;p19"/>
          <p:cNvGrpSpPr/>
          <p:nvPr/>
        </p:nvGrpSpPr>
        <p:grpSpPr>
          <a:xfrm>
            <a:off x="5012612" y="2007287"/>
            <a:ext cx="275812" cy="275812"/>
            <a:chOff x="0" y="0"/>
            <a:chExt cx="812800" cy="812800"/>
          </a:xfrm>
        </p:grpSpPr>
        <p:sp>
          <p:nvSpPr>
            <p:cNvPr id="282" name="Google Shape;28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13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4" name="Google Shape;284;p19"/>
          <p:cNvCxnSpPr/>
          <p:nvPr/>
        </p:nvCxnSpPr>
        <p:spPr>
          <a:xfrm>
            <a:off x="5150518" y="2145193"/>
            <a:ext cx="1978192" cy="0"/>
          </a:xfrm>
          <a:prstGeom prst="straightConnector1">
            <a:avLst/>
          </a:prstGeom>
          <a:noFill/>
          <a:ln cap="flat" cmpd="sng" w="19050">
            <a:solidFill>
              <a:srgbClr val="151318"/>
            </a:solidFill>
            <a:prstDash val="solid"/>
            <a:round/>
            <a:headEnd len="sm" w="sm" type="none"/>
            <a:tailEnd len="sm" w="sm" type="none"/>
          </a:ln>
        </p:spPr>
      </p:cxnSp>
      <p:grpSp>
        <p:nvGrpSpPr>
          <p:cNvPr id="285" name="Google Shape;285;p19"/>
          <p:cNvGrpSpPr/>
          <p:nvPr/>
        </p:nvGrpSpPr>
        <p:grpSpPr>
          <a:xfrm>
            <a:off x="5012612" y="4113582"/>
            <a:ext cx="275812" cy="275812"/>
            <a:chOff x="0" y="0"/>
            <a:chExt cx="812800" cy="812800"/>
          </a:xfrm>
        </p:grpSpPr>
        <p:sp>
          <p:nvSpPr>
            <p:cNvPr id="286" name="Google Shape;28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13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8" name="Google Shape;288;p19"/>
          <p:cNvCxnSpPr/>
          <p:nvPr/>
        </p:nvCxnSpPr>
        <p:spPr>
          <a:xfrm>
            <a:off x="5150518" y="4251488"/>
            <a:ext cx="1978192" cy="0"/>
          </a:xfrm>
          <a:prstGeom prst="straightConnector1">
            <a:avLst/>
          </a:prstGeom>
          <a:noFill/>
          <a:ln cap="flat" cmpd="sng" w="19050">
            <a:solidFill>
              <a:srgbClr val="151318"/>
            </a:solidFill>
            <a:prstDash val="solid"/>
            <a:round/>
            <a:headEnd len="sm" w="sm" type="none"/>
            <a:tailEnd len="sm" w="sm" type="none"/>
          </a:ln>
        </p:spPr>
      </p:cxnSp>
      <p:grpSp>
        <p:nvGrpSpPr>
          <p:cNvPr id="289" name="Google Shape;289;p19"/>
          <p:cNvGrpSpPr/>
          <p:nvPr/>
        </p:nvGrpSpPr>
        <p:grpSpPr>
          <a:xfrm>
            <a:off x="5012612" y="6219877"/>
            <a:ext cx="275812" cy="275812"/>
            <a:chOff x="0" y="0"/>
            <a:chExt cx="812800" cy="812800"/>
          </a:xfrm>
        </p:grpSpPr>
        <p:sp>
          <p:nvSpPr>
            <p:cNvPr id="290" name="Google Shape;29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13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2" name="Google Shape;292;p19"/>
          <p:cNvCxnSpPr/>
          <p:nvPr/>
        </p:nvCxnSpPr>
        <p:spPr>
          <a:xfrm>
            <a:off x="5150518" y="6357783"/>
            <a:ext cx="1978192" cy="0"/>
          </a:xfrm>
          <a:prstGeom prst="straightConnector1">
            <a:avLst/>
          </a:prstGeom>
          <a:noFill/>
          <a:ln cap="flat" cmpd="sng" w="19050">
            <a:solidFill>
              <a:srgbClr val="151318"/>
            </a:solidFill>
            <a:prstDash val="solid"/>
            <a:round/>
            <a:headEnd len="sm" w="sm" type="none"/>
            <a:tailEnd len="sm" w="sm" type="none"/>
          </a:ln>
        </p:spPr>
      </p:cxnSp>
      <p:grpSp>
        <p:nvGrpSpPr>
          <p:cNvPr id="293" name="Google Shape;293;p19"/>
          <p:cNvGrpSpPr/>
          <p:nvPr/>
        </p:nvGrpSpPr>
        <p:grpSpPr>
          <a:xfrm>
            <a:off x="5012612" y="8326172"/>
            <a:ext cx="275812" cy="275812"/>
            <a:chOff x="0" y="0"/>
            <a:chExt cx="812800" cy="812800"/>
          </a:xfrm>
        </p:grpSpPr>
        <p:sp>
          <p:nvSpPr>
            <p:cNvPr id="294" name="Google Shape;29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13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6" name="Google Shape;296;p19"/>
          <p:cNvCxnSpPr/>
          <p:nvPr/>
        </p:nvCxnSpPr>
        <p:spPr>
          <a:xfrm>
            <a:off x="5150518" y="8464078"/>
            <a:ext cx="1978192" cy="0"/>
          </a:xfrm>
          <a:prstGeom prst="straightConnector1">
            <a:avLst/>
          </a:prstGeom>
          <a:noFill/>
          <a:ln cap="flat" cmpd="sng" w="19050">
            <a:solidFill>
              <a:srgbClr val="151318"/>
            </a:solidFill>
            <a:prstDash val="solid"/>
            <a:round/>
            <a:headEnd len="sm" w="sm" type="none"/>
            <a:tailEnd len="sm" w="sm" type="none"/>
          </a:ln>
        </p:spPr>
      </p:cxnSp>
      <p:sp>
        <p:nvSpPr>
          <p:cNvPr id="297" name="Google Shape;297;p19"/>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298" name="Google Shape;298;p19"/>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299" name="Google Shape;299;p19"/>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300" name="Google Shape;300;p19"/>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301" name="Google Shape;301;p19"/>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302" name="Google Shape;302;p19"/>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
        <p:nvSpPr>
          <p:cNvPr id="303" name="Google Shape;303;p19"/>
          <p:cNvSpPr txBox="1"/>
          <p:nvPr/>
        </p:nvSpPr>
        <p:spPr>
          <a:xfrm>
            <a:off x="7231808" y="1930039"/>
            <a:ext cx="82200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151318"/>
                </a:solidFill>
                <a:latin typeface="Arvo"/>
                <a:ea typeface="Arvo"/>
                <a:cs typeface="Arvo"/>
                <a:sym typeface="Arvo"/>
              </a:rPr>
              <a:t>add a main point</a:t>
            </a:r>
            <a:endParaRPr/>
          </a:p>
        </p:txBody>
      </p:sp>
      <p:sp>
        <p:nvSpPr>
          <p:cNvPr id="304" name="Google Shape;304;p19"/>
          <p:cNvSpPr txBox="1"/>
          <p:nvPr/>
        </p:nvSpPr>
        <p:spPr>
          <a:xfrm>
            <a:off x="7231808" y="2394224"/>
            <a:ext cx="82200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Elaborate on what you want to discuss. </a:t>
            </a:r>
            <a:endParaRPr/>
          </a:p>
        </p:txBody>
      </p:sp>
      <p:sp>
        <p:nvSpPr>
          <p:cNvPr id="305" name="Google Shape;305;p19"/>
          <p:cNvSpPr txBox="1"/>
          <p:nvPr/>
        </p:nvSpPr>
        <p:spPr>
          <a:xfrm>
            <a:off x="7231808" y="4036334"/>
            <a:ext cx="82200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151318"/>
                </a:solidFill>
                <a:latin typeface="Arvo"/>
                <a:ea typeface="Arvo"/>
                <a:cs typeface="Arvo"/>
                <a:sym typeface="Arvo"/>
              </a:rPr>
              <a:t>add a main point</a:t>
            </a:r>
            <a:endParaRPr/>
          </a:p>
        </p:txBody>
      </p:sp>
      <p:sp>
        <p:nvSpPr>
          <p:cNvPr id="306" name="Google Shape;306;p19"/>
          <p:cNvSpPr txBox="1"/>
          <p:nvPr/>
        </p:nvSpPr>
        <p:spPr>
          <a:xfrm>
            <a:off x="7231808" y="4500519"/>
            <a:ext cx="82200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Elaborate on what you want to discuss. </a:t>
            </a:r>
            <a:endParaRPr/>
          </a:p>
        </p:txBody>
      </p:sp>
      <p:sp>
        <p:nvSpPr>
          <p:cNvPr id="307" name="Google Shape;307;p19"/>
          <p:cNvSpPr txBox="1"/>
          <p:nvPr/>
        </p:nvSpPr>
        <p:spPr>
          <a:xfrm>
            <a:off x="7231808" y="6142629"/>
            <a:ext cx="82200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151318"/>
                </a:solidFill>
                <a:latin typeface="Arvo"/>
                <a:ea typeface="Arvo"/>
                <a:cs typeface="Arvo"/>
                <a:sym typeface="Arvo"/>
              </a:rPr>
              <a:t>add a main point</a:t>
            </a:r>
            <a:endParaRPr/>
          </a:p>
        </p:txBody>
      </p:sp>
      <p:sp>
        <p:nvSpPr>
          <p:cNvPr id="308" name="Google Shape;308;p19"/>
          <p:cNvSpPr txBox="1"/>
          <p:nvPr/>
        </p:nvSpPr>
        <p:spPr>
          <a:xfrm>
            <a:off x="7231808" y="6606814"/>
            <a:ext cx="82200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Elaborate on what you want to discuss. </a:t>
            </a:r>
            <a:endParaRPr/>
          </a:p>
        </p:txBody>
      </p:sp>
      <p:sp>
        <p:nvSpPr>
          <p:cNvPr id="309" name="Google Shape;309;p19"/>
          <p:cNvSpPr txBox="1"/>
          <p:nvPr/>
        </p:nvSpPr>
        <p:spPr>
          <a:xfrm>
            <a:off x="7231808" y="8248924"/>
            <a:ext cx="82200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151318"/>
                </a:solidFill>
                <a:latin typeface="Arvo"/>
                <a:ea typeface="Arvo"/>
                <a:cs typeface="Arvo"/>
                <a:sym typeface="Arvo"/>
              </a:rPr>
              <a:t>add a main point</a:t>
            </a:r>
            <a:endParaRPr/>
          </a:p>
        </p:txBody>
      </p:sp>
      <p:sp>
        <p:nvSpPr>
          <p:cNvPr id="310" name="Google Shape;310;p19"/>
          <p:cNvSpPr txBox="1"/>
          <p:nvPr/>
        </p:nvSpPr>
        <p:spPr>
          <a:xfrm>
            <a:off x="7231808" y="8713109"/>
            <a:ext cx="82200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Elaborate on what you want to discuss. </a:t>
            </a:r>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20"/>
          <p:cNvPicPr preferRelativeResize="0"/>
          <p:nvPr/>
        </p:nvPicPr>
        <p:blipFill>
          <a:blip r:embed="rId3">
            <a:alphaModFix/>
          </a:blip>
          <a:stretch>
            <a:fillRect/>
          </a:stretch>
        </p:blipFill>
        <p:spPr>
          <a:xfrm>
            <a:off x="1028700" y="2677299"/>
            <a:ext cx="4057650" cy="6581000"/>
          </a:xfrm>
          <a:prstGeom prst="rect">
            <a:avLst/>
          </a:prstGeom>
          <a:noFill/>
          <a:ln>
            <a:noFill/>
          </a:ln>
        </p:spPr>
      </p:pic>
      <p:pic>
        <p:nvPicPr>
          <p:cNvPr id="316" name="Google Shape;316;p20"/>
          <p:cNvPicPr preferRelativeResize="0"/>
          <p:nvPr/>
        </p:nvPicPr>
        <p:blipFill>
          <a:blip r:embed="rId4">
            <a:alphaModFix/>
          </a:blip>
          <a:stretch>
            <a:fillRect/>
          </a:stretch>
        </p:blipFill>
        <p:spPr>
          <a:xfrm>
            <a:off x="5511650" y="1028700"/>
            <a:ext cx="6384876" cy="3300333"/>
          </a:xfrm>
          <a:prstGeom prst="rect">
            <a:avLst/>
          </a:prstGeom>
          <a:noFill/>
          <a:ln>
            <a:noFill/>
          </a:ln>
        </p:spPr>
      </p:pic>
      <p:pic>
        <p:nvPicPr>
          <p:cNvPr id="317" name="Google Shape;317;p20"/>
          <p:cNvPicPr preferRelativeResize="0"/>
          <p:nvPr/>
        </p:nvPicPr>
        <p:blipFill>
          <a:blip r:embed="rId5">
            <a:alphaModFix/>
          </a:blip>
          <a:stretch>
            <a:fillRect/>
          </a:stretch>
        </p:blipFill>
        <p:spPr>
          <a:xfrm>
            <a:off x="12321825" y="1028700"/>
            <a:ext cx="4937476" cy="3300112"/>
          </a:xfrm>
          <a:prstGeom prst="rect">
            <a:avLst/>
          </a:prstGeom>
          <a:noFill/>
          <a:ln>
            <a:noFill/>
          </a:ln>
        </p:spPr>
      </p:pic>
      <p:pic>
        <p:nvPicPr>
          <p:cNvPr id="318" name="Google Shape;318;p20"/>
          <p:cNvPicPr preferRelativeResize="0"/>
          <p:nvPr/>
        </p:nvPicPr>
        <p:blipFill>
          <a:blip r:embed="rId6">
            <a:alphaModFix/>
          </a:blip>
          <a:stretch>
            <a:fillRect/>
          </a:stretch>
        </p:blipFill>
        <p:spPr>
          <a:xfrm>
            <a:off x="5511650" y="4695662"/>
            <a:ext cx="4168650" cy="4562639"/>
          </a:xfrm>
          <a:prstGeom prst="rect">
            <a:avLst/>
          </a:prstGeom>
          <a:noFill/>
          <a:ln>
            <a:noFill/>
          </a:ln>
        </p:spPr>
      </p:pic>
      <p:pic>
        <p:nvPicPr>
          <p:cNvPr id="319" name="Google Shape;319;p20"/>
          <p:cNvPicPr preferRelativeResize="0"/>
          <p:nvPr/>
        </p:nvPicPr>
        <p:blipFill>
          <a:blip r:embed="rId7">
            <a:alphaModFix/>
          </a:blip>
          <a:stretch>
            <a:fillRect/>
          </a:stretch>
        </p:blipFill>
        <p:spPr>
          <a:xfrm>
            <a:off x="10103550" y="4703488"/>
            <a:ext cx="7155750" cy="4554813"/>
          </a:xfrm>
          <a:prstGeom prst="rect">
            <a:avLst/>
          </a:prstGeom>
          <a:noFill/>
          <a:ln>
            <a:noFill/>
          </a:ln>
        </p:spPr>
      </p:pic>
      <p:sp>
        <p:nvSpPr>
          <p:cNvPr id="320" name="Google Shape;320;p20"/>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321" name="Google Shape;321;p20"/>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322" name="Google Shape;322;p20"/>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323" name="Google Shape;323;p20"/>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324" name="Google Shape;324;p20"/>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325" name="Google Shape;325;p20"/>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
        <p:nvSpPr>
          <p:cNvPr id="326" name="Google Shape;326;p20"/>
          <p:cNvSpPr txBox="1"/>
          <p:nvPr/>
        </p:nvSpPr>
        <p:spPr>
          <a:xfrm>
            <a:off x="1028700" y="1143000"/>
            <a:ext cx="4057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Arvo"/>
                <a:ea typeface="Arvo"/>
                <a:cs typeface="Arvo"/>
                <a:sym typeface="Arvo"/>
              </a:rPr>
              <a:t>gallery</a:t>
            </a:r>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21"/>
          <p:cNvPicPr preferRelativeResize="0"/>
          <p:nvPr/>
        </p:nvPicPr>
        <p:blipFill>
          <a:blip r:embed="rId3">
            <a:alphaModFix/>
          </a:blip>
          <a:stretch>
            <a:fillRect/>
          </a:stretch>
        </p:blipFill>
        <p:spPr>
          <a:xfrm>
            <a:off x="1016277" y="2506975"/>
            <a:ext cx="5161076" cy="6729582"/>
          </a:xfrm>
          <a:prstGeom prst="rect">
            <a:avLst/>
          </a:prstGeom>
          <a:noFill/>
          <a:ln>
            <a:noFill/>
          </a:ln>
        </p:spPr>
      </p:pic>
      <p:pic>
        <p:nvPicPr>
          <p:cNvPr id="332" name="Google Shape;332;p21"/>
          <p:cNvPicPr preferRelativeResize="0"/>
          <p:nvPr/>
        </p:nvPicPr>
        <p:blipFill>
          <a:blip r:embed="rId4">
            <a:alphaModFix/>
          </a:blip>
          <a:stretch>
            <a:fillRect/>
          </a:stretch>
        </p:blipFill>
        <p:spPr>
          <a:xfrm>
            <a:off x="6552884" y="2506970"/>
            <a:ext cx="5161076" cy="6729864"/>
          </a:xfrm>
          <a:prstGeom prst="rect">
            <a:avLst/>
          </a:prstGeom>
          <a:noFill/>
          <a:ln>
            <a:noFill/>
          </a:ln>
        </p:spPr>
      </p:pic>
      <p:grpSp>
        <p:nvGrpSpPr>
          <p:cNvPr id="333" name="Google Shape;333;p21"/>
          <p:cNvGrpSpPr/>
          <p:nvPr/>
        </p:nvGrpSpPr>
        <p:grpSpPr>
          <a:xfrm>
            <a:off x="1016312" y="5882640"/>
            <a:ext cx="5161037" cy="3375660"/>
            <a:chOff x="0" y="0"/>
            <a:chExt cx="1359285" cy="889063"/>
          </a:xfrm>
        </p:grpSpPr>
        <p:sp>
          <p:nvSpPr>
            <p:cNvPr id="334" name="Google Shape;334;p21"/>
            <p:cNvSpPr/>
            <p:nvPr/>
          </p:nvSpPr>
          <p:spPr>
            <a:xfrm>
              <a:off x="0" y="0"/>
              <a:ext cx="1359285" cy="889063"/>
            </a:xfrm>
            <a:custGeom>
              <a:rect b="b" l="l" r="r" t="t"/>
              <a:pathLst>
                <a:path extrusionOk="0" h="889063" w="1359285">
                  <a:moveTo>
                    <a:pt x="0" y="0"/>
                  </a:moveTo>
                  <a:lnTo>
                    <a:pt x="1359285" y="0"/>
                  </a:lnTo>
                  <a:lnTo>
                    <a:pt x="1359285" y="889063"/>
                  </a:lnTo>
                  <a:lnTo>
                    <a:pt x="0" y="889063"/>
                  </a:lnTo>
                  <a:close/>
                </a:path>
              </a:pathLst>
            </a:custGeom>
            <a:gradFill>
              <a:gsLst>
                <a:gs pos="0">
                  <a:srgbClr val="151318">
                    <a:alpha val="0"/>
                  </a:srgbClr>
                </a:gs>
                <a:gs pos="50000">
                  <a:srgbClr val="151318">
                    <a:alpha val="7450"/>
                  </a:srgbClr>
                </a:gs>
                <a:gs pos="100000">
                  <a:srgbClr val="151318"/>
                </a:gs>
              </a:gsLst>
              <a:lin ang="5400000" scaled="0"/>
            </a:gradFill>
            <a:ln>
              <a:noFill/>
            </a:ln>
          </p:spPr>
        </p:sp>
        <p:sp>
          <p:nvSpPr>
            <p:cNvPr id="335" name="Google Shape;335;p21"/>
            <p:cNvSpPr txBox="1"/>
            <p:nvPr/>
          </p:nvSpPr>
          <p:spPr>
            <a:xfrm>
              <a:off x="0" y="28575"/>
              <a:ext cx="1359285" cy="860488"/>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6" name="Google Shape;336;p21"/>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337" name="Google Shape;337;p21"/>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338" name="Google Shape;338;p21"/>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339" name="Google Shape;339;p21"/>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pic>
        <p:nvPicPr>
          <p:cNvPr id="340" name="Google Shape;340;p21"/>
          <p:cNvPicPr preferRelativeResize="0"/>
          <p:nvPr/>
        </p:nvPicPr>
        <p:blipFill>
          <a:blip r:embed="rId5">
            <a:alphaModFix/>
          </a:blip>
          <a:stretch>
            <a:fillRect/>
          </a:stretch>
        </p:blipFill>
        <p:spPr>
          <a:xfrm>
            <a:off x="12098217" y="2506970"/>
            <a:ext cx="5161076" cy="6729864"/>
          </a:xfrm>
          <a:prstGeom prst="rect">
            <a:avLst/>
          </a:prstGeom>
          <a:noFill/>
          <a:ln>
            <a:noFill/>
          </a:ln>
        </p:spPr>
      </p:pic>
      <p:sp>
        <p:nvSpPr>
          <p:cNvPr id="341" name="Google Shape;341;p21"/>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342" name="Google Shape;342;p21"/>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
        <p:nvSpPr>
          <p:cNvPr id="343" name="Google Shape;343;p21"/>
          <p:cNvSpPr txBox="1"/>
          <p:nvPr/>
        </p:nvSpPr>
        <p:spPr>
          <a:xfrm>
            <a:off x="1028700" y="1143000"/>
            <a:ext cx="6343404" cy="9829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200" u="none" cap="none" strike="noStrike">
                <a:solidFill>
                  <a:srgbClr val="151318"/>
                </a:solidFill>
                <a:latin typeface="Arvo"/>
                <a:ea typeface="Arvo"/>
                <a:cs typeface="Arvo"/>
                <a:sym typeface="Arvo"/>
              </a:rPr>
              <a:t>our projects</a:t>
            </a:r>
            <a:endParaRPr/>
          </a:p>
        </p:txBody>
      </p:sp>
      <p:grpSp>
        <p:nvGrpSpPr>
          <p:cNvPr id="344" name="Google Shape;344;p21"/>
          <p:cNvGrpSpPr/>
          <p:nvPr/>
        </p:nvGrpSpPr>
        <p:grpSpPr>
          <a:xfrm>
            <a:off x="1180360" y="7633270"/>
            <a:ext cx="4854150" cy="1356037"/>
            <a:chOff x="0" y="47625"/>
            <a:chExt cx="6472200" cy="1808049"/>
          </a:xfrm>
        </p:grpSpPr>
        <p:sp>
          <p:nvSpPr>
            <p:cNvPr id="345" name="Google Shape;345;p21"/>
            <p:cNvSpPr txBox="1"/>
            <p:nvPr/>
          </p:nvSpPr>
          <p:spPr>
            <a:xfrm>
              <a:off x="0" y="47625"/>
              <a:ext cx="6472200" cy="45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FFFFFF"/>
                  </a:solidFill>
                  <a:latin typeface="Arvo"/>
                  <a:ea typeface="Arvo"/>
                  <a:cs typeface="Arvo"/>
                  <a:sym typeface="Arvo"/>
                </a:rPr>
                <a:t>project one</a:t>
              </a:r>
              <a:endParaRPr/>
            </a:p>
          </p:txBody>
        </p:sp>
        <p:sp>
          <p:nvSpPr>
            <p:cNvPr id="346" name="Google Shape;346;p21"/>
            <p:cNvSpPr txBox="1"/>
            <p:nvPr/>
          </p:nvSpPr>
          <p:spPr>
            <a:xfrm>
              <a:off x="0" y="673674"/>
              <a:ext cx="64722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Arvo"/>
                  <a:ea typeface="Arvo"/>
                  <a:cs typeface="Arvo"/>
                  <a:sym typeface="Arvo"/>
                </a:rPr>
                <a:t>Briefly elaborate on what you want to discuss. Lorem ipsum dolor sit amet, consectetur adipiscing elit, sed do eiusmod tempor incididunt ut labore.</a:t>
              </a:r>
              <a:endParaRPr/>
            </a:p>
          </p:txBody>
        </p:sp>
      </p:grpSp>
      <p:grpSp>
        <p:nvGrpSpPr>
          <p:cNvPr id="347" name="Google Shape;347;p21"/>
          <p:cNvGrpSpPr/>
          <p:nvPr/>
        </p:nvGrpSpPr>
        <p:grpSpPr>
          <a:xfrm>
            <a:off x="6552877" y="5882640"/>
            <a:ext cx="5161037" cy="3375660"/>
            <a:chOff x="0" y="0"/>
            <a:chExt cx="1359285" cy="889063"/>
          </a:xfrm>
        </p:grpSpPr>
        <p:sp>
          <p:nvSpPr>
            <p:cNvPr id="348" name="Google Shape;348;p21"/>
            <p:cNvSpPr/>
            <p:nvPr/>
          </p:nvSpPr>
          <p:spPr>
            <a:xfrm>
              <a:off x="0" y="0"/>
              <a:ext cx="1359285" cy="889063"/>
            </a:xfrm>
            <a:custGeom>
              <a:rect b="b" l="l" r="r" t="t"/>
              <a:pathLst>
                <a:path extrusionOk="0" h="889063" w="1359285">
                  <a:moveTo>
                    <a:pt x="0" y="0"/>
                  </a:moveTo>
                  <a:lnTo>
                    <a:pt x="1359285" y="0"/>
                  </a:lnTo>
                  <a:lnTo>
                    <a:pt x="1359285" y="889063"/>
                  </a:lnTo>
                  <a:lnTo>
                    <a:pt x="0" y="889063"/>
                  </a:lnTo>
                  <a:close/>
                </a:path>
              </a:pathLst>
            </a:custGeom>
            <a:gradFill>
              <a:gsLst>
                <a:gs pos="0">
                  <a:srgbClr val="151318">
                    <a:alpha val="0"/>
                  </a:srgbClr>
                </a:gs>
                <a:gs pos="50000">
                  <a:srgbClr val="151318">
                    <a:alpha val="7450"/>
                  </a:srgbClr>
                </a:gs>
                <a:gs pos="100000">
                  <a:srgbClr val="151318"/>
                </a:gs>
              </a:gsLst>
              <a:lin ang="5400000" scaled="0"/>
            </a:gradFill>
            <a:ln>
              <a:noFill/>
            </a:ln>
          </p:spPr>
        </p:sp>
        <p:sp>
          <p:nvSpPr>
            <p:cNvPr id="349" name="Google Shape;349;p21"/>
            <p:cNvSpPr txBox="1"/>
            <p:nvPr/>
          </p:nvSpPr>
          <p:spPr>
            <a:xfrm>
              <a:off x="0" y="28575"/>
              <a:ext cx="1359285" cy="860488"/>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1"/>
          <p:cNvGrpSpPr/>
          <p:nvPr/>
        </p:nvGrpSpPr>
        <p:grpSpPr>
          <a:xfrm>
            <a:off x="6716926" y="7633270"/>
            <a:ext cx="4854150" cy="1356037"/>
            <a:chOff x="0" y="47625"/>
            <a:chExt cx="6472200" cy="1808049"/>
          </a:xfrm>
        </p:grpSpPr>
        <p:sp>
          <p:nvSpPr>
            <p:cNvPr id="351" name="Google Shape;351;p21"/>
            <p:cNvSpPr txBox="1"/>
            <p:nvPr/>
          </p:nvSpPr>
          <p:spPr>
            <a:xfrm>
              <a:off x="0" y="47625"/>
              <a:ext cx="6472200" cy="45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FFFFFF"/>
                  </a:solidFill>
                  <a:latin typeface="Arvo"/>
                  <a:ea typeface="Arvo"/>
                  <a:cs typeface="Arvo"/>
                  <a:sym typeface="Arvo"/>
                </a:rPr>
                <a:t>project two</a:t>
              </a:r>
              <a:endParaRPr/>
            </a:p>
          </p:txBody>
        </p:sp>
        <p:sp>
          <p:nvSpPr>
            <p:cNvPr id="352" name="Google Shape;352;p21"/>
            <p:cNvSpPr txBox="1"/>
            <p:nvPr/>
          </p:nvSpPr>
          <p:spPr>
            <a:xfrm>
              <a:off x="0" y="673674"/>
              <a:ext cx="64722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Arvo"/>
                  <a:ea typeface="Arvo"/>
                  <a:cs typeface="Arvo"/>
                  <a:sym typeface="Arvo"/>
                </a:rPr>
                <a:t>Briefly elaborate on what you want to discuss. Lorem ipsum dolor sit amet, consectetur adipiscing elit, sed do eiusmod tempor incididunt ut labore.</a:t>
              </a:r>
              <a:endParaRPr/>
            </a:p>
          </p:txBody>
        </p:sp>
      </p:grpSp>
      <p:grpSp>
        <p:nvGrpSpPr>
          <p:cNvPr id="353" name="Google Shape;353;p21"/>
          <p:cNvGrpSpPr/>
          <p:nvPr/>
        </p:nvGrpSpPr>
        <p:grpSpPr>
          <a:xfrm>
            <a:off x="12077055" y="5882640"/>
            <a:ext cx="5161037" cy="3375660"/>
            <a:chOff x="0" y="0"/>
            <a:chExt cx="1359285" cy="889063"/>
          </a:xfrm>
        </p:grpSpPr>
        <p:sp>
          <p:nvSpPr>
            <p:cNvPr id="354" name="Google Shape;354;p21"/>
            <p:cNvSpPr/>
            <p:nvPr/>
          </p:nvSpPr>
          <p:spPr>
            <a:xfrm>
              <a:off x="0" y="0"/>
              <a:ext cx="1359285" cy="889063"/>
            </a:xfrm>
            <a:custGeom>
              <a:rect b="b" l="l" r="r" t="t"/>
              <a:pathLst>
                <a:path extrusionOk="0" h="889063" w="1359285">
                  <a:moveTo>
                    <a:pt x="0" y="0"/>
                  </a:moveTo>
                  <a:lnTo>
                    <a:pt x="1359285" y="0"/>
                  </a:lnTo>
                  <a:lnTo>
                    <a:pt x="1359285" y="889063"/>
                  </a:lnTo>
                  <a:lnTo>
                    <a:pt x="0" y="889063"/>
                  </a:lnTo>
                  <a:close/>
                </a:path>
              </a:pathLst>
            </a:custGeom>
            <a:gradFill>
              <a:gsLst>
                <a:gs pos="0">
                  <a:srgbClr val="151318">
                    <a:alpha val="0"/>
                  </a:srgbClr>
                </a:gs>
                <a:gs pos="50000">
                  <a:srgbClr val="151318">
                    <a:alpha val="7450"/>
                  </a:srgbClr>
                </a:gs>
                <a:gs pos="100000">
                  <a:srgbClr val="151318"/>
                </a:gs>
              </a:gsLst>
              <a:lin ang="5400000" scaled="0"/>
            </a:gradFill>
            <a:ln>
              <a:noFill/>
            </a:ln>
          </p:spPr>
        </p:sp>
        <p:sp>
          <p:nvSpPr>
            <p:cNvPr id="355" name="Google Shape;355;p21"/>
            <p:cNvSpPr txBox="1"/>
            <p:nvPr/>
          </p:nvSpPr>
          <p:spPr>
            <a:xfrm>
              <a:off x="0" y="28575"/>
              <a:ext cx="1359285" cy="860488"/>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1"/>
          <p:cNvGrpSpPr/>
          <p:nvPr/>
        </p:nvGrpSpPr>
        <p:grpSpPr>
          <a:xfrm>
            <a:off x="12241103" y="7633270"/>
            <a:ext cx="4854150" cy="1356037"/>
            <a:chOff x="0" y="47625"/>
            <a:chExt cx="6472200" cy="1808049"/>
          </a:xfrm>
        </p:grpSpPr>
        <p:sp>
          <p:nvSpPr>
            <p:cNvPr id="357" name="Google Shape;357;p21"/>
            <p:cNvSpPr txBox="1"/>
            <p:nvPr/>
          </p:nvSpPr>
          <p:spPr>
            <a:xfrm>
              <a:off x="0" y="47625"/>
              <a:ext cx="6472200" cy="45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FFFFFF"/>
                  </a:solidFill>
                  <a:latin typeface="Arvo"/>
                  <a:ea typeface="Arvo"/>
                  <a:cs typeface="Arvo"/>
                  <a:sym typeface="Arvo"/>
                </a:rPr>
                <a:t>project three</a:t>
              </a:r>
              <a:endParaRPr/>
            </a:p>
          </p:txBody>
        </p:sp>
        <p:sp>
          <p:nvSpPr>
            <p:cNvPr id="358" name="Google Shape;358;p21"/>
            <p:cNvSpPr txBox="1"/>
            <p:nvPr/>
          </p:nvSpPr>
          <p:spPr>
            <a:xfrm>
              <a:off x="0" y="673674"/>
              <a:ext cx="64722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Arvo"/>
                  <a:ea typeface="Arvo"/>
                  <a:cs typeface="Arvo"/>
                  <a:sym typeface="Arvo"/>
                </a:rPr>
                <a:t>Briefly elaborate on what you want to discuss. Lorem ipsum dolor sit amet, consectetur adipiscing elit, sed do eiusmod tempor incididunt ut labore.</a:t>
              </a:r>
              <a:endParaRPr/>
            </a:p>
          </p:txBody>
        </p:sp>
      </p:gr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22"/>
          <p:cNvPicPr preferRelativeResize="0"/>
          <p:nvPr/>
        </p:nvPicPr>
        <p:blipFill>
          <a:blip r:embed="rId3">
            <a:alphaModFix/>
          </a:blip>
          <a:stretch>
            <a:fillRect/>
          </a:stretch>
        </p:blipFill>
        <p:spPr>
          <a:xfrm>
            <a:off x="1028705" y="1028708"/>
            <a:ext cx="7788424" cy="6405786"/>
          </a:xfrm>
          <a:prstGeom prst="rect">
            <a:avLst/>
          </a:prstGeom>
          <a:noFill/>
          <a:ln>
            <a:noFill/>
          </a:ln>
        </p:spPr>
      </p:pic>
      <p:pic>
        <p:nvPicPr>
          <p:cNvPr id="364" name="Google Shape;364;p22"/>
          <p:cNvPicPr preferRelativeResize="0"/>
          <p:nvPr/>
        </p:nvPicPr>
        <p:blipFill>
          <a:blip r:embed="rId4">
            <a:alphaModFix/>
          </a:blip>
          <a:stretch>
            <a:fillRect/>
          </a:stretch>
        </p:blipFill>
        <p:spPr>
          <a:xfrm>
            <a:off x="1028701" y="7625356"/>
            <a:ext cx="2392450" cy="1632942"/>
          </a:xfrm>
          <a:prstGeom prst="rect">
            <a:avLst/>
          </a:prstGeom>
          <a:noFill/>
          <a:ln>
            <a:noFill/>
          </a:ln>
        </p:spPr>
      </p:pic>
      <p:pic>
        <p:nvPicPr>
          <p:cNvPr id="365" name="Google Shape;365;p22"/>
          <p:cNvPicPr preferRelativeResize="0"/>
          <p:nvPr/>
        </p:nvPicPr>
        <p:blipFill>
          <a:blip r:embed="rId5">
            <a:alphaModFix/>
          </a:blip>
          <a:stretch>
            <a:fillRect/>
          </a:stretch>
        </p:blipFill>
        <p:spPr>
          <a:xfrm>
            <a:off x="3726702" y="7625356"/>
            <a:ext cx="2392450" cy="1632942"/>
          </a:xfrm>
          <a:prstGeom prst="rect">
            <a:avLst/>
          </a:prstGeom>
          <a:noFill/>
          <a:ln>
            <a:noFill/>
          </a:ln>
        </p:spPr>
      </p:pic>
      <p:pic>
        <p:nvPicPr>
          <p:cNvPr id="366" name="Google Shape;366;p22"/>
          <p:cNvPicPr preferRelativeResize="0"/>
          <p:nvPr/>
        </p:nvPicPr>
        <p:blipFill>
          <a:blip r:embed="rId6">
            <a:alphaModFix/>
          </a:blip>
          <a:stretch>
            <a:fillRect/>
          </a:stretch>
        </p:blipFill>
        <p:spPr>
          <a:xfrm>
            <a:off x="6424702" y="7616670"/>
            <a:ext cx="2392450" cy="1641628"/>
          </a:xfrm>
          <a:prstGeom prst="rect">
            <a:avLst/>
          </a:prstGeom>
          <a:noFill/>
          <a:ln>
            <a:noFill/>
          </a:ln>
        </p:spPr>
      </p:pic>
      <p:sp>
        <p:nvSpPr>
          <p:cNvPr id="367" name="Google Shape;367;p22"/>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368" name="Google Shape;368;p22"/>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369" name="Google Shape;369;p22"/>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370" name="Google Shape;370;p22"/>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371" name="Google Shape;371;p22"/>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372" name="Google Shape;372;p22"/>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
        <p:nvSpPr>
          <p:cNvPr id="373" name="Google Shape;373;p22"/>
          <p:cNvSpPr txBox="1"/>
          <p:nvPr/>
        </p:nvSpPr>
        <p:spPr>
          <a:xfrm>
            <a:off x="9144000" y="1143000"/>
            <a:ext cx="81153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Arvo"/>
                <a:ea typeface="Arvo"/>
                <a:cs typeface="Arvo"/>
                <a:sym typeface="Arvo"/>
              </a:rPr>
              <a:t>project one</a:t>
            </a:r>
            <a:endParaRPr/>
          </a:p>
        </p:txBody>
      </p:sp>
      <p:sp>
        <p:nvSpPr>
          <p:cNvPr id="374" name="Google Shape;374;p22"/>
          <p:cNvSpPr txBox="1"/>
          <p:nvPr/>
        </p:nvSpPr>
        <p:spPr>
          <a:xfrm>
            <a:off x="9144000" y="2395219"/>
            <a:ext cx="8115300" cy="4876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Presentations are communication tools that can be used as demonstrations, lectures, speeches, reports, and more. It is mostly presented before an audience. </a:t>
            </a:r>
            <a:endParaRPr/>
          </a:p>
          <a:p>
            <a:pPr indent="0" lvl="0" marL="0" marR="0" rtl="0" algn="l">
              <a:lnSpc>
                <a:spcPct val="80000"/>
              </a:lnSpc>
              <a:spcBef>
                <a:spcPts val="0"/>
              </a:spcBef>
              <a:spcAft>
                <a:spcPts val="0"/>
              </a:spcAft>
              <a:buNone/>
            </a:pPr>
            <a:r>
              <a:t/>
            </a:r>
            <a:endParaRPr b="0" i="0" sz="1800" u="none" cap="none" strike="noStrike">
              <a:solidFill>
                <a:srgbClr val="151318"/>
              </a:solidFill>
              <a:latin typeface="Arvo"/>
              <a:ea typeface="Arvo"/>
              <a:cs typeface="Arvo"/>
              <a:sym typeface="Arvo"/>
            </a:endParaRPr>
          </a:p>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a:p>
            <a:pPr indent="0" lvl="0" marL="0" marR="0" rtl="0" algn="l">
              <a:lnSpc>
                <a:spcPct val="80000"/>
              </a:lnSpc>
              <a:spcBef>
                <a:spcPts val="0"/>
              </a:spcBef>
              <a:spcAft>
                <a:spcPts val="0"/>
              </a:spcAft>
              <a:buNone/>
            </a:pPr>
            <a:r>
              <a:t/>
            </a:r>
            <a:endParaRPr b="0" i="0" sz="1800" u="none" cap="none" strike="noStrike">
              <a:solidFill>
                <a:srgbClr val="151318"/>
              </a:solidFill>
              <a:latin typeface="Arvo"/>
              <a:ea typeface="Arvo"/>
              <a:cs typeface="Arvo"/>
              <a:sym typeface="Arvo"/>
            </a:endParaRPr>
          </a:p>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Vestibulum rhoncus est pellentesque elit ullamcorper dignissim. Quis hendrerit dolor magna eget est. Tortor dignissim convallis aenean et tortor at risus viverra adipiscing. Non arcu risus quis varius quam quisque id diam vel. Placerat duis ultricies lacus sed turpis. Amet commodo nulla facilisi nullam vehicula. Leo in vitae turpis massa sed elementum tempus. Sollicitudin nibh sit amet commodo nulla facilisi nullam vehicula ipsum.</a:t>
            </a: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23"/>
          <p:cNvPicPr preferRelativeResize="0"/>
          <p:nvPr/>
        </p:nvPicPr>
        <p:blipFill>
          <a:blip r:embed="rId3">
            <a:alphaModFix/>
          </a:blip>
          <a:stretch>
            <a:fillRect/>
          </a:stretch>
        </p:blipFill>
        <p:spPr>
          <a:xfrm>
            <a:off x="1028700" y="6600778"/>
            <a:ext cx="3239625" cy="2655222"/>
          </a:xfrm>
          <a:prstGeom prst="rect">
            <a:avLst/>
          </a:prstGeom>
          <a:noFill/>
          <a:ln>
            <a:noFill/>
          </a:ln>
        </p:spPr>
      </p:pic>
      <p:pic>
        <p:nvPicPr>
          <p:cNvPr id="380" name="Google Shape;380;p23"/>
          <p:cNvPicPr preferRelativeResize="0"/>
          <p:nvPr/>
        </p:nvPicPr>
        <p:blipFill>
          <a:blip r:embed="rId4">
            <a:alphaModFix/>
          </a:blip>
          <a:stretch>
            <a:fillRect/>
          </a:stretch>
        </p:blipFill>
        <p:spPr>
          <a:xfrm>
            <a:off x="4643400" y="6611150"/>
            <a:ext cx="3239625" cy="2644850"/>
          </a:xfrm>
          <a:prstGeom prst="rect">
            <a:avLst/>
          </a:prstGeom>
          <a:noFill/>
          <a:ln>
            <a:noFill/>
          </a:ln>
        </p:spPr>
      </p:pic>
      <p:pic>
        <p:nvPicPr>
          <p:cNvPr id="381" name="Google Shape;381;p23"/>
          <p:cNvPicPr preferRelativeResize="0"/>
          <p:nvPr/>
        </p:nvPicPr>
        <p:blipFill>
          <a:blip r:embed="rId5">
            <a:alphaModFix/>
          </a:blip>
          <a:stretch>
            <a:fillRect/>
          </a:stretch>
        </p:blipFill>
        <p:spPr>
          <a:xfrm>
            <a:off x="8258125" y="6600757"/>
            <a:ext cx="3239650" cy="2655243"/>
          </a:xfrm>
          <a:prstGeom prst="rect">
            <a:avLst/>
          </a:prstGeom>
          <a:noFill/>
          <a:ln>
            <a:noFill/>
          </a:ln>
        </p:spPr>
      </p:pic>
      <p:pic>
        <p:nvPicPr>
          <p:cNvPr id="382" name="Google Shape;382;p23"/>
          <p:cNvPicPr preferRelativeResize="0"/>
          <p:nvPr/>
        </p:nvPicPr>
        <p:blipFill>
          <a:blip r:embed="rId6">
            <a:alphaModFix/>
          </a:blip>
          <a:stretch>
            <a:fillRect/>
          </a:stretch>
        </p:blipFill>
        <p:spPr>
          <a:xfrm>
            <a:off x="1028700" y="1032475"/>
            <a:ext cx="16230702" cy="5190975"/>
          </a:xfrm>
          <a:prstGeom prst="rect">
            <a:avLst/>
          </a:prstGeom>
          <a:noFill/>
          <a:ln>
            <a:noFill/>
          </a:ln>
        </p:spPr>
      </p:pic>
      <p:grpSp>
        <p:nvGrpSpPr>
          <p:cNvPr id="383" name="Google Shape;383;p23"/>
          <p:cNvGrpSpPr/>
          <p:nvPr/>
        </p:nvGrpSpPr>
        <p:grpSpPr>
          <a:xfrm>
            <a:off x="1028700" y="3404344"/>
            <a:ext cx="16230600" cy="2817861"/>
            <a:chOff x="0" y="0"/>
            <a:chExt cx="4274726" cy="742153"/>
          </a:xfrm>
        </p:grpSpPr>
        <p:sp>
          <p:nvSpPr>
            <p:cNvPr id="384" name="Google Shape;384;p23"/>
            <p:cNvSpPr/>
            <p:nvPr/>
          </p:nvSpPr>
          <p:spPr>
            <a:xfrm>
              <a:off x="0" y="0"/>
              <a:ext cx="4274726" cy="742153"/>
            </a:xfrm>
            <a:custGeom>
              <a:rect b="b" l="l" r="r" t="t"/>
              <a:pathLst>
                <a:path extrusionOk="0" h="742153" w="4274726">
                  <a:moveTo>
                    <a:pt x="0" y="0"/>
                  </a:moveTo>
                  <a:lnTo>
                    <a:pt x="4274726" y="0"/>
                  </a:lnTo>
                  <a:lnTo>
                    <a:pt x="4274726" y="742153"/>
                  </a:lnTo>
                  <a:lnTo>
                    <a:pt x="0" y="742153"/>
                  </a:lnTo>
                  <a:close/>
                </a:path>
              </a:pathLst>
            </a:custGeom>
            <a:gradFill>
              <a:gsLst>
                <a:gs pos="0">
                  <a:srgbClr val="151318">
                    <a:alpha val="0"/>
                  </a:srgbClr>
                </a:gs>
                <a:gs pos="50000">
                  <a:srgbClr val="151318">
                    <a:alpha val="7450"/>
                  </a:srgbClr>
                </a:gs>
                <a:gs pos="100000">
                  <a:srgbClr val="151318"/>
                </a:gs>
              </a:gsLst>
              <a:lin ang="5400000" scaled="0"/>
            </a:gradFill>
            <a:ln>
              <a:noFill/>
            </a:ln>
          </p:spPr>
        </p:sp>
        <p:sp>
          <p:nvSpPr>
            <p:cNvPr id="385" name="Google Shape;385;p23"/>
            <p:cNvSpPr txBox="1"/>
            <p:nvPr/>
          </p:nvSpPr>
          <p:spPr>
            <a:xfrm>
              <a:off x="0" y="28575"/>
              <a:ext cx="4274726" cy="713578"/>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6" name="Google Shape;386;p23"/>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387" name="Google Shape;387;p23"/>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388" name="Google Shape;388;p23"/>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389" name="Google Shape;389;p23"/>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390" name="Google Shape;390;p23"/>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391" name="Google Shape;391;p23"/>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grpSp>
        <p:nvGrpSpPr>
          <p:cNvPr id="392" name="Google Shape;392;p23"/>
          <p:cNvGrpSpPr/>
          <p:nvPr/>
        </p:nvGrpSpPr>
        <p:grpSpPr>
          <a:xfrm>
            <a:off x="1363377" y="4848994"/>
            <a:ext cx="5809950" cy="1134412"/>
            <a:chOff x="0" y="47625"/>
            <a:chExt cx="7746600" cy="1512549"/>
          </a:xfrm>
        </p:grpSpPr>
        <p:sp>
          <p:nvSpPr>
            <p:cNvPr id="393" name="Google Shape;393;p23"/>
            <p:cNvSpPr txBox="1"/>
            <p:nvPr/>
          </p:nvSpPr>
          <p:spPr>
            <a:xfrm>
              <a:off x="0" y="47625"/>
              <a:ext cx="7746600" cy="45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FFFFFF"/>
                  </a:solidFill>
                  <a:latin typeface="Arvo"/>
                  <a:ea typeface="Arvo"/>
                  <a:cs typeface="Arvo"/>
                  <a:sym typeface="Arvo"/>
                </a:rPr>
                <a:t>project two</a:t>
              </a:r>
              <a:endParaRPr/>
            </a:p>
          </p:txBody>
        </p:sp>
        <p:sp>
          <p:nvSpPr>
            <p:cNvPr id="394" name="Google Shape;394;p23"/>
            <p:cNvSpPr txBox="1"/>
            <p:nvPr/>
          </p:nvSpPr>
          <p:spPr>
            <a:xfrm>
              <a:off x="0" y="673674"/>
              <a:ext cx="77466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FFFFFF"/>
                  </a:solidFill>
                  <a:latin typeface="Arvo"/>
                  <a:ea typeface="Arvo"/>
                  <a:cs typeface="Arvo"/>
                  <a:sym typeface="Arvo"/>
                </a:rPr>
                <a:t>Briefly elaborate on what you want to discuss. Lorem ipsum dolor sit amet, consectetur adipiscing elit, sed do eiusmod tempor incididunt ut labore.</a:t>
              </a:r>
              <a:endParaRPr/>
            </a:p>
          </p:txBody>
        </p:sp>
      </p:grpSp>
      <p:cxnSp>
        <p:nvCxnSpPr>
          <p:cNvPr id="395" name="Google Shape;395;p23"/>
          <p:cNvCxnSpPr/>
          <p:nvPr/>
        </p:nvCxnSpPr>
        <p:spPr>
          <a:xfrm>
            <a:off x="11795760" y="7265283"/>
            <a:ext cx="5463540" cy="0"/>
          </a:xfrm>
          <a:prstGeom prst="straightConnector1">
            <a:avLst/>
          </a:prstGeom>
          <a:noFill/>
          <a:ln cap="flat" cmpd="sng" w="19050">
            <a:solidFill>
              <a:srgbClr val="000000"/>
            </a:solidFill>
            <a:prstDash val="solid"/>
            <a:round/>
            <a:headEnd len="sm" w="sm" type="none"/>
            <a:tailEnd len="sm" w="sm" type="none"/>
          </a:ln>
        </p:spPr>
      </p:cxnSp>
      <p:sp>
        <p:nvSpPr>
          <p:cNvPr id="396" name="Google Shape;396;p23"/>
          <p:cNvSpPr txBox="1"/>
          <p:nvPr/>
        </p:nvSpPr>
        <p:spPr>
          <a:xfrm>
            <a:off x="11795760" y="6866826"/>
            <a:ext cx="5463540"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Arvo"/>
                <a:ea typeface="Arvo"/>
                <a:cs typeface="Arvo"/>
                <a:sym typeface="Arvo"/>
              </a:rPr>
              <a:t>Specification</a:t>
            </a:r>
            <a:endParaRPr/>
          </a:p>
        </p:txBody>
      </p:sp>
      <p:cxnSp>
        <p:nvCxnSpPr>
          <p:cNvPr id="397" name="Google Shape;397;p23"/>
          <p:cNvCxnSpPr/>
          <p:nvPr/>
        </p:nvCxnSpPr>
        <p:spPr>
          <a:xfrm>
            <a:off x="11795760" y="7845028"/>
            <a:ext cx="5463540" cy="0"/>
          </a:xfrm>
          <a:prstGeom prst="straightConnector1">
            <a:avLst/>
          </a:prstGeom>
          <a:noFill/>
          <a:ln cap="flat" cmpd="sng" w="19050">
            <a:solidFill>
              <a:srgbClr val="000000"/>
            </a:solidFill>
            <a:prstDash val="solid"/>
            <a:round/>
            <a:headEnd len="sm" w="sm" type="none"/>
            <a:tailEnd len="sm" w="sm" type="none"/>
          </a:ln>
        </p:spPr>
      </p:cxnSp>
      <p:sp>
        <p:nvSpPr>
          <p:cNvPr id="398" name="Google Shape;398;p23"/>
          <p:cNvSpPr txBox="1"/>
          <p:nvPr/>
        </p:nvSpPr>
        <p:spPr>
          <a:xfrm>
            <a:off x="11795760" y="7446571"/>
            <a:ext cx="5463540"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Arvo"/>
                <a:ea typeface="Arvo"/>
                <a:cs typeface="Arvo"/>
                <a:sym typeface="Arvo"/>
              </a:rPr>
              <a:t>Specification</a:t>
            </a:r>
            <a:endParaRPr/>
          </a:p>
        </p:txBody>
      </p:sp>
      <p:cxnSp>
        <p:nvCxnSpPr>
          <p:cNvPr id="399" name="Google Shape;399;p23"/>
          <p:cNvCxnSpPr/>
          <p:nvPr/>
        </p:nvCxnSpPr>
        <p:spPr>
          <a:xfrm>
            <a:off x="11795760" y="8424772"/>
            <a:ext cx="5463540" cy="0"/>
          </a:xfrm>
          <a:prstGeom prst="straightConnector1">
            <a:avLst/>
          </a:prstGeom>
          <a:noFill/>
          <a:ln cap="flat" cmpd="sng" w="19050">
            <a:solidFill>
              <a:srgbClr val="000000"/>
            </a:solidFill>
            <a:prstDash val="solid"/>
            <a:round/>
            <a:headEnd len="sm" w="sm" type="none"/>
            <a:tailEnd len="sm" w="sm" type="none"/>
          </a:ln>
        </p:spPr>
      </p:cxnSp>
      <p:sp>
        <p:nvSpPr>
          <p:cNvPr id="400" name="Google Shape;400;p23"/>
          <p:cNvSpPr txBox="1"/>
          <p:nvPr/>
        </p:nvSpPr>
        <p:spPr>
          <a:xfrm>
            <a:off x="11795760" y="8026315"/>
            <a:ext cx="5463540"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Arvo"/>
                <a:ea typeface="Arvo"/>
                <a:cs typeface="Arvo"/>
                <a:sym typeface="Arvo"/>
              </a:rPr>
              <a:t>Specification</a:t>
            </a:r>
            <a:endParaRPr/>
          </a:p>
        </p:txBody>
      </p:sp>
      <p:cxnSp>
        <p:nvCxnSpPr>
          <p:cNvPr id="401" name="Google Shape;401;p23"/>
          <p:cNvCxnSpPr/>
          <p:nvPr/>
        </p:nvCxnSpPr>
        <p:spPr>
          <a:xfrm>
            <a:off x="11795760" y="9004204"/>
            <a:ext cx="5463540" cy="0"/>
          </a:xfrm>
          <a:prstGeom prst="straightConnector1">
            <a:avLst/>
          </a:prstGeom>
          <a:noFill/>
          <a:ln cap="flat" cmpd="sng" w="19050">
            <a:solidFill>
              <a:srgbClr val="000000"/>
            </a:solidFill>
            <a:prstDash val="solid"/>
            <a:round/>
            <a:headEnd len="sm" w="sm" type="none"/>
            <a:tailEnd len="sm" w="sm" type="none"/>
          </a:ln>
        </p:spPr>
      </p:cxnSp>
      <p:sp>
        <p:nvSpPr>
          <p:cNvPr id="402" name="Google Shape;402;p23"/>
          <p:cNvSpPr txBox="1"/>
          <p:nvPr/>
        </p:nvSpPr>
        <p:spPr>
          <a:xfrm>
            <a:off x="11795760" y="8605747"/>
            <a:ext cx="5463540"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Arvo"/>
                <a:ea typeface="Arvo"/>
                <a:cs typeface="Arvo"/>
                <a:sym typeface="Arvo"/>
              </a:rPr>
              <a:t>Specification</a:t>
            </a:r>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24"/>
          <p:cNvPicPr preferRelativeResize="0"/>
          <p:nvPr/>
        </p:nvPicPr>
        <p:blipFill>
          <a:blip r:embed="rId3">
            <a:alphaModFix/>
          </a:blip>
          <a:stretch>
            <a:fillRect/>
          </a:stretch>
        </p:blipFill>
        <p:spPr>
          <a:xfrm>
            <a:off x="1028700" y="1028701"/>
            <a:ext cx="16219786" cy="7159524"/>
          </a:xfrm>
          <a:prstGeom prst="rect">
            <a:avLst/>
          </a:prstGeom>
          <a:noFill/>
          <a:ln>
            <a:noFill/>
          </a:ln>
        </p:spPr>
      </p:pic>
      <p:sp>
        <p:nvSpPr>
          <p:cNvPr id="408" name="Google Shape;408;p24"/>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409" name="Google Shape;409;p24"/>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410" name="Google Shape;410;p24"/>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411" name="Google Shape;411;p24"/>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412" name="Google Shape;412;p24"/>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413" name="Google Shape;413;p24"/>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
        <p:nvSpPr>
          <p:cNvPr id="414" name="Google Shape;414;p24"/>
          <p:cNvSpPr txBox="1"/>
          <p:nvPr/>
        </p:nvSpPr>
        <p:spPr>
          <a:xfrm>
            <a:off x="1028700" y="8320180"/>
            <a:ext cx="16230600" cy="842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6843" u="none" cap="none" strike="noStrike">
                <a:solidFill>
                  <a:srgbClr val="151318"/>
                </a:solidFill>
                <a:latin typeface="Arvo"/>
                <a:ea typeface="Arvo"/>
                <a:cs typeface="Arvo"/>
                <a:sym typeface="Arvo"/>
              </a:rPr>
              <a:t>a picture is worth a thousand words</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5"/>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420" name="Google Shape;420;p25"/>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421" name="Google Shape;421;p25"/>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422" name="Google Shape;422;p25"/>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423" name="Google Shape;423;p25"/>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424" name="Google Shape;424;p25"/>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
        <p:nvSpPr>
          <p:cNvPr id="425" name="Google Shape;425;p25"/>
          <p:cNvSpPr txBox="1"/>
          <p:nvPr/>
        </p:nvSpPr>
        <p:spPr>
          <a:xfrm>
            <a:off x="6268225" y="2437348"/>
            <a:ext cx="5751600" cy="2668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1670" u="none" cap="none" strike="noStrike">
                <a:solidFill>
                  <a:srgbClr val="000000"/>
                </a:solidFill>
                <a:latin typeface="Arvo"/>
                <a:ea typeface="Arvo"/>
                <a:cs typeface="Arvo"/>
                <a:sym typeface="Arvo"/>
              </a:rPr>
              <a:t>“</a:t>
            </a:r>
            <a:endParaRPr/>
          </a:p>
        </p:txBody>
      </p:sp>
      <p:sp>
        <p:nvSpPr>
          <p:cNvPr id="426" name="Google Shape;426;p25"/>
          <p:cNvSpPr txBox="1"/>
          <p:nvPr/>
        </p:nvSpPr>
        <p:spPr>
          <a:xfrm>
            <a:off x="3936646" y="3840291"/>
            <a:ext cx="10414800" cy="2659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7200" u="none" cap="none" strike="noStrike">
                <a:solidFill>
                  <a:srgbClr val="151318"/>
                </a:solidFill>
                <a:latin typeface="Arvo"/>
                <a:ea typeface="Arvo"/>
                <a:cs typeface="Arvo"/>
                <a:sym typeface="Arvo"/>
              </a:rPr>
              <a:t>write an original statement or inspiring quote</a:t>
            </a:r>
            <a:endParaRPr/>
          </a:p>
        </p:txBody>
      </p:sp>
      <p:sp>
        <p:nvSpPr>
          <p:cNvPr id="427" name="Google Shape;427;p25"/>
          <p:cNvSpPr txBox="1"/>
          <p:nvPr/>
        </p:nvSpPr>
        <p:spPr>
          <a:xfrm>
            <a:off x="2741618" y="7242621"/>
            <a:ext cx="12804900" cy="221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 Include a credit, citation, or supporting message</a:t>
            </a:r>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26"/>
          <p:cNvPicPr preferRelativeResize="0"/>
          <p:nvPr/>
        </p:nvPicPr>
        <p:blipFill>
          <a:blip r:embed="rId3">
            <a:alphaModFix/>
          </a:blip>
          <a:stretch>
            <a:fillRect/>
          </a:stretch>
        </p:blipFill>
        <p:spPr>
          <a:xfrm>
            <a:off x="1028700" y="1028705"/>
            <a:ext cx="8115300" cy="8229561"/>
          </a:xfrm>
          <a:prstGeom prst="rect">
            <a:avLst/>
          </a:prstGeom>
          <a:noFill/>
          <a:ln>
            <a:noFill/>
          </a:ln>
        </p:spPr>
      </p:pic>
      <p:sp>
        <p:nvSpPr>
          <p:cNvPr id="433" name="Google Shape;433;p26"/>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434" name="Google Shape;434;p26"/>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435" name="Google Shape;435;p26"/>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436" name="Google Shape;436;p26"/>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437" name="Google Shape;437;p26"/>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438" name="Google Shape;438;p26"/>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
        <p:nvSpPr>
          <p:cNvPr id="439" name="Google Shape;439;p26"/>
          <p:cNvSpPr txBox="1"/>
          <p:nvPr/>
        </p:nvSpPr>
        <p:spPr>
          <a:xfrm>
            <a:off x="9560540" y="7088364"/>
            <a:ext cx="76989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123 Anywhere St., Any City,ST 12345</a:t>
            </a:r>
            <a:endParaRPr/>
          </a:p>
        </p:txBody>
      </p:sp>
      <p:sp>
        <p:nvSpPr>
          <p:cNvPr id="440" name="Google Shape;440;p26"/>
          <p:cNvSpPr txBox="1"/>
          <p:nvPr/>
        </p:nvSpPr>
        <p:spPr>
          <a:xfrm>
            <a:off x="9560540" y="7569412"/>
            <a:ext cx="64932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123-456-7890</a:t>
            </a:r>
            <a:endParaRPr/>
          </a:p>
        </p:txBody>
      </p:sp>
      <p:sp>
        <p:nvSpPr>
          <p:cNvPr id="441" name="Google Shape;441;p26"/>
          <p:cNvSpPr txBox="1"/>
          <p:nvPr/>
        </p:nvSpPr>
        <p:spPr>
          <a:xfrm>
            <a:off x="9560540" y="8050460"/>
            <a:ext cx="64932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hello@reallygreatsite.com</a:t>
            </a:r>
            <a:endParaRPr/>
          </a:p>
        </p:txBody>
      </p:sp>
      <p:sp>
        <p:nvSpPr>
          <p:cNvPr id="442" name="Google Shape;442;p26"/>
          <p:cNvSpPr txBox="1"/>
          <p:nvPr/>
        </p:nvSpPr>
        <p:spPr>
          <a:xfrm>
            <a:off x="9560540" y="9012555"/>
            <a:ext cx="64932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reallygreatsite.com</a:t>
            </a:r>
            <a:endParaRPr/>
          </a:p>
        </p:txBody>
      </p:sp>
      <p:sp>
        <p:nvSpPr>
          <p:cNvPr id="443" name="Google Shape;443;p26"/>
          <p:cNvSpPr txBox="1"/>
          <p:nvPr/>
        </p:nvSpPr>
        <p:spPr>
          <a:xfrm>
            <a:off x="9560540" y="8531507"/>
            <a:ext cx="6493200" cy="221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@reallygreatsite</a:t>
            </a:r>
            <a:endParaRPr/>
          </a:p>
        </p:txBody>
      </p:sp>
      <p:sp>
        <p:nvSpPr>
          <p:cNvPr id="444" name="Google Shape;444;p26"/>
          <p:cNvSpPr txBox="1"/>
          <p:nvPr/>
        </p:nvSpPr>
        <p:spPr>
          <a:xfrm>
            <a:off x="9499454" y="5867259"/>
            <a:ext cx="7759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Arvo"/>
                <a:ea typeface="Arvo"/>
                <a:cs typeface="Arvo"/>
                <a:sym typeface="Arvo"/>
              </a:rPr>
              <a:t>contact us</a:t>
            </a:r>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grpSp>
        <p:nvGrpSpPr>
          <p:cNvPr id="449" name="Google Shape;449;p27"/>
          <p:cNvGrpSpPr/>
          <p:nvPr/>
        </p:nvGrpSpPr>
        <p:grpSpPr>
          <a:xfrm>
            <a:off x="774218" y="2177400"/>
            <a:ext cx="5097641" cy="7508818"/>
            <a:chOff x="0" y="-28575"/>
            <a:chExt cx="1342589" cy="1977631"/>
          </a:xfrm>
        </p:grpSpPr>
        <p:sp>
          <p:nvSpPr>
            <p:cNvPr id="450" name="Google Shape;450;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7"/>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27"/>
          <p:cNvGrpSpPr/>
          <p:nvPr/>
        </p:nvGrpSpPr>
        <p:grpSpPr>
          <a:xfrm>
            <a:off x="6109984" y="2177400"/>
            <a:ext cx="11512980" cy="7508818"/>
            <a:chOff x="0" y="-28575"/>
            <a:chExt cx="3032225" cy="1977631"/>
          </a:xfrm>
        </p:grpSpPr>
        <p:sp>
          <p:nvSpPr>
            <p:cNvPr id="453" name="Google Shape;453;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7"/>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27"/>
          <p:cNvGrpSpPr/>
          <p:nvPr/>
        </p:nvGrpSpPr>
        <p:grpSpPr>
          <a:xfrm>
            <a:off x="1139005" y="2458118"/>
            <a:ext cx="4368067" cy="755733"/>
            <a:chOff x="0" y="-28575"/>
            <a:chExt cx="1150437" cy="199041"/>
          </a:xfrm>
        </p:grpSpPr>
        <p:sp>
          <p:nvSpPr>
            <p:cNvPr id="456" name="Google Shape;456;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27"/>
          <p:cNvGrpSpPr/>
          <p:nvPr/>
        </p:nvGrpSpPr>
        <p:grpSpPr>
          <a:xfrm>
            <a:off x="9682440" y="2458118"/>
            <a:ext cx="4368067" cy="755733"/>
            <a:chOff x="0" y="-28575"/>
            <a:chExt cx="1150437" cy="199041"/>
          </a:xfrm>
        </p:grpSpPr>
        <p:sp>
          <p:nvSpPr>
            <p:cNvPr id="459" name="Google Shape;459;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27"/>
          <p:cNvGrpSpPr/>
          <p:nvPr/>
        </p:nvGrpSpPr>
        <p:grpSpPr>
          <a:xfrm>
            <a:off x="1139005" y="7092517"/>
            <a:ext cx="4368067" cy="755733"/>
            <a:chOff x="0" y="-28575"/>
            <a:chExt cx="1150437" cy="199041"/>
          </a:xfrm>
        </p:grpSpPr>
        <p:sp>
          <p:nvSpPr>
            <p:cNvPr id="462" name="Google Shape;462;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27"/>
          <p:cNvGrpSpPr/>
          <p:nvPr/>
        </p:nvGrpSpPr>
        <p:grpSpPr>
          <a:xfrm>
            <a:off x="2479155" y="8078910"/>
            <a:ext cx="754204" cy="780719"/>
            <a:chOff x="0" y="-28575"/>
            <a:chExt cx="812800" cy="841375"/>
          </a:xfrm>
        </p:grpSpPr>
        <p:sp>
          <p:nvSpPr>
            <p:cNvPr id="465" name="Google Shape;465;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513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27"/>
          <p:cNvGrpSpPr/>
          <p:nvPr/>
        </p:nvGrpSpPr>
        <p:grpSpPr>
          <a:xfrm>
            <a:off x="3412717" y="8078910"/>
            <a:ext cx="754204" cy="780719"/>
            <a:chOff x="0" y="-28575"/>
            <a:chExt cx="812800" cy="841375"/>
          </a:xfrm>
        </p:grpSpPr>
        <p:sp>
          <p:nvSpPr>
            <p:cNvPr id="468" name="Google Shape;46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0" name="Google Shape;470;p27"/>
          <p:cNvSpPr txBox="1"/>
          <p:nvPr/>
        </p:nvSpPr>
        <p:spPr>
          <a:xfrm>
            <a:off x="1232396" y="3455296"/>
            <a:ext cx="4181400" cy="418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00" u="none" cap="none" strike="noStrike">
                <a:solidFill>
                  <a:srgbClr val="151318"/>
                </a:solidFill>
                <a:latin typeface="Arvo"/>
                <a:ea typeface="Arvo"/>
                <a:cs typeface="Arvo"/>
                <a:sym typeface="Arvo"/>
              </a:rPr>
              <a:t>This presentation template</a:t>
            </a:r>
            <a:endParaRPr/>
          </a:p>
          <a:p>
            <a:pPr indent="0" lvl="0" marL="0" marR="0" rtl="0" algn="ctr">
              <a:lnSpc>
                <a:spcPct val="80000"/>
              </a:lnSpc>
              <a:spcBef>
                <a:spcPts val="0"/>
              </a:spcBef>
              <a:spcAft>
                <a:spcPts val="0"/>
              </a:spcAft>
              <a:buNone/>
            </a:pPr>
            <a:r>
              <a:rPr b="0" i="0" lang="en-US" sz="1700" u="none" cap="none" strike="noStrike">
                <a:solidFill>
                  <a:srgbClr val="151318"/>
                </a:solidFill>
                <a:latin typeface="Arvo"/>
                <a:ea typeface="Arvo"/>
                <a:cs typeface="Arvo"/>
                <a:sym typeface="Arvo"/>
              </a:rPr>
              <a:t>uses the following free fonts:</a:t>
            </a:r>
            <a:endParaRPr/>
          </a:p>
        </p:txBody>
      </p:sp>
      <p:sp>
        <p:nvSpPr>
          <p:cNvPr id="471" name="Google Shape;471;p27"/>
          <p:cNvSpPr txBox="1"/>
          <p:nvPr/>
        </p:nvSpPr>
        <p:spPr>
          <a:xfrm>
            <a:off x="1175455" y="6548106"/>
            <a:ext cx="4368000" cy="209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00" u="none" cap="none" strike="noStrike">
                <a:solidFill>
                  <a:srgbClr val="151318"/>
                </a:solidFill>
                <a:latin typeface="Arvo"/>
                <a:ea typeface="Arvo"/>
                <a:cs typeface="Arvo"/>
                <a:sym typeface="Arvo"/>
              </a:rPr>
              <a:t>You can find these fonts online too.</a:t>
            </a:r>
            <a:endParaRPr/>
          </a:p>
        </p:txBody>
      </p:sp>
      <p:sp>
        <p:nvSpPr>
          <p:cNvPr id="472" name="Google Shape;472;p27"/>
          <p:cNvSpPr txBox="1"/>
          <p:nvPr/>
        </p:nvSpPr>
        <p:spPr>
          <a:xfrm>
            <a:off x="1747770" y="4317826"/>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151318"/>
                </a:solidFill>
                <a:latin typeface="Arvo"/>
                <a:ea typeface="Arvo"/>
                <a:cs typeface="Arvo"/>
                <a:sym typeface="Arvo"/>
              </a:rPr>
              <a:t>TITLES:</a:t>
            </a:r>
            <a:endParaRPr/>
          </a:p>
          <a:p>
            <a:pPr indent="0" lvl="0" marL="0" marR="0" rtl="0" algn="ctr">
              <a:lnSpc>
                <a:spcPct val="80000"/>
              </a:lnSpc>
              <a:spcBef>
                <a:spcPts val="0"/>
              </a:spcBef>
              <a:spcAft>
                <a:spcPts val="0"/>
              </a:spcAft>
              <a:buNone/>
            </a:pPr>
            <a:r>
              <a:rPr b="0" i="0" lang="en-US" sz="2110" u="none" cap="none" strike="noStrike">
                <a:solidFill>
                  <a:srgbClr val="151318"/>
                </a:solidFill>
                <a:latin typeface="Arvo"/>
                <a:ea typeface="Arvo"/>
                <a:cs typeface="Arvo"/>
                <a:sym typeface="Arvo"/>
              </a:rPr>
              <a:t>ARVO</a:t>
            </a:r>
            <a:endParaRPr/>
          </a:p>
          <a:p>
            <a:pPr indent="0" lvl="0" marL="0" marR="0" rtl="0" algn="ctr">
              <a:lnSpc>
                <a:spcPct val="80000"/>
              </a:lnSpc>
              <a:spcBef>
                <a:spcPts val="0"/>
              </a:spcBef>
              <a:spcAft>
                <a:spcPts val="0"/>
              </a:spcAft>
              <a:buNone/>
            </a:pPr>
            <a:r>
              <a:t/>
            </a:r>
            <a:endParaRPr b="0" i="0" sz="2110" u="none" cap="none" strike="noStrike">
              <a:solidFill>
                <a:srgbClr val="151318"/>
              </a:solidFill>
              <a:latin typeface="Arvo"/>
              <a:ea typeface="Arvo"/>
              <a:cs typeface="Arvo"/>
              <a:sym typeface="Arvo"/>
            </a:endParaRPr>
          </a:p>
          <a:p>
            <a:pPr indent="0" lvl="0" marL="0" marR="0" rtl="0" algn="ctr">
              <a:lnSpc>
                <a:spcPct val="80000"/>
              </a:lnSpc>
              <a:spcBef>
                <a:spcPts val="0"/>
              </a:spcBef>
              <a:spcAft>
                <a:spcPts val="0"/>
              </a:spcAft>
              <a:buNone/>
            </a:pPr>
            <a:r>
              <a:rPr b="1" i="0" lang="en-US" sz="1497" u="none" cap="none" strike="noStrike">
                <a:solidFill>
                  <a:srgbClr val="151318"/>
                </a:solidFill>
                <a:latin typeface="Arvo"/>
                <a:ea typeface="Arvo"/>
                <a:cs typeface="Arvo"/>
                <a:sym typeface="Arvo"/>
              </a:rPr>
              <a:t>HEADERS:</a:t>
            </a:r>
            <a:endParaRPr/>
          </a:p>
          <a:p>
            <a:pPr indent="0" lvl="0" marL="0" marR="0" rtl="0" algn="ctr">
              <a:lnSpc>
                <a:spcPct val="80000"/>
              </a:lnSpc>
              <a:spcBef>
                <a:spcPts val="0"/>
              </a:spcBef>
              <a:spcAft>
                <a:spcPts val="0"/>
              </a:spcAft>
              <a:buNone/>
            </a:pPr>
            <a:r>
              <a:rPr b="0" i="0" lang="en-US" sz="2110" u="none" cap="none" strike="noStrike">
                <a:solidFill>
                  <a:srgbClr val="151318"/>
                </a:solidFill>
                <a:latin typeface="Arvo"/>
                <a:ea typeface="Arvo"/>
                <a:cs typeface="Arvo"/>
                <a:sym typeface="Arvo"/>
              </a:rPr>
              <a:t>ARVO</a:t>
            </a:r>
            <a:endParaRPr/>
          </a:p>
          <a:p>
            <a:pPr indent="0" lvl="0" marL="0" marR="0" rtl="0" algn="ctr">
              <a:lnSpc>
                <a:spcPct val="80000"/>
              </a:lnSpc>
              <a:spcBef>
                <a:spcPts val="0"/>
              </a:spcBef>
              <a:spcAft>
                <a:spcPts val="0"/>
              </a:spcAft>
              <a:buNone/>
            </a:pPr>
            <a:r>
              <a:t/>
            </a:r>
            <a:endParaRPr b="0" i="0" sz="2110" u="none" cap="none" strike="noStrike">
              <a:solidFill>
                <a:srgbClr val="151318"/>
              </a:solidFill>
              <a:latin typeface="Arvo"/>
              <a:ea typeface="Arvo"/>
              <a:cs typeface="Arvo"/>
              <a:sym typeface="Arvo"/>
            </a:endParaRPr>
          </a:p>
          <a:p>
            <a:pPr indent="0" lvl="0" marL="0" marR="0" rtl="0" algn="ctr">
              <a:lnSpc>
                <a:spcPct val="80000"/>
              </a:lnSpc>
              <a:spcBef>
                <a:spcPts val="0"/>
              </a:spcBef>
              <a:spcAft>
                <a:spcPts val="0"/>
              </a:spcAft>
              <a:buNone/>
            </a:pPr>
            <a:r>
              <a:rPr b="1" i="0" lang="en-US" sz="1497" u="none" cap="none" strike="noStrike">
                <a:solidFill>
                  <a:srgbClr val="151318"/>
                </a:solidFill>
                <a:latin typeface="Arvo"/>
                <a:ea typeface="Arvo"/>
                <a:cs typeface="Arvo"/>
                <a:sym typeface="Arvo"/>
              </a:rPr>
              <a:t>BODY COPY:</a:t>
            </a:r>
            <a:endParaRPr/>
          </a:p>
          <a:p>
            <a:pPr indent="0" lvl="0" marL="0" marR="0" rtl="0" algn="ctr">
              <a:lnSpc>
                <a:spcPct val="80000"/>
              </a:lnSpc>
              <a:spcBef>
                <a:spcPts val="0"/>
              </a:spcBef>
              <a:spcAft>
                <a:spcPts val="0"/>
              </a:spcAft>
              <a:buNone/>
            </a:pPr>
            <a:r>
              <a:rPr b="0" i="0" lang="en-US" sz="2110" u="none" cap="none" strike="noStrike">
                <a:solidFill>
                  <a:srgbClr val="151318"/>
                </a:solidFill>
                <a:latin typeface="Arvo"/>
                <a:ea typeface="Arvo"/>
                <a:cs typeface="Arvo"/>
                <a:sym typeface="Arvo"/>
              </a:rPr>
              <a:t>ARVO</a:t>
            </a:r>
            <a:endParaRPr/>
          </a:p>
        </p:txBody>
      </p:sp>
      <p:sp>
        <p:nvSpPr>
          <p:cNvPr id="473" name="Google Shape;473;p27"/>
          <p:cNvSpPr txBox="1"/>
          <p:nvPr/>
        </p:nvSpPr>
        <p:spPr>
          <a:xfrm>
            <a:off x="2245570"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151318"/>
                </a:solidFill>
                <a:latin typeface="Arvo"/>
                <a:ea typeface="Arvo"/>
                <a:cs typeface="Arvo"/>
                <a:sym typeface="Arvo"/>
              </a:rPr>
              <a:t>#151318</a:t>
            </a:r>
            <a:endParaRPr/>
          </a:p>
        </p:txBody>
      </p:sp>
      <p:sp>
        <p:nvSpPr>
          <p:cNvPr id="474" name="Google Shape;474;p27"/>
          <p:cNvSpPr txBox="1"/>
          <p:nvPr/>
        </p:nvSpPr>
        <p:spPr>
          <a:xfrm>
            <a:off x="3179133"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151318"/>
                </a:solidFill>
                <a:latin typeface="Arvo"/>
                <a:ea typeface="Arvo"/>
                <a:cs typeface="Arvo"/>
                <a:sym typeface="Arvo"/>
              </a:rPr>
              <a:t>#000000</a:t>
            </a:r>
            <a:endParaRPr/>
          </a:p>
        </p:txBody>
      </p:sp>
      <p:sp>
        <p:nvSpPr>
          <p:cNvPr id="475" name="Google Shape;475;p27"/>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151318"/>
                </a:solidFill>
                <a:latin typeface="Arvo"/>
                <a:ea typeface="Arvo"/>
                <a:cs typeface="Arvo"/>
                <a:sym typeface="Arvo"/>
              </a:rPr>
              <a:t>Use these design resources in your Canva Presentation.</a:t>
            </a:r>
            <a:endParaRPr/>
          </a:p>
        </p:txBody>
      </p:sp>
      <p:sp>
        <p:nvSpPr>
          <p:cNvPr id="476" name="Google Shape;476;p27"/>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151318"/>
                </a:solidFill>
                <a:latin typeface="Arvo"/>
                <a:ea typeface="Arvo"/>
                <a:cs typeface="Arvo"/>
                <a:sym typeface="Arvo"/>
              </a:rPr>
              <a:t>DON'T FORGET TO DELETE THIS PAGE BEFORE PRESENTING. </a:t>
            </a:r>
            <a:endParaRPr/>
          </a:p>
        </p:txBody>
      </p:sp>
      <p:sp>
        <p:nvSpPr>
          <p:cNvPr id="477" name="Google Shape;477;p27"/>
          <p:cNvSpPr txBox="1"/>
          <p:nvPr/>
        </p:nvSpPr>
        <p:spPr>
          <a:xfrm>
            <a:off x="5469973" y="5343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151318"/>
                </a:solidFill>
                <a:latin typeface="Arvo"/>
                <a:ea typeface="Arvo"/>
                <a:cs typeface="Arvo"/>
                <a:sym typeface="Arvo"/>
              </a:rPr>
              <a:t>Resource Page</a:t>
            </a:r>
            <a:endParaRPr/>
          </a:p>
        </p:txBody>
      </p:sp>
      <p:sp>
        <p:nvSpPr>
          <p:cNvPr id="478" name="Google Shape;478;p27"/>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318"/>
                </a:solidFill>
                <a:latin typeface="Arvo"/>
                <a:ea typeface="Arvo"/>
                <a:cs typeface="Arvo"/>
                <a:sym typeface="Arvo"/>
              </a:rPr>
              <a:t>FONTS</a:t>
            </a:r>
            <a:endParaRPr/>
          </a:p>
        </p:txBody>
      </p:sp>
      <p:sp>
        <p:nvSpPr>
          <p:cNvPr id="479" name="Google Shape;479;p27"/>
          <p:cNvSpPr txBox="1"/>
          <p:nvPr/>
        </p:nvSpPr>
        <p:spPr>
          <a:xfrm>
            <a:off x="10153997" y="2702908"/>
            <a:ext cx="3424952"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318"/>
                </a:solidFill>
                <a:latin typeface="Arvo"/>
                <a:ea typeface="Arvo"/>
                <a:cs typeface="Arvo"/>
                <a:sym typeface="Arvo"/>
              </a:rPr>
              <a:t>DESIGN ELEMENTS</a:t>
            </a:r>
            <a:endParaRPr/>
          </a:p>
        </p:txBody>
      </p:sp>
      <p:sp>
        <p:nvSpPr>
          <p:cNvPr id="480" name="Google Shape;480;p27"/>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318"/>
                </a:solidFill>
                <a:latin typeface="Arvo"/>
                <a:ea typeface="Arvo"/>
                <a:cs typeface="Arvo"/>
                <a:sym typeface="Arvo"/>
              </a:rPr>
              <a:t>COLORS</a:t>
            </a:r>
            <a:endParaRPr/>
          </a:p>
        </p:txBody>
      </p:sp>
      <p:grpSp>
        <p:nvGrpSpPr>
          <p:cNvPr id="481" name="Google Shape;481;p27"/>
          <p:cNvGrpSpPr/>
          <p:nvPr/>
        </p:nvGrpSpPr>
        <p:grpSpPr>
          <a:xfrm>
            <a:off x="6712288" y="3926882"/>
            <a:ext cx="10308370" cy="4720903"/>
            <a:chOff x="0" y="0"/>
            <a:chExt cx="13744493" cy="6294537"/>
          </a:xfrm>
        </p:grpSpPr>
        <p:sp>
          <p:nvSpPr>
            <p:cNvPr id="482" name="Google Shape;482;p27"/>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483" name="Google Shape;483;p27"/>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484" name="Google Shape;484;p27"/>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485" name="Google Shape;485;p27"/>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486" name="Google Shape;486;p27"/>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487" name="Google Shape;487;p27"/>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488" name="Google Shape;488;p27"/>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489" name="Google Shape;489;p27"/>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490" name="Google Shape;490;p27"/>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491" name="Google Shape;491;p27"/>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492" name="Google Shape;492;p27"/>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493" name="Google Shape;493;p27"/>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494" name="Google Shape;494;p27"/>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495" name="Google Shape;495;p27"/>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496" name="Google Shape;496;p27"/>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497" name="Google Shape;497;p27"/>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498" name="Google Shape;498;p27"/>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499" name="Google Shape;499;p27"/>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500" name="Google Shape;500;p27"/>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501" name="Google Shape;501;p27"/>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502" name="Google Shape;502;p27"/>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503" name="Google Shape;503;p27"/>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504" name="Google Shape;504;p27"/>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505" name="Google Shape;505;p27"/>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506" name="Google Shape;506;p27"/>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507" name="Google Shape;507;p27"/>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508" name="Google Shape;508;p27"/>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509" name="Google Shape;509;p27"/>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510" name="Google Shape;510;p27"/>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511" name="Google Shape;511;p27"/>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512" name="Google Shape;512;p27"/>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513" name="Google Shape;513;p27"/>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514" name="Google Shape;514;p27"/>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515" name="Google Shape;515;p27"/>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516" name="Google Shape;516;p27"/>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517" name="Google Shape;517;p27"/>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518" name="Google Shape;518;p27"/>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519" name="Google Shape;519;p27"/>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520" name="Google Shape;520;p27"/>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0"/>
          <p:cNvPicPr preferRelativeResize="0"/>
          <p:nvPr/>
        </p:nvPicPr>
        <p:blipFill>
          <a:blip r:embed="rId3">
            <a:alphaModFix/>
          </a:blip>
          <a:stretch>
            <a:fillRect/>
          </a:stretch>
        </p:blipFill>
        <p:spPr>
          <a:xfrm>
            <a:off x="1028700" y="4321225"/>
            <a:ext cx="16229729" cy="4937076"/>
          </a:xfrm>
          <a:prstGeom prst="rect">
            <a:avLst/>
          </a:prstGeom>
          <a:noFill/>
          <a:ln>
            <a:noFill/>
          </a:ln>
        </p:spPr>
      </p:pic>
      <p:grpSp>
        <p:nvGrpSpPr>
          <p:cNvPr id="126" name="Google Shape;126;p10"/>
          <p:cNvGrpSpPr/>
          <p:nvPr/>
        </p:nvGrpSpPr>
        <p:grpSpPr>
          <a:xfrm>
            <a:off x="1033055" y="2300979"/>
            <a:ext cx="5834793" cy="662146"/>
            <a:chOff x="0" y="47625"/>
            <a:chExt cx="7779724" cy="882862"/>
          </a:xfrm>
        </p:grpSpPr>
        <p:sp>
          <p:nvSpPr>
            <p:cNvPr id="127" name="Google Shape;127;p10"/>
            <p:cNvSpPr txBox="1"/>
            <p:nvPr/>
          </p:nvSpPr>
          <p:spPr>
            <a:xfrm>
              <a:off x="0" y="47625"/>
              <a:ext cx="7779724" cy="51710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Arvo"/>
                  <a:ea typeface="Arvo"/>
                  <a:cs typeface="Arvo"/>
                  <a:sym typeface="Arvo"/>
                </a:rPr>
                <a:t>introduction</a:t>
              </a:r>
              <a:endParaRPr/>
            </a:p>
          </p:txBody>
        </p:sp>
        <p:sp>
          <p:nvSpPr>
            <p:cNvPr id="128" name="Google Shape;128;p10"/>
            <p:cNvSpPr txBox="1"/>
            <p:nvPr/>
          </p:nvSpPr>
          <p:spPr>
            <a:xfrm>
              <a:off x="0" y="593302"/>
              <a:ext cx="7779724"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Arvo"/>
                  <a:ea typeface="Arvo"/>
                  <a:cs typeface="Arvo"/>
                  <a:sym typeface="Arvo"/>
                </a:rPr>
                <a:t>Elaborate on your topic here.</a:t>
              </a:r>
              <a:endParaRPr/>
            </a:p>
          </p:txBody>
        </p:sp>
      </p:grpSp>
      <p:sp>
        <p:nvSpPr>
          <p:cNvPr id="129" name="Google Shape;129;p10"/>
          <p:cNvSpPr txBox="1"/>
          <p:nvPr/>
        </p:nvSpPr>
        <p:spPr>
          <a:xfrm>
            <a:off x="1033055" y="1143000"/>
            <a:ext cx="162306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Arvo"/>
                <a:ea typeface="Arvo"/>
                <a:cs typeface="Arvo"/>
                <a:sym typeface="Arvo"/>
              </a:rPr>
              <a:t>table of contents</a:t>
            </a:r>
            <a:endParaRPr/>
          </a:p>
        </p:txBody>
      </p:sp>
      <p:grpSp>
        <p:nvGrpSpPr>
          <p:cNvPr id="130" name="Google Shape;130;p10"/>
          <p:cNvGrpSpPr/>
          <p:nvPr/>
        </p:nvGrpSpPr>
        <p:grpSpPr>
          <a:xfrm>
            <a:off x="1028700" y="3278078"/>
            <a:ext cx="5834793" cy="662146"/>
            <a:chOff x="0" y="47625"/>
            <a:chExt cx="7779724" cy="882862"/>
          </a:xfrm>
        </p:grpSpPr>
        <p:sp>
          <p:nvSpPr>
            <p:cNvPr id="131" name="Google Shape;131;p10"/>
            <p:cNvSpPr txBox="1"/>
            <p:nvPr/>
          </p:nvSpPr>
          <p:spPr>
            <a:xfrm>
              <a:off x="0" y="47625"/>
              <a:ext cx="7779724" cy="51710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Arvo"/>
                  <a:ea typeface="Arvo"/>
                  <a:cs typeface="Arvo"/>
                  <a:sym typeface="Arvo"/>
                </a:rPr>
                <a:t>about us</a:t>
              </a:r>
              <a:endParaRPr/>
            </a:p>
          </p:txBody>
        </p:sp>
        <p:sp>
          <p:nvSpPr>
            <p:cNvPr id="132" name="Google Shape;132;p10"/>
            <p:cNvSpPr txBox="1"/>
            <p:nvPr/>
          </p:nvSpPr>
          <p:spPr>
            <a:xfrm>
              <a:off x="0" y="593302"/>
              <a:ext cx="7779724"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Arvo"/>
                  <a:ea typeface="Arvo"/>
                  <a:cs typeface="Arvo"/>
                  <a:sym typeface="Arvo"/>
                </a:rPr>
                <a:t>Elaborate on your topic here.</a:t>
              </a:r>
              <a:endParaRPr/>
            </a:p>
          </p:txBody>
        </p:sp>
      </p:grpSp>
      <p:grpSp>
        <p:nvGrpSpPr>
          <p:cNvPr id="133" name="Google Shape;133;p10"/>
          <p:cNvGrpSpPr/>
          <p:nvPr/>
        </p:nvGrpSpPr>
        <p:grpSpPr>
          <a:xfrm>
            <a:off x="9148355" y="2300979"/>
            <a:ext cx="5834793" cy="662146"/>
            <a:chOff x="0" y="47625"/>
            <a:chExt cx="7779724" cy="882862"/>
          </a:xfrm>
        </p:grpSpPr>
        <p:sp>
          <p:nvSpPr>
            <p:cNvPr id="134" name="Google Shape;134;p10"/>
            <p:cNvSpPr txBox="1"/>
            <p:nvPr/>
          </p:nvSpPr>
          <p:spPr>
            <a:xfrm>
              <a:off x="0" y="47625"/>
              <a:ext cx="7779724" cy="51710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Arvo"/>
                  <a:ea typeface="Arvo"/>
                  <a:cs typeface="Arvo"/>
                  <a:sym typeface="Arvo"/>
                </a:rPr>
                <a:t>our projects</a:t>
              </a:r>
              <a:endParaRPr/>
            </a:p>
          </p:txBody>
        </p:sp>
        <p:sp>
          <p:nvSpPr>
            <p:cNvPr id="135" name="Google Shape;135;p10"/>
            <p:cNvSpPr txBox="1"/>
            <p:nvPr/>
          </p:nvSpPr>
          <p:spPr>
            <a:xfrm>
              <a:off x="0" y="593302"/>
              <a:ext cx="7779724"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Arvo"/>
                  <a:ea typeface="Arvo"/>
                  <a:cs typeface="Arvo"/>
                  <a:sym typeface="Arvo"/>
                </a:rPr>
                <a:t>Elaborate on your topic here.</a:t>
              </a:r>
              <a:endParaRPr/>
            </a:p>
          </p:txBody>
        </p:sp>
      </p:grpSp>
      <p:grpSp>
        <p:nvGrpSpPr>
          <p:cNvPr id="136" name="Google Shape;136;p10"/>
          <p:cNvGrpSpPr/>
          <p:nvPr/>
        </p:nvGrpSpPr>
        <p:grpSpPr>
          <a:xfrm>
            <a:off x="9148355" y="3278078"/>
            <a:ext cx="5834793" cy="662146"/>
            <a:chOff x="0" y="47625"/>
            <a:chExt cx="7779724" cy="882862"/>
          </a:xfrm>
        </p:grpSpPr>
        <p:sp>
          <p:nvSpPr>
            <p:cNvPr id="137" name="Google Shape;137;p10"/>
            <p:cNvSpPr txBox="1"/>
            <p:nvPr/>
          </p:nvSpPr>
          <p:spPr>
            <a:xfrm>
              <a:off x="0" y="47625"/>
              <a:ext cx="7779724" cy="51710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51318"/>
                  </a:solidFill>
                  <a:latin typeface="Arvo"/>
                  <a:ea typeface="Arvo"/>
                  <a:cs typeface="Arvo"/>
                  <a:sym typeface="Arvo"/>
                </a:rPr>
                <a:t>chapter title</a:t>
              </a:r>
              <a:endParaRPr/>
            </a:p>
          </p:txBody>
        </p:sp>
        <p:sp>
          <p:nvSpPr>
            <p:cNvPr id="138" name="Google Shape;138;p10"/>
            <p:cNvSpPr txBox="1"/>
            <p:nvPr/>
          </p:nvSpPr>
          <p:spPr>
            <a:xfrm>
              <a:off x="0" y="593302"/>
              <a:ext cx="7779724" cy="3371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51318"/>
                  </a:solidFill>
                  <a:latin typeface="Arvo"/>
                  <a:ea typeface="Arvo"/>
                  <a:cs typeface="Arvo"/>
                  <a:sym typeface="Arvo"/>
                </a:rPr>
                <a:t>Elaborate on your topic here.</a:t>
              </a:r>
              <a:endParaRPr/>
            </a:p>
          </p:txBody>
        </p:sp>
      </p:grpSp>
      <p:sp>
        <p:nvSpPr>
          <p:cNvPr id="139" name="Google Shape;139;p10"/>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140" name="Google Shape;140;p10"/>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141" name="Google Shape;141;p10"/>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142" name="Google Shape;142;p10"/>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143" name="Google Shape;143;p10"/>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144" name="Google Shape;144;p10"/>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grpSp>
        <p:nvGrpSpPr>
          <p:cNvPr id="525" name="Google Shape;525;p28"/>
          <p:cNvGrpSpPr/>
          <p:nvPr/>
        </p:nvGrpSpPr>
        <p:grpSpPr>
          <a:xfrm>
            <a:off x="5995272" y="2401409"/>
            <a:ext cx="6297456" cy="2611613"/>
            <a:chOff x="0" y="-28575"/>
            <a:chExt cx="1658589" cy="687832"/>
          </a:xfrm>
        </p:grpSpPr>
        <p:sp>
          <p:nvSpPr>
            <p:cNvPr id="526" name="Google Shape;526;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8"/>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 name="Google Shape;528;p28"/>
          <p:cNvGrpSpPr/>
          <p:nvPr/>
        </p:nvGrpSpPr>
        <p:grpSpPr>
          <a:xfrm>
            <a:off x="5995272" y="5476026"/>
            <a:ext cx="6297456" cy="2611613"/>
            <a:chOff x="0" y="-28575"/>
            <a:chExt cx="1658589" cy="687832"/>
          </a:xfrm>
        </p:grpSpPr>
        <p:sp>
          <p:nvSpPr>
            <p:cNvPr id="529" name="Google Shape;529;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8"/>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1" name="Google Shape;531;p28"/>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151318"/>
                </a:solidFill>
                <a:latin typeface="Arvo"/>
                <a:ea typeface="Arvo"/>
                <a:cs typeface="Arvo"/>
                <a:sym typeface="Arvo"/>
              </a:rPr>
              <a:t>This presentation template is free for everyone to use thanks to the following:</a:t>
            </a:r>
            <a:endParaRPr/>
          </a:p>
        </p:txBody>
      </p:sp>
      <p:sp>
        <p:nvSpPr>
          <p:cNvPr id="532" name="Google Shape;532;p28"/>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151318"/>
                </a:solidFill>
                <a:latin typeface="Arvo"/>
                <a:ea typeface="Arvo"/>
                <a:cs typeface="Arvo"/>
                <a:sym typeface="Arvo"/>
              </a:rPr>
              <a:t>Happy designing!</a:t>
            </a:r>
            <a:endParaRPr/>
          </a:p>
        </p:txBody>
      </p:sp>
      <p:sp>
        <p:nvSpPr>
          <p:cNvPr id="533" name="Google Shape;533;p28"/>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151318"/>
                </a:solidFill>
                <a:latin typeface="Arvo"/>
                <a:ea typeface="Arvo"/>
                <a:cs typeface="Arvo"/>
                <a:sym typeface="Arvo"/>
              </a:rPr>
              <a:t>for the presentation template</a:t>
            </a:r>
            <a:endParaRPr/>
          </a:p>
        </p:txBody>
      </p:sp>
      <p:sp>
        <p:nvSpPr>
          <p:cNvPr id="534" name="Google Shape;534;p28"/>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151318"/>
                </a:solidFill>
                <a:latin typeface="Arvo"/>
                <a:ea typeface="Arvo"/>
                <a:cs typeface="Arvo"/>
                <a:sym typeface="Arvo"/>
              </a:rPr>
              <a:t>for the photos</a:t>
            </a:r>
            <a:endParaRPr/>
          </a:p>
        </p:txBody>
      </p:sp>
      <p:sp>
        <p:nvSpPr>
          <p:cNvPr id="535" name="Google Shape;535;p28"/>
          <p:cNvSpPr txBox="1"/>
          <p:nvPr/>
        </p:nvSpPr>
        <p:spPr>
          <a:xfrm>
            <a:off x="5469973" y="7312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151318"/>
                </a:solidFill>
                <a:latin typeface="Arvo"/>
                <a:ea typeface="Arvo"/>
                <a:cs typeface="Arvo"/>
                <a:sym typeface="Arvo"/>
              </a:rPr>
              <a:t>Credits</a:t>
            </a:r>
            <a:endParaRPr/>
          </a:p>
        </p:txBody>
      </p:sp>
      <p:sp>
        <p:nvSpPr>
          <p:cNvPr id="536" name="Google Shape;536;p28"/>
          <p:cNvSpPr txBox="1"/>
          <p:nvPr/>
        </p:nvSpPr>
        <p:spPr>
          <a:xfrm>
            <a:off x="6110027" y="6310781"/>
            <a:ext cx="6067945" cy="63404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151318"/>
                </a:solidFill>
                <a:latin typeface="Arvo"/>
                <a:ea typeface="Arvo"/>
                <a:cs typeface="Arvo"/>
                <a:sym typeface="Arvo"/>
              </a:rPr>
              <a:t>Pexels, Pixabay</a:t>
            </a:r>
            <a:endParaRPr/>
          </a:p>
        </p:txBody>
      </p:sp>
      <p:pic>
        <p:nvPicPr>
          <p:cNvPr id="537" name="Google Shape;537;p28"/>
          <p:cNvPicPr preferRelativeResize="0"/>
          <p:nvPr/>
        </p:nvPicPr>
        <p:blipFill>
          <a:blip r:embed="rId3">
            <a:alphaModFix/>
          </a:blip>
          <a:stretch>
            <a:fillRect/>
          </a:stretch>
        </p:blipFill>
        <p:spPr>
          <a:xfrm>
            <a:off x="6731775" y="2911121"/>
            <a:ext cx="4774145" cy="1206100"/>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1"/>
          <p:cNvPicPr preferRelativeResize="0"/>
          <p:nvPr/>
        </p:nvPicPr>
        <p:blipFill>
          <a:blip r:embed="rId3">
            <a:alphaModFix/>
          </a:blip>
          <a:stretch>
            <a:fillRect/>
          </a:stretch>
        </p:blipFill>
        <p:spPr>
          <a:xfrm>
            <a:off x="1028700" y="2830024"/>
            <a:ext cx="16233124" cy="6428276"/>
          </a:xfrm>
          <a:prstGeom prst="rect">
            <a:avLst/>
          </a:prstGeom>
          <a:noFill/>
          <a:ln>
            <a:noFill/>
          </a:ln>
        </p:spPr>
      </p:pic>
      <p:sp>
        <p:nvSpPr>
          <p:cNvPr id="150" name="Google Shape;150;p11"/>
          <p:cNvSpPr txBox="1"/>
          <p:nvPr/>
        </p:nvSpPr>
        <p:spPr>
          <a:xfrm>
            <a:off x="1028700" y="1181100"/>
            <a:ext cx="162306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151318"/>
                </a:solidFill>
                <a:latin typeface="Arvo"/>
                <a:ea typeface="Arvo"/>
                <a:cs typeface="Arvo"/>
                <a:sym typeface="Arvo"/>
              </a:rPr>
              <a:t>introduction</a:t>
            </a:r>
            <a:r>
              <a:rPr b="1" i="0" lang="en-US" sz="9600" u="none" cap="none" strike="noStrike">
                <a:solidFill>
                  <a:srgbClr val="537E87"/>
                </a:solidFill>
                <a:latin typeface="Arvo"/>
                <a:ea typeface="Arvo"/>
                <a:cs typeface="Arvo"/>
                <a:sym typeface="Arvo"/>
              </a:rPr>
              <a:t>.</a:t>
            </a:r>
            <a:endParaRPr/>
          </a:p>
        </p:txBody>
      </p:sp>
      <p:sp>
        <p:nvSpPr>
          <p:cNvPr id="151" name="Google Shape;151;p11"/>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152" name="Google Shape;152;p11"/>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153" name="Google Shape;153;p11"/>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154" name="Google Shape;154;p11"/>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155" name="Google Shape;155;p11"/>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156" name="Google Shape;156;p11"/>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12"/>
          <p:cNvPicPr preferRelativeResize="0"/>
          <p:nvPr/>
        </p:nvPicPr>
        <p:blipFill>
          <a:blip r:embed="rId3">
            <a:alphaModFix/>
          </a:blip>
          <a:stretch>
            <a:fillRect/>
          </a:stretch>
        </p:blipFill>
        <p:spPr>
          <a:xfrm>
            <a:off x="1028720" y="1959347"/>
            <a:ext cx="7332676" cy="6368503"/>
          </a:xfrm>
          <a:prstGeom prst="rect">
            <a:avLst/>
          </a:prstGeom>
          <a:noFill/>
          <a:ln>
            <a:noFill/>
          </a:ln>
        </p:spPr>
      </p:pic>
      <p:sp>
        <p:nvSpPr>
          <p:cNvPr id="162" name="Google Shape;162;p12"/>
          <p:cNvSpPr txBox="1"/>
          <p:nvPr/>
        </p:nvSpPr>
        <p:spPr>
          <a:xfrm>
            <a:off x="9144000" y="2073460"/>
            <a:ext cx="81153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Arvo"/>
                <a:ea typeface="Arvo"/>
                <a:cs typeface="Arvo"/>
                <a:sym typeface="Arvo"/>
              </a:rPr>
              <a:t>welcome to presentation</a:t>
            </a:r>
            <a:endParaRPr/>
          </a:p>
        </p:txBody>
      </p:sp>
      <p:sp>
        <p:nvSpPr>
          <p:cNvPr id="163" name="Google Shape;163;p12"/>
          <p:cNvSpPr txBox="1"/>
          <p:nvPr/>
        </p:nvSpPr>
        <p:spPr>
          <a:xfrm>
            <a:off x="9144000" y="4195895"/>
            <a:ext cx="8115300" cy="3989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I'm Rain, and I'll be sharing with you my beautiful ideas.</a:t>
            </a:r>
            <a:endParaRPr/>
          </a:p>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Follow me at @reallygreatsite to learn more. </a:t>
            </a:r>
            <a:endParaRPr/>
          </a:p>
          <a:p>
            <a:pPr indent="0" lvl="0" marL="0" marR="0" rtl="0" algn="l">
              <a:lnSpc>
                <a:spcPct val="80000"/>
              </a:lnSpc>
              <a:spcBef>
                <a:spcPts val="0"/>
              </a:spcBef>
              <a:spcAft>
                <a:spcPts val="0"/>
              </a:spcAft>
              <a:buNone/>
            </a:pPr>
            <a:r>
              <a:t/>
            </a:r>
            <a:endParaRPr b="0" i="0" sz="1800" u="none" cap="none" strike="noStrike">
              <a:solidFill>
                <a:srgbClr val="151318"/>
              </a:solidFill>
              <a:latin typeface="Arvo"/>
              <a:ea typeface="Arvo"/>
              <a:cs typeface="Arvo"/>
              <a:sym typeface="Arvo"/>
            </a:endParaRPr>
          </a:p>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80000"/>
              </a:lnSpc>
              <a:spcBef>
                <a:spcPts val="0"/>
              </a:spcBef>
              <a:spcAft>
                <a:spcPts val="0"/>
              </a:spcAft>
              <a:buNone/>
            </a:pPr>
            <a:r>
              <a:t/>
            </a:r>
            <a:endParaRPr b="0" i="0" sz="1800" u="none" cap="none" strike="noStrike">
              <a:solidFill>
                <a:srgbClr val="151318"/>
              </a:solidFill>
              <a:latin typeface="Arvo"/>
              <a:ea typeface="Arvo"/>
              <a:cs typeface="Arvo"/>
              <a:sym typeface="Arvo"/>
            </a:endParaRPr>
          </a:p>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 cursus mattis molestie a iaculis at erat. Accumsan sit amet nulla facilisi morbi.</a:t>
            </a:r>
            <a:endParaRPr/>
          </a:p>
        </p:txBody>
      </p:sp>
      <p:sp>
        <p:nvSpPr>
          <p:cNvPr id="164" name="Google Shape;164;p12"/>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165" name="Google Shape;165;p12"/>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166" name="Google Shape;166;p12"/>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167" name="Google Shape;167;p12"/>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168" name="Google Shape;168;p12"/>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169" name="Google Shape;169;p12"/>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13"/>
          <p:cNvPicPr preferRelativeResize="0"/>
          <p:nvPr/>
        </p:nvPicPr>
        <p:blipFill>
          <a:blip r:embed="rId3">
            <a:alphaModFix/>
          </a:blip>
          <a:stretch>
            <a:fillRect/>
          </a:stretch>
        </p:blipFill>
        <p:spPr>
          <a:xfrm>
            <a:off x="1028701" y="1028700"/>
            <a:ext cx="6526875" cy="7136386"/>
          </a:xfrm>
          <a:prstGeom prst="rect">
            <a:avLst/>
          </a:prstGeom>
          <a:noFill/>
          <a:ln>
            <a:noFill/>
          </a:ln>
        </p:spPr>
      </p:pic>
      <p:sp>
        <p:nvSpPr>
          <p:cNvPr id="175" name="Google Shape;175;p13"/>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176" name="Google Shape;176;p13"/>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177" name="Google Shape;177;p13"/>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178" name="Google Shape;178;p13"/>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179" name="Google Shape;179;p13"/>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180" name="Google Shape;180;p13"/>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
        <p:nvSpPr>
          <p:cNvPr id="181" name="Google Shape;181;p13"/>
          <p:cNvSpPr txBox="1"/>
          <p:nvPr/>
        </p:nvSpPr>
        <p:spPr>
          <a:xfrm>
            <a:off x="1028700" y="8275320"/>
            <a:ext cx="6526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Arvo"/>
                <a:ea typeface="Arvo"/>
                <a:cs typeface="Arvo"/>
                <a:sym typeface="Arvo"/>
              </a:rPr>
              <a:t>our company</a:t>
            </a:r>
            <a:endParaRPr/>
          </a:p>
        </p:txBody>
      </p:sp>
      <p:grpSp>
        <p:nvGrpSpPr>
          <p:cNvPr id="182" name="Google Shape;182;p13"/>
          <p:cNvGrpSpPr/>
          <p:nvPr/>
        </p:nvGrpSpPr>
        <p:grpSpPr>
          <a:xfrm>
            <a:off x="9144000" y="1613059"/>
            <a:ext cx="8115300" cy="1134412"/>
            <a:chOff x="0" y="47625"/>
            <a:chExt cx="10820400" cy="1512549"/>
          </a:xfrm>
        </p:grpSpPr>
        <p:sp>
          <p:nvSpPr>
            <p:cNvPr id="183" name="Google Shape;183;p13"/>
            <p:cNvSpPr txBox="1"/>
            <p:nvPr/>
          </p:nvSpPr>
          <p:spPr>
            <a:xfrm>
              <a:off x="0" y="47625"/>
              <a:ext cx="10820400" cy="45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151318"/>
                  </a:solidFill>
                  <a:latin typeface="Arvo"/>
                  <a:ea typeface="Arvo"/>
                  <a:cs typeface="Arvo"/>
                  <a:sym typeface="Arvo"/>
                </a:rPr>
                <a:t>what we do?</a:t>
              </a:r>
              <a:endParaRPr/>
            </a:p>
          </p:txBody>
        </p:sp>
        <p:sp>
          <p:nvSpPr>
            <p:cNvPr id="184" name="Google Shape;184;p13"/>
            <p:cNvSpPr txBox="1"/>
            <p:nvPr/>
          </p:nvSpPr>
          <p:spPr>
            <a:xfrm>
              <a:off x="0" y="673674"/>
              <a:ext cx="108204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Briefly elaborate on what you want to discuss. Lorem ipsum dolor sit amet, consectetur adipiscing elit, sed do eiusmod tempor incididunt ut labore.</a:t>
              </a:r>
              <a:endParaRPr/>
            </a:p>
          </p:txBody>
        </p:sp>
      </p:grpSp>
      <p:grpSp>
        <p:nvGrpSpPr>
          <p:cNvPr id="185" name="Google Shape;185;p13"/>
          <p:cNvGrpSpPr/>
          <p:nvPr/>
        </p:nvGrpSpPr>
        <p:grpSpPr>
          <a:xfrm>
            <a:off x="9144000" y="3585384"/>
            <a:ext cx="8115300" cy="1134412"/>
            <a:chOff x="0" y="47625"/>
            <a:chExt cx="10820400" cy="1512549"/>
          </a:xfrm>
        </p:grpSpPr>
        <p:sp>
          <p:nvSpPr>
            <p:cNvPr id="186" name="Google Shape;186;p13"/>
            <p:cNvSpPr txBox="1"/>
            <p:nvPr/>
          </p:nvSpPr>
          <p:spPr>
            <a:xfrm>
              <a:off x="0" y="47625"/>
              <a:ext cx="10820400" cy="45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151318"/>
                  </a:solidFill>
                  <a:latin typeface="Arvo"/>
                  <a:ea typeface="Arvo"/>
                  <a:cs typeface="Arvo"/>
                  <a:sym typeface="Arvo"/>
                </a:rPr>
                <a:t>what we do?</a:t>
              </a:r>
              <a:endParaRPr/>
            </a:p>
          </p:txBody>
        </p:sp>
        <p:sp>
          <p:nvSpPr>
            <p:cNvPr id="187" name="Google Shape;187;p13"/>
            <p:cNvSpPr txBox="1"/>
            <p:nvPr/>
          </p:nvSpPr>
          <p:spPr>
            <a:xfrm>
              <a:off x="0" y="673674"/>
              <a:ext cx="108204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Briefly elaborate on what you want to discuss. Lorem ipsum dolor sit amet, consectetur adipiscing elit, sed do eiusmod tempor incididunt ut labore.</a:t>
              </a:r>
              <a:endParaRPr/>
            </a:p>
          </p:txBody>
        </p:sp>
      </p:grpSp>
      <p:grpSp>
        <p:nvGrpSpPr>
          <p:cNvPr id="188" name="Google Shape;188;p13"/>
          <p:cNvGrpSpPr/>
          <p:nvPr/>
        </p:nvGrpSpPr>
        <p:grpSpPr>
          <a:xfrm>
            <a:off x="9144000" y="5557709"/>
            <a:ext cx="8115300" cy="1134412"/>
            <a:chOff x="0" y="47625"/>
            <a:chExt cx="10820400" cy="1512549"/>
          </a:xfrm>
        </p:grpSpPr>
        <p:sp>
          <p:nvSpPr>
            <p:cNvPr id="189" name="Google Shape;189;p13"/>
            <p:cNvSpPr txBox="1"/>
            <p:nvPr/>
          </p:nvSpPr>
          <p:spPr>
            <a:xfrm>
              <a:off x="0" y="47625"/>
              <a:ext cx="10820400" cy="45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151318"/>
                  </a:solidFill>
                  <a:latin typeface="Arvo"/>
                  <a:ea typeface="Arvo"/>
                  <a:cs typeface="Arvo"/>
                  <a:sym typeface="Arvo"/>
                </a:rPr>
                <a:t>what we do?</a:t>
              </a:r>
              <a:endParaRPr/>
            </a:p>
          </p:txBody>
        </p:sp>
        <p:sp>
          <p:nvSpPr>
            <p:cNvPr id="190" name="Google Shape;190;p13"/>
            <p:cNvSpPr txBox="1"/>
            <p:nvPr/>
          </p:nvSpPr>
          <p:spPr>
            <a:xfrm>
              <a:off x="0" y="673674"/>
              <a:ext cx="108204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Briefly elaborate on what you want to discuss. Lorem ipsum dolor sit amet, consectetur adipiscing elit, sed do eiusmod tempor incididunt ut labore.</a:t>
              </a:r>
              <a:endParaRPr/>
            </a:p>
          </p:txBody>
        </p:sp>
      </p:grpSp>
      <p:grpSp>
        <p:nvGrpSpPr>
          <p:cNvPr id="191" name="Google Shape;191;p13"/>
          <p:cNvGrpSpPr/>
          <p:nvPr/>
        </p:nvGrpSpPr>
        <p:grpSpPr>
          <a:xfrm>
            <a:off x="9144000" y="7530035"/>
            <a:ext cx="8115300" cy="1134412"/>
            <a:chOff x="0" y="47625"/>
            <a:chExt cx="10820400" cy="1512549"/>
          </a:xfrm>
        </p:grpSpPr>
        <p:sp>
          <p:nvSpPr>
            <p:cNvPr id="192" name="Google Shape;192;p13"/>
            <p:cNvSpPr txBox="1"/>
            <p:nvPr/>
          </p:nvSpPr>
          <p:spPr>
            <a:xfrm>
              <a:off x="0" y="47625"/>
              <a:ext cx="10820400" cy="45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799" u="none" cap="none" strike="noStrike">
                  <a:solidFill>
                    <a:srgbClr val="151318"/>
                  </a:solidFill>
                  <a:latin typeface="Arvo"/>
                  <a:ea typeface="Arvo"/>
                  <a:cs typeface="Arvo"/>
                  <a:sym typeface="Arvo"/>
                </a:rPr>
                <a:t>what we do?</a:t>
              </a:r>
              <a:endParaRPr/>
            </a:p>
          </p:txBody>
        </p:sp>
        <p:sp>
          <p:nvSpPr>
            <p:cNvPr id="193" name="Google Shape;193;p13"/>
            <p:cNvSpPr txBox="1"/>
            <p:nvPr/>
          </p:nvSpPr>
          <p:spPr>
            <a:xfrm>
              <a:off x="0" y="673674"/>
              <a:ext cx="108204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Briefly elaborate on what you want to discuss. Lorem ipsum dolor sit amet, consectetur adipiscing elit, sed do eiusmod tempor incididunt ut labore.</a:t>
              </a:r>
              <a:endParaRPr/>
            </a:p>
          </p:txBody>
        </p:sp>
      </p:gr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14"/>
          <p:cNvPicPr preferRelativeResize="0"/>
          <p:nvPr/>
        </p:nvPicPr>
        <p:blipFill>
          <a:blip r:embed="rId3">
            <a:alphaModFix/>
          </a:blip>
          <a:stretch>
            <a:fillRect/>
          </a:stretch>
        </p:blipFill>
        <p:spPr>
          <a:xfrm>
            <a:off x="10101650" y="2242100"/>
            <a:ext cx="7157651" cy="5952018"/>
          </a:xfrm>
          <a:prstGeom prst="rect">
            <a:avLst/>
          </a:prstGeom>
          <a:noFill/>
          <a:ln>
            <a:noFill/>
          </a:ln>
        </p:spPr>
      </p:pic>
      <p:pic>
        <p:nvPicPr>
          <p:cNvPr id="199" name="Google Shape;199;p14"/>
          <p:cNvPicPr preferRelativeResize="0"/>
          <p:nvPr/>
        </p:nvPicPr>
        <p:blipFill>
          <a:blip r:embed="rId4">
            <a:alphaModFix/>
          </a:blip>
          <a:stretch>
            <a:fillRect/>
          </a:stretch>
        </p:blipFill>
        <p:spPr>
          <a:xfrm>
            <a:off x="1028700" y="2242100"/>
            <a:ext cx="7157699" cy="5952058"/>
          </a:xfrm>
          <a:prstGeom prst="rect">
            <a:avLst/>
          </a:prstGeom>
          <a:noFill/>
          <a:ln>
            <a:noFill/>
          </a:ln>
        </p:spPr>
      </p:pic>
      <p:sp>
        <p:nvSpPr>
          <p:cNvPr id="200" name="Google Shape;200;p14"/>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201" name="Google Shape;201;p14"/>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202" name="Google Shape;202;p14"/>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203" name="Google Shape;203;p14"/>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204" name="Google Shape;204;p14"/>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205" name="Google Shape;205;p14"/>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
        <p:nvSpPr>
          <p:cNvPr id="206" name="Google Shape;206;p14"/>
          <p:cNvSpPr txBox="1"/>
          <p:nvPr/>
        </p:nvSpPr>
        <p:spPr>
          <a:xfrm>
            <a:off x="1028700" y="1143000"/>
            <a:ext cx="71577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Arvo"/>
                <a:ea typeface="Arvo"/>
                <a:cs typeface="Arvo"/>
                <a:sym typeface="Arvo"/>
              </a:rPr>
              <a:t>mission</a:t>
            </a:r>
            <a:endParaRPr/>
          </a:p>
        </p:txBody>
      </p:sp>
      <p:sp>
        <p:nvSpPr>
          <p:cNvPr id="207" name="Google Shape;207;p14"/>
          <p:cNvSpPr txBox="1"/>
          <p:nvPr/>
        </p:nvSpPr>
        <p:spPr>
          <a:xfrm>
            <a:off x="10101649" y="1143000"/>
            <a:ext cx="71577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Arvo"/>
                <a:ea typeface="Arvo"/>
                <a:cs typeface="Arvo"/>
                <a:sym typeface="Arvo"/>
              </a:rPr>
              <a:t>vision</a:t>
            </a:r>
            <a:endParaRPr/>
          </a:p>
        </p:txBody>
      </p:sp>
      <p:sp>
        <p:nvSpPr>
          <p:cNvPr id="208" name="Google Shape;208;p14"/>
          <p:cNvSpPr txBox="1"/>
          <p:nvPr/>
        </p:nvSpPr>
        <p:spPr>
          <a:xfrm>
            <a:off x="1028700" y="8326755"/>
            <a:ext cx="71577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Enter your grand vision statement!</a:t>
            </a:r>
            <a:endParaRPr/>
          </a:p>
          <a:p>
            <a:pPr indent="0" lvl="0" marL="0" marR="0" rtl="0" algn="l">
              <a:lnSpc>
                <a:spcPct val="80000"/>
              </a:lnSpc>
              <a:spcBef>
                <a:spcPts val="0"/>
              </a:spcBef>
              <a:spcAft>
                <a:spcPts val="0"/>
              </a:spcAft>
              <a:buNone/>
            </a:pPr>
            <a:r>
              <a:t/>
            </a:r>
            <a:endParaRPr b="0" i="0" sz="1800" u="none" cap="none" strike="noStrike">
              <a:solidFill>
                <a:srgbClr val="151318"/>
              </a:solidFill>
              <a:latin typeface="Arvo"/>
              <a:ea typeface="Arvo"/>
              <a:cs typeface="Arvo"/>
              <a:sym typeface="Arvo"/>
            </a:endParaRPr>
          </a:p>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Lorem ipsum dolor sit amet, consectetur adipiscing elit, sed do eiusmod tempor incididunt ut labore et dolore magna aliqua.</a:t>
            </a:r>
            <a:endParaRPr/>
          </a:p>
        </p:txBody>
      </p:sp>
      <p:sp>
        <p:nvSpPr>
          <p:cNvPr id="209" name="Google Shape;209;p14"/>
          <p:cNvSpPr txBox="1"/>
          <p:nvPr/>
        </p:nvSpPr>
        <p:spPr>
          <a:xfrm>
            <a:off x="10101649" y="8326755"/>
            <a:ext cx="71577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Enter your grand vision statement!</a:t>
            </a:r>
            <a:endParaRPr/>
          </a:p>
          <a:p>
            <a:pPr indent="0" lvl="0" marL="0" marR="0" rtl="0" algn="l">
              <a:lnSpc>
                <a:spcPct val="80000"/>
              </a:lnSpc>
              <a:spcBef>
                <a:spcPts val="0"/>
              </a:spcBef>
              <a:spcAft>
                <a:spcPts val="0"/>
              </a:spcAft>
              <a:buNone/>
            </a:pPr>
            <a:r>
              <a:t/>
            </a:r>
            <a:endParaRPr b="0" i="0" sz="1800" u="none" cap="none" strike="noStrike">
              <a:solidFill>
                <a:srgbClr val="151318"/>
              </a:solidFill>
              <a:latin typeface="Arvo"/>
              <a:ea typeface="Arvo"/>
              <a:cs typeface="Arvo"/>
              <a:sym typeface="Arvo"/>
            </a:endParaRPr>
          </a:p>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Lorem ipsum dolor sit amet, consectetur adipiscing elit, sed do eiusmod tempor incididunt ut labore et dolore magna aliqua.</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15"/>
          <p:cNvPicPr preferRelativeResize="0"/>
          <p:nvPr/>
        </p:nvPicPr>
        <p:blipFill>
          <a:blip r:embed="rId3">
            <a:alphaModFix/>
          </a:blip>
          <a:stretch>
            <a:fillRect/>
          </a:stretch>
        </p:blipFill>
        <p:spPr>
          <a:xfrm>
            <a:off x="1028700" y="1028701"/>
            <a:ext cx="16230600" cy="6427274"/>
          </a:xfrm>
          <a:prstGeom prst="rect">
            <a:avLst/>
          </a:prstGeom>
          <a:noFill/>
          <a:ln>
            <a:noFill/>
          </a:ln>
        </p:spPr>
      </p:pic>
      <p:sp>
        <p:nvSpPr>
          <p:cNvPr id="215" name="Google Shape;215;p15"/>
          <p:cNvSpPr txBox="1"/>
          <p:nvPr/>
        </p:nvSpPr>
        <p:spPr>
          <a:xfrm>
            <a:off x="1028700" y="7947660"/>
            <a:ext cx="162306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151318"/>
                </a:solidFill>
                <a:latin typeface="Arvo"/>
                <a:ea typeface="Arvo"/>
                <a:cs typeface="Arvo"/>
                <a:sym typeface="Arvo"/>
              </a:rPr>
              <a:t>about us</a:t>
            </a:r>
            <a:r>
              <a:rPr b="1" i="0" lang="en-US" sz="9600" u="none" cap="none" strike="noStrike">
                <a:solidFill>
                  <a:srgbClr val="537E87"/>
                </a:solidFill>
                <a:latin typeface="Arvo"/>
                <a:ea typeface="Arvo"/>
                <a:cs typeface="Arvo"/>
                <a:sym typeface="Arvo"/>
              </a:rPr>
              <a:t>.</a:t>
            </a:r>
            <a:endParaRPr/>
          </a:p>
        </p:txBody>
      </p:sp>
      <p:sp>
        <p:nvSpPr>
          <p:cNvPr id="216" name="Google Shape;216;p15"/>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217" name="Google Shape;217;p15"/>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218" name="Google Shape;218;p15"/>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219" name="Google Shape;219;p15"/>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220" name="Google Shape;220;p15"/>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221" name="Google Shape;221;p15"/>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16"/>
          <p:cNvPicPr preferRelativeResize="0"/>
          <p:nvPr/>
        </p:nvPicPr>
        <p:blipFill>
          <a:blip r:embed="rId3">
            <a:alphaModFix/>
          </a:blip>
          <a:stretch>
            <a:fillRect/>
          </a:stretch>
        </p:blipFill>
        <p:spPr>
          <a:xfrm>
            <a:off x="1028700" y="4598348"/>
            <a:ext cx="16230600" cy="4659951"/>
          </a:xfrm>
          <a:prstGeom prst="rect">
            <a:avLst/>
          </a:prstGeom>
          <a:noFill/>
          <a:ln>
            <a:noFill/>
          </a:ln>
        </p:spPr>
      </p:pic>
      <p:sp>
        <p:nvSpPr>
          <p:cNvPr id="227" name="Google Shape;227;p16"/>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228" name="Google Shape;228;p16"/>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229" name="Google Shape;229;p16"/>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230" name="Google Shape;230;p16"/>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231" name="Google Shape;231;p16"/>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232" name="Google Shape;232;p16"/>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
        <p:nvSpPr>
          <p:cNvPr id="233" name="Google Shape;233;p16"/>
          <p:cNvSpPr txBox="1"/>
          <p:nvPr/>
        </p:nvSpPr>
        <p:spPr>
          <a:xfrm>
            <a:off x="1028700" y="1143000"/>
            <a:ext cx="81153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151318"/>
                </a:solidFill>
                <a:latin typeface="Arvo"/>
                <a:ea typeface="Arvo"/>
                <a:cs typeface="Arvo"/>
                <a:sym typeface="Arvo"/>
              </a:rPr>
              <a:t>our history</a:t>
            </a:r>
            <a:endParaRPr/>
          </a:p>
        </p:txBody>
      </p:sp>
      <p:sp>
        <p:nvSpPr>
          <p:cNvPr id="234" name="Google Shape;234;p16"/>
          <p:cNvSpPr txBox="1"/>
          <p:nvPr/>
        </p:nvSpPr>
        <p:spPr>
          <a:xfrm>
            <a:off x="1028700" y="2377473"/>
            <a:ext cx="162306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Presentations are communication tools that can be used as demonstrations, lectures, speeches, reports, and more. It is mostly presented before an audience. </a:t>
            </a:r>
            <a:endParaRPr/>
          </a:p>
          <a:p>
            <a:pPr indent="0" lvl="0" marL="0" marR="0" rtl="0" algn="l">
              <a:lnSpc>
                <a:spcPct val="80000"/>
              </a:lnSpc>
              <a:spcBef>
                <a:spcPts val="0"/>
              </a:spcBef>
              <a:spcAft>
                <a:spcPts val="0"/>
              </a:spcAft>
              <a:buNone/>
            </a:pPr>
            <a:r>
              <a:t/>
            </a:r>
            <a:endParaRPr b="0" i="0" sz="1800" u="none" cap="none" strike="noStrike">
              <a:solidFill>
                <a:srgbClr val="151318"/>
              </a:solidFill>
              <a:latin typeface="Arvo"/>
              <a:ea typeface="Arvo"/>
              <a:cs typeface="Arvo"/>
              <a:sym typeface="Arvo"/>
            </a:endParaRPr>
          </a:p>
          <a:p>
            <a:pPr indent="0" lvl="0" marL="0" marR="0" rtl="0" algn="l">
              <a:lnSpc>
                <a:spcPct val="80000"/>
              </a:lnSpc>
              <a:spcBef>
                <a:spcPts val="0"/>
              </a:spcBef>
              <a:spcAft>
                <a:spcPts val="0"/>
              </a:spcAft>
              <a:buNone/>
            </a:pPr>
            <a:r>
              <a:rPr b="0" i="0" lang="en-US" sz="1800" u="none" cap="none" strike="noStrike">
                <a:solidFill>
                  <a:srgbClr val="151318"/>
                </a:solidFill>
                <a:latin typeface="Arvo"/>
                <a:ea typeface="Arvo"/>
                <a:cs typeface="Arvo"/>
                <a:sym typeface="Arvo"/>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a:t>
            </a:r>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17"/>
          <p:cNvPicPr preferRelativeResize="0"/>
          <p:nvPr/>
        </p:nvPicPr>
        <p:blipFill>
          <a:blip r:embed="rId3">
            <a:alphaModFix/>
          </a:blip>
          <a:stretch>
            <a:fillRect/>
          </a:stretch>
        </p:blipFill>
        <p:spPr>
          <a:xfrm>
            <a:off x="1028700" y="5875025"/>
            <a:ext cx="16189148" cy="3383275"/>
          </a:xfrm>
          <a:prstGeom prst="rect">
            <a:avLst/>
          </a:prstGeom>
          <a:noFill/>
          <a:ln>
            <a:noFill/>
          </a:ln>
        </p:spPr>
      </p:pic>
      <p:pic>
        <p:nvPicPr>
          <p:cNvPr id="240" name="Google Shape;240;p17"/>
          <p:cNvPicPr preferRelativeResize="0"/>
          <p:nvPr/>
        </p:nvPicPr>
        <p:blipFill>
          <a:blip r:embed="rId4">
            <a:alphaModFix/>
          </a:blip>
          <a:stretch>
            <a:fillRect/>
          </a:stretch>
        </p:blipFill>
        <p:spPr>
          <a:xfrm>
            <a:off x="1028700" y="1028700"/>
            <a:ext cx="16189148" cy="3383275"/>
          </a:xfrm>
          <a:prstGeom prst="rect">
            <a:avLst/>
          </a:prstGeom>
          <a:noFill/>
          <a:ln>
            <a:noFill/>
          </a:ln>
        </p:spPr>
      </p:pic>
      <p:sp>
        <p:nvSpPr>
          <p:cNvPr id="241" name="Google Shape;241;p17"/>
          <p:cNvSpPr txBox="1"/>
          <p:nvPr/>
        </p:nvSpPr>
        <p:spPr>
          <a:xfrm>
            <a:off x="1028700" y="4564380"/>
            <a:ext cx="162306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151318"/>
                </a:solidFill>
                <a:latin typeface="Arvo"/>
                <a:ea typeface="Arvo"/>
                <a:cs typeface="Arvo"/>
                <a:sym typeface="Arvo"/>
              </a:rPr>
              <a:t>our projects</a:t>
            </a:r>
            <a:r>
              <a:rPr b="1" i="0" lang="en-US" sz="9600" u="none" cap="none" strike="noStrike">
                <a:solidFill>
                  <a:srgbClr val="537E87"/>
                </a:solidFill>
                <a:latin typeface="Arvo"/>
                <a:ea typeface="Arvo"/>
                <a:cs typeface="Arvo"/>
                <a:sym typeface="Arvo"/>
              </a:rPr>
              <a:t>.</a:t>
            </a:r>
            <a:endParaRPr/>
          </a:p>
        </p:txBody>
      </p:sp>
      <p:sp>
        <p:nvSpPr>
          <p:cNvPr id="242" name="Google Shape;242;p17"/>
          <p:cNvSpPr txBox="1"/>
          <p:nvPr/>
        </p:nvSpPr>
        <p:spPr>
          <a:xfrm>
            <a:off x="1028700" y="436527"/>
            <a:ext cx="669354"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537E87"/>
                </a:solidFill>
                <a:latin typeface="Arvo"/>
                <a:ea typeface="Arvo"/>
                <a:cs typeface="Arvo"/>
                <a:sym typeface="Arvo"/>
              </a:rPr>
              <a:t>studio</a:t>
            </a:r>
            <a:endParaRPr/>
          </a:p>
        </p:txBody>
      </p:sp>
      <p:sp>
        <p:nvSpPr>
          <p:cNvPr id="243" name="Google Shape;243;p17"/>
          <p:cNvSpPr txBox="1"/>
          <p:nvPr/>
        </p:nvSpPr>
        <p:spPr>
          <a:xfrm>
            <a:off x="15333166" y="436527"/>
            <a:ext cx="1926134" cy="21209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reallygreatsite.com</a:t>
            </a:r>
            <a:endParaRPr/>
          </a:p>
        </p:txBody>
      </p:sp>
      <p:sp>
        <p:nvSpPr>
          <p:cNvPr id="244" name="Google Shape;244;p17"/>
          <p:cNvSpPr txBox="1"/>
          <p:nvPr/>
        </p:nvSpPr>
        <p:spPr>
          <a:xfrm>
            <a:off x="6004575" y="436527"/>
            <a:ext cx="86975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contents</a:t>
            </a:r>
            <a:endParaRPr/>
          </a:p>
        </p:txBody>
      </p:sp>
      <p:sp>
        <p:nvSpPr>
          <p:cNvPr id="245" name="Google Shape;245;p17"/>
          <p:cNvSpPr txBox="1"/>
          <p:nvPr/>
        </p:nvSpPr>
        <p:spPr>
          <a:xfrm>
            <a:off x="7555580" y="436527"/>
            <a:ext cx="126154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introduction</a:t>
            </a:r>
            <a:endParaRPr/>
          </a:p>
        </p:txBody>
      </p:sp>
      <p:sp>
        <p:nvSpPr>
          <p:cNvPr id="246" name="Google Shape;246;p17"/>
          <p:cNvSpPr txBox="1"/>
          <p:nvPr/>
        </p:nvSpPr>
        <p:spPr>
          <a:xfrm>
            <a:off x="9499454" y="436527"/>
            <a:ext cx="887834"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about us </a:t>
            </a:r>
            <a:endParaRPr/>
          </a:p>
        </p:txBody>
      </p:sp>
      <p:sp>
        <p:nvSpPr>
          <p:cNvPr id="247" name="Google Shape;247;p17"/>
          <p:cNvSpPr txBox="1"/>
          <p:nvPr/>
        </p:nvSpPr>
        <p:spPr>
          <a:xfrm>
            <a:off x="11065639" y="436527"/>
            <a:ext cx="1197322" cy="2120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151318"/>
                </a:solidFill>
                <a:latin typeface="Arvo"/>
                <a:ea typeface="Arvo"/>
                <a:cs typeface="Arvo"/>
                <a:sym typeface="Arvo"/>
              </a:rPr>
              <a:t>our projects</a:t>
            </a:r>
            <a:endParaRPr/>
          </a:p>
        </p:txBody>
      </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Minimal Professional Architecture Studio Present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