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Poppins"/>
      <p:bold r:id="rId25"/>
      <p:boldItalic r:id="rId26"/>
    </p:embeddedFont>
    <p:embeddedFont>
      <p:font typeface="Cabin"/>
      <p:bold r:id="rId27"/>
      <p:boldItalic r:id="rId28"/>
    </p:embeddedFont>
    <p:embeddedFont>
      <p:font typeface="Poppins SemiBold"/>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oppins-boldItalic.fntdata"/><Relationship Id="rId25" Type="http://schemas.openxmlformats.org/officeDocument/2006/relationships/font" Target="fonts/Poppins-bold.fntdata"/><Relationship Id="rId28" Type="http://schemas.openxmlformats.org/officeDocument/2006/relationships/font" Target="fonts/Cabin-boldItalic.fntdata"/><Relationship Id="rId27" Type="http://schemas.openxmlformats.org/officeDocument/2006/relationships/font" Target="fonts/Cabin-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oppinsSemiBold-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oppinsSemiBold-italic.fntdata"/><Relationship Id="rId30" Type="http://schemas.openxmlformats.org/officeDocument/2006/relationships/font" Target="fonts/PoppinsSemiBold-bold.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PoppinsSemiBold-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4.jpg"/><Relationship Id="rId4" Type="http://schemas.openxmlformats.org/officeDocument/2006/relationships/image" Target="../media/image1.png"/><Relationship Id="rId5"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7.jpg"/><Relationship Id="rId4" Type="http://schemas.openxmlformats.org/officeDocument/2006/relationships/image" Target="../media/image30.png"/><Relationship Id="rId5"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1.png"/><Relationship Id="rId4" Type="http://schemas.openxmlformats.org/officeDocument/2006/relationships/image" Target="../media/image21.png"/><Relationship Id="rId5" Type="http://schemas.openxmlformats.org/officeDocument/2006/relationships/image" Target="../media/image28.png"/><Relationship Id="rId6" Type="http://schemas.openxmlformats.org/officeDocument/2006/relationships/image" Target="../media/image41.jpg"/><Relationship Id="rId7" Type="http://schemas.openxmlformats.org/officeDocument/2006/relationships/image" Target="../media/image25.jpg"/><Relationship Id="rId8"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6.jpg"/><Relationship Id="rId4" Type="http://schemas.openxmlformats.org/officeDocument/2006/relationships/image" Target="../media/image38.jpg"/><Relationship Id="rId5" Type="http://schemas.openxmlformats.org/officeDocument/2006/relationships/image" Target="../media/image45.jpg"/><Relationship Id="rId6" Type="http://schemas.openxmlformats.org/officeDocument/2006/relationships/image" Target="../media/image33.png"/><Relationship Id="rId7"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3.png"/><Relationship Id="rId4" Type="http://schemas.openxmlformats.org/officeDocument/2006/relationships/image" Target="../media/image40.png"/><Relationship Id="rId5" Type="http://schemas.openxmlformats.org/officeDocument/2006/relationships/image" Target="../media/image35.png"/><Relationship Id="rId6" Type="http://schemas.openxmlformats.org/officeDocument/2006/relationships/image" Target="../media/image47.png"/><Relationship Id="rId7" Type="http://schemas.openxmlformats.org/officeDocument/2006/relationships/image" Target="../media/image58.png"/><Relationship Id="rId8" Type="http://schemas.openxmlformats.org/officeDocument/2006/relationships/image" Target="../media/image5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7.jpg"/><Relationship Id="rId4" Type="http://schemas.openxmlformats.org/officeDocument/2006/relationships/image" Target="../media/image37.png"/><Relationship Id="rId5"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6.jpg"/><Relationship Id="rId4" Type="http://schemas.openxmlformats.org/officeDocument/2006/relationships/image" Target="../media/image36.jpg"/><Relationship Id="rId5" Type="http://schemas.openxmlformats.org/officeDocument/2006/relationships/image" Target="../media/image44.jpg"/><Relationship Id="rId6" Type="http://schemas.openxmlformats.org/officeDocument/2006/relationships/image" Target="../media/image52.jpg"/><Relationship Id="rId7"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3.png"/><Relationship Id="rId4" Type="http://schemas.openxmlformats.org/officeDocument/2006/relationships/image" Target="../media/image69.png"/><Relationship Id="rId5" Type="http://schemas.openxmlformats.org/officeDocument/2006/relationships/image" Target="../media/image107.jpg"/><Relationship Id="rId6" Type="http://schemas.openxmlformats.org/officeDocument/2006/relationships/image" Target="../media/image6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0.png"/><Relationship Id="rId4" Type="http://schemas.openxmlformats.org/officeDocument/2006/relationships/image" Target="../media/image55.png"/><Relationship Id="rId9" Type="http://schemas.openxmlformats.org/officeDocument/2006/relationships/image" Target="../media/image73.png"/><Relationship Id="rId5" Type="http://schemas.openxmlformats.org/officeDocument/2006/relationships/image" Target="../media/image67.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71.png"/></Relationships>
</file>

<file path=ppt/slides/_rels/slide18.xml.rels><?xml version="1.0" encoding="UTF-8" standalone="yes"?><Relationships xmlns="http://schemas.openxmlformats.org/package/2006/relationships"><Relationship Id="rId40" Type="http://schemas.openxmlformats.org/officeDocument/2006/relationships/image" Target="../media/image73.png"/><Relationship Id="rId20" Type="http://schemas.openxmlformats.org/officeDocument/2006/relationships/image" Target="../media/image24.png"/><Relationship Id="rId41" Type="http://schemas.openxmlformats.org/officeDocument/2006/relationships/image" Target="../media/image105.png"/><Relationship Id="rId22" Type="http://schemas.openxmlformats.org/officeDocument/2006/relationships/image" Target="../media/image16.png"/><Relationship Id="rId21" Type="http://schemas.openxmlformats.org/officeDocument/2006/relationships/image" Target="../media/image4.png"/><Relationship Id="rId24" Type="http://schemas.openxmlformats.org/officeDocument/2006/relationships/image" Target="../media/image17.png"/><Relationship Id="rId23"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6.png"/><Relationship Id="rId4" Type="http://schemas.openxmlformats.org/officeDocument/2006/relationships/image" Target="../media/image3.png"/><Relationship Id="rId9" Type="http://schemas.openxmlformats.org/officeDocument/2006/relationships/image" Target="../media/image62.png"/><Relationship Id="rId26" Type="http://schemas.openxmlformats.org/officeDocument/2006/relationships/image" Target="../media/image32.png"/><Relationship Id="rId25" Type="http://schemas.openxmlformats.org/officeDocument/2006/relationships/image" Target="../media/image29.png"/><Relationship Id="rId28" Type="http://schemas.openxmlformats.org/officeDocument/2006/relationships/image" Target="../media/image35.png"/><Relationship Id="rId27" Type="http://schemas.openxmlformats.org/officeDocument/2006/relationships/image" Target="../media/image40.png"/><Relationship Id="rId5" Type="http://schemas.openxmlformats.org/officeDocument/2006/relationships/image" Target="../media/image1.png"/><Relationship Id="rId6" Type="http://schemas.openxmlformats.org/officeDocument/2006/relationships/image" Target="../media/image18.png"/><Relationship Id="rId29" Type="http://schemas.openxmlformats.org/officeDocument/2006/relationships/image" Target="../media/image37.png"/><Relationship Id="rId7" Type="http://schemas.openxmlformats.org/officeDocument/2006/relationships/image" Target="../media/image23.png"/><Relationship Id="rId8" Type="http://schemas.openxmlformats.org/officeDocument/2006/relationships/image" Target="../media/image2.png"/><Relationship Id="rId31" Type="http://schemas.openxmlformats.org/officeDocument/2006/relationships/image" Target="../media/image53.png"/><Relationship Id="rId30" Type="http://schemas.openxmlformats.org/officeDocument/2006/relationships/image" Target="../media/image42.png"/><Relationship Id="rId11" Type="http://schemas.openxmlformats.org/officeDocument/2006/relationships/image" Target="../media/image13.png"/><Relationship Id="rId33" Type="http://schemas.openxmlformats.org/officeDocument/2006/relationships/image" Target="../media/image68.png"/><Relationship Id="rId10" Type="http://schemas.openxmlformats.org/officeDocument/2006/relationships/image" Target="../media/image6.png"/><Relationship Id="rId32" Type="http://schemas.openxmlformats.org/officeDocument/2006/relationships/image" Target="../media/image69.png"/><Relationship Id="rId13" Type="http://schemas.openxmlformats.org/officeDocument/2006/relationships/image" Target="../media/image90.png"/><Relationship Id="rId35" Type="http://schemas.openxmlformats.org/officeDocument/2006/relationships/image" Target="../media/image55.png"/><Relationship Id="rId12" Type="http://schemas.openxmlformats.org/officeDocument/2006/relationships/image" Target="../media/image8.png"/><Relationship Id="rId34" Type="http://schemas.openxmlformats.org/officeDocument/2006/relationships/image" Target="../media/image70.png"/><Relationship Id="rId15" Type="http://schemas.openxmlformats.org/officeDocument/2006/relationships/image" Target="../media/image39.png"/><Relationship Id="rId37" Type="http://schemas.openxmlformats.org/officeDocument/2006/relationships/image" Target="../media/image50.png"/><Relationship Id="rId14" Type="http://schemas.openxmlformats.org/officeDocument/2006/relationships/image" Target="../media/image30.png"/><Relationship Id="rId36" Type="http://schemas.openxmlformats.org/officeDocument/2006/relationships/image" Target="../media/image67.png"/><Relationship Id="rId17" Type="http://schemas.openxmlformats.org/officeDocument/2006/relationships/image" Target="../media/image21.png"/><Relationship Id="rId39" Type="http://schemas.openxmlformats.org/officeDocument/2006/relationships/image" Target="../media/image71.png"/><Relationship Id="rId16" Type="http://schemas.openxmlformats.org/officeDocument/2006/relationships/image" Target="../media/image31.png"/><Relationship Id="rId38" Type="http://schemas.openxmlformats.org/officeDocument/2006/relationships/image" Target="../media/image51.png"/><Relationship Id="rId19" Type="http://schemas.openxmlformats.org/officeDocument/2006/relationships/image" Target="../media/image33.png"/><Relationship Id="rId18"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09.png"/><Relationship Id="rId4" Type="http://schemas.openxmlformats.org/officeDocument/2006/relationships/image" Target="../media/image103.jpg"/><Relationship Id="rId5" Type="http://schemas.openxmlformats.org/officeDocument/2006/relationships/image" Target="../media/image10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8.jpg"/><Relationship Id="rId4" Type="http://schemas.openxmlformats.org/officeDocument/2006/relationships/image" Target="../media/image15.jpg"/><Relationship Id="rId5" Type="http://schemas.openxmlformats.org/officeDocument/2006/relationships/image" Target="../media/image16.png"/><Relationship Id="rId6"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0.jpg"/><Relationship Id="rId4" Type="http://schemas.openxmlformats.org/officeDocument/2006/relationships/image" Target="../media/image34.jpg"/><Relationship Id="rId9" Type="http://schemas.openxmlformats.org/officeDocument/2006/relationships/image" Target="../media/image17.png"/><Relationship Id="rId5" Type="http://schemas.openxmlformats.org/officeDocument/2006/relationships/image" Target="../media/image14.jpg"/><Relationship Id="rId6" Type="http://schemas.openxmlformats.org/officeDocument/2006/relationships/image" Target="../media/image9.jpg"/><Relationship Id="rId7" Type="http://schemas.openxmlformats.org/officeDocument/2006/relationships/image" Target="../media/image18.png"/><Relationship Id="rId8" Type="http://schemas.openxmlformats.org/officeDocument/2006/relationships/image" Target="../media/image9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rotWithShape="1">
          <a:blip r:embed="rId3">
            <a:alphaModFix/>
          </a:blip>
          <a:srcRect b="13559" l="12791" r="24507" t="0"/>
          <a:stretch/>
        </p:blipFill>
        <p:spPr>
          <a:xfrm flipH="1">
            <a:off x="7094922" y="0"/>
            <a:ext cx="11193078" cy="10287000"/>
          </a:xfrm>
          <a:prstGeom prst="rect">
            <a:avLst/>
          </a:prstGeom>
          <a:noFill/>
          <a:ln>
            <a:noFill/>
          </a:ln>
        </p:spPr>
      </p:pic>
      <p:sp>
        <p:nvSpPr>
          <p:cNvPr id="85" name="Google Shape;85;p13"/>
          <p:cNvSpPr/>
          <p:nvPr/>
        </p:nvSpPr>
        <p:spPr>
          <a:xfrm>
            <a:off x="5195048" y="0"/>
            <a:ext cx="3799748" cy="10321025"/>
          </a:xfrm>
          <a:custGeom>
            <a:rect b="b" l="l" r="r" t="t"/>
            <a:pathLst>
              <a:path extrusionOk="0" h="1103880" w="406400">
                <a:moveTo>
                  <a:pt x="203200" y="0"/>
                </a:moveTo>
                <a:lnTo>
                  <a:pt x="406400" y="0"/>
                </a:lnTo>
                <a:lnTo>
                  <a:pt x="203200" y="1103880"/>
                </a:lnTo>
                <a:lnTo>
                  <a:pt x="0" y="1103880"/>
                </a:lnTo>
                <a:lnTo>
                  <a:pt x="203200" y="0"/>
                </a:lnTo>
                <a:close/>
              </a:path>
            </a:pathLst>
          </a:custGeom>
          <a:solidFill>
            <a:srgbClr val="EFEFEF"/>
          </a:solidFill>
          <a:ln>
            <a:noFill/>
          </a:ln>
        </p:spPr>
      </p:sp>
      <p:sp>
        <p:nvSpPr>
          <p:cNvPr id="86" name="Google Shape;86;p13"/>
          <p:cNvSpPr/>
          <p:nvPr/>
        </p:nvSpPr>
        <p:spPr>
          <a:xfrm>
            <a:off x="1237224" y="1439902"/>
            <a:ext cx="4241160" cy="1643450"/>
          </a:xfrm>
          <a:custGeom>
            <a:rect b="b" l="l" r="r" t="t"/>
            <a:pathLst>
              <a:path extrusionOk="0" h="1643450" w="4241160">
                <a:moveTo>
                  <a:pt x="0" y="0"/>
                </a:moveTo>
                <a:lnTo>
                  <a:pt x="4241160" y="0"/>
                </a:lnTo>
                <a:lnTo>
                  <a:pt x="4241160" y="1643449"/>
                </a:lnTo>
                <a:lnTo>
                  <a:pt x="0" y="1643449"/>
                </a:lnTo>
                <a:lnTo>
                  <a:pt x="0" y="0"/>
                </a:lnTo>
                <a:close/>
              </a:path>
            </a:pathLst>
          </a:custGeom>
          <a:blipFill rotWithShape="1">
            <a:blip r:embed="rId4">
              <a:alphaModFix/>
            </a:blip>
            <a:stretch>
              <a:fillRect b="0" l="0" r="0" t="0"/>
            </a:stretch>
          </a:blipFill>
          <a:ln>
            <a:noFill/>
          </a:ln>
        </p:spPr>
      </p:sp>
      <p:sp>
        <p:nvSpPr>
          <p:cNvPr id="87" name="Google Shape;87;p13"/>
          <p:cNvSpPr/>
          <p:nvPr/>
        </p:nvSpPr>
        <p:spPr>
          <a:xfrm rot="540219">
            <a:off x="14871455" y="657576"/>
            <a:ext cx="2623730" cy="2623730"/>
          </a:xfrm>
          <a:custGeom>
            <a:rect b="b" l="l" r="r" t="t"/>
            <a:pathLst>
              <a:path extrusionOk="0" h="2623730" w="2623730">
                <a:moveTo>
                  <a:pt x="0" y="0"/>
                </a:moveTo>
                <a:lnTo>
                  <a:pt x="2623730" y="0"/>
                </a:lnTo>
                <a:lnTo>
                  <a:pt x="2623730" y="2623730"/>
                </a:lnTo>
                <a:lnTo>
                  <a:pt x="0" y="2623730"/>
                </a:lnTo>
                <a:lnTo>
                  <a:pt x="0" y="0"/>
                </a:lnTo>
                <a:close/>
              </a:path>
            </a:pathLst>
          </a:custGeom>
          <a:blipFill rotWithShape="1">
            <a:blip r:embed="rId5">
              <a:alphaModFix/>
            </a:blip>
            <a:stretch>
              <a:fillRect b="0" l="0" r="0" t="0"/>
            </a:stretch>
          </a:blipFill>
          <a:ln>
            <a:noFill/>
          </a:ln>
        </p:spPr>
      </p:sp>
      <p:sp>
        <p:nvSpPr>
          <p:cNvPr id="88" name="Google Shape;88;p13"/>
          <p:cNvSpPr txBox="1"/>
          <p:nvPr/>
        </p:nvSpPr>
        <p:spPr>
          <a:xfrm>
            <a:off x="1028700" y="4189865"/>
            <a:ext cx="6301200" cy="296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US" sz="10687" u="none" cap="none" strike="noStrike">
                <a:solidFill>
                  <a:srgbClr val="F56553"/>
                </a:solidFill>
                <a:latin typeface="Poppins"/>
                <a:ea typeface="Poppins"/>
                <a:cs typeface="Poppins"/>
                <a:sym typeface="Poppins"/>
              </a:rPr>
              <a:t>TRAVEL</a:t>
            </a:r>
            <a:endParaRPr/>
          </a:p>
          <a:p>
            <a:pPr indent="0" lvl="0" marL="0" marR="0" rtl="0" algn="l">
              <a:lnSpc>
                <a:spcPct val="90000"/>
              </a:lnSpc>
              <a:spcBef>
                <a:spcPts val="0"/>
              </a:spcBef>
              <a:spcAft>
                <a:spcPts val="0"/>
              </a:spcAft>
              <a:buNone/>
            </a:pPr>
            <a:r>
              <a:rPr b="1" i="0" lang="en-US" sz="10687" u="none" cap="none" strike="noStrike">
                <a:solidFill>
                  <a:srgbClr val="F56553"/>
                </a:solidFill>
                <a:latin typeface="Poppins"/>
                <a:ea typeface="Poppins"/>
                <a:cs typeface="Poppins"/>
                <a:sym typeface="Poppins"/>
              </a:rPr>
              <a:t>AGENCY</a:t>
            </a:r>
            <a:endParaRPr/>
          </a:p>
        </p:txBody>
      </p:sp>
      <p:sp>
        <p:nvSpPr>
          <p:cNvPr id="89" name="Google Shape;89;p13"/>
          <p:cNvSpPr txBox="1"/>
          <p:nvPr/>
        </p:nvSpPr>
        <p:spPr>
          <a:xfrm>
            <a:off x="1237225" y="3408900"/>
            <a:ext cx="5749200" cy="713100"/>
          </a:xfrm>
          <a:prstGeom prst="rect">
            <a:avLst/>
          </a:prstGeom>
          <a:noFill/>
          <a:ln>
            <a:noFill/>
          </a:ln>
        </p:spPr>
        <p:txBody>
          <a:bodyPr anchorCtr="0" anchor="t" bIns="0" lIns="0" spcFirstLastPara="1" rIns="0" wrap="square" tIns="0">
            <a:spAutoFit/>
          </a:bodyPr>
          <a:lstStyle/>
          <a:p>
            <a:pPr indent="0" lvl="0" marL="0" marR="0" rtl="0" algn="l">
              <a:lnSpc>
                <a:spcPct val="130002"/>
              </a:lnSpc>
              <a:spcBef>
                <a:spcPts val="0"/>
              </a:spcBef>
              <a:spcAft>
                <a:spcPts val="0"/>
              </a:spcAft>
              <a:buNone/>
            </a:pPr>
            <a:r>
              <a:rPr b="1" i="0" lang="en-US" sz="4633" u="none" cap="none" strike="noStrike">
                <a:solidFill>
                  <a:srgbClr val="0126B4"/>
                </a:solidFill>
                <a:latin typeface="Cabin"/>
                <a:ea typeface="Cabin"/>
                <a:cs typeface="Cabin"/>
                <a:sym typeface="Cabin"/>
              </a:rPr>
              <a:t>BIFOLD BROCHURE</a:t>
            </a:r>
            <a:endParaRPr/>
          </a:p>
        </p:txBody>
      </p:sp>
      <p:sp>
        <p:nvSpPr>
          <p:cNvPr id="90" name="Google Shape;90;p13"/>
          <p:cNvSpPr txBox="1"/>
          <p:nvPr/>
        </p:nvSpPr>
        <p:spPr>
          <a:xfrm>
            <a:off x="1028700" y="7917816"/>
            <a:ext cx="5065700" cy="1340484"/>
          </a:xfrm>
          <a:prstGeom prst="rect">
            <a:avLst/>
          </a:prstGeom>
          <a:noFill/>
          <a:ln>
            <a:noFill/>
          </a:ln>
        </p:spPr>
        <p:txBody>
          <a:bodyPr anchorCtr="0" anchor="t" bIns="0" lIns="0" spcFirstLastPara="1" rIns="0" wrap="square" tIns="0">
            <a:spAutoFit/>
          </a:bodyPr>
          <a:lstStyle/>
          <a:p>
            <a:pPr indent="0" lvl="1" marL="0" marR="0" rtl="0" algn="l">
              <a:lnSpc>
                <a:spcPct val="181000"/>
              </a:lnSpc>
              <a:spcBef>
                <a:spcPts val="0"/>
              </a:spcBef>
              <a:spcAft>
                <a:spcPts val="0"/>
              </a:spcAft>
              <a:buNone/>
            </a:pPr>
            <a:r>
              <a:rPr b="0" i="0" lang="en-US" sz="2000" u="none" cap="none" strike="noStrike">
                <a:solidFill>
                  <a:srgbClr val="0126B4"/>
                </a:solidFill>
                <a:latin typeface="Cabin"/>
                <a:ea typeface="Cabin"/>
                <a:cs typeface="Cabin"/>
                <a:sym typeface="Cabin"/>
              </a:rPr>
              <a:t>Lorem ipsum dolor sit amet, consectetur adipiscing elit, sed do eiusmod tempor incididunt ut labore et dolore.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230" name="Shape 230"/>
        <p:cNvGrpSpPr/>
        <p:nvPr/>
      </p:nvGrpSpPr>
      <p:grpSpPr>
        <a:xfrm>
          <a:off x="0" y="0"/>
          <a:ext cx="0" cy="0"/>
          <a:chOff x="0" y="0"/>
          <a:chExt cx="0" cy="0"/>
        </a:xfrm>
      </p:grpSpPr>
      <p:pic>
        <p:nvPicPr>
          <p:cNvPr id="231" name="Google Shape;231;p22"/>
          <p:cNvPicPr preferRelativeResize="0"/>
          <p:nvPr/>
        </p:nvPicPr>
        <p:blipFill rotWithShape="1">
          <a:blip r:embed="rId3">
            <a:alphaModFix/>
          </a:blip>
          <a:srcRect b="7086" l="0" r="0" t="8537"/>
          <a:stretch/>
        </p:blipFill>
        <p:spPr>
          <a:xfrm>
            <a:off x="0" y="0"/>
            <a:ext cx="18288000" cy="10287000"/>
          </a:xfrm>
          <a:prstGeom prst="rect">
            <a:avLst/>
          </a:prstGeom>
          <a:noFill/>
          <a:ln>
            <a:noFill/>
          </a:ln>
        </p:spPr>
      </p:pic>
      <p:sp>
        <p:nvSpPr>
          <p:cNvPr id="232" name="Google Shape;232;p22"/>
          <p:cNvSpPr/>
          <p:nvPr/>
        </p:nvSpPr>
        <p:spPr>
          <a:xfrm>
            <a:off x="-520365" y="1348174"/>
            <a:ext cx="8789209" cy="904875"/>
          </a:xfrm>
          <a:custGeom>
            <a:rect b="b" l="l" r="r" t="t"/>
            <a:pathLst>
              <a:path extrusionOk="0" h="238321" w="2314853">
                <a:moveTo>
                  <a:pt x="0" y="0"/>
                </a:moveTo>
                <a:lnTo>
                  <a:pt x="2314853" y="0"/>
                </a:lnTo>
                <a:lnTo>
                  <a:pt x="2314853" y="238321"/>
                </a:lnTo>
                <a:lnTo>
                  <a:pt x="0" y="238321"/>
                </a:lnTo>
                <a:close/>
              </a:path>
            </a:pathLst>
          </a:custGeom>
          <a:solidFill>
            <a:srgbClr val="FFFFFF"/>
          </a:solidFill>
          <a:ln>
            <a:noFill/>
          </a:ln>
        </p:spPr>
      </p:sp>
      <p:sp>
        <p:nvSpPr>
          <p:cNvPr id="233" name="Google Shape;233;p22"/>
          <p:cNvSpPr/>
          <p:nvPr/>
        </p:nvSpPr>
        <p:spPr>
          <a:xfrm>
            <a:off x="-520365" y="2675324"/>
            <a:ext cx="8789209" cy="904875"/>
          </a:xfrm>
          <a:custGeom>
            <a:rect b="b" l="l" r="r" t="t"/>
            <a:pathLst>
              <a:path extrusionOk="0" h="238321" w="2314853">
                <a:moveTo>
                  <a:pt x="0" y="0"/>
                </a:moveTo>
                <a:lnTo>
                  <a:pt x="2314853" y="0"/>
                </a:lnTo>
                <a:lnTo>
                  <a:pt x="2314853" y="238321"/>
                </a:lnTo>
                <a:lnTo>
                  <a:pt x="0" y="238321"/>
                </a:lnTo>
                <a:close/>
              </a:path>
            </a:pathLst>
          </a:custGeom>
          <a:solidFill>
            <a:srgbClr val="FFFFFF"/>
          </a:solidFill>
          <a:ln>
            <a:noFill/>
          </a:ln>
        </p:spPr>
      </p:sp>
      <p:sp>
        <p:nvSpPr>
          <p:cNvPr id="234" name="Google Shape;234;p22"/>
          <p:cNvSpPr/>
          <p:nvPr/>
        </p:nvSpPr>
        <p:spPr>
          <a:xfrm rot="455017">
            <a:off x="14591002" y="6463828"/>
            <a:ext cx="2490821" cy="2854671"/>
          </a:xfrm>
          <a:custGeom>
            <a:rect b="b" l="l" r="r" t="t"/>
            <a:pathLst>
              <a:path extrusionOk="0" h="2854671" w="2490821">
                <a:moveTo>
                  <a:pt x="0" y="0"/>
                </a:moveTo>
                <a:lnTo>
                  <a:pt x="2490821" y="0"/>
                </a:lnTo>
                <a:lnTo>
                  <a:pt x="2490821" y="2854671"/>
                </a:lnTo>
                <a:lnTo>
                  <a:pt x="0" y="2854671"/>
                </a:lnTo>
                <a:lnTo>
                  <a:pt x="0" y="0"/>
                </a:lnTo>
                <a:close/>
              </a:path>
            </a:pathLst>
          </a:custGeom>
          <a:blipFill rotWithShape="1">
            <a:blip r:embed="rId4">
              <a:alphaModFix/>
            </a:blip>
            <a:stretch>
              <a:fillRect b="0" l="0" r="0" t="0"/>
            </a:stretch>
          </a:blipFill>
          <a:ln>
            <a:noFill/>
          </a:ln>
        </p:spPr>
      </p:sp>
      <p:sp>
        <p:nvSpPr>
          <p:cNvPr id="235" name="Google Shape;235;p22"/>
          <p:cNvSpPr/>
          <p:nvPr/>
        </p:nvSpPr>
        <p:spPr>
          <a:xfrm>
            <a:off x="10739677" y="1348174"/>
            <a:ext cx="3041421" cy="2068167"/>
          </a:xfrm>
          <a:custGeom>
            <a:rect b="b" l="l" r="r" t="t"/>
            <a:pathLst>
              <a:path extrusionOk="0" h="2068167" w="3041421">
                <a:moveTo>
                  <a:pt x="0" y="0"/>
                </a:moveTo>
                <a:lnTo>
                  <a:pt x="3041422" y="0"/>
                </a:lnTo>
                <a:lnTo>
                  <a:pt x="3041422" y="2068166"/>
                </a:lnTo>
                <a:lnTo>
                  <a:pt x="0" y="2068166"/>
                </a:lnTo>
                <a:lnTo>
                  <a:pt x="0" y="0"/>
                </a:lnTo>
                <a:close/>
              </a:path>
            </a:pathLst>
          </a:custGeom>
          <a:blipFill rotWithShape="1">
            <a:blip r:embed="rId5">
              <a:alphaModFix/>
            </a:blip>
            <a:stretch>
              <a:fillRect b="0" l="0" r="0" t="0"/>
            </a:stretch>
          </a:blipFill>
          <a:ln>
            <a:noFill/>
          </a:ln>
        </p:spPr>
      </p:sp>
      <p:sp>
        <p:nvSpPr>
          <p:cNvPr id="236" name="Google Shape;236;p22"/>
          <p:cNvSpPr txBox="1"/>
          <p:nvPr/>
        </p:nvSpPr>
        <p:spPr>
          <a:xfrm>
            <a:off x="877484" y="1383099"/>
            <a:ext cx="7047300" cy="2115900"/>
          </a:xfrm>
          <a:prstGeom prst="rect">
            <a:avLst/>
          </a:prstGeom>
          <a:noFill/>
          <a:ln>
            <a:noFill/>
          </a:ln>
        </p:spPr>
        <p:txBody>
          <a:bodyPr anchorCtr="0" anchor="t" bIns="0" lIns="0" spcFirstLastPara="1" rIns="0" wrap="square" tIns="0">
            <a:spAutoFit/>
          </a:bodyPr>
          <a:lstStyle/>
          <a:p>
            <a:pPr indent="0" lvl="0" marL="0" marR="0" rtl="0" algn="l">
              <a:lnSpc>
                <a:spcPct val="175000"/>
              </a:lnSpc>
              <a:spcBef>
                <a:spcPts val="0"/>
              </a:spcBef>
              <a:spcAft>
                <a:spcPts val="0"/>
              </a:spcAft>
              <a:buNone/>
            </a:pPr>
            <a:r>
              <a:rPr b="1" i="0" lang="en-US" sz="4999" u="none" cap="none" strike="noStrike">
                <a:solidFill>
                  <a:srgbClr val="F56553"/>
                </a:solidFill>
                <a:latin typeface="Poppins"/>
                <a:ea typeface="Poppins"/>
                <a:cs typeface="Poppins"/>
                <a:sym typeface="Poppins"/>
              </a:rPr>
              <a:t>A PICTURE IS WORTH A THOUSAND WORDS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240" name="Shape 240"/>
        <p:cNvGrpSpPr/>
        <p:nvPr/>
      </p:nvGrpSpPr>
      <p:grpSpPr>
        <a:xfrm>
          <a:off x="0" y="0"/>
          <a:ext cx="0" cy="0"/>
          <a:chOff x="0" y="0"/>
          <a:chExt cx="0" cy="0"/>
        </a:xfrm>
      </p:grpSpPr>
      <p:grpSp>
        <p:nvGrpSpPr>
          <p:cNvPr id="241" name="Google Shape;241;p23"/>
          <p:cNvGrpSpPr/>
          <p:nvPr/>
        </p:nvGrpSpPr>
        <p:grpSpPr>
          <a:xfrm>
            <a:off x="9144000" y="-144661"/>
            <a:ext cx="9144000" cy="10431661"/>
            <a:chOff x="0" y="-38100"/>
            <a:chExt cx="2408296" cy="2747433"/>
          </a:xfrm>
        </p:grpSpPr>
        <p:sp>
          <p:nvSpPr>
            <p:cNvPr id="242" name="Google Shape;242;p23"/>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EFEFEF"/>
            </a:solidFill>
            <a:ln>
              <a:noFill/>
            </a:ln>
          </p:spPr>
        </p:sp>
        <p:sp>
          <p:nvSpPr>
            <p:cNvPr id="243" name="Google Shape;243;p2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4" name="Google Shape;244;p23"/>
          <p:cNvGrpSpPr/>
          <p:nvPr/>
        </p:nvGrpSpPr>
        <p:grpSpPr>
          <a:xfrm>
            <a:off x="0" y="-144661"/>
            <a:ext cx="9144000" cy="10431661"/>
            <a:chOff x="0" y="-38100"/>
            <a:chExt cx="2408296" cy="2747433"/>
          </a:xfrm>
        </p:grpSpPr>
        <p:sp>
          <p:nvSpPr>
            <p:cNvPr id="245" name="Google Shape;245;p23"/>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FFFFFF"/>
            </a:solidFill>
            <a:ln>
              <a:noFill/>
            </a:ln>
          </p:spPr>
        </p:sp>
        <p:sp>
          <p:nvSpPr>
            <p:cNvPr id="246" name="Google Shape;246;p2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7" name="Google Shape;247;p23"/>
          <p:cNvSpPr/>
          <p:nvPr/>
        </p:nvSpPr>
        <p:spPr>
          <a:xfrm>
            <a:off x="1323829" y="6581536"/>
            <a:ext cx="1127121" cy="1094332"/>
          </a:xfrm>
          <a:custGeom>
            <a:rect b="b" l="l" r="r" t="t"/>
            <a:pathLst>
              <a:path extrusionOk="0" h="1094332" w="1127121">
                <a:moveTo>
                  <a:pt x="0" y="0"/>
                </a:moveTo>
                <a:lnTo>
                  <a:pt x="1127121" y="0"/>
                </a:lnTo>
                <a:lnTo>
                  <a:pt x="1127121" y="1094332"/>
                </a:lnTo>
                <a:lnTo>
                  <a:pt x="0" y="1094332"/>
                </a:lnTo>
                <a:lnTo>
                  <a:pt x="0" y="0"/>
                </a:lnTo>
                <a:close/>
              </a:path>
            </a:pathLst>
          </a:custGeom>
          <a:blipFill rotWithShape="1">
            <a:blip r:embed="rId3">
              <a:alphaModFix/>
            </a:blip>
            <a:stretch>
              <a:fillRect b="0" l="0" r="0" t="0"/>
            </a:stretch>
          </a:blipFill>
          <a:ln>
            <a:noFill/>
          </a:ln>
        </p:spPr>
      </p:sp>
      <p:sp>
        <p:nvSpPr>
          <p:cNvPr id="248" name="Google Shape;248;p23"/>
          <p:cNvSpPr/>
          <p:nvPr/>
        </p:nvSpPr>
        <p:spPr>
          <a:xfrm>
            <a:off x="4132927" y="6629497"/>
            <a:ext cx="998411" cy="998411"/>
          </a:xfrm>
          <a:custGeom>
            <a:rect b="b" l="l" r="r" t="t"/>
            <a:pathLst>
              <a:path extrusionOk="0" h="998411" w="998411">
                <a:moveTo>
                  <a:pt x="0" y="0"/>
                </a:moveTo>
                <a:lnTo>
                  <a:pt x="998411" y="0"/>
                </a:lnTo>
                <a:lnTo>
                  <a:pt x="998411" y="998411"/>
                </a:lnTo>
                <a:lnTo>
                  <a:pt x="0" y="998411"/>
                </a:lnTo>
                <a:lnTo>
                  <a:pt x="0" y="0"/>
                </a:lnTo>
                <a:close/>
              </a:path>
            </a:pathLst>
          </a:custGeom>
          <a:blipFill rotWithShape="1">
            <a:blip r:embed="rId4">
              <a:alphaModFix/>
            </a:blip>
            <a:stretch>
              <a:fillRect b="0" l="0" r="0" t="0"/>
            </a:stretch>
          </a:blipFill>
          <a:ln>
            <a:noFill/>
          </a:ln>
        </p:spPr>
      </p:sp>
      <p:sp>
        <p:nvSpPr>
          <p:cNvPr id="249" name="Google Shape;249;p23"/>
          <p:cNvSpPr/>
          <p:nvPr/>
        </p:nvSpPr>
        <p:spPr>
          <a:xfrm>
            <a:off x="6813315" y="6644496"/>
            <a:ext cx="1006856" cy="968413"/>
          </a:xfrm>
          <a:custGeom>
            <a:rect b="b" l="l" r="r" t="t"/>
            <a:pathLst>
              <a:path extrusionOk="0" h="968413" w="1006856">
                <a:moveTo>
                  <a:pt x="0" y="0"/>
                </a:moveTo>
                <a:lnTo>
                  <a:pt x="1006856" y="0"/>
                </a:lnTo>
                <a:lnTo>
                  <a:pt x="1006856" y="968412"/>
                </a:lnTo>
                <a:lnTo>
                  <a:pt x="0" y="968412"/>
                </a:lnTo>
                <a:lnTo>
                  <a:pt x="0" y="0"/>
                </a:lnTo>
                <a:close/>
              </a:path>
            </a:pathLst>
          </a:custGeom>
          <a:blipFill rotWithShape="1">
            <a:blip r:embed="rId5">
              <a:alphaModFix/>
            </a:blip>
            <a:stretch>
              <a:fillRect b="0" l="0" r="0" t="0"/>
            </a:stretch>
          </a:blipFill>
          <a:ln>
            <a:noFill/>
          </a:ln>
        </p:spPr>
      </p:sp>
      <p:pic>
        <p:nvPicPr>
          <p:cNvPr id="250" name="Google Shape;250;p23"/>
          <p:cNvPicPr preferRelativeResize="0"/>
          <p:nvPr/>
        </p:nvPicPr>
        <p:blipFill rotWithShape="1">
          <a:blip r:embed="rId6">
            <a:alphaModFix/>
          </a:blip>
          <a:srcRect b="30744" l="0" r="0" t="21322"/>
          <a:stretch/>
        </p:blipFill>
        <p:spPr>
          <a:xfrm>
            <a:off x="456255" y="3218269"/>
            <a:ext cx="8231491" cy="2630318"/>
          </a:xfrm>
          <a:prstGeom prst="rect">
            <a:avLst/>
          </a:prstGeom>
          <a:noFill/>
          <a:ln>
            <a:noFill/>
          </a:ln>
        </p:spPr>
      </p:pic>
      <p:pic>
        <p:nvPicPr>
          <p:cNvPr id="251" name="Google Shape;251;p23"/>
          <p:cNvPicPr preferRelativeResize="0"/>
          <p:nvPr/>
        </p:nvPicPr>
        <p:blipFill rotWithShape="1">
          <a:blip r:embed="rId7">
            <a:alphaModFix/>
          </a:blip>
          <a:srcRect b="42201" l="0" r="0" t="36494"/>
          <a:stretch/>
        </p:blipFill>
        <p:spPr>
          <a:xfrm>
            <a:off x="9600255" y="3218269"/>
            <a:ext cx="8231491" cy="2630318"/>
          </a:xfrm>
          <a:prstGeom prst="rect">
            <a:avLst/>
          </a:prstGeom>
          <a:noFill/>
          <a:ln>
            <a:noFill/>
          </a:ln>
        </p:spPr>
      </p:pic>
      <p:sp>
        <p:nvSpPr>
          <p:cNvPr id="252" name="Google Shape;252;p23"/>
          <p:cNvSpPr txBox="1"/>
          <p:nvPr/>
        </p:nvSpPr>
        <p:spPr>
          <a:xfrm>
            <a:off x="10316796" y="7063436"/>
            <a:ext cx="1271913" cy="590677"/>
          </a:xfrm>
          <a:prstGeom prst="rect">
            <a:avLst/>
          </a:prstGeom>
          <a:noFill/>
          <a:ln>
            <a:noFill/>
          </a:ln>
        </p:spPr>
        <p:txBody>
          <a:bodyPr anchorCtr="0" anchor="t" bIns="0" lIns="0" spcFirstLastPara="1" rIns="0" wrap="square" tIns="0">
            <a:spAutoFit/>
          </a:bodyPr>
          <a:lstStyle/>
          <a:p>
            <a:pPr indent="0" lvl="0" marL="0" marR="0" rtl="0" algn="ctr">
              <a:lnSpc>
                <a:spcPct val="131009"/>
              </a:lnSpc>
              <a:spcBef>
                <a:spcPts val="0"/>
              </a:spcBef>
              <a:spcAft>
                <a:spcPts val="0"/>
              </a:spcAft>
              <a:buNone/>
            </a:pPr>
            <a:r>
              <a:rPr b="1" i="0" lang="en-US" sz="3399" u="none" cap="none" strike="noStrike">
                <a:solidFill>
                  <a:srgbClr val="F56553"/>
                </a:solidFill>
                <a:latin typeface="Poppins"/>
                <a:ea typeface="Poppins"/>
                <a:cs typeface="Poppins"/>
                <a:sym typeface="Poppins"/>
              </a:rPr>
              <a:t>85%</a:t>
            </a:r>
            <a:endParaRPr/>
          </a:p>
        </p:txBody>
      </p:sp>
      <p:grpSp>
        <p:nvGrpSpPr>
          <p:cNvPr id="253" name="Google Shape;253;p23"/>
          <p:cNvGrpSpPr/>
          <p:nvPr/>
        </p:nvGrpSpPr>
        <p:grpSpPr>
          <a:xfrm>
            <a:off x="10123174" y="6643273"/>
            <a:ext cx="1642028" cy="1597744"/>
            <a:chOff x="-110903" y="-2035"/>
            <a:chExt cx="2733291" cy="2659577"/>
          </a:xfrm>
        </p:grpSpPr>
        <p:sp>
          <p:nvSpPr>
            <p:cNvPr id="254" name="Google Shape;254;p23"/>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230635"/>
                  </a:lnTo>
                  <a:cubicBezTo>
                    <a:pt x="959559" y="228966"/>
                    <a:pt x="614023" y="427090"/>
                    <a:pt x="426957" y="749986"/>
                  </a:cubicBezTo>
                  <a:cubicBezTo>
                    <a:pt x="239891" y="1072882"/>
                    <a:pt x="239891" y="1471188"/>
                    <a:pt x="426957" y="1794084"/>
                  </a:cubicBezTo>
                  <a:cubicBezTo>
                    <a:pt x="614023" y="2116980"/>
                    <a:pt x="959559" y="2315104"/>
                    <a:pt x="1332725" y="2313435"/>
                  </a:cubicBezTo>
                  <a:cubicBezTo>
                    <a:pt x="1705891" y="2315104"/>
                    <a:pt x="2051427" y="2116980"/>
                    <a:pt x="2238493" y="1794084"/>
                  </a:cubicBezTo>
                  <a:cubicBezTo>
                    <a:pt x="2425559" y="1471188"/>
                    <a:pt x="2425559" y="1072882"/>
                    <a:pt x="2238493" y="749986"/>
                  </a:cubicBezTo>
                  <a:cubicBezTo>
                    <a:pt x="2051427" y="427090"/>
                    <a:pt x="1705891" y="228966"/>
                    <a:pt x="1332725" y="230635"/>
                  </a:cubicBezTo>
                  <a:close/>
                </a:path>
              </a:pathLst>
            </a:custGeom>
            <a:solidFill>
              <a:srgbClr val="0126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3"/>
            <p:cNvSpPr/>
            <p:nvPr/>
          </p:nvSpPr>
          <p:spPr>
            <a:xfrm>
              <a:off x="-110903" y="1994"/>
              <a:ext cx="2733291" cy="2655548"/>
            </a:xfrm>
            <a:custGeom>
              <a:rect b="b" l="l" r="r" t="t"/>
              <a:pathLst>
                <a:path extrusionOk="0" h="2655548" w="2733291">
                  <a:moveTo>
                    <a:pt x="1506507" y="4232"/>
                  </a:moveTo>
                  <a:cubicBezTo>
                    <a:pt x="2067549" y="59994"/>
                    <a:pt x="2524664" y="478963"/>
                    <a:pt x="2628977" y="1033036"/>
                  </a:cubicBezTo>
                  <a:cubicBezTo>
                    <a:pt x="2733290" y="1587108"/>
                    <a:pt x="2459826" y="2143622"/>
                    <a:pt x="1957471" y="2399584"/>
                  </a:cubicBezTo>
                  <a:cubicBezTo>
                    <a:pt x="1455116" y="2655547"/>
                    <a:pt x="844149" y="2549674"/>
                    <a:pt x="457209" y="2139607"/>
                  </a:cubicBezTo>
                  <a:cubicBezTo>
                    <a:pt x="70268" y="1729541"/>
                    <a:pt x="0" y="1113463"/>
                    <a:pt x="284660" y="626795"/>
                  </a:cubicBezTo>
                  <a:cubicBezTo>
                    <a:pt x="305181" y="591349"/>
                    <a:pt x="343099" y="569592"/>
                    <a:pt x="384056" y="569762"/>
                  </a:cubicBezTo>
                  <a:cubicBezTo>
                    <a:pt x="425014" y="569933"/>
                    <a:pt x="462749" y="592005"/>
                    <a:pt x="482974" y="627621"/>
                  </a:cubicBezTo>
                  <a:cubicBezTo>
                    <a:pt x="503199" y="663237"/>
                    <a:pt x="502821" y="706952"/>
                    <a:pt x="481984" y="742213"/>
                  </a:cubicBezTo>
                  <a:cubicBezTo>
                    <a:pt x="248562" y="1141281"/>
                    <a:pt x="306183" y="1646464"/>
                    <a:pt x="623474" y="1982719"/>
                  </a:cubicBezTo>
                  <a:cubicBezTo>
                    <a:pt x="940765" y="2318974"/>
                    <a:pt x="1441758" y="2405790"/>
                    <a:pt x="1853689" y="2195900"/>
                  </a:cubicBezTo>
                  <a:cubicBezTo>
                    <a:pt x="2265620" y="1986011"/>
                    <a:pt x="2489861" y="1529670"/>
                    <a:pt x="2404324" y="1075331"/>
                  </a:cubicBezTo>
                  <a:cubicBezTo>
                    <a:pt x="2318787" y="620991"/>
                    <a:pt x="1943953" y="277436"/>
                    <a:pt x="1483899" y="231712"/>
                  </a:cubicBezTo>
                  <a:cubicBezTo>
                    <a:pt x="1443124" y="227843"/>
                    <a:pt x="1407536" y="202454"/>
                    <a:pt x="1390610" y="165157"/>
                  </a:cubicBezTo>
                  <a:cubicBezTo>
                    <a:pt x="1373684" y="127861"/>
                    <a:pt x="1378008" y="84358"/>
                    <a:pt x="1401944" y="51123"/>
                  </a:cubicBezTo>
                  <a:cubicBezTo>
                    <a:pt x="1425880" y="17887"/>
                    <a:pt x="1465769" y="0"/>
                    <a:pt x="1506507" y="4232"/>
                  </a:cubicBezTo>
                  <a:close/>
                </a:path>
              </a:pathLst>
            </a:custGeom>
            <a:solidFill>
              <a:srgbClr val="F56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6" name="Google Shape;256;p23"/>
          <p:cNvGrpSpPr/>
          <p:nvPr/>
        </p:nvGrpSpPr>
        <p:grpSpPr>
          <a:xfrm>
            <a:off x="12915364" y="6643273"/>
            <a:ext cx="1619848" cy="1528353"/>
            <a:chOff x="-62725" y="-2035"/>
            <a:chExt cx="2696371" cy="2544070"/>
          </a:xfrm>
        </p:grpSpPr>
        <p:sp>
          <p:nvSpPr>
            <p:cNvPr id="257" name="Google Shape;257;p23"/>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230635"/>
                  </a:lnTo>
                  <a:cubicBezTo>
                    <a:pt x="959559" y="228966"/>
                    <a:pt x="614023" y="427090"/>
                    <a:pt x="426957" y="749986"/>
                  </a:cubicBezTo>
                  <a:cubicBezTo>
                    <a:pt x="239891" y="1072882"/>
                    <a:pt x="239891" y="1471188"/>
                    <a:pt x="426957" y="1794084"/>
                  </a:cubicBezTo>
                  <a:cubicBezTo>
                    <a:pt x="614023" y="2116980"/>
                    <a:pt x="959559" y="2315104"/>
                    <a:pt x="1332725" y="2313435"/>
                  </a:cubicBezTo>
                  <a:cubicBezTo>
                    <a:pt x="1705891" y="2315104"/>
                    <a:pt x="2051427" y="2116980"/>
                    <a:pt x="2238493" y="1794084"/>
                  </a:cubicBezTo>
                  <a:cubicBezTo>
                    <a:pt x="2425559" y="1471188"/>
                    <a:pt x="2425559" y="1072882"/>
                    <a:pt x="2238493" y="749986"/>
                  </a:cubicBezTo>
                  <a:cubicBezTo>
                    <a:pt x="2051427" y="427090"/>
                    <a:pt x="1705891" y="228966"/>
                    <a:pt x="1332725" y="230635"/>
                  </a:cubicBezTo>
                  <a:close/>
                </a:path>
              </a:pathLst>
            </a:custGeom>
            <a:solidFill>
              <a:srgbClr val="0126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3"/>
            <p:cNvSpPr/>
            <p:nvPr/>
          </p:nvSpPr>
          <p:spPr>
            <a:xfrm>
              <a:off x="1262781" y="1994"/>
              <a:ext cx="1370865" cy="2252937"/>
            </a:xfrm>
            <a:custGeom>
              <a:rect b="b" l="l" r="r" t="t"/>
              <a:pathLst>
                <a:path extrusionOk="0" h="2252937" w="1370865">
                  <a:moveTo>
                    <a:pt x="132823" y="4232"/>
                  </a:moveTo>
                  <a:cubicBezTo>
                    <a:pt x="634545" y="54098"/>
                    <a:pt x="1059256" y="396037"/>
                    <a:pt x="1215061" y="875554"/>
                  </a:cubicBezTo>
                  <a:cubicBezTo>
                    <a:pt x="1370865" y="1355071"/>
                    <a:pt x="1228254" y="1881345"/>
                    <a:pt x="851663" y="2216592"/>
                  </a:cubicBezTo>
                  <a:cubicBezTo>
                    <a:pt x="821193" y="2243962"/>
                    <a:pt x="778407" y="2252937"/>
                    <a:pt x="739507" y="2240118"/>
                  </a:cubicBezTo>
                  <a:cubicBezTo>
                    <a:pt x="700607" y="2227299"/>
                    <a:pt x="671539" y="2194646"/>
                    <a:pt x="663311" y="2154524"/>
                  </a:cubicBezTo>
                  <a:cubicBezTo>
                    <a:pt x="655081" y="2114401"/>
                    <a:pt x="668949" y="2072943"/>
                    <a:pt x="699663" y="2045846"/>
                  </a:cubicBezTo>
                  <a:cubicBezTo>
                    <a:pt x="1008468" y="1770944"/>
                    <a:pt x="1125409" y="1339400"/>
                    <a:pt x="997649" y="946196"/>
                  </a:cubicBezTo>
                  <a:cubicBezTo>
                    <a:pt x="869890" y="552992"/>
                    <a:pt x="521627" y="272601"/>
                    <a:pt x="110215" y="231712"/>
                  </a:cubicBezTo>
                  <a:cubicBezTo>
                    <a:pt x="69440" y="227843"/>
                    <a:pt x="33852" y="202454"/>
                    <a:pt x="16926" y="165157"/>
                  </a:cubicBezTo>
                  <a:cubicBezTo>
                    <a:pt x="0" y="127861"/>
                    <a:pt x="4324" y="84358"/>
                    <a:pt x="28260" y="51123"/>
                  </a:cubicBezTo>
                  <a:cubicBezTo>
                    <a:pt x="52196" y="17887"/>
                    <a:pt x="92085" y="0"/>
                    <a:pt x="132823" y="4232"/>
                  </a:cubicBezTo>
                  <a:close/>
                </a:path>
              </a:pathLst>
            </a:custGeom>
            <a:solidFill>
              <a:srgbClr val="F56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9" name="Google Shape;259;p23"/>
          <p:cNvGrpSpPr/>
          <p:nvPr/>
        </p:nvGrpSpPr>
        <p:grpSpPr>
          <a:xfrm>
            <a:off x="15678611" y="6643273"/>
            <a:ext cx="1601272" cy="1539981"/>
            <a:chOff x="-62725" y="-2035"/>
            <a:chExt cx="2665449" cy="2563426"/>
          </a:xfrm>
        </p:grpSpPr>
        <p:sp>
          <p:nvSpPr>
            <p:cNvPr id="260" name="Google Shape;260;p23"/>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230635"/>
                  </a:lnTo>
                  <a:cubicBezTo>
                    <a:pt x="959559" y="228966"/>
                    <a:pt x="614023" y="427090"/>
                    <a:pt x="426957" y="749986"/>
                  </a:cubicBezTo>
                  <a:cubicBezTo>
                    <a:pt x="239891" y="1072882"/>
                    <a:pt x="239891" y="1471188"/>
                    <a:pt x="426957" y="1794084"/>
                  </a:cubicBezTo>
                  <a:cubicBezTo>
                    <a:pt x="614023" y="2116980"/>
                    <a:pt x="959559" y="2315104"/>
                    <a:pt x="1332725" y="2313435"/>
                  </a:cubicBezTo>
                  <a:cubicBezTo>
                    <a:pt x="1705891" y="2315104"/>
                    <a:pt x="2051427" y="2116980"/>
                    <a:pt x="2238493" y="1794084"/>
                  </a:cubicBezTo>
                  <a:cubicBezTo>
                    <a:pt x="2425559" y="1471188"/>
                    <a:pt x="2425559" y="1072882"/>
                    <a:pt x="2238493" y="749986"/>
                  </a:cubicBezTo>
                  <a:cubicBezTo>
                    <a:pt x="2051427" y="427090"/>
                    <a:pt x="1705891" y="228966"/>
                    <a:pt x="1332725" y="230635"/>
                  </a:cubicBezTo>
                  <a:close/>
                </a:path>
              </a:pathLst>
            </a:custGeom>
            <a:solidFill>
              <a:srgbClr val="0126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3"/>
            <p:cNvSpPr/>
            <p:nvPr/>
          </p:nvSpPr>
          <p:spPr>
            <a:xfrm>
              <a:off x="1994" y="1994"/>
              <a:ext cx="2559397" cy="2559397"/>
            </a:xfrm>
            <a:custGeom>
              <a:rect b="b" l="l" r="r" t="t"/>
              <a:pathLst>
                <a:path extrusionOk="0" h="2559397" w="2559397">
                  <a:moveTo>
                    <a:pt x="1393610" y="4232"/>
                  </a:moveTo>
                  <a:cubicBezTo>
                    <a:pt x="2059198" y="70384"/>
                    <a:pt x="2559396" y="641433"/>
                    <a:pt x="2537314" y="1309935"/>
                  </a:cubicBezTo>
                  <a:cubicBezTo>
                    <a:pt x="2515231" y="1978437"/>
                    <a:pt x="1978437" y="2515231"/>
                    <a:pt x="1309935" y="2537314"/>
                  </a:cubicBezTo>
                  <a:cubicBezTo>
                    <a:pt x="641433" y="2559396"/>
                    <a:pt x="70384" y="2059198"/>
                    <a:pt x="4232" y="1393610"/>
                  </a:cubicBezTo>
                  <a:cubicBezTo>
                    <a:pt x="0" y="1352872"/>
                    <a:pt x="17887" y="1312983"/>
                    <a:pt x="51123" y="1289047"/>
                  </a:cubicBezTo>
                  <a:cubicBezTo>
                    <a:pt x="84358" y="1265111"/>
                    <a:pt x="127861" y="1260787"/>
                    <a:pt x="165157" y="1277713"/>
                  </a:cubicBezTo>
                  <a:cubicBezTo>
                    <a:pt x="202454" y="1294639"/>
                    <a:pt x="227843" y="1330227"/>
                    <a:pt x="231712" y="1371002"/>
                  </a:cubicBezTo>
                  <a:cubicBezTo>
                    <a:pt x="285956" y="1916783"/>
                    <a:pt x="754216" y="2326946"/>
                    <a:pt x="1302388" y="2308838"/>
                  </a:cubicBezTo>
                  <a:cubicBezTo>
                    <a:pt x="1850559" y="2290731"/>
                    <a:pt x="2290731" y="1850559"/>
                    <a:pt x="2308838" y="1302388"/>
                  </a:cubicBezTo>
                  <a:cubicBezTo>
                    <a:pt x="2326946" y="754216"/>
                    <a:pt x="1916783" y="285956"/>
                    <a:pt x="1371002" y="231712"/>
                  </a:cubicBezTo>
                  <a:cubicBezTo>
                    <a:pt x="1330227" y="227843"/>
                    <a:pt x="1294639" y="202454"/>
                    <a:pt x="1277713" y="165157"/>
                  </a:cubicBezTo>
                  <a:cubicBezTo>
                    <a:pt x="1260787" y="127861"/>
                    <a:pt x="1265111" y="84358"/>
                    <a:pt x="1289047" y="51123"/>
                  </a:cubicBezTo>
                  <a:cubicBezTo>
                    <a:pt x="1312983" y="17887"/>
                    <a:pt x="1352872" y="0"/>
                    <a:pt x="1393610" y="4232"/>
                  </a:cubicBezTo>
                  <a:close/>
                </a:path>
              </a:pathLst>
            </a:custGeom>
            <a:solidFill>
              <a:srgbClr val="F56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2" name="Google Shape;262;p23"/>
          <p:cNvSpPr txBox="1"/>
          <p:nvPr/>
        </p:nvSpPr>
        <p:spPr>
          <a:xfrm>
            <a:off x="882845" y="7931393"/>
            <a:ext cx="2009089" cy="502920"/>
          </a:xfrm>
          <a:prstGeom prst="rect">
            <a:avLst/>
          </a:prstGeom>
          <a:noFill/>
          <a:ln>
            <a:noFill/>
          </a:ln>
        </p:spPr>
        <p:txBody>
          <a:bodyPr anchorCtr="0" anchor="t" bIns="0" lIns="0" spcFirstLastPara="1" rIns="0" wrap="square" tIns="0">
            <a:spAutoFit/>
          </a:bodyPr>
          <a:lstStyle/>
          <a:p>
            <a:pPr indent="0" lvl="1" marL="0" marR="0" rtl="0" algn="ctr">
              <a:lnSpc>
                <a:spcPct val="180000"/>
              </a:lnSpc>
              <a:spcBef>
                <a:spcPts val="0"/>
              </a:spcBef>
              <a:spcAft>
                <a:spcPts val="0"/>
              </a:spcAft>
              <a:buNone/>
            </a:pPr>
            <a:r>
              <a:rPr b="1" i="0" lang="en-US" sz="2400" u="none" cap="none" strike="noStrike">
                <a:solidFill>
                  <a:srgbClr val="0126B4"/>
                </a:solidFill>
                <a:latin typeface="Cabin"/>
                <a:ea typeface="Cabin"/>
                <a:cs typeface="Cabin"/>
                <a:sym typeface="Cabin"/>
              </a:rPr>
              <a:t>Example</a:t>
            </a:r>
            <a:endParaRPr/>
          </a:p>
        </p:txBody>
      </p:sp>
      <p:sp>
        <p:nvSpPr>
          <p:cNvPr id="263" name="Google Shape;263;p23"/>
          <p:cNvSpPr txBox="1"/>
          <p:nvPr/>
        </p:nvSpPr>
        <p:spPr>
          <a:xfrm>
            <a:off x="3627588" y="7931393"/>
            <a:ext cx="2009089" cy="502920"/>
          </a:xfrm>
          <a:prstGeom prst="rect">
            <a:avLst/>
          </a:prstGeom>
          <a:noFill/>
          <a:ln>
            <a:noFill/>
          </a:ln>
        </p:spPr>
        <p:txBody>
          <a:bodyPr anchorCtr="0" anchor="t" bIns="0" lIns="0" spcFirstLastPara="1" rIns="0" wrap="square" tIns="0">
            <a:spAutoFit/>
          </a:bodyPr>
          <a:lstStyle/>
          <a:p>
            <a:pPr indent="0" lvl="1" marL="0" marR="0" rtl="0" algn="ctr">
              <a:lnSpc>
                <a:spcPct val="180000"/>
              </a:lnSpc>
              <a:spcBef>
                <a:spcPts val="0"/>
              </a:spcBef>
              <a:spcAft>
                <a:spcPts val="0"/>
              </a:spcAft>
              <a:buNone/>
            </a:pPr>
            <a:r>
              <a:rPr b="1" i="0" lang="en-US" sz="2400" u="none" cap="none" strike="noStrike">
                <a:solidFill>
                  <a:srgbClr val="0126B4"/>
                </a:solidFill>
                <a:latin typeface="Cabin"/>
                <a:ea typeface="Cabin"/>
                <a:cs typeface="Cabin"/>
                <a:sym typeface="Cabin"/>
              </a:rPr>
              <a:t>Example</a:t>
            </a:r>
            <a:endParaRPr/>
          </a:p>
        </p:txBody>
      </p:sp>
      <p:sp>
        <p:nvSpPr>
          <p:cNvPr id="264" name="Google Shape;264;p23"/>
          <p:cNvSpPr txBox="1"/>
          <p:nvPr/>
        </p:nvSpPr>
        <p:spPr>
          <a:xfrm>
            <a:off x="6312198" y="7931393"/>
            <a:ext cx="2009089" cy="502920"/>
          </a:xfrm>
          <a:prstGeom prst="rect">
            <a:avLst/>
          </a:prstGeom>
          <a:noFill/>
          <a:ln>
            <a:noFill/>
          </a:ln>
        </p:spPr>
        <p:txBody>
          <a:bodyPr anchorCtr="0" anchor="t" bIns="0" lIns="0" spcFirstLastPara="1" rIns="0" wrap="square" tIns="0">
            <a:spAutoFit/>
          </a:bodyPr>
          <a:lstStyle/>
          <a:p>
            <a:pPr indent="0" lvl="1" marL="0" marR="0" rtl="0" algn="ctr">
              <a:lnSpc>
                <a:spcPct val="180000"/>
              </a:lnSpc>
              <a:spcBef>
                <a:spcPts val="0"/>
              </a:spcBef>
              <a:spcAft>
                <a:spcPts val="0"/>
              </a:spcAft>
              <a:buNone/>
            </a:pPr>
            <a:r>
              <a:rPr b="1" i="0" lang="en-US" sz="2400" u="none" cap="none" strike="noStrike">
                <a:solidFill>
                  <a:srgbClr val="0126B4"/>
                </a:solidFill>
                <a:latin typeface="Cabin"/>
                <a:ea typeface="Cabin"/>
                <a:cs typeface="Cabin"/>
                <a:sym typeface="Cabin"/>
              </a:rPr>
              <a:t>Example</a:t>
            </a:r>
            <a:endParaRPr/>
          </a:p>
        </p:txBody>
      </p:sp>
      <p:sp>
        <p:nvSpPr>
          <p:cNvPr id="265" name="Google Shape;265;p23"/>
          <p:cNvSpPr txBox="1"/>
          <p:nvPr/>
        </p:nvSpPr>
        <p:spPr>
          <a:xfrm>
            <a:off x="756739" y="8612125"/>
            <a:ext cx="2261400" cy="6018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700" u="none" cap="none" strike="noStrike">
                <a:solidFill>
                  <a:srgbClr val="0126B4"/>
                </a:solidFill>
                <a:latin typeface="Cabin"/>
                <a:ea typeface="Cabin"/>
                <a:cs typeface="Cabin"/>
                <a:sym typeface="Cabin"/>
              </a:rPr>
              <a:t>Presentations are</a:t>
            </a:r>
            <a:endParaRPr/>
          </a:p>
          <a:p>
            <a:pPr indent="0" lvl="1" marL="0" marR="0" rtl="0" algn="ctr">
              <a:lnSpc>
                <a:spcPct val="130000"/>
              </a:lnSpc>
              <a:spcBef>
                <a:spcPts val="0"/>
              </a:spcBef>
              <a:spcAft>
                <a:spcPts val="0"/>
              </a:spcAft>
              <a:buNone/>
            </a:pPr>
            <a:r>
              <a:rPr b="0" i="0" lang="en-US" sz="1700" u="none" cap="none" strike="noStrike">
                <a:solidFill>
                  <a:srgbClr val="0126B4"/>
                </a:solidFill>
                <a:latin typeface="Cabin"/>
                <a:ea typeface="Cabin"/>
                <a:cs typeface="Cabin"/>
                <a:sym typeface="Cabin"/>
              </a:rPr>
              <a:t>communication tools</a:t>
            </a:r>
            <a:endParaRPr/>
          </a:p>
        </p:txBody>
      </p:sp>
      <p:sp>
        <p:nvSpPr>
          <p:cNvPr id="266" name="Google Shape;266;p23"/>
          <p:cNvSpPr txBox="1"/>
          <p:nvPr/>
        </p:nvSpPr>
        <p:spPr>
          <a:xfrm>
            <a:off x="9822102" y="8612125"/>
            <a:ext cx="2261400" cy="6018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700" u="none" cap="none" strike="noStrike">
                <a:solidFill>
                  <a:srgbClr val="0126B4"/>
                </a:solidFill>
                <a:latin typeface="Cabin"/>
                <a:ea typeface="Cabin"/>
                <a:cs typeface="Cabin"/>
                <a:sym typeface="Cabin"/>
              </a:rPr>
              <a:t>Presentations are</a:t>
            </a:r>
            <a:endParaRPr/>
          </a:p>
          <a:p>
            <a:pPr indent="0" lvl="1" marL="0" marR="0" rtl="0" algn="ctr">
              <a:lnSpc>
                <a:spcPct val="130000"/>
              </a:lnSpc>
              <a:spcBef>
                <a:spcPts val="0"/>
              </a:spcBef>
              <a:spcAft>
                <a:spcPts val="0"/>
              </a:spcAft>
              <a:buNone/>
            </a:pPr>
            <a:r>
              <a:rPr b="0" i="0" lang="en-US" sz="1700" u="none" cap="none" strike="noStrike">
                <a:solidFill>
                  <a:srgbClr val="0126B4"/>
                </a:solidFill>
                <a:latin typeface="Cabin"/>
                <a:ea typeface="Cabin"/>
                <a:cs typeface="Cabin"/>
                <a:sym typeface="Cabin"/>
              </a:rPr>
              <a:t>communication tools</a:t>
            </a:r>
            <a:endParaRPr/>
          </a:p>
        </p:txBody>
      </p:sp>
      <p:sp>
        <p:nvSpPr>
          <p:cNvPr id="267" name="Google Shape;267;p23"/>
          <p:cNvSpPr txBox="1"/>
          <p:nvPr/>
        </p:nvSpPr>
        <p:spPr>
          <a:xfrm>
            <a:off x="3501481" y="8612125"/>
            <a:ext cx="2261400" cy="6018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700" u="none" cap="none" strike="noStrike">
                <a:solidFill>
                  <a:srgbClr val="0126B4"/>
                </a:solidFill>
                <a:latin typeface="Cabin"/>
                <a:ea typeface="Cabin"/>
                <a:cs typeface="Cabin"/>
                <a:sym typeface="Cabin"/>
              </a:rPr>
              <a:t>Presentations are</a:t>
            </a:r>
            <a:endParaRPr/>
          </a:p>
          <a:p>
            <a:pPr indent="0" lvl="1" marL="0" marR="0" rtl="0" algn="ctr">
              <a:lnSpc>
                <a:spcPct val="130000"/>
              </a:lnSpc>
              <a:spcBef>
                <a:spcPts val="0"/>
              </a:spcBef>
              <a:spcAft>
                <a:spcPts val="0"/>
              </a:spcAft>
              <a:buNone/>
            </a:pPr>
            <a:r>
              <a:rPr b="0" i="0" lang="en-US" sz="1700" u="none" cap="none" strike="noStrike">
                <a:solidFill>
                  <a:srgbClr val="0126B4"/>
                </a:solidFill>
                <a:latin typeface="Cabin"/>
                <a:ea typeface="Cabin"/>
                <a:cs typeface="Cabin"/>
                <a:sym typeface="Cabin"/>
              </a:rPr>
              <a:t>communication tools</a:t>
            </a:r>
            <a:endParaRPr/>
          </a:p>
        </p:txBody>
      </p:sp>
      <p:sp>
        <p:nvSpPr>
          <p:cNvPr id="268" name="Google Shape;268;p23"/>
          <p:cNvSpPr txBox="1"/>
          <p:nvPr/>
        </p:nvSpPr>
        <p:spPr>
          <a:xfrm>
            <a:off x="12585349" y="8612125"/>
            <a:ext cx="2261400" cy="6018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700" u="none" cap="none" strike="noStrike">
                <a:solidFill>
                  <a:srgbClr val="0126B4"/>
                </a:solidFill>
                <a:latin typeface="Cabin"/>
                <a:ea typeface="Cabin"/>
                <a:cs typeface="Cabin"/>
                <a:sym typeface="Cabin"/>
              </a:rPr>
              <a:t>Presentations are</a:t>
            </a:r>
            <a:endParaRPr/>
          </a:p>
          <a:p>
            <a:pPr indent="0" lvl="1" marL="0" marR="0" rtl="0" algn="ctr">
              <a:lnSpc>
                <a:spcPct val="130000"/>
              </a:lnSpc>
              <a:spcBef>
                <a:spcPts val="0"/>
              </a:spcBef>
              <a:spcAft>
                <a:spcPts val="0"/>
              </a:spcAft>
              <a:buNone/>
            </a:pPr>
            <a:r>
              <a:rPr b="0" i="0" lang="en-US" sz="1700" u="none" cap="none" strike="noStrike">
                <a:solidFill>
                  <a:srgbClr val="0126B4"/>
                </a:solidFill>
                <a:latin typeface="Cabin"/>
                <a:ea typeface="Cabin"/>
                <a:cs typeface="Cabin"/>
                <a:sym typeface="Cabin"/>
              </a:rPr>
              <a:t>communication tools</a:t>
            </a:r>
            <a:endParaRPr/>
          </a:p>
        </p:txBody>
      </p:sp>
      <p:sp>
        <p:nvSpPr>
          <p:cNvPr id="269" name="Google Shape;269;p23"/>
          <p:cNvSpPr txBox="1"/>
          <p:nvPr/>
        </p:nvSpPr>
        <p:spPr>
          <a:xfrm>
            <a:off x="6186092" y="8612125"/>
            <a:ext cx="2261400" cy="6018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700" u="none" cap="none" strike="noStrike">
                <a:solidFill>
                  <a:srgbClr val="0126B4"/>
                </a:solidFill>
                <a:latin typeface="Cabin"/>
                <a:ea typeface="Cabin"/>
                <a:cs typeface="Cabin"/>
                <a:sym typeface="Cabin"/>
              </a:rPr>
              <a:t>Presentations are</a:t>
            </a:r>
            <a:endParaRPr/>
          </a:p>
          <a:p>
            <a:pPr indent="0" lvl="1" marL="0" marR="0" rtl="0" algn="ctr">
              <a:lnSpc>
                <a:spcPct val="130000"/>
              </a:lnSpc>
              <a:spcBef>
                <a:spcPts val="0"/>
              </a:spcBef>
              <a:spcAft>
                <a:spcPts val="0"/>
              </a:spcAft>
              <a:buNone/>
            </a:pPr>
            <a:r>
              <a:rPr b="0" i="0" lang="en-US" sz="1700" u="none" cap="none" strike="noStrike">
                <a:solidFill>
                  <a:srgbClr val="0126B4"/>
                </a:solidFill>
                <a:latin typeface="Cabin"/>
                <a:ea typeface="Cabin"/>
                <a:cs typeface="Cabin"/>
                <a:sym typeface="Cabin"/>
              </a:rPr>
              <a:t>communication tools</a:t>
            </a:r>
            <a:endParaRPr/>
          </a:p>
        </p:txBody>
      </p:sp>
      <p:sp>
        <p:nvSpPr>
          <p:cNvPr id="270" name="Google Shape;270;p23"/>
          <p:cNvSpPr txBox="1"/>
          <p:nvPr/>
        </p:nvSpPr>
        <p:spPr>
          <a:xfrm>
            <a:off x="15351476" y="8612125"/>
            <a:ext cx="2261400" cy="6018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700" u="none" cap="none" strike="noStrike">
                <a:solidFill>
                  <a:srgbClr val="0126B4"/>
                </a:solidFill>
                <a:latin typeface="Cabin"/>
                <a:ea typeface="Cabin"/>
                <a:cs typeface="Cabin"/>
                <a:sym typeface="Cabin"/>
              </a:rPr>
              <a:t>Presentations are</a:t>
            </a:r>
            <a:endParaRPr/>
          </a:p>
          <a:p>
            <a:pPr indent="0" lvl="1" marL="0" marR="0" rtl="0" algn="ctr">
              <a:lnSpc>
                <a:spcPct val="130000"/>
              </a:lnSpc>
              <a:spcBef>
                <a:spcPts val="0"/>
              </a:spcBef>
              <a:spcAft>
                <a:spcPts val="0"/>
              </a:spcAft>
              <a:buNone/>
            </a:pPr>
            <a:r>
              <a:rPr b="0" i="0" lang="en-US" sz="1700" u="none" cap="none" strike="noStrike">
                <a:solidFill>
                  <a:srgbClr val="0126B4"/>
                </a:solidFill>
                <a:latin typeface="Cabin"/>
                <a:ea typeface="Cabin"/>
                <a:cs typeface="Cabin"/>
                <a:sym typeface="Cabin"/>
              </a:rPr>
              <a:t>communication tools</a:t>
            </a:r>
            <a:endParaRPr/>
          </a:p>
        </p:txBody>
      </p:sp>
      <p:sp>
        <p:nvSpPr>
          <p:cNvPr id="271" name="Google Shape;271;p23"/>
          <p:cNvSpPr txBox="1"/>
          <p:nvPr/>
        </p:nvSpPr>
        <p:spPr>
          <a:xfrm>
            <a:off x="13382704" y="933450"/>
            <a:ext cx="3876596" cy="1682750"/>
          </a:xfrm>
          <a:prstGeom prst="rect">
            <a:avLst/>
          </a:prstGeom>
          <a:noFill/>
          <a:ln>
            <a:noFill/>
          </a:ln>
        </p:spPr>
        <p:txBody>
          <a:bodyPr anchorCtr="0" anchor="t" bIns="0" lIns="0" spcFirstLastPara="1" rIns="0" wrap="square" tIns="0">
            <a:spAutoFit/>
          </a:bodyPr>
          <a:lstStyle/>
          <a:p>
            <a:pPr indent="0" lvl="0" marL="0" marR="0" rtl="0" algn="r">
              <a:lnSpc>
                <a:spcPct val="131000"/>
              </a:lnSpc>
              <a:spcBef>
                <a:spcPts val="0"/>
              </a:spcBef>
              <a:spcAft>
                <a:spcPts val="0"/>
              </a:spcAft>
              <a:buNone/>
            </a:pPr>
            <a:r>
              <a:rPr b="1" i="0" lang="en-US" sz="5000" u="none" cap="none" strike="noStrike">
                <a:solidFill>
                  <a:srgbClr val="F56553"/>
                </a:solidFill>
                <a:latin typeface="Poppins"/>
                <a:ea typeface="Poppins"/>
                <a:cs typeface="Poppins"/>
                <a:sym typeface="Poppins"/>
              </a:rPr>
              <a:t>MARKET RESEARCH</a:t>
            </a:r>
            <a:endParaRPr/>
          </a:p>
        </p:txBody>
      </p:sp>
      <p:sp>
        <p:nvSpPr>
          <p:cNvPr id="272" name="Google Shape;272;p23"/>
          <p:cNvSpPr txBox="1"/>
          <p:nvPr/>
        </p:nvSpPr>
        <p:spPr>
          <a:xfrm>
            <a:off x="1291966" y="933450"/>
            <a:ext cx="6202863" cy="1682750"/>
          </a:xfrm>
          <a:prstGeom prst="rect">
            <a:avLst/>
          </a:prstGeom>
          <a:noFill/>
          <a:ln>
            <a:noFill/>
          </a:ln>
        </p:spPr>
        <p:txBody>
          <a:bodyPr anchorCtr="0" anchor="t" bIns="0" lIns="0" spcFirstLastPara="1" rIns="0" wrap="square" tIns="0">
            <a:spAutoFit/>
          </a:bodyPr>
          <a:lstStyle/>
          <a:p>
            <a:pPr indent="0" lvl="0" marL="0" marR="0" rtl="0" algn="l">
              <a:lnSpc>
                <a:spcPct val="131000"/>
              </a:lnSpc>
              <a:spcBef>
                <a:spcPts val="0"/>
              </a:spcBef>
              <a:spcAft>
                <a:spcPts val="0"/>
              </a:spcAft>
              <a:buNone/>
            </a:pPr>
            <a:r>
              <a:rPr b="1" i="0" lang="en-US" sz="5000" u="none" cap="none" strike="noStrike">
                <a:solidFill>
                  <a:srgbClr val="F56553"/>
                </a:solidFill>
                <a:latin typeface="Poppins"/>
                <a:ea typeface="Poppins"/>
                <a:cs typeface="Poppins"/>
                <a:sym typeface="Poppins"/>
              </a:rPr>
              <a:t>OUR</a:t>
            </a:r>
            <a:endParaRPr/>
          </a:p>
          <a:p>
            <a:pPr indent="0" lvl="0" marL="0" marR="0" rtl="0" algn="l">
              <a:lnSpc>
                <a:spcPct val="131000"/>
              </a:lnSpc>
              <a:spcBef>
                <a:spcPts val="0"/>
              </a:spcBef>
              <a:spcAft>
                <a:spcPts val="0"/>
              </a:spcAft>
              <a:buNone/>
            </a:pPr>
            <a:r>
              <a:rPr b="1" i="0" lang="en-US" sz="5000" u="none" cap="none" strike="noStrike">
                <a:solidFill>
                  <a:srgbClr val="F56553"/>
                </a:solidFill>
                <a:latin typeface="Poppins"/>
                <a:ea typeface="Poppins"/>
                <a:cs typeface="Poppins"/>
                <a:sym typeface="Poppins"/>
              </a:rPr>
              <a:t>HISTORY</a:t>
            </a:r>
            <a:endParaRPr/>
          </a:p>
        </p:txBody>
      </p:sp>
      <p:sp>
        <p:nvSpPr>
          <p:cNvPr id="273" name="Google Shape;273;p23"/>
          <p:cNvSpPr txBox="1"/>
          <p:nvPr/>
        </p:nvSpPr>
        <p:spPr>
          <a:xfrm>
            <a:off x="13080043" y="7063436"/>
            <a:ext cx="1271913" cy="590677"/>
          </a:xfrm>
          <a:prstGeom prst="rect">
            <a:avLst/>
          </a:prstGeom>
          <a:noFill/>
          <a:ln>
            <a:noFill/>
          </a:ln>
        </p:spPr>
        <p:txBody>
          <a:bodyPr anchorCtr="0" anchor="t" bIns="0" lIns="0" spcFirstLastPara="1" rIns="0" wrap="square" tIns="0">
            <a:spAutoFit/>
          </a:bodyPr>
          <a:lstStyle/>
          <a:p>
            <a:pPr indent="0" lvl="0" marL="0" marR="0" rtl="0" algn="ctr">
              <a:lnSpc>
                <a:spcPct val="131009"/>
              </a:lnSpc>
              <a:spcBef>
                <a:spcPts val="0"/>
              </a:spcBef>
              <a:spcAft>
                <a:spcPts val="0"/>
              </a:spcAft>
              <a:buNone/>
            </a:pPr>
            <a:r>
              <a:rPr b="1" i="0" lang="en-US" sz="3399" u="none" cap="none" strike="noStrike">
                <a:solidFill>
                  <a:srgbClr val="F56553"/>
                </a:solidFill>
                <a:latin typeface="Poppins"/>
                <a:ea typeface="Poppins"/>
                <a:cs typeface="Poppins"/>
                <a:sym typeface="Poppins"/>
              </a:rPr>
              <a:t>40%</a:t>
            </a:r>
            <a:endParaRPr/>
          </a:p>
        </p:txBody>
      </p:sp>
      <p:sp>
        <p:nvSpPr>
          <p:cNvPr id="274" name="Google Shape;274;p23"/>
          <p:cNvSpPr txBox="1"/>
          <p:nvPr/>
        </p:nvSpPr>
        <p:spPr>
          <a:xfrm>
            <a:off x="15846170" y="7063436"/>
            <a:ext cx="1271913" cy="590677"/>
          </a:xfrm>
          <a:prstGeom prst="rect">
            <a:avLst/>
          </a:prstGeom>
          <a:noFill/>
          <a:ln>
            <a:noFill/>
          </a:ln>
        </p:spPr>
        <p:txBody>
          <a:bodyPr anchorCtr="0" anchor="t" bIns="0" lIns="0" spcFirstLastPara="1" rIns="0" wrap="square" tIns="0">
            <a:spAutoFit/>
          </a:bodyPr>
          <a:lstStyle/>
          <a:p>
            <a:pPr indent="0" lvl="0" marL="0" marR="0" rtl="0" algn="ctr">
              <a:lnSpc>
                <a:spcPct val="131009"/>
              </a:lnSpc>
              <a:spcBef>
                <a:spcPts val="0"/>
              </a:spcBef>
              <a:spcAft>
                <a:spcPts val="0"/>
              </a:spcAft>
              <a:buNone/>
            </a:pPr>
            <a:r>
              <a:rPr b="1" i="0" lang="en-US" sz="3399" u="none" cap="none" strike="noStrike">
                <a:solidFill>
                  <a:srgbClr val="F56553"/>
                </a:solidFill>
                <a:latin typeface="Poppins"/>
                <a:ea typeface="Poppins"/>
                <a:cs typeface="Poppins"/>
                <a:sym typeface="Poppins"/>
              </a:rPr>
              <a:t>75%</a:t>
            </a:r>
            <a:endParaRPr/>
          </a:p>
        </p:txBody>
      </p:sp>
      <p:sp>
        <p:nvSpPr>
          <p:cNvPr id="275" name="Google Shape;275;p23"/>
          <p:cNvSpPr/>
          <p:nvPr/>
        </p:nvSpPr>
        <p:spPr>
          <a:xfrm>
            <a:off x="10415560" y="2616200"/>
            <a:ext cx="915433" cy="1204138"/>
          </a:xfrm>
          <a:custGeom>
            <a:rect b="b" l="l" r="r" t="t"/>
            <a:pathLst>
              <a:path extrusionOk="0" h="1204138" w="915433">
                <a:moveTo>
                  <a:pt x="0" y="0"/>
                </a:moveTo>
                <a:lnTo>
                  <a:pt x="915434" y="0"/>
                </a:lnTo>
                <a:lnTo>
                  <a:pt x="915434" y="1204138"/>
                </a:lnTo>
                <a:lnTo>
                  <a:pt x="0" y="1204138"/>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279" name="Shape 279"/>
        <p:cNvGrpSpPr/>
        <p:nvPr/>
      </p:nvGrpSpPr>
      <p:grpSpPr>
        <a:xfrm>
          <a:off x="0" y="0"/>
          <a:ext cx="0" cy="0"/>
          <a:chOff x="0" y="0"/>
          <a:chExt cx="0" cy="0"/>
        </a:xfrm>
      </p:grpSpPr>
      <p:grpSp>
        <p:nvGrpSpPr>
          <p:cNvPr id="280" name="Google Shape;280;p24"/>
          <p:cNvGrpSpPr/>
          <p:nvPr/>
        </p:nvGrpSpPr>
        <p:grpSpPr>
          <a:xfrm>
            <a:off x="0" y="-144661"/>
            <a:ext cx="9144000" cy="10431661"/>
            <a:chOff x="0" y="-38100"/>
            <a:chExt cx="2408296" cy="2747433"/>
          </a:xfrm>
        </p:grpSpPr>
        <p:sp>
          <p:nvSpPr>
            <p:cNvPr id="281" name="Google Shape;281;p24"/>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EFEFEF"/>
            </a:solidFill>
            <a:ln>
              <a:noFill/>
            </a:ln>
          </p:spPr>
        </p:sp>
        <p:sp>
          <p:nvSpPr>
            <p:cNvPr id="282" name="Google Shape;282;p2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3" name="Google Shape;283;p24"/>
          <p:cNvGrpSpPr/>
          <p:nvPr/>
        </p:nvGrpSpPr>
        <p:grpSpPr>
          <a:xfrm>
            <a:off x="646797" y="2802949"/>
            <a:ext cx="3086102" cy="4797307"/>
            <a:chOff x="0" y="-38100"/>
            <a:chExt cx="812800" cy="1263488"/>
          </a:xfrm>
        </p:grpSpPr>
        <p:sp>
          <p:nvSpPr>
            <p:cNvPr id="284" name="Google Shape;284;p24"/>
            <p:cNvSpPr/>
            <p:nvPr/>
          </p:nvSpPr>
          <p:spPr>
            <a:xfrm>
              <a:off x="0" y="0"/>
              <a:ext cx="630884" cy="1225388"/>
            </a:xfrm>
            <a:custGeom>
              <a:rect b="b" l="l" r="r" t="t"/>
              <a:pathLst>
                <a:path extrusionOk="0" h="1225388" w="630884">
                  <a:moveTo>
                    <a:pt x="0" y="0"/>
                  </a:moveTo>
                  <a:lnTo>
                    <a:pt x="630884" y="0"/>
                  </a:lnTo>
                  <a:lnTo>
                    <a:pt x="630884" y="1225388"/>
                  </a:lnTo>
                  <a:lnTo>
                    <a:pt x="0" y="1225388"/>
                  </a:lnTo>
                  <a:close/>
                </a:path>
              </a:pathLst>
            </a:custGeom>
            <a:solidFill>
              <a:srgbClr val="FFFFFF"/>
            </a:solidFill>
            <a:ln>
              <a:noFill/>
            </a:ln>
          </p:spPr>
        </p:sp>
        <p:sp>
          <p:nvSpPr>
            <p:cNvPr id="285" name="Google Shape;285;p2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6" name="Google Shape;286;p24"/>
          <p:cNvGrpSpPr/>
          <p:nvPr/>
        </p:nvGrpSpPr>
        <p:grpSpPr>
          <a:xfrm>
            <a:off x="3374306" y="2802949"/>
            <a:ext cx="3086102" cy="4797307"/>
            <a:chOff x="0" y="-38100"/>
            <a:chExt cx="812800" cy="1263488"/>
          </a:xfrm>
        </p:grpSpPr>
        <p:sp>
          <p:nvSpPr>
            <p:cNvPr id="287" name="Google Shape;287;p24"/>
            <p:cNvSpPr/>
            <p:nvPr/>
          </p:nvSpPr>
          <p:spPr>
            <a:xfrm>
              <a:off x="0" y="0"/>
              <a:ext cx="630884" cy="1225388"/>
            </a:xfrm>
            <a:custGeom>
              <a:rect b="b" l="l" r="r" t="t"/>
              <a:pathLst>
                <a:path extrusionOk="0" h="1225388" w="630884">
                  <a:moveTo>
                    <a:pt x="0" y="0"/>
                  </a:moveTo>
                  <a:lnTo>
                    <a:pt x="630884" y="0"/>
                  </a:lnTo>
                  <a:lnTo>
                    <a:pt x="630884" y="1225388"/>
                  </a:lnTo>
                  <a:lnTo>
                    <a:pt x="0" y="1225388"/>
                  </a:lnTo>
                  <a:close/>
                </a:path>
              </a:pathLst>
            </a:custGeom>
            <a:solidFill>
              <a:srgbClr val="FFFFFF"/>
            </a:solidFill>
            <a:ln>
              <a:noFill/>
            </a:ln>
          </p:spPr>
        </p:sp>
        <p:sp>
          <p:nvSpPr>
            <p:cNvPr id="288" name="Google Shape;288;p2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9" name="Google Shape;289;p24"/>
          <p:cNvGrpSpPr/>
          <p:nvPr/>
        </p:nvGrpSpPr>
        <p:grpSpPr>
          <a:xfrm>
            <a:off x="6101814" y="2802949"/>
            <a:ext cx="3086102" cy="4797307"/>
            <a:chOff x="0" y="-38100"/>
            <a:chExt cx="812800" cy="1263488"/>
          </a:xfrm>
        </p:grpSpPr>
        <p:sp>
          <p:nvSpPr>
            <p:cNvPr id="290" name="Google Shape;290;p24"/>
            <p:cNvSpPr/>
            <p:nvPr/>
          </p:nvSpPr>
          <p:spPr>
            <a:xfrm>
              <a:off x="0" y="0"/>
              <a:ext cx="630884" cy="1225388"/>
            </a:xfrm>
            <a:custGeom>
              <a:rect b="b" l="l" r="r" t="t"/>
              <a:pathLst>
                <a:path extrusionOk="0" h="1225388" w="630884">
                  <a:moveTo>
                    <a:pt x="0" y="0"/>
                  </a:moveTo>
                  <a:lnTo>
                    <a:pt x="630884" y="0"/>
                  </a:lnTo>
                  <a:lnTo>
                    <a:pt x="630884" y="1225388"/>
                  </a:lnTo>
                  <a:lnTo>
                    <a:pt x="0" y="1225388"/>
                  </a:lnTo>
                  <a:close/>
                </a:path>
              </a:pathLst>
            </a:custGeom>
            <a:solidFill>
              <a:srgbClr val="FFFFFF"/>
            </a:solidFill>
            <a:ln>
              <a:noFill/>
            </a:ln>
          </p:spPr>
        </p:sp>
        <p:sp>
          <p:nvSpPr>
            <p:cNvPr id="291" name="Google Shape;291;p2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2" name="Google Shape;292;p24"/>
          <p:cNvGrpSpPr/>
          <p:nvPr/>
        </p:nvGrpSpPr>
        <p:grpSpPr>
          <a:xfrm>
            <a:off x="9144000" y="-144661"/>
            <a:ext cx="9144000" cy="10431661"/>
            <a:chOff x="0" y="-38100"/>
            <a:chExt cx="2408296" cy="2747433"/>
          </a:xfrm>
        </p:grpSpPr>
        <p:sp>
          <p:nvSpPr>
            <p:cNvPr id="293" name="Google Shape;293;p24"/>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FFFFFF"/>
            </a:solidFill>
            <a:ln>
              <a:noFill/>
            </a:ln>
          </p:spPr>
        </p:sp>
        <p:sp>
          <p:nvSpPr>
            <p:cNvPr id="294" name="Google Shape;294;p2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95" name="Google Shape;295;p24"/>
          <p:cNvPicPr preferRelativeResize="0"/>
          <p:nvPr/>
        </p:nvPicPr>
        <p:blipFill rotWithShape="1">
          <a:blip r:embed="rId3">
            <a:alphaModFix/>
          </a:blip>
          <a:srcRect b="0" l="11398" r="11397" t="0"/>
          <a:stretch/>
        </p:blipFill>
        <p:spPr>
          <a:xfrm>
            <a:off x="9779127" y="2947610"/>
            <a:ext cx="2395389" cy="4652646"/>
          </a:xfrm>
          <a:prstGeom prst="rect">
            <a:avLst/>
          </a:prstGeom>
          <a:noFill/>
          <a:ln>
            <a:noFill/>
          </a:ln>
        </p:spPr>
      </p:pic>
      <p:pic>
        <p:nvPicPr>
          <p:cNvPr id="296" name="Google Shape;296;p24"/>
          <p:cNvPicPr preferRelativeResize="0"/>
          <p:nvPr/>
        </p:nvPicPr>
        <p:blipFill rotWithShape="1">
          <a:blip r:embed="rId4">
            <a:alphaModFix/>
          </a:blip>
          <a:srcRect b="0" l="32833" r="32833" t="0"/>
          <a:stretch/>
        </p:blipFill>
        <p:spPr>
          <a:xfrm>
            <a:off x="12506636" y="2947610"/>
            <a:ext cx="2395389" cy="4652646"/>
          </a:xfrm>
          <a:prstGeom prst="rect">
            <a:avLst/>
          </a:prstGeom>
          <a:noFill/>
          <a:ln>
            <a:noFill/>
          </a:ln>
        </p:spPr>
      </p:pic>
      <p:pic>
        <p:nvPicPr>
          <p:cNvPr id="297" name="Google Shape;297;p24"/>
          <p:cNvPicPr preferRelativeResize="0"/>
          <p:nvPr/>
        </p:nvPicPr>
        <p:blipFill rotWithShape="1">
          <a:blip r:embed="rId5">
            <a:alphaModFix/>
          </a:blip>
          <a:srcRect b="0" l="32833" r="32833" t="0"/>
          <a:stretch/>
        </p:blipFill>
        <p:spPr>
          <a:xfrm>
            <a:off x="15257484" y="2947610"/>
            <a:ext cx="2395389" cy="4652646"/>
          </a:xfrm>
          <a:prstGeom prst="rect">
            <a:avLst/>
          </a:prstGeom>
          <a:noFill/>
          <a:ln>
            <a:noFill/>
          </a:ln>
        </p:spPr>
      </p:pic>
      <p:sp>
        <p:nvSpPr>
          <p:cNvPr id="298" name="Google Shape;298;p24"/>
          <p:cNvSpPr/>
          <p:nvPr/>
        </p:nvSpPr>
        <p:spPr>
          <a:xfrm rot="527098">
            <a:off x="12050419" y="878493"/>
            <a:ext cx="3210119" cy="1547308"/>
          </a:xfrm>
          <a:custGeom>
            <a:rect b="b" l="l" r="r" t="t"/>
            <a:pathLst>
              <a:path extrusionOk="0" h="1547308" w="3210119">
                <a:moveTo>
                  <a:pt x="0" y="0"/>
                </a:moveTo>
                <a:lnTo>
                  <a:pt x="3210119" y="0"/>
                </a:lnTo>
                <a:lnTo>
                  <a:pt x="3210119" y="1547308"/>
                </a:lnTo>
                <a:lnTo>
                  <a:pt x="0" y="1547308"/>
                </a:lnTo>
                <a:lnTo>
                  <a:pt x="0" y="0"/>
                </a:lnTo>
                <a:close/>
              </a:path>
            </a:pathLst>
          </a:custGeom>
          <a:blipFill rotWithShape="1">
            <a:blip r:embed="rId6">
              <a:alphaModFix/>
            </a:blip>
            <a:stretch>
              <a:fillRect b="0" l="0" r="0" t="0"/>
            </a:stretch>
          </a:blipFill>
          <a:ln>
            <a:noFill/>
          </a:ln>
        </p:spPr>
      </p:sp>
      <p:sp>
        <p:nvSpPr>
          <p:cNvPr id="299" name="Google Shape;299;p24"/>
          <p:cNvSpPr txBox="1"/>
          <p:nvPr/>
        </p:nvSpPr>
        <p:spPr>
          <a:xfrm>
            <a:off x="623458" y="902910"/>
            <a:ext cx="7897084" cy="854075"/>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1" i="0" lang="en-US" sz="5000" u="none" cap="none" strike="noStrike">
                <a:solidFill>
                  <a:srgbClr val="F56553"/>
                </a:solidFill>
                <a:latin typeface="Poppins"/>
                <a:ea typeface="Poppins"/>
                <a:cs typeface="Poppins"/>
                <a:sym typeface="Poppins"/>
              </a:rPr>
              <a:t>ADD A PRICING PAGE</a:t>
            </a:r>
            <a:endParaRPr/>
          </a:p>
        </p:txBody>
      </p:sp>
      <p:sp>
        <p:nvSpPr>
          <p:cNvPr id="300" name="Google Shape;300;p24"/>
          <p:cNvSpPr txBox="1"/>
          <p:nvPr/>
        </p:nvSpPr>
        <p:spPr>
          <a:xfrm>
            <a:off x="704596" y="6446809"/>
            <a:ext cx="2279700" cy="6018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700" u="none" cap="none" strike="noStrike">
                <a:solidFill>
                  <a:srgbClr val="0126B4"/>
                </a:solidFill>
                <a:latin typeface="Cabin"/>
                <a:ea typeface="Cabin"/>
                <a:cs typeface="Cabin"/>
                <a:sym typeface="Cabin"/>
              </a:rPr>
              <a:t>Elaborate on what</a:t>
            </a:r>
            <a:endParaRPr/>
          </a:p>
          <a:p>
            <a:pPr indent="0" lvl="1" marL="0" marR="0" rtl="0" algn="ctr">
              <a:lnSpc>
                <a:spcPct val="130000"/>
              </a:lnSpc>
              <a:spcBef>
                <a:spcPts val="0"/>
              </a:spcBef>
              <a:spcAft>
                <a:spcPts val="0"/>
              </a:spcAft>
              <a:buNone/>
            </a:pPr>
            <a:r>
              <a:rPr b="0" i="0" lang="en-US" sz="1700" u="none" cap="none" strike="noStrike">
                <a:solidFill>
                  <a:srgbClr val="0126B4"/>
                </a:solidFill>
                <a:latin typeface="Cabin"/>
                <a:ea typeface="Cabin"/>
                <a:cs typeface="Cabin"/>
                <a:sym typeface="Cabin"/>
              </a:rPr>
              <a:t>you want to discuss.</a:t>
            </a:r>
            <a:endParaRPr/>
          </a:p>
        </p:txBody>
      </p:sp>
      <p:sp>
        <p:nvSpPr>
          <p:cNvPr id="301" name="Google Shape;301;p24"/>
          <p:cNvSpPr txBox="1"/>
          <p:nvPr/>
        </p:nvSpPr>
        <p:spPr>
          <a:xfrm>
            <a:off x="704596" y="3256736"/>
            <a:ext cx="2279789" cy="259841"/>
          </a:xfrm>
          <a:prstGeom prst="rect">
            <a:avLst/>
          </a:prstGeom>
          <a:noFill/>
          <a:ln>
            <a:noFill/>
          </a:ln>
        </p:spPr>
        <p:txBody>
          <a:bodyPr anchorCtr="0" anchor="t" bIns="0" lIns="0" spcFirstLastPara="1" rIns="0" wrap="square" tIns="0">
            <a:spAutoFit/>
          </a:bodyPr>
          <a:lstStyle/>
          <a:p>
            <a:pPr indent="0" lvl="1" marL="0" marR="0" rtl="0" algn="ctr">
              <a:lnSpc>
                <a:spcPct val="156000"/>
              </a:lnSpc>
              <a:spcBef>
                <a:spcPts val="0"/>
              </a:spcBef>
              <a:spcAft>
                <a:spcPts val="0"/>
              </a:spcAft>
              <a:buNone/>
            </a:pPr>
            <a:r>
              <a:rPr b="1" i="0" lang="en-US" sz="1400" u="none" cap="none" strike="noStrike">
                <a:solidFill>
                  <a:srgbClr val="0126B4"/>
                </a:solidFill>
                <a:latin typeface="Cabin"/>
                <a:ea typeface="Cabin"/>
                <a:cs typeface="Cabin"/>
                <a:sym typeface="Cabin"/>
              </a:rPr>
              <a:t>CATEGORY 1</a:t>
            </a:r>
            <a:endParaRPr/>
          </a:p>
        </p:txBody>
      </p:sp>
      <p:sp>
        <p:nvSpPr>
          <p:cNvPr id="302" name="Google Shape;302;p24"/>
          <p:cNvSpPr txBox="1"/>
          <p:nvPr/>
        </p:nvSpPr>
        <p:spPr>
          <a:xfrm>
            <a:off x="1096191" y="4653144"/>
            <a:ext cx="1496600" cy="695198"/>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1" i="0" lang="en-US" sz="4100" u="none" cap="none" strike="noStrike">
                <a:solidFill>
                  <a:srgbClr val="F56553"/>
                </a:solidFill>
                <a:latin typeface="Poppins"/>
                <a:ea typeface="Poppins"/>
                <a:cs typeface="Poppins"/>
                <a:sym typeface="Poppins"/>
              </a:rPr>
              <a:t>3500</a:t>
            </a:r>
            <a:endParaRPr/>
          </a:p>
        </p:txBody>
      </p:sp>
      <p:sp>
        <p:nvSpPr>
          <p:cNvPr id="303" name="Google Shape;303;p24"/>
          <p:cNvSpPr txBox="1"/>
          <p:nvPr/>
        </p:nvSpPr>
        <p:spPr>
          <a:xfrm>
            <a:off x="3823700" y="4653144"/>
            <a:ext cx="1496600" cy="695198"/>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1" i="0" lang="en-US" sz="4100" u="none" cap="none" strike="noStrike">
                <a:solidFill>
                  <a:srgbClr val="F56553"/>
                </a:solidFill>
                <a:latin typeface="Poppins"/>
                <a:ea typeface="Poppins"/>
                <a:cs typeface="Poppins"/>
                <a:sym typeface="Poppins"/>
              </a:rPr>
              <a:t>4000</a:t>
            </a:r>
            <a:endParaRPr/>
          </a:p>
        </p:txBody>
      </p:sp>
      <p:sp>
        <p:nvSpPr>
          <p:cNvPr id="304" name="Google Shape;304;p24"/>
          <p:cNvSpPr txBox="1"/>
          <p:nvPr/>
        </p:nvSpPr>
        <p:spPr>
          <a:xfrm>
            <a:off x="6551209" y="4653144"/>
            <a:ext cx="1496600" cy="695198"/>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1" i="0" lang="en-US" sz="4100" u="none" cap="none" strike="noStrike">
                <a:solidFill>
                  <a:srgbClr val="F56553"/>
                </a:solidFill>
                <a:latin typeface="Poppins"/>
                <a:ea typeface="Poppins"/>
                <a:cs typeface="Poppins"/>
                <a:sym typeface="Poppins"/>
              </a:rPr>
              <a:t>5300</a:t>
            </a:r>
            <a:endParaRPr/>
          </a:p>
        </p:txBody>
      </p:sp>
      <p:sp>
        <p:nvSpPr>
          <p:cNvPr id="305" name="Google Shape;305;p24"/>
          <p:cNvSpPr txBox="1"/>
          <p:nvPr/>
        </p:nvSpPr>
        <p:spPr>
          <a:xfrm>
            <a:off x="867957" y="4623870"/>
            <a:ext cx="378843" cy="480499"/>
          </a:xfrm>
          <a:prstGeom prst="rect">
            <a:avLst/>
          </a:prstGeom>
          <a:noFill/>
          <a:ln>
            <a:noFill/>
          </a:ln>
        </p:spPr>
        <p:txBody>
          <a:bodyPr anchorCtr="0" anchor="t" bIns="0" lIns="0" spcFirstLastPara="1" rIns="0" wrap="square" tIns="0">
            <a:spAutoFit/>
          </a:bodyPr>
          <a:lstStyle/>
          <a:p>
            <a:pPr indent="0" lvl="1" marL="0" marR="0" rtl="0" algn="ctr">
              <a:lnSpc>
                <a:spcPct val="155990"/>
              </a:lnSpc>
              <a:spcBef>
                <a:spcPts val="0"/>
              </a:spcBef>
              <a:spcAft>
                <a:spcPts val="0"/>
              </a:spcAft>
              <a:buNone/>
            </a:pPr>
            <a:r>
              <a:rPr b="1" i="0" lang="en-US" sz="2604" u="none" cap="none" strike="noStrike">
                <a:solidFill>
                  <a:srgbClr val="0126B4"/>
                </a:solidFill>
                <a:latin typeface="Cabin"/>
                <a:ea typeface="Cabin"/>
                <a:cs typeface="Cabin"/>
                <a:sym typeface="Cabin"/>
              </a:rPr>
              <a:t>$</a:t>
            </a:r>
            <a:endParaRPr/>
          </a:p>
        </p:txBody>
      </p:sp>
      <p:sp>
        <p:nvSpPr>
          <p:cNvPr id="306" name="Google Shape;306;p24"/>
          <p:cNvSpPr txBox="1"/>
          <p:nvPr/>
        </p:nvSpPr>
        <p:spPr>
          <a:xfrm>
            <a:off x="3609498" y="4623870"/>
            <a:ext cx="378843" cy="480499"/>
          </a:xfrm>
          <a:prstGeom prst="rect">
            <a:avLst/>
          </a:prstGeom>
          <a:noFill/>
          <a:ln>
            <a:noFill/>
          </a:ln>
        </p:spPr>
        <p:txBody>
          <a:bodyPr anchorCtr="0" anchor="t" bIns="0" lIns="0" spcFirstLastPara="1" rIns="0" wrap="square" tIns="0">
            <a:spAutoFit/>
          </a:bodyPr>
          <a:lstStyle/>
          <a:p>
            <a:pPr indent="0" lvl="1" marL="0" marR="0" rtl="0" algn="ctr">
              <a:lnSpc>
                <a:spcPct val="155990"/>
              </a:lnSpc>
              <a:spcBef>
                <a:spcPts val="0"/>
              </a:spcBef>
              <a:spcAft>
                <a:spcPts val="0"/>
              </a:spcAft>
              <a:buNone/>
            </a:pPr>
            <a:r>
              <a:rPr b="1" i="0" lang="en-US" sz="2604" u="none" cap="none" strike="noStrike">
                <a:solidFill>
                  <a:srgbClr val="0126B4"/>
                </a:solidFill>
                <a:latin typeface="Cabin"/>
                <a:ea typeface="Cabin"/>
                <a:cs typeface="Cabin"/>
                <a:sym typeface="Cabin"/>
              </a:rPr>
              <a:t>$</a:t>
            </a:r>
            <a:endParaRPr/>
          </a:p>
        </p:txBody>
      </p:sp>
      <p:sp>
        <p:nvSpPr>
          <p:cNvPr id="307" name="Google Shape;307;p24"/>
          <p:cNvSpPr txBox="1"/>
          <p:nvPr/>
        </p:nvSpPr>
        <p:spPr>
          <a:xfrm>
            <a:off x="6331669" y="4623870"/>
            <a:ext cx="378843" cy="480499"/>
          </a:xfrm>
          <a:prstGeom prst="rect">
            <a:avLst/>
          </a:prstGeom>
          <a:noFill/>
          <a:ln>
            <a:noFill/>
          </a:ln>
        </p:spPr>
        <p:txBody>
          <a:bodyPr anchorCtr="0" anchor="t" bIns="0" lIns="0" spcFirstLastPara="1" rIns="0" wrap="square" tIns="0">
            <a:spAutoFit/>
          </a:bodyPr>
          <a:lstStyle/>
          <a:p>
            <a:pPr indent="0" lvl="1" marL="0" marR="0" rtl="0" algn="ctr">
              <a:lnSpc>
                <a:spcPct val="155990"/>
              </a:lnSpc>
              <a:spcBef>
                <a:spcPts val="0"/>
              </a:spcBef>
              <a:spcAft>
                <a:spcPts val="0"/>
              </a:spcAft>
              <a:buNone/>
            </a:pPr>
            <a:r>
              <a:rPr b="1" i="0" lang="en-US" sz="2604" u="none" cap="none" strike="noStrike">
                <a:solidFill>
                  <a:srgbClr val="0126B4"/>
                </a:solidFill>
                <a:latin typeface="Cabin"/>
                <a:ea typeface="Cabin"/>
                <a:cs typeface="Cabin"/>
                <a:sym typeface="Cabin"/>
              </a:rPr>
              <a:t>$</a:t>
            </a:r>
            <a:endParaRPr/>
          </a:p>
        </p:txBody>
      </p:sp>
      <p:sp>
        <p:nvSpPr>
          <p:cNvPr id="308" name="Google Shape;308;p24"/>
          <p:cNvSpPr txBox="1"/>
          <p:nvPr/>
        </p:nvSpPr>
        <p:spPr>
          <a:xfrm>
            <a:off x="3432105" y="6446809"/>
            <a:ext cx="2279700" cy="6018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700" u="none" cap="none" strike="noStrike">
                <a:solidFill>
                  <a:srgbClr val="0126B4"/>
                </a:solidFill>
                <a:latin typeface="Cabin"/>
                <a:ea typeface="Cabin"/>
                <a:cs typeface="Cabin"/>
                <a:sym typeface="Cabin"/>
              </a:rPr>
              <a:t>Elaborate on what</a:t>
            </a:r>
            <a:endParaRPr/>
          </a:p>
          <a:p>
            <a:pPr indent="0" lvl="1" marL="0" marR="0" rtl="0" algn="ctr">
              <a:lnSpc>
                <a:spcPct val="130000"/>
              </a:lnSpc>
              <a:spcBef>
                <a:spcPts val="0"/>
              </a:spcBef>
              <a:spcAft>
                <a:spcPts val="0"/>
              </a:spcAft>
              <a:buNone/>
            </a:pPr>
            <a:r>
              <a:rPr b="0" i="0" lang="en-US" sz="1700" u="none" cap="none" strike="noStrike">
                <a:solidFill>
                  <a:srgbClr val="0126B4"/>
                </a:solidFill>
                <a:latin typeface="Cabin"/>
                <a:ea typeface="Cabin"/>
                <a:cs typeface="Cabin"/>
                <a:sym typeface="Cabin"/>
              </a:rPr>
              <a:t>you want to discuss.</a:t>
            </a:r>
            <a:endParaRPr/>
          </a:p>
        </p:txBody>
      </p:sp>
      <p:sp>
        <p:nvSpPr>
          <p:cNvPr id="309" name="Google Shape;309;p24"/>
          <p:cNvSpPr txBox="1"/>
          <p:nvPr/>
        </p:nvSpPr>
        <p:spPr>
          <a:xfrm>
            <a:off x="3432105" y="3256736"/>
            <a:ext cx="2279789" cy="259841"/>
          </a:xfrm>
          <a:prstGeom prst="rect">
            <a:avLst/>
          </a:prstGeom>
          <a:noFill/>
          <a:ln>
            <a:noFill/>
          </a:ln>
        </p:spPr>
        <p:txBody>
          <a:bodyPr anchorCtr="0" anchor="t" bIns="0" lIns="0" spcFirstLastPara="1" rIns="0" wrap="square" tIns="0">
            <a:spAutoFit/>
          </a:bodyPr>
          <a:lstStyle/>
          <a:p>
            <a:pPr indent="0" lvl="1" marL="0" marR="0" rtl="0" algn="ctr">
              <a:lnSpc>
                <a:spcPct val="156000"/>
              </a:lnSpc>
              <a:spcBef>
                <a:spcPts val="0"/>
              </a:spcBef>
              <a:spcAft>
                <a:spcPts val="0"/>
              </a:spcAft>
              <a:buNone/>
            </a:pPr>
            <a:r>
              <a:rPr b="1" i="0" lang="en-US" sz="1400" u="none" cap="none" strike="noStrike">
                <a:solidFill>
                  <a:srgbClr val="0126B4"/>
                </a:solidFill>
                <a:latin typeface="Cabin"/>
                <a:ea typeface="Cabin"/>
                <a:cs typeface="Cabin"/>
                <a:sym typeface="Cabin"/>
              </a:rPr>
              <a:t>CATEGORY 2</a:t>
            </a:r>
            <a:endParaRPr/>
          </a:p>
        </p:txBody>
      </p:sp>
      <p:sp>
        <p:nvSpPr>
          <p:cNvPr id="310" name="Google Shape;310;p24"/>
          <p:cNvSpPr txBox="1"/>
          <p:nvPr/>
        </p:nvSpPr>
        <p:spPr>
          <a:xfrm>
            <a:off x="6160219" y="6446809"/>
            <a:ext cx="2279700" cy="6018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700" u="none" cap="none" strike="noStrike">
                <a:solidFill>
                  <a:srgbClr val="0126B4"/>
                </a:solidFill>
                <a:latin typeface="Cabin"/>
                <a:ea typeface="Cabin"/>
                <a:cs typeface="Cabin"/>
                <a:sym typeface="Cabin"/>
              </a:rPr>
              <a:t>Elaborate on what</a:t>
            </a:r>
            <a:endParaRPr/>
          </a:p>
          <a:p>
            <a:pPr indent="0" lvl="1" marL="0" marR="0" rtl="0" algn="ctr">
              <a:lnSpc>
                <a:spcPct val="130000"/>
              </a:lnSpc>
              <a:spcBef>
                <a:spcPts val="0"/>
              </a:spcBef>
              <a:spcAft>
                <a:spcPts val="0"/>
              </a:spcAft>
              <a:buNone/>
            </a:pPr>
            <a:r>
              <a:rPr b="0" i="0" lang="en-US" sz="1700" u="none" cap="none" strike="noStrike">
                <a:solidFill>
                  <a:srgbClr val="0126B4"/>
                </a:solidFill>
                <a:latin typeface="Cabin"/>
                <a:ea typeface="Cabin"/>
                <a:cs typeface="Cabin"/>
                <a:sym typeface="Cabin"/>
              </a:rPr>
              <a:t>you want to discuss.</a:t>
            </a:r>
            <a:endParaRPr/>
          </a:p>
        </p:txBody>
      </p:sp>
      <p:sp>
        <p:nvSpPr>
          <p:cNvPr id="311" name="Google Shape;311;p24"/>
          <p:cNvSpPr txBox="1"/>
          <p:nvPr/>
        </p:nvSpPr>
        <p:spPr>
          <a:xfrm>
            <a:off x="6159614" y="3256736"/>
            <a:ext cx="2279789" cy="259841"/>
          </a:xfrm>
          <a:prstGeom prst="rect">
            <a:avLst/>
          </a:prstGeom>
          <a:noFill/>
          <a:ln>
            <a:noFill/>
          </a:ln>
        </p:spPr>
        <p:txBody>
          <a:bodyPr anchorCtr="0" anchor="t" bIns="0" lIns="0" spcFirstLastPara="1" rIns="0" wrap="square" tIns="0">
            <a:spAutoFit/>
          </a:bodyPr>
          <a:lstStyle/>
          <a:p>
            <a:pPr indent="0" lvl="1" marL="0" marR="0" rtl="0" algn="ctr">
              <a:lnSpc>
                <a:spcPct val="156000"/>
              </a:lnSpc>
              <a:spcBef>
                <a:spcPts val="0"/>
              </a:spcBef>
              <a:spcAft>
                <a:spcPts val="0"/>
              </a:spcAft>
              <a:buNone/>
            </a:pPr>
            <a:r>
              <a:rPr b="1" i="0" lang="en-US" sz="1400" u="none" cap="none" strike="noStrike">
                <a:solidFill>
                  <a:srgbClr val="0126B4"/>
                </a:solidFill>
                <a:latin typeface="Cabin"/>
                <a:ea typeface="Cabin"/>
                <a:cs typeface="Cabin"/>
                <a:sym typeface="Cabin"/>
              </a:rPr>
              <a:t>CATEGORY 3</a:t>
            </a:r>
            <a:endParaRPr/>
          </a:p>
        </p:txBody>
      </p:sp>
      <p:sp>
        <p:nvSpPr>
          <p:cNvPr id="312" name="Google Shape;312;p24"/>
          <p:cNvSpPr txBox="1"/>
          <p:nvPr/>
        </p:nvSpPr>
        <p:spPr>
          <a:xfrm>
            <a:off x="962377" y="5827275"/>
            <a:ext cx="1764229" cy="502920"/>
          </a:xfrm>
          <a:prstGeom prst="rect">
            <a:avLst/>
          </a:prstGeom>
          <a:noFill/>
          <a:ln>
            <a:noFill/>
          </a:ln>
        </p:spPr>
        <p:txBody>
          <a:bodyPr anchorCtr="0" anchor="t" bIns="0" lIns="0" spcFirstLastPara="1" rIns="0" wrap="square" tIns="0">
            <a:spAutoFit/>
          </a:bodyPr>
          <a:lstStyle/>
          <a:p>
            <a:pPr indent="0" lvl="1" marL="0" marR="0" rtl="0" algn="ctr">
              <a:lnSpc>
                <a:spcPct val="180000"/>
              </a:lnSpc>
              <a:spcBef>
                <a:spcPts val="0"/>
              </a:spcBef>
              <a:spcAft>
                <a:spcPts val="0"/>
              </a:spcAft>
              <a:buNone/>
            </a:pPr>
            <a:r>
              <a:rPr b="1" i="0" lang="en-US" sz="2400" u="none" cap="none" strike="noStrike">
                <a:solidFill>
                  <a:srgbClr val="0126B4"/>
                </a:solidFill>
                <a:latin typeface="Cabin"/>
                <a:ea typeface="Cabin"/>
                <a:cs typeface="Cabin"/>
                <a:sym typeface="Cabin"/>
              </a:rPr>
              <a:t>Main topic</a:t>
            </a:r>
            <a:endParaRPr/>
          </a:p>
        </p:txBody>
      </p:sp>
      <p:sp>
        <p:nvSpPr>
          <p:cNvPr id="313" name="Google Shape;313;p24"/>
          <p:cNvSpPr txBox="1"/>
          <p:nvPr/>
        </p:nvSpPr>
        <p:spPr>
          <a:xfrm>
            <a:off x="3689886" y="5827275"/>
            <a:ext cx="1764229" cy="502920"/>
          </a:xfrm>
          <a:prstGeom prst="rect">
            <a:avLst/>
          </a:prstGeom>
          <a:noFill/>
          <a:ln>
            <a:noFill/>
          </a:ln>
        </p:spPr>
        <p:txBody>
          <a:bodyPr anchorCtr="0" anchor="t" bIns="0" lIns="0" spcFirstLastPara="1" rIns="0" wrap="square" tIns="0">
            <a:spAutoFit/>
          </a:bodyPr>
          <a:lstStyle/>
          <a:p>
            <a:pPr indent="0" lvl="1" marL="0" marR="0" rtl="0" algn="ctr">
              <a:lnSpc>
                <a:spcPct val="180000"/>
              </a:lnSpc>
              <a:spcBef>
                <a:spcPts val="0"/>
              </a:spcBef>
              <a:spcAft>
                <a:spcPts val="0"/>
              </a:spcAft>
              <a:buNone/>
            </a:pPr>
            <a:r>
              <a:rPr b="1" i="0" lang="en-US" sz="2400" u="none" cap="none" strike="noStrike">
                <a:solidFill>
                  <a:srgbClr val="0126B4"/>
                </a:solidFill>
                <a:latin typeface="Cabin"/>
                <a:ea typeface="Cabin"/>
                <a:cs typeface="Cabin"/>
                <a:sym typeface="Cabin"/>
              </a:rPr>
              <a:t>Main topic</a:t>
            </a:r>
            <a:endParaRPr/>
          </a:p>
        </p:txBody>
      </p:sp>
      <p:sp>
        <p:nvSpPr>
          <p:cNvPr id="314" name="Google Shape;314;p24"/>
          <p:cNvSpPr txBox="1"/>
          <p:nvPr/>
        </p:nvSpPr>
        <p:spPr>
          <a:xfrm>
            <a:off x="6418000" y="5827275"/>
            <a:ext cx="1764229" cy="502920"/>
          </a:xfrm>
          <a:prstGeom prst="rect">
            <a:avLst/>
          </a:prstGeom>
          <a:noFill/>
          <a:ln>
            <a:noFill/>
          </a:ln>
        </p:spPr>
        <p:txBody>
          <a:bodyPr anchorCtr="0" anchor="t" bIns="0" lIns="0" spcFirstLastPara="1" rIns="0" wrap="square" tIns="0">
            <a:spAutoFit/>
          </a:bodyPr>
          <a:lstStyle/>
          <a:p>
            <a:pPr indent="0" lvl="1" marL="0" marR="0" rtl="0" algn="ctr">
              <a:lnSpc>
                <a:spcPct val="180000"/>
              </a:lnSpc>
              <a:spcBef>
                <a:spcPts val="0"/>
              </a:spcBef>
              <a:spcAft>
                <a:spcPts val="0"/>
              </a:spcAft>
              <a:buNone/>
            </a:pPr>
            <a:r>
              <a:rPr b="1" i="0" lang="en-US" sz="2400" u="none" cap="none" strike="noStrike">
                <a:solidFill>
                  <a:srgbClr val="0126B4"/>
                </a:solidFill>
                <a:latin typeface="Cabin"/>
                <a:ea typeface="Cabin"/>
                <a:cs typeface="Cabin"/>
                <a:sym typeface="Cabin"/>
              </a:rPr>
              <a:t>Main topic</a:t>
            </a:r>
            <a:endParaRPr/>
          </a:p>
        </p:txBody>
      </p:sp>
      <p:sp>
        <p:nvSpPr>
          <p:cNvPr id="315" name="Google Shape;315;p24"/>
          <p:cNvSpPr txBox="1"/>
          <p:nvPr/>
        </p:nvSpPr>
        <p:spPr>
          <a:xfrm>
            <a:off x="9836927" y="7838235"/>
            <a:ext cx="2279789" cy="259841"/>
          </a:xfrm>
          <a:prstGeom prst="rect">
            <a:avLst/>
          </a:prstGeom>
          <a:noFill/>
          <a:ln>
            <a:noFill/>
          </a:ln>
        </p:spPr>
        <p:txBody>
          <a:bodyPr anchorCtr="0" anchor="t" bIns="0" lIns="0" spcFirstLastPara="1" rIns="0" wrap="square" tIns="0">
            <a:spAutoFit/>
          </a:bodyPr>
          <a:lstStyle/>
          <a:p>
            <a:pPr indent="0" lvl="1" marL="0" marR="0" rtl="0" algn="ctr">
              <a:lnSpc>
                <a:spcPct val="156000"/>
              </a:lnSpc>
              <a:spcBef>
                <a:spcPts val="0"/>
              </a:spcBef>
              <a:spcAft>
                <a:spcPts val="0"/>
              </a:spcAft>
              <a:buNone/>
            </a:pPr>
            <a:r>
              <a:rPr b="1" i="0" lang="en-US" sz="1400" u="none" cap="none" strike="noStrike">
                <a:solidFill>
                  <a:srgbClr val="0126B4"/>
                </a:solidFill>
                <a:latin typeface="Cabin"/>
                <a:ea typeface="Cabin"/>
                <a:cs typeface="Cabin"/>
                <a:sym typeface="Cabin"/>
              </a:rPr>
              <a:t>CATEGORY 1</a:t>
            </a:r>
            <a:endParaRPr/>
          </a:p>
        </p:txBody>
      </p:sp>
      <p:sp>
        <p:nvSpPr>
          <p:cNvPr id="316" name="Google Shape;316;p24"/>
          <p:cNvSpPr txBox="1"/>
          <p:nvPr/>
        </p:nvSpPr>
        <p:spPr>
          <a:xfrm>
            <a:off x="12576105" y="7838235"/>
            <a:ext cx="2279789" cy="259841"/>
          </a:xfrm>
          <a:prstGeom prst="rect">
            <a:avLst/>
          </a:prstGeom>
          <a:noFill/>
          <a:ln>
            <a:noFill/>
          </a:ln>
        </p:spPr>
        <p:txBody>
          <a:bodyPr anchorCtr="0" anchor="t" bIns="0" lIns="0" spcFirstLastPara="1" rIns="0" wrap="square" tIns="0">
            <a:spAutoFit/>
          </a:bodyPr>
          <a:lstStyle/>
          <a:p>
            <a:pPr indent="0" lvl="1" marL="0" marR="0" rtl="0" algn="ctr">
              <a:lnSpc>
                <a:spcPct val="156000"/>
              </a:lnSpc>
              <a:spcBef>
                <a:spcPts val="0"/>
              </a:spcBef>
              <a:spcAft>
                <a:spcPts val="0"/>
              </a:spcAft>
              <a:buNone/>
            </a:pPr>
            <a:r>
              <a:rPr b="1" i="0" lang="en-US" sz="1400" u="none" cap="none" strike="noStrike">
                <a:solidFill>
                  <a:srgbClr val="0126B4"/>
                </a:solidFill>
                <a:latin typeface="Cabin"/>
                <a:ea typeface="Cabin"/>
                <a:cs typeface="Cabin"/>
                <a:sym typeface="Cabin"/>
              </a:rPr>
              <a:t>CATEGORY 2</a:t>
            </a:r>
            <a:endParaRPr/>
          </a:p>
        </p:txBody>
      </p:sp>
      <p:sp>
        <p:nvSpPr>
          <p:cNvPr id="317" name="Google Shape;317;p24"/>
          <p:cNvSpPr txBox="1"/>
          <p:nvPr/>
        </p:nvSpPr>
        <p:spPr>
          <a:xfrm>
            <a:off x="15315283" y="7838235"/>
            <a:ext cx="2279789" cy="259841"/>
          </a:xfrm>
          <a:prstGeom prst="rect">
            <a:avLst/>
          </a:prstGeom>
          <a:noFill/>
          <a:ln>
            <a:noFill/>
          </a:ln>
        </p:spPr>
        <p:txBody>
          <a:bodyPr anchorCtr="0" anchor="t" bIns="0" lIns="0" spcFirstLastPara="1" rIns="0" wrap="square" tIns="0">
            <a:spAutoFit/>
          </a:bodyPr>
          <a:lstStyle/>
          <a:p>
            <a:pPr indent="0" lvl="1" marL="0" marR="0" rtl="0" algn="ctr">
              <a:lnSpc>
                <a:spcPct val="156000"/>
              </a:lnSpc>
              <a:spcBef>
                <a:spcPts val="0"/>
              </a:spcBef>
              <a:spcAft>
                <a:spcPts val="0"/>
              </a:spcAft>
              <a:buNone/>
            </a:pPr>
            <a:r>
              <a:rPr b="1" i="0" lang="en-US" sz="1400" u="none" cap="none" strike="noStrike">
                <a:solidFill>
                  <a:srgbClr val="0126B4"/>
                </a:solidFill>
                <a:latin typeface="Cabin"/>
                <a:ea typeface="Cabin"/>
                <a:cs typeface="Cabin"/>
                <a:sym typeface="Cabin"/>
              </a:rPr>
              <a:t>CATEGORY 3</a:t>
            </a:r>
            <a:endParaRPr/>
          </a:p>
        </p:txBody>
      </p:sp>
      <p:sp>
        <p:nvSpPr>
          <p:cNvPr id="318" name="Google Shape;318;p24"/>
          <p:cNvSpPr txBox="1"/>
          <p:nvPr/>
        </p:nvSpPr>
        <p:spPr>
          <a:xfrm>
            <a:off x="2275308" y="8124131"/>
            <a:ext cx="4593384" cy="662938"/>
          </a:xfrm>
          <a:prstGeom prst="rect">
            <a:avLst/>
          </a:prstGeom>
          <a:noFill/>
          <a:ln>
            <a:noFill/>
          </a:ln>
        </p:spPr>
        <p:txBody>
          <a:bodyPr anchorCtr="0" anchor="t" bIns="0" lIns="0" spcFirstLastPara="1" rIns="0" wrap="square" tIns="0">
            <a:spAutoFit/>
          </a:bodyPr>
          <a:lstStyle/>
          <a:p>
            <a:pPr indent="0" lvl="1" marL="0" marR="0" rtl="0" algn="ctr">
              <a:lnSpc>
                <a:spcPct val="182000"/>
              </a:lnSpc>
              <a:spcBef>
                <a:spcPts val="0"/>
              </a:spcBef>
              <a:spcAft>
                <a:spcPts val="0"/>
              </a:spcAft>
              <a:buNone/>
            </a:pPr>
            <a:r>
              <a:rPr b="0" i="0" lang="en-US" sz="1500" u="none" cap="none" strike="noStrike">
                <a:solidFill>
                  <a:srgbClr val="0126B4"/>
                </a:solidFill>
                <a:latin typeface="Cabin"/>
                <a:ea typeface="Cabin"/>
                <a:cs typeface="Cabin"/>
                <a:sym typeface="Cabin"/>
              </a:rPr>
              <a:t>Lorem ipsum dolor sit amet, consectetur adipiscing elit, sed do eiusmod tempor incididunt ut labore et dolore.</a:t>
            </a:r>
            <a:endParaRPr/>
          </a:p>
        </p:txBody>
      </p:sp>
      <p:sp>
        <p:nvSpPr>
          <p:cNvPr id="319" name="Google Shape;319;p24"/>
          <p:cNvSpPr txBox="1"/>
          <p:nvPr/>
        </p:nvSpPr>
        <p:spPr>
          <a:xfrm>
            <a:off x="10002553" y="8236525"/>
            <a:ext cx="1948500" cy="8313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500" u="none" cap="none" strike="noStrike">
                <a:solidFill>
                  <a:srgbClr val="0126B4"/>
                </a:solidFill>
                <a:latin typeface="Cabin"/>
                <a:ea typeface="Cabin"/>
                <a:cs typeface="Cabin"/>
                <a:sym typeface="Cabin"/>
              </a:rPr>
              <a:t>Lorem ipsum dolor sit amet, consectetur adipiscing elit, sed do.</a:t>
            </a:r>
            <a:endParaRPr/>
          </a:p>
        </p:txBody>
      </p:sp>
      <p:sp>
        <p:nvSpPr>
          <p:cNvPr id="320" name="Google Shape;320;p24"/>
          <p:cNvSpPr txBox="1"/>
          <p:nvPr/>
        </p:nvSpPr>
        <p:spPr>
          <a:xfrm>
            <a:off x="12730062" y="8236525"/>
            <a:ext cx="1948500" cy="8313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500" u="none" cap="none" strike="noStrike">
                <a:solidFill>
                  <a:srgbClr val="0126B4"/>
                </a:solidFill>
                <a:latin typeface="Cabin"/>
                <a:ea typeface="Cabin"/>
                <a:cs typeface="Cabin"/>
                <a:sym typeface="Cabin"/>
              </a:rPr>
              <a:t>Lorem ipsum dolor sit amet, consectetur adipiscing elit, sed do.</a:t>
            </a:r>
            <a:endParaRPr/>
          </a:p>
        </p:txBody>
      </p:sp>
      <p:sp>
        <p:nvSpPr>
          <p:cNvPr id="321" name="Google Shape;321;p24"/>
          <p:cNvSpPr txBox="1"/>
          <p:nvPr/>
        </p:nvSpPr>
        <p:spPr>
          <a:xfrm>
            <a:off x="15480909" y="8236525"/>
            <a:ext cx="1948500" cy="8313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500" u="none" cap="none" strike="noStrike">
                <a:solidFill>
                  <a:srgbClr val="0126B4"/>
                </a:solidFill>
                <a:latin typeface="Cabin"/>
                <a:ea typeface="Cabin"/>
                <a:cs typeface="Cabin"/>
                <a:sym typeface="Cabin"/>
              </a:rPr>
              <a:t>Lorem ipsum dolor sit amet, consectetur adipiscing elit, sed do.</a:t>
            </a:r>
            <a:endParaRPr/>
          </a:p>
        </p:txBody>
      </p:sp>
      <p:sp>
        <p:nvSpPr>
          <p:cNvPr id="322" name="Google Shape;322;p24"/>
          <p:cNvSpPr/>
          <p:nvPr/>
        </p:nvSpPr>
        <p:spPr>
          <a:xfrm>
            <a:off x="3900359" y="2340773"/>
            <a:ext cx="1343281" cy="763564"/>
          </a:xfrm>
          <a:custGeom>
            <a:rect b="b" l="l" r="r" t="t"/>
            <a:pathLst>
              <a:path extrusionOk="0" h="763564" w="1343281">
                <a:moveTo>
                  <a:pt x="0" y="0"/>
                </a:moveTo>
                <a:lnTo>
                  <a:pt x="1343282" y="0"/>
                </a:lnTo>
                <a:lnTo>
                  <a:pt x="1343282" y="763563"/>
                </a:lnTo>
                <a:lnTo>
                  <a:pt x="0" y="763563"/>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326" name="Shape 326"/>
        <p:cNvGrpSpPr/>
        <p:nvPr/>
      </p:nvGrpSpPr>
      <p:grpSpPr>
        <a:xfrm>
          <a:off x="0" y="0"/>
          <a:ext cx="0" cy="0"/>
          <a:chOff x="0" y="0"/>
          <a:chExt cx="0" cy="0"/>
        </a:xfrm>
      </p:grpSpPr>
      <p:grpSp>
        <p:nvGrpSpPr>
          <p:cNvPr id="327" name="Google Shape;327;p25"/>
          <p:cNvGrpSpPr/>
          <p:nvPr/>
        </p:nvGrpSpPr>
        <p:grpSpPr>
          <a:xfrm>
            <a:off x="9144000" y="-144661"/>
            <a:ext cx="9144000" cy="10431661"/>
            <a:chOff x="0" y="-38100"/>
            <a:chExt cx="2408296" cy="2747433"/>
          </a:xfrm>
        </p:grpSpPr>
        <p:sp>
          <p:nvSpPr>
            <p:cNvPr id="328" name="Google Shape;328;p25"/>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EFEFEF"/>
            </a:solidFill>
            <a:ln>
              <a:noFill/>
            </a:ln>
          </p:spPr>
        </p:sp>
        <p:sp>
          <p:nvSpPr>
            <p:cNvPr id="329" name="Google Shape;329;p2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0" name="Google Shape;330;p25"/>
          <p:cNvGrpSpPr/>
          <p:nvPr/>
        </p:nvGrpSpPr>
        <p:grpSpPr>
          <a:xfrm>
            <a:off x="0" y="-144661"/>
            <a:ext cx="9144000" cy="10431661"/>
            <a:chOff x="0" y="-38100"/>
            <a:chExt cx="2408296" cy="2747433"/>
          </a:xfrm>
        </p:grpSpPr>
        <p:sp>
          <p:nvSpPr>
            <p:cNvPr id="331" name="Google Shape;331;p25"/>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FFFFFF"/>
            </a:solidFill>
            <a:ln>
              <a:noFill/>
            </a:ln>
          </p:spPr>
        </p:sp>
        <p:sp>
          <p:nvSpPr>
            <p:cNvPr id="332" name="Google Shape;332;p2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3" name="Google Shape;333;p25"/>
          <p:cNvGrpSpPr/>
          <p:nvPr/>
        </p:nvGrpSpPr>
        <p:grpSpPr>
          <a:xfrm>
            <a:off x="9767458" y="2608412"/>
            <a:ext cx="7897084" cy="4797307"/>
            <a:chOff x="0" y="-38100"/>
            <a:chExt cx="2079890" cy="1263488"/>
          </a:xfrm>
        </p:grpSpPr>
        <p:sp>
          <p:nvSpPr>
            <p:cNvPr id="334" name="Google Shape;334;p25"/>
            <p:cNvSpPr/>
            <p:nvPr/>
          </p:nvSpPr>
          <p:spPr>
            <a:xfrm>
              <a:off x="0" y="0"/>
              <a:ext cx="2079890" cy="1225388"/>
            </a:xfrm>
            <a:custGeom>
              <a:rect b="b" l="l" r="r" t="t"/>
              <a:pathLst>
                <a:path extrusionOk="0" h="1225388" w="2079890">
                  <a:moveTo>
                    <a:pt x="0" y="0"/>
                  </a:moveTo>
                  <a:lnTo>
                    <a:pt x="2079890" y="0"/>
                  </a:lnTo>
                  <a:lnTo>
                    <a:pt x="2079890" y="1225388"/>
                  </a:lnTo>
                  <a:lnTo>
                    <a:pt x="0" y="1225388"/>
                  </a:lnTo>
                  <a:close/>
                </a:path>
              </a:pathLst>
            </a:custGeom>
            <a:solidFill>
              <a:srgbClr val="FFFFFF"/>
            </a:solidFill>
            <a:ln>
              <a:noFill/>
            </a:ln>
          </p:spPr>
        </p:sp>
        <p:sp>
          <p:nvSpPr>
            <p:cNvPr id="335" name="Google Shape;335;p2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36" name="Google Shape;336;p25"/>
          <p:cNvPicPr preferRelativeResize="0"/>
          <p:nvPr/>
        </p:nvPicPr>
        <p:blipFill rotWithShape="1">
          <a:blip r:embed="rId3">
            <a:alphaModFix/>
          </a:blip>
          <a:srcRect b="25314" l="19956" r="19982" t="21527"/>
          <a:stretch/>
        </p:blipFill>
        <p:spPr>
          <a:xfrm>
            <a:off x="9779127" y="2753073"/>
            <a:ext cx="7885414" cy="4652646"/>
          </a:xfrm>
          <a:prstGeom prst="rect">
            <a:avLst/>
          </a:prstGeom>
          <a:noFill/>
          <a:ln>
            <a:noFill/>
          </a:ln>
        </p:spPr>
      </p:pic>
      <p:sp>
        <p:nvSpPr>
          <p:cNvPr id="337" name="Google Shape;337;p25"/>
          <p:cNvSpPr/>
          <p:nvPr/>
        </p:nvSpPr>
        <p:spPr>
          <a:xfrm rot="982801">
            <a:off x="15558311" y="3551119"/>
            <a:ext cx="1602457" cy="929425"/>
          </a:xfrm>
          <a:custGeom>
            <a:rect b="b" l="l" r="r" t="t"/>
            <a:pathLst>
              <a:path extrusionOk="0" h="929425" w="1602457">
                <a:moveTo>
                  <a:pt x="0" y="0"/>
                </a:moveTo>
                <a:lnTo>
                  <a:pt x="1602457" y="0"/>
                </a:lnTo>
                <a:lnTo>
                  <a:pt x="1602457" y="929424"/>
                </a:lnTo>
                <a:lnTo>
                  <a:pt x="0" y="929424"/>
                </a:lnTo>
                <a:lnTo>
                  <a:pt x="0" y="0"/>
                </a:lnTo>
                <a:close/>
              </a:path>
            </a:pathLst>
          </a:custGeom>
          <a:blipFill rotWithShape="1">
            <a:blip r:embed="rId4">
              <a:alphaModFix/>
            </a:blip>
            <a:stretch>
              <a:fillRect b="0" l="0" r="0" t="0"/>
            </a:stretch>
          </a:blipFill>
          <a:ln>
            <a:noFill/>
          </a:ln>
        </p:spPr>
      </p:sp>
      <p:sp>
        <p:nvSpPr>
          <p:cNvPr id="338" name="Google Shape;338;p25"/>
          <p:cNvSpPr/>
          <p:nvPr/>
        </p:nvSpPr>
        <p:spPr>
          <a:xfrm>
            <a:off x="9644231" y="5626541"/>
            <a:ext cx="1523487" cy="1779177"/>
          </a:xfrm>
          <a:custGeom>
            <a:rect b="b" l="l" r="r" t="t"/>
            <a:pathLst>
              <a:path extrusionOk="0" h="1779177" w="1523487">
                <a:moveTo>
                  <a:pt x="0" y="0"/>
                </a:moveTo>
                <a:lnTo>
                  <a:pt x="1523487" y="0"/>
                </a:lnTo>
                <a:lnTo>
                  <a:pt x="1523487" y="1779177"/>
                </a:lnTo>
                <a:lnTo>
                  <a:pt x="0" y="1779177"/>
                </a:lnTo>
                <a:lnTo>
                  <a:pt x="0" y="0"/>
                </a:lnTo>
                <a:close/>
              </a:path>
            </a:pathLst>
          </a:custGeom>
          <a:blipFill rotWithShape="1">
            <a:blip r:embed="rId5">
              <a:alphaModFix/>
            </a:blip>
            <a:stretch>
              <a:fillRect b="0" l="0" r="0" t="0"/>
            </a:stretch>
          </a:blipFill>
          <a:ln>
            <a:noFill/>
          </a:ln>
        </p:spPr>
      </p:sp>
      <p:grpSp>
        <p:nvGrpSpPr>
          <p:cNvPr id="339" name="Google Shape;339;p25"/>
          <p:cNvGrpSpPr/>
          <p:nvPr/>
        </p:nvGrpSpPr>
        <p:grpSpPr>
          <a:xfrm>
            <a:off x="792761" y="2608412"/>
            <a:ext cx="3086101" cy="4797307"/>
            <a:chOff x="0" y="-38100"/>
            <a:chExt cx="812800" cy="1263488"/>
          </a:xfrm>
        </p:grpSpPr>
        <p:sp>
          <p:nvSpPr>
            <p:cNvPr id="340" name="Google Shape;340;p25"/>
            <p:cNvSpPr/>
            <p:nvPr/>
          </p:nvSpPr>
          <p:spPr>
            <a:xfrm>
              <a:off x="0" y="0"/>
              <a:ext cx="600438" cy="1225388"/>
            </a:xfrm>
            <a:custGeom>
              <a:rect b="b" l="l" r="r" t="t"/>
              <a:pathLst>
                <a:path extrusionOk="0" h="1225388" w="600438">
                  <a:moveTo>
                    <a:pt x="0" y="0"/>
                  </a:moveTo>
                  <a:lnTo>
                    <a:pt x="600438" y="0"/>
                  </a:lnTo>
                  <a:lnTo>
                    <a:pt x="600438" y="1225388"/>
                  </a:lnTo>
                  <a:lnTo>
                    <a:pt x="0" y="1225388"/>
                  </a:lnTo>
                  <a:close/>
                </a:path>
              </a:pathLst>
            </a:custGeom>
            <a:solidFill>
              <a:srgbClr val="EFEFEF"/>
            </a:solidFill>
            <a:ln>
              <a:noFill/>
            </a:ln>
          </p:spPr>
        </p:sp>
        <p:sp>
          <p:nvSpPr>
            <p:cNvPr id="341" name="Google Shape;341;p2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2" name="Google Shape;342;p25"/>
          <p:cNvGrpSpPr/>
          <p:nvPr/>
        </p:nvGrpSpPr>
        <p:grpSpPr>
          <a:xfrm>
            <a:off x="3432105" y="2608412"/>
            <a:ext cx="3086101" cy="4797307"/>
            <a:chOff x="0" y="-38100"/>
            <a:chExt cx="812800" cy="1263488"/>
          </a:xfrm>
        </p:grpSpPr>
        <p:sp>
          <p:nvSpPr>
            <p:cNvPr id="343" name="Google Shape;343;p25"/>
            <p:cNvSpPr/>
            <p:nvPr/>
          </p:nvSpPr>
          <p:spPr>
            <a:xfrm>
              <a:off x="0" y="0"/>
              <a:ext cx="600438" cy="1225388"/>
            </a:xfrm>
            <a:custGeom>
              <a:rect b="b" l="l" r="r" t="t"/>
              <a:pathLst>
                <a:path extrusionOk="0" h="1225388" w="600438">
                  <a:moveTo>
                    <a:pt x="0" y="0"/>
                  </a:moveTo>
                  <a:lnTo>
                    <a:pt x="600438" y="0"/>
                  </a:lnTo>
                  <a:lnTo>
                    <a:pt x="600438" y="1225388"/>
                  </a:lnTo>
                  <a:lnTo>
                    <a:pt x="0" y="1225388"/>
                  </a:lnTo>
                  <a:close/>
                </a:path>
              </a:pathLst>
            </a:custGeom>
            <a:solidFill>
              <a:srgbClr val="EFEFEF"/>
            </a:solidFill>
            <a:ln>
              <a:noFill/>
            </a:ln>
          </p:spPr>
        </p:sp>
        <p:sp>
          <p:nvSpPr>
            <p:cNvPr id="344" name="Google Shape;344;p2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5" name="Google Shape;345;p25"/>
          <p:cNvGrpSpPr/>
          <p:nvPr/>
        </p:nvGrpSpPr>
        <p:grpSpPr>
          <a:xfrm>
            <a:off x="5980387" y="2608412"/>
            <a:ext cx="3086101" cy="4797307"/>
            <a:chOff x="0" y="-38100"/>
            <a:chExt cx="812800" cy="1263488"/>
          </a:xfrm>
        </p:grpSpPr>
        <p:sp>
          <p:nvSpPr>
            <p:cNvPr id="346" name="Google Shape;346;p25"/>
            <p:cNvSpPr/>
            <p:nvPr/>
          </p:nvSpPr>
          <p:spPr>
            <a:xfrm>
              <a:off x="0" y="0"/>
              <a:ext cx="600438" cy="1225388"/>
            </a:xfrm>
            <a:custGeom>
              <a:rect b="b" l="l" r="r" t="t"/>
              <a:pathLst>
                <a:path extrusionOk="0" h="1225388" w="600438">
                  <a:moveTo>
                    <a:pt x="0" y="0"/>
                  </a:moveTo>
                  <a:lnTo>
                    <a:pt x="600438" y="0"/>
                  </a:lnTo>
                  <a:lnTo>
                    <a:pt x="600438" y="1225388"/>
                  </a:lnTo>
                  <a:lnTo>
                    <a:pt x="0" y="1225388"/>
                  </a:lnTo>
                  <a:close/>
                </a:path>
              </a:pathLst>
            </a:custGeom>
            <a:solidFill>
              <a:srgbClr val="EFEFEF"/>
            </a:solidFill>
            <a:ln>
              <a:noFill/>
            </a:ln>
          </p:spPr>
        </p:sp>
        <p:sp>
          <p:nvSpPr>
            <p:cNvPr id="347" name="Google Shape;347;p2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48" name="Google Shape;348;p25"/>
          <p:cNvPicPr preferRelativeResize="0"/>
          <p:nvPr/>
        </p:nvPicPr>
        <p:blipFill rotWithShape="1">
          <a:blip r:embed="rId6">
            <a:alphaModFix/>
          </a:blip>
          <a:srcRect b="39254" l="31469" r="28371" t="6004"/>
          <a:stretch/>
        </p:blipFill>
        <p:spPr>
          <a:xfrm>
            <a:off x="792761" y="2753073"/>
            <a:ext cx="2279789" cy="4652646"/>
          </a:xfrm>
          <a:prstGeom prst="rect">
            <a:avLst/>
          </a:prstGeom>
          <a:noFill/>
          <a:ln>
            <a:noFill/>
          </a:ln>
        </p:spPr>
      </p:pic>
      <p:pic>
        <p:nvPicPr>
          <p:cNvPr id="349" name="Google Shape;349;p25"/>
          <p:cNvPicPr preferRelativeResize="0"/>
          <p:nvPr/>
        </p:nvPicPr>
        <p:blipFill rotWithShape="1">
          <a:blip r:embed="rId7">
            <a:alphaModFix/>
          </a:blip>
          <a:srcRect b="945" l="27147" r="11587" t="15650"/>
          <a:stretch/>
        </p:blipFill>
        <p:spPr>
          <a:xfrm>
            <a:off x="5980387" y="2753073"/>
            <a:ext cx="2279789" cy="4652646"/>
          </a:xfrm>
          <a:prstGeom prst="rect">
            <a:avLst/>
          </a:prstGeom>
          <a:noFill/>
          <a:ln>
            <a:noFill/>
          </a:ln>
        </p:spPr>
      </p:pic>
      <p:pic>
        <p:nvPicPr>
          <p:cNvPr id="350" name="Google Shape;350;p25"/>
          <p:cNvPicPr preferRelativeResize="0"/>
          <p:nvPr/>
        </p:nvPicPr>
        <p:blipFill rotWithShape="1">
          <a:blip r:embed="rId8">
            <a:alphaModFix/>
          </a:blip>
          <a:srcRect b="0" l="31172" r="19826" t="0"/>
          <a:stretch/>
        </p:blipFill>
        <p:spPr>
          <a:xfrm>
            <a:off x="3432105" y="2753073"/>
            <a:ext cx="2279789" cy="4652646"/>
          </a:xfrm>
          <a:prstGeom prst="rect">
            <a:avLst/>
          </a:prstGeom>
          <a:noFill/>
          <a:ln>
            <a:noFill/>
          </a:ln>
        </p:spPr>
      </p:pic>
      <p:sp>
        <p:nvSpPr>
          <p:cNvPr id="351" name="Google Shape;351;p25"/>
          <p:cNvSpPr txBox="1"/>
          <p:nvPr/>
        </p:nvSpPr>
        <p:spPr>
          <a:xfrm>
            <a:off x="2023718" y="1846668"/>
            <a:ext cx="5096564" cy="320038"/>
          </a:xfrm>
          <a:prstGeom prst="rect">
            <a:avLst/>
          </a:prstGeom>
          <a:noFill/>
          <a:ln>
            <a:noFill/>
          </a:ln>
        </p:spPr>
        <p:txBody>
          <a:bodyPr anchorCtr="0" anchor="t" bIns="0" lIns="0" spcFirstLastPara="1" rIns="0" wrap="square" tIns="0">
            <a:spAutoFit/>
          </a:bodyPr>
          <a:lstStyle/>
          <a:p>
            <a:pPr indent="0" lvl="1" marL="0" marR="0" rtl="0" algn="ctr">
              <a:lnSpc>
                <a:spcPct val="182000"/>
              </a:lnSpc>
              <a:spcBef>
                <a:spcPts val="0"/>
              </a:spcBef>
              <a:spcAft>
                <a:spcPts val="0"/>
              </a:spcAft>
              <a:buNone/>
            </a:pPr>
            <a:r>
              <a:rPr b="0" i="0" lang="en-US" sz="1500" u="none" cap="none" strike="noStrike">
                <a:solidFill>
                  <a:srgbClr val="0126B4"/>
                </a:solidFill>
                <a:latin typeface="Cabin"/>
                <a:ea typeface="Cabin"/>
                <a:cs typeface="Cabin"/>
                <a:sym typeface="Cabin"/>
              </a:rPr>
              <a:t>Elaborate on what you want to discuss. </a:t>
            </a:r>
            <a:endParaRPr/>
          </a:p>
        </p:txBody>
      </p:sp>
      <p:sp>
        <p:nvSpPr>
          <p:cNvPr id="352" name="Google Shape;352;p25"/>
          <p:cNvSpPr txBox="1"/>
          <p:nvPr/>
        </p:nvSpPr>
        <p:spPr>
          <a:xfrm>
            <a:off x="623458" y="902910"/>
            <a:ext cx="7897084" cy="854075"/>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1" i="0" lang="en-US" sz="5000" u="none" cap="none" strike="noStrike">
                <a:solidFill>
                  <a:srgbClr val="F56553"/>
                </a:solidFill>
                <a:latin typeface="Poppins"/>
                <a:ea typeface="Poppins"/>
                <a:cs typeface="Poppins"/>
                <a:sym typeface="Poppins"/>
              </a:rPr>
              <a:t>TEAM MEMBERS PAGE</a:t>
            </a:r>
            <a:endParaRPr/>
          </a:p>
        </p:txBody>
      </p:sp>
      <p:sp>
        <p:nvSpPr>
          <p:cNvPr id="353" name="Google Shape;353;p25"/>
          <p:cNvSpPr txBox="1"/>
          <p:nvPr/>
        </p:nvSpPr>
        <p:spPr>
          <a:xfrm>
            <a:off x="9767458" y="902910"/>
            <a:ext cx="7897084" cy="854075"/>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1" i="0" lang="en-US" sz="5000" u="none" cap="none" strike="noStrike">
                <a:solidFill>
                  <a:srgbClr val="F56553"/>
                </a:solidFill>
                <a:latin typeface="Poppins"/>
                <a:ea typeface="Poppins"/>
                <a:cs typeface="Poppins"/>
                <a:sym typeface="Poppins"/>
              </a:rPr>
              <a:t>OUR FOUNDER</a:t>
            </a:r>
            <a:endParaRPr/>
          </a:p>
        </p:txBody>
      </p:sp>
      <p:sp>
        <p:nvSpPr>
          <p:cNvPr id="354" name="Google Shape;354;p25"/>
          <p:cNvSpPr txBox="1"/>
          <p:nvPr/>
        </p:nvSpPr>
        <p:spPr>
          <a:xfrm>
            <a:off x="6071450" y="7822088"/>
            <a:ext cx="2279789" cy="259841"/>
          </a:xfrm>
          <a:prstGeom prst="rect">
            <a:avLst/>
          </a:prstGeom>
          <a:noFill/>
          <a:ln>
            <a:noFill/>
          </a:ln>
        </p:spPr>
        <p:txBody>
          <a:bodyPr anchorCtr="0" anchor="t" bIns="0" lIns="0" spcFirstLastPara="1" rIns="0" wrap="square" tIns="0">
            <a:spAutoFit/>
          </a:bodyPr>
          <a:lstStyle/>
          <a:p>
            <a:pPr indent="0" lvl="1" marL="0" marR="0" rtl="0" algn="ctr">
              <a:lnSpc>
                <a:spcPct val="156000"/>
              </a:lnSpc>
              <a:spcBef>
                <a:spcPts val="0"/>
              </a:spcBef>
              <a:spcAft>
                <a:spcPts val="0"/>
              </a:spcAft>
              <a:buNone/>
            </a:pPr>
            <a:r>
              <a:rPr b="1" i="0" lang="en-US" sz="1400" u="none" cap="none" strike="noStrike">
                <a:solidFill>
                  <a:srgbClr val="0126B4"/>
                </a:solidFill>
                <a:latin typeface="Cabin"/>
                <a:ea typeface="Cabin"/>
                <a:cs typeface="Cabin"/>
                <a:sym typeface="Cabin"/>
              </a:rPr>
              <a:t>JANE DOE</a:t>
            </a:r>
            <a:endParaRPr/>
          </a:p>
        </p:txBody>
      </p:sp>
      <p:sp>
        <p:nvSpPr>
          <p:cNvPr id="355" name="Google Shape;355;p25"/>
          <p:cNvSpPr txBox="1"/>
          <p:nvPr/>
        </p:nvSpPr>
        <p:spPr>
          <a:xfrm>
            <a:off x="792761" y="7822088"/>
            <a:ext cx="2279789" cy="259841"/>
          </a:xfrm>
          <a:prstGeom prst="rect">
            <a:avLst/>
          </a:prstGeom>
          <a:noFill/>
          <a:ln>
            <a:noFill/>
          </a:ln>
        </p:spPr>
        <p:txBody>
          <a:bodyPr anchorCtr="0" anchor="t" bIns="0" lIns="0" spcFirstLastPara="1" rIns="0" wrap="square" tIns="0">
            <a:spAutoFit/>
          </a:bodyPr>
          <a:lstStyle/>
          <a:p>
            <a:pPr indent="0" lvl="1" marL="0" marR="0" rtl="0" algn="ctr">
              <a:lnSpc>
                <a:spcPct val="156000"/>
              </a:lnSpc>
              <a:spcBef>
                <a:spcPts val="0"/>
              </a:spcBef>
              <a:spcAft>
                <a:spcPts val="0"/>
              </a:spcAft>
              <a:buNone/>
            </a:pPr>
            <a:r>
              <a:rPr b="1" i="0" lang="en-US" sz="1400" u="none" cap="none" strike="noStrike">
                <a:solidFill>
                  <a:srgbClr val="0126B4"/>
                </a:solidFill>
                <a:latin typeface="Cabin"/>
                <a:ea typeface="Cabin"/>
                <a:cs typeface="Cabin"/>
                <a:sym typeface="Cabin"/>
              </a:rPr>
              <a:t>JANE DOE</a:t>
            </a:r>
            <a:endParaRPr/>
          </a:p>
        </p:txBody>
      </p:sp>
      <p:sp>
        <p:nvSpPr>
          <p:cNvPr id="356" name="Google Shape;356;p25"/>
          <p:cNvSpPr txBox="1"/>
          <p:nvPr/>
        </p:nvSpPr>
        <p:spPr>
          <a:xfrm>
            <a:off x="3432105" y="7822088"/>
            <a:ext cx="2279789" cy="259841"/>
          </a:xfrm>
          <a:prstGeom prst="rect">
            <a:avLst/>
          </a:prstGeom>
          <a:noFill/>
          <a:ln>
            <a:noFill/>
          </a:ln>
        </p:spPr>
        <p:txBody>
          <a:bodyPr anchorCtr="0" anchor="t" bIns="0" lIns="0" spcFirstLastPara="1" rIns="0" wrap="square" tIns="0">
            <a:spAutoFit/>
          </a:bodyPr>
          <a:lstStyle/>
          <a:p>
            <a:pPr indent="0" lvl="1" marL="0" marR="0" rtl="0" algn="ctr">
              <a:lnSpc>
                <a:spcPct val="156000"/>
              </a:lnSpc>
              <a:spcBef>
                <a:spcPts val="0"/>
              </a:spcBef>
              <a:spcAft>
                <a:spcPts val="0"/>
              </a:spcAft>
              <a:buNone/>
            </a:pPr>
            <a:r>
              <a:rPr b="1" i="0" lang="en-US" sz="1400" u="none" cap="none" strike="noStrike">
                <a:solidFill>
                  <a:srgbClr val="0126B4"/>
                </a:solidFill>
                <a:latin typeface="Cabin"/>
                <a:ea typeface="Cabin"/>
                <a:cs typeface="Cabin"/>
                <a:sym typeface="Cabin"/>
              </a:rPr>
              <a:t>JANE DOE</a:t>
            </a:r>
            <a:endParaRPr/>
          </a:p>
        </p:txBody>
      </p:sp>
      <p:sp>
        <p:nvSpPr>
          <p:cNvPr id="357" name="Google Shape;357;p25"/>
          <p:cNvSpPr txBox="1"/>
          <p:nvPr/>
        </p:nvSpPr>
        <p:spPr>
          <a:xfrm>
            <a:off x="6237076" y="8124826"/>
            <a:ext cx="1948538" cy="320038"/>
          </a:xfrm>
          <a:prstGeom prst="rect">
            <a:avLst/>
          </a:prstGeom>
          <a:noFill/>
          <a:ln>
            <a:noFill/>
          </a:ln>
        </p:spPr>
        <p:txBody>
          <a:bodyPr anchorCtr="0" anchor="t" bIns="0" lIns="0" spcFirstLastPara="1" rIns="0" wrap="square" tIns="0">
            <a:spAutoFit/>
          </a:bodyPr>
          <a:lstStyle/>
          <a:p>
            <a:pPr indent="0" lvl="1" marL="0" marR="0" rtl="0" algn="ctr">
              <a:lnSpc>
                <a:spcPct val="182000"/>
              </a:lnSpc>
              <a:spcBef>
                <a:spcPts val="0"/>
              </a:spcBef>
              <a:spcAft>
                <a:spcPts val="0"/>
              </a:spcAft>
              <a:buNone/>
            </a:pPr>
            <a:r>
              <a:rPr b="0" i="0" lang="en-US" sz="1500" u="none" cap="none" strike="noStrike">
                <a:solidFill>
                  <a:srgbClr val="0126B4"/>
                </a:solidFill>
                <a:latin typeface="Cabin"/>
                <a:ea typeface="Cabin"/>
                <a:cs typeface="Cabin"/>
                <a:sym typeface="Cabin"/>
              </a:rPr>
              <a:t>Title or Position</a:t>
            </a:r>
            <a:endParaRPr/>
          </a:p>
        </p:txBody>
      </p:sp>
      <p:sp>
        <p:nvSpPr>
          <p:cNvPr id="358" name="Google Shape;358;p25"/>
          <p:cNvSpPr txBox="1"/>
          <p:nvPr/>
        </p:nvSpPr>
        <p:spPr>
          <a:xfrm>
            <a:off x="958386" y="8124826"/>
            <a:ext cx="1948538" cy="320038"/>
          </a:xfrm>
          <a:prstGeom prst="rect">
            <a:avLst/>
          </a:prstGeom>
          <a:noFill/>
          <a:ln>
            <a:noFill/>
          </a:ln>
        </p:spPr>
        <p:txBody>
          <a:bodyPr anchorCtr="0" anchor="t" bIns="0" lIns="0" spcFirstLastPara="1" rIns="0" wrap="square" tIns="0">
            <a:spAutoFit/>
          </a:bodyPr>
          <a:lstStyle/>
          <a:p>
            <a:pPr indent="0" lvl="1" marL="0" marR="0" rtl="0" algn="ctr">
              <a:lnSpc>
                <a:spcPct val="182000"/>
              </a:lnSpc>
              <a:spcBef>
                <a:spcPts val="0"/>
              </a:spcBef>
              <a:spcAft>
                <a:spcPts val="0"/>
              </a:spcAft>
              <a:buNone/>
            </a:pPr>
            <a:r>
              <a:rPr b="0" i="0" lang="en-US" sz="1500" u="none" cap="none" strike="noStrike">
                <a:solidFill>
                  <a:srgbClr val="0126B4"/>
                </a:solidFill>
                <a:latin typeface="Cabin"/>
                <a:ea typeface="Cabin"/>
                <a:cs typeface="Cabin"/>
                <a:sym typeface="Cabin"/>
              </a:rPr>
              <a:t>Title or Position</a:t>
            </a:r>
            <a:endParaRPr/>
          </a:p>
        </p:txBody>
      </p:sp>
      <p:sp>
        <p:nvSpPr>
          <p:cNvPr id="359" name="Google Shape;359;p25"/>
          <p:cNvSpPr txBox="1"/>
          <p:nvPr/>
        </p:nvSpPr>
        <p:spPr>
          <a:xfrm>
            <a:off x="3597731" y="8124826"/>
            <a:ext cx="1948538" cy="320038"/>
          </a:xfrm>
          <a:prstGeom prst="rect">
            <a:avLst/>
          </a:prstGeom>
          <a:noFill/>
          <a:ln>
            <a:noFill/>
          </a:ln>
        </p:spPr>
        <p:txBody>
          <a:bodyPr anchorCtr="0" anchor="t" bIns="0" lIns="0" spcFirstLastPara="1" rIns="0" wrap="square" tIns="0">
            <a:spAutoFit/>
          </a:bodyPr>
          <a:lstStyle/>
          <a:p>
            <a:pPr indent="0" lvl="1" marL="0" marR="0" rtl="0" algn="ctr">
              <a:lnSpc>
                <a:spcPct val="182000"/>
              </a:lnSpc>
              <a:spcBef>
                <a:spcPts val="0"/>
              </a:spcBef>
              <a:spcAft>
                <a:spcPts val="0"/>
              </a:spcAft>
              <a:buNone/>
            </a:pPr>
            <a:r>
              <a:rPr b="0" i="0" lang="en-US" sz="1500" u="none" cap="none" strike="noStrike">
                <a:solidFill>
                  <a:srgbClr val="0126B4"/>
                </a:solidFill>
                <a:latin typeface="Cabin"/>
                <a:ea typeface="Cabin"/>
                <a:cs typeface="Cabin"/>
                <a:sym typeface="Cabin"/>
              </a:rPr>
              <a:t>Title or Position</a:t>
            </a:r>
            <a:endParaRPr/>
          </a:p>
        </p:txBody>
      </p:sp>
      <p:sp>
        <p:nvSpPr>
          <p:cNvPr id="360" name="Google Shape;360;p25"/>
          <p:cNvSpPr txBox="1"/>
          <p:nvPr/>
        </p:nvSpPr>
        <p:spPr>
          <a:xfrm>
            <a:off x="11167718" y="1846668"/>
            <a:ext cx="5096564" cy="320038"/>
          </a:xfrm>
          <a:prstGeom prst="rect">
            <a:avLst/>
          </a:prstGeom>
          <a:noFill/>
          <a:ln>
            <a:noFill/>
          </a:ln>
        </p:spPr>
        <p:txBody>
          <a:bodyPr anchorCtr="0" anchor="t" bIns="0" lIns="0" spcFirstLastPara="1" rIns="0" wrap="square" tIns="0">
            <a:spAutoFit/>
          </a:bodyPr>
          <a:lstStyle/>
          <a:p>
            <a:pPr indent="0" lvl="1" marL="0" marR="0" rtl="0" algn="ctr">
              <a:lnSpc>
                <a:spcPct val="182000"/>
              </a:lnSpc>
              <a:spcBef>
                <a:spcPts val="0"/>
              </a:spcBef>
              <a:spcAft>
                <a:spcPts val="0"/>
              </a:spcAft>
              <a:buNone/>
            </a:pPr>
            <a:r>
              <a:rPr b="0" i="0" lang="en-US" sz="1500" u="none" cap="none" strike="noStrike">
                <a:solidFill>
                  <a:srgbClr val="0126B4"/>
                </a:solidFill>
                <a:latin typeface="Cabin"/>
                <a:ea typeface="Cabin"/>
                <a:cs typeface="Cabin"/>
                <a:sym typeface="Cabin"/>
              </a:rPr>
              <a:t>Elaborate on what you want to discuss. </a:t>
            </a:r>
            <a:endParaRPr/>
          </a:p>
        </p:txBody>
      </p:sp>
      <p:sp>
        <p:nvSpPr>
          <p:cNvPr id="361" name="Google Shape;361;p25"/>
          <p:cNvSpPr txBox="1"/>
          <p:nvPr/>
        </p:nvSpPr>
        <p:spPr>
          <a:xfrm>
            <a:off x="12753604" y="7822088"/>
            <a:ext cx="1924792" cy="259841"/>
          </a:xfrm>
          <a:prstGeom prst="rect">
            <a:avLst/>
          </a:prstGeom>
          <a:noFill/>
          <a:ln>
            <a:noFill/>
          </a:ln>
        </p:spPr>
        <p:txBody>
          <a:bodyPr anchorCtr="0" anchor="t" bIns="0" lIns="0" spcFirstLastPara="1" rIns="0" wrap="square" tIns="0">
            <a:spAutoFit/>
          </a:bodyPr>
          <a:lstStyle/>
          <a:p>
            <a:pPr indent="0" lvl="1" marL="0" marR="0" rtl="0" algn="ctr">
              <a:lnSpc>
                <a:spcPct val="156000"/>
              </a:lnSpc>
              <a:spcBef>
                <a:spcPts val="0"/>
              </a:spcBef>
              <a:spcAft>
                <a:spcPts val="0"/>
              </a:spcAft>
              <a:buNone/>
            </a:pPr>
            <a:r>
              <a:rPr b="1" i="0" lang="en-US" sz="1400" u="none" cap="none" strike="noStrike">
                <a:solidFill>
                  <a:srgbClr val="0126B4"/>
                </a:solidFill>
                <a:latin typeface="Cabin"/>
                <a:ea typeface="Cabin"/>
                <a:cs typeface="Cabin"/>
                <a:sym typeface="Cabin"/>
              </a:rPr>
              <a:t>NAME SURNAME</a:t>
            </a:r>
            <a:endParaRPr/>
          </a:p>
        </p:txBody>
      </p:sp>
      <p:sp>
        <p:nvSpPr>
          <p:cNvPr id="362" name="Google Shape;362;p25"/>
          <p:cNvSpPr txBox="1"/>
          <p:nvPr/>
        </p:nvSpPr>
        <p:spPr>
          <a:xfrm>
            <a:off x="11980732" y="8153401"/>
            <a:ext cx="3470536" cy="1209674"/>
          </a:xfrm>
          <a:prstGeom prst="rect">
            <a:avLst/>
          </a:prstGeom>
          <a:noFill/>
          <a:ln>
            <a:noFill/>
          </a:ln>
        </p:spPr>
        <p:txBody>
          <a:bodyPr anchorCtr="0" anchor="t" bIns="0" lIns="0" spcFirstLastPara="1" rIns="0" wrap="square" tIns="0">
            <a:spAutoFit/>
          </a:bodyPr>
          <a:lstStyle/>
          <a:p>
            <a:pPr indent="0" lvl="1" marL="0" marR="0" rtl="0" algn="ctr">
              <a:lnSpc>
                <a:spcPct val="160000"/>
              </a:lnSpc>
              <a:spcBef>
                <a:spcPts val="0"/>
              </a:spcBef>
              <a:spcAft>
                <a:spcPts val="0"/>
              </a:spcAft>
              <a:buNone/>
            </a:pPr>
            <a:r>
              <a:rPr b="0" i="0" lang="en-US" sz="1500" u="none" cap="none" strike="noStrike">
                <a:solidFill>
                  <a:srgbClr val="0126B4"/>
                </a:solidFill>
                <a:latin typeface="Cabin"/>
                <a:ea typeface="Cabin"/>
                <a:cs typeface="Cabin"/>
                <a:sym typeface="Cabin"/>
              </a:rPr>
              <a:t>Presentations are communication tools that can be used as demonstrations, lectures, speeches, reports, and more. It is mostly presented before an audience.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366" name="Shape 366"/>
        <p:cNvGrpSpPr/>
        <p:nvPr/>
      </p:nvGrpSpPr>
      <p:grpSpPr>
        <a:xfrm>
          <a:off x="0" y="0"/>
          <a:ext cx="0" cy="0"/>
          <a:chOff x="0" y="0"/>
          <a:chExt cx="0" cy="0"/>
        </a:xfrm>
      </p:grpSpPr>
      <p:grpSp>
        <p:nvGrpSpPr>
          <p:cNvPr id="367" name="Google Shape;367;p26"/>
          <p:cNvGrpSpPr/>
          <p:nvPr/>
        </p:nvGrpSpPr>
        <p:grpSpPr>
          <a:xfrm>
            <a:off x="0" y="-144661"/>
            <a:ext cx="9144000" cy="10431661"/>
            <a:chOff x="0" y="-38100"/>
            <a:chExt cx="2408296" cy="2747433"/>
          </a:xfrm>
        </p:grpSpPr>
        <p:sp>
          <p:nvSpPr>
            <p:cNvPr id="368" name="Google Shape;368;p26"/>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EFEFEF"/>
            </a:solidFill>
            <a:ln>
              <a:noFill/>
            </a:ln>
          </p:spPr>
        </p:sp>
        <p:sp>
          <p:nvSpPr>
            <p:cNvPr id="369" name="Google Shape;369;p2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70" name="Google Shape;370;p26"/>
          <p:cNvPicPr preferRelativeResize="0"/>
          <p:nvPr/>
        </p:nvPicPr>
        <p:blipFill rotWithShape="1">
          <a:blip r:embed="rId3">
            <a:alphaModFix/>
          </a:blip>
          <a:srcRect b="0" l="15834" r="17535" t="0"/>
          <a:stretch/>
        </p:blipFill>
        <p:spPr>
          <a:xfrm>
            <a:off x="9144000" y="0"/>
            <a:ext cx="9144000" cy="10287000"/>
          </a:xfrm>
          <a:prstGeom prst="rect">
            <a:avLst/>
          </a:prstGeom>
          <a:noFill/>
          <a:ln>
            <a:noFill/>
          </a:ln>
        </p:spPr>
      </p:pic>
      <p:grpSp>
        <p:nvGrpSpPr>
          <p:cNvPr id="371" name="Google Shape;371;p26"/>
          <p:cNvGrpSpPr/>
          <p:nvPr/>
        </p:nvGrpSpPr>
        <p:grpSpPr>
          <a:xfrm>
            <a:off x="670719" y="2898199"/>
            <a:ext cx="7802557" cy="6662165"/>
            <a:chOff x="0" y="-38100"/>
            <a:chExt cx="2054995" cy="1754644"/>
          </a:xfrm>
        </p:grpSpPr>
        <p:sp>
          <p:nvSpPr>
            <p:cNvPr id="372" name="Google Shape;372;p26"/>
            <p:cNvSpPr/>
            <p:nvPr/>
          </p:nvSpPr>
          <p:spPr>
            <a:xfrm>
              <a:off x="0" y="0"/>
              <a:ext cx="2054995" cy="1716544"/>
            </a:xfrm>
            <a:custGeom>
              <a:rect b="b" l="l" r="r" t="t"/>
              <a:pathLst>
                <a:path extrusionOk="0" h="1716544" w="2054995">
                  <a:moveTo>
                    <a:pt x="0" y="0"/>
                  </a:moveTo>
                  <a:lnTo>
                    <a:pt x="2054995" y="0"/>
                  </a:lnTo>
                  <a:lnTo>
                    <a:pt x="2054995" y="1716544"/>
                  </a:lnTo>
                  <a:lnTo>
                    <a:pt x="0" y="1716544"/>
                  </a:lnTo>
                  <a:close/>
                </a:path>
              </a:pathLst>
            </a:custGeom>
            <a:solidFill>
              <a:srgbClr val="FFFFFF"/>
            </a:solidFill>
            <a:ln>
              <a:noFill/>
            </a:ln>
          </p:spPr>
        </p:sp>
        <p:sp>
          <p:nvSpPr>
            <p:cNvPr id="373" name="Google Shape;373;p2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4" name="Google Shape;374;p26"/>
          <p:cNvSpPr/>
          <p:nvPr/>
        </p:nvSpPr>
        <p:spPr>
          <a:xfrm rot="-275761">
            <a:off x="6713845" y="8878724"/>
            <a:ext cx="2201418" cy="913589"/>
          </a:xfrm>
          <a:custGeom>
            <a:rect b="b" l="l" r="r" t="t"/>
            <a:pathLst>
              <a:path extrusionOk="0" h="913589" w="2201418">
                <a:moveTo>
                  <a:pt x="0" y="0"/>
                </a:moveTo>
                <a:lnTo>
                  <a:pt x="2201418" y="0"/>
                </a:lnTo>
                <a:lnTo>
                  <a:pt x="2201418" y="913588"/>
                </a:lnTo>
                <a:lnTo>
                  <a:pt x="0" y="913588"/>
                </a:lnTo>
                <a:lnTo>
                  <a:pt x="0" y="0"/>
                </a:lnTo>
                <a:close/>
              </a:path>
            </a:pathLst>
          </a:custGeom>
          <a:blipFill rotWithShape="1">
            <a:blip r:embed="rId4">
              <a:alphaModFix/>
            </a:blip>
            <a:stretch>
              <a:fillRect b="0" l="0" r="0" t="0"/>
            </a:stretch>
          </a:blipFill>
          <a:ln>
            <a:noFill/>
          </a:ln>
        </p:spPr>
      </p:sp>
      <p:sp>
        <p:nvSpPr>
          <p:cNvPr id="375" name="Google Shape;375;p26"/>
          <p:cNvSpPr/>
          <p:nvPr/>
        </p:nvSpPr>
        <p:spPr>
          <a:xfrm rot="-275476">
            <a:off x="10037177" y="1112326"/>
            <a:ext cx="1785085" cy="2316286"/>
          </a:xfrm>
          <a:custGeom>
            <a:rect b="b" l="l" r="r" t="t"/>
            <a:pathLst>
              <a:path extrusionOk="0" h="2316286" w="1785085">
                <a:moveTo>
                  <a:pt x="0" y="0"/>
                </a:moveTo>
                <a:lnTo>
                  <a:pt x="1785085" y="0"/>
                </a:lnTo>
                <a:lnTo>
                  <a:pt x="1785085" y="2316286"/>
                </a:lnTo>
                <a:lnTo>
                  <a:pt x="0" y="2316286"/>
                </a:lnTo>
                <a:lnTo>
                  <a:pt x="0" y="0"/>
                </a:lnTo>
                <a:close/>
              </a:path>
            </a:pathLst>
          </a:custGeom>
          <a:blipFill rotWithShape="1">
            <a:blip r:embed="rId5">
              <a:alphaModFix/>
            </a:blip>
            <a:stretch>
              <a:fillRect b="0" l="0" r="0" t="0"/>
            </a:stretch>
          </a:blipFill>
          <a:ln>
            <a:noFill/>
          </a:ln>
        </p:spPr>
      </p:sp>
      <p:sp>
        <p:nvSpPr>
          <p:cNvPr id="376" name="Google Shape;376;p26"/>
          <p:cNvSpPr txBox="1"/>
          <p:nvPr/>
        </p:nvSpPr>
        <p:spPr>
          <a:xfrm>
            <a:off x="1291966" y="740985"/>
            <a:ext cx="6202863" cy="1682750"/>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1" i="0" lang="en-US" sz="5000" u="none" cap="none" strike="noStrike">
                <a:solidFill>
                  <a:srgbClr val="F56553"/>
                </a:solidFill>
                <a:latin typeface="Poppins"/>
                <a:ea typeface="Poppins"/>
                <a:cs typeface="Poppins"/>
                <a:sym typeface="Poppins"/>
              </a:rPr>
              <a:t>TOP MUST HAVE</a:t>
            </a:r>
            <a:endParaRPr/>
          </a:p>
          <a:p>
            <a:pPr indent="0" lvl="0" marL="0" marR="0" rtl="0" algn="ctr">
              <a:lnSpc>
                <a:spcPct val="131000"/>
              </a:lnSpc>
              <a:spcBef>
                <a:spcPts val="0"/>
              </a:spcBef>
              <a:spcAft>
                <a:spcPts val="0"/>
              </a:spcAft>
              <a:buNone/>
            </a:pPr>
            <a:r>
              <a:rPr b="1" i="0" lang="en-US" sz="5000" u="none" cap="none" strike="noStrike">
                <a:solidFill>
                  <a:srgbClr val="F56553"/>
                </a:solidFill>
                <a:latin typeface="Poppins"/>
                <a:ea typeface="Poppins"/>
                <a:cs typeface="Poppins"/>
                <a:sym typeface="Poppins"/>
              </a:rPr>
              <a:t>EXPERIENCES</a:t>
            </a:r>
            <a:endParaRPr/>
          </a:p>
        </p:txBody>
      </p:sp>
      <p:sp>
        <p:nvSpPr>
          <p:cNvPr id="377" name="Google Shape;377;p26"/>
          <p:cNvSpPr txBox="1"/>
          <p:nvPr/>
        </p:nvSpPr>
        <p:spPr>
          <a:xfrm rot="-5400000">
            <a:off x="821280" y="3581328"/>
            <a:ext cx="865171" cy="695198"/>
          </a:xfrm>
          <a:prstGeom prst="rect">
            <a:avLst/>
          </a:prstGeom>
          <a:noFill/>
          <a:ln>
            <a:noFill/>
          </a:ln>
        </p:spPr>
        <p:txBody>
          <a:bodyPr anchorCtr="0" anchor="t" bIns="0" lIns="0" spcFirstLastPara="1" rIns="0" wrap="square" tIns="0">
            <a:spAutoFit/>
          </a:bodyPr>
          <a:lstStyle/>
          <a:p>
            <a:pPr indent="0" lvl="0" marL="0" marR="0" rtl="0" algn="r">
              <a:lnSpc>
                <a:spcPct val="131000"/>
              </a:lnSpc>
              <a:spcBef>
                <a:spcPts val="0"/>
              </a:spcBef>
              <a:spcAft>
                <a:spcPts val="0"/>
              </a:spcAft>
              <a:buNone/>
            </a:pPr>
            <a:r>
              <a:rPr b="1" i="0" lang="en-US" sz="4100" u="none" cap="none" strike="noStrike">
                <a:solidFill>
                  <a:srgbClr val="F56553"/>
                </a:solidFill>
                <a:latin typeface="Poppins"/>
                <a:ea typeface="Poppins"/>
                <a:cs typeface="Poppins"/>
                <a:sym typeface="Poppins"/>
              </a:rPr>
              <a:t>01</a:t>
            </a:r>
            <a:endParaRPr/>
          </a:p>
        </p:txBody>
      </p:sp>
      <p:sp>
        <p:nvSpPr>
          <p:cNvPr id="378" name="Google Shape;378;p26"/>
          <p:cNvSpPr txBox="1"/>
          <p:nvPr/>
        </p:nvSpPr>
        <p:spPr>
          <a:xfrm rot="-5400000">
            <a:off x="821280" y="6623221"/>
            <a:ext cx="865171" cy="695198"/>
          </a:xfrm>
          <a:prstGeom prst="rect">
            <a:avLst/>
          </a:prstGeom>
          <a:noFill/>
          <a:ln>
            <a:noFill/>
          </a:ln>
        </p:spPr>
        <p:txBody>
          <a:bodyPr anchorCtr="0" anchor="t" bIns="0" lIns="0" spcFirstLastPara="1" rIns="0" wrap="square" tIns="0">
            <a:spAutoFit/>
          </a:bodyPr>
          <a:lstStyle/>
          <a:p>
            <a:pPr indent="0" lvl="0" marL="0" marR="0" rtl="0" algn="r">
              <a:lnSpc>
                <a:spcPct val="131000"/>
              </a:lnSpc>
              <a:spcBef>
                <a:spcPts val="0"/>
              </a:spcBef>
              <a:spcAft>
                <a:spcPts val="0"/>
              </a:spcAft>
              <a:buNone/>
            </a:pPr>
            <a:r>
              <a:rPr b="1" i="0" lang="en-US" sz="4100" u="none" cap="none" strike="noStrike">
                <a:solidFill>
                  <a:srgbClr val="F56553"/>
                </a:solidFill>
                <a:latin typeface="Poppins"/>
                <a:ea typeface="Poppins"/>
                <a:cs typeface="Poppins"/>
                <a:sym typeface="Poppins"/>
              </a:rPr>
              <a:t>03</a:t>
            </a:r>
            <a:endParaRPr/>
          </a:p>
        </p:txBody>
      </p:sp>
      <p:sp>
        <p:nvSpPr>
          <p:cNvPr id="379" name="Google Shape;379;p26"/>
          <p:cNvSpPr txBox="1"/>
          <p:nvPr/>
        </p:nvSpPr>
        <p:spPr>
          <a:xfrm rot="-5400000">
            <a:off x="4902047" y="3581328"/>
            <a:ext cx="865171" cy="695198"/>
          </a:xfrm>
          <a:prstGeom prst="rect">
            <a:avLst/>
          </a:prstGeom>
          <a:noFill/>
          <a:ln>
            <a:noFill/>
          </a:ln>
        </p:spPr>
        <p:txBody>
          <a:bodyPr anchorCtr="0" anchor="t" bIns="0" lIns="0" spcFirstLastPara="1" rIns="0" wrap="square" tIns="0">
            <a:spAutoFit/>
          </a:bodyPr>
          <a:lstStyle/>
          <a:p>
            <a:pPr indent="0" lvl="0" marL="0" marR="0" rtl="0" algn="r">
              <a:lnSpc>
                <a:spcPct val="131000"/>
              </a:lnSpc>
              <a:spcBef>
                <a:spcPts val="0"/>
              </a:spcBef>
              <a:spcAft>
                <a:spcPts val="0"/>
              </a:spcAft>
              <a:buNone/>
            </a:pPr>
            <a:r>
              <a:rPr b="1" i="0" lang="en-US" sz="4100" u="none" cap="none" strike="noStrike">
                <a:solidFill>
                  <a:srgbClr val="F56553"/>
                </a:solidFill>
                <a:latin typeface="Poppins"/>
                <a:ea typeface="Poppins"/>
                <a:cs typeface="Poppins"/>
                <a:sym typeface="Poppins"/>
              </a:rPr>
              <a:t>02</a:t>
            </a:r>
            <a:endParaRPr/>
          </a:p>
        </p:txBody>
      </p:sp>
      <p:sp>
        <p:nvSpPr>
          <p:cNvPr id="380" name="Google Shape;380;p26"/>
          <p:cNvSpPr txBox="1"/>
          <p:nvPr/>
        </p:nvSpPr>
        <p:spPr>
          <a:xfrm rot="-5400000">
            <a:off x="4902047" y="6623221"/>
            <a:ext cx="865171" cy="695198"/>
          </a:xfrm>
          <a:prstGeom prst="rect">
            <a:avLst/>
          </a:prstGeom>
          <a:noFill/>
          <a:ln>
            <a:noFill/>
          </a:ln>
        </p:spPr>
        <p:txBody>
          <a:bodyPr anchorCtr="0" anchor="t" bIns="0" lIns="0" spcFirstLastPara="1" rIns="0" wrap="square" tIns="0">
            <a:spAutoFit/>
          </a:bodyPr>
          <a:lstStyle/>
          <a:p>
            <a:pPr indent="0" lvl="0" marL="0" marR="0" rtl="0" algn="r">
              <a:lnSpc>
                <a:spcPct val="131000"/>
              </a:lnSpc>
              <a:spcBef>
                <a:spcPts val="0"/>
              </a:spcBef>
              <a:spcAft>
                <a:spcPts val="0"/>
              </a:spcAft>
              <a:buNone/>
            </a:pPr>
            <a:r>
              <a:rPr b="1" i="0" lang="en-US" sz="4100" u="none" cap="none" strike="noStrike">
                <a:solidFill>
                  <a:srgbClr val="F56553"/>
                </a:solidFill>
                <a:latin typeface="Poppins"/>
                <a:ea typeface="Poppins"/>
                <a:cs typeface="Poppins"/>
                <a:sym typeface="Poppins"/>
              </a:rPr>
              <a:t>04</a:t>
            </a:r>
            <a:endParaRPr/>
          </a:p>
        </p:txBody>
      </p:sp>
      <p:sp>
        <p:nvSpPr>
          <p:cNvPr id="381" name="Google Shape;381;p26"/>
          <p:cNvSpPr txBox="1"/>
          <p:nvPr/>
        </p:nvSpPr>
        <p:spPr>
          <a:xfrm>
            <a:off x="1711471" y="3473711"/>
            <a:ext cx="2279789" cy="259841"/>
          </a:xfrm>
          <a:prstGeom prst="rect">
            <a:avLst/>
          </a:prstGeom>
          <a:noFill/>
          <a:ln>
            <a:noFill/>
          </a:ln>
        </p:spPr>
        <p:txBody>
          <a:bodyPr anchorCtr="0" anchor="t" bIns="0" lIns="0" spcFirstLastPara="1" rIns="0" wrap="square" tIns="0">
            <a:spAutoFit/>
          </a:bodyPr>
          <a:lstStyle/>
          <a:p>
            <a:pPr indent="0" lvl="1" marL="0" marR="0" rtl="0" algn="l">
              <a:lnSpc>
                <a:spcPct val="156000"/>
              </a:lnSpc>
              <a:spcBef>
                <a:spcPts val="0"/>
              </a:spcBef>
              <a:spcAft>
                <a:spcPts val="0"/>
              </a:spcAft>
              <a:buNone/>
            </a:pPr>
            <a:r>
              <a:rPr b="1" i="0" lang="en-US" sz="1400" u="none" cap="none" strike="noStrike">
                <a:solidFill>
                  <a:srgbClr val="F56553"/>
                </a:solidFill>
                <a:latin typeface="Cabin"/>
                <a:ea typeface="Cabin"/>
                <a:cs typeface="Cabin"/>
                <a:sym typeface="Cabin"/>
              </a:rPr>
              <a:t>EXPERIENCE 1</a:t>
            </a:r>
            <a:endParaRPr/>
          </a:p>
        </p:txBody>
      </p:sp>
      <p:sp>
        <p:nvSpPr>
          <p:cNvPr id="382" name="Google Shape;382;p26"/>
          <p:cNvSpPr txBox="1"/>
          <p:nvPr/>
        </p:nvSpPr>
        <p:spPr>
          <a:xfrm>
            <a:off x="1711471" y="6538234"/>
            <a:ext cx="2279789" cy="259841"/>
          </a:xfrm>
          <a:prstGeom prst="rect">
            <a:avLst/>
          </a:prstGeom>
          <a:noFill/>
          <a:ln>
            <a:noFill/>
          </a:ln>
        </p:spPr>
        <p:txBody>
          <a:bodyPr anchorCtr="0" anchor="t" bIns="0" lIns="0" spcFirstLastPara="1" rIns="0" wrap="square" tIns="0">
            <a:spAutoFit/>
          </a:bodyPr>
          <a:lstStyle/>
          <a:p>
            <a:pPr indent="0" lvl="1" marL="0" marR="0" rtl="0" algn="l">
              <a:lnSpc>
                <a:spcPct val="156000"/>
              </a:lnSpc>
              <a:spcBef>
                <a:spcPts val="0"/>
              </a:spcBef>
              <a:spcAft>
                <a:spcPts val="0"/>
              </a:spcAft>
              <a:buNone/>
            </a:pPr>
            <a:r>
              <a:rPr b="1" i="0" lang="en-US" sz="1400" u="none" cap="none" strike="noStrike">
                <a:solidFill>
                  <a:srgbClr val="F56553"/>
                </a:solidFill>
                <a:latin typeface="Cabin"/>
                <a:ea typeface="Cabin"/>
                <a:cs typeface="Cabin"/>
                <a:sym typeface="Cabin"/>
              </a:rPr>
              <a:t>EXPERIENCE 3</a:t>
            </a:r>
            <a:endParaRPr/>
          </a:p>
        </p:txBody>
      </p:sp>
      <p:sp>
        <p:nvSpPr>
          <p:cNvPr id="383" name="Google Shape;383;p26"/>
          <p:cNvSpPr txBox="1"/>
          <p:nvPr/>
        </p:nvSpPr>
        <p:spPr>
          <a:xfrm>
            <a:off x="5792238" y="3473711"/>
            <a:ext cx="2279789" cy="259841"/>
          </a:xfrm>
          <a:prstGeom prst="rect">
            <a:avLst/>
          </a:prstGeom>
          <a:noFill/>
          <a:ln>
            <a:noFill/>
          </a:ln>
        </p:spPr>
        <p:txBody>
          <a:bodyPr anchorCtr="0" anchor="t" bIns="0" lIns="0" spcFirstLastPara="1" rIns="0" wrap="square" tIns="0">
            <a:spAutoFit/>
          </a:bodyPr>
          <a:lstStyle/>
          <a:p>
            <a:pPr indent="0" lvl="1" marL="0" marR="0" rtl="0" algn="l">
              <a:lnSpc>
                <a:spcPct val="156000"/>
              </a:lnSpc>
              <a:spcBef>
                <a:spcPts val="0"/>
              </a:spcBef>
              <a:spcAft>
                <a:spcPts val="0"/>
              </a:spcAft>
              <a:buNone/>
            </a:pPr>
            <a:r>
              <a:rPr b="1" i="0" lang="en-US" sz="1400" u="none" cap="none" strike="noStrike">
                <a:solidFill>
                  <a:srgbClr val="F56553"/>
                </a:solidFill>
                <a:latin typeface="Cabin"/>
                <a:ea typeface="Cabin"/>
                <a:cs typeface="Cabin"/>
                <a:sym typeface="Cabin"/>
              </a:rPr>
              <a:t>EXPERIENCE 2</a:t>
            </a:r>
            <a:endParaRPr/>
          </a:p>
        </p:txBody>
      </p:sp>
      <p:sp>
        <p:nvSpPr>
          <p:cNvPr id="384" name="Google Shape;384;p26"/>
          <p:cNvSpPr txBox="1"/>
          <p:nvPr/>
        </p:nvSpPr>
        <p:spPr>
          <a:xfrm>
            <a:off x="5792238" y="6538234"/>
            <a:ext cx="2279789" cy="259841"/>
          </a:xfrm>
          <a:prstGeom prst="rect">
            <a:avLst/>
          </a:prstGeom>
          <a:noFill/>
          <a:ln>
            <a:noFill/>
          </a:ln>
        </p:spPr>
        <p:txBody>
          <a:bodyPr anchorCtr="0" anchor="t" bIns="0" lIns="0" spcFirstLastPara="1" rIns="0" wrap="square" tIns="0">
            <a:spAutoFit/>
          </a:bodyPr>
          <a:lstStyle/>
          <a:p>
            <a:pPr indent="0" lvl="1" marL="0" marR="0" rtl="0" algn="l">
              <a:lnSpc>
                <a:spcPct val="156000"/>
              </a:lnSpc>
              <a:spcBef>
                <a:spcPts val="0"/>
              </a:spcBef>
              <a:spcAft>
                <a:spcPts val="0"/>
              </a:spcAft>
              <a:buNone/>
            </a:pPr>
            <a:r>
              <a:rPr b="1" i="0" lang="en-US" sz="1400" u="none" cap="none" strike="noStrike">
                <a:solidFill>
                  <a:srgbClr val="F56553"/>
                </a:solidFill>
                <a:latin typeface="Cabin"/>
                <a:ea typeface="Cabin"/>
                <a:cs typeface="Cabin"/>
                <a:sym typeface="Cabin"/>
              </a:rPr>
              <a:t>EXPERIENCE 4</a:t>
            </a:r>
            <a:endParaRPr/>
          </a:p>
        </p:txBody>
      </p:sp>
      <p:sp>
        <p:nvSpPr>
          <p:cNvPr id="385" name="Google Shape;385;p26"/>
          <p:cNvSpPr txBox="1"/>
          <p:nvPr/>
        </p:nvSpPr>
        <p:spPr>
          <a:xfrm>
            <a:off x="1711471" y="3919626"/>
            <a:ext cx="1948500" cy="17316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1500" u="none" cap="none" strike="noStrike">
                <a:solidFill>
                  <a:srgbClr val="0126B4"/>
                </a:solidFill>
                <a:latin typeface="Cabin"/>
                <a:ea typeface="Cabin"/>
                <a:cs typeface="Cabin"/>
                <a:sym typeface="Cabin"/>
              </a:rPr>
              <a:t>Lorem ipsum dolor sit amet, consectetur adipiscing elit, sed do eiusmod tempor incididunt ut labore et dolore magna aliqua.</a:t>
            </a:r>
            <a:endParaRPr/>
          </a:p>
        </p:txBody>
      </p:sp>
      <p:sp>
        <p:nvSpPr>
          <p:cNvPr id="386" name="Google Shape;386;p26"/>
          <p:cNvSpPr txBox="1"/>
          <p:nvPr/>
        </p:nvSpPr>
        <p:spPr>
          <a:xfrm>
            <a:off x="1711471" y="6984149"/>
            <a:ext cx="1948500" cy="17316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1500" u="none" cap="none" strike="noStrike">
                <a:solidFill>
                  <a:srgbClr val="0126B4"/>
                </a:solidFill>
                <a:latin typeface="Cabin"/>
                <a:ea typeface="Cabin"/>
                <a:cs typeface="Cabin"/>
                <a:sym typeface="Cabin"/>
              </a:rPr>
              <a:t>Lorem ipsum dolor sit amet, consectetur adipiscing elit, sed do eiusmod tempor incididunt ut labore et dolore magna aliqua.</a:t>
            </a:r>
            <a:endParaRPr/>
          </a:p>
        </p:txBody>
      </p:sp>
      <p:sp>
        <p:nvSpPr>
          <p:cNvPr id="387" name="Google Shape;387;p26"/>
          <p:cNvSpPr txBox="1"/>
          <p:nvPr/>
        </p:nvSpPr>
        <p:spPr>
          <a:xfrm>
            <a:off x="5792238" y="3919626"/>
            <a:ext cx="1948500" cy="17316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1500" u="none" cap="none" strike="noStrike">
                <a:solidFill>
                  <a:srgbClr val="0126B4"/>
                </a:solidFill>
                <a:latin typeface="Cabin"/>
                <a:ea typeface="Cabin"/>
                <a:cs typeface="Cabin"/>
                <a:sym typeface="Cabin"/>
              </a:rPr>
              <a:t>Lorem ipsum dolor sit amet, consectetur adipiscing elit, sed do eiusmod tempor incididunt ut labore et dolore magna aliqua.</a:t>
            </a:r>
            <a:endParaRPr/>
          </a:p>
        </p:txBody>
      </p:sp>
      <p:sp>
        <p:nvSpPr>
          <p:cNvPr id="388" name="Google Shape;388;p26"/>
          <p:cNvSpPr txBox="1"/>
          <p:nvPr/>
        </p:nvSpPr>
        <p:spPr>
          <a:xfrm>
            <a:off x="5792238" y="6984149"/>
            <a:ext cx="1948500" cy="17316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1500" u="none" cap="none" strike="noStrike">
                <a:solidFill>
                  <a:srgbClr val="0126B4"/>
                </a:solidFill>
                <a:latin typeface="Cabin"/>
                <a:ea typeface="Cabin"/>
                <a:cs typeface="Cabin"/>
                <a:sym typeface="Cabin"/>
              </a:rPr>
              <a:t>Lorem ipsum dolor sit amet, consectetur adipiscing elit, sed do eiusmod tempor incididunt ut labore et dolore magna aliqua.</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392" name="Shape 392"/>
        <p:cNvGrpSpPr/>
        <p:nvPr/>
      </p:nvGrpSpPr>
      <p:grpSpPr>
        <a:xfrm>
          <a:off x="0" y="0"/>
          <a:ext cx="0" cy="0"/>
          <a:chOff x="0" y="0"/>
          <a:chExt cx="0" cy="0"/>
        </a:xfrm>
      </p:grpSpPr>
      <p:grpSp>
        <p:nvGrpSpPr>
          <p:cNvPr id="393" name="Google Shape;393;p27"/>
          <p:cNvGrpSpPr/>
          <p:nvPr/>
        </p:nvGrpSpPr>
        <p:grpSpPr>
          <a:xfrm>
            <a:off x="0" y="-144661"/>
            <a:ext cx="9144000" cy="10431661"/>
            <a:chOff x="0" y="-38100"/>
            <a:chExt cx="2408296" cy="2747433"/>
          </a:xfrm>
        </p:grpSpPr>
        <p:sp>
          <p:nvSpPr>
            <p:cNvPr id="394" name="Google Shape;394;p27"/>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EFEFEF"/>
            </a:solidFill>
            <a:ln>
              <a:noFill/>
            </a:ln>
          </p:spPr>
        </p:sp>
        <p:sp>
          <p:nvSpPr>
            <p:cNvPr id="395" name="Google Shape;395;p27"/>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6" name="Google Shape;396;p27"/>
          <p:cNvGrpSpPr/>
          <p:nvPr/>
        </p:nvGrpSpPr>
        <p:grpSpPr>
          <a:xfrm>
            <a:off x="9144000" y="-144661"/>
            <a:ext cx="9144000" cy="10431661"/>
            <a:chOff x="0" y="-38100"/>
            <a:chExt cx="2408296" cy="2747433"/>
          </a:xfrm>
        </p:grpSpPr>
        <p:sp>
          <p:nvSpPr>
            <p:cNvPr id="397" name="Google Shape;397;p27"/>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FFFFFF"/>
            </a:solidFill>
            <a:ln>
              <a:noFill/>
            </a:ln>
          </p:spPr>
        </p:sp>
        <p:sp>
          <p:nvSpPr>
            <p:cNvPr id="398" name="Google Shape;398;p27"/>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99" name="Google Shape;399;p27"/>
          <p:cNvPicPr preferRelativeResize="0"/>
          <p:nvPr/>
        </p:nvPicPr>
        <p:blipFill rotWithShape="1">
          <a:blip r:embed="rId3">
            <a:alphaModFix/>
          </a:blip>
          <a:srcRect b="21368" l="0" r="0" t="21369"/>
          <a:stretch/>
        </p:blipFill>
        <p:spPr>
          <a:xfrm>
            <a:off x="1074013" y="4391010"/>
            <a:ext cx="6995974" cy="5007443"/>
          </a:xfrm>
          <a:prstGeom prst="rect">
            <a:avLst/>
          </a:prstGeom>
          <a:noFill/>
          <a:ln>
            <a:noFill/>
          </a:ln>
        </p:spPr>
      </p:pic>
      <p:pic>
        <p:nvPicPr>
          <p:cNvPr id="400" name="Google Shape;400;p27"/>
          <p:cNvPicPr preferRelativeResize="0"/>
          <p:nvPr/>
        </p:nvPicPr>
        <p:blipFill rotWithShape="1">
          <a:blip r:embed="rId4">
            <a:alphaModFix/>
          </a:blip>
          <a:srcRect b="14687" l="0" r="0" t="14687"/>
          <a:stretch/>
        </p:blipFill>
        <p:spPr>
          <a:xfrm>
            <a:off x="10218013" y="6104535"/>
            <a:ext cx="6995974" cy="3293919"/>
          </a:xfrm>
          <a:prstGeom prst="rect">
            <a:avLst/>
          </a:prstGeom>
          <a:noFill/>
          <a:ln>
            <a:noFill/>
          </a:ln>
        </p:spPr>
      </p:pic>
      <p:pic>
        <p:nvPicPr>
          <p:cNvPr id="401" name="Google Shape;401;p27"/>
          <p:cNvPicPr preferRelativeResize="0"/>
          <p:nvPr/>
        </p:nvPicPr>
        <p:blipFill rotWithShape="1">
          <a:blip r:embed="rId5">
            <a:alphaModFix/>
          </a:blip>
          <a:srcRect b="5063" l="0" r="0" t="5064"/>
          <a:stretch/>
        </p:blipFill>
        <p:spPr>
          <a:xfrm>
            <a:off x="10218013" y="1156771"/>
            <a:ext cx="3252378" cy="4384421"/>
          </a:xfrm>
          <a:prstGeom prst="rect">
            <a:avLst/>
          </a:prstGeom>
          <a:noFill/>
          <a:ln>
            <a:noFill/>
          </a:ln>
        </p:spPr>
      </p:pic>
      <p:pic>
        <p:nvPicPr>
          <p:cNvPr id="402" name="Google Shape;402;p27"/>
          <p:cNvPicPr preferRelativeResize="0"/>
          <p:nvPr/>
        </p:nvPicPr>
        <p:blipFill rotWithShape="1">
          <a:blip r:embed="rId6">
            <a:alphaModFix/>
          </a:blip>
          <a:srcRect b="5008" l="0" r="0" t="5008"/>
          <a:stretch/>
        </p:blipFill>
        <p:spPr>
          <a:xfrm>
            <a:off x="13961609" y="1156771"/>
            <a:ext cx="3252378" cy="4384421"/>
          </a:xfrm>
          <a:prstGeom prst="rect">
            <a:avLst/>
          </a:prstGeom>
          <a:noFill/>
          <a:ln>
            <a:noFill/>
          </a:ln>
        </p:spPr>
      </p:pic>
      <p:sp>
        <p:nvSpPr>
          <p:cNvPr id="403" name="Google Shape;403;p27"/>
          <p:cNvSpPr/>
          <p:nvPr/>
        </p:nvSpPr>
        <p:spPr>
          <a:xfrm rot="251421">
            <a:off x="9792722" y="8237848"/>
            <a:ext cx="2505982" cy="1309220"/>
          </a:xfrm>
          <a:custGeom>
            <a:rect b="b" l="l" r="r" t="t"/>
            <a:pathLst>
              <a:path extrusionOk="0" h="1309220" w="2505982">
                <a:moveTo>
                  <a:pt x="0" y="0"/>
                </a:moveTo>
                <a:lnTo>
                  <a:pt x="2505981" y="0"/>
                </a:lnTo>
                <a:lnTo>
                  <a:pt x="2505981" y="1309220"/>
                </a:lnTo>
                <a:lnTo>
                  <a:pt x="0" y="1309220"/>
                </a:lnTo>
                <a:lnTo>
                  <a:pt x="0" y="0"/>
                </a:lnTo>
                <a:close/>
              </a:path>
            </a:pathLst>
          </a:custGeom>
          <a:blipFill rotWithShape="1">
            <a:blip r:embed="rId7">
              <a:alphaModFix/>
            </a:blip>
            <a:stretch>
              <a:fillRect b="0" l="0" r="0" t="0"/>
            </a:stretch>
          </a:blipFill>
          <a:ln>
            <a:noFill/>
          </a:ln>
        </p:spPr>
      </p:sp>
      <p:sp>
        <p:nvSpPr>
          <p:cNvPr id="404" name="Google Shape;404;p27"/>
          <p:cNvSpPr txBox="1"/>
          <p:nvPr/>
        </p:nvSpPr>
        <p:spPr>
          <a:xfrm>
            <a:off x="1074013" y="554038"/>
            <a:ext cx="5524721" cy="854075"/>
          </a:xfrm>
          <a:prstGeom prst="rect">
            <a:avLst/>
          </a:prstGeom>
          <a:noFill/>
          <a:ln>
            <a:noFill/>
          </a:ln>
        </p:spPr>
        <p:txBody>
          <a:bodyPr anchorCtr="0" anchor="t" bIns="0" lIns="0" spcFirstLastPara="1" rIns="0" wrap="square" tIns="0">
            <a:spAutoFit/>
          </a:bodyPr>
          <a:lstStyle/>
          <a:p>
            <a:pPr indent="0" lvl="0" marL="0" marR="0" rtl="0" algn="l">
              <a:lnSpc>
                <a:spcPct val="131000"/>
              </a:lnSpc>
              <a:spcBef>
                <a:spcPts val="0"/>
              </a:spcBef>
              <a:spcAft>
                <a:spcPts val="0"/>
              </a:spcAft>
              <a:buNone/>
            </a:pPr>
            <a:r>
              <a:rPr b="1" i="0" lang="en-US" sz="5000" u="none" cap="none" strike="noStrike">
                <a:solidFill>
                  <a:srgbClr val="F56553"/>
                </a:solidFill>
                <a:latin typeface="Poppins"/>
                <a:ea typeface="Poppins"/>
                <a:cs typeface="Poppins"/>
                <a:sym typeface="Poppins"/>
              </a:rPr>
              <a:t>TESTIMONIALS</a:t>
            </a:r>
            <a:endParaRPr/>
          </a:p>
        </p:txBody>
      </p:sp>
      <p:sp>
        <p:nvSpPr>
          <p:cNvPr id="405" name="Google Shape;405;p27"/>
          <p:cNvSpPr txBox="1"/>
          <p:nvPr/>
        </p:nvSpPr>
        <p:spPr>
          <a:xfrm>
            <a:off x="11601314" y="5860758"/>
            <a:ext cx="4229372" cy="439928"/>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1" i="0" lang="en-US" sz="2600" u="none" cap="none" strike="noStrike">
                <a:solidFill>
                  <a:srgbClr val="F56553"/>
                </a:solidFill>
                <a:latin typeface="Poppins"/>
                <a:ea typeface="Poppins"/>
                <a:cs typeface="Poppins"/>
                <a:sym typeface="Poppins"/>
              </a:rPr>
              <a:t>CAPPADOCIA, TÜRKIYE</a:t>
            </a:r>
            <a:endParaRPr/>
          </a:p>
        </p:txBody>
      </p:sp>
      <p:sp>
        <p:nvSpPr>
          <p:cNvPr id="406" name="Google Shape;406;p27"/>
          <p:cNvSpPr txBox="1"/>
          <p:nvPr/>
        </p:nvSpPr>
        <p:spPr>
          <a:xfrm>
            <a:off x="1074013" y="1954672"/>
            <a:ext cx="1924792" cy="259841"/>
          </a:xfrm>
          <a:prstGeom prst="rect">
            <a:avLst/>
          </a:prstGeom>
          <a:noFill/>
          <a:ln>
            <a:noFill/>
          </a:ln>
        </p:spPr>
        <p:txBody>
          <a:bodyPr anchorCtr="0" anchor="t" bIns="0" lIns="0" spcFirstLastPara="1" rIns="0" wrap="square" tIns="0">
            <a:spAutoFit/>
          </a:bodyPr>
          <a:lstStyle/>
          <a:p>
            <a:pPr indent="0" lvl="1" marL="0" marR="0" rtl="0" algn="l">
              <a:lnSpc>
                <a:spcPct val="156000"/>
              </a:lnSpc>
              <a:spcBef>
                <a:spcPts val="0"/>
              </a:spcBef>
              <a:spcAft>
                <a:spcPts val="0"/>
              </a:spcAft>
              <a:buNone/>
            </a:pPr>
            <a:r>
              <a:rPr b="1" i="0" lang="en-US" sz="1400" u="none" cap="none" strike="noStrike">
                <a:solidFill>
                  <a:srgbClr val="0126B4"/>
                </a:solidFill>
                <a:latin typeface="Cabin"/>
                <a:ea typeface="Cabin"/>
                <a:cs typeface="Cabin"/>
                <a:sym typeface="Cabin"/>
              </a:rPr>
              <a:t>WRITE A MAIN TOPIC</a:t>
            </a:r>
            <a:endParaRPr/>
          </a:p>
        </p:txBody>
      </p:sp>
      <p:sp>
        <p:nvSpPr>
          <p:cNvPr id="407" name="Google Shape;407;p27"/>
          <p:cNvSpPr txBox="1"/>
          <p:nvPr/>
        </p:nvSpPr>
        <p:spPr>
          <a:xfrm>
            <a:off x="14252532" y="683134"/>
            <a:ext cx="2961455" cy="356232"/>
          </a:xfrm>
          <a:prstGeom prst="rect">
            <a:avLst/>
          </a:prstGeom>
          <a:noFill/>
          <a:ln>
            <a:noFill/>
          </a:ln>
        </p:spPr>
        <p:txBody>
          <a:bodyPr anchorCtr="0" anchor="t" bIns="0" lIns="0" spcFirstLastPara="1" rIns="0" wrap="square" tIns="0">
            <a:spAutoFit/>
          </a:bodyPr>
          <a:lstStyle/>
          <a:p>
            <a:pPr indent="0" lvl="1" marL="0" marR="0" rtl="0" algn="r">
              <a:lnSpc>
                <a:spcPct val="208000"/>
              </a:lnSpc>
              <a:spcBef>
                <a:spcPts val="0"/>
              </a:spcBef>
              <a:spcAft>
                <a:spcPts val="0"/>
              </a:spcAft>
              <a:buNone/>
            </a:pPr>
            <a:r>
              <a:rPr b="0" i="0" lang="en-US" sz="1500" u="none" cap="none" strike="noStrike">
                <a:solidFill>
                  <a:srgbClr val="0126B4"/>
                </a:solidFill>
                <a:latin typeface="Cabin"/>
                <a:ea typeface="Cabin"/>
                <a:cs typeface="Cabin"/>
                <a:sym typeface="Cabin"/>
              </a:rPr>
              <a:t>Lorem ipsum dolor sit amet</a:t>
            </a:r>
            <a:endParaRPr/>
          </a:p>
        </p:txBody>
      </p:sp>
      <p:sp>
        <p:nvSpPr>
          <p:cNvPr id="408" name="Google Shape;408;p27"/>
          <p:cNvSpPr txBox="1"/>
          <p:nvPr/>
        </p:nvSpPr>
        <p:spPr>
          <a:xfrm>
            <a:off x="1074013" y="2285986"/>
            <a:ext cx="2423801" cy="1514474"/>
          </a:xfrm>
          <a:prstGeom prst="rect">
            <a:avLst/>
          </a:prstGeom>
          <a:noFill/>
          <a:ln>
            <a:noFill/>
          </a:ln>
        </p:spPr>
        <p:txBody>
          <a:bodyPr anchorCtr="0" anchor="t" bIns="0" lIns="0" spcFirstLastPara="1" rIns="0" wrap="square" tIns="0">
            <a:spAutoFit/>
          </a:bodyPr>
          <a:lstStyle/>
          <a:p>
            <a:pPr indent="-161926" lvl="1" marL="323855" marR="0" rtl="0" algn="l">
              <a:lnSpc>
                <a:spcPct val="160000"/>
              </a:lnSpc>
              <a:spcBef>
                <a:spcPts val="0"/>
              </a:spcBef>
              <a:spcAft>
                <a:spcPts val="0"/>
              </a:spcAft>
              <a:buClr>
                <a:srgbClr val="0126B4"/>
              </a:buClr>
              <a:buSzPts val="1500"/>
              <a:buFont typeface="Arial"/>
              <a:buChar char="•"/>
            </a:pPr>
            <a:r>
              <a:rPr b="0" i="0" lang="en-US" sz="1500" u="none" cap="none" strike="noStrike">
                <a:solidFill>
                  <a:srgbClr val="0126B4"/>
                </a:solidFill>
                <a:latin typeface="Cabin"/>
                <a:ea typeface="Cabin"/>
                <a:cs typeface="Cabin"/>
                <a:sym typeface="Cabin"/>
              </a:rPr>
              <a:t>Item 1</a:t>
            </a:r>
            <a:endParaRPr/>
          </a:p>
          <a:p>
            <a:pPr indent="-161926" lvl="1" marL="323855" marR="0" rtl="0" algn="l">
              <a:lnSpc>
                <a:spcPct val="160000"/>
              </a:lnSpc>
              <a:spcBef>
                <a:spcPts val="0"/>
              </a:spcBef>
              <a:spcAft>
                <a:spcPts val="0"/>
              </a:spcAft>
              <a:buClr>
                <a:srgbClr val="0126B4"/>
              </a:buClr>
              <a:buSzPts val="1500"/>
              <a:buFont typeface="Arial"/>
              <a:buChar char="•"/>
            </a:pPr>
            <a:r>
              <a:rPr b="0" i="0" lang="en-US" sz="1500" u="none" cap="none" strike="noStrike">
                <a:solidFill>
                  <a:srgbClr val="0126B4"/>
                </a:solidFill>
                <a:latin typeface="Cabin"/>
                <a:ea typeface="Cabin"/>
                <a:cs typeface="Cabin"/>
                <a:sym typeface="Cabin"/>
              </a:rPr>
              <a:t>Item 2</a:t>
            </a:r>
            <a:endParaRPr/>
          </a:p>
          <a:p>
            <a:pPr indent="-161926" lvl="1" marL="323855" marR="0" rtl="0" algn="l">
              <a:lnSpc>
                <a:spcPct val="160000"/>
              </a:lnSpc>
              <a:spcBef>
                <a:spcPts val="0"/>
              </a:spcBef>
              <a:spcAft>
                <a:spcPts val="0"/>
              </a:spcAft>
              <a:buClr>
                <a:srgbClr val="0126B4"/>
              </a:buClr>
              <a:buSzPts val="1500"/>
              <a:buFont typeface="Arial"/>
              <a:buChar char="•"/>
            </a:pPr>
            <a:r>
              <a:rPr b="0" i="0" lang="en-US" sz="1500" u="none" cap="none" strike="noStrike">
                <a:solidFill>
                  <a:srgbClr val="0126B4"/>
                </a:solidFill>
                <a:latin typeface="Cabin"/>
                <a:ea typeface="Cabin"/>
                <a:cs typeface="Cabin"/>
                <a:sym typeface="Cabin"/>
              </a:rPr>
              <a:t>Item 3</a:t>
            </a:r>
            <a:endParaRPr/>
          </a:p>
          <a:p>
            <a:pPr indent="-161926" lvl="1" marL="323855" marR="0" rtl="0" algn="l">
              <a:lnSpc>
                <a:spcPct val="160000"/>
              </a:lnSpc>
              <a:spcBef>
                <a:spcPts val="0"/>
              </a:spcBef>
              <a:spcAft>
                <a:spcPts val="0"/>
              </a:spcAft>
              <a:buClr>
                <a:srgbClr val="0126B4"/>
              </a:buClr>
              <a:buSzPts val="1500"/>
              <a:buFont typeface="Arial"/>
              <a:buChar char="•"/>
            </a:pPr>
            <a:r>
              <a:rPr b="0" i="0" lang="en-US" sz="1500" u="none" cap="none" strike="noStrike">
                <a:solidFill>
                  <a:srgbClr val="0126B4"/>
                </a:solidFill>
                <a:latin typeface="Cabin"/>
                <a:ea typeface="Cabin"/>
                <a:cs typeface="Cabin"/>
                <a:sym typeface="Cabin"/>
              </a:rPr>
              <a:t>Item 4</a:t>
            </a:r>
            <a:endParaRPr/>
          </a:p>
          <a:p>
            <a:pPr indent="-161926" lvl="1" marL="323855" marR="0" rtl="0" algn="l">
              <a:lnSpc>
                <a:spcPct val="160000"/>
              </a:lnSpc>
              <a:spcBef>
                <a:spcPts val="0"/>
              </a:spcBef>
              <a:spcAft>
                <a:spcPts val="0"/>
              </a:spcAft>
              <a:buClr>
                <a:srgbClr val="0126B4"/>
              </a:buClr>
              <a:buSzPts val="1500"/>
              <a:buFont typeface="Arial"/>
              <a:buChar char="•"/>
            </a:pPr>
            <a:r>
              <a:rPr b="0" i="0" lang="en-US" sz="1500" u="none" cap="none" strike="noStrike">
                <a:solidFill>
                  <a:srgbClr val="0126B4"/>
                </a:solidFill>
                <a:latin typeface="Cabin"/>
                <a:ea typeface="Cabin"/>
                <a:cs typeface="Cabin"/>
                <a:sym typeface="Cabin"/>
              </a:rPr>
              <a:t>Item 5</a:t>
            </a:r>
            <a:endParaRPr/>
          </a:p>
        </p:txBody>
      </p:sp>
      <p:sp>
        <p:nvSpPr>
          <p:cNvPr id="409" name="Google Shape;409;p27"/>
          <p:cNvSpPr txBox="1"/>
          <p:nvPr/>
        </p:nvSpPr>
        <p:spPr>
          <a:xfrm>
            <a:off x="5109006" y="1954672"/>
            <a:ext cx="1924792" cy="259841"/>
          </a:xfrm>
          <a:prstGeom prst="rect">
            <a:avLst/>
          </a:prstGeom>
          <a:noFill/>
          <a:ln>
            <a:noFill/>
          </a:ln>
        </p:spPr>
        <p:txBody>
          <a:bodyPr anchorCtr="0" anchor="t" bIns="0" lIns="0" spcFirstLastPara="1" rIns="0" wrap="square" tIns="0">
            <a:spAutoFit/>
          </a:bodyPr>
          <a:lstStyle/>
          <a:p>
            <a:pPr indent="0" lvl="1" marL="0" marR="0" rtl="0" algn="ctr">
              <a:lnSpc>
                <a:spcPct val="156000"/>
              </a:lnSpc>
              <a:spcBef>
                <a:spcPts val="0"/>
              </a:spcBef>
              <a:spcAft>
                <a:spcPts val="0"/>
              </a:spcAft>
              <a:buNone/>
            </a:pPr>
            <a:r>
              <a:rPr b="1" i="0" lang="en-US" sz="1400" u="none" cap="none" strike="noStrike">
                <a:solidFill>
                  <a:srgbClr val="0126B4"/>
                </a:solidFill>
                <a:latin typeface="Cabin"/>
                <a:ea typeface="Cabin"/>
                <a:cs typeface="Cabin"/>
                <a:sym typeface="Cabin"/>
              </a:rPr>
              <a:t>TESTIMONIALS</a:t>
            </a:r>
            <a:endParaRPr/>
          </a:p>
        </p:txBody>
      </p:sp>
      <p:sp>
        <p:nvSpPr>
          <p:cNvPr id="410" name="Google Shape;410;p27"/>
          <p:cNvSpPr txBox="1"/>
          <p:nvPr/>
        </p:nvSpPr>
        <p:spPr>
          <a:xfrm>
            <a:off x="4336134" y="2371711"/>
            <a:ext cx="3470400" cy="1339200"/>
          </a:xfrm>
          <a:prstGeom prst="rect">
            <a:avLst/>
          </a:prstGeom>
          <a:noFill/>
          <a:ln>
            <a:noFill/>
          </a:ln>
        </p:spPr>
        <p:txBody>
          <a:bodyPr anchorCtr="0" anchor="t" bIns="0" lIns="0" spcFirstLastPara="1" rIns="0" wrap="square" tIns="0">
            <a:spAutoFit/>
          </a:bodyPr>
          <a:lstStyle/>
          <a:p>
            <a:pPr indent="0" lvl="1" marL="0" marR="0" rtl="0" algn="ctr">
              <a:lnSpc>
                <a:spcPct val="160000"/>
              </a:lnSpc>
              <a:spcBef>
                <a:spcPts val="0"/>
              </a:spcBef>
              <a:spcAft>
                <a:spcPts val="0"/>
              </a:spcAft>
              <a:buNone/>
            </a:pPr>
            <a:r>
              <a:rPr b="0" i="0" lang="en-US" sz="1500" u="none" cap="none" strike="noStrike">
                <a:solidFill>
                  <a:srgbClr val="0126B4"/>
                </a:solidFill>
                <a:latin typeface="Cabin"/>
                <a:ea typeface="Cabin"/>
                <a:cs typeface="Cabin"/>
                <a:sym typeface="Cabin"/>
              </a:rPr>
              <a:t>Presentations are communication tools that can be used as demonstrations, lectures, speeches, reports, and more. It is mostly presented before an audience.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414" name="Shape 414"/>
        <p:cNvGrpSpPr/>
        <p:nvPr/>
      </p:nvGrpSpPr>
      <p:grpSpPr>
        <a:xfrm>
          <a:off x="0" y="0"/>
          <a:ext cx="0" cy="0"/>
          <a:chOff x="0" y="0"/>
          <a:chExt cx="0" cy="0"/>
        </a:xfrm>
      </p:grpSpPr>
      <p:grpSp>
        <p:nvGrpSpPr>
          <p:cNvPr id="415" name="Google Shape;415;p28"/>
          <p:cNvGrpSpPr/>
          <p:nvPr/>
        </p:nvGrpSpPr>
        <p:grpSpPr>
          <a:xfrm>
            <a:off x="9144000" y="-144661"/>
            <a:ext cx="9144000" cy="10431661"/>
            <a:chOff x="0" y="-38100"/>
            <a:chExt cx="2408296" cy="2747433"/>
          </a:xfrm>
        </p:grpSpPr>
        <p:sp>
          <p:nvSpPr>
            <p:cNvPr id="416" name="Google Shape;416;p28"/>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EFEFEF"/>
            </a:solidFill>
            <a:ln>
              <a:noFill/>
            </a:ln>
          </p:spPr>
        </p:sp>
        <p:sp>
          <p:nvSpPr>
            <p:cNvPr id="417" name="Google Shape;417;p2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8" name="Google Shape;418;p28"/>
          <p:cNvGrpSpPr/>
          <p:nvPr/>
        </p:nvGrpSpPr>
        <p:grpSpPr>
          <a:xfrm>
            <a:off x="0" y="-144661"/>
            <a:ext cx="9144000" cy="10431661"/>
            <a:chOff x="0" y="-38100"/>
            <a:chExt cx="2408296" cy="2747433"/>
          </a:xfrm>
        </p:grpSpPr>
        <p:sp>
          <p:nvSpPr>
            <p:cNvPr id="419" name="Google Shape;419;p28"/>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FFFFFF"/>
            </a:solidFill>
            <a:ln>
              <a:noFill/>
            </a:ln>
          </p:spPr>
        </p:sp>
        <p:sp>
          <p:nvSpPr>
            <p:cNvPr id="420" name="Google Shape;420;p2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1" name="Google Shape;421;p28"/>
          <p:cNvSpPr/>
          <p:nvPr/>
        </p:nvSpPr>
        <p:spPr>
          <a:xfrm>
            <a:off x="14289042" y="8173704"/>
            <a:ext cx="2038155" cy="1075071"/>
          </a:xfrm>
          <a:custGeom>
            <a:rect b="b" l="l" r="r" t="t"/>
            <a:pathLst>
              <a:path extrusionOk="0" h="1075071" w="2038155">
                <a:moveTo>
                  <a:pt x="0" y="0"/>
                </a:moveTo>
                <a:lnTo>
                  <a:pt x="2038155" y="0"/>
                </a:lnTo>
                <a:lnTo>
                  <a:pt x="2038155" y="1075071"/>
                </a:lnTo>
                <a:lnTo>
                  <a:pt x="0" y="1075071"/>
                </a:lnTo>
                <a:lnTo>
                  <a:pt x="0" y="0"/>
                </a:lnTo>
                <a:close/>
              </a:path>
            </a:pathLst>
          </a:custGeom>
          <a:blipFill rotWithShape="1">
            <a:blip r:embed="rId3">
              <a:alphaModFix/>
            </a:blip>
            <a:stretch>
              <a:fillRect b="0" l="0" r="0" t="0"/>
            </a:stretch>
          </a:blipFill>
          <a:ln>
            <a:noFill/>
          </a:ln>
        </p:spPr>
      </p:sp>
      <p:sp>
        <p:nvSpPr>
          <p:cNvPr id="422" name="Google Shape;422;p28"/>
          <p:cNvSpPr/>
          <p:nvPr/>
        </p:nvSpPr>
        <p:spPr>
          <a:xfrm>
            <a:off x="11714848" y="9194421"/>
            <a:ext cx="2927787" cy="63879"/>
          </a:xfrm>
          <a:custGeom>
            <a:rect b="b" l="l" r="r" t="t"/>
            <a:pathLst>
              <a:path extrusionOk="0" h="63879" w="2927787">
                <a:moveTo>
                  <a:pt x="0" y="0"/>
                </a:moveTo>
                <a:lnTo>
                  <a:pt x="2927787" y="0"/>
                </a:lnTo>
                <a:lnTo>
                  <a:pt x="2927787" y="63879"/>
                </a:lnTo>
                <a:lnTo>
                  <a:pt x="0" y="63879"/>
                </a:lnTo>
                <a:lnTo>
                  <a:pt x="0" y="0"/>
                </a:lnTo>
                <a:close/>
              </a:path>
            </a:pathLst>
          </a:custGeom>
          <a:blipFill rotWithShape="1">
            <a:blip r:embed="rId4">
              <a:alphaModFix/>
            </a:blip>
            <a:stretch>
              <a:fillRect b="0" l="0" r="0" t="0"/>
            </a:stretch>
          </a:blipFill>
          <a:ln>
            <a:noFill/>
          </a:ln>
        </p:spPr>
      </p:sp>
      <p:sp>
        <p:nvSpPr>
          <p:cNvPr id="423" name="Google Shape;423;p28"/>
          <p:cNvSpPr/>
          <p:nvPr/>
        </p:nvSpPr>
        <p:spPr>
          <a:xfrm>
            <a:off x="9144000" y="9184896"/>
            <a:ext cx="2927787" cy="63879"/>
          </a:xfrm>
          <a:custGeom>
            <a:rect b="b" l="l" r="r" t="t"/>
            <a:pathLst>
              <a:path extrusionOk="0" h="63879" w="2927787">
                <a:moveTo>
                  <a:pt x="0" y="0"/>
                </a:moveTo>
                <a:lnTo>
                  <a:pt x="2927787" y="0"/>
                </a:lnTo>
                <a:lnTo>
                  <a:pt x="2927787" y="63879"/>
                </a:lnTo>
                <a:lnTo>
                  <a:pt x="0" y="63879"/>
                </a:lnTo>
                <a:lnTo>
                  <a:pt x="0" y="0"/>
                </a:lnTo>
                <a:close/>
              </a:path>
            </a:pathLst>
          </a:custGeom>
          <a:blipFill rotWithShape="1">
            <a:blip r:embed="rId4">
              <a:alphaModFix/>
            </a:blip>
            <a:stretch>
              <a:fillRect b="0" l="0" r="0" t="0"/>
            </a:stretch>
          </a:blipFill>
          <a:ln>
            <a:noFill/>
          </a:ln>
        </p:spPr>
      </p:sp>
      <p:sp>
        <p:nvSpPr>
          <p:cNvPr id="424" name="Google Shape;424;p28"/>
          <p:cNvSpPr/>
          <p:nvPr/>
        </p:nvSpPr>
        <p:spPr>
          <a:xfrm>
            <a:off x="16049559" y="9184896"/>
            <a:ext cx="2927787" cy="63879"/>
          </a:xfrm>
          <a:custGeom>
            <a:rect b="b" l="l" r="r" t="t"/>
            <a:pathLst>
              <a:path extrusionOk="0" h="63879" w="2927787">
                <a:moveTo>
                  <a:pt x="0" y="0"/>
                </a:moveTo>
                <a:lnTo>
                  <a:pt x="2927787" y="0"/>
                </a:lnTo>
                <a:lnTo>
                  <a:pt x="2927787" y="63879"/>
                </a:lnTo>
                <a:lnTo>
                  <a:pt x="0" y="63879"/>
                </a:lnTo>
                <a:lnTo>
                  <a:pt x="0" y="0"/>
                </a:lnTo>
                <a:close/>
              </a:path>
            </a:pathLst>
          </a:custGeom>
          <a:blipFill rotWithShape="1">
            <a:blip r:embed="rId4">
              <a:alphaModFix/>
            </a:blip>
            <a:stretch>
              <a:fillRect b="0" l="0" r="0" t="0"/>
            </a:stretch>
          </a:blipFill>
          <a:ln>
            <a:noFill/>
          </a:ln>
        </p:spPr>
      </p:sp>
      <p:pic>
        <p:nvPicPr>
          <p:cNvPr id="425" name="Google Shape;425;p28"/>
          <p:cNvPicPr preferRelativeResize="0"/>
          <p:nvPr/>
        </p:nvPicPr>
        <p:blipFill rotWithShape="1">
          <a:blip r:embed="rId5">
            <a:alphaModFix/>
          </a:blip>
          <a:srcRect b="0" l="25465" r="24534" t="0"/>
          <a:stretch/>
        </p:blipFill>
        <p:spPr>
          <a:xfrm>
            <a:off x="0" y="0"/>
            <a:ext cx="9144000" cy="10287000"/>
          </a:xfrm>
          <a:prstGeom prst="rect">
            <a:avLst/>
          </a:prstGeom>
          <a:noFill/>
          <a:ln>
            <a:noFill/>
          </a:ln>
        </p:spPr>
      </p:pic>
      <p:sp>
        <p:nvSpPr>
          <p:cNvPr id="426" name="Google Shape;426;p28"/>
          <p:cNvSpPr/>
          <p:nvPr/>
        </p:nvSpPr>
        <p:spPr>
          <a:xfrm>
            <a:off x="2983747" y="2190791"/>
            <a:ext cx="3176507" cy="1655754"/>
          </a:xfrm>
          <a:custGeom>
            <a:rect b="b" l="l" r="r" t="t"/>
            <a:pathLst>
              <a:path extrusionOk="0" h="1655754" w="3176507">
                <a:moveTo>
                  <a:pt x="0" y="0"/>
                </a:moveTo>
                <a:lnTo>
                  <a:pt x="3176506" y="0"/>
                </a:lnTo>
                <a:lnTo>
                  <a:pt x="3176506" y="1655755"/>
                </a:lnTo>
                <a:lnTo>
                  <a:pt x="0" y="1655755"/>
                </a:lnTo>
                <a:lnTo>
                  <a:pt x="0" y="0"/>
                </a:lnTo>
                <a:close/>
              </a:path>
            </a:pathLst>
          </a:custGeom>
          <a:blipFill rotWithShape="1">
            <a:blip r:embed="rId6">
              <a:alphaModFix/>
            </a:blip>
            <a:stretch>
              <a:fillRect b="0" l="0" r="0" t="0"/>
            </a:stretch>
          </a:blipFill>
          <a:ln>
            <a:noFill/>
          </a:ln>
        </p:spPr>
      </p:sp>
      <p:sp>
        <p:nvSpPr>
          <p:cNvPr id="427" name="Google Shape;427;p28"/>
          <p:cNvSpPr txBox="1"/>
          <p:nvPr/>
        </p:nvSpPr>
        <p:spPr>
          <a:xfrm>
            <a:off x="10781440" y="1151510"/>
            <a:ext cx="5869200" cy="5387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5000" u="none" cap="none" strike="noStrike">
                <a:solidFill>
                  <a:srgbClr val="F56553"/>
                </a:solidFill>
                <a:latin typeface="Poppins"/>
                <a:ea typeface="Poppins"/>
                <a:cs typeface="Poppins"/>
                <a:sym typeface="Poppins"/>
              </a:rPr>
              <a:t>Lorem ipsum dolor sit amet, consectetur adipiscing elit, sed do eiusmod tempor.</a:t>
            </a:r>
            <a:endParaRPr/>
          </a:p>
        </p:txBody>
      </p:sp>
      <p:sp>
        <p:nvSpPr>
          <p:cNvPr id="428" name="Google Shape;428;p28"/>
          <p:cNvSpPr txBox="1"/>
          <p:nvPr/>
        </p:nvSpPr>
        <p:spPr>
          <a:xfrm>
            <a:off x="10781440" y="7046558"/>
            <a:ext cx="5869121" cy="356232"/>
          </a:xfrm>
          <a:prstGeom prst="rect">
            <a:avLst/>
          </a:prstGeom>
          <a:noFill/>
          <a:ln>
            <a:noFill/>
          </a:ln>
        </p:spPr>
        <p:txBody>
          <a:bodyPr anchorCtr="0" anchor="t" bIns="0" lIns="0" spcFirstLastPara="1" rIns="0" wrap="square" tIns="0">
            <a:spAutoFit/>
          </a:bodyPr>
          <a:lstStyle/>
          <a:p>
            <a:pPr indent="0" lvl="1" marL="0" marR="0" rtl="0" algn="ctr">
              <a:lnSpc>
                <a:spcPct val="208000"/>
              </a:lnSpc>
              <a:spcBef>
                <a:spcPts val="0"/>
              </a:spcBef>
              <a:spcAft>
                <a:spcPts val="0"/>
              </a:spcAft>
              <a:buNone/>
            </a:pPr>
            <a:r>
              <a:rPr b="0" i="0" lang="en-US" sz="1500" u="none" cap="none" strike="noStrike">
                <a:solidFill>
                  <a:srgbClr val="0126B4"/>
                </a:solidFill>
                <a:latin typeface="Cabin"/>
                <a:ea typeface="Cabin"/>
                <a:cs typeface="Cabin"/>
                <a:sym typeface="Cabin"/>
              </a:rPr>
              <a:t>— Include a credit, citation, or supporting message</a:t>
            </a:r>
            <a:endParaRPr/>
          </a:p>
        </p:txBody>
      </p:sp>
      <p:sp>
        <p:nvSpPr>
          <p:cNvPr id="429" name="Google Shape;429;p28"/>
          <p:cNvSpPr txBox="1"/>
          <p:nvPr/>
        </p:nvSpPr>
        <p:spPr>
          <a:xfrm>
            <a:off x="611344" y="585726"/>
            <a:ext cx="3253208" cy="1379218"/>
          </a:xfrm>
          <a:prstGeom prst="rect">
            <a:avLst/>
          </a:prstGeom>
          <a:noFill/>
          <a:ln>
            <a:noFill/>
          </a:ln>
        </p:spPr>
        <p:txBody>
          <a:bodyPr anchorCtr="0" anchor="t" bIns="0" lIns="0" spcFirstLastPara="1" rIns="0" wrap="square" tIns="0">
            <a:spAutoFit/>
          </a:bodyPr>
          <a:lstStyle/>
          <a:p>
            <a:pPr indent="0" lvl="1" marL="0" marR="0" rtl="0" algn="l">
              <a:lnSpc>
                <a:spcPct val="186000"/>
              </a:lnSpc>
              <a:spcBef>
                <a:spcPts val="0"/>
              </a:spcBef>
              <a:spcAft>
                <a:spcPts val="0"/>
              </a:spcAft>
              <a:buNone/>
            </a:pPr>
            <a:r>
              <a:rPr b="0" i="0" lang="en-US" sz="1500" u="none" cap="none" strike="noStrike">
                <a:solidFill>
                  <a:srgbClr val="0126B4"/>
                </a:solidFill>
                <a:latin typeface="Cabin"/>
                <a:ea typeface="Cabin"/>
                <a:cs typeface="Cabin"/>
                <a:sym typeface="Cabin"/>
              </a:rPr>
              <a:t>Lorem ipsum dolor sit amet, consectetur adipiscing elit, sed do eiusmod tempor incididunt ut labore et dolore magna aliqua. Ut enim ad minim veniam</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grpSp>
        <p:nvGrpSpPr>
          <p:cNvPr id="434" name="Google Shape;434;p29"/>
          <p:cNvGrpSpPr/>
          <p:nvPr/>
        </p:nvGrpSpPr>
        <p:grpSpPr>
          <a:xfrm>
            <a:off x="0" y="-144661"/>
            <a:ext cx="9144000" cy="10431661"/>
            <a:chOff x="0" y="-38100"/>
            <a:chExt cx="2408296" cy="2747433"/>
          </a:xfrm>
        </p:grpSpPr>
        <p:sp>
          <p:nvSpPr>
            <p:cNvPr id="435" name="Google Shape;435;p29"/>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FFFFFF"/>
            </a:solidFill>
            <a:ln>
              <a:noFill/>
            </a:ln>
          </p:spPr>
        </p:sp>
        <p:sp>
          <p:nvSpPr>
            <p:cNvPr id="436" name="Google Shape;436;p29"/>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7" name="Google Shape;437;p29"/>
          <p:cNvGrpSpPr/>
          <p:nvPr/>
        </p:nvGrpSpPr>
        <p:grpSpPr>
          <a:xfrm>
            <a:off x="9144000" y="-144661"/>
            <a:ext cx="9144000" cy="10431661"/>
            <a:chOff x="0" y="-38100"/>
            <a:chExt cx="2408296" cy="2747433"/>
          </a:xfrm>
        </p:grpSpPr>
        <p:sp>
          <p:nvSpPr>
            <p:cNvPr id="438" name="Google Shape;438;p29"/>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EFEFEF"/>
            </a:solidFill>
            <a:ln>
              <a:noFill/>
            </a:ln>
          </p:spPr>
        </p:sp>
        <p:sp>
          <p:nvSpPr>
            <p:cNvPr id="439" name="Google Shape;439;p29"/>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0" name="Google Shape;440;p29"/>
          <p:cNvSpPr/>
          <p:nvPr/>
        </p:nvSpPr>
        <p:spPr>
          <a:xfrm>
            <a:off x="4106880" y="2724692"/>
            <a:ext cx="1091811" cy="1091811"/>
          </a:xfrm>
          <a:custGeom>
            <a:rect b="b" l="l" r="r" t="t"/>
            <a:pathLst>
              <a:path extrusionOk="0" h="1091811" w="1091811">
                <a:moveTo>
                  <a:pt x="0" y="0"/>
                </a:moveTo>
                <a:lnTo>
                  <a:pt x="1091811" y="0"/>
                </a:lnTo>
                <a:lnTo>
                  <a:pt x="1091811" y="1091811"/>
                </a:lnTo>
                <a:lnTo>
                  <a:pt x="0" y="1091811"/>
                </a:lnTo>
                <a:lnTo>
                  <a:pt x="0" y="0"/>
                </a:lnTo>
                <a:close/>
              </a:path>
            </a:pathLst>
          </a:custGeom>
          <a:blipFill rotWithShape="1">
            <a:blip r:embed="rId3">
              <a:alphaModFix/>
            </a:blip>
            <a:stretch>
              <a:fillRect b="0" l="0" r="0" t="0"/>
            </a:stretch>
          </a:blipFill>
          <a:ln>
            <a:noFill/>
          </a:ln>
        </p:spPr>
      </p:sp>
      <p:grpSp>
        <p:nvGrpSpPr>
          <p:cNvPr id="441" name="Google Shape;441;p29"/>
          <p:cNvGrpSpPr/>
          <p:nvPr/>
        </p:nvGrpSpPr>
        <p:grpSpPr>
          <a:xfrm>
            <a:off x="4026095" y="5127567"/>
            <a:ext cx="1091811" cy="1091811"/>
            <a:chOff x="0" y="0"/>
            <a:chExt cx="812800" cy="812800"/>
          </a:xfrm>
        </p:grpSpPr>
        <p:sp>
          <p:nvSpPr>
            <p:cNvPr id="442" name="Google Shape;442;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5655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9"/>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47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4" name="Google Shape;444;p29"/>
          <p:cNvGrpSpPr/>
          <p:nvPr/>
        </p:nvGrpSpPr>
        <p:grpSpPr>
          <a:xfrm>
            <a:off x="4026095" y="7658923"/>
            <a:ext cx="1091811" cy="1091811"/>
            <a:chOff x="0" y="0"/>
            <a:chExt cx="812800" cy="812800"/>
          </a:xfrm>
        </p:grpSpPr>
        <p:sp>
          <p:nvSpPr>
            <p:cNvPr id="445" name="Google Shape;445;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5655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9"/>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47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7" name="Google Shape;447;p29"/>
          <p:cNvSpPr/>
          <p:nvPr/>
        </p:nvSpPr>
        <p:spPr>
          <a:xfrm>
            <a:off x="4264233" y="5450000"/>
            <a:ext cx="626193" cy="446945"/>
          </a:xfrm>
          <a:custGeom>
            <a:rect b="b" l="l" r="r" t="t"/>
            <a:pathLst>
              <a:path extrusionOk="0" h="446945" w="626193">
                <a:moveTo>
                  <a:pt x="0" y="0"/>
                </a:moveTo>
                <a:lnTo>
                  <a:pt x="626193" y="0"/>
                </a:lnTo>
                <a:lnTo>
                  <a:pt x="626193" y="446945"/>
                </a:lnTo>
                <a:lnTo>
                  <a:pt x="0" y="446945"/>
                </a:lnTo>
                <a:lnTo>
                  <a:pt x="0" y="0"/>
                </a:lnTo>
                <a:close/>
              </a:path>
            </a:pathLst>
          </a:custGeom>
          <a:blipFill rotWithShape="1">
            <a:blip r:embed="rId4">
              <a:alphaModFix/>
            </a:blip>
            <a:stretch>
              <a:fillRect b="0" l="0" r="0" t="0"/>
            </a:stretch>
          </a:blipFill>
          <a:ln>
            <a:noFill/>
          </a:ln>
        </p:spPr>
      </p:sp>
      <p:sp>
        <p:nvSpPr>
          <p:cNvPr id="448" name="Google Shape;448;p29"/>
          <p:cNvSpPr/>
          <p:nvPr/>
        </p:nvSpPr>
        <p:spPr>
          <a:xfrm>
            <a:off x="4234524" y="7916577"/>
            <a:ext cx="655903" cy="710131"/>
          </a:xfrm>
          <a:custGeom>
            <a:rect b="b" l="l" r="r" t="t"/>
            <a:pathLst>
              <a:path extrusionOk="0" h="710131" w="655903">
                <a:moveTo>
                  <a:pt x="0" y="0"/>
                </a:moveTo>
                <a:lnTo>
                  <a:pt x="655902" y="0"/>
                </a:lnTo>
                <a:lnTo>
                  <a:pt x="655902" y="710131"/>
                </a:lnTo>
                <a:lnTo>
                  <a:pt x="0" y="710131"/>
                </a:lnTo>
                <a:lnTo>
                  <a:pt x="0" y="0"/>
                </a:lnTo>
                <a:close/>
              </a:path>
            </a:pathLst>
          </a:custGeom>
          <a:blipFill rotWithShape="1">
            <a:blip r:embed="rId5">
              <a:alphaModFix/>
            </a:blip>
            <a:stretch>
              <a:fillRect b="0" l="0" r="0" t="0"/>
            </a:stretch>
          </a:blipFill>
          <a:ln>
            <a:noFill/>
          </a:ln>
        </p:spPr>
      </p:sp>
      <p:sp>
        <p:nvSpPr>
          <p:cNvPr id="449" name="Google Shape;449;p29"/>
          <p:cNvSpPr/>
          <p:nvPr/>
        </p:nvSpPr>
        <p:spPr>
          <a:xfrm>
            <a:off x="13986612" y="8105092"/>
            <a:ext cx="4746432" cy="2266528"/>
          </a:xfrm>
          <a:custGeom>
            <a:rect b="b" l="l" r="r" t="t"/>
            <a:pathLst>
              <a:path extrusionOk="0" h="2266528" w="4746432">
                <a:moveTo>
                  <a:pt x="0" y="0"/>
                </a:moveTo>
                <a:lnTo>
                  <a:pt x="4746432" y="0"/>
                </a:lnTo>
                <a:lnTo>
                  <a:pt x="4746432" y="2266528"/>
                </a:lnTo>
                <a:lnTo>
                  <a:pt x="0" y="2266528"/>
                </a:lnTo>
                <a:lnTo>
                  <a:pt x="0" y="0"/>
                </a:lnTo>
                <a:close/>
              </a:path>
            </a:pathLst>
          </a:custGeom>
          <a:blipFill rotWithShape="1">
            <a:blip r:embed="rId6">
              <a:alphaModFix/>
            </a:blip>
            <a:stretch>
              <a:fillRect b="0" l="0" r="0" t="0"/>
            </a:stretch>
          </a:blipFill>
          <a:ln>
            <a:noFill/>
          </a:ln>
        </p:spPr>
      </p:sp>
      <p:sp>
        <p:nvSpPr>
          <p:cNvPr id="450" name="Google Shape;450;p29"/>
          <p:cNvSpPr/>
          <p:nvPr/>
        </p:nvSpPr>
        <p:spPr>
          <a:xfrm rot="243594">
            <a:off x="14190189" y="1056860"/>
            <a:ext cx="3142696" cy="5862186"/>
          </a:xfrm>
          <a:custGeom>
            <a:rect b="b" l="l" r="r" t="t"/>
            <a:pathLst>
              <a:path extrusionOk="0" h="5862186" w="3142696">
                <a:moveTo>
                  <a:pt x="0" y="0"/>
                </a:moveTo>
                <a:lnTo>
                  <a:pt x="3142696" y="0"/>
                </a:lnTo>
                <a:lnTo>
                  <a:pt x="3142696" y="5862186"/>
                </a:lnTo>
                <a:lnTo>
                  <a:pt x="0" y="5862186"/>
                </a:lnTo>
                <a:lnTo>
                  <a:pt x="0" y="0"/>
                </a:lnTo>
                <a:close/>
              </a:path>
            </a:pathLst>
          </a:custGeom>
          <a:blipFill rotWithShape="1">
            <a:blip r:embed="rId7">
              <a:alphaModFix/>
            </a:blip>
            <a:stretch>
              <a:fillRect b="0" l="0" r="0" t="0"/>
            </a:stretch>
          </a:blipFill>
          <a:ln>
            <a:noFill/>
          </a:ln>
        </p:spPr>
      </p:sp>
      <p:sp>
        <p:nvSpPr>
          <p:cNvPr id="451" name="Google Shape;451;p29"/>
          <p:cNvSpPr/>
          <p:nvPr/>
        </p:nvSpPr>
        <p:spPr>
          <a:xfrm rot="-482907">
            <a:off x="10494295" y="4827624"/>
            <a:ext cx="2696366" cy="4615291"/>
          </a:xfrm>
          <a:custGeom>
            <a:rect b="b" l="l" r="r" t="t"/>
            <a:pathLst>
              <a:path extrusionOk="0" h="4615291" w="2696366">
                <a:moveTo>
                  <a:pt x="0" y="0"/>
                </a:moveTo>
                <a:lnTo>
                  <a:pt x="2696367" y="0"/>
                </a:lnTo>
                <a:lnTo>
                  <a:pt x="2696367" y="4615291"/>
                </a:lnTo>
                <a:lnTo>
                  <a:pt x="0" y="4615291"/>
                </a:lnTo>
                <a:lnTo>
                  <a:pt x="0" y="0"/>
                </a:lnTo>
                <a:close/>
              </a:path>
            </a:pathLst>
          </a:custGeom>
          <a:blipFill rotWithShape="1">
            <a:blip r:embed="rId8">
              <a:alphaModFix/>
            </a:blip>
            <a:stretch>
              <a:fillRect b="0" l="0" r="0" t="0"/>
            </a:stretch>
          </a:blipFill>
          <a:ln>
            <a:noFill/>
          </a:ln>
        </p:spPr>
      </p:sp>
      <p:sp>
        <p:nvSpPr>
          <p:cNvPr id="452" name="Google Shape;452;p29"/>
          <p:cNvSpPr/>
          <p:nvPr/>
        </p:nvSpPr>
        <p:spPr>
          <a:xfrm rot="-698066">
            <a:off x="9773280" y="1860918"/>
            <a:ext cx="3584052" cy="1727547"/>
          </a:xfrm>
          <a:custGeom>
            <a:rect b="b" l="l" r="r" t="t"/>
            <a:pathLst>
              <a:path extrusionOk="0" h="1727547" w="3584052">
                <a:moveTo>
                  <a:pt x="0" y="0"/>
                </a:moveTo>
                <a:lnTo>
                  <a:pt x="3584052" y="0"/>
                </a:lnTo>
                <a:lnTo>
                  <a:pt x="3584052" y="1727548"/>
                </a:lnTo>
                <a:lnTo>
                  <a:pt x="0" y="1727548"/>
                </a:lnTo>
                <a:lnTo>
                  <a:pt x="0" y="0"/>
                </a:lnTo>
                <a:close/>
              </a:path>
            </a:pathLst>
          </a:custGeom>
          <a:blipFill rotWithShape="1">
            <a:blip r:embed="rId9">
              <a:alphaModFix/>
            </a:blip>
            <a:stretch>
              <a:fillRect b="0" l="0" r="0" t="0"/>
            </a:stretch>
          </a:blipFill>
          <a:ln>
            <a:noFill/>
          </a:ln>
        </p:spPr>
      </p:sp>
      <p:sp>
        <p:nvSpPr>
          <p:cNvPr id="453" name="Google Shape;453;p29"/>
          <p:cNvSpPr txBox="1"/>
          <p:nvPr/>
        </p:nvSpPr>
        <p:spPr>
          <a:xfrm>
            <a:off x="1814969" y="933450"/>
            <a:ext cx="5524721" cy="854075"/>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1" i="0" lang="en-US" sz="5000" u="none" cap="none" strike="noStrike">
                <a:solidFill>
                  <a:srgbClr val="F56553"/>
                </a:solidFill>
                <a:latin typeface="Poppins"/>
                <a:ea typeface="Poppins"/>
                <a:cs typeface="Poppins"/>
                <a:sym typeface="Poppins"/>
              </a:rPr>
              <a:t>CONTACT US</a:t>
            </a:r>
            <a:endParaRPr/>
          </a:p>
        </p:txBody>
      </p:sp>
      <p:sp>
        <p:nvSpPr>
          <p:cNvPr id="454" name="Google Shape;454;p29"/>
          <p:cNvSpPr txBox="1"/>
          <p:nvPr/>
        </p:nvSpPr>
        <p:spPr>
          <a:xfrm rot="-5400000">
            <a:off x="-2971552" y="5846933"/>
            <a:ext cx="7404000" cy="32321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900" u="none" cap="none" strike="noStrike">
                <a:solidFill>
                  <a:srgbClr val="0126B4"/>
                </a:solidFill>
                <a:latin typeface="Cabin"/>
                <a:ea typeface="Cabin"/>
                <a:cs typeface="Cabin"/>
                <a:sym typeface="Cabin"/>
              </a:rPr>
              <a:t>123 Anywhere St., Any City,ST 12345</a:t>
            </a:r>
            <a:endParaRPr/>
          </a:p>
        </p:txBody>
      </p:sp>
      <p:sp>
        <p:nvSpPr>
          <p:cNvPr id="455" name="Google Shape;455;p29"/>
          <p:cNvSpPr txBox="1"/>
          <p:nvPr/>
        </p:nvSpPr>
        <p:spPr>
          <a:xfrm>
            <a:off x="3611540" y="3949853"/>
            <a:ext cx="1920920" cy="32321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900" u="none" cap="none" strike="noStrike">
                <a:solidFill>
                  <a:srgbClr val="0126B4"/>
                </a:solidFill>
                <a:latin typeface="Cabin"/>
                <a:ea typeface="Cabin"/>
                <a:cs typeface="Cabin"/>
                <a:sym typeface="Cabin"/>
              </a:rPr>
              <a:t>123-456-7890</a:t>
            </a:r>
            <a:endParaRPr/>
          </a:p>
        </p:txBody>
      </p:sp>
      <p:sp>
        <p:nvSpPr>
          <p:cNvPr id="456" name="Google Shape;456;p29"/>
          <p:cNvSpPr txBox="1"/>
          <p:nvPr/>
        </p:nvSpPr>
        <p:spPr>
          <a:xfrm>
            <a:off x="2995312" y="6352728"/>
            <a:ext cx="3153377" cy="32321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900" u="none" cap="none" strike="noStrike">
                <a:solidFill>
                  <a:srgbClr val="0126B4"/>
                </a:solidFill>
                <a:latin typeface="Cabin"/>
                <a:ea typeface="Cabin"/>
                <a:cs typeface="Cabin"/>
                <a:sym typeface="Cabin"/>
              </a:rPr>
              <a:t>hello@reallygreatsite.com</a:t>
            </a:r>
            <a:endParaRPr/>
          </a:p>
        </p:txBody>
      </p:sp>
      <p:sp>
        <p:nvSpPr>
          <p:cNvPr id="457" name="Google Shape;457;p29"/>
          <p:cNvSpPr txBox="1"/>
          <p:nvPr/>
        </p:nvSpPr>
        <p:spPr>
          <a:xfrm>
            <a:off x="3193784" y="8885555"/>
            <a:ext cx="2756433" cy="32321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900" u="none" cap="none" strike="noStrike">
                <a:solidFill>
                  <a:srgbClr val="0126B4"/>
                </a:solidFill>
                <a:latin typeface="Cabin"/>
                <a:ea typeface="Cabin"/>
                <a:cs typeface="Cabin"/>
                <a:sym typeface="Cabin"/>
              </a:rPr>
              <a:t>reallygreatsite.com</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30"/>
          <p:cNvSpPr txBox="1"/>
          <p:nvPr/>
        </p:nvSpPr>
        <p:spPr>
          <a:xfrm>
            <a:off x="744679" y="1157126"/>
            <a:ext cx="4394400" cy="16161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5000" u="none" cap="none" strike="noStrike">
                <a:solidFill>
                  <a:srgbClr val="F56553"/>
                </a:solidFill>
                <a:latin typeface="Poppins"/>
                <a:ea typeface="Poppins"/>
                <a:cs typeface="Poppins"/>
                <a:sym typeface="Poppins"/>
              </a:rPr>
              <a:t>RESOURCE </a:t>
            </a:r>
            <a:endParaRPr/>
          </a:p>
          <a:p>
            <a:pPr indent="0" lvl="0" marL="0" marR="0" rtl="0" algn="l">
              <a:lnSpc>
                <a:spcPct val="110000"/>
              </a:lnSpc>
              <a:spcBef>
                <a:spcPts val="0"/>
              </a:spcBef>
              <a:spcAft>
                <a:spcPts val="0"/>
              </a:spcAft>
              <a:buNone/>
            </a:pPr>
            <a:r>
              <a:rPr b="1" i="0" lang="en-US" sz="5000" u="none" cap="none" strike="noStrike">
                <a:solidFill>
                  <a:srgbClr val="F56553"/>
                </a:solidFill>
                <a:latin typeface="Poppins"/>
                <a:ea typeface="Poppins"/>
                <a:cs typeface="Poppins"/>
                <a:sym typeface="Poppins"/>
              </a:rPr>
              <a:t>PAGE</a:t>
            </a:r>
            <a:endParaRPr/>
          </a:p>
        </p:txBody>
      </p:sp>
      <p:sp>
        <p:nvSpPr>
          <p:cNvPr id="463" name="Google Shape;463;p30"/>
          <p:cNvSpPr txBox="1"/>
          <p:nvPr/>
        </p:nvSpPr>
        <p:spPr>
          <a:xfrm>
            <a:off x="744679" y="4589780"/>
            <a:ext cx="4011600" cy="4808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200" u="none" cap="none" strike="noStrike">
                <a:solidFill>
                  <a:srgbClr val="0126B4"/>
                </a:solidFill>
                <a:latin typeface="Cabin"/>
                <a:ea typeface="Cabin"/>
                <a:cs typeface="Cabin"/>
                <a:sym typeface="Cabin"/>
              </a:rPr>
              <a:t>This presentation template</a:t>
            </a:r>
            <a:endParaRPr/>
          </a:p>
          <a:p>
            <a:pPr indent="0" lvl="1" marL="0" marR="0" rtl="0" algn="l">
              <a:lnSpc>
                <a:spcPct val="120000"/>
              </a:lnSpc>
              <a:spcBef>
                <a:spcPts val="0"/>
              </a:spcBef>
              <a:spcAft>
                <a:spcPts val="0"/>
              </a:spcAft>
              <a:buNone/>
            </a:pPr>
            <a:r>
              <a:rPr b="0" i="0" lang="en-US" sz="2200" u="none" cap="none" strike="noStrike">
                <a:solidFill>
                  <a:srgbClr val="0126B4"/>
                </a:solidFill>
                <a:latin typeface="Cabin"/>
                <a:ea typeface="Cabin"/>
                <a:cs typeface="Cabin"/>
                <a:sym typeface="Cabin"/>
              </a:rPr>
              <a:t>uses the following free fonts:</a:t>
            </a:r>
            <a:endParaRPr/>
          </a:p>
          <a:p>
            <a:pPr indent="0" lvl="1" marL="0" marR="0" rtl="0" algn="l">
              <a:lnSpc>
                <a:spcPct val="120000"/>
              </a:lnSpc>
              <a:spcBef>
                <a:spcPts val="0"/>
              </a:spcBef>
              <a:spcAft>
                <a:spcPts val="0"/>
              </a:spcAft>
              <a:buNone/>
            </a:pPr>
            <a:r>
              <a:t/>
            </a:r>
            <a:endParaRPr b="0" i="0" sz="2200" u="none" cap="none" strike="noStrike">
              <a:solidFill>
                <a:srgbClr val="0126B4"/>
              </a:solidFill>
              <a:latin typeface="Cabin"/>
              <a:ea typeface="Cabin"/>
              <a:cs typeface="Cabin"/>
              <a:sym typeface="Cabin"/>
            </a:endParaRPr>
          </a:p>
          <a:p>
            <a:pPr indent="0" lvl="1" marL="0" marR="0" rtl="0" algn="l">
              <a:lnSpc>
                <a:spcPct val="120000"/>
              </a:lnSpc>
              <a:spcBef>
                <a:spcPts val="0"/>
              </a:spcBef>
              <a:spcAft>
                <a:spcPts val="0"/>
              </a:spcAft>
              <a:buNone/>
            </a:pPr>
            <a:r>
              <a:rPr b="0" i="0" lang="en-US" sz="2200" u="none" cap="none" strike="noStrike">
                <a:solidFill>
                  <a:srgbClr val="0126B4"/>
                </a:solidFill>
                <a:latin typeface="Cabin"/>
                <a:ea typeface="Cabin"/>
                <a:cs typeface="Cabin"/>
                <a:sym typeface="Cabin"/>
              </a:rPr>
              <a:t>Titles: Poppins</a:t>
            </a:r>
            <a:endParaRPr/>
          </a:p>
          <a:p>
            <a:pPr indent="0" lvl="1" marL="0" marR="0" rtl="0" algn="l">
              <a:lnSpc>
                <a:spcPct val="120000"/>
              </a:lnSpc>
              <a:spcBef>
                <a:spcPts val="0"/>
              </a:spcBef>
              <a:spcAft>
                <a:spcPts val="0"/>
              </a:spcAft>
              <a:buNone/>
            </a:pPr>
            <a:r>
              <a:rPr b="0" i="0" lang="en-US" sz="2200" u="none" cap="none" strike="noStrike">
                <a:solidFill>
                  <a:srgbClr val="0126B4"/>
                </a:solidFill>
                <a:latin typeface="Cabin"/>
                <a:ea typeface="Cabin"/>
                <a:cs typeface="Cabin"/>
                <a:sym typeface="Cabin"/>
              </a:rPr>
              <a:t>Headers: Cabin</a:t>
            </a:r>
            <a:endParaRPr/>
          </a:p>
          <a:p>
            <a:pPr indent="0" lvl="1" marL="0" marR="0" rtl="0" algn="l">
              <a:lnSpc>
                <a:spcPct val="120000"/>
              </a:lnSpc>
              <a:spcBef>
                <a:spcPts val="0"/>
              </a:spcBef>
              <a:spcAft>
                <a:spcPts val="0"/>
              </a:spcAft>
              <a:buNone/>
            </a:pPr>
            <a:r>
              <a:rPr b="0" i="0" lang="en-US" sz="2200" u="none" cap="none" strike="noStrike">
                <a:solidFill>
                  <a:srgbClr val="0126B4"/>
                </a:solidFill>
                <a:latin typeface="Cabin"/>
                <a:ea typeface="Cabin"/>
                <a:cs typeface="Cabin"/>
                <a:sym typeface="Cabin"/>
              </a:rPr>
              <a:t>Body Copy: Cabin</a:t>
            </a:r>
            <a:endParaRPr/>
          </a:p>
          <a:p>
            <a:pPr indent="0" lvl="1" marL="0" marR="0" rtl="0" algn="l">
              <a:lnSpc>
                <a:spcPct val="120000"/>
              </a:lnSpc>
              <a:spcBef>
                <a:spcPts val="0"/>
              </a:spcBef>
              <a:spcAft>
                <a:spcPts val="0"/>
              </a:spcAft>
              <a:buNone/>
            </a:pPr>
            <a:r>
              <a:t/>
            </a:r>
            <a:endParaRPr b="0" i="0" sz="2200" u="none" cap="none" strike="noStrike">
              <a:solidFill>
                <a:srgbClr val="0126B4"/>
              </a:solidFill>
              <a:latin typeface="Cabin"/>
              <a:ea typeface="Cabin"/>
              <a:cs typeface="Cabin"/>
              <a:sym typeface="Cabin"/>
            </a:endParaRPr>
          </a:p>
          <a:p>
            <a:pPr indent="0" lvl="1" marL="0" marR="0" rtl="0" algn="l">
              <a:lnSpc>
                <a:spcPct val="120000"/>
              </a:lnSpc>
              <a:spcBef>
                <a:spcPts val="0"/>
              </a:spcBef>
              <a:spcAft>
                <a:spcPts val="0"/>
              </a:spcAft>
              <a:buNone/>
            </a:pPr>
            <a:r>
              <a:rPr b="0" i="0" lang="en-US" sz="2200" u="none" cap="none" strike="noStrike">
                <a:solidFill>
                  <a:srgbClr val="0126B4"/>
                </a:solidFill>
                <a:latin typeface="Cabin"/>
                <a:ea typeface="Cabin"/>
                <a:cs typeface="Cabin"/>
                <a:sym typeface="Cabin"/>
              </a:rPr>
              <a:t>You can find these fonts</a:t>
            </a:r>
            <a:endParaRPr/>
          </a:p>
          <a:p>
            <a:pPr indent="0" lvl="1" marL="0" marR="0" rtl="0" algn="l">
              <a:lnSpc>
                <a:spcPct val="120000"/>
              </a:lnSpc>
              <a:spcBef>
                <a:spcPts val="0"/>
              </a:spcBef>
              <a:spcAft>
                <a:spcPts val="0"/>
              </a:spcAft>
              <a:buNone/>
            </a:pPr>
            <a:r>
              <a:rPr b="0" i="0" lang="en-US" sz="2200" u="none" cap="none" strike="noStrike">
                <a:solidFill>
                  <a:srgbClr val="0126B4"/>
                </a:solidFill>
                <a:latin typeface="Cabin"/>
                <a:ea typeface="Cabin"/>
                <a:cs typeface="Cabin"/>
                <a:sym typeface="Cabin"/>
              </a:rPr>
              <a:t>online too. Happy designing! </a:t>
            </a:r>
            <a:endParaRPr/>
          </a:p>
          <a:p>
            <a:pPr indent="0" lvl="1" marL="0" marR="0" rtl="0" algn="l">
              <a:lnSpc>
                <a:spcPct val="120000"/>
              </a:lnSpc>
              <a:spcBef>
                <a:spcPts val="0"/>
              </a:spcBef>
              <a:spcAft>
                <a:spcPts val="0"/>
              </a:spcAft>
              <a:buNone/>
            </a:pPr>
            <a:r>
              <a:t/>
            </a:r>
            <a:endParaRPr b="0" i="0" sz="2200" u="none" cap="none" strike="noStrike">
              <a:solidFill>
                <a:srgbClr val="0126B4"/>
              </a:solidFill>
              <a:latin typeface="Cabin"/>
              <a:ea typeface="Cabin"/>
              <a:cs typeface="Cabin"/>
              <a:sym typeface="Cabin"/>
            </a:endParaRPr>
          </a:p>
          <a:p>
            <a:pPr indent="0" lvl="1" marL="0" marR="0" rtl="0" algn="l">
              <a:lnSpc>
                <a:spcPct val="120000"/>
              </a:lnSpc>
              <a:spcBef>
                <a:spcPts val="0"/>
              </a:spcBef>
              <a:spcAft>
                <a:spcPts val="0"/>
              </a:spcAft>
              <a:buNone/>
            </a:pPr>
            <a:r>
              <a:rPr b="0" i="0" lang="en-US" sz="2200" u="none" cap="none" strike="noStrike">
                <a:solidFill>
                  <a:srgbClr val="0126B4"/>
                </a:solidFill>
                <a:latin typeface="Cabin"/>
                <a:ea typeface="Cabin"/>
                <a:cs typeface="Cabin"/>
                <a:sym typeface="Cabin"/>
              </a:rPr>
              <a:t>Don't forget to delete this</a:t>
            </a:r>
            <a:endParaRPr/>
          </a:p>
          <a:p>
            <a:pPr indent="0" lvl="1" marL="0" marR="0" rtl="0" algn="l">
              <a:lnSpc>
                <a:spcPct val="120000"/>
              </a:lnSpc>
              <a:spcBef>
                <a:spcPts val="0"/>
              </a:spcBef>
              <a:spcAft>
                <a:spcPts val="0"/>
              </a:spcAft>
              <a:buNone/>
            </a:pPr>
            <a:r>
              <a:rPr b="0" i="0" lang="en-US" sz="2200" u="none" cap="none" strike="noStrike">
                <a:solidFill>
                  <a:srgbClr val="0126B4"/>
                </a:solidFill>
                <a:latin typeface="Cabin"/>
                <a:ea typeface="Cabin"/>
                <a:cs typeface="Cabin"/>
                <a:sym typeface="Cabin"/>
              </a:rPr>
              <a:t>page before presenting. </a:t>
            </a:r>
            <a:endParaRPr/>
          </a:p>
        </p:txBody>
      </p:sp>
      <p:sp>
        <p:nvSpPr>
          <p:cNvPr id="464" name="Google Shape;464;p30"/>
          <p:cNvSpPr txBox="1"/>
          <p:nvPr/>
        </p:nvSpPr>
        <p:spPr>
          <a:xfrm>
            <a:off x="744679" y="3293745"/>
            <a:ext cx="4011600" cy="7449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0" i="0" lang="en-US" sz="2200" u="none" cap="none" strike="noStrike">
                <a:solidFill>
                  <a:srgbClr val="0126B4"/>
                </a:solidFill>
                <a:latin typeface="Cabin"/>
                <a:ea typeface="Cabin"/>
                <a:cs typeface="Cabin"/>
                <a:sym typeface="Cabin"/>
              </a:rPr>
              <a:t>Use these design resources</a:t>
            </a:r>
            <a:endParaRPr/>
          </a:p>
          <a:p>
            <a:pPr indent="0" lvl="1" marL="0" marR="0" rtl="0" algn="l">
              <a:lnSpc>
                <a:spcPct val="120000"/>
              </a:lnSpc>
              <a:spcBef>
                <a:spcPts val="0"/>
              </a:spcBef>
              <a:spcAft>
                <a:spcPts val="0"/>
              </a:spcAft>
              <a:buNone/>
            </a:pPr>
            <a:r>
              <a:rPr b="0" i="0" lang="en-US" sz="2200" u="none" cap="none" strike="noStrike">
                <a:solidFill>
                  <a:srgbClr val="0126B4"/>
                </a:solidFill>
                <a:latin typeface="Cabin"/>
                <a:ea typeface="Cabin"/>
                <a:cs typeface="Cabin"/>
                <a:sym typeface="Cabin"/>
              </a:rPr>
              <a:t>in your Canva Presentation.</a:t>
            </a:r>
            <a:endParaRPr/>
          </a:p>
        </p:txBody>
      </p:sp>
      <p:grpSp>
        <p:nvGrpSpPr>
          <p:cNvPr id="465" name="Google Shape;465;p30"/>
          <p:cNvGrpSpPr/>
          <p:nvPr/>
        </p:nvGrpSpPr>
        <p:grpSpPr>
          <a:xfrm>
            <a:off x="5139207" y="-144661"/>
            <a:ext cx="13148789" cy="10431661"/>
            <a:chOff x="0" y="-38100"/>
            <a:chExt cx="3463056" cy="2747433"/>
          </a:xfrm>
        </p:grpSpPr>
        <p:sp>
          <p:nvSpPr>
            <p:cNvPr id="466" name="Google Shape;466;p30"/>
            <p:cNvSpPr/>
            <p:nvPr/>
          </p:nvSpPr>
          <p:spPr>
            <a:xfrm>
              <a:off x="0" y="0"/>
              <a:ext cx="3463056" cy="2709333"/>
            </a:xfrm>
            <a:custGeom>
              <a:rect b="b" l="l" r="r" t="t"/>
              <a:pathLst>
                <a:path extrusionOk="0" h="2709333" w="3463056">
                  <a:moveTo>
                    <a:pt x="0" y="0"/>
                  </a:moveTo>
                  <a:lnTo>
                    <a:pt x="3463056" y="0"/>
                  </a:lnTo>
                  <a:lnTo>
                    <a:pt x="3463056" y="2709333"/>
                  </a:lnTo>
                  <a:lnTo>
                    <a:pt x="0" y="2709333"/>
                  </a:lnTo>
                  <a:close/>
                </a:path>
              </a:pathLst>
            </a:custGeom>
            <a:solidFill>
              <a:srgbClr val="EFEFEF"/>
            </a:solidFill>
            <a:ln>
              <a:noFill/>
            </a:ln>
          </p:spPr>
        </p:sp>
        <p:sp>
          <p:nvSpPr>
            <p:cNvPr id="467" name="Google Shape;467;p30"/>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8" name="Google Shape;468;p30"/>
          <p:cNvSpPr/>
          <p:nvPr/>
        </p:nvSpPr>
        <p:spPr>
          <a:xfrm>
            <a:off x="13463791" y="4829964"/>
            <a:ext cx="1526634" cy="797572"/>
          </a:xfrm>
          <a:custGeom>
            <a:rect b="b" l="l" r="r" t="t"/>
            <a:pathLst>
              <a:path extrusionOk="0" h="797572" w="1526634">
                <a:moveTo>
                  <a:pt x="0" y="0"/>
                </a:moveTo>
                <a:lnTo>
                  <a:pt x="1526634" y="0"/>
                </a:lnTo>
                <a:lnTo>
                  <a:pt x="1526634" y="797572"/>
                </a:lnTo>
                <a:lnTo>
                  <a:pt x="0" y="797572"/>
                </a:lnTo>
                <a:lnTo>
                  <a:pt x="0" y="0"/>
                </a:lnTo>
                <a:close/>
              </a:path>
            </a:pathLst>
          </a:custGeom>
          <a:blipFill rotWithShape="1">
            <a:blip r:embed="rId3">
              <a:alphaModFix/>
            </a:blip>
            <a:stretch>
              <a:fillRect b="0" l="0" r="0" t="0"/>
            </a:stretch>
          </a:blipFill>
          <a:ln>
            <a:noFill/>
          </a:ln>
        </p:spPr>
      </p:sp>
      <p:sp>
        <p:nvSpPr>
          <p:cNvPr id="469" name="Google Shape;469;p30"/>
          <p:cNvSpPr/>
          <p:nvPr/>
        </p:nvSpPr>
        <p:spPr>
          <a:xfrm>
            <a:off x="7674531" y="4626562"/>
            <a:ext cx="1050869" cy="1204375"/>
          </a:xfrm>
          <a:custGeom>
            <a:rect b="b" l="l" r="r" t="t"/>
            <a:pathLst>
              <a:path extrusionOk="0" h="1204375" w="1050869">
                <a:moveTo>
                  <a:pt x="0" y="0"/>
                </a:moveTo>
                <a:lnTo>
                  <a:pt x="1050869" y="0"/>
                </a:lnTo>
                <a:lnTo>
                  <a:pt x="1050869" y="1204375"/>
                </a:lnTo>
                <a:lnTo>
                  <a:pt x="0" y="1204375"/>
                </a:lnTo>
                <a:lnTo>
                  <a:pt x="0" y="0"/>
                </a:lnTo>
                <a:close/>
              </a:path>
            </a:pathLst>
          </a:custGeom>
          <a:blipFill rotWithShape="1">
            <a:blip r:embed="rId4">
              <a:alphaModFix/>
            </a:blip>
            <a:stretch>
              <a:fillRect b="0" l="0" r="0" t="0"/>
            </a:stretch>
          </a:blipFill>
          <a:ln>
            <a:noFill/>
          </a:ln>
        </p:spPr>
      </p:sp>
      <p:sp>
        <p:nvSpPr>
          <p:cNvPr id="470" name="Google Shape;470;p30"/>
          <p:cNvSpPr/>
          <p:nvPr/>
        </p:nvSpPr>
        <p:spPr>
          <a:xfrm>
            <a:off x="11710426" y="6636497"/>
            <a:ext cx="1719348" cy="666247"/>
          </a:xfrm>
          <a:custGeom>
            <a:rect b="b" l="l" r="r" t="t"/>
            <a:pathLst>
              <a:path extrusionOk="0" h="666247" w="1719348">
                <a:moveTo>
                  <a:pt x="0" y="0"/>
                </a:moveTo>
                <a:lnTo>
                  <a:pt x="1719348" y="0"/>
                </a:lnTo>
                <a:lnTo>
                  <a:pt x="1719348" y="666248"/>
                </a:lnTo>
                <a:lnTo>
                  <a:pt x="0" y="666248"/>
                </a:lnTo>
                <a:lnTo>
                  <a:pt x="0" y="0"/>
                </a:lnTo>
                <a:close/>
              </a:path>
            </a:pathLst>
          </a:custGeom>
          <a:blipFill rotWithShape="1">
            <a:blip r:embed="rId5">
              <a:alphaModFix/>
            </a:blip>
            <a:stretch>
              <a:fillRect b="0" l="0" r="0" t="0"/>
            </a:stretch>
          </a:blipFill>
          <a:ln>
            <a:noFill/>
          </a:ln>
        </p:spPr>
      </p:sp>
      <p:sp>
        <p:nvSpPr>
          <p:cNvPr id="471" name="Google Shape;471;p30"/>
          <p:cNvSpPr/>
          <p:nvPr/>
        </p:nvSpPr>
        <p:spPr>
          <a:xfrm>
            <a:off x="9088645" y="2770163"/>
            <a:ext cx="1294799" cy="1294799"/>
          </a:xfrm>
          <a:custGeom>
            <a:rect b="b" l="l" r="r" t="t"/>
            <a:pathLst>
              <a:path extrusionOk="0" h="1294799" w="1294799">
                <a:moveTo>
                  <a:pt x="0" y="0"/>
                </a:moveTo>
                <a:lnTo>
                  <a:pt x="1294799" y="0"/>
                </a:lnTo>
                <a:lnTo>
                  <a:pt x="1294799" y="1294799"/>
                </a:lnTo>
                <a:lnTo>
                  <a:pt x="0" y="1294799"/>
                </a:lnTo>
                <a:lnTo>
                  <a:pt x="0" y="0"/>
                </a:lnTo>
                <a:close/>
              </a:path>
            </a:pathLst>
          </a:custGeom>
          <a:blipFill rotWithShape="1">
            <a:blip r:embed="rId6">
              <a:alphaModFix/>
            </a:blip>
            <a:stretch>
              <a:fillRect b="0" l="0" r="0" t="0"/>
            </a:stretch>
          </a:blipFill>
          <a:ln>
            <a:noFill/>
          </a:ln>
        </p:spPr>
      </p:sp>
      <p:sp>
        <p:nvSpPr>
          <p:cNvPr id="472" name="Google Shape;472;p30"/>
          <p:cNvSpPr/>
          <p:nvPr/>
        </p:nvSpPr>
        <p:spPr>
          <a:xfrm>
            <a:off x="10973286" y="2912039"/>
            <a:ext cx="1436596" cy="1011046"/>
          </a:xfrm>
          <a:custGeom>
            <a:rect b="b" l="l" r="r" t="t"/>
            <a:pathLst>
              <a:path extrusionOk="0" h="1011046" w="1436596">
                <a:moveTo>
                  <a:pt x="0" y="0"/>
                </a:moveTo>
                <a:lnTo>
                  <a:pt x="1436597" y="0"/>
                </a:lnTo>
                <a:lnTo>
                  <a:pt x="1436597" y="1011046"/>
                </a:lnTo>
                <a:lnTo>
                  <a:pt x="0" y="1011046"/>
                </a:lnTo>
                <a:lnTo>
                  <a:pt x="0" y="0"/>
                </a:lnTo>
                <a:close/>
              </a:path>
            </a:pathLst>
          </a:custGeom>
          <a:blipFill rotWithShape="1">
            <a:blip r:embed="rId7">
              <a:alphaModFix/>
            </a:blip>
            <a:stretch>
              <a:fillRect b="0" l="0" r="0" t="0"/>
            </a:stretch>
          </a:blipFill>
          <a:ln>
            <a:noFill/>
          </a:ln>
        </p:spPr>
      </p:sp>
      <p:sp>
        <p:nvSpPr>
          <p:cNvPr id="473" name="Google Shape;473;p30"/>
          <p:cNvSpPr/>
          <p:nvPr/>
        </p:nvSpPr>
        <p:spPr>
          <a:xfrm>
            <a:off x="15241132" y="6402620"/>
            <a:ext cx="1118125" cy="1134001"/>
          </a:xfrm>
          <a:custGeom>
            <a:rect b="b" l="l" r="r" t="t"/>
            <a:pathLst>
              <a:path extrusionOk="0" h="1134001" w="1118125">
                <a:moveTo>
                  <a:pt x="0" y="0"/>
                </a:moveTo>
                <a:lnTo>
                  <a:pt x="1118125" y="0"/>
                </a:lnTo>
                <a:lnTo>
                  <a:pt x="1118125" y="1134001"/>
                </a:lnTo>
                <a:lnTo>
                  <a:pt x="0" y="1134001"/>
                </a:lnTo>
                <a:lnTo>
                  <a:pt x="0" y="0"/>
                </a:lnTo>
                <a:close/>
              </a:path>
            </a:pathLst>
          </a:custGeom>
          <a:blipFill rotWithShape="1">
            <a:blip r:embed="rId8">
              <a:alphaModFix/>
            </a:blip>
            <a:stretch>
              <a:fillRect b="0" l="0" r="0" t="0"/>
            </a:stretch>
          </a:blipFill>
          <a:ln>
            <a:noFill/>
          </a:ln>
        </p:spPr>
      </p:sp>
      <p:sp>
        <p:nvSpPr>
          <p:cNvPr id="474" name="Google Shape;474;p30"/>
          <p:cNvSpPr/>
          <p:nvPr/>
        </p:nvSpPr>
        <p:spPr>
          <a:xfrm>
            <a:off x="5946433" y="8117655"/>
            <a:ext cx="609726" cy="1140645"/>
          </a:xfrm>
          <a:custGeom>
            <a:rect b="b" l="l" r="r" t="t"/>
            <a:pathLst>
              <a:path extrusionOk="0" h="1140645" w="609726">
                <a:moveTo>
                  <a:pt x="0" y="0"/>
                </a:moveTo>
                <a:lnTo>
                  <a:pt x="609727" y="0"/>
                </a:lnTo>
                <a:lnTo>
                  <a:pt x="609727" y="1140645"/>
                </a:lnTo>
                <a:lnTo>
                  <a:pt x="0" y="1140645"/>
                </a:lnTo>
                <a:lnTo>
                  <a:pt x="0" y="0"/>
                </a:lnTo>
                <a:close/>
              </a:path>
            </a:pathLst>
          </a:custGeom>
          <a:blipFill rotWithShape="1">
            <a:blip r:embed="rId9">
              <a:alphaModFix/>
            </a:blip>
            <a:stretch>
              <a:fillRect b="0" l="0" r="0" t="0"/>
            </a:stretch>
          </a:blipFill>
          <a:ln>
            <a:noFill/>
          </a:ln>
        </p:spPr>
      </p:sp>
      <p:sp>
        <p:nvSpPr>
          <p:cNvPr id="475" name="Google Shape;475;p30"/>
          <p:cNvSpPr/>
          <p:nvPr/>
        </p:nvSpPr>
        <p:spPr>
          <a:xfrm>
            <a:off x="11393752" y="4732744"/>
            <a:ext cx="1565127" cy="992011"/>
          </a:xfrm>
          <a:custGeom>
            <a:rect b="b" l="l" r="r" t="t"/>
            <a:pathLst>
              <a:path extrusionOk="0" h="992011" w="1565127">
                <a:moveTo>
                  <a:pt x="0" y="0"/>
                </a:moveTo>
                <a:lnTo>
                  <a:pt x="1565127" y="0"/>
                </a:lnTo>
                <a:lnTo>
                  <a:pt x="1565127" y="992011"/>
                </a:lnTo>
                <a:lnTo>
                  <a:pt x="0" y="992011"/>
                </a:lnTo>
                <a:lnTo>
                  <a:pt x="0" y="0"/>
                </a:lnTo>
                <a:close/>
              </a:path>
            </a:pathLst>
          </a:custGeom>
          <a:blipFill rotWithShape="1">
            <a:blip r:embed="rId10">
              <a:alphaModFix/>
            </a:blip>
            <a:stretch>
              <a:fillRect b="0" l="0" r="0" t="0"/>
            </a:stretch>
          </a:blipFill>
          <a:ln>
            <a:noFill/>
          </a:ln>
        </p:spPr>
      </p:sp>
      <p:sp>
        <p:nvSpPr>
          <p:cNvPr id="476" name="Google Shape;476;p30"/>
          <p:cNvSpPr/>
          <p:nvPr/>
        </p:nvSpPr>
        <p:spPr>
          <a:xfrm>
            <a:off x="8526505" y="6706438"/>
            <a:ext cx="1571242" cy="526366"/>
          </a:xfrm>
          <a:custGeom>
            <a:rect b="b" l="l" r="r" t="t"/>
            <a:pathLst>
              <a:path extrusionOk="0" h="526366" w="1571242">
                <a:moveTo>
                  <a:pt x="0" y="0"/>
                </a:moveTo>
                <a:lnTo>
                  <a:pt x="1571242" y="0"/>
                </a:lnTo>
                <a:lnTo>
                  <a:pt x="1571242" y="526366"/>
                </a:lnTo>
                <a:lnTo>
                  <a:pt x="0" y="526366"/>
                </a:lnTo>
                <a:lnTo>
                  <a:pt x="0" y="0"/>
                </a:lnTo>
                <a:close/>
              </a:path>
            </a:pathLst>
          </a:custGeom>
          <a:blipFill rotWithShape="1">
            <a:blip r:embed="rId11">
              <a:alphaModFix/>
            </a:blip>
            <a:stretch>
              <a:fillRect b="0" l="0" r="0" t="0"/>
            </a:stretch>
          </a:blipFill>
          <a:ln>
            <a:noFill/>
          </a:ln>
        </p:spPr>
      </p:sp>
      <p:sp>
        <p:nvSpPr>
          <p:cNvPr id="477" name="Google Shape;477;p30"/>
          <p:cNvSpPr/>
          <p:nvPr/>
        </p:nvSpPr>
        <p:spPr>
          <a:xfrm>
            <a:off x="16420042" y="6636852"/>
            <a:ext cx="1188460" cy="665538"/>
          </a:xfrm>
          <a:custGeom>
            <a:rect b="b" l="l" r="r" t="t"/>
            <a:pathLst>
              <a:path extrusionOk="0" h="665538" w="1188460">
                <a:moveTo>
                  <a:pt x="0" y="0"/>
                </a:moveTo>
                <a:lnTo>
                  <a:pt x="1188460" y="0"/>
                </a:lnTo>
                <a:lnTo>
                  <a:pt x="1188460" y="665538"/>
                </a:lnTo>
                <a:lnTo>
                  <a:pt x="0" y="665538"/>
                </a:lnTo>
                <a:lnTo>
                  <a:pt x="0" y="0"/>
                </a:lnTo>
                <a:close/>
              </a:path>
            </a:pathLst>
          </a:custGeom>
          <a:blipFill rotWithShape="1">
            <a:blip r:embed="rId12">
              <a:alphaModFix/>
            </a:blip>
            <a:stretch>
              <a:fillRect b="0" l="0" r="0" t="0"/>
            </a:stretch>
          </a:blipFill>
          <a:ln>
            <a:noFill/>
          </a:ln>
        </p:spPr>
      </p:sp>
      <p:sp>
        <p:nvSpPr>
          <p:cNvPr id="478" name="Google Shape;478;p30"/>
          <p:cNvSpPr/>
          <p:nvPr/>
        </p:nvSpPr>
        <p:spPr>
          <a:xfrm>
            <a:off x="14896304" y="2990759"/>
            <a:ext cx="1245567" cy="853606"/>
          </a:xfrm>
          <a:custGeom>
            <a:rect b="b" l="l" r="r" t="t"/>
            <a:pathLst>
              <a:path extrusionOk="0" h="853606" w="1245567">
                <a:moveTo>
                  <a:pt x="0" y="0"/>
                </a:moveTo>
                <a:lnTo>
                  <a:pt x="1245567" y="0"/>
                </a:lnTo>
                <a:lnTo>
                  <a:pt x="1245567" y="853606"/>
                </a:lnTo>
                <a:lnTo>
                  <a:pt x="0" y="853606"/>
                </a:lnTo>
                <a:lnTo>
                  <a:pt x="0" y="0"/>
                </a:lnTo>
                <a:close/>
              </a:path>
            </a:pathLst>
          </a:custGeom>
          <a:blipFill rotWithShape="1">
            <a:blip r:embed="rId13">
              <a:alphaModFix/>
            </a:blip>
            <a:stretch>
              <a:fillRect b="0" l="0" r="0" t="0"/>
            </a:stretch>
          </a:blipFill>
          <a:ln>
            <a:noFill/>
          </a:ln>
        </p:spPr>
      </p:sp>
      <p:sp>
        <p:nvSpPr>
          <p:cNvPr id="479" name="Google Shape;479;p30"/>
          <p:cNvSpPr/>
          <p:nvPr/>
        </p:nvSpPr>
        <p:spPr>
          <a:xfrm>
            <a:off x="7435530" y="2808267"/>
            <a:ext cx="1063272" cy="1218590"/>
          </a:xfrm>
          <a:custGeom>
            <a:rect b="b" l="l" r="r" t="t"/>
            <a:pathLst>
              <a:path extrusionOk="0" h="1218590" w="1063272">
                <a:moveTo>
                  <a:pt x="0" y="0"/>
                </a:moveTo>
                <a:lnTo>
                  <a:pt x="1063272" y="0"/>
                </a:lnTo>
                <a:lnTo>
                  <a:pt x="1063272" y="1218590"/>
                </a:lnTo>
                <a:lnTo>
                  <a:pt x="0" y="1218590"/>
                </a:lnTo>
                <a:lnTo>
                  <a:pt x="0" y="0"/>
                </a:lnTo>
                <a:close/>
              </a:path>
            </a:pathLst>
          </a:custGeom>
          <a:blipFill rotWithShape="1">
            <a:blip r:embed="rId14">
              <a:alphaModFix/>
            </a:blip>
            <a:stretch>
              <a:fillRect b="0" l="0" r="0" t="0"/>
            </a:stretch>
          </a:blipFill>
          <a:ln>
            <a:noFill/>
          </a:ln>
        </p:spPr>
      </p:sp>
      <p:sp>
        <p:nvSpPr>
          <p:cNvPr id="480" name="Google Shape;480;p30"/>
          <p:cNvSpPr/>
          <p:nvPr/>
        </p:nvSpPr>
        <p:spPr>
          <a:xfrm>
            <a:off x="7279085" y="6566165"/>
            <a:ext cx="1186635" cy="806912"/>
          </a:xfrm>
          <a:custGeom>
            <a:rect b="b" l="l" r="r" t="t"/>
            <a:pathLst>
              <a:path extrusionOk="0" h="806912" w="1186635">
                <a:moveTo>
                  <a:pt x="0" y="0"/>
                </a:moveTo>
                <a:lnTo>
                  <a:pt x="1186635" y="0"/>
                </a:lnTo>
                <a:lnTo>
                  <a:pt x="1186635" y="806912"/>
                </a:lnTo>
                <a:lnTo>
                  <a:pt x="0" y="806912"/>
                </a:lnTo>
                <a:lnTo>
                  <a:pt x="0" y="0"/>
                </a:lnTo>
                <a:close/>
              </a:path>
            </a:pathLst>
          </a:custGeom>
          <a:blipFill rotWithShape="1">
            <a:blip r:embed="rId15">
              <a:alphaModFix/>
            </a:blip>
            <a:stretch>
              <a:fillRect b="0" l="0" r="0" t="0"/>
            </a:stretch>
          </a:blipFill>
          <a:ln>
            <a:noFill/>
          </a:ln>
        </p:spPr>
      </p:sp>
      <p:sp>
        <p:nvSpPr>
          <p:cNvPr id="481" name="Google Shape;481;p30"/>
          <p:cNvSpPr/>
          <p:nvPr/>
        </p:nvSpPr>
        <p:spPr>
          <a:xfrm>
            <a:off x="12497066" y="8238904"/>
            <a:ext cx="925057" cy="898147"/>
          </a:xfrm>
          <a:custGeom>
            <a:rect b="b" l="l" r="r" t="t"/>
            <a:pathLst>
              <a:path extrusionOk="0" h="898147" w="925057">
                <a:moveTo>
                  <a:pt x="0" y="0"/>
                </a:moveTo>
                <a:lnTo>
                  <a:pt x="925057" y="0"/>
                </a:lnTo>
                <a:lnTo>
                  <a:pt x="925057" y="898147"/>
                </a:lnTo>
                <a:lnTo>
                  <a:pt x="0" y="898147"/>
                </a:lnTo>
                <a:lnTo>
                  <a:pt x="0" y="0"/>
                </a:lnTo>
                <a:close/>
              </a:path>
            </a:pathLst>
          </a:custGeom>
          <a:blipFill rotWithShape="1">
            <a:blip r:embed="rId16">
              <a:alphaModFix/>
            </a:blip>
            <a:stretch>
              <a:fillRect b="0" l="0" r="0" t="0"/>
            </a:stretch>
          </a:blipFill>
          <a:ln>
            <a:noFill/>
          </a:ln>
        </p:spPr>
      </p:sp>
      <p:sp>
        <p:nvSpPr>
          <p:cNvPr id="482" name="Google Shape;482;p30"/>
          <p:cNvSpPr/>
          <p:nvPr/>
        </p:nvSpPr>
        <p:spPr>
          <a:xfrm>
            <a:off x="11073139" y="8278267"/>
            <a:ext cx="819422" cy="819422"/>
          </a:xfrm>
          <a:custGeom>
            <a:rect b="b" l="l" r="r" t="t"/>
            <a:pathLst>
              <a:path extrusionOk="0" h="819422" w="819422">
                <a:moveTo>
                  <a:pt x="0" y="0"/>
                </a:moveTo>
                <a:lnTo>
                  <a:pt x="819422" y="0"/>
                </a:lnTo>
                <a:lnTo>
                  <a:pt x="819422" y="819422"/>
                </a:lnTo>
                <a:lnTo>
                  <a:pt x="0" y="819422"/>
                </a:lnTo>
                <a:lnTo>
                  <a:pt x="0" y="0"/>
                </a:lnTo>
                <a:close/>
              </a:path>
            </a:pathLst>
          </a:custGeom>
          <a:blipFill rotWithShape="1">
            <a:blip r:embed="rId17">
              <a:alphaModFix/>
            </a:blip>
            <a:stretch>
              <a:fillRect b="0" l="0" r="0" t="0"/>
            </a:stretch>
          </a:blipFill>
          <a:ln>
            <a:noFill/>
          </a:ln>
        </p:spPr>
      </p:sp>
      <p:sp>
        <p:nvSpPr>
          <p:cNvPr id="483" name="Google Shape;483;p30"/>
          <p:cNvSpPr/>
          <p:nvPr/>
        </p:nvSpPr>
        <p:spPr>
          <a:xfrm>
            <a:off x="9642281" y="8290577"/>
            <a:ext cx="826353" cy="794801"/>
          </a:xfrm>
          <a:custGeom>
            <a:rect b="b" l="l" r="r" t="t"/>
            <a:pathLst>
              <a:path extrusionOk="0" h="794801" w="826353">
                <a:moveTo>
                  <a:pt x="0" y="0"/>
                </a:moveTo>
                <a:lnTo>
                  <a:pt x="826353" y="0"/>
                </a:lnTo>
                <a:lnTo>
                  <a:pt x="826353" y="794801"/>
                </a:lnTo>
                <a:lnTo>
                  <a:pt x="0" y="794801"/>
                </a:lnTo>
                <a:lnTo>
                  <a:pt x="0" y="0"/>
                </a:lnTo>
                <a:close/>
              </a:path>
            </a:pathLst>
          </a:custGeom>
          <a:blipFill rotWithShape="1">
            <a:blip r:embed="rId18">
              <a:alphaModFix/>
            </a:blip>
            <a:stretch>
              <a:fillRect b="0" l="0" r="0" t="0"/>
            </a:stretch>
          </a:blipFill>
          <a:ln>
            <a:noFill/>
          </a:ln>
        </p:spPr>
      </p:sp>
      <p:sp>
        <p:nvSpPr>
          <p:cNvPr id="484" name="Google Shape;484;p30"/>
          <p:cNvSpPr/>
          <p:nvPr/>
        </p:nvSpPr>
        <p:spPr>
          <a:xfrm>
            <a:off x="9230311" y="4829036"/>
            <a:ext cx="1658529" cy="799427"/>
          </a:xfrm>
          <a:custGeom>
            <a:rect b="b" l="l" r="r" t="t"/>
            <a:pathLst>
              <a:path extrusionOk="0" h="799427" w="1658529">
                <a:moveTo>
                  <a:pt x="0" y="0"/>
                </a:moveTo>
                <a:lnTo>
                  <a:pt x="1658530" y="0"/>
                </a:lnTo>
                <a:lnTo>
                  <a:pt x="1658530" y="799427"/>
                </a:lnTo>
                <a:lnTo>
                  <a:pt x="0" y="799427"/>
                </a:lnTo>
                <a:lnTo>
                  <a:pt x="0" y="0"/>
                </a:lnTo>
                <a:close/>
              </a:path>
            </a:pathLst>
          </a:custGeom>
          <a:blipFill rotWithShape="1">
            <a:blip r:embed="rId19">
              <a:alphaModFix/>
            </a:blip>
            <a:stretch>
              <a:fillRect b="0" l="0" r="0" t="0"/>
            </a:stretch>
          </a:blipFill>
          <a:ln>
            <a:noFill/>
          </a:ln>
        </p:spPr>
      </p:sp>
      <p:sp>
        <p:nvSpPr>
          <p:cNvPr id="485" name="Google Shape;485;p30"/>
          <p:cNvSpPr/>
          <p:nvPr/>
        </p:nvSpPr>
        <p:spPr>
          <a:xfrm>
            <a:off x="15253983" y="1028700"/>
            <a:ext cx="1181401" cy="1089843"/>
          </a:xfrm>
          <a:custGeom>
            <a:rect b="b" l="l" r="r" t="t"/>
            <a:pathLst>
              <a:path extrusionOk="0" h="1089843" w="1181401">
                <a:moveTo>
                  <a:pt x="0" y="0"/>
                </a:moveTo>
                <a:lnTo>
                  <a:pt x="1181402" y="0"/>
                </a:lnTo>
                <a:lnTo>
                  <a:pt x="1181402" y="1089843"/>
                </a:lnTo>
                <a:lnTo>
                  <a:pt x="0" y="1089843"/>
                </a:lnTo>
                <a:lnTo>
                  <a:pt x="0" y="0"/>
                </a:lnTo>
                <a:close/>
              </a:path>
            </a:pathLst>
          </a:custGeom>
          <a:blipFill rotWithShape="1">
            <a:blip r:embed="rId20">
              <a:alphaModFix/>
            </a:blip>
            <a:stretch>
              <a:fillRect b="0" l="0" r="0" t="0"/>
            </a:stretch>
          </a:blipFill>
          <a:ln>
            <a:noFill/>
          </a:ln>
        </p:spPr>
      </p:sp>
      <p:sp>
        <p:nvSpPr>
          <p:cNvPr id="486" name="Google Shape;486;p30"/>
          <p:cNvSpPr/>
          <p:nvPr/>
        </p:nvSpPr>
        <p:spPr>
          <a:xfrm>
            <a:off x="12367334" y="1127884"/>
            <a:ext cx="1639495" cy="891475"/>
          </a:xfrm>
          <a:custGeom>
            <a:rect b="b" l="l" r="r" t="t"/>
            <a:pathLst>
              <a:path extrusionOk="0" h="891475" w="1639495">
                <a:moveTo>
                  <a:pt x="0" y="0"/>
                </a:moveTo>
                <a:lnTo>
                  <a:pt x="1639495" y="0"/>
                </a:lnTo>
                <a:lnTo>
                  <a:pt x="1639495" y="891475"/>
                </a:lnTo>
                <a:lnTo>
                  <a:pt x="0" y="891475"/>
                </a:lnTo>
                <a:lnTo>
                  <a:pt x="0" y="0"/>
                </a:lnTo>
                <a:close/>
              </a:path>
            </a:pathLst>
          </a:custGeom>
          <a:blipFill rotWithShape="1">
            <a:blip r:embed="rId21">
              <a:alphaModFix/>
            </a:blip>
            <a:stretch>
              <a:fillRect b="0" l="0" r="0" t="0"/>
            </a:stretch>
          </a:blipFill>
          <a:ln>
            <a:noFill/>
          </a:ln>
        </p:spPr>
      </p:sp>
      <p:sp>
        <p:nvSpPr>
          <p:cNvPr id="487" name="Google Shape;487;p30"/>
          <p:cNvSpPr/>
          <p:nvPr/>
        </p:nvSpPr>
        <p:spPr>
          <a:xfrm>
            <a:off x="5813113" y="1033390"/>
            <a:ext cx="932587" cy="1080463"/>
          </a:xfrm>
          <a:custGeom>
            <a:rect b="b" l="l" r="r" t="t"/>
            <a:pathLst>
              <a:path extrusionOk="0" h="1080463" w="932587">
                <a:moveTo>
                  <a:pt x="0" y="0"/>
                </a:moveTo>
                <a:lnTo>
                  <a:pt x="932588" y="0"/>
                </a:lnTo>
                <a:lnTo>
                  <a:pt x="932588" y="1080463"/>
                </a:lnTo>
                <a:lnTo>
                  <a:pt x="0" y="1080463"/>
                </a:lnTo>
                <a:lnTo>
                  <a:pt x="0" y="0"/>
                </a:lnTo>
                <a:close/>
              </a:path>
            </a:pathLst>
          </a:custGeom>
          <a:blipFill rotWithShape="1">
            <a:blip r:embed="rId22">
              <a:alphaModFix/>
            </a:blip>
            <a:stretch>
              <a:fillRect b="0" l="0" r="0" t="0"/>
            </a:stretch>
          </a:blipFill>
          <a:ln>
            <a:noFill/>
          </a:ln>
        </p:spPr>
      </p:sp>
      <p:sp>
        <p:nvSpPr>
          <p:cNvPr id="488" name="Google Shape;488;p30"/>
          <p:cNvSpPr/>
          <p:nvPr/>
        </p:nvSpPr>
        <p:spPr>
          <a:xfrm>
            <a:off x="8225953" y="1158695"/>
            <a:ext cx="1178272" cy="829852"/>
          </a:xfrm>
          <a:custGeom>
            <a:rect b="b" l="l" r="r" t="t"/>
            <a:pathLst>
              <a:path extrusionOk="0" h="829852" w="1178272">
                <a:moveTo>
                  <a:pt x="0" y="0"/>
                </a:moveTo>
                <a:lnTo>
                  <a:pt x="1178272" y="0"/>
                </a:lnTo>
                <a:lnTo>
                  <a:pt x="1178272" y="829852"/>
                </a:lnTo>
                <a:lnTo>
                  <a:pt x="0" y="829852"/>
                </a:lnTo>
                <a:lnTo>
                  <a:pt x="0" y="0"/>
                </a:lnTo>
                <a:close/>
              </a:path>
            </a:pathLst>
          </a:custGeom>
          <a:blipFill rotWithShape="1">
            <a:blip r:embed="rId23">
              <a:alphaModFix/>
            </a:blip>
            <a:stretch>
              <a:fillRect b="0" l="0" r="0" t="0"/>
            </a:stretch>
          </a:blipFill>
          <a:ln>
            <a:noFill/>
          </a:ln>
        </p:spPr>
      </p:sp>
      <p:sp>
        <p:nvSpPr>
          <p:cNvPr id="489" name="Google Shape;489;p30"/>
          <p:cNvSpPr/>
          <p:nvPr/>
        </p:nvSpPr>
        <p:spPr>
          <a:xfrm>
            <a:off x="16718049" y="1028700"/>
            <a:ext cx="896044" cy="1089843"/>
          </a:xfrm>
          <a:custGeom>
            <a:rect b="b" l="l" r="r" t="t"/>
            <a:pathLst>
              <a:path extrusionOk="0" h="1089843" w="896044">
                <a:moveTo>
                  <a:pt x="0" y="0"/>
                </a:moveTo>
                <a:lnTo>
                  <a:pt x="896045" y="0"/>
                </a:lnTo>
                <a:lnTo>
                  <a:pt x="896045" y="1089843"/>
                </a:lnTo>
                <a:lnTo>
                  <a:pt x="0" y="1089843"/>
                </a:lnTo>
                <a:lnTo>
                  <a:pt x="0" y="0"/>
                </a:lnTo>
                <a:close/>
              </a:path>
            </a:pathLst>
          </a:custGeom>
          <a:blipFill rotWithShape="1">
            <a:blip r:embed="rId24">
              <a:alphaModFix/>
            </a:blip>
            <a:stretch>
              <a:fillRect b="0" l="0" r="0" t="0"/>
            </a:stretch>
          </a:blipFill>
          <a:ln>
            <a:noFill/>
          </a:ln>
        </p:spPr>
      </p:sp>
      <p:sp>
        <p:nvSpPr>
          <p:cNvPr id="490" name="Google Shape;490;p30"/>
          <p:cNvSpPr/>
          <p:nvPr/>
        </p:nvSpPr>
        <p:spPr>
          <a:xfrm>
            <a:off x="14289493" y="1125194"/>
            <a:ext cx="681825" cy="896855"/>
          </a:xfrm>
          <a:custGeom>
            <a:rect b="b" l="l" r="r" t="t"/>
            <a:pathLst>
              <a:path extrusionOk="0" h="896855" w="681825">
                <a:moveTo>
                  <a:pt x="0" y="0"/>
                </a:moveTo>
                <a:lnTo>
                  <a:pt x="681825" y="0"/>
                </a:lnTo>
                <a:lnTo>
                  <a:pt x="681825" y="896855"/>
                </a:lnTo>
                <a:lnTo>
                  <a:pt x="0" y="896855"/>
                </a:lnTo>
                <a:lnTo>
                  <a:pt x="0" y="0"/>
                </a:lnTo>
                <a:close/>
              </a:path>
            </a:pathLst>
          </a:custGeom>
          <a:blipFill rotWithShape="1">
            <a:blip r:embed="rId25">
              <a:alphaModFix/>
            </a:blip>
            <a:stretch>
              <a:fillRect b="0" l="0" r="0" t="0"/>
            </a:stretch>
          </a:blipFill>
          <a:ln>
            <a:noFill/>
          </a:ln>
        </p:spPr>
      </p:sp>
      <p:sp>
        <p:nvSpPr>
          <p:cNvPr id="491" name="Google Shape;491;p30"/>
          <p:cNvSpPr/>
          <p:nvPr/>
        </p:nvSpPr>
        <p:spPr>
          <a:xfrm>
            <a:off x="11064562" y="1283691"/>
            <a:ext cx="1020107" cy="579861"/>
          </a:xfrm>
          <a:custGeom>
            <a:rect b="b" l="l" r="r" t="t"/>
            <a:pathLst>
              <a:path extrusionOk="0" h="579861" w="1020107">
                <a:moveTo>
                  <a:pt x="0" y="0"/>
                </a:moveTo>
                <a:lnTo>
                  <a:pt x="1020107" y="0"/>
                </a:lnTo>
                <a:lnTo>
                  <a:pt x="1020107" y="579861"/>
                </a:lnTo>
                <a:lnTo>
                  <a:pt x="0" y="579861"/>
                </a:lnTo>
                <a:lnTo>
                  <a:pt x="0" y="0"/>
                </a:lnTo>
                <a:close/>
              </a:path>
            </a:pathLst>
          </a:custGeom>
          <a:blipFill rotWithShape="1">
            <a:blip r:embed="rId26">
              <a:alphaModFix/>
            </a:blip>
            <a:stretch>
              <a:fillRect b="0" l="0" r="0" t="0"/>
            </a:stretch>
          </a:blipFill>
          <a:ln>
            <a:noFill/>
          </a:ln>
        </p:spPr>
      </p:sp>
      <p:sp>
        <p:nvSpPr>
          <p:cNvPr id="492" name="Google Shape;492;p30"/>
          <p:cNvSpPr/>
          <p:nvPr/>
        </p:nvSpPr>
        <p:spPr>
          <a:xfrm>
            <a:off x="9686890" y="1256069"/>
            <a:ext cx="1095007" cy="635104"/>
          </a:xfrm>
          <a:custGeom>
            <a:rect b="b" l="l" r="r" t="t"/>
            <a:pathLst>
              <a:path extrusionOk="0" h="635104" w="1095007">
                <a:moveTo>
                  <a:pt x="0" y="0"/>
                </a:moveTo>
                <a:lnTo>
                  <a:pt x="1095007" y="0"/>
                </a:lnTo>
                <a:lnTo>
                  <a:pt x="1095007" y="635104"/>
                </a:lnTo>
                <a:lnTo>
                  <a:pt x="0" y="635104"/>
                </a:lnTo>
                <a:lnTo>
                  <a:pt x="0" y="0"/>
                </a:lnTo>
                <a:close/>
              </a:path>
            </a:pathLst>
          </a:custGeom>
          <a:blipFill rotWithShape="1">
            <a:blip r:embed="rId27">
              <a:alphaModFix/>
            </a:blip>
            <a:stretch>
              <a:fillRect b="0" l="0" r="0" t="0"/>
            </a:stretch>
          </a:blipFill>
          <a:ln>
            <a:noFill/>
          </a:ln>
        </p:spPr>
      </p:sp>
      <p:sp>
        <p:nvSpPr>
          <p:cNvPr id="493" name="Google Shape;493;p30"/>
          <p:cNvSpPr/>
          <p:nvPr/>
        </p:nvSpPr>
        <p:spPr>
          <a:xfrm>
            <a:off x="7028365" y="1039383"/>
            <a:ext cx="914923" cy="1068476"/>
          </a:xfrm>
          <a:custGeom>
            <a:rect b="b" l="l" r="r" t="t"/>
            <a:pathLst>
              <a:path extrusionOk="0" h="1068476" w="914923">
                <a:moveTo>
                  <a:pt x="0" y="0"/>
                </a:moveTo>
                <a:lnTo>
                  <a:pt x="914923" y="0"/>
                </a:lnTo>
                <a:lnTo>
                  <a:pt x="914923" y="1068476"/>
                </a:lnTo>
                <a:lnTo>
                  <a:pt x="0" y="1068476"/>
                </a:lnTo>
                <a:lnTo>
                  <a:pt x="0" y="0"/>
                </a:lnTo>
                <a:close/>
              </a:path>
            </a:pathLst>
          </a:custGeom>
          <a:blipFill rotWithShape="1">
            <a:blip r:embed="rId28">
              <a:alphaModFix/>
            </a:blip>
            <a:stretch>
              <a:fillRect b="0" l="0" r="0" t="0"/>
            </a:stretch>
          </a:blipFill>
          <a:ln>
            <a:noFill/>
          </a:ln>
        </p:spPr>
      </p:sp>
      <p:sp>
        <p:nvSpPr>
          <p:cNvPr id="494" name="Google Shape;494;p30"/>
          <p:cNvSpPr/>
          <p:nvPr/>
        </p:nvSpPr>
        <p:spPr>
          <a:xfrm>
            <a:off x="10158531" y="6660216"/>
            <a:ext cx="1491110" cy="618811"/>
          </a:xfrm>
          <a:custGeom>
            <a:rect b="b" l="l" r="r" t="t"/>
            <a:pathLst>
              <a:path extrusionOk="0" h="618811" w="1491110">
                <a:moveTo>
                  <a:pt x="0" y="0"/>
                </a:moveTo>
                <a:lnTo>
                  <a:pt x="1491110" y="0"/>
                </a:lnTo>
                <a:lnTo>
                  <a:pt x="1491110" y="618810"/>
                </a:lnTo>
                <a:lnTo>
                  <a:pt x="0" y="618810"/>
                </a:lnTo>
                <a:lnTo>
                  <a:pt x="0" y="0"/>
                </a:lnTo>
                <a:close/>
              </a:path>
            </a:pathLst>
          </a:custGeom>
          <a:blipFill rotWithShape="1">
            <a:blip r:embed="rId29">
              <a:alphaModFix/>
            </a:blip>
            <a:stretch>
              <a:fillRect b="0" l="0" r="0" t="0"/>
            </a:stretch>
          </a:blipFill>
          <a:ln>
            <a:noFill/>
          </a:ln>
        </p:spPr>
      </p:sp>
      <p:sp>
        <p:nvSpPr>
          <p:cNvPr id="495" name="Google Shape;495;p30"/>
          <p:cNvSpPr/>
          <p:nvPr/>
        </p:nvSpPr>
        <p:spPr>
          <a:xfrm>
            <a:off x="5837565" y="2763503"/>
            <a:ext cx="1008123" cy="1308118"/>
          </a:xfrm>
          <a:custGeom>
            <a:rect b="b" l="l" r="r" t="t"/>
            <a:pathLst>
              <a:path extrusionOk="0" h="1308118" w="1008123">
                <a:moveTo>
                  <a:pt x="0" y="0"/>
                </a:moveTo>
                <a:lnTo>
                  <a:pt x="1008123" y="0"/>
                </a:lnTo>
                <a:lnTo>
                  <a:pt x="1008123" y="1308118"/>
                </a:lnTo>
                <a:lnTo>
                  <a:pt x="0" y="1308118"/>
                </a:lnTo>
                <a:lnTo>
                  <a:pt x="0" y="0"/>
                </a:lnTo>
                <a:close/>
              </a:path>
            </a:pathLst>
          </a:custGeom>
          <a:blipFill rotWithShape="1">
            <a:blip r:embed="rId30">
              <a:alphaModFix/>
            </a:blip>
            <a:stretch>
              <a:fillRect b="0" l="0" r="0" t="0"/>
            </a:stretch>
          </a:blipFill>
          <a:ln>
            <a:noFill/>
          </a:ln>
        </p:spPr>
      </p:sp>
      <p:sp>
        <p:nvSpPr>
          <p:cNvPr id="496" name="Google Shape;496;p30"/>
          <p:cNvSpPr/>
          <p:nvPr/>
        </p:nvSpPr>
        <p:spPr>
          <a:xfrm>
            <a:off x="12999726" y="3072929"/>
            <a:ext cx="1306736" cy="689267"/>
          </a:xfrm>
          <a:custGeom>
            <a:rect b="b" l="l" r="r" t="t"/>
            <a:pathLst>
              <a:path extrusionOk="0" h="689267" w="1306736">
                <a:moveTo>
                  <a:pt x="0" y="0"/>
                </a:moveTo>
                <a:lnTo>
                  <a:pt x="1306735" y="0"/>
                </a:lnTo>
                <a:lnTo>
                  <a:pt x="1306735" y="689267"/>
                </a:lnTo>
                <a:lnTo>
                  <a:pt x="0" y="689267"/>
                </a:lnTo>
                <a:lnTo>
                  <a:pt x="0" y="0"/>
                </a:lnTo>
                <a:close/>
              </a:path>
            </a:pathLst>
          </a:custGeom>
          <a:blipFill rotWithShape="1">
            <a:blip r:embed="rId31">
              <a:alphaModFix/>
            </a:blip>
            <a:stretch>
              <a:fillRect b="0" l="0" r="0" t="0"/>
            </a:stretch>
          </a:blipFill>
          <a:ln>
            <a:noFill/>
          </a:ln>
        </p:spPr>
      </p:sp>
      <p:sp>
        <p:nvSpPr>
          <p:cNvPr id="497" name="Google Shape;497;p30"/>
          <p:cNvSpPr/>
          <p:nvPr/>
        </p:nvSpPr>
        <p:spPr>
          <a:xfrm>
            <a:off x="7160665" y="8667500"/>
            <a:ext cx="1877111" cy="40955"/>
          </a:xfrm>
          <a:custGeom>
            <a:rect b="b" l="l" r="r" t="t"/>
            <a:pathLst>
              <a:path extrusionOk="0" h="40955" w="1877111">
                <a:moveTo>
                  <a:pt x="0" y="0"/>
                </a:moveTo>
                <a:lnTo>
                  <a:pt x="1877111" y="0"/>
                </a:lnTo>
                <a:lnTo>
                  <a:pt x="1877111" y="40955"/>
                </a:lnTo>
                <a:lnTo>
                  <a:pt x="0" y="40955"/>
                </a:lnTo>
                <a:lnTo>
                  <a:pt x="0" y="0"/>
                </a:lnTo>
                <a:close/>
              </a:path>
            </a:pathLst>
          </a:custGeom>
          <a:blipFill rotWithShape="1">
            <a:blip r:embed="rId32">
              <a:alphaModFix/>
            </a:blip>
            <a:stretch>
              <a:fillRect b="0" l="0" r="0" t="0"/>
            </a:stretch>
          </a:blipFill>
          <a:ln>
            <a:noFill/>
          </a:ln>
        </p:spPr>
      </p:sp>
      <p:sp>
        <p:nvSpPr>
          <p:cNvPr id="498" name="Google Shape;498;p30"/>
          <p:cNvSpPr/>
          <p:nvPr/>
        </p:nvSpPr>
        <p:spPr>
          <a:xfrm>
            <a:off x="5894020" y="6624480"/>
            <a:ext cx="1324281" cy="690281"/>
          </a:xfrm>
          <a:custGeom>
            <a:rect b="b" l="l" r="r" t="t"/>
            <a:pathLst>
              <a:path extrusionOk="0" h="690281" w="1324281">
                <a:moveTo>
                  <a:pt x="0" y="0"/>
                </a:moveTo>
                <a:lnTo>
                  <a:pt x="1324280" y="0"/>
                </a:lnTo>
                <a:lnTo>
                  <a:pt x="1324280" y="690281"/>
                </a:lnTo>
                <a:lnTo>
                  <a:pt x="0" y="690281"/>
                </a:lnTo>
                <a:lnTo>
                  <a:pt x="0" y="0"/>
                </a:lnTo>
                <a:close/>
              </a:path>
            </a:pathLst>
          </a:custGeom>
          <a:blipFill rotWithShape="1">
            <a:blip r:embed="rId33">
              <a:alphaModFix/>
            </a:blip>
            <a:stretch>
              <a:fillRect b="0" l="0" r="0" t="0"/>
            </a:stretch>
          </a:blipFill>
          <a:ln>
            <a:noFill/>
          </a:ln>
        </p:spPr>
      </p:sp>
      <p:sp>
        <p:nvSpPr>
          <p:cNvPr id="499" name="Google Shape;499;p30"/>
          <p:cNvSpPr/>
          <p:nvPr/>
        </p:nvSpPr>
        <p:spPr>
          <a:xfrm>
            <a:off x="16595863" y="8209372"/>
            <a:ext cx="957212" cy="957212"/>
          </a:xfrm>
          <a:custGeom>
            <a:rect b="b" l="l" r="r" t="t"/>
            <a:pathLst>
              <a:path extrusionOk="0" h="957212" w="957212">
                <a:moveTo>
                  <a:pt x="0" y="0"/>
                </a:moveTo>
                <a:lnTo>
                  <a:pt x="957212" y="0"/>
                </a:lnTo>
                <a:lnTo>
                  <a:pt x="957212" y="957212"/>
                </a:lnTo>
                <a:lnTo>
                  <a:pt x="0" y="957212"/>
                </a:lnTo>
                <a:lnTo>
                  <a:pt x="0" y="0"/>
                </a:lnTo>
                <a:close/>
              </a:path>
            </a:pathLst>
          </a:custGeom>
          <a:blipFill rotWithShape="1">
            <a:blip r:embed="rId34">
              <a:alphaModFix/>
            </a:blip>
            <a:stretch>
              <a:fillRect b="0" l="0" r="0" t="0"/>
            </a:stretch>
          </a:blipFill>
          <a:ln>
            <a:noFill/>
          </a:ln>
        </p:spPr>
      </p:sp>
      <p:sp>
        <p:nvSpPr>
          <p:cNvPr id="500" name="Google Shape;500;p30"/>
          <p:cNvSpPr/>
          <p:nvPr/>
        </p:nvSpPr>
        <p:spPr>
          <a:xfrm>
            <a:off x="15327006" y="8450887"/>
            <a:ext cx="664352" cy="474182"/>
          </a:xfrm>
          <a:custGeom>
            <a:rect b="b" l="l" r="r" t="t"/>
            <a:pathLst>
              <a:path extrusionOk="0" h="474182" w="664352">
                <a:moveTo>
                  <a:pt x="0" y="0"/>
                </a:moveTo>
                <a:lnTo>
                  <a:pt x="664352" y="0"/>
                </a:lnTo>
                <a:lnTo>
                  <a:pt x="664352" y="474181"/>
                </a:lnTo>
                <a:lnTo>
                  <a:pt x="0" y="474181"/>
                </a:lnTo>
                <a:lnTo>
                  <a:pt x="0" y="0"/>
                </a:lnTo>
                <a:close/>
              </a:path>
            </a:pathLst>
          </a:custGeom>
          <a:blipFill rotWithShape="1">
            <a:blip r:embed="rId35">
              <a:alphaModFix/>
            </a:blip>
            <a:stretch>
              <a:fillRect b="0" l="0" r="0" t="0"/>
            </a:stretch>
          </a:blipFill>
          <a:ln>
            <a:noFill/>
          </a:ln>
        </p:spPr>
      </p:sp>
      <p:sp>
        <p:nvSpPr>
          <p:cNvPr id="501" name="Google Shape;501;p30"/>
          <p:cNvSpPr/>
          <p:nvPr/>
        </p:nvSpPr>
        <p:spPr>
          <a:xfrm>
            <a:off x="14026628" y="8311275"/>
            <a:ext cx="695873" cy="753406"/>
          </a:xfrm>
          <a:custGeom>
            <a:rect b="b" l="l" r="r" t="t"/>
            <a:pathLst>
              <a:path extrusionOk="0" h="753406" w="695873">
                <a:moveTo>
                  <a:pt x="0" y="0"/>
                </a:moveTo>
                <a:lnTo>
                  <a:pt x="695873" y="0"/>
                </a:lnTo>
                <a:lnTo>
                  <a:pt x="695873" y="753405"/>
                </a:lnTo>
                <a:lnTo>
                  <a:pt x="0" y="753405"/>
                </a:lnTo>
                <a:lnTo>
                  <a:pt x="0" y="0"/>
                </a:lnTo>
                <a:close/>
              </a:path>
            </a:pathLst>
          </a:custGeom>
          <a:blipFill rotWithShape="1">
            <a:blip r:embed="rId36">
              <a:alphaModFix/>
            </a:blip>
            <a:stretch>
              <a:fillRect b="0" l="0" r="0" t="0"/>
            </a:stretch>
          </a:blipFill>
          <a:ln>
            <a:noFill/>
          </a:ln>
        </p:spPr>
      </p:sp>
      <p:sp>
        <p:nvSpPr>
          <p:cNvPr id="502" name="Google Shape;502;p30"/>
          <p:cNvSpPr/>
          <p:nvPr/>
        </p:nvSpPr>
        <p:spPr>
          <a:xfrm>
            <a:off x="13490559" y="6566165"/>
            <a:ext cx="1689788" cy="806912"/>
          </a:xfrm>
          <a:custGeom>
            <a:rect b="b" l="l" r="r" t="t"/>
            <a:pathLst>
              <a:path extrusionOk="0" h="806912" w="1689788">
                <a:moveTo>
                  <a:pt x="0" y="0"/>
                </a:moveTo>
                <a:lnTo>
                  <a:pt x="1689788" y="0"/>
                </a:lnTo>
                <a:lnTo>
                  <a:pt x="1689788" y="806912"/>
                </a:lnTo>
                <a:lnTo>
                  <a:pt x="0" y="806912"/>
                </a:lnTo>
                <a:lnTo>
                  <a:pt x="0" y="0"/>
                </a:lnTo>
                <a:close/>
              </a:path>
            </a:pathLst>
          </a:custGeom>
          <a:blipFill rotWithShape="1">
            <a:blip r:embed="rId37">
              <a:alphaModFix/>
            </a:blip>
            <a:stretch>
              <a:fillRect b="0" l="0" r="0" t="0"/>
            </a:stretch>
          </a:blipFill>
          <a:ln>
            <a:noFill/>
          </a:ln>
        </p:spPr>
      </p:sp>
      <p:sp>
        <p:nvSpPr>
          <p:cNvPr id="503" name="Google Shape;503;p30"/>
          <p:cNvSpPr/>
          <p:nvPr/>
        </p:nvSpPr>
        <p:spPr>
          <a:xfrm>
            <a:off x="15495336" y="4490721"/>
            <a:ext cx="791309" cy="1476057"/>
          </a:xfrm>
          <a:custGeom>
            <a:rect b="b" l="l" r="r" t="t"/>
            <a:pathLst>
              <a:path extrusionOk="0" h="1476057" w="791309">
                <a:moveTo>
                  <a:pt x="0" y="0"/>
                </a:moveTo>
                <a:lnTo>
                  <a:pt x="791309" y="0"/>
                </a:lnTo>
                <a:lnTo>
                  <a:pt x="791309" y="1476057"/>
                </a:lnTo>
                <a:lnTo>
                  <a:pt x="0" y="1476057"/>
                </a:lnTo>
                <a:lnTo>
                  <a:pt x="0" y="0"/>
                </a:lnTo>
                <a:close/>
              </a:path>
            </a:pathLst>
          </a:custGeom>
          <a:blipFill rotWithShape="1">
            <a:blip r:embed="rId38">
              <a:alphaModFix/>
            </a:blip>
            <a:stretch>
              <a:fillRect b="0" l="0" r="0" t="0"/>
            </a:stretch>
          </a:blipFill>
          <a:ln>
            <a:noFill/>
          </a:ln>
        </p:spPr>
      </p:sp>
      <p:sp>
        <p:nvSpPr>
          <p:cNvPr id="504" name="Google Shape;504;p30"/>
          <p:cNvSpPr/>
          <p:nvPr/>
        </p:nvSpPr>
        <p:spPr>
          <a:xfrm>
            <a:off x="16791557" y="4529579"/>
            <a:ext cx="816945" cy="1398341"/>
          </a:xfrm>
          <a:custGeom>
            <a:rect b="b" l="l" r="r" t="t"/>
            <a:pathLst>
              <a:path extrusionOk="0" h="1398341" w="816945">
                <a:moveTo>
                  <a:pt x="0" y="0"/>
                </a:moveTo>
                <a:lnTo>
                  <a:pt x="816945" y="0"/>
                </a:lnTo>
                <a:lnTo>
                  <a:pt x="816945" y="1398341"/>
                </a:lnTo>
                <a:lnTo>
                  <a:pt x="0" y="1398341"/>
                </a:lnTo>
                <a:lnTo>
                  <a:pt x="0" y="0"/>
                </a:lnTo>
                <a:close/>
              </a:path>
            </a:pathLst>
          </a:custGeom>
          <a:blipFill rotWithShape="1">
            <a:blip r:embed="rId39">
              <a:alphaModFix/>
            </a:blip>
            <a:stretch>
              <a:fillRect b="0" l="0" r="0" t="0"/>
            </a:stretch>
          </a:blipFill>
          <a:ln>
            <a:noFill/>
          </a:ln>
        </p:spPr>
      </p:sp>
      <p:sp>
        <p:nvSpPr>
          <p:cNvPr id="505" name="Google Shape;505;p30"/>
          <p:cNvSpPr/>
          <p:nvPr/>
        </p:nvSpPr>
        <p:spPr>
          <a:xfrm>
            <a:off x="5807913" y="4900572"/>
            <a:ext cx="1361706" cy="656355"/>
          </a:xfrm>
          <a:custGeom>
            <a:rect b="b" l="l" r="r" t="t"/>
            <a:pathLst>
              <a:path extrusionOk="0" h="656355" w="1361706">
                <a:moveTo>
                  <a:pt x="0" y="0"/>
                </a:moveTo>
                <a:lnTo>
                  <a:pt x="1361707" y="0"/>
                </a:lnTo>
                <a:lnTo>
                  <a:pt x="1361707" y="656355"/>
                </a:lnTo>
                <a:lnTo>
                  <a:pt x="0" y="656355"/>
                </a:lnTo>
                <a:lnTo>
                  <a:pt x="0" y="0"/>
                </a:lnTo>
                <a:close/>
              </a:path>
            </a:pathLst>
          </a:custGeom>
          <a:blipFill rotWithShape="1">
            <a:blip r:embed="rId40">
              <a:alphaModFix/>
            </a:blip>
            <a:stretch>
              <a:fillRect b="0" l="0" r="0" t="0"/>
            </a:stretch>
          </a:blipFill>
          <a:ln>
            <a:noFill/>
          </a:ln>
        </p:spPr>
      </p:sp>
      <p:sp>
        <p:nvSpPr>
          <p:cNvPr id="506" name="Google Shape;506;p30"/>
          <p:cNvSpPr/>
          <p:nvPr/>
        </p:nvSpPr>
        <p:spPr>
          <a:xfrm>
            <a:off x="16731714" y="2882279"/>
            <a:ext cx="712285" cy="1070567"/>
          </a:xfrm>
          <a:custGeom>
            <a:rect b="b" l="l" r="r" t="t"/>
            <a:pathLst>
              <a:path extrusionOk="0" h="1070567" w="712285">
                <a:moveTo>
                  <a:pt x="0" y="0"/>
                </a:moveTo>
                <a:lnTo>
                  <a:pt x="712286" y="0"/>
                </a:lnTo>
                <a:lnTo>
                  <a:pt x="712286" y="1070567"/>
                </a:lnTo>
                <a:lnTo>
                  <a:pt x="0" y="1070567"/>
                </a:lnTo>
                <a:lnTo>
                  <a:pt x="0" y="0"/>
                </a:lnTo>
                <a:close/>
              </a:path>
            </a:pathLst>
          </a:custGeom>
          <a:blipFill rotWithShape="1">
            <a:blip r:embed="rId41">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31"/>
          <p:cNvSpPr/>
          <p:nvPr/>
        </p:nvSpPr>
        <p:spPr>
          <a:xfrm>
            <a:off x="9144000" y="0"/>
            <a:ext cx="9144000" cy="10287000"/>
          </a:xfrm>
          <a:custGeom>
            <a:rect b="b" l="l" r="r" t="t"/>
            <a:pathLst>
              <a:path extrusionOk="0" h="2709333" w="2408296">
                <a:moveTo>
                  <a:pt x="0" y="0"/>
                </a:moveTo>
                <a:lnTo>
                  <a:pt x="2408296" y="0"/>
                </a:lnTo>
                <a:lnTo>
                  <a:pt x="2408296" y="2709333"/>
                </a:lnTo>
                <a:lnTo>
                  <a:pt x="0" y="2709333"/>
                </a:lnTo>
                <a:close/>
              </a:path>
            </a:pathLst>
          </a:custGeom>
          <a:solidFill>
            <a:srgbClr val="FFFFFF"/>
          </a:solidFill>
          <a:ln>
            <a:noFill/>
          </a:ln>
        </p:spPr>
      </p:sp>
      <p:pic>
        <p:nvPicPr>
          <p:cNvPr id="512" name="Google Shape;512;p31"/>
          <p:cNvPicPr preferRelativeResize="0"/>
          <p:nvPr/>
        </p:nvPicPr>
        <p:blipFill>
          <a:blip r:embed="rId3">
            <a:alphaModFix/>
          </a:blip>
          <a:stretch>
            <a:fillRect/>
          </a:stretch>
        </p:blipFill>
        <p:spPr>
          <a:xfrm>
            <a:off x="11378875" y="3019062"/>
            <a:ext cx="4674250" cy="1168562"/>
          </a:xfrm>
          <a:prstGeom prst="rect">
            <a:avLst/>
          </a:prstGeom>
          <a:noFill/>
          <a:ln>
            <a:noFill/>
          </a:ln>
        </p:spPr>
      </p:pic>
      <p:grpSp>
        <p:nvGrpSpPr>
          <p:cNvPr id="513" name="Google Shape;513;p31"/>
          <p:cNvGrpSpPr/>
          <p:nvPr/>
        </p:nvGrpSpPr>
        <p:grpSpPr>
          <a:xfrm>
            <a:off x="0" y="-144661"/>
            <a:ext cx="9144000" cy="10431661"/>
            <a:chOff x="0" y="-38100"/>
            <a:chExt cx="2408296" cy="2747433"/>
          </a:xfrm>
        </p:grpSpPr>
        <p:sp>
          <p:nvSpPr>
            <p:cNvPr id="514" name="Google Shape;514;p31"/>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EFEFEF"/>
            </a:solidFill>
            <a:ln>
              <a:noFill/>
            </a:ln>
          </p:spPr>
        </p:sp>
        <p:sp>
          <p:nvSpPr>
            <p:cNvPr id="515" name="Google Shape;515;p31"/>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16" name="Google Shape;516;p31"/>
          <p:cNvPicPr preferRelativeResize="0"/>
          <p:nvPr/>
        </p:nvPicPr>
        <p:blipFill rotWithShape="1">
          <a:blip r:embed="rId4">
            <a:alphaModFix/>
          </a:blip>
          <a:srcRect b="4998" l="0" r="0" t="5000"/>
          <a:stretch/>
        </p:blipFill>
        <p:spPr>
          <a:xfrm>
            <a:off x="0" y="0"/>
            <a:ext cx="9144000" cy="10287000"/>
          </a:xfrm>
          <a:prstGeom prst="rect">
            <a:avLst/>
          </a:prstGeom>
          <a:noFill/>
          <a:ln>
            <a:noFill/>
          </a:ln>
        </p:spPr>
      </p:pic>
      <p:sp>
        <p:nvSpPr>
          <p:cNvPr id="517" name="Google Shape;517;p31"/>
          <p:cNvSpPr txBox="1"/>
          <p:nvPr/>
        </p:nvSpPr>
        <p:spPr>
          <a:xfrm>
            <a:off x="9852936" y="1125600"/>
            <a:ext cx="7726128" cy="854075"/>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1" i="0" lang="en-US" sz="5000" u="none" cap="none" strike="noStrike">
                <a:solidFill>
                  <a:srgbClr val="F56553"/>
                </a:solidFill>
                <a:latin typeface="Poppins"/>
                <a:ea typeface="Poppins"/>
                <a:cs typeface="Poppins"/>
                <a:sym typeface="Poppins"/>
              </a:rPr>
              <a:t>CREDITS</a:t>
            </a:r>
            <a:endParaRPr/>
          </a:p>
        </p:txBody>
      </p:sp>
      <p:sp>
        <p:nvSpPr>
          <p:cNvPr id="518" name="Google Shape;518;p31"/>
          <p:cNvSpPr txBox="1"/>
          <p:nvPr/>
        </p:nvSpPr>
        <p:spPr>
          <a:xfrm>
            <a:off x="10874069" y="4613848"/>
            <a:ext cx="5683862" cy="74676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000000"/>
                </a:solidFill>
                <a:latin typeface="Poppins"/>
                <a:ea typeface="Poppins"/>
                <a:cs typeface="Poppins"/>
                <a:sym typeface="Poppins"/>
              </a:rPr>
              <a:t>This presentation template is free for everyone to use thanks to the following:</a:t>
            </a:r>
            <a:endParaRPr/>
          </a:p>
        </p:txBody>
      </p:sp>
      <p:sp>
        <p:nvSpPr>
          <p:cNvPr id="519" name="Google Shape;519;p31"/>
          <p:cNvSpPr txBox="1"/>
          <p:nvPr/>
        </p:nvSpPr>
        <p:spPr>
          <a:xfrm>
            <a:off x="11125230" y="6200396"/>
            <a:ext cx="5181540" cy="37528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000000"/>
                </a:solidFill>
                <a:latin typeface="Poppins"/>
                <a:ea typeface="Poppins"/>
                <a:cs typeface="Poppins"/>
                <a:sym typeface="Poppins"/>
              </a:rPr>
              <a:t>for the presentation template</a:t>
            </a:r>
            <a:endParaRPr/>
          </a:p>
        </p:txBody>
      </p:sp>
      <p:sp>
        <p:nvSpPr>
          <p:cNvPr id="520" name="Google Shape;520;p31"/>
          <p:cNvSpPr txBox="1"/>
          <p:nvPr/>
        </p:nvSpPr>
        <p:spPr>
          <a:xfrm>
            <a:off x="11125230" y="7382765"/>
            <a:ext cx="5181540" cy="37528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000000"/>
                </a:solidFill>
                <a:latin typeface="Poppins"/>
                <a:ea typeface="Poppins"/>
                <a:cs typeface="Poppins"/>
                <a:sym typeface="Poppins"/>
              </a:rPr>
              <a:t>for the photos</a:t>
            </a:r>
            <a:endParaRPr/>
          </a:p>
        </p:txBody>
      </p:sp>
      <p:sp>
        <p:nvSpPr>
          <p:cNvPr id="521" name="Google Shape;521;p31"/>
          <p:cNvSpPr txBox="1"/>
          <p:nvPr/>
        </p:nvSpPr>
        <p:spPr>
          <a:xfrm>
            <a:off x="12215937" y="5747958"/>
            <a:ext cx="3000126" cy="37528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US" sz="2100" u="none" cap="none" strike="noStrike">
                <a:solidFill>
                  <a:srgbClr val="F56553"/>
                </a:solidFill>
                <a:latin typeface="Poppins"/>
                <a:ea typeface="Poppins"/>
                <a:cs typeface="Poppins"/>
                <a:sym typeface="Poppins"/>
              </a:rPr>
              <a:t>SlidesCarnival</a:t>
            </a:r>
            <a:endParaRPr/>
          </a:p>
        </p:txBody>
      </p:sp>
      <p:sp>
        <p:nvSpPr>
          <p:cNvPr id="522" name="Google Shape;522;p31"/>
          <p:cNvSpPr txBox="1"/>
          <p:nvPr/>
        </p:nvSpPr>
        <p:spPr>
          <a:xfrm>
            <a:off x="12215937" y="6930328"/>
            <a:ext cx="3000126" cy="37528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US" sz="2100" u="none" cap="none" strike="noStrike">
                <a:solidFill>
                  <a:srgbClr val="F56553"/>
                </a:solidFill>
                <a:latin typeface="Poppins"/>
                <a:ea typeface="Poppins"/>
                <a:cs typeface="Poppins"/>
                <a:sym typeface="Poppins"/>
              </a:rPr>
              <a:t>Pexels</a:t>
            </a:r>
            <a:endParaRPr/>
          </a:p>
        </p:txBody>
      </p:sp>
      <p:sp>
        <p:nvSpPr>
          <p:cNvPr id="523" name="Google Shape;523;p31"/>
          <p:cNvSpPr txBox="1"/>
          <p:nvPr/>
        </p:nvSpPr>
        <p:spPr>
          <a:xfrm>
            <a:off x="11125230" y="8636080"/>
            <a:ext cx="5181540" cy="606140"/>
          </a:xfrm>
          <a:prstGeom prst="rect">
            <a:avLst/>
          </a:prstGeom>
          <a:noFill/>
          <a:ln>
            <a:noFill/>
          </a:ln>
        </p:spPr>
        <p:txBody>
          <a:bodyPr anchorCtr="0" anchor="t" bIns="0" lIns="0" spcFirstLastPara="1" rIns="0" wrap="square" tIns="0">
            <a:spAutoFit/>
          </a:bodyPr>
          <a:lstStyle/>
          <a:p>
            <a:pPr indent="0" lvl="0" marL="0" marR="0" rtl="0" algn="ctr">
              <a:lnSpc>
                <a:spcPct val="131007"/>
              </a:lnSpc>
              <a:spcBef>
                <a:spcPts val="0"/>
              </a:spcBef>
              <a:spcAft>
                <a:spcPts val="0"/>
              </a:spcAft>
              <a:buNone/>
            </a:pPr>
            <a:r>
              <a:rPr b="1" i="0" lang="en-US" sz="3554" u="none" cap="none" strike="noStrike">
                <a:solidFill>
                  <a:srgbClr val="0126B4"/>
                </a:solidFill>
                <a:latin typeface="Poppins"/>
                <a:ea typeface="Poppins"/>
                <a:cs typeface="Poppins"/>
                <a:sym typeface="Poppins"/>
              </a:rPr>
              <a:t>HAPPY DESIGNING </a:t>
            </a:r>
            <a:endParaRPr/>
          </a:p>
        </p:txBody>
      </p:sp>
      <p:sp>
        <p:nvSpPr>
          <p:cNvPr id="524" name="Google Shape;524;p31"/>
          <p:cNvSpPr/>
          <p:nvPr/>
        </p:nvSpPr>
        <p:spPr>
          <a:xfrm>
            <a:off x="16179947" y="8260697"/>
            <a:ext cx="947158" cy="1423581"/>
          </a:xfrm>
          <a:custGeom>
            <a:rect b="b" l="l" r="r" t="t"/>
            <a:pathLst>
              <a:path extrusionOk="0" h="1423581" w="947158">
                <a:moveTo>
                  <a:pt x="0" y="0"/>
                </a:moveTo>
                <a:lnTo>
                  <a:pt x="947158" y="0"/>
                </a:lnTo>
                <a:lnTo>
                  <a:pt x="947158" y="1423581"/>
                </a:lnTo>
                <a:lnTo>
                  <a:pt x="0" y="1423581"/>
                </a:lnTo>
                <a:lnTo>
                  <a:pt x="0" y="0"/>
                </a:lnTo>
                <a:close/>
              </a:path>
            </a:pathLst>
          </a:custGeom>
          <a:blipFill rotWithShape="1">
            <a:blip r:embed="rId5">
              <a:alphaModFix/>
            </a:blip>
            <a:stretch>
              <a:fillRect b="0" l="0" r="0" t="0"/>
            </a:stretch>
          </a:blipFill>
          <a:ln>
            <a:noFill/>
          </a:ln>
        </p:spPr>
      </p:sp>
      <p:sp>
        <p:nvSpPr>
          <p:cNvPr id="525" name="Google Shape;525;p31"/>
          <p:cNvSpPr/>
          <p:nvPr/>
        </p:nvSpPr>
        <p:spPr>
          <a:xfrm>
            <a:off x="10304895" y="8260697"/>
            <a:ext cx="947158" cy="1423581"/>
          </a:xfrm>
          <a:custGeom>
            <a:rect b="b" l="l" r="r" t="t"/>
            <a:pathLst>
              <a:path extrusionOk="0" h="1423581" w="947158">
                <a:moveTo>
                  <a:pt x="0" y="0"/>
                </a:moveTo>
                <a:lnTo>
                  <a:pt x="947158" y="0"/>
                </a:lnTo>
                <a:lnTo>
                  <a:pt x="947158" y="1423581"/>
                </a:lnTo>
                <a:lnTo>
                  <a:pt x="0" y="1423581"/>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94" name="Shape 94"/>
        <p:cNvGrpSpPr/>
        <p:nvPr/>
      </p:nvGrpSpPr>
      <p:grpSpPr>
        <a:xfrm>
          <a:off x="0" y="0"/>
          <a:ext cx="0" cy="0"/>
          <a:chOff x="0" y="0"/>
          <a:chExt cx="0" cy="0"/>
        </a:xfrm>
      </p:grpSpPr>
      <p:sp>
        <p:nvSpPr>
          <p:cNvPr id="95" name="Google Shape;95;p14"/>
          <p:cNvSpPr/>
          <p:nvPr/>
        </p:nvSpPr>
        <p:spPr>
          <a:xfrm>
            <a:off x="12502228" y="6493626"/>
            <a:ext cx="4373137" cy="2377893"/>
          </a:xfrm>
          <a:custGeom>
            <a:rect b="b" l="l" r="r" t="t"/>
            <a:pathLst>
              <a:path extrusionOk="0" h="2377893" w="4373137">
                <a:moveTo>
                  <a:pt x="0" y="0"/>
                </a:moveTo>
                <a:lnTo>
                  <a:pt x="4373138" y="0"/>
                </a:lnTo>
                <a:lnTo>
                  <a:pt x="4373138" y="2377894"/>
                </a:lnTo>
                <a:lnTo>
                  <a:pt x="0" y="2377894"/>
                </a:lnTo>
                <a:lnTo>
                  <a:pt x="0" y="0"/>
                </a:lnTo>
                <a:close/>
              </a:path>
            </a:pathLst>
          </a:custGeom>
          <a:blipFill rotWithShape="1">
            <a:blip r:embed="rId3">
              <a:alphaModFix/>
            </a:blip>
            <a:stretch>
              <a:fillRect b="0" l="0" r="0" t="0"/>
            </a:stretch>
          </a:blipFill>
          <a:ln>
            <a:noFill/>
          </a:ln>
        </p:spPr>
      </p:sp>
      <p:sp>
        <p:nvSpPr>
          <p:cNvPr id="96" name="Google Shape;96;p14"/>
          <p:cNvSpPr txBox="1"/>
          <p:nvPr/>
        </p:nvSpPr>
        <p:spPr>
          <a:xfrm>
            <a:off x="7393230" y="4096062"/>
            <a:ext cx="4251971" cy="38874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126B4"/>
                </a:solidFill>
                <a:latin typeface="Cabin"/>
                <a:ea typeface="Cabin"/>
                <a:cs typeface="Cabin"/>
                <a:sym typeface="Cabin"/>
              </a:rPr>
              <a:t>Click on the "PowerPoint" button below this presentation preview. Start editing your presentation.</a:t>
            </a:r>
            <a:endParaRPr/>
          </a:p>
          <a:p>
            <a:pPr indent="0" lvl="1" marL="0" marR="0" rtl="0" algn="ctr">
              <a:lnSpc>
                <a:spcPct val="140000"/>
              </a:lnSpc>
              <a:spcBef>
                <a:spcPts val="0"/>
              </a:spcBef>
              <a:spcAft>
                <a:spcPts val="0"/>
              </a:spcAft>
              <a:buNone/>
            </a:pPr>
            <a:r>
              <a:rPr b="0" i="0" lang="en-US" sz="2200" u="sng" cap="none" strike="noStrike">
                <a:solidFill>
                  <a:srgbClr val="0126B4"/>
                </a:solidFill>
                <a:latin typeface="Cabin"/>
                <a:ea typeface="Cabin"/>
                <a:cs typeface="Cabin"/>
                <a:sym typeface="Cabin"/>
              </a:rPr>
              <a:t>Alternative:</a:t>
            </a:r>
            <a:r>
              <a:rPr b="0" i="0" lang="en-US" sz="2200" u="none" cap="none" strike="noStrike">
                <a:solidFill>
                  <a:srgbClr val="0126B4"/>
                </a:solidFill>
                <a:latin typeface="Cabin"/>
                <a:ea typeface="Cabin"/>
                <a:cs typeface="Cabin"/>
                <a:sym typeface="Cabin"/>
              </a:rPr>
              <a:t> From Canva template file, Click on the "Share" button on the top right corner in Canva and click on "More" at the bottom of the menu. Enter "PowerPoint" in the search bar and click on the PowerPoint icon to download.</a:t>
            </a:r>
            <a:endParaRPr/>
          </a:p>
        </p:txBody>
      </p:sp>
      <p:sp>
        <p:nvSpPr>
          <p:cNvPr id="97" name="Google Shape;97;p14"/>
          <p:cNvSpPr txBox="1"/>
          <p:nvPr/>
        </p:nvSpPr>
        <p:spPr>
          <a:xfrm>
            <a:off x="1028700" y="1103829"/>
            <a:ext cx="16230600" cy="1154667"/>
          </a:xfrm>
          <a:prstGeom prst="rect">
            <a:avLst/>
          </a:prstGeom>
          <a:noFill/>
          <a:ln>
            <a:noFill/>
          </a:ln>
        </p:spPr>
        <p:txBody>
          <a:bodyPr anchorCtr="0" anchor="t" bIns="0" lIns="0" spcFirstLastPara="1" rIns="0" wrap="square" tIns="0">
            <a:spAutoFit/>
          </a:bodyPr>
          <a:lstStyle/>
          <a:p>
            <a:pPr indent="0" lvl="0" marL="0" marR="0" rtl="0" algn="ctr">
              <a:lnSpc>
                <a:spcPct val="120011"/>
              </a:lnSpc>
              <a:spcBef>
                <a:spcPts val="0"/>
              </a:spcBef>
              <a:spcAft>
                <a:spcPts val="0"/>
              </a:spcAft>
              <a:buNone/>
            </a:pPr>
            <a:r>
              <a:rPr b="1" i="0" lang="en-US" sz="7171" u="none" cap="none" strike="noStrike">
                <a:solidFill>
                  <a:srgbClr val="F56553"/>
                </a:solidFill>
                <a:latin typeface="Poppins"/>
                <a:ea typeface="Poppins"/>
                <a:cs typeface="Poppins"/>
                <a:sym typeface="Poppins"/>
              </a:rPr>
              <a:t>HOW TO USE THIS PRESENTATION</a:t>
            </a:r>
            <a:endParaRPr/>
          </a:p>
        </p:txBody>
      </p:sp>
      <p:sp>
        <p:nvSpPr>
          <p:cNvPr id="98" name="Google Shape;98;p14"/>
          <p:cNvSpPr txBox="1"/>
          <p:nvPr/>
        </p:nvSpPr>
        <p:spPr>
          <a:xfrm>
            <a:off x="969063" y="4096062"/>
            <a:ext cx="5141301" cy="38874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0126B4"/>
                </a:solidFill>
                <a:latin typeface="Cabin"/>
                <a:ea typeface="Cabin"/>
                <a:cs typeface="Cabin"/>
                <a:sym typeface="Cabin"/>
              </a:rPr>
              <a:t>Click on the "Google Slides" button below this presentation preview. Make sure to sign in to your Google account. Click on "Make a copy." Start editing your presentation.</a:t>
            </a:r>
            <a:endParaRPr/>
          </a:p>
          <a:p>
            <a:pPr indent="0" lvl="0" marL="0" marR="0" rtl="0" algn="ctr">
              <a:lnSpc>
                <a:spcPct val="140000"/>
              </a:lnSpc>
              <a:spcBef>
                <a:spcPts val="0"/>
              </a:spcBef>
              <a:spcAft>
                <a:spcPts val="0"/>
              </a:spcAft>
              <a:buNone/>
            </a:pPr>
            <a:r>
              <a:rPr b="0" i="0" lang="en-US" sz="2200" u="sng" cap="none" strike="noStrike">
                <a:solidFill>
                  <a:srgbClr val="0126B4"/>
                </a:solidFill>
                <a:latin typeface="Cabin"/>
                <a:ea typeface="Cabin"/>
                <a:cs typeface="Cabin"/>
                <a:sym typeface="Cabin"/>
              </a:rPr>
              <a:t>Alternative:</a:t>
            </a:r>
            <a:r>
              <a:rPr b="0" i="0" lang="en-US" sz="2200" u="none" cap="none" strike="noStrike">
                <a:solidFill>
                  <a:srgbClr val="0126B4"/>
                </a:solidFill>
                <a:latin typeface="Cabin"/>
                <a:ea typeface="Cabin"/>
                <a:cs typeface="Cabin"/>
                <a:sym typeface="Cabin"/>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99" name="Google Shape;99;p14"/>
          <p:cNvSpPr txBox="1"/>
          <p:nvPr/>
        </p:nvSpPr>
        <p:spPr>
          <a:xfrm>
            <a:off x="969063" y="3259508"/>
            <a:ext cx="514130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126B4"/>
                </a:solidFill>
                <a:latin typeface="Cabin"/>
                <a:ea typeface="Cabin"/>
                <a:cs typeface="Cabin"/>
                <a:sym typeface="Cabin"/>
              </a:rPr>
              <a:t>Google Slides</a:t>
            </a:r>
            <a:endParaRPr/>
          </a:p>
        </p:txBody>
      </p:sp>
      <p:sp>
        <p:nvSpPr>
          <p:cNvPr id="100" name="Google Shape;100;p14"/>
          <p:cNvSpPr txBox="1"/>
          <p:nvPr/>
        </p:nvSpPr>
        <p:spPr>
          <a:xfrm>
            <a:off x="6948565" y="3259508"/>
            <a:ext cx="514130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126B4"/>
                </a:solidFill>
                <a:latin typeface="Cabin"/>
                <a:ea typeface="Cabin"/>
                <a:cs typeface="Cabin"/>
                <a:sym typeface="Cabin"/>
              </a:rPr>
              <a:t>PowerPoint</a:t>
            </a:r>
            <a:endParaRPr/>
          </a:p>
        </p:txBody>
      </p:sp>
      <p:sp>
        <p:nvSpPr>
          <p:cNvPr id="101" name="Google Shape;101;p14"/>
          <p:cNvSpPr txBox="1"/>
          <p:nvPr/>
        </p:nvSpPr>
        <p:spPr>
          <a:xfrm>
            <a:off x="12501933" y="4096062"/>
            <a:ext cx="4373432" cy="154432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126B4"/>
                </a:solidFill>
                <a:latin typeface="Cabin"/>
                <a:ea typeface="Cabin"/>
                <a:cs typeface="Cabin"/>
                <a:sym typeface="Cabin"/>
              </a:rPr>
              <a:t>Click on the "Canva" button under this presentation preview. Start editing your presentation. You need to sign in to your Canva account.</a:t>
            </a:r>
            <a:endParaRPr/>
          </a:p>
        </p:txBody>
      </p:sp>
      <p:sp>
        <p:nvSpPr>
          <p:cNvPr id="102" name="Google Shape;102;p14"/>
          <p:cNvSpPr txBox="1"/>
          <p:nvPr/>
        </p:nvSpPr>
        <p:spPr>
          <a:xfrm>
            <a:off x="12117999" y="3259508"/>
            <a:ext cx="514130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126B4"/>
                </a:solidFill>
                <a:latin typeface="Cabin"/>
                <a:ea typeface="Cabin"/>
                <a:cs typeface="Cabin"/>
                <a:sym typeface="Cabin"/>
              </a:rPr>
              <a:t>Canva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06" name="Shape 106"/>
        <p:cNvGrpSpPr/>
        <p:nvPr/>
      </p:nvGrpSpPr>
      <p:grpSpPr>
        <a:xfrm>
          <a:off x="0" y="0"/>
          <a:ext cx="0" cy="0"/>
          <a:chOff x="0" y="0"/>
          <a:chExt cx="0" cy="0"/>
        </a:xfrm>
      </p:grpSpPr>
      <p:sp>
        <p:nvSpPr>
          <p:cNvPr id="107" name="Google Shape;107;p15"/>
          <p:cNvSpPr/>
          <p:nvPr/>
        </p:nvSpPr>
        <p:spPr>
          <a:xfrm>
            <a:off x="12753053" y="1495836"/>
            <a:ext cx="4084626" cy="3768068"/>
          </a:xfrm>
          <a:custGeom>
            <a:rect b="b" l="l" r="r" t="t"/>
            <a:pathLst>
              <a:path extrusionOk="0" h="3768068" w="4084626">
                <a:moveTo>
                  <a:pt x="0" y="0"/>
                </a:moveTo>
                <a:lnTo>
                  <a:pt x="4084626" y="0"/>
                </a:lnTo>
                <a:lnTo>
                  <a:pt x="4084626" y="3768068"/>
                </a:lnTo>
                <a:lnTo>
                  <a:pt x="0" y="3768068"/>
                </a:lnTo>
                <a:lnTo>
                  <a:pt x="0" y="0"/>
                </a:lnTo>
                <a:close/>
              </a:path>
            </a:pathLst>
          </a:custGeom>
          <a:blipFill rotWithShape="1">
            <a:blip r:embed="rId3">
              <a:alphaModFix/>
            </a:blip>
            <a:stretch>
              <a:fillRect b="0" l="0" r="0" t="0"/>
            </a:stretch>
          </a:blipFill>
          <a:ln>
            <a:noFill/>
          </a:ln>
        </p:spPr>
      </p:sp>
      <p:sp>
        <p:nvSpPr>
          <p:cNvPr id="108" name="Google Shape;108;p15"/>
          <p:cNvSpPr txBox="1"/>
          <p:nvPr/>
        </p:nvSpPr>
        <p:spPr>
          <a:xfrm>
            <a:off x="6402636" y="3108407"/>
            <a:ext cx="3306074" cy="5143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126B4"/>
                </a:solidFill>
                <a:latin typeface="Poppins SemiBold"/>
                <a:ea typeface="Poppins SemiBold"/>
                <a:cs typeface="Poppins SemiBold"/>
                <a:sym typeface="Poppins SemiBold"/>
              </a:rPr>
              <a:t>Our Products</a:t>
            </a:r>
            <a:endParaRPr/>
          </a:p>
        </p:txBody>
      </p:sp>
      <p:sp>
        <p:nvSpPr>
          <p:cNvPr id="109" name="Google Shape;109;p15"/>
          <p:cNvSpPr txBox="1"/>
          <p:nvPr/>
        </p:nvSpPr>
        <p:spPr>
          <a:xfrm>
            <a:off x="1507505" y="3108407"/>
            <a:ext cx="3306074" cy="5143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126B4"/>
                </a:solidFill>
                <a:latin typeface="Poppins SemiBold"/>
                <a:ea typeface="Poppins SemiBold"/>
                <a:cs typeface="Poppins SemiBold"/>
                <a:sym typeface="Poppins SemiBold"/>
              </a:rPr>
              <a:t>Introduction</a:t>
            </a:r>
            <a:endParaRPr/>
          </a:p>
        </p:txBody>
      </p:sp>
      <p:sp>
        <p:nvSpPr>
          <p:cNvPr id="110" name="Google Shape;110;p15"/>
          <p:cNvSpPr txBox="1"/>
          <p:nvPr/>
        </p:nvSpPr>
        <p:spPr>
          <a:xfrm>
            <a:off x="1507505" y="3679907"/>
            <a:ext cx="3306000" cy="74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0126B4"/>
                </a:solidFill>
                <a:latin typeface="Cabin"/>
                <a:ea typeface="Cabin"/>
                <a:cs typeface="Cabin"/>
                <a:sym typeface="Cabin"/>
              </a:rPr>
              <a:t>Elaborate on what</a:t>
            </a:r>
            <a:endParaRPr/>
          </a:p>
          <a:p>
            <a:pPr indent="0" lvl="1" marL="0" marR="0" rtl="0" algn="ctr">
              <a:lnSpc>
                <a:spcPct val="120000"/>
              </a:lnSpc>
              <a:spcBef>
                <a:spcPts val="0"/>
              </a:spcBef>
              <a:spcAft>
                <a:spcPts val="0"/>
              </a:spcAft>
              <a:buNone/>
            </a:pPr>
            <a:r>
              <a:rPr b="0" i="0" lang="en-US" sz="2200" u="none" cap="none" strike="noStrike">
                <a:solidFill>
                  <a:srgbClr val="0126B4"/>
                </a:solidFill>
                <a:latin typeface="Cabin"/>
                <a:ea typeface="Cabin"/>
                <a:cs typeface="Cabin"/>
                <a:sym typeface="Cabin"/>
              </a:rPr>
              <a:t>you want to discuss.</a:t>
            </a:r>
            <a:endParaRPr/>
          </a:p>
        </p:txBody>
      </p:sp>
      <p:sp>
        <p:nvSpPr>
          <p:cNvPr id="111" name="Google Shape;111;p15"/>
          <p:cNvSpPr txBox="1"/>
          <p:nvPr/>
        </p:nvSpPr>
        <p:spPr>
          <a:xfrm>
            <a:off x="6402636" y="3679907"/>
            <a:ext cx="3306000" cy="74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0126B4"/>
                </a:solidFill>
                <a:latin typeface="Cabin"/>
                <a:ea typeface="Cabin"/>
                <a:cs typeface="Cabin"/>
                <a:sym typeface="Cabin"/>
              </a:rPr>
              <a:t>Elaborate on what</a:t>
            </a:r>
            <a:endParaRPr/>
          </a:p>
          <a:p>
            <a:pPr indent="0" lvl="1" marL="0" marR="0" rtl="0" algn="ctr">
              <a:lnSpc>
                <a:spcPct val="120000"/>
              </a:lnSpc>
              <a:spcBef>
                <a:spcPts val="0"/>
              </a:spcBef>
              <a:spcAft>
                <a:spcPts val="0"/>
              </a:spcAft>
              <a:buNone/>
            </a:pPr>
            <a:r>
              <a:rPr b="0" i="0" lang="en-US" sz="2200" u="none" cap="none" strike="noStrike">
                <a:solidFill>
                  <a:srgbClr val="0126B4"/>
                </a:solidFill>
                <a:latin typeface="Cabin"/>
                <a:ea typeface="Cabin"/>
                <a:cs typeface="Cabin"/>
                <a:sym typeface="Cabin"/>
              </a:rPr>
              <a:t>you want to discuss.</a:t>
            </a:r>
            <a:endParaRPr/>
          </a:p>
        </p:txBody>
      </p:sp>
      <p:sp>
        <p:nvSpPr>
          <p:cNvPr id="112" name="Google Shape;112;p15"/>
          <p:cNvSpPr txBox="1"/>
          <p:nvPr/>
        </p:nvSpPr>
        <p:spPr>
          <a:xfrm>
            <a:off x="1507505" y="7575368"/>
            <a:ext cx="3306000" cy="74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0126B4"/>
                </a:solidFill>
                <a:latin typeface="Cabin"/>
                <a:ea typeface="Cabin"/>
                <a:cs typeface="Cabin"/>
                <a:sym typeface="Cabin"/>
              </a:rPr>
              <a:t>Elaborate on what</a:t>
            </a:r>
            <a:endParaRPr/>
          </a:p>
          <a:p>
            <a:pPr indent="0" lvl="1" marL="0" marR="0" rtl="0" algn="ctr">
              <a:lnSpc>
                <a:spcPct val="120000"/>
              </a:lnSpc>
              <a:spcBef>
                <a:spcPts val="0"/>
              </a:spcBef>
              <a:spcAft>
                <a:spcPts val="0"/>
              </a:spcAft>
              <a:buNone/>
            </a:pPr>
            <a:r>
              <a:rPr b="0" i="0" lang="en-US" sz="2200" u="none" cap="none" strike="noStrike">
                <a:solidFill>
                  <a:srgbClr val="0126B4"/>
                </a:solidFill>
                <a:latin typeface="Cabin"/>
                <a:ea typeface="Cabin"/>
                <a:cs typeface="Cabin"/>
                <a:sym typeface="Cabin"/>
              </a:rPr>
              <a:t>you want to discuss.</a:t>
            </a:r>
            <a:endParaRPr/>
          </a:p>
        </p:txBody>
      </p:sp>
      <p:sp>
        <p:nvSpPr>
          <p:cNvPr id="113" name="Google Shape;113;p15"/>
          <p:cNvSpPr txBox="1"/>
          <p:nvPr/>
        </p:nvSpPr>
        <p:spPr>
          <a:xfrm>
            <a:off x="6402636" y="7575368"/>
            <a:ext cx="3306000" cy="74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0126B4"/>
                </a:solidFill>
                <a:latin typeface="Cabin"/>
                <a:ea typeface="Cabin"/>
                <a:cs typeface="Cabin"/>
                <a:sym typeface="Cabin"/>
              </a:rPr>
              <a:t>Elaborate on what</a:t>
            </a:r>
            <a:endParaRPr/>
          </a:p>
          <a:p>
            <a:pPr indent="0" lvl="1" marL="0" marR="0" rtl="0" algn="ctr">
              <a:lnSpc>
                <a:spcPct val="120000"/>
              </a:lnSpc>
              <a:spcBef>
                <a:spcPts val="0"/>
              </a:spcBef>
              <a:spcAft>
                <a:spcPts val="0"/>
              </a:spcAft>
              <a:buNone/>
            </a:pPr>
            <a:r>
              <a:rPr b="0" i="0" lang="en-US" sz="2200" u="none" cap="none" strike="noStrike">
                <a:solidFill>
                  <a:srgbClr val="0126B4"/>
                </a:solidFill>
                <a:latin typeface="Cabin"/>
                <a:ea typeface="Cabin"/>
                <a:cs typeface="Cabin"/>
                <a:sym typeface="Cabin"/>
              </a:rPr>
              <a:t>you want to discuss.</a:t>
            </a:r>
            <a:endParaRPr/>
          </a:p>
        </p:txBody>
      </p:sp>
      <p:sp>
        <p:nvSpPr>
          <p:cNvPr id="114" name="Google Shape;114;p15"/>
          <p:cNvSpPr txBox="1"/>
          <p:nvPr/>
        </p:nvSpPr>
        <p:spPr>
          <a:xfrm>
            <a:off x="1263303" y="6746606"/>
            <a:ext cx="3794478" cy="5143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126B4"/>
                </a:solidFill>
                <a:latin typeface="Poppins SemiBold"/>
                <a:ea typeface="Poppins SemiBold"/>
                <a:cs typeface="Poppins SemiBold"/>
                <a:sym typeface="Poppins SemiBold"/>
              </a:rPr>
              <a:t>About Us</a:t>
            </a:r>
            <a:endParaRPr/>
          </a:p>
        </p:txBody>
      </p:sp>
      <p:sp>
        <p:nvSpPr>
          <p:cNvPr id="115" name="Google Shape;115;p15"/>
          <p:cNvSpPr txBox="1"/>
          <p:nvPr/>
        </p:nvSpPr>
        <p:spPr>
          <a:xfrm>
            <a:off x="6158433" y="6746606"/>
            <a:ext cx="3794478" cy="5143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126B4"/>
                </a:solidFill>
                <a:latin typeface="Poppins SemiBold"/>
                <a:ea typeface="Poppins SemiBold"/>
                <a:cs typeface="Poppins SemiBold"/>
                <a:sym typeface="Poppins SemiBold"/>
              </a:rPr>
              <a:t>Programs</a:t>
            </a:r>
            <a:endParaRPr/>
          </a:p>
        </p:txBody>
      </p:sp>
      <p:sp>
        <p:nvSpPr>
          <p:cNvPr id="116" name="Google Shape;116;p15"/>
          <p:cNvSpPr txBox="1"/>
          <p:nvPr/>
        </p:nvSpPr>
        <p:spPr>
          <a:xfrm>
            <a:off x="10920276" y="5700882"/>
            <a:ext cx="5917500" cy="24282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7171" u="none" cap="none" strike="noStrike">
                <a:solidFill>
                  <a:srgbClr val="F56553"/>
                </a:solidFill>
                <a:latin typeface="Poppins"/>
                <a:ea typeface="Poppins"/>
                <a:cs typeface="Poppins"/>
                <a:sym typeface="Poppins"/>
              </a:rPr>
              <a:t>TABLE OF CONTENTS</a:t>
            </a:r>
            <a:endParaRPr/>
          </a:p>
        </p:txBody>
      </p:sp>
      <p:sp>
        <p:nvSpPr>
          <p:cNvPr id="117" name="Google Shape;117;p15"/>
          <p:cNvSpPr txBox="1"/>
          <p:nvPr/>
        </p:nvSpPr>
        <p:spPr>
          <a:xfrm>
            <a:off x="2533374" y="1881700"/>
            <a:ext cx="1254300" cy="1103700"/>
          </a:xfrm>
          <a:prstGeom prst="rect">
            <a:avLst/>
          </a:prstGeom>
          <a:noFill/>
          <a:ln>
            <a:noFill/>
          </a:ln>
        </p:spPr>
        <p:txBody>
          <a:bodyPr anchorCtr="0" anchor="t" bIns="0" lIns="0" spcFirstLastPara="1" rIns="0" wrap="square" tIns="0">
            <a:spAutoFit/>
          </a:bodyPr>
          <a:lstStyle/>
          <a:p>
            <a:pPr indent="0" lvl="0" marL="0" marR="0" rtl="0" algn="ctr">
              <a:lnSpc>
                <a:spcPct val="120011"/>
              </a:lnSpc>
              <a:spcBef>
                <a:spcPts val="0"/>
              </a:spcBef>
              <a:spcAft>
                <a:spcPts val="0"/>
              </a:spcAft>
              <a:buNone/>
            </a:pPr>
            <a:r>
              <a:rPr b="1" i="0" lang="en-US" sz="7171" u="none" cap="none" strike="noStrike">
                <a:solidFill>
                  <a:srgbClr val="F56553"/>
                </a:solidFill>
                <a:latin typeface="Poppins"/>
                <a:ea typeface="Poppins"/>
                <a:cs typeface="Poppins"/>
                <a:sym typeface="Poppins"/>
              </a:rPr>
              <a:t>01</a:t>
            </a:r>
            <a:endParaRPr/>
          </a:p>
        </p:txBody>
      </p:sp>
      <p:sp>
        <p:nvSpPr>
          <p:cNvPr id="118" name="Google Shape;118;p15"/>
          <p:cNvSpPr txBox="1"/>
          <p:nvPr/>
        </p:nvSpPr>
        <p:spPr>
          <a:xfrm>
            <a:off x="7328251" y="1884750"/>
            <a:ext cx="1455000" cy="1103700"/>
          </a:xfrm>
          <a:prstGeom prst="rect">
            <a:avLst/>
          </a:prstGeom>
          <a:noFill/>
          <a:ln>
            <a:noFill/>
          </a:ln>
        </p:spPr>
        <p:txBody>
          <a:bodyPr anchorCtr="0" anchor="t" bIns="0" lIns="0" spcFirstLastPara="1" rIns="0" wrap="square" tIns="0">
            <a:spAutoFit/>
          </a:bodyPr>
          <a:lstStyle/>
          <a:p>
            <a:pPr indent="0" lvl="0" marL="0" marR="0" rtl="0" algn="ctr">
              <a:lnSpc>
                <a:spcPct val="120011"/>
              </a:lnSpc>
              <a:spcBef>
                <a:spcPts val="0"/>
              </a:spcBef>
              <a:spcAft>
                <a:spcPts val="0"/>
              </a:spcAft>
              <a:buNone/>
            </a:pPr>
            <a:r>
              <a:rPr b="1" i="0" lang="en-US" sz="7171" u="none" cap="none" strike="noStrike">
                <a:solidFill>
                  <a:srgbClr val="F56553"/>
                </a:solidFill>
                <a:latin typeface="Poppins"/>
                <a:ea typeface="Poppins"/>
                <a:cs typeface="Poppins"/>
                <a:sym typeface="Poppins"/>
              </a:rPr>
              <a:t>02</a:t>
            </a:r>
            <a:endParaRPr/>
          </a:p>
        </p:txBody>
      </p:sp>
      <p:sp>
        <p:nvSpPr>
          <p:cNvPr id="119" name="Google Shape;119;p15"/>
          <p:cNvSpPr txBox="1"/>
          <p:nvPr/>
        </p:nvSpPr>
        <p:spPr>
          <a:xfrm>
            <a:off x="2286573" y="5301525"/>
            <a:ext cx="1747800" cy="1103700"/>
          </a:xfrm>
          <a:prstGeom prst="rect">
            <a:avLst/>
          </a:prstGeom>
          <a:noFill/>
          <a:ln>
            <a:noFill/>
          </a:ln>
        </p:spPr>
        <p:txBody>
          <a:bodyPr anchorCtr="0" anchor="t" bIns="0" lIns="0" spcFirstLastPara="1" rIns="0" wrap="square" tIns="0">
            <a:spAutoFit/>
          </a:bodyPr>
          <a:lstStyle/>
          <a:p>
            <a:pPr indent="0" lvl="0" marL="0" marR="0" rtl="0" algn="ctr">
              <a:lnSpc>
                <a:spcPct val="120011"/>
              </a:lnSpc>
              <a:spcBef>
                <a:spcPts val="0"/>
              </a:spcBef>
              <a:spcAft>
                <a:spcPts val="0"/>
              </a:spcAft>
              <a:buNone/>
            </a:pPr>
            <a:r>
              <a:rPr b="1" i="0" lang="en-US" sz="7171" u="none" cap="none" strike="noStrike">
                <a:solidFill>
                  <a:srgbClr val="F56553"/>
                </a:solidFill>
                <a:latin typeface="Poppins"/>
                <a:ea typeface="Poppins"/>
                <a:cs typeface="Poppins"/>
                <a:sym typeface="Poppins"/>
              </a:rPr>
              <a:t>03</a:t>
            </a:r>
            <a:endParaRPr/>
          </a:p>
        </p:txBody>
      </p:sp>
      <p:sp>
        <p:nvSpPr>
          <p:cNvPr id="120" name="Google Shape;120;p15"/>
          <p:cNvSpPr txBox="1"/>
          <p:nvPr/>
        </p:nvSpPr>
        <p:spPr>
          <a:xfrm>
            <a:off x="6617429" y="5301525"/>
            <a:ext cx="2876400" cy="1103700"/>
          </a:xfrm>
          <a:prstGeom prst="rect">
            <a:avLst/>
          </a:prstGeom>
          <a:noFill/>
          <a:ln>
            <a:noFill/>
          </a:ln>
        </p:spPr>
        <p:txBody>
          <a:bodyPr anchorCtr="0" anchor="t" bIns="0" lIns="0" spcFirstLastPara="1" rIns="0" wrap="square" tIns="0">
            <a:spAutoFit/>
          </a:bodyPr>
          <a:lstStyle/>
          <a:p>
            <a:pPr indent="0" lvl="0" marL="0" marR="0" rtl="0" algn="ctr">
              <a:lnSpc>
                <a:spcPct val="120011"/>
              </a:lnSpc>
              <a:spcBef>
                <a:spcPts val="0"/>
              </a:spcBef>
              <a:spcAft>
                <a:spcPts val="0"/>
              </a:spcAft>
              <a:buNone/>
            </a:pPr>
            <a:r>
              <a:rPr b="1" i="0" lang="en-US" sz="7171" u="none" cap="none" strike="noStrike">
                <a:solidFill>
                  <a:srgbClr val="F56553"/>
                </a:solidFill>
                <a:latin typeface="Poppins"/>
                <a:ea typeface="Poppins"/>
                <a:cs typeface="Poppins"/>
                <a:sym typeface="Poppins"/>
              </a:rPr>
              <a:t>04</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24" name="Shape 124"/>
        <p:cNvGrpSpPr/>
        <p:nvPr/>
      </p:nvGrpSpPr>
      <p:grpSpPr>
        <a:xfrm>
          <a:off x="0" y="0"/>
          <a:ext cx="0" cy="0"/>
          <a:chOff x="0" y="0"/>
          <a:chExt cx="0" cy="0"/>
        </a:xfrm>
      </p:grpSpPr>
      <p:pic>
        <p:nvPicPr>
          <p:cNvPr id="125" name="Google Shape;125;p16"/>
          <p:cNvPicPr preferRelativeResize="0"/>
          <p:nvPr/>
        </p:nvPicPr>
        <p:blipFill rotWithShape="1">
          <a:blip r:embed="rId3">
            <a:alphaModFix/>
          </a:blip>
          <a:srcRect b="0" l="19351" r="10283" t="47211"/>
          <a:stretch/>
        </p:blipFill>
        <p:spPr>
          <a:xfrm>
            <a:off x="9144000" y="0"/>
            <a:ext cx="9144000" cy="10287000"/>
          </a:xfrm>
          <a:prstGeom prst="rect">
            <a:avLst/>
          </a:prstGeom>
          <a:noFill/>
          <a:ln>
            <a:noFill/>
          </a:ln>
        </p:spPr>
      </p:pic>
      <p:pic>
        <p:nvPicPr>
          <p:cNvPr id="126" name="Google Shape;126;p16"/>
          <p:cNvPicPr preferRelativeResize="0"/>
          <p:nvPr/>
        </p:nvPicPr>
        <p:blipFill rotWithShape="1">
          <a:blip r:embed="rId4">
            <a:alphaModFix/>
          </a:blip>
          <a:srcRect b="23993" l="20809" r="20809" t="23992"/>
          <a:stretch/>
        </p:blipFill>
        <p:spPr>
          <a:xfrm>
            <a:off x="2304293" y="3796538"/>
            <a:ext cx="4535414" cy="2693925"/>
          </a:xfrm>
          <a:prstGeom prst="rect">
            <a:avLst/>
          </a:prstGeom>
          <a:noFill/>
          <a:ln>
            <a:noFill/>
          </a:ln>
        </p:spPr>
      </p:pic>
      <p:sp>
        <p:nvSpPr>
          <p:cNvPr id="127" name="Google Shape;127;p16"/>
          <p:cNvSpPr/>
          <p:nvPr/>
        </p:nvSpPr>
        <p:spPr>
          <a:xfrm>
            <a:off x="3755011" y="1255768"/>
            <a:ext cx="1633978" cy="1893069"/>
          </a:xfrm>
          <a:custGeom>
            <a:rect b="b" l="l" r="r" t="t"/>
            <a:pathLst>
              <a:path extrusionOk="0" h="1893069" w="1633978">
                <a:moveTo>
                  <a:pt x="0" y="0"/>
                </a:moveTo>
                <a:lnTo>
                  <a:pt x="1633978" y="0"/>
                </a:lnTo>
                <a:lnTo>
                  <a:pt x="1633978" y="1893070"/>
                </a:lnTo>
                <a:lnTo>
                  <a:pt x="0" y="1893070"/>
                </a:lnTo>
                <a:lnTo>
                  <a:pt x="0" y="0"/>
                </a:lnTo>
                <a:close/>
              </a:path>
            </a:pathLst>
          </a:custGeom>
          <a:blipFill rotWithShape="1">
            <a:blip r:embed="rId5">
              <a:alphaModFix/>
            </a:blip>
            <a:stretch>
              <a:fillRect b="0" l="0" r="0" t="0"/>
            </a:stretch>
          </a:blipFill>
          <a:ln>
            <a:noFill/>
          </a:ln>
        </p:spPr>
      </p:sp>
      <p:sp>
        <p:nvSpPr>
          <p:cNvPr id="128" name="Google Shape;128;p16"/>
          <p:cNvSpPr txBox="1"/>
          <p:nvPr/>
        </p:nvSpPr>
        <p:spPr>
          <a:xfrm>
            <a:off x="2103768" y="7005068"/>
            <a:ext cx="4936500" cy="2250300"/>
          </a:xfrm>
          <a:prstGeom prst="rect">
            <a:avLst/>
          </a:prstGeom>
          <a:noFill/>
          <a:ln>
            <a:noFill/>
          </a:ln>
        </p:spPr>
        <p:txBody>
          <a:bodyPr anchorCtr="0" anchor="t" bIns="0" lIns="0" spcFirstLastPara="1" rIns="0" wrap="square" tIns="0">
            <a:spAutoFit/>
          </a:bodyPr>
          <a:lstStyle/>
          <a:p>
            <a:pPr indent="0" lvl="1" marL="0" marR="0" rtl="0" algn="ctr">
              <a:lnSpc>
                <a:spcPct val="190000"/>
              </a:lnSpc>
              <a:spcBef>
                <a:spcPts val="0"/>
              </a:spcBef>
              <a:spcAft>
                <a:spcPts val="0"/>
              </a:spcAft>
              <a:buNone/>
            </a:pPr>
            <a:r>
              <a:rPr b="0" i="0" lang="en-US" sz="1700" u="none" cap="none" strike="noStrike">
                <a:solidFill>
                  <a:srgbClr val="0126B4"/>
                </a:solidFill>
                <a:latin typeface="Cabin"/>
                <a:ea typeface="Cabin"/>
                <a:cs typeface="Cabin"/>
                <a:sym typeface="Cabin"/>
              </a:rPr>
              <a:t>Presentations are communication tools that can be used as demonstrations, lectures, speeches, reports, and more. It is mostly presented before an audience. It serves a variety of purposes, making presentations powerful tools for convincing and teaching.</a:t>
            </a:r>
            <a:endParaRPr/>
          </a:p>
        </p:txBody>
      </p:sp>
      <p:sp>
        <p:nvSpPr>
          <p:cNvPr id="129" name="Google Shape;129;p16"/>
          <p:cNvSpPr/>
          <p:nvPr/>
        </p:nvSpPr>
        <p:spPr>
          <a:xfrm rot="144877">
            <a:off x="14887123" y="7666663"/>
            <a:ext cx="2885857" cy="2031005"/>
          </a:xfrm>
          <a:custGeom>
            <a:rect b="b" l="l" r="r" t="t"/>
            <a:pathLst>
              <a:path extrusionOk="0" h="2031005" w="2885857">
                <a:moveTo>
                  <a:pt x="0" y="0"/>
                </a:moveTo>
                <a:lnTo>
                  <a:pt x="2885857" y="0"/>
                </a:lnTo>
                <a:lnTo>
                  <a:pt x="2885857" y="2031005"/>
                </a:lnTo>
                <a:lnTo>
                  <a:pt x="0" y="2031005"/>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7"/>
          <p:cNvSpPr/>
          <p:nvPr/>
        </p:nvSpPr>
        <p:spPr>
          <a:xfrm>
            <a:off x="0" y="0"/>
            <a:ext cx="9144000" cy="10287000"/>
          </a:xfrm>
          <a:custGeom>
            <a:rect b="b" l="l" r="r" t="t"/>
            <a:pathLst>
              <a:path extrusionOk="0" h="2709333" w="2408296">
                <a:moveTo>
                  <a:pt x="0" y="0"/>
                </a:moveTo>
                <a:lnTo>
                  <a:pt x="2408296" y="0"/>
                </a:lnTo>
                <a:lnTo>
                  <a:pt x="2408296" y="2709333"/>
                </a:lnTo>
                <a:lnTo>
                  <a:pt x="0" y="2709333"/>
                </a:lnTo>
                <a:close/>
              </a:path>
            </a:pathLst>
          </a:custGeom>
          <a:solidFill>
            <a:srgbClr val="FFFFFF"/>
          </a:solidFill>
          <a:ln>
            <a:noFill/>
          </a:ln>
        </p:spPr>
      </p:sp>
      <p:grpSp>
        <p:nvGrpSpPr>
          <p:cNvPr id="135" name="Google Shape;135;p17"/>
          <p:cNvGrpSpPr/>
          <p:nvPr/>
        </p:nvGrpSpPr>
        <p:grpSpPr>
          <a:xfrm>
            <a:off x="2317423" y="2888923"/>
            <a:ext cx="4509154" cy="4509154"/>
            <a:chOff x="0" y="0"/>
            <a:chExt cx="812800" cy="812800"/>
          </a:xfrm>
        </p:grpSpPr>
        <p:sp>
          <p:nvSpPr>
            <p:cNvPr id="136" name="Google Shape;13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38" name="Google Shape;138;p17"/>
          <p:cNvPicPr preferRelativeResize="0"/>
          <p:nvPr/>
        </p:nvPicPr>
        <p:blipFill>
          <a:blip r:embed="rId3">
            <a:alphaModFix/>
          </a:blip>
          <a:stretch>
            <a:fillRect/>
          </a:stretch>
        </p:blipFill>
        <p:spPr>
          <a:xfrm>
            <a:off x="2317425" y="2888925"/>
            <a:ext cx="4509300" cy="4509300"/>
          </a:xfrm>
          <a:prstGeom prst="ellipse">
            <a:avLst/>
          </a:prstGeom>
          <a:noFill/>
          <a:ln>
            <a:noFill/>
          </a:ln>
        </p:spPr>
      </p:pic>
      <p:grpSp>
        <p:nvGrpSpPr>
          <p:cNvPr id="139" name="Google Shape;139;p17"/>
          <p:cNvGrpSpPr/>
          <p:nvPr/>
        </p:nvGrpSpPr>
        <p:grpSpPr>
          <a:xfrm>
            <a:off x="9144000" y="-144661"/>
            <a:ext cx="9144000" cy="10431661"/>
            <a:chOff x="0" y="-38100"/>
            <a:chExt cx="2408296" cy="2747433"/>
          </a:xfrm>
        </p:grpSpPr>
        <p:sp>
          <p:nvSpPr>
            <p:cNvPr id="140" name="Google Shape;140;p17"/>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EFEFEF"/>
            </a:solidFill>
            <a:ln>
              <a:noFill/>
            </a:ln>
          </p:spPr>
        </p:sp>
        <p:sp>
          <p:nvSpPr>
            <p:cNvPr id="141" name="Google Shape;141;p17"/>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2" name="Google Shape;142;p17"/>
          <p:cNvGrpSpPr/>
          <p:nvPr/>
        </p:nvGrpSpPr>
        <p:grpSpPr>
          <a:xfrm>
            <a:off x="11461432" y="2888932"/>
            <a:ext cx="4509136" cy="4509136"/>
            <a:chOff x="0" y="0"/>
            <a:chExt cx="812800" cy="812800"/>
          </a:xfrm>
        </p:grpSpPr>
        <p:sp>
          <p:nvSpPr>
            <p:cNvPr id="143" name="Google Shape;14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5" name="Google Shape;145;p17"/>
          <p:cNvSpPr/>
          <p:nvPr/>
        </p:nvSpPr>
        <p:spPr>
          <a:xfrm>
            <a:off x="12313075" y="3720656"/>
            <a:ext cx="2805849" cy="2845689"/>
          </a:xfrm>
          <a:custGeom>
            <a:rect b="b" l="l" r="r" t="t"/>
            <a:pathLst>
              <a:path extrusionOk="0" h="2845689" w="2805849">
                <a:moveTo>
                  <a:pt x="0" y="0"/>
                </a:moveTo>
                <a:lnTo>
                  <a:pt x="2805850" y="0"/>
                </a:lnTo>
                <a:lnTo>
                  <a:pt x="2805850" y="2845688"/>
                </a:lnTo>
                <a:lnTo>
                  <a:pt x="0" y="2845688"/>
                </a:lnTo>
                <a:lnTo>
                  <a:pt x="0" y="0"/>
                </a:lnTo>
                <a:close/>
              </a:path>
            </a:pathLst>
          </a:custGeom>
          <a:blipFill rotWithShape="1">
            <a:blip r:embed="rId4">
              <a:alphaModFix/>
            </a:blip>
            <a:stretch>
              <a:fillRect b="0" l="0" r="0" t="0"/>
            </a:stretch>
          </a:blipFill>
          <a:ln>
            <a:noFill/>
          </a:ln>
        </p:spPr>
      </p:sp>
      <p:sp>
        <p:nvSpPr>
          <p:cNvPr id="146" name="Google Shape;146;p17"/>
          <p:cNvSpPr txBox="1"/>
          <p:nvPr/>
        </p:nvSpPr>
        <p:spPr>
          <a:xfrm>
            <a:off x="1807294" y="656786"/>
            <a:ext cx="5529413" cy="1682750"/>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1" i="0" lang="en-US" sz="5000" u="none" cap="none" strike="noStrike">
                <a:solidFill>
                  <a:srgbClr val="F56553"/>
                </a:solidFill>
                <a:latin typeface="Poppins"/>
                <a:ea typeface="Poppins"/>
                <a:cs typeface="Poppins"/>
                <a:sym typeface="Poppins"/>
              </a:rPr>
              <a:t>WELCOME TO PRESENTATION</a:t>
            </a:r>
            <a:endParaRPr/>
          </a:p>
        </p:txBody>
      </p:sp>
      <p:sp>
        <p:nvSpPr>
          <p:cNvPr id="147" name="Google Shape;147;p17"/>
          <p:cNvSpPr txBox="1"/>
          <p:nvPr/>
        </p:nvSpPr>
        <p:spPr>
          <a:xfrm>
            <a:off x="10951294" y="8240091"/>
            <a:ext cx="5529413" cy="854075"/>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1" i="0" lang="en-US" sz="5000" u="none" cap="none" strike="noStrike">
                <a:solidFill>
                  <a:srgbClr val="F56553"/>
                </a:solidFill>
                <a:latin typeface="Poppins"/>
                <a:ea typeface="Poppins"/>
                <a:cs typeface="Poppins"/>
                <a:sym typeface="Poppins"/>
              </a:rPr>
              <a:t>OUR COMPANY</a:t>
            </a:r>
            <a:endParaRPr/>
          </a:p>
        </p:txBody>
      </p:sp>
      <p:sp>
        <p:nvSpPr>
          <p:cNvPr id="148" name="Google Shape;148;p17"/>
          <p:cNvSpPr txBox="1"/>
          <p:nvPr/>
        </p:nvSpPr>
        <p:spPr>
          <a:xfrm>
            <a:off x="2165821" y="8303274"/>
            <a:ext cx="4812357" cy="727709"/>
          </a:xfrm>
          <a:prstGeom prst="rect">
            <a:avLst/>
          </a:prstGeom>
          <a:noFill/>
          <a:ln>
            <a:noFill/>
          </a:ln>
        </p:spPr>
        <p:txBody>
          <a:bodyPr anchorCtr="0" anchor="t" bIns="0" lIns="0" spcFirstLastPara="1" rIns="0" wrap="square" tIns="0">
            <a:spAutoFit/>
          </a:bodyPr>
          <a:lstStyle/>
          <a:p>
            <a:pPr indent="0" lvl="1" marL="0" marR="0" rtl="0" algn="ctr">
              <a:lnSpc>
                <a:spcPct val="180000"/>
              </a:lnSpc>
              <a:spcBef>
                <a:spcPts val="0"/>
              </a:spcBef>
              <a:spcAft>
                <a:spcPts val="0"/>
              </a:spcAft>
              <a:buNone/>
            </a:pPr>
            <a:r>
              <a:rPr b="0" i="0" lang="en-US" sz="1700" u="none" cap="none" strike="noStrike">
                <a:solidFill>
                  <a:srgbClr val="0126B4"/>
                </a:solidFill>
                <a:latin typeface="Cabin"/>
                <a:ea typeface="Cabin"/>
                <a:cs typeface="Cabin"/>
                <a:sym typeface="Cabin"/>
              </a:rPr>
              <a:t>I'm Rain, and I'll be sharing with you my beautiful ideas. Follow me at @reallygreatsite to learn more. </a:t>
            </a:r>
            <a:endParaRPr/>
          </a:p>
        </p:txBody>
      </p:sp>
      <p:sp>
        <p:nvSpPr>
          <p:cNvPr id="149" name="Google Shape;149;p17"/>
          <p:cNvSpPr txBox="1"/>
          <p:nvPr/>
        </p:nvSpPr>
        <p:spPr>
          <a:xfrm>
            <a:off x="14209841" y="885825"/>
            <a:ext cx="2847890" cy="502920"/>
          </a:xfrm>
          <a:prstGeom prst="rect">
            <a:avLst/>
          </a:prstGeom>
          <a:noFill/>
          <a:ln>
            <a:noFill/>
          </a:ln>
        </p:spPr>
        <p:txBody>
          <a:bodyPr anchorCtr="0" anchor="t" bIns="0" lIns="0" spcFirstLastPara="1" rIns="0" wrap="square" tIns="0">
            <a:spAutoFit/>
          </a:bodyPr>
          <a:lstStyle/>
          <a:p>
            <a:pPr indent="0" lvl="1" marL="0" marR="0" rtl="0" algn="ctr">
              <a:lnSpc>
                <a:spcPct val="180000"/>
              </a:lnSpc>
              <a:spcBef>
                <a:spcPts val="0"/>
              </a:spcBef>
              <a:spcAft>
                <a:spcPts val="0"/>
              </a:spcAft>
              <a:buNone/>
            </a:pPr>
            <a:r>
              <a:rPr b="1" i="0" lang="en-US" sz="2400" u="none" cap="none" strike="noStrike">
                <a:solidFill>
                  <a:srgbClr val="0126B4"/>
                </a:solidFill>
                <a:latin typeface="Cabin"/>
                <a:ea typeface="Cabin"/>
                <a:cs typeface="Cabin"/>
                <a:sym typeface="Cabin"/>
              </a:rPr>
              <a:t>What we do?</a:t>
            </a:r>
            <a:endParaRPr/>
          </a:p>
        </p:txBody>
      </p:sp>
      <p:sp>
        <p:nvSpPr>
          <p:cNvPr id="150" name="Google Shape;150;p17"/>
          <p:cNvSpPr txBox="1"/>
          <p:nvPr/>
        </p:nvSpPr>
        <p:spPr>
          <a:xfrm>
            <a:off x="10610533" y="885825"/>
            <a:ext cx="2567852" cy="502920"/>
          </a:xfrm>
          <a:prstGeom prst="rect">
            <a:avLst/>
          </a:prstGeom>
          <a:noFill/>
          <a:ln>
            <a:noFill/>
          </a:ln>
        </p:spPr>
        <p:txBody>
          <a:bodyPr anchorCtr="0" anchor="t" bIns="0" lIns="0" spcFirstLastPara="1" rIns="0" wrap="square" tIns="0">
            <a:spAutoFit/>
          </a:bodyPr>
          <a:lstStyle/>
          <a:p>
            <a:pPr indent="0" lvl="1" marL="0" marR="0" rtl="0" algn="ctr">
              <a:lnSpc>
                <a:spcPct val="180000"/>
              </a:lnSpc>
              <a:spcBef>
                <a:spcPts val="0"/>
              </a:spcBef>
              <a:spcAft>
                <a:spcPts val="0"/>
              </a:spcAft>
              <a:buNone/>
            </a:pPr>
            <a:r>
              <a:rPr b="1" i="0" lang="en-US" sz="2400" u="none" cap="none" strike="noStrike">
                <a:solidFill>
                  <a:srgbClr val="0126B4"/>
                </a:solidFill>
                <a:latin typeface="Cabin"/>
                <a:ea typeface="Cabin"/>
                <a:cs typeface="Cabin"/>
                <a:sym typeface="Cabin"/>
              </a:rPr>
              <a:t>Who we are?</a:t>
            </a:r>
            <a:endParaRPr/>
          </a:p>
        </p:txBody>
      </p:sp>
      <p:sp>
        <p:nvSpPr>
          <p:cNvPr id="151" name="Google Shape;151;p17"/>
          <p:cNvSpPr txBox="1"/>
          <p:nvPr/>
        </p:nvSpPr>
        <p:spPr>
          <a:xfrm>
            <a:off x="10268945" y="1519659"/>
            <a:ext cx="3251100" cy="6018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700" u="none" cap="none" strike="noStrike">
                <a:solidFill>
                  <a:srgbClr val="0126B4"/>
                </a:solidFill>
                <a:latin typeface="Cabin"/>
                <a:ea typeface="Cabin"/>
                <a:cs typeface="Cabin"/>
                <a:sym typeface="Cabin"/>
              </a:rPr>
              <a:t>Briefly elaborate on</a:t>
            </a:r>
            <a:endParaRPr/>
          </a:p>
          <a:p>
            <a:pPr indent="0" lvl="1" marL="0" marR="0" rtl="0" algn="ctr">
              <a:lnSpc>
                <a:spcPct val="130000"/>
              </a:lnSpc>
              <a:spcBef>
                <a:spcPts val="0"/>
              </a:spcBef>
              <a:spcAft>
                <a:spcPts val="0"/>
              </a:spcAft>
              <a:buNone/>
            </a:pPr>
            <a:r>
              <a:rPr b="0" i="0" lang="en-US" sz="1700" u="none" cap="none" strike="noStrike">
                <a:solidFill>
                  <a:srgbClr val="0126B4"/>
                </a:solidFill>
                <a:latin typeface="Cabin"/>
                <a:ea typeface="Cabin"/>
                <a:cs typeface="Cabin"/>
                <a:sym typeface="Cabin"/>
              </a:rPr>
              <a:t>what you want to discuss.</a:t>
            </a:r>
            <a:endParaRPr/>
          </a:p>
        </p:txBody>
      </p:sp>
      <p:sp>
        <p:nvSpPr>
          <p:cNvPr id="152" name="Google Shape;152;p17"/>
          <p:cNvSpPr txBox="1"/>
          <p:nvPr/>
        </p:nvSpPr>
        <p:spPr>
          <a:xfrm>
            <a:off x="14008272" y="1519659"/>
            <a:ext cx="3251100" cy="6018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700" u="none" cap="none" strike="noStrike">
                <a:solidFill>
                  <a:srgbClr val="0126B4"/>
                </a:solidFill>
                <a:latin typeface="Cabin"/>
                <a:ea typeface="Cabin"/>
                <a:cs typeface="Cabin"/>
                <a:sym typeface="Cabin"/>
              </a:rPr>
              <a:t>Briefly elaborate on</a:t>
            </a:r>
            <a:endParaRPr/>
          </a:p>
          <a:p>
            <a:pPr indent="0" lvl="1" marL="0" marR="0" rtl="0" algn="ctr">
              <a:lnSpc>
                <a:spcPct val="130000"/>
              </a:lnSpc>
              <a:spcBef>
                <a:spcPts val="0"/>
              </a:spcBef>
              <a:spcAft>
                <a:spcPts val="0"/>
              </a:spcAft>
              <a:buNone/>
            </a:pPr>
            <a:r>
              <a:rPr b="0" i="0" lang="en-US" sz="1700" u="none" cap="none" strike="noStrike">
                <a:solidFill>
                  <a:srgbClr val="0126B4"/>
                </a:solidFill>
                <a:latin typeface="Cabin"/>
                <a:ea typeface="Cabin"/>
                <a:cs typeface="Cabin"/>
                <a:sym typeface="Cabin"/>
              </a:rPr>
              <a:t>what you want to discuss.</a:t>
            </a:r>
            <a:endParaRPr/>
          </a:p>
        </p:txBody>
      </p:sp>
      <p:sp>
        <p:nvSpPr>
          <p:cNvPr id="153" name="Google Shape;153;p17"/>
          <p:cNvSpPr/>
          <p:nvPr/>
        </p:nvSpPr>
        <p:spPr>
          <a:xfrm rot="569736">
            <a:off x="5717507" y="3351177"/>
            <a:ext cx="1645218" cy="1158720"/>
          </a:xfrm>
          <a:custGeom>
            <a:rect b="b" l="l" r="r" t="t"/>
            <a:pathLst>
              <a:path extrusionOk="0" h="1158720" w="1645218">
                <a:moveTo>
                  <a:pt x="0" y="0"/>
                </a:moveTo>
                <a:lnTo>
                  <a:pt x="1645217" y="0"/>
                </a:lnTo>
                <a:lnTo>
                  <a:pt x="1645217" y="1158720"/>
                </a:lnTo>
                <a:lnTo>
                  <a:pt x="0" y="1158720"/>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57" name="Shape 157"/>
        <p:cNvGrpSpPr/>
        <p:nvPr/>
      </p:nvGrpSpPr>
      <p:grpSpPr>
        <a:xfrm>
          <a:off x="0" y="0"/>
          <a:ext cx="0" cy="0"/>
          <a:chOff x="0" y="0"/>
          <a:chExt cx="0" cy="0"/>
        </a:xfrm>
      </p:grpSpPr>
      <p:sp>
        <p:nvSpPr>
          <p:cNvPr id="158" name="Google Shape;158;p18"/>
          <p:cNvSpPr/>
          <p:nvPr/>
        </p:nvSpPr>
        <p:spPr>
          <a:xfrm rot="151520">
            <a:off x="699869" y="3605925"/>
            <a:ext cx="2957593" cy="5532912"/>
          </a:xfrm>
          <a:custGeom>
            <a:rect b="b" l="l" r="r" t="t"/>
            <a:pathLst>
              <a:path extrusionOk="0" h="5532912" w="2957593">
                <a:moveTo>
                  <a:pt x="0" y="0"/>
                </a:moveTo>
                <a:lnTo>
                  <a:pt x="2957593" y="0"/>
                </a:lnTo>
                <a:lnTo>
                  <a:pt x="2957593" y="5532912"/>
                </a:lnTo>
                <a:lnTo>
                  <a:pt x="0" y="5532912"/>
                </a:lnTo>
                <a:lnTo>
                  <a:pt x="0" y="0"/>
                </a:lnTo>
                <a:close/>
              </a:path>
            </a:pathLst>
          </a:custGeom>
          <a:blipFill rotWithShape="1">
            <a:blip r:embed="rId3">
              <a:alphaModFix/>
            </a:blip>
            <a:stretch>
              <a:fillRect b="0" l="0" r="0" t="0"/>
            </a:stretch>
          </a:blipFill>
          <a:ln>
            <a:noFill/>
          </a:ln>
        </p:spPr>
      </p:sp>
      <p:sp>
        <p:nvSpPr>
          <p:cNvPr id="159" name="Google Shape;159;p18"/>
          <p:cNvSpPr/>
          <p:nvPr/>
        </p:nvSpPr>
        <p:spPr>
          <a:xfrm rot="-303085">
            <a:off x="5340767" y="3605925"/>
            <a:ext cx="2957593" cy="5532912"/>
          </a:xfrm>
          <a:custGeom>
            <a:rect b="b" l="l" r="r" t="t"/>
            <a:pathLst>
              <a:path extrusionOk="0" h="5532912" w="2957593">
                <a:moveTo>
                  <a:pt x="0" y="0"/>
                </a:moveTo>
                <a:lnTo>
                  <a:pt x="2957592" y="0"/>
                </a:lnTo>
                <a:lnTo>
                  <a:pt x="2957592" y="5532912"/>
                </a:lnTo>
                <a:lnTo>
                  <a:pt x="0" y="5532912"/>
                </a:lnTo>
                <a:lnTo>
                  <a:pt x="0" y="0"/>
                </a:lnTo>
                <a:close/>
              </a:path>
            </a:pathLst>
          </a:custGeom>
          <a:blipFill rotWithShape="1">
            <a:blip r:embed="rId3">
              <a:alphaModFix/>
            </a:blip>
            <a:stretch>
              <a:fillRect b="0" l="0" r="0" t="0"/>
            </a:stretch>
          </a:blipFill>
          <a:ln>
            <a:noFill/>
          </a:ln>
        </p:spPr>
      </p:sp>
      <p:sp>
        <p:nvSpPr>
          <p:cNvPr id="160" name="Google Shape;160;p18"/>
          <p:cNvSpPr/>
          <p:nvPr/>
        </p:nvSpPr>
        <p:spPr>
          <a:xfrm rot="130525">
            <a:off x="9985652" y="3605925"/>
            <a:ext cx="2957593" cy="5532912"/>
          </a:xfrm>
          <a:custGeom>
            <a:rect b="b" l="l" r="r" t="t"/>
            <a:pathLst>
              <a:path extrusionOk="0" h="5532912" w="2957593">
                <a:moveTo>
                  <a:pt x="0" y="0"/>
                </a:moveTo>
                <a:lnTo>
                  <a:pt x="2957593" y="0"/>
                </a:lnTo>
                <a:lnTo>
                  <a:pt x="2957593" y="5532912"/>
                </a:lnTo>
                <a:lnTo>
                  <a:pt x="0" y="5532912"/>
                </a:lnTo>
                <a:lnTo>
                  <a:pt x="0" y="0"/>
                </a:lnTo>
                <a:close/>
              </a:path>
            </a:pathLst>
          </a:custGeom>
          <a:blipFill rotWithShape="1">
            <a:blip r:embed="rId3">
              <a:alphaModFix/>
            </a:blip>
            <a:stretch>
              <a:fillRect b="0" l="0" r="0" t="0"/>
            </a:stretch>
          </a:blipFill>
          <a:ln>
            <a:noFill/>
          </a:ln>
        </p:spPr>
      </p:sp>
      <p:sp>
        <p:nvSpPr>
          <p:cNvPr id="161" name="Google Shape;161;p18"/>
          <p:cNvSpPr/>
          <p:nvPr/>
        </p:nvSpPr>
        <p:spPr>
          <a:xfrm rot="-160944">
            <a:off x="14630538" y="3605925"/>
            <a:ext cx="2957593" cy="5532912"/>
          </a:xfrm>
          <a:custGeom>
            <a:rect b="b" l="l" r="r" t="t"/>
            <a:pathLst>
              <a:path extrusionOk="0" h="5532912" w="2957593">
                <a:moveTo>
                  <a:pt x="0" y="0"/>
                </a:moveTo>
                <a:lnTo>
                  <a:pt x="2957593" y="0"/>
                </a:lnTo>
                <a:lnTo>
                  <a:pt x="2957593" y="5532912"/>
                </a:lnTo>
                <a:lnTo>
                  <a:pt x="0" y="5532912"/>
                </a:lnTo>
                <a:lnTo>
                  <a:pt x="0" y="0"/>
                </a:lnTo>
                <a:close/>
              </a:path>
            </a:pathLst>
          </a:custGeom>
          <a:blipFill rotWithShape="1">
            <a:blip r:embed="rId3">
              <a:alphaModFix/>
            </a:blip>
            <a:stretch>
              <a:fillRect b="0" l="0" r="0" t="0"/>
            </a:stretch>
          </a:blipFill>
          <a:ln>
            <a:noFill/>
          </a:ln>
        </p:spPr>
      </p:sp>
      <p:sp>
        <p:nvSpPr>
          <p:cNvPr id="162" name="Google Shape;162;p18"/>
          <p:cNvSpPr txBox="1"/>
          <p:nvPr/>
        </p:nvSpPr>
        <p:spPr>
          <a:xfrm>
            <a:off x="1028700" y="1213162"/>
            <a:ext cx="8115300" cy="854075"/>
          </a:xfrm>
          <a:prstGeom prst="rect">
            <a:avLst/>
          </a:prstGeom>
          <a:noFill/>
          <a:ln>
            <a:noFill/>
          </a:ln>
        </p:spPr>
        <p:txBody>
          <a:bodyPr anchorCtr="0" anchor="t" bIns="0" lIns="0" spcFirstLastPara="1" rIns="0" wrap="square" tIns="0">
            <a:spAutoFit/>
          </a:bodyPr>
          <a:lstStyle/>
          <a:p>
            <a:pPr indent="0" lvl="0" marL="0" marR="0" rtl="0" algn="l">
              <a:lnSpc>
                <a:spcPct val="131000"/>
              </a:lnSpc>
              <a:spcBef>
                <a:spcPts val="0"/>
              </a:spcBef>
              <a:spcAft>
                <a:spcPts val="0"/>
              </a:spcAft>
              <a:buNone/>
            </a:pPr>
            <a:r>
              <a:rPr b="1" i="0" lang="en-US" sz="5000" u="none" cap="none" strike="noStrike">
                <a:solidFill>
                  <a:srgbClr val="F56553"/>
                </a:solidFill>
                <a:latin typeface="Poppins"/>
                <a:ea typeface="Poppins"/>
                <a:cs typeface="Poppins"/>
                <a:sym typeface="Poppins"/>
              </a:rPr>
              <a:t>ADD A TIMELINE PAGE</a:t>
            </a:r>
            <a:endParaRPr/>
          </a:p>
        </p:txBody>
      </p:sp>
      <p:sp>
        <p:nvSpPr>
          <p:cNvPr id="163" name="Google Shape;163;p18"/>
          <p:cNvSpPr txBox="1"/>
          <p:nvPr/>
        </p:nvSpPr>
        <p:spPr>
          <a:xfrm rot="151520">
            <a:off x="1065807" y="5518703"/>
            <a:ext cx="2262475" cy="854075"/>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1" i="0" lang="en-US" sz="5000" u="none" cap="none" strike="noStrike">
                <a:solidFill>
                  <a:srgbClr val="F56553"/>
                </a:solidFill>
                <a:latin typeface="Poppins"/>
                <a:ea typeface="Poppins"/>
                <a:cs typeface="Poppins"/>
                <a:sym typeface="Poppins"/>
              </a:rPr>
              <a:t>2023</a:t>
            </a:r>
            <a:endParaRPr/>
          </a:p>
        </p:txBody>
      </p:sp>
      <p:sp>
        <p:nvSpPr>
          <p:cNvPr id="164" name="Google Shape;164;p18"/>
          <p:cNvSpPr txBox="1"/>
          <p:nvPr/>
        </p:nvSpPr>
        <p:spPr>
          <a:xfrm rot="-303085">
            <a:off x="5650767" y="5519961"/>
            <a:ext cx="2262475" cy="854075"/>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1" i="0" lang="en-US" sz="5000" u="none" cap="none" strike="noStrike">
                <a:solidFill>
                  <a:srgbClr val="F56553"/>
                </a:solidFill>
                <a:latin typeface="Poppins"/>
                <a:ea typeface="Poppins"/>
                <a:cs typeface="Poppins"/>
                <a:sym typeface="Poppins"/>
              </a:rPr>
              <a:t>2023</a:t>
            </a:r>
            <a:endParaRPr/>
          </a:p>
        </p:txBody>
      </p:sp>
      <p:sp>
        <p:nvSpPr>
          <p:cNvPr id="165" name="Google Shape;165;p18"/>
          <p:cNvSpPr txBox="1"/>
          <p:nvPr/>
        </p:nvSpPr>
        <p:spPr>
          <a:xfrm rot="130525">
            <a:off x="10349275" y="5518608"/>
            <a:ext cx="2262475" cy="854075"/>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1" i="0" lang="en-US" sz="5000" u="none" cap="none" strike="noStrike">
                <a:solidFill>
                  <a:srgbClr val="F56553"/>
                </a:solidFill>
                <a:latin typeface="Poppins"/>
                <a:ea typeface="Poppins"/>
                <a:cs typeface="Poppins"/>
                <a:sym typeface="Poppins"/>
              </a:rPr>
              <a:t>2023</a:t>
            </a:r>
            <a:endParaRPr/>
          </a:p>
        </p:txBody>
      </p:sp>
      <p:sp>
        <p:nvSpPr>
          <p:cNvPr id="166" name="Google Shape;166;p18"/>
          <p:cNvSpPr txBox="1"/>
          <p:nvPr/>
        </p:nvSpPr>
        <p:spPr>
          <a:xfrm rot="-160944">
            <a:off x="14958679" y="4626485"/>
            <a:ext cx="2262475" cy="854075"/>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1" i="0" lang="en-US" sz="5000" u="none" cap="none" strike="noStrike">
                <a:solidFill>
                  <a:srgbClr val="F56553"/>
                </a:solidFill>
                <a:latin typeface="Poppins"/>
                <a:ea typeface="Poppins"/>
                <a:cs typeface="Poppins"/>
                <a:sym typeface="Poppins"/>
              </a:rPr>
              <a:t>2023</a:t>
            </a:r>
            <a:endParaRPr/>
          </a:p>
        </p:txBody>
      </p:sp>
      <p:sp>
        <p:nvSpPr>
          <p:cNvPr id="167" name="Google Shape;167;p18"/>
          <p:cNvSpPr txBox="1"/>
          <p:nvPr/>
        </p:nvSpPr>
        <p:spPr>
          <a:xfrm rot="151520">
            <a:off x="594010" y="6547053"/>
            <a:ext cx="3130411" cy="502920"/>
          </a:xfrm>
          <a:prstGeom prst="rect">
            <a:avLst/>
          </a:prstGeom>
          <a:noFill/>
          <a:ln>
            <a:noFill/>
          </a:ln>
        </p:spPr>
        <p:txBody>
          <a:bodyPr anchorCtr="0" anchor="t" bIns="0" lIns="0" spcFirstLastPara="1" rIns="0" wrap="square" tIns="0">
            <a:spAutoFit/>
          </a:bodyPr>
          <a:lstStyle/>
          <a:p>
            <a:pPr indent="0" lvl="1" marL="0" marR="0" rtl="0" algn="ctr">
              <a:lnSpc>
                <a:spcPct val="180000"/>
              </a:lnSpc>
              <a:spcBef>
                <a:spcPts val="0"/>
              </a:spcBef>
              <a:spcAft>
                <a:spcPts val="0"/>
              </a:spcAft>
              <a:buNone/>
            </a:pPr>
            <a:r>
              <a:rPr b="1" i="0" lang="en-US" sz="2400" u="none" cap="none" strike="noStrike">
                <a:solidFill>
                  <a:srgbClr val="0126B4"/>
                </a:solidFill>
                <a:latin typeface="Cabin"/>
                <a:ea typeface="Cabin"/>
                <a:cs typeface="Cabin"/>
                <a:sym typeface="Cabin"/>
              </a:rPr>
              <a:t>Add a main point</a:t>
            </a:r>
            <a:endParaRPr/>
          </a:p>
        </p:txBody>
      </p:sp>
      <p:sp>
        <p:nvSpPr>
          <p:cNvPr id="168" name="Google Shape;168;p18"/>
          <p:cNvSpPr txBox="1"/>
          <p:nvPr/>
        </p:nvSpPr>
        <p:spPr>
          <a:xfrm rot="-303085">
            <a:off x="5291981" y="6545831"/>
            <a:ext cx="3130411" cy="502920"/>
          </a:xfrm>
          <a:prstGeom prst="rect">
            <a:avLst/>
          </a:prstGeom>
          <a:noFill/>
          <a:ln>
            <a:noFill/>
          </a:ln>
        </p:spPr>
        <p:txBody>
          <a:bodyPr anchorCtr="0" anchor="t" bIns="0" lIns="0" spcFirstLastPara="1" rIns="0" wrap="square" tIns="0">
            <a:spAutoFit/>
          </a:bodyPr>
          <a:lstStyle/>
          <a:p>
            <a:pPr indent="0" lvl="1" marL="0" marR="0" rtl="0" algn="ctr">
              <a:lnSpc>
                <a:spcPct val="180000"/>
              </a:lnSpc>
              <a:spcBef>
                <a:spcPts val="0"/>
              </a:spcBef>
              <a:spcAft>
                <a:spcPts val="0"/>
              </a:spcAft>
              <a:buNone/>
            </a:pPr>
            <a:r>
              <a:rPr b="1" i="0" lang="en-US" sz="2400" u="none" cap="none" strike="noStrike">
                <a:solidFill>
                  <a:srgbClr val="0126B4"/>
                </a:solidFill>
                <a:latin typeface="Cabin"/>
                <a:ea typeface="Cabin"/>
                <a:cs typeface="Cabin"/>
                <a:sym typeface="Cabin"/>
              </a:rPr>
              <a:t>Add a main point</a:t>
            </a:r>
            <a:endParaRPr/>
          </a:p>
        </p:txBody>
      </p:sp>
      <p:sp>
        <p:nvSpPr>
          <p:cNvPr id="169" name="Google Shape;169;p18"/>
          <p:cNvSpPr txBox="1"/>
          <p:nvPr/>
        </p:nvSpPr>
        <p:spPr>
          <a:xfrm rot="130525">
            <a:off x="9882832" y="6547178"/>
            <a:ext cx="3130411" cy="502920"/>
          </a:xfrm>
          <a:prstGeom prst="rect">
            <a:avLst/>
          </a:prstGeom>
          <a:noFill/>
          <a:ln>
            <a:noFill/>
          </a:ln>
        </p:spPr>
        <p:txBody>
          <a:bodyPr anchorCtr="0" anchor="t" bIns="0" lIns="0" spcFirstLastPara="1" rIns="0" wrap="square" tIns="0">
            <a:spAutoFit/>
          </a:bodyPr>
          <a:lstStyle/>
          <a:p>
            <a:pPr indent="0" lvl="1" marL="0" marR="0" rtl="0" algn="ctr">
              <a:lnSpc>
                <a:spcPct val="180000"/>
              </a:lnSpc>
              <a:spcBef>
                <a:spcPts val="0"/>
              </a:spcBef>
              <a:spcAft>
                <a:spcPts val="0"/>
              </a:spcAft>
              <a:buNone/>
            </a:pPr>
            <a:r>
              <a:rPr b="1" i="0" lang="en-US" sz="2400" u="none" cap="none" strike="noStrike">
                <a:solidFill>
                  <a:srgbClr val="0126B4"/>
                </a:solidFill>
                <a:latin typeface="Cabin"/>
                <a:ea typeface="Cabin"/>
                <a:cs typeface="Cabin"/>
                <a:sym typeface="Cabin"/>
              </a:rPr>
              <a:t>Add a main point</a:t>
            </a:r>
            <a:endParaRPr/>
          </a:p>
        </p:txBody>
      </p:sp>
      <p:sp>
        <p:nvSpPr>
          <p:cNvPr id="170" name="Google Shape;170;p18"/>
          <p:cNvSpPr txBox="1"/>
          <p:nvPr/>
        </p:nvSpPr>
        <p:spPr>
          <a:xfrm rot="-160944">
            <a:off x="14564943" y="6546991"/>
            <a:ext cx="3130411" cy="502920"/>
          </a:xfrm>
          <a:prstGeom prst="rect">
            <a:avLst/>
          </a:prstGeom>
          <a:noFill/>
          <a:ln>
            <a:noFill/>
          </a:ln>
        </p:spPr>
        <p:txBody>
          <a:bodyPr anchorCtr="0" anchor="t" bIns="0" lIns="0" spcFirstLastPara="1" rIns="0" wrap="square" tIns="0">
            <a:spAutoFit/>
          </a:bodyPr>
          <a:lstStyle/>
          <a:p>
            <a:pPr indent="0" lvl="1" marL="0" marR="0" rtl="0" algn="ctr">
              <a:lnSpc>
                <a:spcPct val="180000"/>
              </a:lnSpc>
              <a:spcBef>
                <a:spcPts val="0"/>
              </a:spcBef>
              <a:spcAft>
                <a:spcPts val="0"/>
              </a:spcAft>
              <a:buNone/>
            </a:pPr>
            <a:r>
              <a:rPr b="1" i="0" lang="en-US" sz="2400" u="none" cap="none" strike="noStrike">
                <a:solidFill>
                  <a:srgbClr val="0126B4"/>
                </a:solidFill>
                <a:latin typeface="Cabin"/>
                <a:ea typeface="Cabin"/>
                <a:cs typeface="Cabin"/>
                <a:sym typeface="Cabin"/>
              </a:rPr>
              <a:t>Add a main point</a:t>
            </a:r>
            <a:endParaRPr/>
          </a:p>
        </p:txBody>
      </p:sp>
      <p:sp>
        <p:nvSpPr>
          <p:cNvPr id="171" name="Google Shape;171;p18"/>
          <p:cNvSpPr txBox="1"/>
          <p:nvPr/>
        </p:nvSpPr>
        <p:spPr>
          <a:xfrm rot="151651">
            <a:off x="865402" y="7306424"/>
            <a:ext cx="2517049" cy="601779"/>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700" u="none" cap="none" strike="noStrike">
                <a:solidFill>
                  <a:srgbClr val="0126B4"/>
                </a:solidFill>
                <a:latin typeface="Cabin"/>
                <a:ea typeface="Cabin"/>
                <a:cs typeface="Cabin"/>
                <a:sym typeface="Cabin"/>
              </a:rPr>
              <a:t>Elaborate on what</a:t>
            </a:r>
            <a:endParaRPr/>
          </a:p>
          <a:p>
            <a:pPr indent="0" lvl="1" marL="0" marR="0" rtl="0" algn="ctr">
              <a:lnSpc>
                <a:spcPct val="130000"/>
              </a:lnSpc>
              <a:spcBef>
                <a:spcPts val="0"/>
              </a:spcBef>
              <a:spcAft>
                <a:spcPts val="0"/>
              </a:spcAft>
              <a:buNone/>
            </a:pPr>
            <a:r>
              <a:rPr b="0" i="0" lang="en-US" sz="1700" u="none" cap="none" strike="noStrike">
                <a:solidFill>
                  <a:srgbClr val="0126B4"/>
                </a:solidFill>
                <a:latin typeface="Cabin"/>
                <a:ea typeface="Cabin"/>
                <a:cs typeface="Cabin"/>
                <a:sym typeface="Cabin"/>
              </a:rPr>
              <a:t>you want to discuss.</a:t>
            </a:r>
            <a:endParaRPr/>
          </a:p>
        </p:txBody>
      </p:sp>
      <p:sp>
        <p:nvSpPr>
          <p:cNvPr id="172" name="Google Shape;172;p18"/>
          <p:cNvSpPr txBox="1"/>
          <p:nvPr/>
        </p:nvSpPr>
        <p:spPr>
          <a:xfrm rot="-303171">
            <a:off x="5669888" y="7302749"/>
            <a:ext cx="2517182" cy="601747"/>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700" u="none" cap="none" strike="noStrike">
                <a:solidFill>
                  <a:srgbClr val="0126B4"/>
                </a:solidFill>
                <a:latin typeface="Cabin"/>
                <a:ea typeface="Cabin"/>
                <a:cs typeface="Cabin"/>
                <a:sym typeface="Cabin"/>
              </a:rPr>
              <a:t>Elaborate on what</a:t>
            </a:r>
            <a:endParaRPr/>
          </a:p>
          <a:p>
            <a:pPr indent="0" lvl="1" marL="0" marR="0" rtl="0" algn="ctr">
              <a:lnSpc>
                <a:spcPct val="130000"/>
              </a:lnSpc>
              <a:spcBef>
                <a:spcPts val="0"/>
              </a:spcBef>
              <a:spcAft>
                <a:spcPts val="0"/>
              </a:spcAft>
              <a:buNone/>
            </a:pPr>
            <a:r>
              <a:rPr b="0" i="0" lang="en-US" sz="1700" u="none" cap="none" strike="noStrike">
                <a:solidFill>
                  <a:srgbClr val="0126B4"/>
                </a:solidFill>
                <a:latin typeface="Cabin"/>
                <a:ea typeface="Cabin"/>
                <a:cs typeface="Cabin"/>
                <a:sym typeface="Cabin"/>
              </a:rPr>
              <a:t>you want to discuss.</a:t>
            </a:r>
            <a:endParaRPr/>
          </a:p>
        </p:txBody>
      </p:sp>
      <p:sp>
        <p:nvSpPr>
          <p:cNvPr id="173" name="Google Shape;173;p18"/>
          <p:cNvSpPr txBox="1"/>
          <p:nvPr/>
        </p:nvSpPr>
        <p:spPr>
          <a:xfrm rot="130723">
            <a:off x="10158865" y="7306769"/>
            <a:ext cx="2517320" cy="601932"/>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700" u="none" cap="none" strike="noStrike">
                <a:solidFill>
                  <a:srgbClr val="0126B4"/>
                </a:solidFill>
                <a:latin typeface="Cabin"/>
                <a:ea typeface="Cabin"/>
                <a:cs typeface="Cabin"/>
                <a:sym typeface="Cabin"/>
              </a:rPr>
              <a:t>Elaborate on what</a:t>
            </a:r>
            <a:endParaRPr/>
          </a:p>
          <a:p>
            <a:pPr indent="0" lvl="1" marL="0" marR="0" rtl="0" algn="ctr">
              <a:lnSpc>
                <a:spcPct val="130000"/>
              </a:lnSpc>
              <a:spcBef>
                <a:spcPts val="0"/>
              </a:spcBef>
              <a:spcAft>
                <a:spcPts val="0"/>
              </a:spcAft>
              <a:buNone/>
            </a:pPr>
            <a:r>
              <a:rPr b="0" i="0" lang="en-US" sz="1700" u="none" cap="none" strike="noStrike">
                <a:solidFill>
                  <a:srgbClr val="0126B4"/>
                </a:solidFill>
                <a:latin typeface="Cabin"/>
                <a:ea typeface="Cabin"/>
                <a:cs typeface="Cabin"/>
                <a:sym typeface="Cabin"/>
              </a:rPr>
              <a:t>you want to discuss.</a:t>
            </a:r>
            <a:endParaRPr/>
          </a:p>
        </p:txBody>
      </p:sp>
      <p:sp>
        <p:nvSpPr>
          <p:cNvPr id="174" name="Google Shape;174;p18"/>
          <p:cNvSpPr txBox="1"/>
          <p:nvPr/>
        </p:nvSpPr>
        <p:spPr>
          <a:xfrm rot="-161084">
            <a:off x="14908947" y="7306170"/>
            <a:ext cx="2517063" cy="601861"/>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700" u="none" cap="none" strike="noStrike">
                <a:solidFill>
                  <a:srgbClr val="0126B4"/>
                </a:solidFill>
                <a:latin typeface="Cabin"/>
                <a:ea typeface="Cabin"/>
                <a:cs typeface="Cabin"/>
                <a:sym typeface="Cabin"/>
              </a:rPr>
              <a:t>Elaborate on what</a:t>
            </a:r>
            <a:endParaRPr/>
          </a:p>
          <a:p>
            <a:pPr indent="0" lvl="1" marL="0" marR="0" rtl="0" algn="ctr">
              <a:lnSpc>
                <a:spcPct val="130000"/>
              </a:lnSpc>
              <a:spcBef>
                <a:spcPts val="0"/>
              </a:spcBef>
              <a:spcAft>
                <a:spcPts val="0"/>
              </a:spcAft>
              <a:buNone/>
            </a:pPr>
            <a:r>
              <a:rPr b="0" i="0" lang="en-US" sz="1700" u="none" cap="none" strike="noStrike">
                <a:solidFill>
                  <a:srgbClr val="0126B4"/>
                </a:solidFill>
                <a:latin typeface="Cabin"/>
                <a:ea typeface="Cabin"/>
                <a:cs typeface="Cabin"/>
                <a:sym typeface="Cabin"/>
              </a:rPr>
              <a:t>you want to discuss.</a:t>
            </a:r>
            <a:endParaRPr/>
          </a:p>
        </p:txBody>
      </p:sp>
      <p:sp>
        <p:nvSpPr>
          <p:cNvPr id="175" name="Google Shape;175;p18"/>
          <p:cNvSpPr/>
          <p:nvPr/>
        </p:nvSpPr>
        <p:spPr>
          <a:xfrm>
            <a:off x="-175763" y="3604033"/>
            <a:ext cx="19378613" cy="521970"/>
          </a:xfrm>
          <a:custGeom>
            <a:rect b="b" l="l" r="r" t="t"/>
            <a:pathLst>
              <a:path extrusionOk="0" h="695960" w="25838151">
                <a:moveTo>
                  <a:pt x="20320" y="623570"/>
                </a:moveTo>
                <a:cubicBezTo>
                  <a:pt x="1543050" y="492760"/>
                  <a:pt x="1621790" y="473710"/>
                  <a:pt x="1747520" y="443230"/>
                </a:cubicBezTo>
                <a:cubicBezTo>
                  <a:pt x="1884680" y="410210"/>
                  <a:pt x="2040890" y="353060"/>
                  <a:pt x="2172970" y="320040"/>
                </a:cubicBezTo>
                <a:cubicBezTo>
                  <a:pt x="2286000" y="292100"/>
                  <a:pt x="2376170" y="270510"/>
                  <a:pt x="2490470" y="251460"/>
                </a:cubicBezTo>
                <a:cubicBezTo>
                  <a:pt x="2621280" y="228600"/>
                  <a:pt x="2777490" y="208280"/>
                  <a:pt x="2914650" y="198120"/>
                </a:cubicBezTo>
                <a:cubicBezTo>
                  <a:pt x="3044190" y="187960"/>
                  <a:pt x="3158490" y="190500"/>
                  <a:pt x="3291840" y="189230"/>
                </a:cubicBezTo>
                <a:cubicBezTo>
                  <a:pt x="3441700" y="187960"/>
                  <a:pt x="3647440" y="184150"/>
                  <a:pt x="3769360" y="189230"/>
                </a:cubicBezTo>
                <a:cubicBezTo>
                  <a:pt x="3845560" y="191770"/>
                  <a:pt x="3864610" y="193040"/>
                  <a:pt x="3953510" y="204470"/>
                </a:cubicBezTo>
                <a:cubicBezTo>
                  <a:pt x="4191000" y="233680"/>
                  <a:pt x="4898390" y="378460"/>
                  <a:pt x="5250180" y="422910"/>
                </a:cubicBezTo>
                <a:cubicBezTo>
                  <a:pt x="5490210" y="453390"/>
                  <a:pt x="5621020" y="457200"/>
                  <a:pt x="5859780" y="473710"/>
                </a:cubicBezTo>
                <a:cubicBezTo>
                  <a:pt x="6198870" y="496570"/>
                  <a:pt x="6805930" y="532130"/>
                  <a:pt x="7092950" y="541020"/>
                </a:cubicBezTo>
                <a:cubicBezTo>
                  <a:pt x="7246620" y="546100"/>
                  <a:pt x="7321550" y="551180"/>
                  <a:pt x="7446010" y="542290"/>
                </a:cubicBezTo>
                <a:cubicBezTo>
                  <a:pt x="7586980" y="532130"/>
                  <a:pt x="7735570" y="488950"/>
                  <a:pt x="7895590" y="473710"/>
                </a:cubicBezTo>
                <a:cubicBezTo>
                  <a:pt x="8075930" y="457200"/>
                  <a:pt x="8298180" y="463550"/>
                  <a:pt x="8475980" y="452120"/>
                </a:cubicBezTo>
                <a:cubicBezTo>
                  <a:pt x="8628380" y="441960"/>
                  <a:pt x="8729980" y="425450"/>
                  <a:pt x="8901430" y="414020"/>
                </a:cubicBezTo>
                <a:cubicBezTo>
                  <a:pt x="9160510" y="397510"/>
                  <a:pt x="9575800" y="379730"/>
                  <a:pt x="9878060" y="372110"/>
                </a:cubicBezTo>
                <a:cubicBezTo>
                  <a:pt x="10140950" y="365760"/>
                  <a:pt x="10387330" y="365760"/>
                  <a:pt x="10614660" y="369570"/>
                </a:cubicBezTo>
                <a:cubicBezTo>
                  <a:pt x="10811510" y="373380"/>
                  <a:pt x="10957560" y="375920"/>
                  <a:pt x="11167110" y="389890"/>
                </a:cubicBezTo>
                <a:cubicBezTo>
                  <a:pt x="11443970" y="407670"/>
                  <a:pt x="11912600" y="467360"/>
                  <a:pt x="12129770" y="480060"/>
                </a:cubicBezTo>
                <a:cubicBezTo>
                  <a:pt x="12240260" y="486410"/>
                  <a:pt x="12272010" y="480060"/>
                  <a:pt x="12381230" y="485140"/>
                </a:cubicBezTo>
                <a:cubicBezTo>
                  <a:pt x="12586970" y="495300"/>
                  <a:pt x="12985751" y="539750"/>
                  <a:pt x="13270229" y="551180"/>
                </a:cubicBezTo>
                <a:cubicBezTo>
                  <a:pt x="13534390" y="562610"/>
                  <a:pt x="13784579" y="563880"/>
                  <a:pt x="14032229" y="558800"/>
                </a:cubicBezTo>
                <a:cubicBezTo>
                  <a:pt x="14268451" y="553720"/>
                  <a:pt x="14513560" y="538480"/>
                  <a:pt x="14725651" y="520700"/>
                </a:cubicBezTo>
                <a:cubicBezTo>
                  <a:pt x="14905990" y="505460"/>
                  <a:pt x="15055851" y="477520"/>
                  <a:pt x="15223490" y="463550"/>
                </a:cubicBezTo>
                <a:cubicBezTo>
                  <a:pt x="15393670" y="448310"/>
                  <a:pt x="15539720" y="450850"/>
                  <a:pt x="15741651" y="433070"/>
                </a:cubicBezTo>
                <a:cubicBezTo>
                  <a:pt x="16028670" y="408940"/>
                  <a:pt x="16539210" y="339090"/>
                  <a:pt x="16781779" y="317500"/>
                </a:cubicBezTo>
                <a:cubicBezTo>
                  <a:pt x="16911320" y="306070"/>
                  <a:pt x="16946879" y="302260"/>
                  <a:pt x="17081501" y="297180"/>
                </a:cubicBezTo>
                <a:cubicBezTo>
                  <a:pt x="17362170" y="285750"/>
                  <a:pt x="17912079" y="267970"/>
                  <a:pt x="18379440" y="281940"/>
                </a:cubicBezTo>
                <a:cubicBezTo>
                  <a:pt x="18929351" y="298450"/>
                  <a:pt x="19715479" y="360680"/>
                  <a:pt x="20175220" y="412750"/>
                </a:cubicBezTo>
                <a:cubicBezTo>
                  <a:pt x="20464779" y="445770"/>
                  <a:pt x="20659090" y="499110"/>
                  <a:pt x="20880070" y="519430"/>
                </a:cubicBezTo>
                <a:cubicBezTo>
                  <a:pt x="21074379" y="537210"/>
                  <a:pt x="21206460" y="535940"/>
                  <a:pt x="21428710" y="539750"/>
                </a:cubicBezTo>
                <a:cubicBezTo>
                  <a:pt x="21771610" y="546100"/>
                  <a:pt x="22409151" y="560070"/>
                  <a:pt x="22738079" y="543560"/>
                </a:cubicBezTo>
                <a:cubicBezTo>
                  <a:pt x="22938740" y="533400"/>
                  <a:pt x="23055579" y="519430"/>
                  <a:pt x="23220679" y="494030"/>
                </a:cubicBezTo>
                <a:cubicBezTo>
                  <a:pt x="23397210" y="466090"/>
                  <a:pt x="23567390" y="408940"/>
                  <a:pt x="23761701" y="378460"/>
                </a:cubicBezTo>
                <a:cubicBezTo>
                  <a:pt x="23985220" y="344170"/>
                  <a:pt x="24260810" y="342900"/>
                  <a:pt x="24490679" y="309880"/>
                </a:cubicBezTo>
                <a:cubicBezTo>
                  <a:pt x="24698960" y="279400"/>
                  <a:pt x="24875490" y="240030"/>
                  <a:pt x="25082501" y="194310"/>
                </a:cubicBezTo>
                <a:cubicBezTo>
                  <a:pt x="25311101" y="143510"/>
                  <a:pt x="25721310" y="0"/>
                  <a:pt x="25803860" y="12700"/>
                </a:cubicBezTo>
                <a:cubicBezTo>
                  <a:pt x="25822910" y="15240"/>
                  <a:pt x="25831801" y="24130"/>
                  <a:pt x="25835610" y="31750"/>
                </a:cubicBezTo>
                <a:cubicBezTo>
                  <a:pt x="25838151" y="38100"/>
                  <a:pt x="25834340" y="49530"/>
                  <a:pt x="25829260" y="54610"/>
                </a:cubicBezTo>
                <a:cubicBezTo>
                  <a:pt x="25822910" y="59690"/>
                  <a:pt x="25806401" y="63500"/>
                  <a:pt x="25798779" y="59690"/>
                </a:cubicBezTo>
                <a:cubicBezTo>
                  <a:pt x="25791160" y="55880"/>
                  <a:pt x="25784810" y="39370"/>
                  <a:pt x="25786079" y="31750"/>
                </a:cubicBezTo>
                <a:cubicBezTo>
                  <a:pt x="25787351" y="24130"/>
                  <a:pt x="25801320" y="11430"/>
                  <a:pt x="25808940" y="11430"/>
                </a:cubicBezTo>
                <a:cubicBezTo>
                  <a:pt x="25817829" y="11430"/>
                  <a:pt x="25834340" y="27940"/>
                  <a:pt x="25835610" y="36830"/>
                </a:cubicBezTo>
                <a:cubicBezTo>
                  <a:pt x="25836879" y="44450"/>
                  <a:pt x="25830529" y="53340"/>
                  <a:pt x="25816560" y="62230"/>
                </a:cubicBezTo>
                <a:cubicBezTo>
                  <a:pt x="25749251" y="106680"/>
                  <a:pt x="25298401" y="198120"/>
                  <a:pt x="25092660" y="245110"/>
                </a:cubicBezTo>
                <a:cubicBezTo>
                  <a:pt x="24941529" y="279400"/>
                  <a:pt x="24808179" y="306070"/>
                  <a:pt x="24697690" y="326390"/>
                </a:cubicBezTo>
                <a:cubicBezTo>
                  <a:pt x="24618951" y="341630"/>
                  <a:pt x="24584660" y="349250"/>
                  <a:pt x="24495760" y="360680"/>
                </a:cubicBezTo>
                <a:cubicBezTo>
                  <a:pt x="24329390" y="382270"/>
                  <a:pt x="23994110" y="394970"/>
                  <a:pt x="23770590" y="429260"/>
                </a:cubicBezTo>
                <a:cubicBezTo>
                  <a:pt x="23575010" y="459740"/>
                  <a:pt x="23403560" y="516890"/>
                  <a:pt x="23227029" y="544830"/>
                </a:cubicBezTo>
                <a:cubicBezTo>
                  <a:pt x="23060660" y="571500"/>
                  <a:pt x="22941279" y="584200"/>
                  <a:pt x="22738079" y="594360"/>
                </a:cubicBezTo>
                <a:cubicBezTo>
                  <a:pt x="22406610" y="610870"/>
                  <a:pt x="21771610" y="596900"/>
                  <a:pt x="21427440" y="590550"/>
                </a:cubicBezTo>
                <a:cubicBezTo>
                  <a:pt x="21203920" y="586740"/>
                  <a:pt x="21069301" y="588010"/>
                  <a:pt x="20874990" y="570230"/>
                </a:cubicBezTo>
                <a:cubicBezTo>
                  <a:pt x="20654010" y="549910"/>
                  <a:pt x="20460970" y="496570"/>
                  <a:pt x="20171410" y="463550"/>
                </a:cubicBezTo>
                <a:cubicBezTo>
                  <a:pt x="19711670" y="411480"/>
                  <a:pt x="18928079" y="349250"/>
                  <a:pt x="18379440" y="332740"/>
                </a:cubicBezTo>
                <a:cubicBezTo>
                  <a:pt x="17913351" y="318770"/>
                  <a:pt x="17526001" y="323850"/>
                  <a:pt x="17085310" y="347980"/>
                </a:cubicBezTo>
                <a:cubicBezTo>
                  <a:pt x="16623029" y="373380"/>
                  <a:pt x="16005810" y="463550"/>
                  <a:pt x="15667990" y="490220"/>
                </a:cubicBezTo>
                <a:cubicBezTo>
                  <a:pt x="15480029" y="504190"/>
                  <a:pt x="15379701" y="501650"/>
                  <a:pt x="15228570" y="514350"/>
                </a:cubicBezTo>
                <a:cubicBezTo>
                  <a:pt x="15067279" y="528320"/>
                  <a:pt x="14909801" y="556260"/>
                  <a:pt x="14729460" y="571500"/>
                </a:cubicBezTo>
                <a:cubicBezTo>
                  <a:pt x="14516101" y="589280"/>
                  <a:pt x="14269720" y="604520"/>
                  <a:pt x="14032229" y="609600"/>
                </a:cubicBezTo>
                <a:cubicBezTo>
                  <a:pt x="13783310" y="614680"/>
                  <a:pt x="13530579" y="613410"/>
                  <a:pt x="13266420" y="601980"/>
                </a:cubicBezTo>
                <a:cubicBezTo>
                  <a:pt x="12981940" y="590550"/>
                  <a:pt x="12586970" y="546100"/>
                  <a:pt x="12379960" y="535940"/>
                </a:cubicBezTo>
                <a:cubicBezTo>
                  <a:pt x="12269470" y="530860"/>
                  <a:pt x="12236450" y="535940"/>
                  <a:pt x="12123420" y="529590"/>
                </a:cubicBezTo>
                <a:cubicBezTo>
                  <a:pt x="11906250" y="516890"/>
                  <a:pt x="11442700" y="458470"/>
                  <a:pt x="11167110" y="440690"/>
                </a:cubicBezTo>
                <a:cubicBezTo>
                  <a:pt x="10957560" y="426720"/>
                  <a:pt x="10811510" y="424180"/>
                  <a:pt x="10614660" y="420370"/>
                </a:cubicBezTo>
                <a:cubicBezTo>
                  <a:pt x="10387330" y="416560"/>
                  <a:pt x="10144760" y="416560"/>
                  <a:pt x="9883140" y="422910"/>
                </a:cubicBezTo>
                <a:cubicBezTo>
                  <a:pt x="9580880" y="430530"/>
                  <a:pt x="9166860" y="448310"/>
                  <a:pt x="8907780" y="464820"/>
                </a:cubicBezTo>
                <a:cubicBezTo>
                  <a:pt x="8735060" y="476250"/>
                  <a:pt x="8630920" y="492760"/>
                  <a:pt x="8475980" y="502920"/>
                </a:cubicBezTo>
                <a:cubicBezTo>
                  <a:pt x="8298180" y="514350"/>
                  <a:pt x="8081010" y="506730"/>
                  <a:pt x="7900670" y="523240"/>
                </a:cubicBezTo>
                <a:cubicBezTo>
                  <a:pt x="7739380" y="538480"/>
                  <a:pt x="7599680" y="581660"/>
                  <a:pt x="7446010" y="593090"/>
                </a:cubicBezTo>
                <a:cubicBezTo>
                  <a:pt x="7291070" y="604520"/>
                  <a:pt x="7170420" y="595630"/>
                  <a:pt x="6977380" y="589280"/>
                </a:cubicBezTo>
                <a:cubicBezTo>
                  <a:pt x="6663690" y="579120"/>
                  <a:pt x="6060440" y="538480"/>
                  <a:pt x="5740400" y="515620"/>
                </a:cubicBezTo>
                <a:cubicBezTo>
                  <a:pt x="5537200" y="500380"/>
                  <a:pt x="5447030" y="497840"/>
                  <a:pt x="5242560" y="472440"/>
                </a:cubicBezTo>
                <a:cubicBezTo>
                  <a:pt x="4912360" y="430530"/>
                  <a:pt x="4184650" y="284480"/>
                  <a:pt x="3949700" y="255270"/>
                </a:cubicBezTo>
                <a:cubicBezTo>
                  <a:pt x="3862070" y="243840"/>
                  <a:pt x="3844290" y="242570"/>
                  <a:pt x="3769360" y="240030"/>
                </a:cubicBezTo>
                <a:cubicBezTo>
                  <a:pt x="3648710" y="234950"/>
                  <a:pt x="3441700" y="238760"/>
                  <a:pt x="3291840" y="240030"/>
                </a:cubicBezTo>
                <a:cubicBezTo>
                  <a:pt x="3159760" y="241300"/>
                  <a:pt x="3046730" y="238760"/>
                  <a:pt x="2919730" y="247650"/>
                </a:cubicBezTo>
                <a:cubicBezTo>
                  <a:pt x="2783840" y="257810"/>
                  <a:pt x="2628900" y="279400"/>
                  <a:pt x="2499360" y="300990"/>
                </a:cubicBezTo>
                <a:cubicBezTo>
                  <a:pt x="2387600" y="320040"/>
                  <a:pt x="2291080" y="341630"/>
                  <a:pt x="2189480" y="368300"/>
                </a:cubicBezTo>
                <a:cubicBezTo>
                  <a:pt x="2087880" y="394970"/>
                  <a:pt x="2004060" y="431800"/>
                  <a:pt x="1891030" y="461010"/>
                </a:cubicBezTo>
                <a:cubicBezTo>
                  <a:pt x="1744980" y="499110"/>
                  <a:pt x="1596390" y="535940"/>
                  <a:pt x="1385570" y="566420"/>
                </a:cubicBezTo>
                <a:cubicBezTo>
                  <a:pt x="1045210" y="614680"/>
                  <a:pt x="149860" y="695960"/>
                  <a:pt x="33020" y="673100"/>
                </a:cubicBezTo>
                <a:cubicBezTo>
                  <a:pt x="13970" y="669290"/>
                  <a:pt x="5080" y="665480"/>
                  <a:pt x="2540" y="657860"/>
                </a:cubicBezTo>
                <a:cubicBezTo>
                  <a:pt x="0" y="648970"/>
                  <a:pt x="20320" y="623570"/>
                  <a:pt x="20320" y="623570"/>
                </a:cubicBezTo>
              </a:path>
            </a:pathLst>
          </a:custGeom>
          <a:solidFill>
            <a:srgbClr val="0126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8"/>
          <p:cNvSpPr/>
          <p:nvPr/>
        </p:nvSpPr>
        <p:spPr>
          <a:xfrm rot="389441">
            <a:off x="13615072" y="808827"/>
            <a:ext cx="3704643" cy="2348082"/>
          </a:xfrm>
          <a:custGeom>
            <a:rect b="b" l="l" r="r" t="t"/>
            <a:pathLst>
              <a:path extrusionOk="0" h="2348082" w="3704643">
                <a:moveTo>
                  <a:pt x="0" y="0"/>
                </a:moveTo>
                <a:lnTo>
                  <a:pt x="3704642" y="0"/>
                </a:lnTo>
                <a:lnTo>
                  <a:pt x="3704642" y="2348082"/>
                </a:lnTo>
                <a:lnTo>
                  <a:pt x="0" y="2348082"/>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80" name="Shape 180"/>
        <p:cNvGrpSpPr/>
        <p:nvPr/>
      </p:nvGrpSpPr>
      <p:grpSpPr>
        <a:xfrm>
          <a:off x="0" y="0"/>
          <a:ext cx="0" cy="0"/>
          <a:chOff x="0" y="0"/>
          <a:chExt cx="0" cy="0"/>
        </a:xfrm>
      </p:grpSpPr>
      <p:grpSp>
        <p:nvGrpSpPr>
          <p:cNvPr id="181" name="Google Shape;181;p19"/>
          <p:cNvGrpSpPr/>
          <p:nvPr/>
        </p:nvGrpSpPr>
        <p:grpSpPr>
          <a:xfrm>
            <a:off x="9144000" y="-144661"/>
            <a:ext cx="9144000" cy="10431661"/>
            <a:chOff x="0" y="-38100"/>
            <a:chExt cx="2408296" cy="2747433"/>
          </a:xfrm>
        </p:grpSpPr>
        <p:sp>
          <p:nvSpPr>
            <p:cNvPr id="182" name="Google Shape;182;p19"/>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EFEFEF"/>
            </a:solidFill>
            <a:ln>
              <a:noFill/>
            </a:ln>
          </p:spPr>
        </p:sp>
        <p:sp>
          <p:nvSpPr>
            <p:cNvPr id="183" name="Google Shape;183;p19"/>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4" name="Google Shape;184;p19"/>
          <p:cNvSpPr txBox="1"/>
          <p:nvPr/>
        </p:nvSpPr>
        <p:spPr>
          <a:xfrm>
            <a:off x="10228159" y="1125538"/>
            <a:ext cx="6975682" cy="854075"/>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1" i="0" lang="en-US" sz="5000" u="none" cap="none" strike="noStrike">
                <a:solidFill>
                  <a:srgbClr val="F56553"/>
                </a:solidFill>
                <a:latin typeface="Poppins"/>
                <a:ea typeface="Poppins"/>
                <a:cs typeface="Poppins"/>
                <a:sym typeface="Poppins"/>
              </a:rPr>
              <a:t>OUR SERVICES</a:t>
            </a:r>
            <a:endParaRPr/>
          </a:p>
        </p:txBody>
      </p:sp>
      <p:sp>
        <p:nvSpPr>
          <p:cNvPr id="185" name="Google Shape;185;p19"/>
          <p:cNvSpPr txBox="1"/>
          <p:nvPr/>
        </p:nvSpPr>
        <p:spPr>
          <a:xfrm>
            <a:off x="11441935" y="3254136"/>
            <a:ext cx="515376" cy="1022477"/>
          </a:xfrm>
          <a:prstGeom prst="rect">
            <a:avLst/>
          </a:prstGeom>
          <a:noFill/>
          <a:ln>
            <a:noFill/>
          </a:ln>
        </p:spPr>
        <p:txBody>
          <a:bodyPr anchorCtr="0" anchor="t" bIns="0" lIns="0" spcFirstLastPara="1" rIns="0" wrap="square" tIns="0">
            <a:spAutoFit/>
          </a:bodyPr>
          <a:lstStyle/>
          <a:p>
            <a:pPr indent="0" lvl="0" marL="0" marR="0" rtl="0" algn="ctr">
              <a:lnSpc>
                <a:spcPct val="131005"/>
              </a:lnSpc>
              <a:spcBef>
                <a:spcPts val="0"/>
              </a:spcBef>
              <a:spcAft>
                <a:spcPts val="0"/>
              </a:spcAft>
              <a:buNone/>
            </a:pPr>
            <a:r>
              <a:rPr b="1" i="0" lang="en-US" sz="5899" u="none" cap="none" strike="noStrike">
                <a:solidFill>
                  <a:srgbClr val="F56553"/>
                </a:solidFill>
                <a:latin typeface="Poppins"/>
                <a:ea typeface="Poppins"/>
                <a:cs typeface="Poppins"/>
                <a:sym typeface="Poppins"/>
              </a:rPr>
              <a:t>1</a:t>
            </a:r>
            <a:endParaRPr/>
          </a:p>
        </p:txBody>
      </p:sp>
      <p:sp>
        <p:nvSpPr>
          <p:cNvPr id="186" name="Google Shape;186;p19"/>
          <p:cNvSpPr txBox="1"/>
          <p:nvPr/>
        </p:nvSpPr>
        <p:spPr>
          <a:xfrm>
            <a:off x="11441935" y="6245019"/>
            <a:ext cx="515376" cy="1022477"/>
          </a:xfrm>
          <a:prstGeom prst="rect">
            <a:avLst/>
          </a:prstGeom>
          <a:noFill/>
          <a:ln>
            <a:noFill/>
          </a:ln>
        </p:spPr>
        <p:txBody>
          <a:bodyPr anchorCtr="0" anchor="t" bIns="0" lIns="0" spcFirstLastPara="1" rIns="0" wrap="square" tIns="0">
            <a:spAutoFit/>
          </a:bodyPr>
          <a:lstStyle/>
          <a:p>
            <a:pPr indent="0" lvl="0" marL="0" marR="0" rtl="0" algn="ctr">
              <a:lnSpc>
                <a:spcPct val="131005"/>
              </a:lnSpc>
              <a:spcBef>
                <a:spcPts val="0"/>
              </a:spcBef>
              <a:spcAft>
                <a:spcPts val="0"/>
              </a:spcAft>
              <a:buNone/>
            </a:pPr>
            <a:r>
              <a:rPr b="1" i="0" lang="en-US" sz="5899" u="none" cap="none" strike="noStrike">
                <a:solidFill>
                  <a:srgbClr val="F56553"/>
                </a:solidFill>
                <a:latin typeface="Poppins"/>
                <a:ea typeface="Poppins"/>
                <a:cs typeface="Poppins"/>
                <a:sym typeface="Poppins"/>
              </a:rPr>
              <a:t>3</a:t>
            </a:r>
            <a:endParaRPr/>
          </a:p>
        </p:txBody>
      </p:sp>
      <p:sp>
        <p:nvSpPr>
          <p:cNvPr id="187" name="Google Shape;187;p19"/>
          <p:cNvSpPr txBox="1"/>
          <p:nvPr/>
        </p:nvSpPr>
        <p:spPr>
          <a:xfrm>
            <a:off x="15393688" y="3254136"/>
            <a:ext cx="515376" cy="1022477"/>
          </a:xfrm>
          <a:prstGeom prst="rect">
            <a:avLst/>
          </a:prstGeom>
          <a:noFill/>
          <a:ln>
            <a:noFill/>
          </a:ln>
        </p:spPr>
        <p:txBody>
          <a:bodyPr anchorCtr="0" anchor="t" bIns="0" lIns="0" spcFirstLastPara="1" rIns="0" wrap="square" tIns="0">
            <a:spAutoFit/>
          </a:bodyPr>
          <a:lstStyle/>
          <a:p>
            <a:pPr indent="0" lvl="0" marL="0" marR="0" rtl="0" algn="ctr">
              <a:lnSpc>
                <a:spcPct val="131005"/>
              </a:lnSpc>
              <a:spcBef>
                <a:spcPts val="0"/>
              </a:spcBef>
              <a:spcAft>
                <a:spcPts val="0"/>
              </a:spcAft>
              <a:buNone/>
            </a:pPr>
            <a:r>
              <a:rPr b="1" i="0" lang="en-US" sz="5899" u="none" cap="none" strike="noStrike">
                <a:solidFill>
                  <a:srgbClr val="F56553"/>
                </a:solidFill>
                <a:latin typeface="Poppins"/>
                <a:ea typeface="Poppins"/>
                <a:cs typeface="Poppins"/>
                <a:sym typeface="Poppins"/>
              </a:rPr>
              <a:t>2</a:t>
            </a:r>
            <a:endParaRPr/>
          </a:p>
        </p:txBody>
      </p:sp>
      <p:sp>
        <p:nvSpPr>
          <p:cNvPr id="188" name="Google Shape;188;p19"/>
          <p:cNvSpPr txBox="1"/>
          <p:nvPr/>
        </p:nvSpPr>
        <p:spPr>
          <a:xfrm>
            <a:off x="15393688" y="6245019"/>
            <a:ext cx="515376" cy="1022477"/>
          </a:xfrm>
          <a:prstGeom prst="rect">
            <a:avLst/>
          </a:prstGeom>
          <a:noFill/>
          <a:ln>
            <a:noFill/>
          </a:ln>
        </p:spPr>
        <p:txBody>
          <a:bodyPr anchorCtr="0" anchor="t" bIns="0" lIns="0" spcFirstLastPara="1" rIns="0" wrap="square" tIns="0">
            <a:spAutoFit/>
          </a:bodyPr>
          <a:lstStyle/>
          <a:p>
            <a:pPr indent="0" lvl="0" marL="0" marR="0" rtl="0" algn="ctr">
              <a:lnSpc>
                <a:spcPct val="131005"/>
              </a:lnSpc>
              <a:spcBef>
                <a:spcPts val="0"/>
              </a:spcBef>
              <a:spcAft>
                <a:spcPts val="0"/>
              </a:spcAft>
              <a:buNone/>
            </a:pPr>
            <a:r>
              <a:rPr b="1" i="0" lang="en-US" sz="5899" u="none" cap="none" strike="noStrike">
                <a:solidFill>
                  <a:srgbClr val="F56553"/>
                </a:solidFill>
                <a:latin typeface="Poppins"/>
                <a:ea typeface="Poppins"/>
                <a:cs typeface="Poppins"/>
                <a:sym typeface="Poppins"/>
              </a:rPr>
              <a:t>4</a:t>
            </a:r>
            <a:endParaRPr/>
          </a:p>
        </p:txBody>
      </p:sp>
      <p:sp>
        <p:nvSpPr>
          <p:cNvPr id="189" name="Google Shape;189;p19"/>
          <p:cNvSpPr txBox="1"/>
          <p:nvPr/>
        </p:nvSpPr>
        <p:spPr>
          <a:xfrm>
            <a:off x="9764248" y="4284505"/>
            <a:ext cx="3870752" cy="508635"/>
          </a:xfrm>
          <a:prstGeom prst="rect">
            <a:avLst/>
          </a:prstGeom>
          <a:noFill/>
          <a:ln>
            <a:noFill/>
          </a:ln>
        </p:spPr>
        <p:txBody>
          <a:bodyPr anchorCtr="0" anchor="t" bIns="0" lIns="0" spcFirstLastPara="1" rIns="0" wrap="square" tIns="0">
            <a:spAutoFit/>
          </a:bodyPr>
          <a:lstStyle/>
          <a:p>
            <a:pPr indent="0" lvl="1" marL="0" marR="0" rtl="0" algn="ctr">
              <a:lnSpc>
                <a:spcPct val="180000"/>
              </a:lnSpc>
              <a:spcBef>
                <a:spcPts val="0"/>
              </a:spcBef>
              <a:spcAft>
                <a:spcPts val="0"/>
              </a:spcAft>
              <a:buNone/>
            </a:pPr>
            <a:r>
              <a:rPr b="1" i="0" lang="en-US" sz="2400" u="none" cap="none" strike="noStrike">
                <a:solidFill>
                  <a:srgbClr val="0126B4"/>
                </a:solidFill>
                <a:latin typeface="Cabin"/>
                <a:ea typeface="Cabin"/>
                <a:cs typeface="Cabin"/>
                <a:sym typeface="Cabin"/>
              </a:rPr>
              <a:t>Service One</a:t>
            </a:r>
            <a:endParaRPr/>
          </a:p>
        </p:txBody>
      </p:sp>
      <p:sp>
        <p:nvSpPr>
          <p:cNvPr id="190" name="Google Shape;190;p19"/>
          <p:cNvSpPr txBox="1"/>
          <p:nvPr/>
        </p:nvSpPr>
        <p:spPr>
          <a:xfrm>
            <a:off x="13634999" y="4284505"/>
            <a:ext cx="4032753" cy="508635"/>
          </a:xfrm>
          <a:prstGeom prst="rect">
            <a:avLst/>
          </a:prstGeom>
          <a:noFill/>
          <a:ln>
            <a:noFill/>
          </a:ln>
        </p:spPr>
        <p:txBody>
          <a:bodyPr anchorCtr="0" anchor="t" bIns="0" lIns="0" spcFirstLastPara="1" rIns="0" wrap="square" tIns="0">
            <a:spAutoFit/>
          </a:bodyPr>
          <a:lstStyle/>
          <a:p>
            <a:pPr indent="0" lvl="1" marL="0" marR="0" rtl="0" algn="ctr">
              <a:lnSpc>
                <a:spcPct val="180000"/>
              </a:lnSpc>
              <a:spcBef>
                <a:spcPts val="0"/>
              </a:spcBef>
              <a:spcAft>
                <a:spcPts val="0"/>
              </a:spcAft>
              <a:buNone/>
            </a:pPr>
            <a:r>
              <a:rPr b="1" i="0" lang="en-US" sz="2400" u="none" cap="none" strike="noStrike">
                <a:solidFill>
                  <a:srgbClr val="0126B4"/>
                </a:solidFill>
                <a:latin typeface="Cabin"/>
                <a:ea typeface="Cabin"/>
                <a:cs typeface="Cabin"/>
                <a:sym typeface="Cabin"/>
              </a:rPr>
              <a:t>Service Two</a:t>
            </a:r>
            <a:endParaRPr/>
          </a:p>
        </p:txBody>
      </p:sp>
      <p:sp>
        <p:nvSpPr>
          <p:cNvPr id="191" name="Google Shape;191;p19"/>
          <p:cNvSpPr txBox="1"/>
          <p:nvPr/>
        </p:nvSpPr>
        <p:spPr>
          <a:xfrm>
            <a:off x="9764248" y="7277701"/>
            <a:ext cx="3870752" cy="508635"/>
          </a:xfrm>
          <a:prstGeom prst="rect">
            <a:avLst/>
          </a:prstGeom>
          <a:noFill/>
          <a:ln>
            <a:noFill/>
          </a:ln>
        </p:spPr>
        <p:txBody>
          <a:bodyPr anchorCtr="0" anchor="t" bIns="0" lIns="0" spcFirstLastPara="1" rIns="0" wrap="square" tIns="0">
            <a:spAutoFit/>
          </a:bodyPr>
          <a:lstStyle/>
          <a:p>
            <a:pPr indent="0" lvl="1" marL="0" marR="0" rtl="0" algn="ctr">
              <a:lnSpc>
                <a:spcPct val="180000"/>
              </a:lnSpc>
              <a:spcBef>
                <a:spcPts val="0"/>
              </a:spcBef>
              <a:spcAft>
                <a:spcPts val="0"/>
              </a:spcAft>
              <a:buNone/>
            </a:pPr>
            <a:r>
              <a:rPr b="1" i="0" lang="en-US" sz="2400" u="none" cap="none" strike="noStrike">
                <a:solidFill>
                  <a:srgbClr val="0126B4"/>
                </a:solidFill>
                <a:latin typeface="Cabin"/>
                <a:ea typeface="Cabin"/>
                <a:cs typeface="Cabin"/>
                <a:sym typeface="Cabin"/>
              </a:rPr>
              <a:t>Service Three</a:t>
            </a:r>
            <a:endParaRPr/>
          </a:p>
        </p:txBody>
      </p:sp>
      <p:sp>
        <p:nvSpPr>
          <p:cNvPr id="192" name="Google Shape;192;p19"/>
          <p:cNvSpPr txBox="1"/>
          <p:nvPr/>
        </p:nvSpPr>
        <p:spPr>
          <a:xfrm>
            <a:off x="13634999" y="7277701"/>
            <a:ext cx="4032753" cy="508635"/>
          </a:xfrm>
          <a:prstGeom prst="rect">
            <a:avLst/>
          </a:prstGeom>
          <a:noFill/>
          <a:ln>
            <a:noFill/>
          </a:ln>
        </p:spPr>
        <p:txBody>
          <a:bodyPr anchorCtr="0" anchor="t" bIns="0" lIns="0" spcFirstLastPara="1" rIns="0" wrap="square" tIns="0">
            <a:spAutoFit/>
          </a:bodyPr>
          <a:lstStyle/>
          <a:p>
            <a:pPr indent="0" lvl="1" marL="0" marR="0" rtl="0" algn="ctr">
              <a:lnSpc>
                <a:spcPct val="180000"/>
              </a:lnSpc>
              <a:spcBef>
                <a:spcPts val="0"/>
              </a:spcBef>
              <a:spcAft>
                <a:spcPts val="0"/>
              </a:spcAft>
              <a:buNone/>
            </a:pPr>
            <a:r>
              <a:rPr b="1" i="0" lang="en-US" sz="2400" u="none" cap="none" strike="noStrike">
                <a:solidFill>
                  <a:srgbClr val="0126B4"/>
                </a:solidFill>
                <a:latin typeface="Cabin"/>
                <a:ea typeface="Cabin"/>
                <a:cs typeface="Cabin"/>
                <a:sym typeface="Cabin"/>
              </a:rPr>
              <a:t>Service Four</a:t>
            </a:r>
            <a:endParaRPr/>
          </a:p>
        </p:txBody>
      </p:sp>
      <p:sp>
        <p:nvSpPr>
          <p:cNvPr id="193" name="Google Shape;193;p19"/>
          <p:cNvSpPr txBox="1"/>
          <p:nvPr/>
        </p:nvSpPr>
        <p:spPr>
          <a:xfrm>
            <a:off x="10202326" y="5099412"/>
            <a:ext cx="2994600" cy="6018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700" u="none" cap="none" strike="noStrike">
                <a:solidFill>
                  <a:srgbClr val="0126B4"/>
                </a:solidFill>
                <a:latin typeface="Cabin"/>
                <a:ea typeface="Cabin"/>
                <a:cs typeface="Cabin"/>
                <a:sym typeface="Cabin"/>
              </a:rPr>
              <a:t>Elaborate on what</a:t>
            </a:r>
            <a:endParaRPr/>
          </a:p>
          <a:p>
            <a:pPr indent="0" lvl="1" marL="0" marR="0" rtl="0" algn="ctr">
              <a:lnSpc>
                <a:spcPct val="130000"/>
              </a:lnSpc>
              <a:spcBef>
                <a:spcPts val="0"/>
              </a:spcBef>
              <a:spcAft>
                <a:spcPts val="0"/>
              </a:spcAft>
              <a:buNone/>
            </a:pPr>
            <a:r>
              <a:rPr b="0" i="0" lang="en-US" sz="1700" u="none" cap="none" strike="noStrike">
                <a:solidFill>
                  <a:srgbClr val="0126B4"/>
                </a:solidFill>
                <a:latin typeface="Cabin"/>
                <a:ea typeface="Cabin"/>
                <a:cs typeface="Cabin"/>
                <a:sym typeface="Cabin"/>
              </a:rPr>
              <a:t>you want to discuss.</a:t>
            </a:r>
            <a:endParaRPr/>
          </a:p>
        </p:txBody>
      </p:sp>
      <p:sp>
        <p:nvSpPr>
          <p:cNvPr id="194" name="Google Shape;194;p19"/>
          <p:cNvSpPr txBox="1"/>
          <p:nvPr/>
        </p:nvSpPr>
        <p:spPr>
          <a:xfrm>
            <a:off x="10202326" y="8089231"/>
            <a:ext cx="2994600" cy="6018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700" u="none" cap="none" strike="noStrike">
                <a:solidFill>
                  <a:srgbClr val="0126B4"/>
                </a:solidFill>
                <a:latin typeface="Cabin"/>
                <a:ea typeface="Cabin"/>
                <a:cs typeface="Cabin"/>
                <a:sym typeface="Cabin"/>
              </a:rPr>
              <a:t>Elaborate on what</a:t>
            </a:r>
            <a:endParaRPr/>
          </a:p>
          <a:p>
            <a:pPr indent="0" lvl="1" marL="0" marR="0" rtl="0" algn="ctr">
              <a:lnSpc>
                <a:spcPct val="130000"/>
              </a:lnSpc>
              <a:spcBef>
                <a:spcPts val="0"/>
              </a:spcBef>
              <a:spcAft>
                <a:spcPts val="0"/>
              </a:spcAft>
              <a:buNone/>
            </a:pPr>
            <a:r>
              <a:rPr b="0" i="0" lang="en-US" sz="1700" u="none" cap="none" strike="noStrike">
                <a:solidFill>
                  <a:srgbClr val="0126B4"/>
                </a:solidFill>
                <a:latin typeface="Cabin"/>
                <a:ea typeface="Cabin"/>
                <a:cs typeface="Cabin"/>
                <a:sym typeface="Cabin"/>
              </a:rPr>
              <a:t>you want to discuss.</a:t>
            </a:r>
            <a:endParaRPr/>
          </a:p>
        </p:txBody>
      </p:sp>
      <p:sp>
        <p:nvSpPr>
          <p:cNvPr id="195" name="Google Shape;195;p19"/>
          <p:cNvSpPr txBox="1"/>
          <p:nvPr/>
        </p:nvSpPr>
        <p:spPr>
          <a:xfrm>
            <a:off x="14154078" y="5099412"/>
            <a:ext cx="2994600" cy="6018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700" u="none" cap="none" strike="noStrike">
                <a:solidFill>
                  <a:srgbClr val="0126B4"/>
                </a:solidFill>
                <a:latin typeface="Cabin"/>
                <a:ea typeface="Cabin"/>
                <a:cs typeface="Cabin"/>
                <a:sym typeface="Cabin"/>
              </a:rPr>
              <a:t>Elaborate on what</a:t>
            </a:r>
            <a:endParaRPr/>
          </a:p>
          <a:p>
            <a:pPr indent="0" lvl="1" marL="0" marR="0" rtl="0" algn="ctr">
              <a:lnSpc>
                <a:spcPct val="130000"/>
              </a:lnSpc>
              <a:spcBef>
                <a:spcPts val="0"/>
              </a:spcBef>
              <a:spcAft>
                <a:spcPts val="0"/>
              </a:spcAft>
              <a:buNone/>
            </a:pPr>
            <a:r>
              <a:rPr b="0" i="0" lang="en-US" sz="1700" u="none" cap="none" strike="noStrike">
                <a:solidFill>
                  <a:srgbClr val="0126B4"/>
                </a:solidFill>
                <a:latin typeface="Cabin"/>
                <a:ea typeface="Cabin"/>
                <a:cs typeface="Cabin"/>
                <a:sym typeface="Cabin"/>
              </a:rPr>
              <a:t>you want to discuss.</a:t>
            </a:r>
            <a:endParaRPr/>
          </a:p>
        </p:txBody>
      </p:sp>
      <p:sp>
        <p:nvSpPr>
          <p:cNvPr id="196" name="Google Shape;196;p19"/>
          <p:cNvSpPr txBox="1"/>
          <p:nvPr/>
        </p:nvSpPr>
        <p:spPr>
          <a:xfrm>
            <a:off x="14154078" y="8089231"/>
            <a:ext cx="2994600" cy="6018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700" u="none" cap="none" strike="noStrike">
                <a:solidFill>
                  <a:srgbClr val="0126B4"/>
                </a:solidFill>
                <a:latin typeface="Cabin"/>
                <a:ea typeface="Cabin"/>
                <a:cs typeface="Cabin"/>
                <a:sym typeface="Cabin"/>
              </a:rPr>
              <a:t>Elaborate on what</a:t>
            </a:r>
            <a:endParaRPr/>
          </a:p>
          <a:p>
            <a:pPr indent="0" lvl="1" marL="0" marR="0" rtl="0" algn="ctr">
              <a:lnSpc>
                <a:spcPct val="130000"/>
              </a:lnSpc>
              <a:spcBef>
                <a:spcPts val="0"/>
              </a:spcBef>
              <a:spcAft>
                <a:spcPts val="0"/>
              </a:spcAft>
              <a:buNone/>
            </a:pPr>
            <a:r>
              <a:rPr b="0" i="0" lang="en-US" sz="1700" u="none" cap="none" strike="noStrike">
                <a:solidFill>
                  <a:srgbClr val="0126B4"/>
                </a:solidFill>
                <a:latin typeface="Cabin"/>
                <a:ea typeface="Cabin"/>
                <a:cs typeface="Cabin"/>
                <a:sym typeface="Cabin"/>
              </a:rPr>
              <a:t>you want to discuss.</a:t>
            </a:r>
            <a:endParaRPr/>
          </a:p>
        </p:txBody>
      </p:sp>
      <p:pic>
        <p:nvPicPr>
          <p:cNvPr id="197" name="Google Shape;197;p19"/>
          <p:cNvPicPr preferRelativeResize="0"/>
          <p:nvPr/>
        </p:nvPicPr>
        <p:blipFill rotWithShape="1">
          <a:blip r:embed="rId3">
            <a:alphaModFix/>
          </a:blip>
          <a:srcRect b="252" l="0" r="0" t="9746"/>
          <a:stretch/>
        </p:blipFill>
        <p:spPr>
          <a:xfrm>
            <a:off x="0" y="0"/>
            <a:ext cx="9144000" cy="10287000"/>
          </a:xfrm>
          <a:prstGeom prst="rect">
            <a:avLst/>
          </a:prstGeom>
          <a:noFill/>
          <a:ln>
            <a:noFill/>
          </a:ln>
        </p:spPr>
      </p:pic>
      <p:sp>
        <p:nvSpPr>
          <p:cNvPr id="198" name="Google Shape;198;p19"/>
          <p:cNvSpPr/>
          <p:nvPr/>
        </p:nvSpPr>
        <p:spPr>
          <a:xfrm rot="744747">
            <a:off x="784399" y="6852687"/>
            <a:ext cx="2257606" cy="2587388"/>
          </a:xfrm>
          <a:custGeom>
            <a:rect b="b" l="l" r="r" t="t"/>
            <a:pathLst>
              <a:path extrusionOk="0" h="2587388" w="2257606">
                <a:moveTo>
                  <a:pt x="0" y="0"/>
                </a:moveTo>
                <a:lnTo>
                  <a:pt x="2257606" y="0"/>
                </a:lnTo>
                <a:lnTo>
                  <a:pt x="2257606" y="2587388"/>
                </a:lnTo>
                <a:lnTo>
                  <a:pt x="0" y="2587388"/>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0"/>
          <p:cNvSpPr/>
          <p:nvPr/>
        </p:nvSpPr>
        <p:spPr>
          <a:xfrm>
            <a:off x="9144000" y="0"/>
            <a:ext cx="9144000" cy="10287000"/>
          </a:xfrm>
          <a:custGeom>
            <a:rect b="b" l="l" r="r" t="t"/>
            <a:pathLst>
              <a:path extrusionOk="0" h="2709333" w="2408296">
                <a:moveTo>
                  <a:pt x="0" y="0"/>
                </a:moveTo>
                <a:lnTo>
                  <a:pt x="2408296" y="0"/>
                </a:lnTo>
                <a:lnTo>
                  <a:pt x="2408296" y="2709333"/>
                </a:lnTo>
                <a:lnTo>
                  <a:pt x="0" y="2709333"/>
                </a:lnTo>
                <a:close/>
              </a:path>
            </a:pathLst>
          </a:custGeom>
          <a:solidFill>
            <a:srgbClr val="FFFFFF"/>
          </a:solidFill>
          <a:ln>
            <a:noFill/>
          </a:ln>
        </p:spPr>
      </p:sp>
      <p:pic>
        <p:nvPicPr>
          <p:cNvPr id="204" name="Google Shape;204;p20"/>
          <p:cNvPicPr preferRelativeResize="0"/>
          <p:nvPr/>
        </p:nvPicPr>
        <p:blipFill>
          <a:blip r:embed="rId3">
            <a:alphaModFix/>
          </a:blip>
          <a:stretch>
            <a:fillRect/>
          </a:stretch>
        </p:blipFill>
        <p:spPr>
          <a:xfrm>
            <a:off x="10925500" y="1684065"/>
            <a:ext cx="5935500" cy="6518700"/>
          </a:xfrm>
          <a:prstGeom prst="round2SameRect">
            <a:avLst>
              <a:gd fmla="val 48439" name="adj1"/>
              <a:gd fmla="val 0" name="adj2"/>
            </a:avLst>
          </a:prstGeom>
          <a:noFill/>
          <a:ln>
            <a:noFill/>
          </a:ln>
        </p:spPr>
      </p:pic>
      <p:grpSp>
        <p:nvGrpSpPr>
          <p:cNvPr id="205" name="Google Shape;205;p20"/>
          <p:cNvGrpSpPr/>
          <p:nvPr/>
        </p:nvGrpSpPr>
        <p:grpSpPr>
          <a:xfrm>
            <a:off x="0" y="-144661"/>
            <a:ext cx="9144000" cy="10431661"/>
            <a:chOff x="0" y="-38100"/>
            <a:chExt cx="2408296" cy="2747433"/>
          </a:xfrm>
        </p:grpSpPr>
        <p:sp>
          <p:nvSpPr>
            <p:cNvPr id="206" name="Google Shape;206;p20"/>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EFEFEF"/>
            </a:solidFill>
            <a:ln>
              <a:noFill/>
            </a:ln>
          </p:spPr>
        </p:sp>
        <p:sp>
          <p:nvSpPr>
            <p:cNvPr id="207" name="Google Shape;207;p20"/>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8" name="Google Shape;208;p20"/>
          <p:cNvSpPr/>
          <p:nvPr/>
        </p:nvSpPr>
        <p:spPr>
          <a:xfrm>
            <a:off x="2966513" y="3720041"/>
            <a:ext cx="3210974" cy="1075676"/>
          </a:xfrm>
          <a:custGeom>
            <a:rect b="b" l="l" r="r" t="t"/>
            <a:pathLst>
              <a:path extrusionOk="0" h="1075676" w="3210974">
                <a:moveTo>
                  <a:pt x="0" y="0"/>
                </a:moveTo>
                <a:lnTo>
                  <a:pt x="3210974" y="0"/>
                </a:lnTo>
                <a:lnTo>
                  <a:pt x="3210974" y="1075676"/>
                </a:lnTo>
                <a:lnTo>
                  <a:pt x="0" y="1075676"/>
                </a:lnTo>
                <a:lnTo>
                  <a:pt x="0" y="0"/>
                </a:lnTo>
                <a:close/>
              </a:path>
            </a:pathLst>
          </a:custGeom>
          <a:blipFill rotWithShape="1">
            <a:blip r:embed="rId4">
              <a:alphaModFix/>
            </a:blip>
            <a:stretch>
              <a:fillRect b="0" l="0" r="0" t="0"/>
            </a:stretch>
          </a:blipFill>
          <a:ln>
            <a:noFill/>
          </a:ln>
        </p:spPr>
      </p:sp>
      <p:sp>
        <p:nvSpPr>
          <p:cNvPr id="209" name="Google Shape;209;p20"/>
          <p:cNvSpPr/>
          <p:nvPr/>
        </p:nvSpPr>
        <p:spPr>
          <a:xfrm rot="482041">
            <a:off x="15394076" y="2800846"/>
            <a:ext cx="2092905" cy="1172027"/>
          </a:xfrm>
          <a:custGeom>
            <a:rect b="b" l="l" r="r" t="t"/>
            <a:pathLst>
              <a:path extrusionOk="0" h="1172027" w="2092905">
                <a:moveTo>
                  <a:pt x="0" y="0"/>
                </a:moveTo>
                <a:lnTo>
                  <a:pt x="2092905" y="0"/>
                </a:lnTo>
                <a:lnTo>
                  <a:pt x="2092905" y="1172027"/>
                </a:lnTo>
                <a:lnTo>
                  <a:pt x="0" y="1172027"/>
                </a:lnTo>
                <a:lnTo>
                  <a:pt x="0" y="0"/>
                </a:lnTo>
                <a:close/>
              </a:path>
            </a:pathLst>
          </a:custGeom>
          <a:blipFill rotWithShape="1">
            <a:blip r:embed="rId5">
              <a:alphaModFix/>
            </a:blip>
            <a:stretch>
              <a:fillRect b="0" l="0" r="0" t="0"/>
            </a:stretch>
          </a:blipFill>
          <a:ln>
            <a:noFill/>
          </a:ln>
        </p:spPr>
      </p:sp>
      <p:sp>
        <p:nvSpPr>
          <p:cNvPr id="210" name="Google Shape;210;p20"/>
          <p:cNvSpPr txBox="1"/>
          <p:nvPr/>
        </p:nvSpPr>
        <p:spPr>
          <a:xfrm>
            <a:off x="1175713" y="2185681"/>
            <a:ext cx="6792574" cy="854075"/>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1" i="0" lang="en-US" sz="5000" u="none" cap="none" strike="noStrike">
                <a:solidFill>
                  <a:srgbClr val="F56553"/>
                </a:solidFill>
                <a:latin typeface="Poppins"/>
                <a:ea typeface="Poppins"/>
                <a:cs typeface="Poppins"/>
                <a:sym typeface="Poppins"/>
              </a:rPr>
              <a:t>OUR PROJECT</a:t>
            </a:r>
            <a:endParaRPr/>
          </a:p>
        </p:txBody>
      </p:sp>
      <p:sp>
        <p:nvSpPr>
          <p:cNvPr id="211" name="Google Shape;211;p20"/>
          <p:cNvSpPr txBox="1"/>
          <p:nvPr/>
        </p:nvSpPr>
        <p:spPr>
          <a:xfrm>
            <a:off x="10925508" y="8442901"/>
            <a:ext cx="1547338" cy="312800"/>
          </a:xfrm>
          <a:prstGeom prst="rect">
            <a:avLst/>
          </a:prstGeom>
          <a:noFill/>
          <a:ln>
            <a:noFill/>
          </a:ln>
        </p:spPr>
        <p:txBody>
          <a:bodyPr anchorCtr="0" anchor="t" bIns="0" lIns="0" spcFirstLastPara="1" rIns="0" wrap="square" tIns="0">
            <a:spAutoFit/>
          </a:bodyPr>
          <a:lstStyle/>
          <a:p>
            <a:pPr indent="0" lvl="1" marL="0" marR="0" rtl="0" algn="l">
              <a:lnSpc>
                <a:spcPct val="156000"/>
              </a:lnSpc>
              <a:spcBef>
                <a:spcPts val="0"/>
              </a:spcBef>
              <a:spcAft>
                <a:spcPts val="0"/>
              </a:spcAft>
              <a:buNone/>
            </a:pPr>
            <a:r>
              <a:rPr b="1" i="0" lang="en-US" sz="1700" u="none" cap="none" strike="noStrike">
                <a:solidFill>
                  <a:srgbClr val="F56553"/>
                </a:solidFill>
                <a:latin typeface="Cabin"/>
                <a:ea typeface="Cabin"/>
                <a:cs typeface="Cabin"/>
                <a:sym typeface="Cabin"/>
              </a:rPr>
              <a:t>YEAR: 2022</a:t>
            </a:r>
            <a:endParaRPr/>
          </a:p>
        </p:txBody>
      </p:sp>
      <p:sp>
        <p:nvSpPr>
          <p:cNvPr id="212" name="Google Shape;212;p20"/>
          <p:cNvSpPr txBox="1"/>
          <p:nvPr/>
        </p:nvSpPr>
        <p:spPr>
          <a:xfrm>
            <a:off x="1948086" y="5295027"/>
            <a:ext cx="5247900" cy="2355000"/>
          </a:xfrm>
          <a:prstGeom prst="rect">
            <a:avLst/>
          </a:prstGeom>
          <a:noFill/>
          <a:ln>
            <a:noFill/>
          </a:ln>
        </p:spPr>
        <p:txBody>
          <a:bodyPr anchorCtr="0" anchor="t" bIns="0" lIns="0" spcFirstLastPara="1" rIns="0" wrap="square" tIns="0">
            <a:spAutoFit/>
          </a:bodyPr>
          <a:lstStyle/>
          <a:p>
            <a:pPr indent="0" lvl="1" marL="0" marR="0" rtl="0" algn="ctr">
              <a:lnSpc>
                <a:spcPct val="200000"/>
              </a:lnSpc>
              <a:spcBef>
                <a:spcPts val="0"/>
              </a:spcBef>
              <a:spcAft>
                <a:spcPts val="0"/>
              </a:spcAft>
              <a:buNone/>
            </a:pPr>
            <a:r>
              <a:rPr b="0" i="0" lang="en-US" sz="1700" u="none" cap="none" strike="noStrike">
                <a:solidFill>
                  <a:srgbClr val="0126B4"/>
                </a:solidFill>
                <a:latin typeface="Cabin"/>
                <a:ea typeface="Cabin"/>
                <a:cs typeface="Cabin"/>
                <a:sym typeface="Cabin"/>
              </a:rPr>
              <a:t>Presentations are communication tools that can be used as demonstrations, lectures, speeches, reports, and more. It is mostly presented before an audience. It serves a variety of purposes, making presentations powerful tools for convincing and teaching.</a:t>
            </a:r>
            <a:endParaRPr/>
          </a:p>
        </p:txBody>
      </p:sp>
      <p:sp>
        <p:nvSpPr>
          <p:cNvPr id="213" name="Google Shape;213;p20"/>
          <p:cNvSpPr txBox="1"/>
          <p:nvPr/>
        </p:nvSpPr>
        <p:spPr>
          <a:xfrm>
            <a:off x="14321365" y="8442901"/>
            <a:ext cx="2484016" cy="312800"/>
          </a:xfrm>
          <a:prstGeom prst="rect">
            <a:avLst/>
          </a:prstGeom>
          <a:noFill/>
          <a:ln>
            <a:noFill/>
          </a:ln>
        </p:spPr>
        <p:txBody>
          <a:bodyPr anchorCtr="0" anchor="t" bIns="0" lIns="0" spcFirstLastPara="1" rIns="0" wrap="square" tIns="0">
            <a:spAutoFit/>
          </a:bodyPr>
          <a:lstStyle/>
          <a:p>
            <a:pPr indent="0" lvl="1" marL="0" marR="0" rtl="0" algn="r">
              <a:lnSpc>
                <a:spcPct val="156000"/>
              </a:lnSpc>
              <a:spcBef>
                <a:spcPts val="0"/>
              </a:spcBef>
              <a:spcAft>
                <a:spcPts val="0"/>
              </a:spcAft>
              <a:buNone/>
            </a:pPr>
            <a:r>
              <a:rPr b="1" i="0" lang="en-US" sz="1700" u="none" cap="none" strike="noStrike">
                <a:solidFill>
                  <a:srgbClr val="F56553"/>
                </a:solidFill>
                <a:latin typeface="Cabin"/>
                <a:ea typeface="Cabin"/>
                <a:cs typeface="Cabin"/>
                <a:sym typeface="Cabin"/>
              </a:rPr>
              <a:t>ROLE: WRITE YOUR ROLE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217" name="Shape 217"/>
        <p:cNvGrpSpPr/>
        <p:nvPr/>
      </p:nvGrpSpPr>
      <p:grpSpPr>
        <a:xfrm>
          <a:off x="0" y="0"/>
          <a:ext cx="0" cy="0"/>
          <a:chOff x="0" y="0"/>
          <a:chExt cx="0" cy="0"/>
        </a:xfrm>
      </p:grpSpPr>
      <p:pic>
        <p:nvPicPr>
          <p:cNvPr id="218" name="Google Shape;218;p21"/>
          <p:cNvPicPr preferRelativeResize="0"/>
          <p:nvPr/>
        </p:nvPicPr>
        <p:blipFill rotWithShape="1">
          <a:blip r:embed="rId3">
            <a:alphaModFix/>
          </a:blip>
          <a:srcRect b="25200" l="0" r="0" t="25200"/>
          <a:stretch/>
        </p:blipFill>
        <p:spPr>
          <a:xfrm>
            <a:off x="0" y="769781"/>
            <a:ext cx="7749208" cy="4129127"/>
          </a:xfrm>
          <a:prstGeom prst="rect">
            <a:avLst/>
          </a:prstGeom>
          <a:noFill/>
          <a:ln>
            <a:noFill/>
          </a:ln>
        </p:spPr>
      </p:pic>
      <p:pic>
        <p:nvPicPr>
          <p:cNvPr id="219" name="Google Shape;219;p21"/>
          <p:cNvPicPr preferRelativeResize="0"/>
          <p:nvPr/>
        </p:nvPicPr>
        <p:blipFill rotWithShape="1">
          <a:blip r:embed="rId4">
            <a:alphaModFix/>
          </a:blip>
          <a:srcRect b="10036" l="0" r="0" t="10036"/>
          <a:stretch/>
        </p:blipFill>
        <p:spPr>
          <a:xfrm>
            <a:off x="10538792" y="5388092"/>
            <a:ext cx="7749208" cy="4129127"/>
          </a:xfrm>
          <a:prstGeom prst="rect">
            <a:avLst/>
          </a:prstGeom>
          <a:noFill/>
          <a:ln>
            <a:noFill/>
          </a:ln>
        </p:spPr>
      </p:pic>
      <p:pic>
        <p:nvPicPr>
          <p:cNvPr id="220" name="Google Shape;220;p21"/>
          <p:cNvPicPr preferRelativeResize="0"/>
          <p:nvPr/>
        </p:nvPicPr>
        <p:blipFill rotWithShape="1">
          <a:blip r:embed="rId5">
            <a:alphaModFix/>
          </a:blip>
          <a:srcRect b="0" l="18441" r="18440" t="0"/>
          <a:stretch/>
        </p:blipFill>
        <p:spPr>
          <a:xfrm>
            <a:off x="8244771" y="769781"/>
            <a:ext cx="3911698" cy="4129127"/>
          </a:xfrm>
          <a:prstGeom prst="rect">
            <a:avLst/>
          </a:prstGeom>
          <a:noFill/>
          <a:ln>
            <a:noFill/>
          </a:ln>
        </p:spPr>
      </p:pic>
      <p:pic>
        <p:nvPicPr>
          <p:cNvPr id="221" name="Google Shape;221;p21"/>
          <p:cNvPicPr preferRelativeResize="0"/>
          <p:nvPr/>
        </p:nvPicPr>
        <p:blipFill rotWithShape="1">
          <a:blip r:embed="rId6">
            <a:alphaModFix/>
          </a:blip>
          <a:srcRect b="12397" l="0" r="0" t="8433"/>
          <a:stretch/>
        </p:blipFill>
        <p:spPr>
          <a:xfrm>
            <a:off x="6131531" y="5388092"/>
            <a:ext cx="3911698" cy="4129127"/>
          </a:xfrm>
          <a:prstGeom prst="rect">
            <a:avLst/>
          </a:prstGeom>
          <a:noFill/>
          <a:ln>
            <a:noFill/>
          </a:ln>
        </p:spPr>
      </p:pic>
      <p:sp>
        <p:nvSpPr>
          <p:cNvPr id="222" name="Google Shape;222;p21"/>
          <p:cNvSpPr/>
          <p:nvPr/>
        </p:nvSpPr>
        <p:spPr>
          <a:xfrm rot="-358553">
            <a:off x="4596150" y="5190894"/>
            <a:ext cx="2336961" cy="2336961"/>
          </a:xfrm>
          <a:custGeom>
            <a:rect b="b" l="l" r="r" t="t"/>
            <a:pathLst>
              <a:path extrusionOk="0" h="2336961" w="2336961">
                <a:moveTo>
                  <a:pt x="0" y="0"/>
                </a:moveTo>
                <a:lnTo>
                  <a:pt x="2336961" y="0"/>
                </a:lnTo>
                <a:lnTo>
                  <a:pt x="2336961" y="2336961"/>
                </a:lnTo>
                <a:lnTo>
                  <a:pt x="0" y="2336961"/>
                </a:lnTo>
                <a:lnTo>
                  <a:pt x="0" y="0"/>
                </a:lnTo>
                <a:close/>
              </a:path>
            </a:pathLst>
          </a:custGeom>
          <a:blipFill rotWithShape="1">
            <a:blip r:embed="rId7">
              <a:alphaModFix/>
            </a:blip>
            <a:stretch>
              <a:fillRect b="0" l="0" r="0" t="0"/>
            </a:stretch>
          </a:blipFill>
          <a:ln>
            <a:noFill/>
          </a:ln>
        </p:spPr>
      </p:sp>
      <p:sp>
        <p:nvSpPr>
          <p:cNvPr id="223" name="Google Shape;223;p21"/>
          <p:cNvSpPr/>
          <p:nvPr/>
        </p:nvSpPr>
        <p:spPr>
          <a:xfrm rot="544556">
            <a:off x="14273890" y="1173799"/>
            <a:ext cx="1945505" cy="1333283"/>
          </a:xfrm>
          <a:custGeom>
            <a:rect b="b" l="l" r="r" t="t"/>
            <a:pathLst>
              <a:path extrusionOk="0" h="1333283" w="1945505">
                <a:moveTo>
                  <a:pt x="0" y="0"/>
                </a:moveTo>
                <a:lnTo>
                  <a:pt x="1945505" y="0"/>
                </a:lnTo>
                <a:lnTo>
                  <a:pt x="1945505" y="1333283"/>
                </a:lnTo>
                <a:lnTo>
                  <a:pt x="0" y="1333283"/>
                </a:lnTo>
                <a:lnTo>
                  <a:pt x="0" y="0"/>
                </a:lnTo>
                <a:close/>
              </a:path>
            </a:pathLst>
          </a:custGeom>
          <a:blipFill rotWithShape="1">
            <a:blip r:embed="rId8">
              <a:alphaModFix/>
            </a:blip>
            <a:stretch>
              <a:fillRect b="0" l="0" r="0" t="0"/>
            </a:stretch>
          </a:blipFill>
          <a:ln>
            <a:noFill/>
          </a:ln>
        </p:spPr>
      </p:sp>
      <p:sp>
        <p:nvSpPr>
          <p:cNvPr id="224" name="Google Shape;224;p21"/>
          <p:cNvSpPr txBox="1"/>
          <p:nvPr/>
        </p:nvSpPr>
        <p:spPr>
          <a:xfrm>
            <a:off x="13296850" y="2903077"/>
            <a:ext cx="3611794" cy="1682750"/>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1" i="0" lang="en-US" sz="5000" u="none" cap="none" strike="noStrike">
                <a:solidFill>
                  <a:srgbClr val="F56553"/>
                </a:solidFill>
                <a:latin typeface="Poppins"/>
                <a:ea typeface="Poppins"/>
                <a:cs typeface="Poppins"/>
                <a:sym typeface="Poppins"/>
              </a:rPr>
              <a:t>GALLERY IMAGE</a:t>
            </a:r>
            <a:endParaRPr/>
          </a:p>
        </p:txBody>
      </p:sp>
      <p:sp>
        <p:nvSpPr>
          <p:cNvPr id="225" name="Google Shape;225;p21"/>
          <p:cNvSpPr txBox="1"/>
          <p:nvPr/>
        </p:nvSpPr>
        <p:spPr>
          <a:xfrm>
            <a:off x="1768974" y="7291493"/>
            <a:ext cx="2711875" cy="646175"/>
          </a:xfrm>
          <a:prstGeom prst="rect">
            <a:avLst/>
          </a:prstGeom>
          <a:noFill/>
          <a:ln>
            <a:noFill/>
          </a:ln>
        </p:spPr>
        <p:txBody>
          <a:bodyPr anchorCtr="0" anchor="t" bIns="0" lIns="0" spcFirstLastPara="1" rIns="0" wrap="square" tIns="0">
            <a:spAutoFit/>
          </a:bodyPr>
          <a:lstStyle/>
          <a:p>
            <a:pPr indent="0" lvl="1" marL="0" marR="0" rtl="0" algn="ctr">
              <a:lnSpc>
                <a:spcPct val="156000"/>
              </a:lnSpc>
              <a:spcBef>
                <a:spcPts val="0"/>
              </a:spcBef>
              <a:spcAft>
                <a:spcPts val="0"/>
              </a:spcAft>
              <a:buNone/>
            </a:pPr>
            <a:r>
              <a:rPr b="0" i="0" lang="en-US" sz="1700" u="none" cap="none" strike="noStrike">
                <a:solidFill>
                  <a:srgbClr val="0126B4"/>
                </a:solidFill>
                <a:latin typeface="Cabin"/>
                <a:ea typeface="Cabin"/>
                <a:cs typeface="Cabin"/>
                <a:sym typeface="Cabin"/>
              </a:rPr>
              <a:t>What can you say about your projects? Share it here!</a:t>
            </a:r>
            <a:endParaRPr/>
          </a:p>
        </p:txBody>
      </p:sp>
      <p:sp>
        <p:nvSpPr>
          <p:cNvPr id="226" name="Google Shape;226;p21"/>
          <p:cNvSpPr/>
          <p:nvPr/>
        </p:nvSpPr>
        <p:spPr>
          <a:xfrm>
            <a:off x="453032" y="8500835"/>
            <a:ext cx="1545998" cy="1880369"/>
          </a:xfrm>
          <a:custGeom>
            <a:rect b="b" l="l" r="r" t="t"/>
            <a:pathLst>
              <a:path extrusionOk="0" h="1880369" w="1545998">
                <a:moveTo>
                  <a:pt x="0" y="0"/>
                </a:moveTo>
                <a:lnTo>
                  <a:pt x="1545998" y="0"/>
                </a:lnTo>
                <a:lnTo>
                  <a:pt x="1545998" y="1880368"/>
                </a:lnTo>
                <a:lnTo>
                  <a:pt x="0" y="1880368"/>
                </a:lnTo>
                <a:lnTo>
                  <a:pt x="0" y="0"/>
                </a:lnTo>
                <a:close/>
              </a:path>
            </a:pathLst>
          </a:custGeom>
          <a:blipFill rotWithShape="1">
            <a:blip r:embed="rId9">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