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Caveat"/>
      <p:regular r:id="rId23"/>
      <p:bold r:id="rId24"/>
    </p:embeddedFont>
    <p:embeddedFont>
      <p:font typeface="Alegreya Sans"/>
      <p:regular r:id="rId25"/>
      <p:bold r:id="rId26"/>
      <p:italic r:id="rId27"/>
      <p:boldItalic r:id="rId28"/>
    </p:embeddedFont>
    <p:embeddedFont>
      <p:font typeface="Caveat SemiBold"/>
      <p:regular r:id="rId29"/>
      <p:bold r:id="rId30"/>
    </p:embeddedFont>
    <p:embeddedFont>
      <p:font typeface="Alegrey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bold.fntdata"/><Relationship Id="rId23" Type="http://schemas.openxmlformats.org/officeDocument/2006/relationships/font" Target="fonts/Cave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Sans-bold.fntdata"/><Relationship Id="rId25" Type="http://schemas.openxmlformats.org/officeDocument/2006/relationships/font" Target="fonts/AlegreyaSans-regular.fntdata"/><Relationship Id="rId28" Type="http://schemas.openxmlformats.org/officeDocument/2006/relationships/font" Target="fonts/AlegreyaSans-boldItalic.fntdata"/><Relationship Id="rId27" Type="http://schemas.openxmlformats.org/officeDocument/2006/relationships/font" Target="fonts/AlegreyaSa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veat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egreya-regular.fntdata"/><Relationship Id="rId30" Type="http://schemas.openxmlformats.org/officeDocument/2006/relationships/font" Target="fonts/CaveatSemiBold-bold.fntdata"/><Relationship Id="rId11" Type="http://schemas.openxmlformats.org/officeDocument/2006/relationships/slide" Target="slides/slide6.xml"/><Relationship Id="rId33" Type="http://schemas.openxmlformats.org/officeDocument/2006/relationships/font" Target="fonts/Alegreya-italic.fntdata"/><Relationship Id="rId10" Type="http://schemas.openxmlformats.org/officeDocument/2006/relationships/slide" Target="slides/slide5.xml"/><Relationship Id="rId32" Type="http://schemas.openxmlformats.org/officeDocument/2006/relationships/font" Target="fonts/Alegreya-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Alegrey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123d829c2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3123d829c2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123d829c22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3123d829c22_2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23d829c22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123d829c22_2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123d829c22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123d829c22_2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123d829c22_2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123d829c22_2_2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123d829c22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123d829c22_2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123d829c22_2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123d829c22_2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23d829c22_2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123d829c22_2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123d829c22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123d829c22_2_3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123d829c22_2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3123d829c22_2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23d829c22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123d829c22_2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23d829c22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3123d829c22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123d829c22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123d829c22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123d829c22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123d829c22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23d829c22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123d829c22_2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123d829c22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123d829c22_2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123d829c22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123d829c22_2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1090092" y="245390"/>
            <a:ext cx="6963679" cy="4580302"/>
            <a:chOff x="0" y="-38100"/>
            <a:chExt cx="3668183" cy="2412717"/>
          </a:xfrm>
        </p:grpSpPr>
        <p:sp>
          <p:nvSpPr>
            <p:cNvPr id="11" name="Google Shape;11;p2"/>
            <p:cNvSpPr/>
            <p:nvPr/>
          </p:nvSpPr>
          <p:spPr>
            <a:xfrm>
              <a:off x="0" y="0"/>
              <a:ext cx="3668183" cy="2374617"/>
            </a:xfrm>
            <a:custGeom>
              <a:rect b="b" l="l" r="r" t="t"/>
              <a:pathLst>
                <a:path extrusionOk="0" h="2374617" w="3668183">
                  <a:moveTo>
                    <a:pt x="28349" y="0"/>
                  </a:moveTo>
                  <a:lnTo>
                    <a:pt x="3639834" y="0"/>
                  </a:lnTo>
                  <a:cubicBezTo>
                    <a:pt x="3655490" y="0"/>
                    <a:pt x="3668183" y="12692"/>
                    <a:pt x="3668183" y="28349"/>
                  </a:cubicBezTo>
                  <a:lnTo>
                    <a:pt x="3668183" y="2346268"/>
                  </a:lnTo>
                  <a:cubicBezTo>
                    <a:pt x="3668183" y="2361924"/>
                    <a:pt x="3655490" y="2374617"/>
                    <a:pt x="3639834" y="2374617"/>
                  </a:cubicBezTo>
                  <a:lnTo>
                    <a:pt x="28349" y="2374617"/>
                  </a:lnTo>
                  <a:cubicBezTo>
                    <a:pt x="12692" y="2374617"/>
                    <a:pt x="0" y="2361924"/>
                    <a:pt x="0" y="2346268"/>
                  </a:cubicBezTo>
                  <a:lnTo>
                    <a:pt x="0" y="28349"/>
                  </a:lnTo>
                  <a:cubicBezTo>
                    <a:pt x="0" y="12692"/>
                    <a:pt x="12692" y="0"/>
                    <a:pt x="28349"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 name="Google Shape;12;p2"/>
            <p:cNvSpPr txBox="1"/>
            <p:nvPr/>
          </p:nvSpPr>
          <p:spPr>
            <a:xfrm>
              <a:off x="0" y="-38100"/>
              <a:ext cx="3668100" cy="2412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3" name="Google Shape;13;p2"/>
          <p:cNvPicPr preferRelativeResize="0"/>
          <p:nvPr/>
        </p:nvPicPr>
        <p:blipFill>
          <a:blip r:embed="rId2">
            <a:alphaModFix/>
          </a:blip>
          <a:stretch>
            <a:fillRect/>
          </a:stretch>
        </p:blipFill>
        <p:spPr>
          <a:xfrm>
            <a:off x="0" y="328872"/>
            <a:ext cx="9144000" cy="5143500"/>
          </a:xfrm>
          <a:prstGeom prst="rect">
            <a:avLst/>
          </a:prstGeom>
          <a:noFill/>
          <a:ln>
            <a:noFill/>
          </a:ln>
        </p:spPr>
      </p:pic>
      <p:sp>
        <p:nvSpPr>
          <p:cNvPr id="14" name="Google Shape;14;p2"/>
          <p:cNvSpPr/>
          <p:nvPr/>
        </p:nvSpPr>
        <p:spPr>
          <a:xfrm rot="-904748">
            <a:off x="6568488" y="3282834"/>
            <a:ext cx="1297270" cy="2056191"/>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15" name="Google Shape;15;p2"/>
          <p:cNvSpPr/>
          <p:nvPr/>
        </p:nvSpPr>
        <p:spPr>
          <a:xfrm>
            <a:off x="1028719" y="3152542"/>
            <a:ext cx="1459159" cy="2312788"/>
          </a:xfrm>
          <a:custGeom>
            <a:rect b="b" l="l" r="r" t="t"/>
            <a:pathLst>
              <a:path extrusionOk="0" h="4625575" w="2918317">
                <a:moveTo>
                  <a:pt x="0" y="0"/>
                </a:moveTo>
                <a:lnTo>
                  <a:pt x="2918317" y="0"/>
                </a:lnTo>
                <a:lnTo>
                  <a:pt x="2918317" y="4625575"/>
                </a:lnTo>
                <a:lnTo>
                  <a:pt x="0" y="4625575"/>
                </a:lnTo>
                <a:lnTo>
                  <a:pt x="0" y="0"/>
                </a:lnTo>
                <a:close/>
              </a:path>
            </a:pathLst>
          </a:custGeom>
          <a:blipFill rotWithShape="1">
            <a:blip r:embed="rId3">
              <a:alphaModFix/>
            </a:blip>
            <a:stretch>
              <a:fillRect b="0" l="0" r="0" t="0"/>
            </a:stretch>
          </a:blipFill>
          <a:ln>
            <a:noFill/>
          </a:ln>
        </p:spPr>
      </p:sp>
      <p:sp>
        <p:nvSpPr>
          <p:cNvPr id="16" name="Google Shape;16;p2"/>
          <p:cNvSpPr/>
          <p:nvPr/>
        </p:nvSpPr>
        <p:spPr>
          <a:xfrm>
            <a:off x="4017118" y="4297136"/>
            <a:ext cx="1109764" cy="1043178"/>
          </a:xfrm>
          <a:custGeom>
            <a:rect b="b" l="l" r="r" t="t"/>
            <a:pathLst>
              <a:path extrusionOk="0" h="2086355" w="2219527">
                <a:moveTo>
                  <a:pt x="0" y="0"/>
                </a:moveTo>
                <a:lnTo>
                  <a:pt x="2219528" y="0"/>
                </a:lnTo>
                <a:lnTo>
                  <a:pt x="2219528" y="2086355"/>
                </a:lnTo>
                <a:lnTo>
                  <a:pt x="0" y="2086355"/>
                </a:lnTo>
                <a:lnTo>
                  <a:pt x="0" y="0"/>
                </a:lnTo>
                <a:close/>
              </a:path>
            </a:pathLst>
          </a:custGeom>
          <a:blipFill rotWithShape="1">
            <a:blip r:embed="rId4">
              <a:alphaModFix/>
            </a:blip>
            <a:stretch>
              <a:fillRect b="0" l="0" r="0" t="0"/>
            </a:stretch>
          </a:blipFill>
          <a:ln>
            <a:noFill/>
          </a:ln>
        </p:spPr>
      </p:sp>
      <p:sp>
        <p:nvSpPr>
          <p:cNvPr id="17" name="Google Shape;17;p2"/>
          <p:cNvSpPr/>
          <p:nvPr/>
        </p:nvSpPr>
        <p:spPr>
          <a:xfrm>
            <a:off x="2487878" y="3723177"/>
            <a:ext cx="1459159" cy="2312788"/>
          </a:xfrm>
          <a:custGeom>
            <a:rect b="b" l="l" r="r" t="t"/>
            <a:pathLst>
              <a:path extrusionOk="0" h="4625575" w="2918317">
                <a:moveTo>
                  <a:pt x="0" y="0"/>
                </a:moveTo>
                <a:lnTo>
                  <a:pt x="2918317" y="0"/>
                </a:lnTo>
                <a:lnTo>
                  <a:pt x="2918317" y="4625574"/>
                </a:lnTo>
                <a:lnTo>
                  <a:pt x="0" y="4625574"/>
                </a:lnTo>
                <a:lnTo>
                  <a:pt x="0" y="0"/>
                </a:lnTo>
                <a:close/>
              </a:path>
            </a:pathLst>
          </a:custGeom>
          <a:blipFill rotWithShape="1">
            <a:blip r:embed="rId3">
              <a:alphaModFix/>
            </a:blip>
            <a:stretch>
              <a:fillRect b="0" l="0" r="0" t="0"/>
            </a:stretch>
          </a:blipFill>
          <a:ln>
            <a:noFill/>
          </a:ln>
        </p:spPr>
      </p:sp>
      <p:sp>
        <p:nvSpPr>
          <p:cNvPr id="18" name="Google Shape;18;p2"/>
          <p:cNvSpPr/>
          <p:nvPr/>
        </p:nvSpPr>
        <p:spPr>
          <a:xfrm flipH="1">
            <a:off x="5252231" y="3609932"/>
            <a:ext cx="1459159" cy="2312788"/>
          </a:xfrm>
          <a:custGeom>
            <a:rect b="b" l="l" r="r" t="t"/>
            <a:pathLst>
              <a:path extrusionOk="0" h="4625575" w="2918317">
                <a:moveTo>
                  <a:pt x="2918317" y="0"/>
                </a:moveTo>
                <a:lnTo>
                  <a:pt x="0" y="0"/>
                </a:lnTo>
                <a:lnTo>
                  <a:pt x="0" y="4625575"/>
                </a:lnTo>
                <a:lnTo>
                  <a:pt x="2918317" y="4625575"/>
                </a:lnTo>
                <a:lnTo>
                  <a:pt x="2918317" y="0"/>
                </a:lnTo>
                <a:close/>
              </a:path>
            </a:pathLst>
          </a:custGeom>
          <a:blipFill rotWithShape="1">
            <a:blip r:embed="rId3">
              <a:alphaModFix/>
            </a:blip>
            <a:stretch>
              <a:fillRect b="0" l="0" r="0" t="0"/>
            </a:stretch>
          </a:blipFill>
          <a:ln>
            <a:noFill/>
          </a:ln>
        </p:spPr>
      </p:sp>
      <p:sp>
        <p:nvSpPr>
          <p:cNvPr id="19" name="Google Shape;19;p2"/>
          <p:cNvSpPr txBox="1"/>
          <p:nvPr>
            <p:ph type="ctrTitle"/>
          </p:nvPr>
        </p:nvSpPr>
        <p:spPr>
          <a:xfrm>
            <a:off x="2150550" y="744575"/>
            <a:ext cx="48429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2" name="Shape 22"/>
        <p:cNvGrpSpPr/>
        <p:nvPr/>
      </p:nvGrpSpPr>
      <p:grpSpPr>
        <a:xfrm>
          <a:off x="0" y="0"/>
          <a:ext cx="0" cy="0"/>
          <a:chOff x="0" y="0"/>
          <a:chExt cx="0" cy="0"/>
        </a:xfrm>
      </p:grpSpPr>
      <p:grpSp>
        <p:nvGrpSpPr>
          <p:cNvPr id="23" name="Google Shape;23;p3"/>
          <p:cNvGrpSpPr/>
          <p:nvPr/>
        </p:nvGrpSpPr>
        <p:grpSpPr>
          <a:xfrm>
            <a:off x="279610" y="245390"/>
            <a:ext cx="8584612" cy="4580302"/>
            <a:chOff x="0" y="-38100"/>
            <a:chExt cx="4522025" cy="2412717"/>
          </a:xfrm>
        </p:grpSpPr>
        <p:sp>
          <p:nvSpPr>
            <p:cNvPr id="24" name="Google Shape;24;p3"/>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0" y="-38100"/>
              <a:ext cx="4521900" cy="2412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p:nvPr>
            <p:ph idx="2" type="pic"/>
          </p:nvPr>
        </p:nvSpPr>
        <p:spPr>
          <a:xfrm>
            <a:off x="4121025" y="207200"/>
            <a:ext cx="4743300" cy="4743300"/>
          </a:xfrm>
          <a:prstGeom prst="ellipse">
            <a:avLst/>
          </a:prstGeom>
          <a:noFill/>
          <a:ln>
            <a:noFill/>
          </a:ln>
        </p:spPr>
      </p:sp>
      <p:sp>
        <p:nvSpPr>
          <p:cNvPr id="27" name="Google Shape;27;p3"/>
          <p:cNvSpPr/>
          <p:nvPr/>
        </p:nvSpPr>
        <p:spPr>
          <a:xfrm>
            <a:off x="7787054" y="-1023387"/>
            <a:ext cx="1409251" cy="3340896"/>
          </a:xfrm>
          <a:custGeom>
            <a:rect b="b" l="l" r="r" t="t"/>
            <a:pathLst>
              <a:path extrusionOk="0" h="6681792" w="2818502">
                <a:moveTo>
                  <a:pt x="0" y="0"/>
                </a:moveTo>
                <a:lnTo>
                  <a:pt x="2818501" y="0"/>
                </a:lnTo>
                <a:lnTo>
                  <a:pt x="2818501" y="6681792"/>
                </a:lnTo>
                <a:lnTo>
                  <a:pt x="0" y="6681792"/>
                </a:lnTo>
                <a:lnTo>
                  <a:pt x="0" y="0"/>
                </a:lnTo>
                <a:close/>
              </a:path>
            </a:pathLst>
          </a:custGeom>
          <a:blipFill rotWithShape="1">
            <a:blip r:embed="rId2">
              <a:alphaModFix/>
            </a:blip>
            <a:stretch>
              <a:fillRect b="0" l="0" r="0" t="0"/>
            </a:stretch>
          </a:blipFill>
          <a:ln>
            <a:noFill/>
          </a:ln>
        </p:spPr>
      </p:sp>
      <p:sp>
        <p:nvSpPr>
          <p:cNvPr id="28" name="Google Shape;28;p3"/>
          <p:cNvSpPr/>
          <p:nvPr/>
        </p:nvSpPr>
        <p:spPr>
          <a:xfrm>
            <a:off x="-258334" y="4157855"/>
            <a:ext cx="2027089" cy="1315765"/>
          </a:xfrm>
          <a:custGeom>
            <a:rect b="b" l="l" r="r" t="t"/>
            <a:pathLst>
              <a:path extrusionOk="0" h="2631529" w="4054177">
                <a:moveTo>
                  <a:pt x="0" y="0"/>
                </a:moveTo>
                <a:lnTo>
                  <a:pt x="4054177" y="0"/>
                </a:lnTo>
                <a:lnTo>
                  <a:pt x="4054177" y="2631530"/>
                </a:lnTo>
                <a:lnTo>
                  <a:pt x="0" y="2631530"/>
                </a:lnTo>
                <a:lnTo>
                  <a:pt x="0" y="0"/>
                </a:lnTo>
                <a:close/>
              </a:path>
            </a:pathLst>
          </a:custGeom>
          <a:blipFill rotWithShape="1">
            <a:blip r:embed="rId3">
              <a:alphaModFix/>
            </a:blip>
            <a:stretch>
              <a:fillRect b="0" l="0" r="0" t="0"/>
            </a:stretch>
          </a:blipFill>
          <a:ln>
            <a:noFill/>
          </a:ln>
        </p:spPr>
      </p:sp>
      <p:sp>
        <p:nvSpPr>
          <p:cNvPr id="29" name="Google Shape;29;p3"/>
          <p:cNvSpPr txBox="1"/>
          <p:nvPr>
            <p:ph type="title"/>
          </p:nvPr>
        </p:nvSpPr>
        <p:spPr>
          <a:xfrm>
            <a:off x="1149900" y="1998450"/>
            <a:ext cx="26820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grpSp>
        <p:nvGrpSpPr>
          <p:cNvPr id="32" name="Google Shape;32;p4"/>
          <p:cNvGrpSpPr/>
          <p:nvPr/>
        </p:nvGrpSpPr>
        <p:grpSpPr>
          <a:xfrm>
            <a:off x="279610" y="191143"/>
            <a:ext cx="8584612" cy="4634754"/>
            <a:chOff x="0" y="-66675"/>
            <a:chExt cx="4522025" cy="2441400"/>
          </a:xfrm>
        </p:grpSpPr>
        <p:sp>
          <p:nvSpPr>
            <p:cNvPr id="33" name="Google Shape;33;p4"/>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4"/>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 name="Google Shape;35;p4"/>
          <p:cNvSpPr txBox="1"/>
          <p:nvPr>
            <p:ph idx="1" type="body"/>
          </p:nvPr>
        </p:nvSpPr>
        <p:spPr>
          <a:xfrm>
            <a:off x="905325" y="1457275"/>
            <a:ext cx="76983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 name="Google Shape;36;p4"/>
          <p:cNvSpPr/>
          <p:nvPr/>
        </p:nvSpPr>
        <p:spPr>
          <a:xfrm>
            <a:off x="5436318" y="459516"/>
            <a:ext cx="3232675" cy="1586950"/>
          </a:xfrm>
          <a:custGeom>
            <a:rect b="b" l="l" r="r" t="t"/>
            <a:pathLst>
              <a:path extrusionOk="0" h="3173899" w="6465350">
                <a:moveTo>
                  <a:pt x="0" y="0"/>
                </a:moveTo>
                <a:lnTo>
                  <a:pt x="6465350" y="0"/>
                </a:lnTo>
                <a:lnTo>
                  <a:pt x="6465350" y="3173900"/>
                </a:lnTo>
                <a:lnTo>
                  <a:pt x="0" y="3173900"/>
                </a:lnTo>
                <a:lnTo>
                  <a:pt x="0" y="0"/>
                </a:lnTo>
                <a:close/>
              </a:path>
            </a:pathLst>
          </a:custGeom>
          <a:blipFill rotWithShape="1">
            <a:blip r:embed="rId2">
              <a:alphaModFix/>
            </a:blip>
            <a:stretch>
              <a:fillRect b="0" l="0" r="0" t="0"/>
            </a:stretch>
          </a:blipFill>
          <a:ln>
            <a:noFill/>
          </a:ln>
        </p:spPr>
      </p:sp>
      <p:sp>
        <p:nvSpPr>
          <p:cNvPr id="37" name="Google Shape;37;p4"/>
          <p:cNvSpPr/>
          <p:nvPr/>
        </p:nvSpPr>
        <p:spPr>
          <a:xfrm>
            <a:off x="5436318" y="2201705"/>
            <a:ext cx="3232675" cy="2427445"/>
          </a:xfrm>
          <a:custGeom>
            <a:rect b="b" l="l" r="r" t="t"/>
            <a:pathLst>
              <a:path extrusionOk="0" h="4854890" w="6465350">
                <a:moveTo>
                  <a:pt x="0" y="0"/>
                </a:moveTo>
                <a:lnTo>
                  <a:pt x="6465350" y="0"/>
                </a:lnTo>
                <a:lnTo>
                  <a:pt x="6465350" y="4854890"/>
                </a:lnTo>
                <a:lnTo>
                  <a:pt x="0" y="4854890"/>
                </a:lnTo>
                <a:lnTo>
                  <a:pt x="0" y="0"/>
                </a:lnTo>
                <a:close/>
              </a:path>
            </a:pathLst>
          </a:custGeom>
          <a:blipFill rotWithShape="1">
            <a:blip r:embed="rId3">
              <a:alphaModFix/>
            </a:blip>
            <a:stretch>
              <a:fillRect b="0" l="0" r="0" t="0"/>
            </a:stretch>
          </a:blipFill>
          <a:ln>
            <a:noFill/>
          </a:ln>
        </p:spPr>
      </p:sp>
      <p:sp>
        <p:nvSpPr>
          <p:cNvPr id="38" name="Google Shape;38;p4"/>
          <p:cNvSpPr txBox="1"/>
          <p:nvPr>
            <p:ph type="title"/>
          </p:nvPr>
        </p:nvSpPr>
        <p:spPr>
          <a:xfrm>
            <a:off x="905325" y="749825"/>
            <a:ext cx="7698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 name="Shape 40"/>
        <p:cNvGrpSpPr/>
        <p:nvPr/>
      </p:nvGrpSpPr>
      <p:grpSpPr>
        <a:xfrm>
          <a:off x="0" y="0"/>
          <a:ext cx="0" cy="0"/>
          <a:chOff x="0" y="0"/>
          <a:chExt cx="0" cy="0"/>
        </a:xfrm>
      </p:grpSpPr>
      <p:grpSp>
        <p:nvGrpSpPr>
          <p:cNvPr id="41" name="Google Shape;41;p5"/>
          <p:cNvGrpSpPr/>
          <p:nvPr/>
        </p:nvGrpSpPr>
        <p:grpSpPr>
          <a:xfrm>
            <a:off x="279610" y="191143"/>
            <a:ext cx="8584612" cy="4634754"/>
            <a:chOff x="0" y="-66675"/>
            <a:chExt cx="4522025" cy="2441400"/>
          </a:xfrm>
        </p:grpSpPr>
        <p:sp>
          <p:nvSpPr>
            <p:cNvPr id="42" name="Google Shape;42;p5"/>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 name="Google Shape;43;p5"/>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 name="Google Shape;4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5"/>
          <p:cNvSpPr txBox="1"/>
          <p:nvPr>
            <p:ph idx="1" type="body"/>
          </p:nvPr>
        </p:nvSpPr>
        <p:spPr>
          <a:xfrm>
            <a:off x="311700" y="1152475"/>
            <a:ext cx="28407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2" type="body"/>
          </p:nvPr>
        </p:nvSpPr>
        <p:spPr>
          <a:xfrm>
            <a:off x="5783025" y="1152475"/>
            <a:ext cx="30492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p:nvPr/>
        </p:nvSpPr>
        <p:spPr>
          <a:xfrm>
            <a:off x="3461659" y="1753878"/>
            <a:ext cx="2220682" cy="2615364"/>
          </a:xfrm>
          <a:custGeom>
            <a:rect b="b" l="l" r="r" t="t"/>
            <a:pathLst>
              <a:path extrusionOk="0" h="5230729" w="4441364">
                <a:moveTo>
                  <a:pt x="0" y="0"/>
                </a:moveTo>
                <a:lnTo>
                  <a:pt x="4441364" y="0"/>
                </a:lnTo>
                <a:lnTo>
                  <a:pt x="4441364" y="5230729"/>
                </a:lnTo>
                <a:lnTo>
                  <a:pt x="0" y="523072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grpSp>
        <p:nvGrpSpPr>
          <p:cNvPr id="50" name="Google Shape;50;p6"/>
          <p:cNvGrpSpPr/>
          <p:nvPr/>
        </p:nvGrpSpPr>
        <p:grpSpPr>
          <a:xfrm>
            <a:off x="279610" y="191143"/>
            <a:ext cx="8584612" cy="4634754"/>
            <a:chOff x="0" y="-66675"/>
            <a:chExt cx="4522025" cy="2441400"/>
          </a:xfrm>
        </p:grpSpPr>
        <p:sp>
          <p:nvSpPr>
            <p:cNvPr id="51" name="Google Shape;51;p6"/>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 name="Google Shape;52;p6"/>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 name="Google Shape;53;p6"/>
          <p:cNvSpPr/>
          <p:nvPr>
            <p:ph idx="2" type="pic"/>
          </p:nvPr>
        </p:nvSpPr>
        <p:spPr>
          <a:xfrm>
            <a:off x="474263" y="1303313"/>
            <a:ext cx="2029500" cy="2029500"/>
          </a:xfrm>
          <a:prstGeom prst="ellipse">
            <a:avLst/>
          </a:prstGeom>
          <a:noFill/>
          <a:ln>
            <a:noFill/>
          </a:ln>
        </p:spPr>
      </p:sp>
      <p:sp>
        <p:nvSpPr>
          <p:cNvPr id="54" name="Google Shape;54;p6"/>
          <p:cNvSpPr/>
          <p:nvPr>
            <p:ph idx="3" type="pic"/>
          </p:nvPr>
        </p:nvSpPr>
        <p:spPr>
          <a:xfrm>
            <a:off x="6690313" y="2554775"/>
            <a:ext cx="2029500" cy="2029500"/>
          </a:xfrm>
          <a:prstGeom prst="ellipse">
            <a:avLst/>
          </a:prstGeom>
          <a:noFill/>
          <a:ln>
            <a:noFill/>
          </a:ln>
        </p:spPr>
      </p:sp>
      <p:sp>
        <p:nvSpPr>
          <p:cNvPr id="55" name="Google Shape;55;p6"/>
          <p:cNvSpPr/>
          <p:nvPr>
            <p:ph idx="4" type="pic"/>
          </p:nvPr>
        </p:nvSpPr>
        <p:spPr>
          <a:xfrm>
            <a:off x="2837465" y="2781102"/>
            <a:ext cx="1580100" cy="1580100"/>
          </a:xfrm>
          <a:prstGeom prst="ellipse">
            <a:avLst/>
          </a:prstGeom>
          <a:noFill/>
          <a:ln>
            <a:noFill/>
          </a:ln>
        </p:spPr>
      </p:sp>
      <p:sp>
        <p:nvSpPr>
          <p:cNvPr id="56" name="Google Shape;56;p6"/>
          <p:cNvSpPr/>
          <p:nvPr>
            <p:ph idx="5" type="pic"/>
          </p:nvPr>
        </p:nvSpPr>
        <p:spPr>
          <a:xfrm>
            <a:off x="4738877" y="1781702"/>
            <a:ext cx="1580100" cy="1580100"/>
          </a:xfrm>
          <a:prstGeom prst="ellipse">
            <a:avLst/>
          </a:prstGeom>
          <a:noFill/>
          <a:ln>
            <a:noFill/>
          </a:ln>
        </p:spPr>
      </p:sp>
      <p:sp>
        <p:nvSpPr>
          <p:cNvPr id="57" name="Google Shape;57;p6"/>
          <p:cNvSpPr/>
          <p:nvPr/>
        </p:nvSpPr>
        <p:spPr>
          <a:xfrm>
            <a:off x="-156966" y="0"/>
            <a:ext cx="1645920" cy="2057400"/>
          </a:xfrm>
          <a:custGeom>
            <a:rect b="b" l="l" r="r" t="t"/>
            <a:pathLst>
              <a:path extrusionOk="0" h="4114800" w="3291840">
                <a:moveTo>
                  <a:pt x="0" y="0"/>
                </a:moveTo>
                <a:lnTo>
                  <a:pt x="3291840" y="0"/>
                </a:lnTo>
                <a:lnTo>
                  <a:pt x="3291840" y="4114800"/>
                </a:lnTo>
                <a:lnTo>
                  <a:pt x="0" y="4114800"/>
                </a:lnTo>
                <a:lnTo>
                  <a:pt x="0" y="0"/>
                </a:lnTo>
                <a:close/>
              </a:path>
            </a:pathLst>
          </a:custGeom>
          <a:blipFill rotWithShape="1">
            <a:blip r:embed="rId2">
              <a:alphaModFix/>
            </a:blip>
            <a:stretch>
              <a:fillRect b="0" l="0" r="0" t="0"/>
            </a:stretch>
          </a:blipFill>
          <a:ln>
            <a:noFill/>
          </a:ln>
        </p:spPr>
      </p:sp>
      <p:sp>
        <p:nvSpPr>
          <p:cNvPr id="58" name="Google Shape;58;p6"/>
          <p:cNvSpPr/>
          <p:nvPr/>
        </p:nvSpPr>
        <p:spPr>
          <a:xfrm>
            <a:off x="7737590" y="4036272"/>
            <a:ext cx="1406410" cy="1107229"/>
          </a:xfrm>
          <a:custGeom>
            <a:rect b="b" l="l" r="r" t="t"/>
            <a:pathLst>
              <a:path extrusionOk="0" h="2214457" w="2812820">
                <a:moveTo>
                  <a:pt x="0" y="0"/>
                </a:moveTo>
                <a:lnTo>
                  <a:pt x="2812820" y="0"/>
                </a:lnTo>
                <a:lnTo>
                  <a:pt x="2812820" y="2214457"/>
                </a:lnTo>
                <a:lnTo>
                  <a:pt x="0" y="2214457"/>
                </a:lnTo>
                <a:lnTo>
                  <a:pt x="0" y="0"/>
                </a:lnTo>
                <a:close/>
              </a:path>
            </a:pathLst>
          </a:custGeom>
          <a:blipFill rotWithShape="1">
            <a:blip r:embed="rId3">
              <a:alphaModFix/>
            </a:blip>
            <a:stretch>
              <a:fillRect b="0" l="0" r="0" t="0"/>
            </a:stretch>
          </a:blipFill>
          <a:ln>
            <a:noFill/>
          </a:ln>
        </p:spPr>
      </p:sp>
      <p:sp>
        <p:nvSpPr>
          <p:cNvPr id="59" name="Google Shape;5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grpSp>
        <p:nvGrpSpPr>
          <p:cNvPr id="62" name="Google Shape;62;p7"/>
          <p:cNvGrpSpPr/>
          <p:nvPr/>
        </p:nvGrpSpPr>
        <p:grpSpPr>
          <a:xfrm>
            <a:off x="279610" y="191143"/>
            <a:ext cx="8584612" cy="4634754"/>
            <a:chOff x="0" y="-66675"/>
            <a:chExt cx="4522025" cy="2441400"/>
          </a:xfrm>
        </p:grpSpPr>
        <p:sp>
          <p:nvSpPr>
            <p:cNvPr id="63" name="Google Shape;63;p7"/>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7"/>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5" name="Google Shape;65;p7"/>
          <p:cNvPicPr preferRelativeResize="0"/>
          <p:nvPr/>
        </p:nvPicPr>
        <p:blipFill rotWithShape="1">
          <a:blip r:embed="rId2">
            <a:alphaModFix/>
          </a:blip>
          <a:srcRect b="0" l="0" r="0" t="23884"/>
          <a:stretch/>
        </p:blipFill>
        <p:spPr>
          <a:xfrm>
            <a:off x="0" y="1285826"/>
            <a:ext cx="9144000" cy="3914999"/>
          </a:xfrm>
          <a:prstGeom prst="rect">
            <a:avLst/>
          </a:prstGeom>
          <a:noFill/>
          <a:ln>
            <a:noFill/>
          </a:ln>
        </p:spPr>
      </p:pic>
      <p:sp>
        <p:nvSpPr>
          <p:cNvPr id="66" name="Google Shape;66;p7"/>
          <p:cNvSpPr txBox="1"/>
          <p:nvPr>
            <p:ph type="title"/>
          </p:nvPr>
        </p:nvSpPr>
        <p:spPr>
          <a:xfrm>
            <a:off x="1388100" y="450150"/>
            <a:ext cx="6367800" cy="835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67" name="Google Shape;6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grpSp>
        <p:nvGrpSpPr>
          <p:cNvPr id="69" name="Google Shape;69;p8"/>
          <p:cNvGrpSpPr/>
          <p:nvPr/>
        </p:nvGrpSpPr>
        <p:grpSpPr>
          <a:xfrm>
            <a:off x="279610" y="191143"/>
            <a:ext cx="8584612" cy="4634754"/>
            <a:chOff x="0" y="-66675"/>
            <a:chExt cx="4522025" cy="2441400"/>
          </a:xfrm>
        </p:grpSpPr>
        <p:sp>
          <p:nvSpPr>
            <p:cNvPr id="70" name="Google Shape;70;p8"/>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 name="Google Shape;71;p8"/>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8"/>
          <p:cNvSpPr/>
          <p:nvPr/>
        </p:nvSpPr>
        <p:spPr>
          <a:xfrm>
            <a:off x="4079049" y="4277199"/>
            <a:ext cx="1257806" cy="1182338"/>
          </a:xfrm>
          <a:custGeom>
            <a:rect b="b" l="l" r="r" t="t"/>
            <a:pathLst>
              <a:path extrusionOk="0" h="2364675" w="2515611">
                <a:moveTo>
                  <a:pt x="0" y="0"/>
                </a:moveTo>
                <a:lnTo>
                  <a:pt x="2515611" y="0"/>
                </a:lnTo>
                <a:lnTo>
                  <a:pt x="2515611" y="2364675"/>
                </a:lnTo>
                <a:lnTo>
                  <a:pt x="0" y="236467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7" name="Shape 77"/>
        <p:cNvGrpSpPr/>
        <p:nvPr/>
      </p:nvGrpSpPr>
      <p:grpSpPr>
        <a:xfrm>
          <a:off x="0" y="0"/>
          <a:ext cx="0" cy="0"/>
          <a:chOff x="0" y="0"/>
          <a:chExt cx="0" cy="0"/>
        </a:xfrm>
      </p:grpSpPr>
      <p:grpSp>
        <p:nvGrpSpPr>
          <p:cNvPr id="78" name="Google Shape;78;p9"/>
          <p:cNvGrpSpPr/>
          <p:nvPr/>
        </p:nvGrpSpPr>
        <p:grpSpPr>
          <a:xfrm>
            <a:off x="279610" y="191143"/>
            <a:ext cx="8584612" cy="4634754"/>
            <a:chOff x="0" y="-66675"/>
            <a:chExt cx="4522025" cy="2441400"/>
          </a:xfrm>
        </p:grpSpPr>
        <p:sp>
          <p:nvSpPr>
            <p:cNvPr id="79" name="Google Shape;79;p9"/>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 name="Google Shape;80;p9"/>
            <p:cNvSpPr txBox="1"/>
            <p:nvPr/>
          </p:nvSpPr>
          <p:spPr>
            <a:xfrm>
              <a:off x="0" y="-66675"/>
              <a:ext cx="4521900" cy="2441400"/>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 name="Google Shape;8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2" name="Google Shape;8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3" name="Google Shape;83;p9"/>
          <p:cNvPicPr preferRelativeResize="0"/>
          <p:nvPr/>
        </p:nvPicPr>
        <p:blipFill rotWithShape="1">
          <a:blip r:embed="rId2">
            <a:alphaModFix/>
          </a:blip>
          <a:srcRect b="0" l="53135" r="0" t="0"/>
          <a:stretch/>
        </p:blipFill>
        <p:spPr>
          <a:xfrm>
            <a:off x="4858650" y="43000"/>
            <a:ext cx="428535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Caveat SemiBold"/>
              <a:buNone/>
              <a:defRPr sz="2800">
                <a:solidFill>
                  <a:schemeClr val="dk2"/>
                </a:solidFill>
                <a:latin typeface="Caveat SemiBold"/>
                <a:ea typeface="Caveat SemiBold"/>
                <a:cs typeface="Caveat SemiBold"/>
                <a:sym typeface="Cave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veat SemiBold"/>
              <a:buChar char="●"/>
              <a:defRPr sz="1800">
                <a:solidFill>
                  <a:schemeClr val="dk2"/>
                </a:solidFill>
                <a:latin typeface="Caveat SemiBold"/>
                <a:ea typeface="Caveat SemiBold"/>
                <a:cs typeface="Caveat SemiBold"/>
                <a:sym typeface="Caveat SemiBold"/>
              </a:defRPr>
            </a:lvl1pPr>
            <a:lvl2pPr indent="-317500" lvl="1" marL="9144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2pPr>
            <a:lvl3pPr indent="-317500" lvl="2" marL="13716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indent="-317500" lvl="3" marL="18288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indent="-317500" lvl="4" marL="22860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indent="-317500" lvl="5" marL="27432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indent="-317500" lvl="6" marL="32004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indent="-317500" lvl="7" marL="36576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indent="-317500" lvl="8" marL="41148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27.png"/><Relationship Id="rId7" Type="http://schemas.openxmlformats.org/officeDocument/2006/relationships/image" Target="../media/image5.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8.png"/><Relationship Id="rId13" Type="http://schemas.openxmlformats.org/officeDocument/2006/relationships/image" Target="../media/image48.png"/><Relationship Id="rId12" Type="http://schemas.openxmlformats.org/officeDocument/2006/relationships/image" Target="../media/image42.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4.png"/><Relationship Id="rId15" Type="http://schemas.openxmlformats.org/officeDocument/2006/relationships/image" Target="../media/image5.png"/><Relationship Id="rId14" Type="http://schemas.openxmlformats.org/officeDocument/2006/relationships/image" Target="../media/image36.png"/><Relationship Id="rId17" Type="http://schemas.openxmlformats.org/officeDocument/2006/relationships/image" Target="../media/image33.png"/><Relationship Id="rId16"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45.png"/><Relationship Id="rId8"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2.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89" name="Shape 89"/>
        <p:cNvGrpSpPr/>
        <p:nvPr/>
      </p:nvGrpSpPr>
      <p:grpSpPr>
        <a:xfrm>
          <a:off x="0" y="0"/>
          <a:ext cx="0" cy="0"/>
          <a:chOff x="0" y="0"/>
          <a:chExt cx="0" cy="0"/>
        </a:xfrm>
      </p:grpSpPr>
      <p:grpSp>
        <p:nvGrpSpPr>
          <p:cNvPr id="90" name="Google Shape;90;p11"/>
          <p:cNvGrpSpPr/>
          <p:nvPr/>
        </p:nvGrpSpPr>
        <p:grpSpPr>
          <a:xfrm>
            <a:off x="1090092" y="245389"/>
            <a:ext cx="6963816" cy="4580392"/>
            <a:chOff x="0" y="-38100"/>
            <a:chExt cx="3668183" cy="2412717"/>
          </a:xfrm>
        </p:grpSpPr>
        <p:sp>
          <p:nvSpPr>
            <p:cNvPr id="91" name="Google Shape;91;p11"/>
            <p:cNvSpPr/>
            <p:nvPr/>
          </p:nvSpPr>
          <p:spPr>
            <a:xfrm>
              <a:off x="0" y="0"/>
              <a:ext cx="3668183" cy="2374617"/>
            </a:xfrm>
            <a:custGeom>
              <a:rect b="b" l="l" r="r" t="t"/>
              <a:pathLst>
                <a:path extrusionOk="0" h="2374617" w="3668183">
                  <a:moveTo>
                    <a:pt x="28349" y="0"/>
                  </a:moveTo>
                  <a:lnTo>
                    <a:pt x="3639834" y="0"/>
                  </a:lnTo>
                  <a:cubicBezTo>
                    <a:pt x="3655490" y="0"/>
                    <a:pt x="3668183" y="12692"/>
                    <a:pt x="3668183" y="28349"/>
                  </a:cubicBezTo>
                  <a:lnTo>
                    <a:pt x="3668183" y="2346268"/>
                  </a:lnTo>
                  <a:cubicBezTo>
                    <a:pt x="3668183" y="2361924"/>
                    <a:pt x="3655490" y="2374617"/>
                    <a:pt x="3639834" y="2374617"/>
                  </a:cubicBezTo>
                  <a:lnTo>
                    <a:pt x="28349" y="2374617"/>
                  </a:lnTo>
                  <a:cubicBezTo>
                    <a:pt x="12692" y="2374617"/>
                    <a:pt x="0" y="2361924"/>
                    <a:pt x="0" y="2346268"/>
                  </a:cubicBezTo>
                  <a:lnTo>
                    <a:pt x="0" y="28349"/>
                  </a:lnTo>
                  <a:cubicBezTo>
                    <a:pt x="0" y="12692"/>
                    <a:pt x="12692" y="0"/>
                    <a:pt x="28349"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 name="Google Shape;92;p11"/>
            <p:cNvSpPr txBox="1"/>
            <p:nvPr/>
          </p:nvSpPr>
          <p:spPr>
            <a:xfrm>
              <a:off x="0" y="-38100"/>
              <a:ext cx="3668183" cy="24127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3" name="Google Shape;93;p11"/>
          <p:cNvPicPr preferRelativeResize="0"/>
          <p:nvPr/>
        </p:nvPicPr>
        <p:blipFill>
          <a:blip r:embed="rId3">
            <a:alphaModFix/>
          </a:blip>
          <a:stretch>
            <a:fillRect/>
          </a:stretch>
        </p:blipFill>
        <p:spPr>
          <a:xfrm>
            <a:off x="0" y="42997"/>
            <a:ext cx="9144000" cy="5143500"/>
          </a:xfrm>
          <a:prstGeom prst="rect">
            <a:avLst/>
          </a:prstGeom>
          <a:noFill/>
          <a:ln>
            <a:noFill/>
          </a:ln>
        </p:spPr>
      </p:pic>
      <p:sp>
        <p:nvSpPr>
          <p:cNvPr id="94" name="Google Shape;94;p11"/>
          <p:cNvSpPr/>
          <p:nvPr/>
        </p:nvSpPr>
        <p:spPr>
          <a:xfrm rot="-895835">
            <a:off x="6566492" y="3285030"/>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4">
              <a:alphaModFix/>
            </a:blip>
            <a:stretch>
              <a:fillRect b="0" l="0" r="0" t="0"/>
            </a:stretch>
          </a:blipFill>
          <a:ln>
            <a:noFill/>
          </a:ln>
        </p:spPr>
      </p:sp>
      <p:sp>
        <p:nvSpPr>
          <p:cNvPr id="95" name="Google Shape;95;p11"/>
          <p:cNvSpPr/>
          <p:nvPr/>
        </p:nvSpPr>
        <p:spPr>
          <a:xfrm>
            <a:off x="1028719" y="3152542"/>
            <a:ext cx="1459159" cy="2312788"/>
          </a:xfrm>
          <a:custGeom>
            <a:rect b="b" l="l" r="r" t="t"/>
            <a:pathLst>
              <a:path extrusionOk="0" h="4625575" w="2918317">
                <a:moveTo>
                  <a:pt x="0" y="0"/>
                </a:moveTo>
                <a:lnTo>
                  <a:pt x="2918317" y="0"/>
                </a:lnTo>
                <a:lnTo>
                  <a:pt x="2918317" y="4625575"/>
                </a:lnTo>
                <a:lnTo>
                  <a:pt x="0" y="4625575"/>
                </a:lnTo>
                <a:lnTo>
                  <a:pt x="0" y="0"/>
                </a:lnTo>
                <a:close/>
              </a:path>
            </a:pathLst>
          </a:custGeom>
          <a:blipFill rotWithShape="1">
            <a:blip r:embed="rId4">
              <a:alphaModFix/>
            </a:blip>
            <a:stretch>
              <a:fillRect b="0" l="0" r="0" t="0"/>
            </a:stretch>
          </a:blipFill>
          <a:ln>
            <a:noFill/>
          </a:ln>
        </p:spPr>
      </p:sp>
      <p:sp>
        <p:nvSpPr>
          <p:cNvPr id="96" name="Google Shape;96;p11"/>
          <p:cNvSpPr/>
          <p:nvPr/>
        </p:nvSpPr>
        <p:spPr>
          <a:xfrm>
            <a:off x="4017118" y="4297136"/>
            <a:ext cx="1109764" cy="1043178"/>
          </a:xfrm>
          <a:custGeom>
            <a:rect b="b" l="l" r="r" t="t"/>
            <a:pathLst>
              <a:path extrusionOk="0" h="2086355" w="2219527">
                <a:moveTo>
                  <a:pt x="0" y="0"/>
                </a:moveTo>
                <a:lnTo>
                  <a:pt x="2219528" y="0"/>
                </a:lnTo>
                <a:lnTo>
                  <a:pt x="2219528" y="2086355"/>
                </a:lnTo>
                <a:lnTo>
                  <a:pt x="0" y="2086355"/>
                </a:lnTo>
                <a:lnTo>
                  <a:pt x="0" y="0"/>
                </a:lnTo>
                <a:close/>
              </a:path>
            </a:pathLst>
          </a:custGeom>
          <a:blipFill rotWithShape="1">
            <a:blip r:embed="rId5">
              <a:alphaModFix/>
            </a:blip>
            <a:stretch>
              <a:fillRect b="0" l="0" r="0" t="0"/>
            </a:stretch>
          </a:blipFill>
          <a:ln>
            <a:noFill/>
          </a:ln>
        </p:spPr>
      </p:sp>
      <p:sp>
        <p:nvSpPr>
          <p:cNvPr id="97" name="Google Shape;97;p11"/>
          <p:cNvSpPr/>
          <p:nvPr/>
        </p:nvSpPr>
        <p:spPr>
          <a:xfrm>
            <a:off x="2487878" y="3723177"/>
            <a:ext cx="1459159" cy="2312788"/>
          </a:xfrm>
          <a:custGeom>
            <a:rect b="b" l="l" r="r" t="t"/>
            <a:pathLst>
              <a:path extrusionOk="0" h="4625575" w="2918317">
                <a:moveTo>
                  <a:pt x="0" y="0"/>
                </a:moveTo>
                <a:lnTo>
                  <a:pt x="2918317" y="0"/>
                </a:lnTo>
                <a:lnTo>
                  <a:pt x="2918317" y="4625574"/>
                </a:lnTo>
                <a:lnTo>
                  <a:pt x="0" y="4625574"/>
                </a:lnTo>
                <a:lnTo>
                  <a:pt x="0" y="0"/>
                </a:lnTo>
                <a:close/>
              </a:path>
            </a:pathLst>
          </a:custGeom>
          <a:blipFill rotWithShape="1">
            <a:blip r:embed="rId4">
              <a:alphaModFix/>
            </a:blip>
            <a:stretch>
              <a:fillRect b="0" l="0" r="0" t="0"/>
            </a:stretch>
          </a:blipFill>
          <a:ln>
            <a:noFill/>
          </a:ln>
        </p:spPr>
      </p:sp>
      <p:sp>
        <p:nvSpPr>
          <p:cNvPr id="98" name="Google Shape;98;p11"/>
          <p:cNvSpPr/>
          <p:nvPr/>
        </p:nvSpPr>
        <p:spPr>
          <a:xfrm flipH="1">
            <a:off x="5252232" y="3609932"/>
            <a:ext cx="1459159" cy="2312788"/>
          </a:xfrm>
          <a:custGeom>
            <a:rect b="b" l="l" r="r" t="t"/>
            <a:pathLst>
              <a:path extrusionOk="0" h="4625575" w="2918317">
                <a:moveTo>
                  <a:pt x="2918317" y="0"/>
                </a:moveTo>
                <a:lnTo>
                  <a:pt x="0" y="0"/>
                </a:lnTo>
                <a:lnTo>
                  <a:pt x="0" y="4625575"/>
                </a:lnTo>
                <a:lnTo>
                  <a:pt x="2918317" y="4625575"/>
                </a:lnTo>
                <a:lnTo>
                  <a:pt x="2918317" y="0"/>
                </a:lnTo>
                <a:close/>
              </a:path>
            </a:pathLst>
          </a:custGeom>
          <a:blipFill rotWithShape="1">
            <a:blip r:embed="rId4">
              <a:alphaModFix/>
            </a:blip>
            <a:stretch>
              <a:fillRect b="0" l="0" r="0" t="0"/>
            </a:stretch>
          </a:blipFill>
          <a:ln>
            <a:noFill/>
          </a:ln>
        </p:spPr>
      </p:sp>
      <p:sp>
        <p:nvSpPr>
          <p:cNvPr id="99" name="Google Shape;99;p11"/>
          <p:cNvSpPr txBox="1"/>
          <p:nvPr/>
        </p:nvSpPr>
        <p:spPr>
          <a:xfrm>
            <a:off x="1928492" y="896936"/>
            <a:ext cx="5287016" cy="1487236"/>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11500" u="none" cap="none" strike="noStrike">
                <a:solidFill>
                  <a:srgbClr val="E66941"/>
                </a:solidFill>
                <a:latin typeface="Caveat"/>
                <a:ea typeface="Caveat"/>
                <a:cs typeface="Caveat"/>
                <a:sym typeface="Caveat"/>
              </a:rPr>
              <a:t>Buddhism </a:t>
            </a:r>
            <a:endParaRPr sz="700"/>
          </a:p>
        </p:txBody>
      </p:sp>
      <p:sp>
        <p:nvSpPr>
          <p:cNvPr id="100" name="Google Shape;100;p11"/>
          <p:cNvSpPr txBox="1"/>
          <p:nvPr/>
        </p:nvSpPr>
        <p:spPr>
          <a:xfrm>
            <a:off x="2328521" y="2365537"/>
            <a:ext cx="4486957" cy="70114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000" u="none" cap="none" strike="noStrike">
                <a:solidFill>
                  <a:srgbClr val="000000"/>
                </a:solidFill>
                <a:latin typeface="Alegreya"/>
                <a:ea typeface="Alegreya"/>
                <a:cs typeface="Alegreya"/>
                <a:sym typeface="Alegreya"/>
              </a:rPr>
              <a:t>Religion Beliefs And</a:t>
            </a:r>
            <a:endParaRPr sz="700"/>
          </a:p>
          <a:p>
            <a:pPr indent="0" lvl="0" marL="0" marR="0" rtl="0" algn="ctr">
              <a:lnSpc>
                <a:spcPct val="140004"/>
              </a:lnSpc>
              <a:spcBef>
                <a:spcPts val="0"/>
              </a:spcBef>
              <a:spcAft>
                <a:spcPts val="0"/>
              </a:spcAft>
              <a:buNone/>
            </a:pPr>
            <a:r>
              <a:rPr b="0" i="0" lang="en" sz="2000" u="none" cap="none" strike="noStrike">
                <a:solidFill>
                  <a:srgbClr val="000000"/>
                </a:solidFill>
                <a:latin typeface="Alegreya"/>
                <a:ea typeface="Alegreya"/>
                <a:cs typeface="Alegreya"/>
                <a:sym typeface="Alegreya"/>
              </a:rPr>
              <a:t>Practices Slides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30" name="Shape 230"/>
        <p:cNvGrpSpPr/>
        <p:nvPr/>
      </p:nvGrpSpPr>
      <p:grpSpPr>
        <a:xfrm>
          <a:off x="0" y="0"/>
          <a:ext cx="0" cy="0"/>
          <a:chOff x="0" y="0"/>
          <a:chExt cx="0" cy="0"/>
        </a:xfrm>
      </p:grpSpPr>
      <p:pic>
        <p:nvPicPr>
          <p:cNvPr id="231" name="Google Shape;231;p20"/>
          <p:cNvPicPr preferRelativeResize="0"/>
          <p:nvPr/>
        </p:nvPicPr>
        <p:blipFill>
          <a:blip r:embed="rId3">
            <a:alphaModFix/>
          </a:blip>
          <a:stretch>
            <a:fillRect/>
          </a:stretch>
        </p:blipFill>
        <p:spPr>
          <a:xfrm>
            <a:off x="271999" y="330625"/>
            <a:ext cx="2376326" cy="4511693"/>
          </a:xfrm>
          <a:prstGeom prst="rect">
            <a:avLst/>
          </a:prstGeom>
          <a:noFill/>
          <a:ln>
            <a:noFill/>
          </a:ln>
        </p:spPr>
      </p:pic>
      <p:pic>
        <p:nvPicPr>
          <p:cNvPr id="232" name="Google Shape;232;p20"/>
          <p:cNvPicPr preferRelativeResize="0"/>
          <p:nvPr/>
        </p:nvPicPr>
        <p:blipFill>
          <a:blip r:embed="rId4">
            <a:alphaModFix/>
          </a:blip>
          <a:stretch>
            <a:fillRect/>
          </a:stretch>
        </p:blipFill>
        <p:spPr>
          <a:xfrm>
            <a:off x="6488022" y="330625"/>
            <a:ext cx="2376325" cy="2001593"/>
          </a:xfrm>
          <a:prstGeom prst="rect">
            <a:avLst/>
          </a:prstGeom>
          <a:noFill/>
          <a:ln>
            <a:noFill/>
          </a:ln>
        </p:spPr>
      </p:pic>
      <p:pic>
        <p:nvPicPr>
          <p:cNvPr id="233" name="Google Shape;233;p20"/>
          <p:cNvPicPr preferRelativeResize="0"/>
          <p:nvPr/>
        </p:nvPicPr>
        <p:blipFill>
          <a:blip r:embed="rId5">
            <a:alphaModFix/>
          </a:blip>
          <a:stretch>
            <a:fillRect/>
          </a:stretch>
        </p:blipFill>
        <p:spPr>
          <a:xfrm>
            <a:off x="6488025" y="2485933"/>
            <a:ext cx="2376325" cy="2339768"/>
          </a:xfrm>
          <a:prstGeom prst="rect">
            <a:avLst/>
          </a:prstGeom>
          <a:noFill/>
          <a:ln>
            <a:noFill/>
          </a:ln>
        </p:spPr>
      </p:pic>
      <p:grpSp>
        <p:nvGrpSpPr>
          <p:cNvPr id="234" name="Google Shape;234;p20"/>
          <p:cNvGrpSpPr/>
          <p:nvPr/>
        </p:nvGrpSpPr>
        <p:grpSpPr>
          <a:xfrm>
            <a:off x="2862694" y="191141"/>
            <a:ext cx="3418611" cy="4634640"/>
            <a:chOff x="0" y="-66675"/>
            <a:chExt cx="1800750" cy="2441292"/>
          </a:xfrm>
        </p:grpSpPr>
        <p:sp>
          <p:nvSpPr>
            <p:cNvPr id="235" name="Google Shape;235;p20"/>
            <p:cNvSpPr/>
            <p:nvPr/>
          </p:nvSpPr>
          <p:spPr>
            <a:xfrm>
              <a:off x="0" y="0"/>
              <a:ext cx="1800750" cy="2374617"/>
            </a:xfrm>
            <a:custGeom>
              <a:rect b="b" l="l" r="r" t="t"/>
              <a:pathLst>
                <a:path extrusionOk="0" h="2374617" w="1800750">
                  <a:moveTo>
                    <a:pt x="57748" y="0"/>
                  </a:moveTo>
                  <a:lnTo>
                    <a:pt x="1743002" y="0"/>
                  </a:lnTo>
                  <a:cubicBezTo>
                    <a:pt x="1774895" y="0"/>
                    <a:pt x="1800750" y="25855"/>
                    <a:pt x="1800750" y="57748"/>
                  </a:cubicBezTo>
                  <a:lnTo>
                    <a:pt x="1800750" y="2316869"/>
                  </a:lnTo>
                  <a:cubicBezTo>
                    <a:pt x="1800750" y="2348762"/>
                    <a:pt x="1774895" y="2374617"/>
                    <a:pt x="1743002" y="2374617"/>
                  </a:cubicBezTo>
                  <a:lnTo>
                    <a:pt x="57748" y="2374617"/>
                  </a:lnTo>
                  <a:cubicBezTo>
                    <a:pt x="25855" y="2374617"/>
                    <a:pt x="0" y="2348762"/>
                    <a:pt x="0" y="2316869"/>
                  </a:cubicBezTo>
                  <a:lnTo>
                    <a:pt x="0" y="57748"/>
                  </a:lnTo>
                  <a:cubicBezTo>
                    <a:pt x="0" y="25855"/>
                    <a:pt x="25855" y="0"/>
                    <a:pt x="57748"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20"/>
            <p:cNvSpPr txBox="1"/>
            <p:nvPr/>
          </p:nvSpPr>
          <p:spPr>
            <a:xfrm>
              <a:off x="0" y="-66675"/>
              <a:ext cx="1800750"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20"/>
          <p:cNvSpPr/>
          <p:nvPr/>
        </p:nvSpPr>
        <p:spPr>
          <a:xfrm flipH="1">
            <a:off x="2199661" y="4422412"/>
            <a:ext cx="1180004" cy="888221"/>
          </a:xfrm>
          <a:custGeom>
            <a:rect b="b" l="l" r="r" t="t"/>
            <a:pathLst>
              <a:path extrusionOk="0" h="1776442" w="2360008">
                <a:moveTo>
                  <a:pt x="2360008" y="0"/>
                </a:moveTo>
                <a:lnTo>
                  <a:pt x="0" y="0"/>
                </a:lnTo>
                <a:lnTo>
                  <a:pt x="0" y="1776442"/>
                </a:lnTo>
                <a:lnTo>
                  <a:pt x="2360008" y="1776442"/>
                </a:lnTo>
                <a:lnTo>
                  <a:pt x="2360008" y="0"/>
                </a:lnTo>
                <a:close/>
              </a:path>
            </a:pathLst>
          </a:custGeom>
          <a:blipFill rotWithShape="1">
            <a:blip r:embed="rId6">
              <a:alphaModFix/>
            </a:blip>
            <a:stretch>
              <a:fillRect b="0" l="0" r="0" t="0"/>
            </a:stretch>
          </a:blipFill>
          <a:ln>
            <a:noFill/>
          </a:ln>
        </p:spPr>
      </p:sp>
      <p:sp>
        <p:nvSpPr>
          <p:cNvPr id="238" name="Google Shape;238;p20"/>
          <p:cNvSpPr/>
          <p:nvPr/>
        </p:nvSpPr>
        <p:spPr>
          <a:xfrm>
            <a:off x="5868185" y="3253233"/>
            <a:ext cx="972589" cy="2057400"/>
          </a:xfrm>
          <a:custGeom>
            <a:rect b="b" l="l" r="r" t="t"/>
            <a:pathLst>
              <a:path extrusionOk="0" h="4114800" w="1945178">
                <a:moveTo>
                  <a:pt x="0" y="0"/>
                </a:moveTo>
                <a:lnTo>
                  <a:pt x="1945178" y="0"/>
                </a:lnTo>
                <a:lnTo>
                  <a:pt x="1945178" y="4114800"/>
                </a:lnTo>
                <a:lnTo>
                  <a:pt x="0" y="4114800"/>
                </a:lnTo>
                <a:lnTo>
                  <a:pt x="0" y="0"/>
                </a:lnTo>
                <a:close/>
              </a:path>
            </a:pathLst>
          </a:custGeom>
          <a:blipFill rotWithShape="1">
            <a:blip r:embed="rId7">
              <a:alphaModFix/>
            </a:blip>
            <a:stretch>
              <a:fillRect b="0" l="0" r="0" t="0"/>
            </a:stretch>
          </a:blipFill>
          <a:ln>
            <a:noFill/>
          </a:ln>
        </p:spPr>
      </p:sp>
      <p:sp>
        <p:nvSpPr>
          <p:cNvPr id="239" name="Google Shape;239;p20"/>
          <p:cNvSpPr txBox="1"/>
          <p:nvPr/>
        </p:nvSpPr>
        <p:spPr>
          <a:xfrm>
            <a:off x="3055017" y="658515"/>
            <a:ext cx="3033966" cy="472490"/>
          </a:xfrm>
          <a:prstGeom prst="rect">
            <a:avLst/>
          </a:prstGeom>
          <a:noFill/>
          <a:ln>
            <a:noFill/>
          </a:ln>
        </p:spPr>
        <p:txBody>
          <a:bodyPr anchorCtr="0" anchor="t" bIns="0" lIns="0" spcFirstLastPara="1" rIns="0" wrap="square" tIns="0">
            <a:spAutoFit/>
          </a:bodyPr>
          <a:lstStyle/>
          <a:p>
            <a:pPr indent="0" lvl="0" marL="0" marR="0" rtl="0" algn="ctr">
              <a:lnSpc>
                <a:spcPct val="96989"/>
              </a:lnSpc>
              <a:spcBef>
                <a:spcPts val="0"/>
              </a:spcBef>
              <a:spcAft>
                <a:spcPts val="0"/>
              </a:spcAft>
              <a:buNone/>
            </a:pPr>
            <a:r>
              <a:rPr b="0" i="0" lang="en" sz="3600" u="none" cap="none" strike="noStrike">
                <a:solidFill>
                  <a:srgbClr val="E66941"/>
                </a:solidFill>
                <a:latin typeface="Caveat"/>
                <a:ea typeface="Caveat"/>
                <a:cs typeface="Caveat"/>
                <a:sym typeface="Caveat"/>
              </a:rPr>
              <a:t>Buddhist Festivals</a:t>
            </a:r>
            <a:endParaRPr sz="700"/>
          </a:p>
        </p:txBody>
      </p:sp>
      <p:grpSp>
        <p:nvGrpSpPr>
          <p:cNvPr id="240" name="Google Shape;240;p20"/>
          <p:cNvGrpSpPr/>
          <p:nvPr/>
        </p:nvGrpSpPr>
        <p:grpSpPr>
          <a:xfrm>
            <a:off x="3013308" y="1292969"/>
            <a:ext cx="3117375" cy="881202"/>
            <a:chOff x="0" y="-66675"/>
            <a:chExt cx="8313000" cy="2349871"/>
          </a:xfrm>
        </p:grpSpPr>
        <p:sp>
          <p:nvSpPr>
            <p:cNvPr id="241" name="Google Shape;241;p20"/>
            <p:cNvSpPr txBox="1"/>
            <p:nvPr/>
          </p:nvSpPr>
          <p:spPr>
            <a:xfrm>
              <a:off x="2389632" y="-66675"/>
              <a:ext cx="3533700" cy="738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800" u="none" cap="none" strike="noStrike">
                  <a:solidFill>
                    <a:srgbClr val="402206"/>
                  </a:solidFill>
                  <a:latin typeface="Alegreya"/>
                  <a:ea typeface="Alegreya"/>
                  <a:cs typeface="Alegreya"/>
                  <a:sym typeface="Alegreya"/>
                </a:rPr>
                <a:t>Festival Name</a:t>
              </a:r>
              <a:endParaRPr sz="700"/>
            </a:p>
          </p:txBody>
        </p:sp>
        <p:sp>
          <p:nvSpPr>
            <p:cNvPr id="242" name="Google Shape;242;p20"/>
            <p:cNvSpPr txBox="1"/>
            <p:nvPr/>
          </p:nvSpPr>
          <p:spPr>
            <a:xfrm>
              <a:off x="0" y="1063996"/>
              <a:ext cx="83130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Curabitur hendrerit consequat molestie. Morbi elementum rhoncus sem in imperdiet. Ut erat neque, dapibus nec nulla ac, ornare pharetra quam. Integer consectetur augue in nibh accumsan.</a:t>
              </a:r>
              <a:endParaRPr sz="700"/>
            </a:p>
          </p:txBody>
        </p:sp>
      </p:grpSp>
      <p:grpSp>
        <p:nvGrpSpPr>
          <p:cNvPr id="243" name="Google Shape;243;p20"/>
          <p:cNvGrpSpPr/>
          <p:nvPr/>
        </p:nvGrpSpPr>
        <p:grpSpPr>
          <a:xfrm>
            <a:off x="3013308" y="2461777"/>
            <a:ext cx="3117375" cy="881202"/>
            <a:chOff x="0" y="-66675"/>
            <a:chExt cx="8313000" cy="2349871"/>
          </a:xfrm>
        </p:grpSpPr>
        <p:sp>
          <p:nvSpPr>
            <p:cNvPr id="244" name="Google Shape;244;p20"/>
            <p:cNvSpPr txBox="1"/>
            <p:nvPr/>
          </p:nvSpPr>
          <p:spPr>
            <a:xfrm>
              <a:off x="2389632" y="-66675"/>
              <a:ext cx="3533700" cy="738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800" u="none" cap="none" strike="noStrike">
                  <a:solidFill>
                    <a:srgbClr val="402206"/>
                  </a:solidFill>
                  <a:latin typeface="Alegreya"/>
                  <a:ea typeface="Alegreya"/>
                  <a:cs typeface="Alegreya"/>
                  <a:sym typeface="Alegreya"/>
                </a:rPr>
                <a:t>Festival Name</a:t>
              </a:r>
              <a:endParaRPr sz="700"/>
            </a:p>
          </p:txBody>
        </p:sp>
        <p:sp>
          <p:nvSpPr>
            <p:cNvPr id="245" name="Google Shape;245;p20"/>
            <p:cNvSpPr txBox="1"/>
            <p:nvPr/>
          </p:nvSpPr>
          <p:spPr>
            <a:xfrm>
              <a:off x="0" y="1063996"/>
              <a:ext cx="83130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Vivamus eleifend, orci non elementum aliquam, ipsum lorem dapibus diam, consectetur volutpat leo ipsum vel urna. Ut consequat ligula cursus ipsum vestibulum, sed vestibulum est fermentum.</a:t>
              </a:r>
              <a:endParaRPr sz="700"/>
            </a:p>
          </p:txBody>
        </p:sp>
      </p:grpSp>
      <p:sp>
        <p:nvSpPr>
          <p:cNvPr id="246" name="Google Shape;246;p20"/>
          <p:cNvSpPr txBox="1"/>
          <p:nvPr/>
        </p:nvSpPr>
        <p:spPr>
          <a:xfrm>
            <a:off x="3951129" y="3622250"/>
            <a:ext cx="1325160"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Festival Name</a:t>
            </a:r>
            <a:endParaRPr sz="700"/>
          </a:p>
        </p:txBody>
      </p:sp>
      <p:sp>
        <p:nvSpPr>
          <p:cNvPr id="247" name="Google Shape;247;p20"/>
          <p:cNvSpPr txBox="1"/>
          <p:nvPr/>
        </p:nvSpPr>
        <p:spPr>
          <a:xfrm>
            <a:off x="3055017" y="4046253"/>
            <a:ext cx="31173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 Integer in ex lobortis, commodo leo ut, gravida sem. Vivamus a elit venenatis, imperdiet justo quis, dapibus urna. Integer in sem nec risus rutrum tristique.</a:t>
            </a:r>
            <a:endParaRPr sz="700"/>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51" name="Shape 251"/>
        <p:cNvGrpSpPr/>
        <p:nvPr/>
      </p:nvGrpSpPr>
      <p:grpSpPr>
        <a:xfrm>
          <a:off x="0" y="0"/>
          <a:ext cx="0" cy="0"/>
          <a:chOff x="0" y="0"/>
          <a:chExt cx="0" cy="0"/>
        </a:xfrm>
      </p:grpSpPr>
      <p:grpSp>
        <p:nvGrpSpPr>
          <p:cNvPr id="252" name="Google Shape;252;p21"/>
          <p:cNvGrpSpPr/>
          <p:nvPr/>
        </p:nvGrpSpPr>
        <p:grpSpPr>
          <a:xfrm>
            <a:off x="279610" y="191141"/>
            <a:ext cx="8584782" cy="4634640"/>
            <a:chOff x="0" y="-66675"/>
            <a:chExt cx="4522025" cy="2441292"/>
          </a:xfrm>
        </p:grpSpPr>
        <p:sp>
          <p:nvSpPr>
            <p:cNvPr id="253" name="Google Shape;253;p21"/>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21"/>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21"/>
          <p:cNvSpPr/>
          <p:nvPr/>
        </p:nvSpPr>
        <p:spPr>
          <a:xfrm>
            <a:off x="3461659" y="1753878"/>
            <a:ext cx="2220682" cy="2615364"/>
          </a:xfrm>
          <a:custGeom>
            <a:rect b="b" l="l" r="r" t="t"/>
            <a:pathLst>
              <a:path extrusionOk="0" h="5230729" w="4441364">
                <a:moveTo>
                  <a:pt x="0" y="0"/>
                </a:moveTo>
                <a:lnTo>
                  <a:pt x="4441364" y="0"/>
                </a:lnTo>
                <a:lnTo>
                  <a:pt x="4441364" y="5230729"/>
                </a:lnTo>
                <a:lnTo>
                  <a:pt x="0" y="5230729"/>
                </a:lnTo>
                <a:lnTo>
                  <a:pt x="0" y="0"/>
                </a:lnTo>
                <a:close/>
              </a:path>
            </a:pathLst>
          </a:custGeom>
          <a:blipFill rotWithShape="1">
            <a:blip r:embed="rId3">
              <a:alphaModFix/>
            </a:blip>
            <a:stretch>
              <a:fillRect b="0" l="0" r="0" t="0"/>
            </a:stretch>
          </a:blipFill>
          <a:ln>
            <a:noFill/>
          </a:ln>
        </p:spPr>
      </p:sp>
      <p:sp>
        <p:nvSpPr>
          <p:cNvPr id="256" name="Google Shape;256;p21"/>
          <p:cNvSpPr txBox="1"/>
          <p:nvPr/>
        </p:nvSpPr>
        <p:spPr>
          <a:xfrm>
            <a:off x="1287438" y="837088"/>
            <a:ext cx="6569124" cy="472468"/>
          </a:xfrm>
          <a:prstGeom prst="rect">
            <a:avLst/>
          </a:prstGeom>
          <a:noFill/>
          <a:ln>
            <a:noFill/>
          </a:ln>
        </p:spPr>
        <p:txBody>
          <a:bodyPr anchorCtr="0" anchor="t" bIns="0" lIns="0" spcFirstLastPara="1" rIns="0" wrap="square" tIns="0">
            <a:spAutoFit/>
          </a:bodyPr>
          <a:lstStyle/>
          <a:p>
            <a:pPr indent="0" lvl="0" marL="0" marR="0" rtl="0" algn="ctr">
              <a:lnSpc>
                <a:spcPct val="96989"/>
              </a:lnSpc>
              <a:spcBef>
                <a:spcPts val="0"/>
              </a:spcBef>
              <a:spcAft>
                <a:spcPts val="0"/>
              </a:spcAft>
              <a:buNone/>
            </a:pPr>
            <a:r>
              <a:rPr b="0" i="0" lang="en" sz="3600" u="none" cap="none" strike="noStrike">
                <a:solidFill>
                  <a:srgbClr val="E66941"/>
                </a:solidFill>
                <a:latin typeface="Caveat"/>
                <a:ea typeface="Caveat"/>
                <a:cs typeface="Caveat"/>
                <a:sym typeface="Caveat"/>
              </a:rPr>
              <a:t>The Rose as a Symbol of Spiritual Growth.</a:t>
            </a:r>
            <a:endParaRPr sz="700"/>
          </a:p>
        </p:txBody>
      </p:sp>
      <p:sp>
        <p:nvSpPr>
          <p:cNvPr id="257" name="Google Shape;257;p21"/>
          <p:cNvSpPr txBox="1"/>
          <p:nvPr/>
        </p:nvSpPr>
        <p:spPr>
          <a:xfrm>
            <a:off x="460726" y="1674749"/>
            <a:ext cx="2852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000000"/>
                </a:solidFill>
                <a:latin typeface="Alegreya"/>
                <a:ea typeface="Alegreya"/>
                <a:cs typeface="Alegreya"/>
                <a:sym typeface="Alegreya"/>
              </a:rPr>
              <a:t>Exploring its meaning in Buddhist tradition</a:t>
            </a:r>
            <a:endParaRPr sz="700"/>
          </a:p>
        </p:txBody>
      </p:sp>
      <p:sp>
        <p:nvSpPr>
          <p:cNvPr id="258" name="Google Shape;258;p21"/>
          <p:cNvSpPr txBox="1"/>
          <p:nvPr/>
        </p:nvSpPr>
        <p:spPr>
          <a:xfrm>
            <a:off x="5831223" y="1674749"/>
            <a:ext cx="2852100" cy="56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000000"/>
                </a:solidFill>
                <a:latin typeface="Alegreya"/>
                <a:ea typeface="Alegreya"/>
                <a:cs typeface="Alegreya"/>
                <a:sym typeface="Alegreya"/>
              </a:rPr>
              <a:t>How is used in rituals &amp; meditation.</a:t>
            </a:r>
            <a:endParaRPr sz="700"/>
          </a:p>
        </p:txBody>
      </p:sp>
      <p:sp>
        <p:nvSpPr>
          <p:cNvPr id="259" name="Google Shape;259;p21"/>
          <p:cNvSpPr txBox="1"/>
          <p:nvPr/>
        </p:nvSpPr>
        <p:spPr>
          <a:xfrm>
            <a:off x="859925" y="2468300"/>
            <a:ext cx="20496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
        <p:nvSpPr>
          <p:cNvPr id="260" name="Google Shape;260;p21"/>
          <p:cNvSpPr txBox="1"/>
          <p:nvPr/>
        </p:nvSpPr>
        <p:spPr>
          <a:xfrm>
            <a:off x="6234475" y="2468300"/>
            <a:ext cx="20496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64" name="Shape 264"/>
        <p:cNvGrpSpPr/>
        <p:nvPr/>
      </p:nvGrpSpPr>
      <p:grpSpPr>
        <a:xfrm>
          <a:off x="0" y="0"/>
          <a:ext cx="0" cy="0"/>
          <a:chOff x="0" y="0"/>
          <a:chExt cx="0" cy="0"/>
        </a:xfrm>
      </p:grpSpPr>
      <p:grpSp>
        <p:nvGrpSpPr>
          <p:cNvPr id="265" name="Google Shape;265;p22"/>
          <p:cNvGrpSpPr/>
          <p:nvPr/>
        </p:nvGrpSpPr>
        <p:grpSpPr>
          <a:xfrm>
            <a:off x="279610" y="191141"/>
            <a:ext cx="8584782" cy="4634640"/>
            <a:chOff x="0" y="-66675"/>
            <a:chExt cx="4522025" cy="2441292"/>
          </a:xfrm>
        </p:grpSpPr>
        <p:sp>
          <p:nvSpPr>
            <p:cNvPr id="266" name="Google Shape;266;p22"/>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22"/>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8" name="Google Shape;268;p22"/>
          <p:cNvPicPr preferRelativeResize="0"/>
          <p:nvPr/>
        </p:nvPicPr>
        <p:blipFill>
          <a:blip r:embed="rId3">
            <a:alphaModFix/>
          </a:blip>
          <a:stretch>
            <a:fillRect/>
          </a:stretch>
        </p:blipFill>
        <p:spPr>
          <a:xfrm>
            <a:off x="474264" y="1301798"/>
            <a:ext cx="2029475" cy="2032515"/>
          </a:xfrm>
          <a:prstGeom prst="rect">
            <a:avLst/>
          </a:prstGeom>
          <a:noFill/>
          <a:ln>
            <a:noFill/>
          </a:ln>
        </p:spPr>
      </p:pic>
      <p:pic>
        <p:nvPicPr>
          <p:cNvPr id="269" name="Google Shape;269;p22"/>
          <p:cNvPicPr preferRelativeResize="0"/>
          <p:nvPr/>
        </p:nvPicPr>
        <p:blipFill>
          <a:blip r:embed="rId4">
            <a:alphaModFix/>
          </a:blip>
          <a:stretch>
            <a:fillRect/>
          </a:stretch>
        </p:blipFill>
        <p:spPr>
          <a:xfrm>
            <a:off x="2812213" y="2777959"/>
            <a:ext cx="1580050" cy="1583113"/>
          </a:xfrm>
          <a:prstGeom prst="rect">
            <a:avLst/>
          </a:prstGeom>
          <a:noFill/>
          <a:ln>
            <a:noFill/>
          </a:ln>
        </p:spPr>
      </p:pic>
      <p:pic>
        <p:nvPicPr>
          <p:cNvPr id="270" name="Google Shape;270;p22"/>
          <p:cNvPicPr preferRelativeResize="0"/>
          <p:nvPr/>
        </p:nvPicPr>
        <p:blipFill>
          <a:blip r:embed="rId5">
            <a:alphaModFix/>
          </a:blip>
          <a:stretch>
            <a:fillRect/>
          </a:stretch>
        </p:blipFill>
        <p:spPr>
          <a:xfrm>
            <a:off x="4751273" y="1775348"/>
            <a:ext cx="1580050" cy="1580050"/>
          </a:xfrm>
          <a:prstGeom prst="rect">
            <a:avLst/>
          </a:prstGeom>
          <a:noFill/>
          <a:ln>
            <a:noFill/>
          </a:ln>
        </p:spPr>
      </p:pic>
      <p:pic>
        <p:nvPicPr>
          <p:cNvPr id="271" name="Google Shape;271;p22"/>
          <p:cNvPicPr preferRelativeResize="0"/>
          <p:nvPr/>
        </p:nvPicPr>
        <p:blipFill>
          <a:blip r:embed="rId6">
            <a:alphaModFix/>
          </a:blip>
          <a:stretch>
            <a:fillRect/>
          </a:stretch>
        </p:blipFill>
        <p:spPr>
          <a:xfrm>
            <a:off x="6640300" y="2553274"/>
            <a:ext cx="2029475" cy="2032525"/>
          </a:xfrm>
          <a:prstGeom prst="rect">
            <a:avLst/>
          </a:prstGeom>
          <a:noFill/>
          <a:ln>
            <a:noFill/>
          </a:ln>
        </p:spPr>
      </p:pic>
      <p:sp>
        <p:nvSpPr>
          <p:cNvPr id="272" name="Google Shape;272;p22"/>
          <p:cNvSpPr/>
          <p:nvPr/>
        </p:nvSpPr>
        <p:spPr>
          <a:xfrm>
            <a:off x="-156966" y="0"/>
            <a:ext cx="1645920" cy="2057400"/>
          </a:xfrm>
          <a:custGeom>
            <a:rect b="b" l="l" r="r" t="t"/>
            <a:pathLst>
              <a:path extrusionOk="0" h="4114800" w="3291840">
                <a:moveTo>
                  <a:pt x="0" y="0"/>
                </a:moveTo>
                <a:lnTo>
                  <a:pt x="3291840" y="0"/>
                </a:lnTo>
                <a:lnTo>
                  <a:pt x="3291840" y="4114800"/>
                </a:lnTo>
                <a:lnTo>
                  <a:pt x="0" y="4114800"/>
                </a:lnTo>
                <a:lnTo>
                  <a:pt x="0" y="0"/>
                </a:lnTo>
                <a:close/>
              </a:path>
            </a:pathLst>
          </a:custGeom>
          <a:blipFill rotWithShape="1">
            <a:blip r:embed="rId7">
              <a:alphaModFix/>
            </a:blip>
            <a:stretch>
              <a:fillRect b="0" l="0" r="0" t="0"/>
            </a:stretch>
          </a:blipFill>
          <a:ln>
            <a:noFill/>
          </a:ln>
        </p:spPr>
      </p:sp>
      <p:sp>
        <p:nvSpPr>
          <p:cNvPr id="273" name="Google Shape;273;p22"/>
          <p:cNvSpPr/>
          <p:nvPr/>
        </p:nvSpPr>
        <p:spPr>
          <a:xfrm>
            <a:off x="7737590" y="4036272"/>
            <a:ext cx="1406410" cy="1107229"/>
          </a:xfrm>
          <a:custGeom>
            <a:rect b="b" l="l" r="r" t="t"/>
            <a:pathLst>
              <a:path extrusionOk="0" h="2214457" w="2812820">
                <a:moveTo>
                  <a:pt x="0" y="0"/>
                </a:moveTo>
                <a:lnTo>
                  <a:pt x="2812820" y="0"/>
                </a:lnTo>
                <a:lnTo>
                  <a:pt x="2812820" y="2214457"/>
                </a:lnTo>
                <a:lnTo>
                  <a:pt x="0" y="2214457"/>
                </a:lnTo>
                <a:lnTo>
                  <a:pt x="0" y="0"/>
                </a:lnTo>
                <a:close/>
              </a:path>
            </a:pathLst>
          </a:custGeom>
          <a:blipFill rotWithShape="1">
            <a:blip r:embed="rId8">
              <a:alphaModFix/>
            </a:blip>
            <a:stretch>
              <a:fillRect b="0" l="0" r="0" t="0"/>
            </a:stretch>
          </a:blipFill>
          <a:ln>
            <a:noFill/>
          </a:ln>
        </p:spPr>
      </p:sp>
      <p:sp>
        <p:nvSpPr>
          <p:cNvPr id="274" name="Google Shape;274;p22"/>
          <p:cNvSpPr txBox="1"/>
          <p:nvPr/>
        </p:nvSpPr>
        <p:spPr>
          <a:xfrm>
            <a:off x="6846312" y="1593077"/>
            <a:ext cx="1469260" cy="28995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Monk Name</a:t>
            </a:r>
            <a:endParaRPr sz="700"/>
          </a:p>
        </p:txBody>
      </p:sp>
      <p:sp>
        <p:nvSpPr>
          <p:cNvPr id="275" name="Google Shape;275;p22"/>
          <p:cNvSpPr txBox="1"/>
          <p:nvPr/>
        </p:nvSpPr>
        <p:spPr>
          <a:xfrm>
            <a:off x="6786004" y="1978206"/>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276" name="Google Shape;276;p22"/>
          <p:cNvSpPr txBox="1"/>
          <p:nvPr/>
        </p:nvSpPr>
        <p:spPr>
          <a:xfrm>
            <a:off x="2838517" y="1593077"/>
            <a:ext cx="1469260" cy="28995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Monk Name</a:t>
            </a:r>
            <a:endParaRPr sz="700"/>
          </a:p>
        </p:txBody>
      </p:sp>
      <p:sp>
        <p:nvSpPr>
          <p:cNvPr id="277" name="Google Shape;277;p22"/>
          <p:cNvSpPr txBox="1"/>
          <p:nvPr/>
        </p:nvSpPr>
        <p:spPr>
          <a:xfrm>
            <a:off x="2704104" y="1978206"/>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278" name="Google Shape;278;p22"/>
          <p:cNvSpPr txBox="1"/>
          <p:nvPr/>
        </p:nvSpPr>
        <p:spPr>
          <a:xfrm>
            <a:off x="4835139" y="3579123"/>
            <a:ext cx="1469260" cy="28995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Monk Name</a:t>
            </a:r>
            <a:endParaRPr sz="700"/>
          </a:p>
        </p:txBody>
      </p:sp>
      <p:sp>
        <p:nvSpPr>
          <p:cNvPr id="279" name="Google Shape;279;p22"/>
          <p:cNvSpPr txBox="1"/>
          <p:nvPr/>
        </p:nvSpPr>
        <p:spPr>
          <a:xfrm>
            <a:off x="4700726" y="3964252"/>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280" name="Google Shape;280;p22"/>
          <p:cNvSpPr txBox="1"/>
          <p:nvPr/>
        </p:nvSpPr>
        <p:spPr>
          <a:xfrm>
            <a:off x="754324" y="3579123"/>
            <a:ext cx="1469260" cy="28995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Monk Name</a:t>
            </a:r>
            <a:endParaRPr sz="700"/>
          </a:p>
        </p:txBody>
      </p:sp>
      <p:sp>
        <p:nvSpPr>
          <p:cNvPr id="281" name="Google Shape;281;p22"/>
          <p:cNvSpPr txBox="1"/>
          <p:nvPr/>
        </p:nvSpPr>
        <p:spPr>
          <a:xfrm>
            <a:off x="619911" y="3964252"/>
            <a:ext cx="1738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282" name="Google Shape;282;p22"/>
          <p:cNvSpPr txBox="1"/>
          <p:nvPr/>
        </p:nvSpPr>
        <p:spPr>
          <a:xfrm>
            <a:off x="1414849" y="632607"/>
            <a:ext cx="6314302"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The Role of Monks and Nuns</a:t>
            </a:r>
            <a:endParaRPr sz="700"/>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86" name="Shape 286"/>
        <p:cNvGrpSpPr/>
        <p:nvPr/>
      </p:nvGrpSpPr>
      <p:grpSpPr>
        <a:xfrm>
          <a:off x="0" y="0"/>
          <a:ext cx="0" cy="0"/>
          <a:chOff x="0" y="0"/>
          <a:chExt cx="0" cy="0"/>
        </a:xfrm>
      </p:grpSpPr>
      <p:grpSp>
        <p:nvGrpSpPr>
          <p:cNvPr id="287" name="Google Shape;287;p23"/>
          <p:cNvGrpSpPr/>
          <p:nvPr/>
        </p:nvGrpSpPr>
        <p:grpSpPr>
          <a:xfrm>
            <a:off x="279610" y="191141"/>
            <a:ext cx="8584782" cy="4634640"/>
            <a:chOff x="0" y="-66675"/>
            <a:chExt cx="4522025" cy="2441292"/>
          </a:xfrm>
        </p:grpSpPr>
        <p:sp>
          <p:nvSpPr>
            <p:cNvPr id="288" name="Google Shape;288;p23"/>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3"/>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0" name="Google Shape;290;p23"/>
          <p:cNvPicPr preferRelativeResize="0"/>
          <p:nvPr/>
        </p:nvPicPr>
        <p:blipFill>
          <a:blip r:embed="rId3">
            <a:alphaModFix/>
          </a:blip>
          <a:stretch>
            <a:fillRect/>
          </a:stretch>
        </p:blipFill>
        <p:spPr>
          <a:xfrm>
            <a:off x="279600" y="318011"/>
            <a:ext cx="3124049" cy="4507763"/>
          </a:xfrm>
          <a:prstGeom prst="rect">
            <a:avLst/>
          </a:prstGeom>
          <a:noFill/>
          <a:ln>
            <a:noFill/>
          </a:ln>
        </p:spPr>
      </p:pic>
      <p:grpSp>
        <p:nvGrpSpPr>
          <p:cNvPr id="291" name="Google Shape;291;p23"/>
          <p:cNvGrpSpPr/>
          <p:nvPr/>
        </p:nvGrpSpPr>
        <p:grpSpPr>
          <a:xfrm>
            <a:off x="4205375" y="919354"/>
            <a:ext cx="3995215" cy="3484646"/>
            <a:chOff x="-32" y="-66675"/>
            <a:chExt cx="10653907" cy="9292390"/>
          </a:xfrm>
        </p:grpSpPr>
        <p:sp>
          <p:nvSpPr>
            <p:cNvPr id="292" name="Google Shape;292;p23"/>
            <p:cNvSpPr txBox="1"/>
            <p:nvPr/>
          </p:nvSpPr>
          <p:spPr>
            <a:xfrm>
              <a:off x="0" y="2541033"/>
              <a:ext cx="10653875" cy="1549574"/>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The Sacred Space</a:t>
              </a:r>
              <a:endParaRPr sz="700"/>
            </a:p>
          </p:txBody>
        </p:sp>
        <p:sp>
          <p:nvSpPr>
            <p:cNvPr id="293" name="Google Shape;293;p23"/>
            <p:cNvSpPr txBox="1"/>
            <p:nvPr/>
          </p:nvSpPr>
          <p:spPr>
            <a:xfrm>
              <a:off x="-32" y="4608115"/>
              <a:ext cx="10653900" cy="4617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Sed convallis mi vel eros luctus, in viverra nisi egestas. Sed pellentesque est ac nunc molestie, id vulputate mauris varius. Aenean condimentum quam a vehicula aliquet. Duis vitae erat ut ante dictum eleifend. Praesent velit nisi, egestas a purus ac, tempor semper erat. Sed fringilla pellentesque velit sit amet hendrerit. Cras sed metus quis enim semper pellentesque. Curabitur a massa ex.</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
          <p:nvSpPr>
            <p:cNvPr id="294" name="Google Shape;294;p23"/>
            <p:cNvSpPr txBox="1"/>
            <p:nvPr/>
          </p:nvSpPr>
          <p:spPr>
            <a:xfrm>
              <a:off x="1466154" y="-66675"/>
              <a:ext cx="7721700" cy="150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700" u="none" cap="none" strike="noStrike">
                  <a:solidFill>
                    <a:srgbClr val="000000"/>
                  </a:solidFill>
                  <a:latin typeface="Alegreya"/>
                  <a:ea typeface="Alegreya"/>
                  <a:cs typeface="Alegreya"/>
                  <a:sym typeface="Alegreya"/>
                </a:rPr>
                <a:t>Understanding the Significance of Buddhist Temples</a:t>
              </a:r>
              <a:endParaRPr sz="700"/>
            </a:p>
          </p:txBody>
        </p:sp>
      </p:grpSp>
      <p:pic>
        <p:nvPicPr>
          <p:cNvPr id="295" name="Google Shape;295;p23"/>
          <p:cNvPicPr preferRelativeResize="0"/>
          <p:nvPr/>
        </p:nvPicPr>
        <p:blipFill rotWithShape="1">
          <a:blip r:embed="rId4">
            <a:alphaModFix/>
          </a:blip>
          <a:srcRect b="39885" l="28170" r="56418" t="0"/>
          <a:stretch/>
        </p:blipFill>
        <p:spPr>
          <a:xfrm>
            <a:off x="2575825" y="-14335"/>
            <a:ext cx="1409249" cy="3091950"/>
          </a:xfrm>
          <a:prstGeom prst="rect">
            <a:avLst/>
          </a:prstGeom>
          <a:noFill/>
          <a:ln>
            <a:noFill/>
          </a:ln>
        </p:spPr>
      </p:pic>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99" name="Shape 299"/>
        <p:cNvGrpSpPr/>
        <p:nvPr/>
      </p:nvGrpSpPr>
      <p:grpSpPr>
        <a:xfrm>
          <a:off x="0" y="0"/>
          <a:ext cx="0" cy="0"/>
          <a:chOff x="0" y="0"/>
          <a:chExt cx="0" cy="0"/>
        </a:xfrm>
      </p:grpSpPr>
      <p:grpSp>
        <p:nvGrpSpPr>
          <p:cNvPr id="300" name="Google Shape;300;p24"/>
          <p:cNvGrpSpPr/>
          <p:nvPr/>
        </p:nvGrpSpPr>
        <p:grpSpPr>
          <a:xfrm>
            <a:off x="279610" y="191141"/>
            <a:ext cx="8584782" cy="4634640"/>
            <a:chOff x="0" y="-66675"/>
            <a:chExt cx="4522025" cy="2441292"/>
          </a:xfrm>
        </p:grpSpPr>
        <p:sp>
          <p:nvSpPr>
            <p:cNvPr id="301" name="Google Shape;301;p24"/>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24"/>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03" name="Google Shape;303;p24"/>
          <p:cNvPicPr preferRelativeResize="0"/>
          <p:nvPr/>
        </p:nvPicPr>
        <p:blipFill rotWithShape="1">
          <a:blip r:embed="rId3">
            <a:alphaModFix/>
          </a:blip>
          <a:srcRect b="0" l="53135" r="0" t="0"/>
          <a:stretch/>
        </p:blipFill>
        <p:spPr>
          <a:xfrm>
            <a:off x="4858650" y="43000"/>
            <a:ext cx="4285350" cy="5143500"/>
          </a:xfrm>
          <a:prstGeom prst="rect">
            <a:avLst/>
          </a:prstGeom>
          <a:noFill/>
          <a:ln>
            <a:noFill/>
          </a:ln>
        </p:spPr>
      </p:pic>
      <p:sp>
        <p:nvSpPr>
          <p:cNvPr id="304" name="Google Shape;304;p24"/>
          <p:cNvSpPr txBox="1"/>
          <p:nvPr/>
        </p:nvSpPr>
        <p:spPr>
          <a:xfrm>
            <a:off x="902850" y="1467375"/>
            <a:ext cx="4156500" cy="1284000"/>
          </a:xfrm>
          <a:prstGeom prst="rect">
            <a:avLst/>
          </a:prstGeom>
          <a:noFill/>
          <a:ln>
            <a:noFill/>
          </a:ln>
        </p:spPr>
        <p:txBody>
          <a:bodyPr anchorCtr="0" anchor="t" bIns="0" lIns="0" spcFirstLastPara="1" rIns="0" wrap="square" tIns="0">
            <a:spAutoFit/>
          </a:bodyPr>
          <a:lstStyle/>
          <a:p>
            <a:pPr indent="0" lvl="0" marL="0" marR="0" rtl="0" algn="l">
              <a:lnSpc>
                <a:spcPct val="96999"/>
              </a:lnSpc>
              <a:spcBef>
                <a:spcPts val="0"/>
              </a:spcBef>
              <a:spcAft>
                <a:spcPts val="0"/>
              </a:spcAft>
              <a:buNone/>
            </a:pPr>
            <a:r>
              <a:rPr b="0" i="0" lang="en" sz="4300" u="none" cap="none" strike="noStrike">
                <a:solidFill>
                  <a:srgbClr val="EA833D"/>
                </a:solidFill>
                <a:latin typeface="Caveat"/>
                <a:ea typeface="Caveat"/>
                <a:cs typeface="Caveat"/>
                <a:sym typeface="Caveat"/>
              </a:rPr>
              <a:t>Embracing Buddhist Principles for Growth</a:t>
            </a:r>
            <a:endParaRPr sz="700"/>
          </a:p>
        </p:txBody>
      </p:sp>
      <p:sp>
        <p:nvSpPr>
          <p:cNvPr id="305" name="Google Shape;305;p24"/>
          <p:cNvSpPr txBox="1"/>
          <p:nvPr/>
        </p:nvSpPr>
        <p:spPr>
          <a:xfrm>
            <a:off x="902848" y="3294104"/>
            <a:ext cx="1573800" cy="125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p:txBody>
      </p:sp>
      <p:sp>
        <p:nvSpPr>
          <p:cNvPr id="306" name="Google Shape;306;p24"/>
          <p:cNvSpPr txBox="1"/>
          <p:nvPr/>
        </p:nvSpPr>
        <p:spPr>
          <a:xfrm>
            <a:off x="2821144" y="3294104"/>
            <a:ext cx="1573800" cy="125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p:txBody>
      </p:sp>
      <p:sp>
        <p:nvSpPr>
          <p:cNvPr id="307" name="Google Shape;307;p24"/>
          <p:cNvSpPr txBox="1"/>
          <p:nvPr/>
        </p:nvSpPr>
        <p:spPr>
          <a:xfrm>
            <a:off x="902848" y="688690"/>
            <a:ext cx="3147395"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A Journey of Peace</a:t>
            </a:r>
            <a:endParaRPr sz="700"/>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311" name="Shape 311"/>
        <p:cNvGrpSpPr/>
        <p:nvPr/>
      </p:nvGrpSpPr>
      <p:grpSpPr>
        <a:xfrm>
          <a:off x="0" y="0"/>
          <a:ext cx="0" cy="0"/>
          <a:chOff x="0" y="0"/>
          <a:chExt cx="0" cy="0"/>
        </a:xfrm>
      </p:grpSpPr>
      <p:pic>
        <p:nvPicPr>
          <p:cNvPr id="312" name="Google Shape;312;p25"/>
          <p:cNvPicPr preferRelativeResize="0"/>
          <p:nvPr/>
        </p:nvPicPr>
        <p:blipFill rotWithShape="1">
          <a:blip r:embed="rId3">
            <a:alphaModFix/>
          </a:blip>
          <a:srcRect b="12578" l="6570" r="4159" t="12194"/>
          <a:stretch/>
        </p:blipFill>
        <p:spPr>
          <a:xfrm>
            <a:off x="0" y="0"/>
            <a:ext cx="9144003" cy="5143502"/>
          </a:xfrm>
          <a:prstGeom prst="rect">
            <a:avLst/>
          </a:prstGeom>
          <a:noFill/>
          <a:ln>
            <a:noFill/>
          </a:ln>
        </p:spPr>
      </p:pic>
      <p:grpSp>
        <p:nvGrpSpPr>
          <p:cNvPr id="313" name="Google Shape;313;p25"/>
          <p:cNvGrpSpPr/>
          <p:nvPr/>
        </p:nvGrpSpPr>
        <p:grpSpPr>
          <a:xfrm>
            <a:off x="2592430" y="201424"/>
            <a:ext cx="3959139" cy="4614073"/>
            <a:chOff x="0" y="-66675"/>
            <a:chExt cx="2085472" cy="2430458"/>
          </a:xfrm>
        </p:grpSpPr>
        <p:sp>
          <p:nvSpPr>
            <p:cNvPr id="314" name="Google Shape;314;p25"/>
            <p:cNvSpPr/>
            <p:nvPr/>
          </p:nvSpPr>
          <p:spPr>
            <a:xfrm>
              <a:off x="0" y="0"/>
              <a:ext cx="2085472" cy="2363783"/>
            </a:xfrm>
            <a:custGeom>
              <a:rect b="b" l="l" r="r" t="t"/>
              <a:pathLst>
                <a:path extrusionOk="0" h="2363783" w="2085472">
                  <a:moveTo>
                    <a:pt x="49864" y="0"/>
                  </a:moveTo>
                  <a:lnTo>
                    <a:pt x="2035608" y="0"/>
                  </a:lnTo>
                  <a:cubicBezTo>
                    <a:pt x="2063147" y="0"/>
                    <a:pt x="2085472" y="22325"/>
                    <a:pt x="2085472" y="49864"/>
                  </a:cubicBezTo>
                  <a:lnTo>
                    <a:pt x="2085472" y="2313919"/>
                  </a:lnTo>
                  <a:cubicBezTo>
                    <a:pt x="2085472" y="2327144"/>
                    <a:pt x="2080219" y="2339827"/>
                    <a:pt x="2070867" y="2349179"/>
                  </a:cubicBezTo>
                  <a:cubicBezTo>
                    <a:pt x="2061516" y="2358530"/>
                    <a:pt x="2048833" y="2363783"/>
                    <a:pt x="2035608" y="2363783"/>
                  </a:cubicBezTo>
                  <a:lnTo>
                    <a:pt x="49864" y="2363783"/>
                  </a:lnTo>
                  <a:cubicBezTo>
                    <a:pt x="22325" y="2363783"/>
                    <a:pt x="0" y="2341458"/>
                    <a:pt x="0" y="2313919"/>
                  </a:cubicBezTo>
                  <a:lnTo>
                    <a:pt x="0" y="49864"/>
                  </a:lnTo>
                  <a:cubicBezTo>
                    <a:pt x="0" y="36639"/>
                    <a:pt x="5254" y="23956"/>
                    <a:pt x="14605" y="14605"/>
                  </a:cubicBezTo>
                  <a:cubicBezTo>
                    <a:pt x="23956" y="5254"/>
                    <a:pt x="36639" y="0"/>
                    <a:pt x="49864"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5" name="Google Shape;315;p25"/>
            <p:cNvSpPr txBox="1"/>
            <p:nvPr/>
          </p:nvSpPr>
          <p:spPr>
            <a:xfrm>
              <a:off x="0" y="-66675"/>
              <a:ext cx="2085472" cy="2430458"/>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6" name="Google Shape;316;p25"/>
          <p:cNvSpPr/>
          <p:nvPr/>
        </p:nvSpPr>
        <p:spPr>
          <a:xfrm>
            <a:off x="4079049" y="4277199"/>
            <a:ext cx="1257806" cy="1182338"/>
          </a:xfrm>
          <a:custGeom>
            <a:rect b="b" l="l" r="r" t="t"/>
            <a:pathLst>
              <a:path extrusionOk="0" h="2364675" w="2515611">
                <a:moveTo>
                  <a:pt x="0" y="0"/>
                </a:moveTo>
                <a:lnTo>
                  <a:pt x="2515611" y="0"/>
                </a:lnTo>
                <a:lnTo>
                  <a:pt x="2515611" y="2364675"/>
                </a:lnTo>
                <a:lnTo>
                  <a:pt x="0" y="2364675"/>
                </a:lnTo>
                <a:lnTo>
                  <a:pt x="0" y="0"/>
                </a:lnTo>
                <a:close/>
              </a:path>
            </a:pathLst>
          </a:custGeom>
          <a:blipFill rotWithShape="1">
            <a:blip r:embed="rId4">
              <a:alphaModFix/>
            </a:blip>
            <a:stretch>
              <a:fillRect b="0" l="0" r="0" t="0"/>
            </a:stretch>
          </a:blipFill>
          <a:ln>
            <a:noFill/>
          </a:ln>
        </p:spPr>
      </p:sp>
      <p:sp>
        <p:nvSpPr>
          <p:cNvPr id="317" name="Google Shape;317;p25"/>
          <p:cNvSpPr txBox="1"/>
          <p:nvPr/>
        </p:nvSpPr>
        <p:spPr>
          <a:xfrm>
            <a:off x="2823450" y="1599100"/>
            <a:ext cx="35544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Lusce dolor lorem, semper id varius id, imperdiet nec ante. In rhoncus augue id congue hendrerit. Sed sem eros, imperdiet et suscipit id, egestas non tortor. Ut semper malesuada magna, eu suscipit urna pretium sed. Fusce ultrices velit non mollis scelerisque. Maecenas consectetur leo ac massa tincidunt, in iaculis quam accumsan. Phasellus feugiat, metus at rhoncus vehicula, velit dolor hendrerit nisl, sit amet malesuada erat lectus vel magna. Phasellus nec porta metus, eget gravida arcu. Fusce elementum tortor massa, a venenatis erat egestas vitae. Nulla vel nisl tortor.</a:t>
            </a:r>
            <a:endParaRPr sz="700"/>
          </a:p>
          <a:p>
            <a:pPr indent="0" lvl="0" marL="0" marR="0" rtl="0" algn="ctr">
              <a:lnSpc>
                <a:spcPct val="100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00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Suspendisse dictum vitae ex ultrices venenatis. Vestibulum laoreet nisi est, id dapibus nisi scelerisque in. Mauris vulputate feugiat sapien, ac rutrum nunc consequat vel. Praesent placerat cursus justo, vitae dignissim nibh semper at. Fusce ante est, posuere ut nunc vitae, dapibus convallis libero. Nullam hendrerit odio lectus, id ullamcorper tellus tincidunt vitae. Maecenas consectetur leo ac massa tincidunt, in iaculis quam accumsan. Phasellus feugiat, metus at rhoncus vehicula, velit dolor hendrerit nisl, sit amet malesuada erat lectus vel magna. Phasellus nec porta metus, eget gravida arcu. </a:t>
            </a:r>
            <a:endParaRPr sz="700"/>
          </a:p>
        </p:txBody>
      </p:sp>
      <p:sp>
        <p:nvSpPr>
          <p:cNvPr id="318" name="Google Shape;318;p25"/>
          <p:cNvSpPr txBox="1"/>
          <p:nvPr/>
        </p:nvSpPr>
        <p:spPr>
          <a:xfrm>
            <a:off x="3319849" y="692965"/>
            <a:ext cx="2504303" cy="558469"/>
          </a:xfrm>
          <a:prstGeom prst="rect">
            <a:avLst/>
          </a:prstGeom>
          <a:noFill/>
          <a:ln>
            <a:noFill/>
          </a:ln>
        </p:spPr>
        <p:txBody>
          <a:bodyPr anchorCtr="0" anchor="t" bIns="0" lIns="0" spcFirstLastPara="1" rIns="0" wrap="square" tIns="0">
            <a:spAutoFit/>
          </a:bodyPr>
          <a:lstStyle/>
          <a:p>
            <a:pPr indent="0" lvl="1"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Thank you!</a:t>
            </a:r>
            <a:endParaRPr sz="700"/>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322" name="Shape 322"/>
        <p:cNvGrpSpPr/>
        <p:nvPr/>
      </p:nvGrpSpPr>
      <p:grpSpPr>
        <a:xfrm>
          <a:off x="0" y="0"/>
          <a:ext cx="0" cy="0"/>
          <a:chOff x="0" y="0"/>
          <a:chExt cx="0" cy="0"/>
        </a:xfrm>
      </p:grpSpPr>
      <p:grpSp>
        <p:nvGrpSpPr>
          <p:cNvPr id="323" name="Google Shape;323;p26"/>
          <p:cNvGrpSpPr/>
          <p:nvPr/>
        </p:nvGrpSpPr>
        <p:grpSpPr>
          <a:xfrm>
            <a:off x="387109" y="1106783"/>
            <a:ext cx="2548821" cy="3736326"/>
            <a:chOff x="0" y="-19050"/>
            <a:chExt cx="1342589" cy="1968106"/>
          </a:xfrm>
        </p:grpSpPr>
        <p:sp>
          <p:nvSpPr>
            <p:cNvPr id="324" name="Google Shape;32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6"/>
          <p:cNvGrpSpPr/>
          <p:nvPr/>
        </p:nvGrpSpPr>
        <p:grpSpPr>
          <a:xfrm>
            <a:off x="3054992" y="1106783"/>
            <a:ext cx="5756490" cy="3736326"/>
            <a:chOff x="0" y="-19050"/>
            <a:chExt cx="3032225" cy="1968106"/>
          </a:xfrm>
        </p:grpSpPr>
        <p:sp>
          <p:nvSpPr>
            <p:cNvPr id="327" name="Google Shape;32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9" name="Google Shape;329;p26"/>
          <p:cNvGrpSpPr/>
          <p:nvPr/>
        </p:nvGrpSpPr>
        <p:grpSpPr>
          <a:xfrm>
            <a:off x="569502" y="1247142"/>
            <a:ext cx="2184034" cy="359784"/>
            <a:chOff x="0" y="-19050"/>
            <a:chExt cx="1150437" cy="189516"/>
          </a:xfrm>
        </p:grpSpPr>
        <p:sp>
          <p:nvSpPr>
            <p:cNvPr id="330" name="Google Shape;33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26"/>
          <p:cNvGrpSpPr/>
          <p:nvPr/>
        </p:nvGrpSpPr>
        <p:grpSpPr>
          <a:xfrm>
            <a:off x="4841220" y="1247142"/>
            <a:ext cx="2184034" cy="359784"/>
            <a:chOff x="0" y="-19050"/>
            <a:chExt cx="1150437" cy="189516"/>
          </a:xfrm>
        </p:grpSpPr>
        <p:sp>
          <p:nvSpPr>
            <p:cNvPr id="333" name="Google Shape;33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5" name="Google Shape;335;p26"/>
          <p:cNvGrpSpPr/>
          <p:nvPr/>
        </p:nvGrpSpPr>
        <p:grpSpPr>
          <a:xfrm>
            <a:off x="569502" y="3564341"/>
            <a:ext cx="2184034" cy="359784"/>
            <a:chOff x="0" y="-19050"/>
            <a:chExt cx="1150437" cy="189516"/>
          </a:xfrm>
        </p:grpSpPr>
        <p:sp>
          <p:nvSpPr>
            <p:cNvPr id="336" name="Google Shape;33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6"/>
          <p:cNvGrpSpPr/>
          <p:nvPr/>
        </p:nvGrpSpPr>
        <p:grpSpPr>
          <a:xfrm>
            <a:off x="1504750" y="4048637"/>
            <a:ext cx="377102" cy="385940"/>
            <a:chOff x="0" y="-19050"/>
            <a:chExt cx="812800" cy="831850"/>
          </a:xfrm>
        </p:grpSpPr>
        <p:sp>
          <p:nvSpPr>
            <p:cNvPr id="339" name="Google Shape;33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A833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26"/>
          <p:cNvGrpSpPr/>
          <p:nvPr/>
        </p:nvGrpSpPr>
        <p:grpSpPr>
          <a:xfrm>
            <a:off x="1010855" y="4048637"/>
            <a:ext cx="377102" cy="385940"/>
            <a:chOff x="0" y="-19050"/>
            <a:chExt cx="812800" cy="831850"/>
          </a:xfrm>
        </p:grpSpPr>
        <p:sp>
          <p:nvSpPr>
            <p:cNvPr id="342" name="Google Shape;34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F6D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4" name="Google Shape;344;p26"/>
          <p:cNvGrpSpPr/>
          <p:nvPr/>
        </p:nvGrpSpPr>
        <p:grpSpPr>
          <a:xfrm>
            <a:off x="1971531" y="4048637"/>
            <a:ext cx="377102" cy="385940"/>
            <a:chOff x="0" y="-19050"/>
            <a:chExt cx="812800" cy="831850"/>
          </a:xfrm>
        </p:grpSpPr>
        <p:sp>
          <p:nvSpPr>
            <p:cNvPr id="345" name="Google Shape;34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26"/>
          <p:cNvSpPr/>
          <p:nvPr/>
        </p:nvSpPr>
        <p:spPr>
          <a:xfrm>
            <a:off x="3221225" y="3600507"/>
            <a:ext cx="1453489" cy="1088796"/>
          </a:xfrm>
          <a:custGeom>
            <a:rect b="b" l="l" r="r" t="t"/>
            <a:pathLst>
              <a:path extrusionOk="0" h="2177591" w="2906978">
                <a:moveTo>
                  <a:pt x="0" y="0"/>
                </a:moveTo>
                <a:lnTo>
                  <a:pt x="2906978" y="0"/>
                </a:lnTo>
                <a:lnTo>
                  <a:pt x="2906978" y="2177591"/>
                </a:lnTo>
                <a:lnTo>
                  <a:pt x="0" y="2177591"/>
                </a:lnTo>
                <a:lnTo>
                  <a:pt x="0" y="0"/>
                </a:lnTo>
                <a:close/>
              </a:path>
            </a:pathLst>
          </a:custGeom>
          <a:blipFill rotWithShape="1">
            <a:blip r:embed="rId3">
              <a:alphaModFix/>
            </a:blip>
            <a:stretch>
              <a:fillRect b="0" l="0" r="0" t="0"/>
            </a:stretch>
          </a:blipFill>
          <a:ln>
            <a:noFill/>
          </a:ln>
        </p:spPr>
      </p:sp>
      <p:sp>
        <p:nvSpPr>
          <p:cNvPr id="348" name="Google Shape;348;p26"/>
          <p:cNvSpPr/>
          <p:nvPr/>
        </p:nvSpPr>
        <p:spPr>
          <a:xfrm>
            <a:off x="4765202" y="3600507"/>
            <a:ext cx="1453960" cy="1081217"/>
          </a:xfrm>
          <a:custGeom>
            <a:rect b="b" l="l" r="r" t="t"/>
            <a:pathLst>
              <a:path extrusionOk="0" h="2162434" w="2907919">
                <a:moveTo>
                  <a:pt x="0" y="0"/>
                </a:moveTo>
                <a:lnTo>
                  <a:pt x="2907918" y="0"/>
                </a:lnTo>
                <a:lnTo>
                  <a:pt x="2907918" y="2162434"/>
                </a:lnTo>
                <a:lnTo>
                  <a:pt x="0" y="2162434"/>
                </a:lnTo>
                <a:lnTo>
                  <a:pt x="0" y="0"/>
                </a:lnTo>
                <a:close/>
              </a:path>
            </a:pathLst>
          </a:custGeom>
          <a:blipFill rotWithShape="1">
            <a:blip r:embed="rId4">
              <a:alphaModFix/>
            </a:blip>
            <a:stretch>
              <a:fillRect b="0" l="0" r="0" t="0"/>
            </a:stretch>
          </a:blipFill>
          <a:ln>
            <a:noFill/>
          </a:ln>
        </p:spPr>
      </p:sp>
      <p:sp>
        <p:nvSpPr>
          <p:cNvPr id="349" name="Google Shape;349;p26"/>
          <p:cNvSpPr/>
          <p:nvPr/>
        </p:nvSpPr>
        <p:spPr>
          <a:xfrm>
            <a:off x="3221225" y="2786902"/>
            <a:ext cx="1453489" cy="713531"/>
          </a:xfrm>
          <a:custGeom>
            <a:rect b="b" l="l" r="r" t="t"/>
            <a:pathLst>
              <a:path extrusionOk="0" h="1427062" w="2906978">
                <a:moveTo>
                  <a:pt x="0" y="0"/>
                </a:moveTo>
                <a:lnTo>
                  <a:pt x="2906978" y="0"/>
                </a:lnTo>
                <a:lnTo>
                  <a:pt x="2906978" y="1427061"/>
                </a:lnTo>
                <a:lnTo>
                  <a:pt x="0" y="1427061"/>
                </a:lnTo>
                <a:lnTo>
                  <a:pt x="0" y="0"/>
                </a:lnTo>
                <a:close/>
              </a:path>
            </a:pathLst>
          </a:custGeom>
          <a:blipFill rotWithShape="1">
            <a:blip r:embed="rId5">
              <a:alphaModFix/>
            </a:blip>
            <a:stretch>
              <a:fillRect b="0" l="0" r="0" t="0"/>
            </a:stretch>
          </a:blipFill>
          <a:ln>
            <a:noFill/>
          </a:ln>
        </p:spPr>
      </p:sp>
      <p:sp>
        <p:nvSpPr>
          <p:cNvPr id="350" name="Google Shape;350;p26"/>
          <p:cNvSpPr/>
          <p:nvPr/>
        </p:nvSpPr>
        <p:spPr>
          <a:xfrm>
            <a:off x="4765202" y="2410306"/>
            <a:ext cx="1453960" cy="1091792"/>
          </a:xfrm>
          <a:custGeom>
            <a:rect b="b" l="l" r="r" t="t"/>
            <a:pathLst>
              <a:path extrusionOk="0" h="2183583" w="2907919">
                <a:moveTo>
                  <a:pt x="0" y="0"/>
                </a:moveTo>
                <a:lnTo>
                  <a:pt x="2907918" y="0"/>
                </a:lnTo>
                <a:lnTo>
                  <a:pt x="2907918" y="2183582"/>
                </a:lnTo>
                <a:lnTo>
                  <a:pt x="0" y="2183582"/>
                </a:lnTo>
                <a:lnTo>
                  <a:pt x="0" y="0"/>
                </a:lnTo>
                <a:close/>
              </a:path>
            </a:pathLst>
          </a:custGeom>
          <a:blipFill rotWithShape="1">
            <a:blip r:embed="rId6">
              <a:alphaModFix/>
            </a:blip>
            <a:stretch>
              <a:fillRect b="0" l="0" r="0" t="0"/>
            </a:stretch>
          </a:blipFill>
          <a:ln>
            <a:noFill/>
          </a:ln>
        </p:spPr>
      </p:sp>
      <p:sp>
        <p:nvSpPr>
          <p:cNvPr id="351" name="Google Shape;351;p26"/>
          <p:cNvSpPr/>
          <p:nvPr/>
        </p:nvSpPr>
        <p:spPr>
          <a:xfrm>
            <a:off x="6309648" y="3275641"/>
            <a:ext cx="1020787" cy="1403582"/>
          </a:xfrm>
          <a:custGeom>
            <a:rect b="b" l="l" r="r" t="t"/>
            <a:pathLst>
              <a:path extrusionOk="0" h="2807164" w="2041573">
                <a:moveTo>
                  <a:pt x="0" y="0"/>
                </a:moveTo>
                <a:lnTo>
                  <a:pt x="2041574" y="0"/>
                </a:lnTo>
                <a:lnTo>
                  <a:pt x="2041574" y="2807164"/>
                </a:lnTo>
                <a:lnTo>
                  <a:pt x="0" y="2807164"/>
                </a:lnTo>
                <a:lnTo>
                  <a:pt x="0" y="0"/>
                </a:lnTo>
                <a:close/>
              </a:path>
            </a:pathLst>
          </a:custGeom>
          <a:blipFill rotWithShape="1">
            <a:blip r:embed="rId7">
              <a:alphaModFix/>
            </a:blip>
            <a:stretch>
              <a:fillRect b="0" l="0" r="0" t="0"/>
            </a:stretch>
          </a:blipFill>
          <a:ln>
            <a:noFill/>
          </a:ln>
        </p:spPr>
      </p:sp>
      <p:sp>
        <p:nvSpPr>
          <p:cNvPr id="352" name="Google Shape;352;p26"/>
          <p:cNvSpPr/>
          <p:nvPr/>
        </p:nvSpPr>
        <p:spPr>
          <a:xfrm>
            <a:off x="3383897" y="1283307"/>
            <a:ext cx="1131345" cy="1407782"/>
          </a:xfrm>
          <a:custGeom>
            <a:rect b="b" l="l" r="r" t="t"/>
            <a:pathLst>
              <a:path extrusionOk="0" h="2815563" w="2262689">
                <a:moveTo>
                  <a:pt x="0" y="0"/>
                </a:moveTo>
                <a:lnTo>
                  <a:pt x="2262689" y="0"/>
                </a:lnTo>
                <a:lnTo>
                  <a:pt x="2262689" y="2815563"/>
                </a:lnTo>
                <a:lnTo>
                  <a:pt x="0" y="2815563"/>
                </a:lnTo>
                <a:lnTo>
                  <a:pt x="0" y="0"/>
                </a:lnTo>
                <a:close/>
              </a:path>
            </a:pathLst>
          </a:custGeom>
          <a:blipFill rotWithShape="1">
            <a:blip r:embed="rId8">
              <a:alphaModFix/>
            </a:blip>
            <a:stretch>
              <a:fillRect b="0" l="0" r="0" t="0"/>
            </a:stretch>
          </a:blipFill>
          <a:ln>
            <a:noFill/>
          </a:ln>
        </p:spPr>
      </p:sp>
      <p:sp>
        <p:nvSpPr>
          <p:cNvPr id="353" name="Google Shape;353;p26"/>
          <p:cNvSpPr/>
          <p:nvPr/>
        </p:nvSpPr>
        <p:spPr>
          <a:xfrm>
            <a:off x="5612712" y="1746945"/>
            <a:ext cx="867903" cy="563349"/>
          </a:xfrm>
          <a:custGeom>
            <a:rect b="b" l="l" r="r" t="t"/>
            <a:pathLst>
              <a:path extrusionOk="0" h="1126697" w="1735807">
                <a:moveTo>
                  <a:pt x="0" y="0"/>
                </a:moveTo>
                <a:lnTo>
                  <a:pt x="1735807" y="0"/>
                </a:lnTo>
                <a:lnTo>
                  <a:pt x="1735807" y="1126697"/>
                </a:lnTo>
                <a:lnTo>
                  <a:pt x="0" y="1126697"/>
                </a:lnTo>
                <a:lnTo>
                  <a:pt x="0" y="0"/>
                </a:lnTo>
                <a:close/>
              </a:path>
            </a:pathLst>
          </a:custGeom>
          <a:blipFill rotWithShape="1">
            <a:blip r:embed="rId9">
              <a:alphaModFix/>
            </a:blip>
            <a:stretch>
              <a:fillRect b="0" l="0" r="0" t="0"/>
            </a:stretch>
          </a:blipFill>
          <a:ln>
            <a:noFill/>
          </a:ln>
        </p:spPr>
      </p:sp>
      <p:sp>
        <p:nvSpPr>
          <p:cNvPr id="354" name="Google Shape;354;p26"/>
          <p:cNvSpPr/>
          <p:nvPr/>
        </p:nvSpPr>
        <p:spPr>
          <a:xfrm>
            <a:off x="4843142" y="1746945"/>
            <a:ext cx="614168" cy="577317"/>
          </a:xfrm>
          <a:custGeom>
            <a:rect b="b" l="l" r="r" t="t"/>
            <a:pathLst>
              <a:path extrusionOk="0" h="1154635" w="1228335">
                <a:moveTo>
                  <a:pt x="0" y="0"/>
                </a:moveTo>
                <a:lnTo>
                  <a:pt x="1228335" y="0"/>
                </a:lnTo>
                <a:lnTo>
                  <a:pt x="1228335" y="1154635"/>
                </a:lnTo>
                <a:lnTo>
                  <a:pt x="0" y="1154635"/>
                </a:lnTo>
                <a:lnTo>
                  <a:pt x="0" y="0"/>
                </a:lnTo>
                <a:close/>
              </a:path>
            </a:pathLst>
          </a:custGeom>
          <a:blipFill rotWithShape="1">
            <a:blip r:embed="rId10">
              <a:alphaModFix/>
            </a:blip>
            <a:stretch>
              <a:fillRect b="0" l="0" r="0" t="0"/>
            </a:stretch>
          </a:blipFill>
          <a:ln>
            <a:noFill/>
          </a:ln>
        </p:spPr>
      </p:sp>
      <p:sp>
        <p:nvSpPr>
          <p:cNvPr id="355" name="Google Shape;355;p26"/>
          <p:cNvSpPr/>
          <p:nvPr/>
        </p:nvSpPr>
        <p:spPr>
          <a:xfrm>
            <a:off x="8125370" y="3275641"/>
            <a:ext cx="504280" cy="1393740"/>
          </a:xfrm>
          <a:custGeom>
            <a:rect b="b" l="l" r="r" t="t"/>
            <a:pathLst>
              <a:path extrusionOk="0" h="2787481" w="1008561">
                <a:moveTo>
                  <a:pt x="0" y="0"/>
                </a:moveTo>
                <a:lnTo>
                  <a:pt x="1008561" y="0"/>
                </a:lnTo>
                <a:lnTo>
                  <a:pt x="1008561" y="2787482"/>
                </a:lnTo>
                <a:lnTo>
                  <a:pt x="0" y="2787482"/>
                </a:lnTo>
                <a:lnTo>
                  <a:pt x="0" y="0"/>
                </a:lnTo>
                <a:close/>
              </a:path>
            </a:pathLst>
          </a:custGeom>
          <a:blipFill rotWithShape="1">
            <a:blip r:embed="rId11">
              <a:alphaModFix/>
            </a:blip>
            <a:stretch>
              <a:fillRect b="0" l="0" r="0" t="0"/>
            </a:stretch>
          </a:blipFill>
          <a:ln>
            <a:noFill/>
          </a:ln>
        </p:spPr>
      </p:sp>
      <p:sp>
        <p:nvSpPr>
          <p:cNvPr id="356" name="Google Shape;356;p26"/>
          <p:cNvSpPr/>
          <p:nvPr/>
        </p:nvSpPr>
        <p:spPr>
          <a:xfrm>
            <a:off x="7449498" y="3294318"/>
            <a:ext cx="484265" cy="1365875"/>
          </a:xfrm>
          <a:custGeom>
            <a:rect b="b" l="l" r="r" t="t"/>
            <a:pathLst>
              <a:path extrusionOk="0" h="2731749" w="968529">
                <a:moveTo>
                  <a:pt x="0" y="0"/>
                </a:moveTo>
                <a:lnTo>
                  <a:pt x="968529" y="0"/>
                </a:lnTo>
                <a:lnTo>
                  <a:pt x="968529" y="2731750"/>
                </a:lnTo>
                <a:lnTo>
                  <a:pt x="0" y="2731750"/>
                </a:lnTo>
                <a:lnTo>
                  <a:pt x="0" y="0"/>
                </a:lnTo>
                <a:close/>
              </a:path>
            </a:pathLst>
          </a:custGeom>
          <a:blipFill rotWithShape="1">
            <a:blip r:embed="rId12">
              <a:alphaModFix/>
            </a:blip>
            <a:stretch>
              <a:fillRect b="0" l="0" r="0" t="0"/>
            </a:stretch>
          </a:blipFill>
          <a:ln>
            <a:noFill/>
          </a:ln>
        </p:spPr>
      </p:sp>
      <p:sp>
        <p:nvSpPr>
          <p:cNvPr id="357" name="Google Shape;357;p26"/>
          <p:cNvSpPr/>
          <p:nvPr/>
        </p:nvSpPr>
        <p:spPr>
          <a:xfrm>
            <a:off x="6309648" y="1865199"/>
            <a:ext cx="1020787" cy="1311758"/>
          </a:xfrm>
          <a:custGeom>
            <a:rect b="b" l="l" r="r" t="t"/>
            <a:pathLst>
              <a:path extrusionOk="0" h="2623517" w="2041573">
                <a:moveTo>
                  <a:pt x="0" y="0"/>
                </a:moveTo>
                <a:lnTo>
                  <a:pt x="2041574" y="0"/>
                </a:lnTo>
                <a:lnTo>
                  <a:pt x="2041574" y="2623517"/>
                </a:lnTo>
                <a:lnTo>
                  <a:pt x="0" y="2623517"/>
                </a:lnTo>
                <a:lnTo>
                  <a:pt x="0" y="0"/>
                </a:lnTo>
                <a:close/>
              </a:path>
            </a:pathLst>
          </a:custGeom>
          <a:blipFill rotWithShape="1">
            <a:blip r:embed="rId13">
              <a:alphaModFix/>
            </a:blip>
            <a:stretch>
              <a:fillRect b="0" l="0" r="0" t="0"/>
            </a:stretch>
          </a:blipFill>
          <a:ln>
            <a:noFill/>
          </a:ln>
        </p:spPr>
      </p:sp>
      <p:sp>
        <p:nvSpPr>
          <p:cNvPr id="358" name="Google Shape;358;p26"/>
          <p:cNvSpPr/>
          <p:nvPr/>
        </p:nvSpPr>
        <p:spPr>
          <a:xfrm>
            <a:off x="7578086" y="1937536"/>
            <a:ext cx="1035498" cy="1268428"/>
          </a:xfrm>
          <a:custGeom>
            <a:rect b="b" l="l" r="r" t="t"/>
            <a:pathLst>
              <a:path extrusionOk="0" h="2536855" w="2070996">
                <a:moveTo>
                  <a:pt x="0" y="0"/>
                </a:moveTo>
                <a:lnTo>
                  <a:pt x="2070996" y="0"/>
                </a:lnTo>
                <a:lnTo>
                  <a:pt x="2070996" y="2536856"/>
                </a:lnTo>
                <a:lnTo>
                  <a:pt x="0" y="2536856"/>
                </a:lnTo>
                <a:lnTo>
                  <a:pt x="0" y="0"/>
                </a:lnTo>
                <a:close/>
              </a:path>
            </a:pathLst>
          </a:custGeom>
          <a:blipFill rotWithShape="1">
            <a:blip r:embed="rId14">
              <a:alphaModFix/>
            </a:blip>
            <a:stretch>
              <a:fillRect b="0" l="0" r="0" t="0"/>
            </a:stretch>
          </a:blipFill>
          <a:ln>
            <a:noFill/>
          </a:ln>
        </p:spPr>
      </p:sp>
      <p:sp>
        <p:nvSpPr>
          <p:cNvPr id="359" name="Google Shape;359;p26"/>
          <p:cNvSpPr/>
          <p:nvPr/>
        </p:nvSpPr>
        <p:spPr>
          <a:xfrm>
            <a:off x="7207366" y="1283307"/>
            <a:ext cx="484265" cy="605331"/>
          </a:xfrm>
          <a:custGeom>
            <a:rect b="b" l="l" r="r" t="t"/>
            <a:pathLst>
              <a:path extrusionOk="0" h="1210662" w="968529">
                <a:moveTo>
                  <a:pt x="0" y="0"/>
                </a:moveTo>
                <a:lnTo>
                  <a:pt x="968529" y="0"/>
                </a:lnTo>
                <a:lnTo>
                  <a:pt x="968529" y="1210662"/>
                </a:lnTo>
                <a:lnTo>
                  <a:pt x="0" y="1210662"/>
                </a:lnTo>
                <a:lnTo>
                  <a:pt x="0" y="0"/>
                </a:lnTo>
                <a:close/>
              </a:path>
            </a:pathLst>
          </a:custGeom>
          <a:blipFill rotWithShape="1">
            <a:blip r:embed="rId15">
              <a:alphaModFix/>
            </a:blip>
            <a:stretch>
              <a:fillRect b="0" l="0" r="0" t="0"/>
            </a:stretch>
          </a:blipFill>
          <a:ln>
            <a:noFill/>
          </a:ln>
        </p:spPr>
      </p:sp>
      <p:sp>
        <p:nvSpPr>
          <p:cNvPr id="360" name="Google Shape;360;p26"/>
          <p:cNvSpPr/>
          <p:nvPr/>
        </p:nvSpPr>
        <p:spPr>
          <a:xfrm>
            <a:off x="7782118" y="1283307"/>
            <a:ext cx="386404" cy="612455"/>
          </a:xfrm>
          <a:custGeom>
            <a:rect b="b" l="l" r="r" t="t"/>
            <a:pathLst>
              <a:path extrusionOk="0" h="1224910" w="772807">
                <a:moveTo>
                  <a:pt x="0" y="0"/>
                </a:moveTo>
                <a:lnTo>
                  <a:pt x="772807" y="0"/>
                </a:lnTo>
                <a:lnTo>
                  <a:pt x="772807" y="1224910"/>
                </a:lnTo>
                <a:lnTo>
                  <a:pt x="0" y="1224910"/>
                </a:lnTo>
                <a:lnTo>
                  <a:pt x="0" y="0"/>
                </a:lnTo>
                <a:close/>
              </a:path>
            </a:pathLst>
          </a:custGeom>
          <a:blipFill rotWithShape="1">
            <a:blip r:embed="rId16">
              <a:alphaModFix/>
            </a:blip>
            <a:stretch>
              <a:fillRect b="0" l="0" r="0" t="0"/>
            </a:stretch>
          </a:blipFill>
          <a:ln>
            <a:noFill/>
          </a:ln>
        </p:spPr>
      </p:sp>
      <p:sp>
        <p:nvSpPr>
          <p:cNvPr id="361" name="Google Shape;361;p26"/>
          <p:cNvSpPr/>
          <p:nvPr/>
        </p:nvSpPr>
        <p:spPr>
          <a:xfrm>
            <a:off x="8349496" y="1283307"/>
            <a:ext cx="247476" cy="523508"/>
          </a:xfrm>
          <a:custGeom>
            <a:rect b="b" l="l" r="r" t="t"/>
            <a:pathLst>
              <a:path extrusionOk="0" h="1047015" w="494953">
                <a:moveTo>
                  <a:pt x="0" y="0"/>
                </a:moveTo>
                <a:lnTo>
                  <a:pt x="494953" y="0"/>
                </a:lnTo>
                <a:lnTo>
                  <a:pt x="494953" y="1047016"/>
                </a:lnTo>
                <a:lnTo>
                  <a:pt x="0" y="1047016"/>
                </a:lnTo>
                <a:lnTo>
                  <a:pt x="0" y="0"/>
                </a:lnTo>
                <a:close/>
              </a:path>
            </a:pathLst>
          </a:custGeom>
          <a:blipFill rotWithShape="1">
            <a:blip r:embed="rId17">
              <a:alphaModFix/>
            </a:blip>
            <a:stretch>
              <a:fillRect b="0" l="0" r="0" t="0"/>
            </a:stretch>
          </a:blipFill>
          <a:ln>
            <a:noFill/>
          </a:ln>
        </p:spPr>
      </p:sp>
      <p:sp>
        <p:nvSpPr>
          <p:cNvPr id="362" name="Google Shape;362;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63" name="Google Shape;363;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64" name="Google Shape;364;p26"/>
          <p:cNvSpPr txBox="1"/>
          <p:nvPr/>
        </p:nvSpPr>
        <p:spPr>
          <a:xfrm>
            <a:off x="873885" y="2119349"/>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CAVEAT</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ALEGREYA</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ALEGREYA SLAB</a:t>
            </a:r>
            <a:endParaRPr sz="700"/>
          </a:p>
        </p:txBody>
      </p:sp>
      <p:sp>
        <p:nvSpPr>
          <p:cNvPr id="365" name="Google Shape;365;p26"/>
          <p:cNvSpPr txBox="1"/>
          <p:nvPr/>
        </p:nvSpPr>
        <p:spPr>
          <a:xfrm>
            <a:off x="138795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#EA833D</a:t>
            </a:r>
            <a:endParaRPr sz="700"/>
          </a:p>
        </p:txBody>
      </p:sp>
      <p:sp>
        <p:nvSpPr>
          <p:cNvPr id="366" name="Google Shape;366;p26"/>
          <p:cNvSpPr txBox="1"/>
          <p:nvPr/>
        </p:nvSpPr>
        <p:spPr>
          <a:xfrm>
            <a:off x="894063"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#FAF6DF</a:t>
            </a:r>
            <a:endParaRPr sz="700"/>
          </a:p>
        </p:txBody>
      </p:sp>
      <p:sp>
        <p:nvSpPr>
          <p:cNvPr id="367" name="Google Shape;367;p26"/>
          <p:cNvSpPr txBox="1"/>
          <p:nvPr/>
        </p:nvSpPr>
        <p:spPr>
          <a:xfrm>
            <a:off x="1854739"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sp>
        <p:nvSpPr>
          <p:cNvPr id="368" name="Google Shape;368;p26"/>
          <p:cNvSpPr txBox="1"/>
          <p:nvPr/>
        </p:nvSpPr>
        <p:spPr>
          <a:xfrm>
            <a:off x="2590842" y="812186"/>
            <a:ext cx="3962318" cy="16405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Use these design resources in your Canva Presentation.</a:t>
            </a:r>
            <a:endParaRPr sz="700"/>
          </a:p>
        </p:txBody>
      </p:sp>
      <p:sp>
        <p:nvSpPr>
          <p:cNvPr id="369" name="Google Shape;369;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370" name="Google Shape;370;p26"/>
          <p:cNvSpPr txBox="1"/>
          <p:nvPr/>
        </p:nvSpPr>
        <p:spPr>
          <a:xfrm>
            <a:off x="1112192" y="251843"/>
            <a:ext cx="6919616" cy="558469"/>
          </a:xfrm>
          <a:prstGeom prst="rect">
            <a:avLst/>
          </a:prstGeom>
          <a:noFill/>
          <a:ln>
            <a:noFill/>
          </a:ln>
        </p:spPr>
        <p:txBody>
          <a:bodyPr anchorCtr="0" anchor="t" bIns="0" lIns="0" spcFirstLastPara="1" rIns="0" wrap="square" tIns="0">
            <a:spAutoFit/>
          </a:bodyPr>
          <a:lstStyle/>
          <a:p>
            <a:pPr indent="0" lvl="1" marL="0" marR="0" rtl="0" algn="ctr">
              <a:lnSpc>
                <a:spcPct val="96999"/>
              </a:lnSpc>
              <a:spcBef>
                <a:spcPts val="0"/>
              </a:spcBef>
              <a:spcAft>
                <a:spcPts val="0"/>
              </a:spcAft>
              <a:buNone/>
            </a:pPr>
            <a:r>
              <a:rPr b="0" i="0" lang="en" sz="4300" u="none" cap="none" strike="noStrike">
                <a:solidFill>
                  <a:srgbClr val="FBF6E0"/>
                </a:solidFill>
                <a:latin typeface="Caveat"/>
                <a:ea typeface="Caveat"/>
                <a:cs typeface="Caveat"/>
                <a:sym typeface="Caveat"/>
              </a:rPr>
              <a:t>Resource Page</a:t>
            </a:r>
            <a:endParaRPr sz="700"/>
          </a:p>
        </p:txBody>
      </p:sp>
      <p:sp>
        <p:nvSpPr>
          <p:cNvPr id="371" name="Google Shape;371;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72" name="Google Shape;372;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73" name="Google Shape;373;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377" name="Shape 377"/>
        <p:cNvGrpSpPr/>
        <p:nvPr/>
      </p:nvGrpSpPr>
      <p:grpSpPr>
        <a:xfrm>
          <a:off x="0" y="0"/>
          <a:ext cx="0" cy="0"/>
          <a:chOff x="0" y="0"/>
          <a:chExt cx="0" cy="0"/>
        </a:xfrm>
      </p:grpSpPr>
      <p:grpSp>
        <p:nvGrpSpPr>
          <p:cNvPr id="378" name="Google Shape;378;p27"/>
          <p:cNvGrpSpPr/>
          <p:nvPr/>
        </p:nvGrpSpPr>
        <p:grpSpPr>
          <a:xfrm>
            <a:off x="2997636" y="1314181"/>
            <a:ext cx="3148728" cy="1287724"/>
            <a:chOff x="0" y="-19050"/>
            <a:chExt cx="1658589" cy="678307"/>
          </a:xfrm>
        </p:grpSpPr>
        <p:sp>
          <p:nvSpPr>
            <p:cNvPr id="379" name="Google Shape;37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1" name="Google Shape;381;p27"/>
          <p:cNvSpPr/>
          <p:nvPr/>
        </p:nvSpPr>
        <p:spPr>
          <a:xfrm>
            <a:off x="3389498" y="15937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82" name="Google Shape;382;p27"/>
          <p:cNvGrpSpPr/>
          <p:nvPr/>
        </p:nvGrpSpPr>
        <p:grpSpPr>
          <a:xfrm>
            <a:off x="2997636" y="2851489"/>
            <a:ext cx="3148728" cy="1287724"/>
            <a:chOff x="0" y="-19050"/>
            <a:chExt cx="1658589" cy="678307"/>
          </a:xfrm>
        </p:grpSpPr>
        <p:sp>
          <p:nvSpPr>
            <p:cNvPr id="383" name="Google Shape;383;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5" name="Google Shape;385;p27"/>
          <p:cNvSpPr txBox="1"/>
          <p:nvPr/>
        </p:nvSpPr>
        <p:spPr>
          <a:xfrm>
            <a:off x="1688740" y="939075"/>
            <a:ext cx="5766520" cy="163472"/>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This presentation template is free for everyone to use thanks to the following:</a:t>
            </a:r>
            <a:endParaRPr sz="700"/>
          </a:p>
        </p:txBody>
      </p:sp>
      <p:sp>
        <p:nvSpPr>
          <p:cNvPr id="386" name="Google Shape;386;p27"/>
          <p:cNvSpPr txBox="1"/>
          <p:nvPr/>
        </p:nvSpPr>
        <p:spPr>
          <a:xfrm>
            <a:off x="2331396" y="4440227"/>
            <a:ext cx="4481209" cy="449284"/>
          </a:xfrm>
          <a:prstGeom prst="rect">
            <a:avLst/>
          </a:prstGeom>
          <a:noFill/>
          <a:ln>
            <a:noFill/>
          </a:ln>
        </p:spPr>
        <p:txBody>
          <a:bodyPr anchorCtr="0" anchor="t" bIns="0" lIns="0" spcFirstLastPara="1" rIns="0" wrap="square" tIns="0">
            <a:spAutoFit/>
          </a:bodyPr>
          <a:lstStyle/>
          <a:p>
            <a:pPr indent="0" lvl="1" marL="0" marR="0" rtl="0" algn="ctr">
              <a:lnSpc>
                <a:spcPct val="96998"/>
              </a:lnSpc>
              <a:spcBef>
                <a:spcPts val="0"/>
              </a:spcBef>
              <a:spcAft>
                <a:spcPts val="0"/>
              </a:spcAft>
              <a:buNone/>
            </a:pPr>
            <a:r>
              <a:rPr b="0" i="0" lang="en" sz="3400" u="none" cap="none" strike="noStrike">
                <a:solidFill>
                  <a:srgbClr val="FBF6E0"/>
                </a:solidFill>
                <a:latin typeface="Caveat"/>
                <a:ea typeface="Caveat"/>
                <a:cs typeface="Caveat"/>
                <a:sym typeface="Caveat"/>
              </a:rPr>
              <a:t>Happy designing!</a:t>
            </a:r>
            <a:endParaRPr sz="700"/>
          </a:p>
        </p:txBody>
      </p:sp>
      <p:sp>
        <p:nvSpPr>
          <p:cNvPr id="387" name="Google Shape;387;p27"/>
          <p:cNvSpPr txBox="1"/>
          <p:nvPr/>
        </p:nvSpPr>
        <p:spPr>
          <a:xfrm>
            <a:off x="2105002" y="226925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88" name="Google Shape;388;p27"/>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89" name="Google Shape;389;p27"/>
          <p:cNvSpPr txBox="1"/>
          <p:nvPr/>
        </p:nvSpPr>
        <p:spPr>
          <a:xfrm>
            <a:off x="2734987" y="299351"/>
            <a:ext cx="3674027" cy="558469"/>
          </a:xfrm>
          <a:prstGeom prst="rect">
            <a:avLst/>
          </a:prstGeom>
          <a:noFill/>
          <a:ln>
            <a:noFill/>
          </a:ln>
        </p:spPr>
        <p:txBody>
          <a:bodyPr anchorCtr="0" anchor="t" bIns="0" lIns="0" spcFirstLastPara="1" rIns="0" wrap="square" tIns="0">
            <a:spAutoFit/>
          </a:bodyPr>
          <a:lstStyle/>
          <a:p>
            <a:pPr indent="0" lvl="1" marL="0" marR="0" rtl="0" algn="ctr">
              <a:lnSpc>
                <a:spcPct val="96999"/>
              </a:lnSpc>
              <a:spcBef>
                <a:spcPts val="0"/>
              </a:spcBef>
              <a:spcAft>
                <a:spcPts val="0"/>
              </a:spcAft>
              <a:buNone/>
            </a:pPr>
            <a:r>
              <a:rPr b="0" i="0" lang="en" sz="4300" u="none" cap="none" strike="noStrike">
                <a:solidFill>
                  <a:srgbClr val="FBF6E0"/>
                </a:solidFill>
                <a:latin typeface="Caveat"/>
                <a:ea typeface="Caveat"/>
                <a:cs typeface="Caveat"/>
                <a:sym typeface="Caveat"/>
              </a:rPr>
              <a:t>Credits</a:t>
            </a:r>
            <a:endParaRPr sz="700"/>
          </a:p>
        </p:txBody>
      </p:sp>
      <p:sp>
        <p:nvSpPr>
          <p:cNvPr id="390" name="Google Shape;390;p27"/>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04" name="Shape 104"/>
        <p:cNvGrpSpPr/>
        <p:nvPr/>
      </p:nvGrpSpPr>
      <p:grpSpPr>
        <a:xfrm>
          <a:off x="0" y="0"/>
          <a:ext cx="0" cy="0"/>
          <a:chOff x="0" y="0"/>
          <a:chExt cx="0" cy="0"/>
        </a:xfrm>
      </p:grpSpPr>
      <p:grpSp>
        <p:nvGrpSpPr>
          <p:cNvPr id="105" name="Google Shape;105;p12"/>
          <p:cNvGrpSpPr/>
          <p:nvPr/>
        </p:nvGrpSpPr>
        <p:grpSpPr>
          <a:xfrm>
            <a:off x="279610" y="245389"/>
            <a:ext cx="8584782" cy="4580392"/>
            <a:chOff x="0" y="-38100"/>
            <a:chExt cx="4522025" cy="2412717"/>
          </a:xfrm>
        </p:grpSpPr>
        <p:sp>
          <p:nvSpPr>
            <p:cNvPr id="106" name="Google Shape;106;p12"/>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12"/>
            <p:cNvSpPr txBox="1"/>
            <p:nvPr/>
          </p:nvSpPr>
          <p:spPr>
            <a:xfrm>
              <a:off x="0" y="-38100"/>
              <a:ext cx="4522025" cy="24127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8" name="Google Shape;108;p12"/>
          <p:cNvGrpSpPr/>
          <p:nvPr/>
        </p:nvGrpSpPr>
        <p:grpSpPr>
          <a:xfrm>
            <a:off x="4051589" y="127508"/>
            <a:ext cx="4888483" cy="4888483"/>
            <a:chOff x="0" y="0"/>
            <a:chExt cx="812800" cy="812800"/>
          </a:xfrm>
        </p:grpSpPr>
        <p:sp>
          <p:nvSpPr>
            <p:cNvPr id="109" name="Google Shape;10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69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 name="Google Shape;110;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1" name="Google Shape;111;p12"/>
          <p:cNvGrpSpPr/>
          <p:nvPr/>
        </p:nvGrpSpPr>
        <p:grpSpPr>
          <a:xfrm>
            <a:off x="4151784" y="227703"/>
            <a:ext cx="4688094" cy="4688094"/>
            <a:chOff x="0" y="0"/>
            <a:chExt cx="812800" cy="812800"/>
          </a:xfrm>
        </p:grpSpPr>
        <p:sp>
          <p:nvSpPr>
            <p:cNvPr id="112" name="Google Shape;11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 name="Google Shape;113;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4" name="Google Shape;114;p12"/>
          <p:cNvPicPr preferRelativeResize="0"/>
          <p:nvPr/>
        </p:nvPicPr>
        <p:blipFill>
          <a:blip r:embed="rId3">
            <a:alphaModFix/>
          </a:blip>
          <a:stretch>
            <a:fillRect/>
          </a:stretch>
        </p:blipFill>
        <p:spPr>
          <a:xfrm>
            <a:off x="4121075" y="178307"/>
            <a:ext cx="4743148" cy="4743148"/>
          </a:xfrm>
          <a:prstGeom prst="rect">
            <a:avLst/>
          </a:prstGeom>
          <a:noFill/>
          <a:ln>
            <a:noFill/>
          </a:ln>
        </p:spPr>
      </p:pic>
      <p:sp>
        <p:nvSpPr>
          <p:cNvPr id="115" name="Google Shape;115;p12"/>
          <p:cNvSpPr/>
          <p:nvPr/>
        </p:nvSpPr>
        <p:spPr>
          <a:xfrm>
            <a:off x="7787054" y="-1023387"/>
            <a:ext cx="1409251" cy="3340896"/>
          </a:xfrm>
          <a:custGeom>
            <a:rect b="b" l="l" r="r" t="t"/>
            <a:pathLst>
              <a:path extrusionOk="0" h="6681792" w="2818502">
                <a:moveTo>
                  <a:pt x="0" y="0"/>
                </a:moveTo>
                <a:lnTo>
                  <a:pt x="2818501" y="0"/>
                </a:lnTo>
                <a:lnTo>
                  <a:pt x="2818501" y="6681792"/>
                </a:lnTo>
                <a:lnTo>
                  <a:pt x="0" y="6681792"/>
                </a:lnTo>
                <a:lnTo>
                  <a:pt x="0" y="0"/>
                </a:lnTo>
                <a:close/>
              </a:path>
            </a:pathLst>
          </a:custGeom>
          <a:blipFill rotWithShape="1">
            <a:blip r:embed="rId4">
              <a:alphaModFix/>
            </a:blip>
            <a:stretch>
              <a:fillRect b="0" l="0" r="0" t="0"/>
            </a:stretch>
          </a:blipFill>
          <a:ln>
            <a:noFill/>
          </a:ln>
        </p:spPr>
      </p:sp>
      <p:sp>
        <p:nvSpPr>
          <p:cNvPr id="116" name="Google Shape;116;p12"/>
          <p:cNvSpPr/>
          <p:nvPr/>
        </p:nvSpPr>
        <p:spPr>
          <a:xfrm>
            <a:off x="-258334" y="4157855"/>
            <a:ext cx="2027089" cy="1315765"/>
          </a:xfrm>
          <a:custGeom>
            <a:rect b="b" l="l" r="r" t="t"/>
            <a:pathLst>
              <a:path extrusionOk="0" h="2631529" w="4054177">
                <a:moveTo>
                  <a:pt x="0" y="0"/>
                </a:moveTo>
                <a:lnTo>
                  <a:pt x="4054177" y="0"/>
                </a:lnTo>
                <a:lnTo>
                  <a:pt x="4054177" y="2631530"/>
                </a:lnTo>
                <a:lnTo>
                  <a:pt x="0" y="2631530"/>
                </a:lnTo>
                <a:lnTo>
                  <a:pt x="0" y="0"/>
                </a:lnTo>
                <a:close/>
              </a:path>
            </a:pathLst>
          </a:custGeom>
          <a:blipFill rotWithShape="1">
            <a:blip r:embed="rId5">
              <a:alphaModFix/>
            </a:blip>
            <a:stretch>
              <a:fillRect b="0" l="0" r="0" t="0"/>
            </a:stretch>
          </a:blipFill>
          <a:ln>
            <a:noFill/>
          </a:ln>
        </p:spPr>
      </p:sp>
      <p:sp>
        <p:nvSpPr>
          <p:cNvPr id="117" name="Google Shape;117;p12"/>
          <p:cNvSpPr txBox="1"/>
          <p:nvPr/>
        </p:nvSpPr>
        <p:spPr>
          <a:xfrm>
            <a:off x="514350" y="1273588"/>
            <a:ext cx="3606600" cy="1995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8100" u="none" cap="none" strike="noStrike">
                <a:solidFill>
                  <a:srgbClr val="E66941"/>
                </a:solidFill>
                <a:latin typeface="Caveat"/>
                <a:ea typeface="Caveat"/>
                <a:cs typeface="Caveat"/>
                <a:sym typeface="Caveat"/>
              </a:rPr>
              <a:t>Hello there!</a:t>
            </a:r>
            <a:endParaRPr sz="700"/>
          </a:p>
        </p:txBody>
      </p:sp>
      <p:sp>
        <p:nvSpPr>
          <p:cNvPr id="118" name="Google Shape;118;p12"/>
          <p:cNvSpPr txBox="1"/>
          <p:nvPr/>
        </p:nvSpPr>
        <p:spPr>
          <a:xfrm>
            <a:off x="1409700" y="3419243"/>
            <a:ext cx="18159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I'm Rain, and I'll be sharing with you my beautiful ideas. Follow me at @reallygreatsite to learn more. </a:t>
            </a:r>
            <a:endParaRPr sz="700"/>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22" name="Shape 122"/>
        <p:cNvGrpSpPr/>
        <p:nvPr/>
      </p:nvGrpSpPr>
      <p:grpSpPr>
        <a:xfrm>
          <a:off x="0" y="0"/>
          <a:ext cx="0" cy="0"/>
          <a:chOff x="0" y="0"/>
          <a:chExt cx="0" cy="0"/>
        </a:xfrm>
      </p:grpSpPr>
      <p:grpSp>
        <p:nvGrpSpPr>
          <p:cNvPr id="123" name="Google Shape;123;p13"/>
          <p:cNvGrpSpPr/>
          <p:nvPr/>
        </p:nvGrpSpPr>
        <p:grpSpPr>
          <a:xfrm>
            <a:off x="279610" y="245389"/>
            <a:ext cx="8584782" cy="4580392"/>
            <a:chOff x="0" y="-38100"/>
            <a:chExt cx="4522025" cy="2412717"/>
          </a:xfrm>
        </p:grpSpPr>
        <p:sp>
          <p:nvSpPr>
            <p:cNvPr id="124" name="Google Shape;124;p13"/>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3"/>
            <p:cNvSpPr txBox="1"/>
            <p:nvPr/>
          </p:nvSpPr>
          <p:spPr>
            <a:xfrm>
              <a:off x="0" y="-38100"/>
              <a:ext cx="4522025" cy="24127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6" name="Google Shape;126;p13"/>
          <p:cNvPicPr preferRelativeResize="0"/>
          <p:nvPr/>
        </p:nvPicPr>
        <p:blipFill>
          <a:blip r:embed="rId3">
            <a:alphaModFix/>
          </a:blip>
          <a:stretch>
            <a:fillRect/>
          </a:stretch>
        </p:blipFill>
        <p:spPr>
          <a:xfrm>
            <a:off x="0" y="42997"/>
            <a:ext cx="9144000" cy="5143500"/>
          </a:xfrm>
          <a:prstGeom prst="rect">
            <a:avLst/>
          </a:prstGeom>
          <a:noFill/>
          <a:ln>
            <a:noFill/>
          </a:ln>
        </p:spPr>
      </p:pic>
      <p:sp>
        <p:nvSpPr>
          <p:cNvPr id="127" name="Google Shape;127;p13"/>
          <p:cNvSpPr txBox="1"/>
          <p:nvPr/>
        </p:nvSpPr>
        <p:spPr>
          <a:xfrm>
            <a:off x="2643336" y="1930410"/>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28" name="Google Shape;128;p13"/>
          <p:cNvSpPr txBox="1"/>
          <p:nvPr/>
        </p:nvSpPr>
        <p:spPr>
          <a:xfrm>
            <a:off x="2643336" y="3121485"/>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29" name="Google Shape;129;p13"/>
          <p:cNvSpPr txBox="1"/>
          <p:nvPr/>
        </p:nvSpPr>
        <p:spPr>
          <a:xfrm>
            <a:off x="2643336" y="2327435"/>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30" name="Google Shape;130;p13"/>
          <p:cNvSpPr txBox="1"/>
          <p:nvPr/>
        </p:nvSpPr>
        <p:spPr>
          <a:xfrm>
            <a:off x="2643336" y="2724461"/>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31" name="Google Shape;131;p13"/>
          <p:cNvSpPr txBox="1"/>
          <p:nvPr/>
        </p:nvSpPr>
        <p:spPr>
          <a:xfrm>
            <a:off x="2643336" y="3915536"/>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32" name="Google Shape;132;p13"/>
          <p:cNvSpPr txBox="1"/>
          <p:nvPr/>
        </p:nvSpPr>
        <p:spPr>
          <a:xfrm>
            <a:off x="2643336" y="3518511"/>
            <a:ext cx="3857328" cy="29086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Write an agenda here.</a:t>
            </a:r>
            <a:endParaRPr sz="700"/>
          </a:p>
        </p:txBody>
      </p:sp>
      <p:sp>
        <p:nvSpPr>
          <p:cNvPr id="133" name="Google Shape;133;p13"/>
          <p:cNvSpPr txBox="1"/>
          <p:nvPr/>
        </p:nvSpPr>
        <p:spPr>
          <a:xfrm>
            <a:off x="2110021" y="783090"/>
            <a:ext cx="4923959" cy="719161"/>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5500" u="none" cap="none" strike="noStrike">
                <a:solidFill>
                  <a:srgbClr val="E66941"/>
                </a:solidFill>
                <a:latin typeface="Caveat"/>
                <a:ea typeface="Caveat"/>
                <a:cs typeface="Caveat"/>
                <a:sym typeface="Caveat"/>
              </a:rPr>
              <a:t>Add an Agenda Page</a:t>
            </a:r>
            <a:endParaRPr sz="700"/>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37" name="Shape 137"/>
        <p:cNvGrpSpPr/>
        <p:nvPr/>
      </p:nvGrpSpPr>
      <p:grpSpPr>
        <a:xfrm>
          <a:off x="0" y="0"/>
          <a:ext cx="0" cy="0"/>
          <a:chOff x="0" y="0"/>
          <a:chExt cx="0" cy="0"/>
        </a:xfrm>
      </p:grpSpPr>
      <p:grpSp>
        <p:nvGrpSpPr>
          <p:cNvPr id="138" name="Google Shape;138;p14"/>
          <p:cNvGrpSpPr/>
          <p:nvPr/>
        </p:nvGrpSpPr>
        <p:grpSpPr>
          <a:xfrm>
            <a:off x="279610" y="191141"/>
            <a:ext cx="8584782" cy="4634640"/>
            <a:chOff x="0" y="-66675"/>
            <a:chExt cx="4522025" cy="2441292"/>
          </a:xfrm>
        </p:grpSpPr>
        <p:sp>
          <p:nvSpPr>
            <p:cNvPr id="139" name="Google Shape;139;p14"/>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0" name="Google Shape;140;p14"/>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1" name="Google Shape;141;p14"/>
          <p:cNvSpPr/>
          <p:nvPr/>
        </p:nvSpPr>
        <p:spPr>
          <a:xfrm>
            <a:off x="560418" y="459516"/>
            <a:ext cx="3232675" cy="1586950"/>
          </a:xfrm>
          <a:custGeom>
            <a:rect b="b" l="l" r="r" t="t"/>
            <a:pathLst>
              <a:path extrusionOk="0" h="3173899" w="6465350">
                <a:moveTo>
                  <a:pt x="0" y="0"/>
                </a:moveTo>
                <a:lnTo>
                  <a:pt x="6465350" y="0"/>
                </a:lnTo>
                <a:lnTo>
                  <a:pt x="6465350" y="3173900"/>
                </a:lnTo>
                <a:lnTo>
                  <a:pt x="0" y="3173900"/>
                </a:lnTo>
                <a:lnTo>
                  <a:pt x="0" y="0"/>
                </a:lnTo>
                <a:close/>
              </a:path>
            </a:pathLst>
          </a:custGeom>
          <a:blipFill rotWithShape="1">
            <a:blip r:embed="rId3">
              <a:alphaModFix/>
            </a:blip>
            <a:stretch>
              <a:fillRect b="0" l="0" r="0" t="0"/>
            </a:stretch>
          </a:blipFill>
          <a:ln>
            <a:noFill/>
          </a:ln>
        </p:spPr>
      </p:sp>
      <p:sp>
        <p:nvSpPr>
          <p:cNvPr id="142" name="Google Shape;142;p14"/>
          <p:cNvSpPr/>
          <p:nvPr/>
        </p:nvSpPr>
        <p:spPr>
          <a:xfrm>
            <a:off x="560418" y="2201705"/>
            <a:ext cx="3232675" cy="2427445"/>
          </a:xfrm>
          <a:custGeom>
            <a:rect b="b" l="l" r="r" t="t"/>
            <a:pathLst>
              <a:path extrusionOk="0" h="4854890" w="6465350">
                <a:moveTo>
                  <a:pt x="0" y="0"/>
                </a:moveTo>
                <a:lnTo>
                  <a:pt x="6465350" y="0"/>
                </a:lnTo>
                <a:lnTo>
                  <a:pt x="6465350" y="4854890"/>
                </a:lnTo>
                <a:lnTo>
                  <a:pt x="0" y="4854890"/>
                </a:lnTo>
                <a:lnTo>
                  <a:pt x="0" y="0"/>
                </a:lnTo>
                <a:close/>
              </a:path>
            </a:pathLst>
          </a:custGeom>
          <a:blipFill rotWithShape="1">
            <a:blip r:embed="rId4">
              <a:alphaModFix/>
            </a:blip>
            <a:stretch>
              <a:fillRect b="0" l="0" r="0" t="0"/>
            </a:stretch>
          </a:blipFill>
          <a:ln>
            <a:noFill/>
          </a:ln>
        </p:spPr>
      </p:sp>
      <p:grpSp>
        <p:nvGrpSpPr>
          <p:cNvPr id="143" name="Google Shape;143;p14"/>
          <p:cNvGrpSpPr/>
          <p:nvPr/>
        </p:nvGrpSpPr>
        <p:grpSpPr>
          <a:xfrm>
            <a:off x="4107199" y="918710"/>
            <a:ext cx="4342636" cy="3340552"/>
            <a:chOff x="0" y="-66675"/>
            <a:chExt cx="11580361" cy="8908137"/>
          </a:xfrm>
        </p:grpSpPr>
        <p:sp>
          <p:nvSpPr>
            <p:cNvPr id="144" name="Google Shape;144;p14"/>
            <p:cNvSpPr txBox="1"/>
            <p:nvPr/>
          </p:nvSpPr>
          <p:spPr>
            <a:xfrm>
              <a:off x="0" y="1731664"/>
              <a:ext cx="11580361" cy="1549574"/>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The Life of  Buddha</a:t>
              </a:r>
              <a:endParaRPr sz="700"/>
            </a:p>
          </p:txBody>
        </p:sp>
        <p:sp>
          <p:nvSpPr>
            <p:cNvPr id="145" name="Google Shape;145;p14"/>
            <p:cNvSpPr txBox="1"/>
            <p:nvPr/>
          </p:nvSpPr>
          <p:spPr>
            <a:xfrm>
              <a:off x="479228" y="3798762"/>
              <a:ext cx="10621800" cy="504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Sed convallis mi vel eros luctus, in viverra nisi egestas. Sed pellentesque est ac nunc molestie, id vulputate mauris varius. Aenean condimentum quam a vehicula aliquet. Duis vitae erat ut ante dictum eleifend. Praesent velit nisi, egestas a purus ac, tempor semper erat. Sed fringilla pellentesque velit sit amet hendrerit. Cras sed metus quis enim semper pellentesque. Curabitur a massa ex.</a:t>
              </a:r>
              <a:endParaRPr sz="700"/>
            </a:p>
          </p:txBody>
        </p:sp>
        <p:sp>
          <p:nvSpPr>
            <p:cNvPr id="146" name="Google Shape;146;p14"/>
            <p:cNvSpPr txBox="1"/>
            <p:nvPr/>
          </p:nvSpPr>
          <p:spPr>
            <a:xfrm>
              <a:off x="1593654" y="-66675"/>
              <a:ext cx="8393054" cy="760267"/>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Siddhartha Gautama</a:t>
              </a:r>
              <a:endParaRPr sz="700"/>
            </a:p>
          </p:txBody>
        </p:sp>
      </p:gr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6E0"/>
        </a:solidFill>
      </p:bgPr>
    </p:bg>
    <p:spTree>
      <p:nvGrpSpPr>
        <p:cNvPr id="150" name="Shape 150"/>
        <p:cNvGrpSpPr/>
        <p:nvPr/>
      </p:nvGrpSpPr>
      <p:grpSpPr>
        <a:xfrm>
          <a:off x="0" y="0"/>
          <a:ext cx="0" cy="0"/>
          <a:chOff x="0" y="0"/>
          <a:chExt cx="0" cy="0"/>
        </a:xfrm>
      </p:grpSpPr>
      <p:pic>
        <p:nvPicPr>
          <p:cNvPr id="151" name="Google Shape;151;p15"/>
          <p:cNvPicPr preferRelativeResize="0"/>
          <p:nvPr/>
        </p:nvPicPr>
        <p:blipFill>
          <a:blip r:embed="rId3">
            <a:alphaModFix/>
          </a:blip>
          <a:stretch>
            <a:fillRect/>
          </a:stretch>
        </p:blipFill>
        <p:spPr>
          <a:xfrm>
            <a:off x="279600" y="317725"/>
            <a:ext cx="8580403" cy="4508050"/>
          </a:xfrm>
          <a:prstGeom prst="rect">
            <a:avLst/>
          </a:prstGeom>
          <a:noFill/>
          <a:ln>
            <a:noFill/>
          </a:ln>
        </p:spPr>
      </p:pic>
      <p:grpSp>
        <p:nvGrpSpPr>
          <p:cNvPr id="152" name="Google Shape;152;p15"/>
          <p:cNvGrpSpPr/>
          <p:nvPr/>
        </p:nvGrpSpPr>
        <p:grpSpPr>
          <a:xfrm>
            <a:off x="6073340" y="2722027"/>
            <a:ext cx="2436737" cy="2791737"/>
            <a:chOff x="0" y="-66675"/>
            <a:chExt cx="1283549" cy="1470545"/>
          </a:xfrm>
        </p:grpSpPr>
        <p:sp>
          <p:nvSpPr>
            <p:cNvPr id="153" name="Google Shape;153;p15"/>
            <p:cNvSpPr/>
            <p:nvPr/>
          </p:nvSpPr>
          <p:spPr>
            <a:xfrm>
              <a:off x="0" y="0"/>
              <a:ext cx="1283549" cy="1403870"/>
            </a:xfrm>
            <a:custGeom>
              <a:rect b="b" l="l" r="r" t="t"/>
              <a:pathLst>
                <a:path extrusionOk="0" h="1403870" w="1283549">
                  <a:moveTo>
                    <a:pt x="81018" y="0"/>
                  </a:moveTo>
                  <a:lnTo>
                    <a:pt x="1202531" y="0"/>
                  </a:lnTo>
                  <a:cubicBezTo>
                    <a:pt x="1224018" y="0"/>
                    <a:pt x="1244626" y="8536"/>
                    <a:pt x="1259819" y="23730"/>
                  </a:cubicBezTo>
                  <a:cubicBezTo>
                    <a:pt x="1275013" y="38923"/>
                    <a:pt x="1283549" y="59531"/>
                    <a:pt x="1283549" y="81018"/>
                  </a:cubicBezTo>
                  <a:lnTo>
                    <a:pt x="1283549" y="1322852"/>
                  </a:lnTo>
                  <a:cubicBezTo>
                    <a:pt x="1283549" y="1367597"/>
                    <a:pt x="1247276" y="1403870"/>
                    <a:pt x="1202531" y="1403870"/>
                  </a:cubicBezTo>
                  <a:lnTo>
                    <a:pt x="81018" y="1403870"/>
                  </a:lnTo>
                  <a:cubicBezTo>
                    <a:pt x="36273" y="1403870"/>
                    <a:pt x="0" y="1367597"/>
                    <a:pt x="0" y="1322852"/>
                  </a:cubicBezTo>
                  <a:lnTo>
                    <a:pt x="0" y="81018"/>
                  </a:lnTo>
                  <a:cubicBezTo>
                    <a:pt x="0" y="36273"/>
                    <a:pt x="36273" y="0"/>
                    <a:pt x="81018" y="0"/>
                  </a:cubicBezTo>
                  <a:close/>
                </a:path>
              </a:pathLst>
            </a:custGeom>
            <a:solidFill>
              <a:srgbClr val="EA833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5"/>
            <p:cNvSpPr txBox="1"/>
            <p:nvPr/>
          </p:nvSpPr>
          <p:spPr>
            <a:xfrm>
              <a:off x="0" y="-66675"/>
              <a:ext cx="1283549" cy="1470545"/>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5"/>
          <p:cNvSpPr/>
          <p:nvPr/>
        </p:nvSpPr>
        <p:spPr>
          <a:xfrm>
            <a:off x="6887901" y="2468438"/>
            <a:ext cx="808868" cy="760336"/>
          </a:xfrm>
          <a:custGeom>
            <a:rect b="b" l="l" r="r" t="t"/>
            <a:pathLst>
              <a:path extrusionOk="0" h="1520671" w="1617735">
                <a:moveTo>
                  <a:pt x="0" y="0"/>
                </a:moveTo>
                <a:lnTo>
                  <a:pt x="1617735" y="0"/>
                </a:lnTo>
                <a:lnTo>
                  <a:pt x="1617735" y="1520670"/>
                </a:lnTo>
                <a:lnTo>
                  <a:pt x="0" y="1520670"/>
                </a:lnTo>
                <a:lnTo>
                  <a:pt x="0" y="0"/>
                </a:lnTo>
                <a:close/>
              </a:path>
            </a:pathLst>
          </a:custGeom>
          <a:blipFill rotWithShape="1">
            <a:blip r:embed="rId4">
              <a:alphaModFix/>
            </a:blip>
            <a:stretch>
              <a:fillRect b="0" l="0" r="0" t="0"/>
            </a:stretch>
          </a:blipFill>
          <a:ln>
            <a:noFill/>
          </a:ln>
        </p:spPr>
      </p:sp>
      <p:sp>
        <p:nvSpPr>
          <p:cNvPr id="156" name="Google Shape;156;p15"/>
          <p:cNvSpPr txBox="1"/>
          <p:nvPr/>
        </p:nvSpPr>
        <p:spPr>
          <a:xfrm>
            <a:off x="6382292" y="3344399"/>
            <a:ext cx="1818900" cy="1120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BF6E0"/>
                </a:solidFill>
                <a:latin typeface="Alegreya"/>
                <a:ea typeface="Alegreya"/>
                <a:cs typeface="Alegreya"/>
                <a:sym typeface="Alegreya"/>
              </a:rPr>
              <a:t>Do not dwell in the past, do not dream of the future, concentrate the mind on the present moment. </a:t>
            </a:r>
            <a:endParaRPr sz="700"/>
          </a:p>
        </p:txBody>
      </p:sp>
      <p:sp>
        <p:nvSpPr>
          <p:cNvPr id="157" name="Google Shape;157;p15"/>
          <p:cNvSpPr txBox="1"/>
          <p:nvPr/>
        </p:nvSpPr>
        <p:spPr>
          <a:xfrm>
            <a:off x="6685195" y="4428100"/>
            <a:ext cx="1214278" cy="483063"/>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700" u="none" cap="none" strike="noStrike">
                <a:solidFill>
                  <a:srgbClr val="FBF6E0"/>
                </a:solidFill>
                <a:latin typeface="Caveat"/>
                <a:ea typeface="Caveat"/>
                <a:cs typeface="Caveat"/>
                <a:sym typeface="Caveat"/>
              </a:rPr>
              <a:t>Buddha</a:t>
            </a:r>
            <a:endParaRPr sz="700"/>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61" name="Shape 161"/>
        <p:cNvGrpSpPr/>
        <p:nvPr/>
      </p:nvGrpSpPr>
      <p:grpSpPr>
        <a:xfrm>
          <a:off x="0" y="0"/>
          <a:ext cx="0" cy="0"/>
          <a:chOff x="0" y="0"/>
          <a:chExt cx="0" cy="0"/>
        </a:xfrm>
      </p:grpSpPr>
      <p:grpSp>
        <p:nvGrpSpPr>
          <p:cNvPr id="162" name="Google Shape;162;p16"/>
          <p:cNvGrpSpPr/>
          <p:nvPr/>
        </p:nvGrpSpPr>
        <p:grpSpPr>
          <a:xfrm>
            <a:off x="279610" y="191141"/>
            <a:ext cx="8584782" cy="4634640"/>
            <a:chOff x="0" y="-66675"/>
            <a:chExt cx="4522025" cy="2441292"/>
          </a:xfrm>
        </p:grpSpPr>
        <p:sp>
          <p:nvSpPr>
            <p:cNvPr id="163" name="Google Shape;163;p16"/>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6"/>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5" name="Google Shape;165;p16"/>
          <p:cNvPicPr preferRelativeResize="0"/>
          <p:nvPr/>
        </p:nvPicPr>
        <p:blipFill rotWithShape="1">
          <a:blip r:embed="rId3">
            <a:alphaModFix/>
          </a:blip>
          <a:srcRect b="0" l="0" r="0" t="23884"/>
          <a:stretch/>
        </p:blipFill>
        <p:spPr>
          <a:xfrm>
            <a:off x="0" y="1285826"/>
            <a:ext cx="9144000" cy="3914999"/>
          </a:xfrm>
          <a:prstGeom prst="rect">
            <a:avLst/>
          </a:prstGeom>
          <a:noFill/>
          <a:ln>
            <a:noFill/>
          </a:ln>
        </p:spPr>
      </p:pic>
      <p:sp>
        <p:nvSpPr>
          <p:cNvPr id="166" name="Google Shape;166;p16"/>
          <p:cNvSpPr txBox="1"/>
          <p:nvPr/>
        </p:nvSpPr>
        <p:spPr>
          <a:xfrm>
            <a:off x="1414849" y="727350"/>
            <a:ext cx="6314302" cy="558469"/>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The Four Noble Truths</a:t>
            </a:r>
            <a:endParaRPr sz="700"/>
          </a:p>
        </p:txBody>
      </p:sp>
      <p:sp>
        <p:nvSpPr>
          <p:cNvPr id="167" name="Google Shape;167;p16"/>
          <p:cNvSpPr txBox="1"/>
          <p:nvPr/>
        </p:nvSpPr>
        <p:spPr>
          <a:xfrm>
            <a:off x="7108299" y="1833271"/>
            <a:ext cx="132516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Truth Three</a:t>
            </a:r>
            <a:endParaRPr sz="700"/>
          </a:p>
        </p:txBody>
      </p:sp>
      <p:sp>
        <p:nvSpPr>
          <p:cNvPr id="168" name="Google Shape;168;p16"/>
          <p:cNvSpPr txBox="1"/>
          <p:nvPr/>
        </p:nvSpPr>
        <p:spPr>
          <a:xfrm>
            <a:off x="7108299" y="3253213"/>
            <a:ext cx="132516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Truth Four</a:t>
            </a:r>
            <a:endParaRPr sz="700"/>
          </a:p>
        </p:txBody>
      </p:sp>
      <p:sp>
        <p:nvSpPr>
          <p:cNvPr id="169" name="Google Shape;169;p16"/>
          <p:cNvSpPr txBox="1"/>
          <p:nvPr/>
        </p:nvSpPr>
        <p:spPr>
          <a:xfrm>
            <a:off x="7108299" y="2315897"/>
            <a:ext cx="18186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170" name="Google Shape;170;p16"/>
          <p:cNvSpPr txBox="1"/>
          <p:nvPr/>
        </p:nvSpPr>
        <p:spPr>
          <a:xfrm>
            <a:off x="7108299" y="3735838"/>
            <a:ext cx="18186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171" name="Google Shape;171;p16"/>
          <p:cNvSpPr txBox="1"/>
          <p:nvPr/>
        </p:nvSpPr>
        <p:spPr>
          <a:xfrm>
            <a:off x="816034" y="1860886"/>
            <a:ext cx="1325160"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Truth One</a:t>
            </a:r>
            <a:endParaRPr sz="700"/>
          </a:p>
        </p:txBody>
      </p:sp>
      <p:sp>
        <p:nvSpPr>
          <p:cNvPr id="172" name="Google Shape;172;p16"/>
          <p:cNvSpPr txBox="1"/>
          <p:nvPr/>
        </p:nvSpPr>
        <p:spPr>
          <a:xfrm>
            <a:off x="816034" y="3280827"/>
            <a:ext cx="1325160"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402206"/>
                </a:solidFill>
                <a:latin typeface="Alegreya"/>
                <a:ea typeface="Alegreya"/>
                <a:cs typeface="Alegreya"/>
                <a:sym typeface="Alegreya"/>
              </a:rPr>
              <a:t>Truth Two</a:t>
            </a:r>
            <a:endParaRPr sz="700"/>
          </a:p>
        </p:txBody>
      </p:sp>
      <p:sp>
        <p:nvSpPr>
          <p:cNvPr id="173" name="Google Shape;173;p16"/>
          <p:cNvSpPr txBox="1"/>
          <p:nvPr/>
        </p:nvSpPr>
        <p:spPr>
          <a:xfrm>
            <a:off x="217165" y="2343511"/>
            <a:ext cx="1923900" cy="29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
        <p:nvSpPr>
          <p:cNvPr id="174" name="Google Shape;174;p16"/>
          <p:cNvSpPr txBox="1"/>
          <p:nvPr/>
        </p:nvSpPr>
        <p:spPr>
          <a:xfrm>
            <a:off x="217165" y="3763453"/>
            <a:ext cx="1923900" cy="29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Briefly elaborate on</a:t>
            </a:r>
            <a:endParaRPr sz="700"/>
          </a:p>
          <a:p>
            <a:pPr indent="0" lvl="0" marL="0" marR="0" rtl="0" algn="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what you want to discuss.</a:t>
            </a:r>
            <a:endParaRPr sz="7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78"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279600" y="317724"/>
            <a:ext cx="4227098" cy="2144000"/>
          </a:xfrm>
          <a:prstGeom prst="rect">
            <a:avLst/>
          </a:prstGeom>
          <a:noFill/>
          <a:ln>
            <a:noFill/>
          </a:ln>
        </p:spPr>
      </p:pic>
      <p:pic>
        <p:nvPicPr>
          <p:cNvPr id="180" name="Google Shape;180;p17"/>
          <p:cNvPicPr preferRelativeResize="0"/>
          <p:nvPr/>
        </p:nvPicPr>
        <p:blipFill>
          <a:blip r:embed="rId4">
            <a:alphaModFix/>
          </a:blip>
          <a:stretch>
            <a:fillRect/>
          </a:stretch>
        </p:blipFill>
        <p:spPr>
          <a:xfrm>
            <a:off x="4637318" y="317725"/>
            <a:ext cx="4227081" cy="2144000"/>
          </a:xfrm>
          <a:prstGeom prst="rect">
            <a:avLst/>
          </a:prstGeom>
          <a:noFill/>
          <a:ln>
            <a:noFill/>
          </a:ln>
        </p:spPr>
      </p:pic>
      <p:grpSp>
        <p:nvGrpSpPr>
          <p:cNvPr id="181" name="Google Shape;181;p17"/>
          <p:cNvGrpSpPr/>
          <p:nvPr/>
        </p:nvGrpSpPr>
        <p:grpSpPr>
          <a:xfrm>
            <a:off x="279610" y="2517428"/>
            <a:ext cx="8584782" cy="2308353"/>
            <a:chOff x="0" y="-66675"/>
            <a:chExt cx="4522025" cy="1215923"/>
          </a:xfrm>
        </p:grpSpPr>
        <p:sp>
          <p:nvSpPr>
            <p:cNvPr id="182" name="Google Shape;182;p17"/>
            <p:cNvSpPr/>
            <p:nvPr/>
          </p:nvSpPr>
          <p:spPr>
            <a:xfrm>
              <a:off x="0" y="0"/>
              <a:ext cx="4522025" cy="1149248"/>
            </a:xfrm>
            <a:custGeom>
              <a:rect b="b" l="l" r="r" t="t"/>
              <a:pathLst>
                <a:path extrusionOk="0" h="1149248" w="4522025">
                  <a:moveTo>
                    <a:pt x="22996" y="0"/>
                  </a:moveTo>
                  <a:lnTo>
                    <a:pt x="4499028" y="0"/>
                  </a:lnTo>
                  <a:cubicBezTo>
                    <a:pt x="4511729" y="0"/>
                    <a:pt x="4522025" y="10296"/>
                    <a:pt x="4522025" y="22996"/>
                  </a:cubicBezTo>
                  <a:lnTo>
                    <a:pt x="4522025" y="1126251"/>
                  </a:lnTo>
                  <a:cubicBezTo>
                    <a:pt x="4522025" y="1138952"/>
                    <a:pt x="4511729" y="1149248"/>
                    <a:pt x="4499028" y="1149248"/>
                  </a:cubicBezTo>
                  <a:lnTo>
                    <a:pt x="22996" y="1149248"/>
                  </a:lnTo>
                  <a:cubicBezTo>
                    <a:pt x="10296" y="1149248"/>
                    <a:pt x="0" y="1138952"/>
                    <a:pt x="0" y="1126251"/>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17"/>
            <p:cNvSpPr txBox="1"/>
            <p:nvPr/>
          </p:nvSpPr>
          <p:spPr>
            <a:xfrm>
              <a:off x="0" y="-66675"/>
              <a:ext cx="4522025" cy="1215923"/>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4" name="Google Shape;184;p17"/>
          <p:cNvSpPr txBox="1"/>
          <p:nvPr/>
        </p:nvSpPr>
        <p:spPr>
          <a:xfrm>
            <a:off x="874275" y="3256525"/>
            <a:ext cx="2976600" cy="125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
        <p:nvSpPr>
          <p:cNvPr id="185" name="Google Shape;185;p17"/>
          <p:cNvSpPr txBox="1"/>
          <p:nvPr/>
        </p:nvSpPr>
        <p:spPr>
          <a:xfrm>
            <a:off x="5293050" y="3256525"/>
            <a:ext cx="2976600" cy="125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
        <p:nvSpPr>
          <p:cNvPr id="186" name="Google Shape;186;p17"/>
          <p:cNvSpPr txBox="1"/>
          <p:nvPr/>
        </p:nvSpPr>
        <p:spPr>
          <a:xfrm>
            <a:off x="1378658" y="2813626"/>
            <a:ext cx="2033871" cy="29343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Main Point</a:t>
            </a:r>
            <a:endParaRPr sz="700"/>
          </a:p>
        </p:txBody>
      </p:sp>
      <p:sp>
        <p:nvSpPr>
          <p:cNvPr id="187" name="Google Shape;187;p17"/>
          <p:cNvSpPr txBox="1"/>
          <p:nvPr/>
        </p:nvSpPr>
        <p:spPr>
          <a:xfrm>
            <a:off x="5731472" y="2813626"/>
            <a:ext cx="2033871" cy="29343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Main Point</a:t>
            </a:r>
            <a:endParaRPr sz="700"/>
          </a:p>
        </p:txBody>
      </p:sp>
      <p:sp>
        <p:nvSpPr>
          <p:cNvPr id="188" name="Google Shape;188;p17"/>
          <p:cNvSpPr/>
          <p:nvPr/>
        </p:nvSpPr>
        <p:spPr>
          <a:xfrm>
            <a:off x="3827740" y="2571750"/>
            <a:ext cx="1367674" cy="2893156"/>
          </a:xfrm>
          <a:custGeom>
            <a:rect b="b" l="l" r="r" t="t"/>
            <a:pathLst>
              <a:path extrusionOk="0" h="5786311" w="2735347">
                <a:moveTo>
                  <a:pt x="0" y="0"/>
                </a:moveTo>
                <a:lnTo>
                  <a:pt x="2735347" y="0"/>
                </a:lnTo>
                <a:lnTo>
                  <a:pt x="2735347" y="5786311"/>
                </a:lnTo>
                <a:lnTo>
                  <a:pt x="0" y="5786311"/>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192" name="Shape 192"/>
        <p:cNvGrpSpPr/>
        <p:nvPr/>
      </p:nvGrpSpPr>
      <p:grpSpPr>
        <a:xfrm>
          <a:off x="0" y="0"/>
          <a:ext cx="0" cy="0"/>
          <a:chOff x="0" y="0"/>
          <a:chExt cx="0" cy="0"/>
        </a:xfrm>
      </p:grpSpPr>
      <p:grpSp>
        <p:nvGrpSpPr>
          <p:cNvPr id="193" name="Google Shape;193;p18"/>
          <p:cNvGrpSpPr/>
          <p:nvPr/>
        </p:nvGrpSpPr>
        <p:grpSpPr>
          <a:xfrm>
            <a:off x="279610" y="191141"/>
            <a:ext cx="8584782" cy="4634640"/>
            <a:chOff x="0" y="-66675"/>
            <a:chExt cx="4522025" cy="2441292"/>
          </a:xfrm>
        </p:grpSpPr>
        <p:sp>
          <p:nvSpPr>
            <p:cNvPr id="194" name="Google Shape;194;p18"/>
            <p:cNvSpPr/>
            <p:nvPr/>
          </p:nvSpPr>
          <p:spPr>
            <a:xfrm>
              <a:off x="0" y="0"/>
              <a:ext cx="4522025" cy="2374617"/>
            </a:xfrm>
            <a:custGeom>
              <a:rect b="b" l="l" r="r" t="t"/>
              <a:pathLst>
                <a:path extrusionOk="0" h="2374617" w="4522025">
                  <a:moveTo>
                    <a:pt x="22996" y="0"/>
                  </a:moveTo>
                  <a:lnTo>
                    <a:pt x="4499028" y="0"/>
                  </a:lnTo>
                  <a:cubicBezTo>
                    <a:pt x="4511729" y="0"/>
                    <a:pt x="4522025" y="10296"/>
                    <a:pt x="4522025" y="22996"/>
                  </a:cubicBezTo>
                  <a:lnTo>
                    <a:pt x="4522025" y="2351620"/>
                  </a:lnTo>
                  <a:cubicBezTo>
                    <a:pt x="4522025" y="2364321"/>
                    <a:pt x="4511729" y="2374617"/>
                    <a:pt x="4499028" y="2374617"/>
                  </a:cubicBezTo>
                  <a:lnTo>
                    <a:pt x="22996" y="2374617"/>
                  </a:lnTo>
                  <a:cubicBezTo>
                    <a:pt x="10296" y="2374617"/>
                    <a:pt x="0" y="2364321"/>
                    <a:pt x="0" y="2351620"/>
                  </a:cubicBezTo>
                  <a:lnTo>
                    <a:pt x="0" y="22996"/>
                  </a:lnTo>
                  <a:cubicBezTo>
                    <a:pt x="0" y="10296"/>
                    <a:pt x="10296" y="0"/>
                    <a:pt x="22996"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8"/>
            <p:cNvSpPr txBox="1"/>
            <p:nvPr/>
          </p:nvSpPr>
          <p:spPr>
            <a:xfrm>
              <a:off x="0" y="-66675"/>
              <a:ext cx="4522025"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6" name="Google Shape;196;p18"/>
          <p:cNvPicPr preferRelativeResize="0"/>
          <p:nvPr/>
        </p:nvPicPr>
        <p:blipFill rotWithShape="1">
          <a:blip r:embed="rId3">
            <a:alphaModFix/>
          </a:blip>
          <a:srcRect b="12779" l="61839" r="6494" t="9815"/>
          <a:stretch/>
        </p:blipFill>
        <p:spPr>
          <a:xfrm>
            <a:off x="5654475" y="581100"/>
            <a:ext cx="2895476" cy="3981300"/>
          </a:xfrm>
          <a:prstGeom prst="rect">
            <a:avLst/>
          </a:prstGeom>
          <a:noFill/>
          <a:ln>
            <a:noFill/>
          </a:ln>
        </p:spPr>
      </p:pic>
      <p:sp>
        <p:nvSpPr>
          <p:cNvPr id="197" name="Google Shape;197;p18"/>
          <p:cNvSpPr txBox="1"/>
          <p:nvPr/>
        </p:nvSpPr>
        <p:spPr>
          <a:xfrm>
            <a:off x="541724" y="838113"/>
            <a:ext cx="4766629" cy="1082343"/>
          </a:xfrm>
          <a:prstGeom prst="rect">
            <a:avLst/>
          </a:prstGeom>
          <a:noFill/>
          <a:ln>
            <a:noFill/>
          </a:ln>
        </p:spPr>
        <p:txBody>
          <a:bodyPr anchorCtr="0" anchor="t" bIns="0" lIns="0" spcFirstLastPara="1" rIns="0" wrap="square" tIns="0">
            <a:spAutoFit/>
          </a:bodyPr>
          <a:lstStyle/>
          <a:p>
            <a:pPr indent="0" lvl="0" marL="0" marR="0" rtl="0" algn="ctr">
              <a:lnSpc>
                <a:spcPct val="96999"/>
              </a:lnSpc>
              <a:spcBef>
                <a:spcPts val="0"/>
              </a:spcBef>
              <a:spcAft>
                <a:spcPts val="0"/>
              </a:spcAft>
              <a:buNone/>
            </a:pPr>
            <a:r>
              <a:rPr b="0" i="0" lang="en" sz="4300" u="none" cap="none" strike="noStrike">
                <a:solidFill>
                  <a:srgbClr val="E66941"/>
                </a:solidFill>
                <a:latin typeface="Caveat"/>
                <a:ea typeface="Caveat"/>
                <a:cs typeface="Caveat"/>
                <a:sym typeface="Caveat"/>
              </a:rPr>
              <a:t>Reincarnation in Buddhism</a:t>
            </a:r>
            <a:endParaRPr sz="700"/>
          </a:p>
        </p:txBody>
      </p:sp>
      <p:sp>
        <p:nvSpPr>
          <p:cNvPr id="198" name="Google Shape;198;p18"/>
          <p:cNvSpPr txBox="1"/>
          <p:nvPr/>
        </p:nvSpPr>
        <p:spPr>
          <a:xfrm>
            <a:off x="753721" y="2708404"/>
            <a:ext cx="21705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Lorem ipsum dolor sit amet, consectetur adipiscing elit. Donec fringilla molestie lobortis. Nullam mollis facilisis erat, vel hendrerit nibh malesuada et. Nunc sed tortor quis ipsum pellentesque vestibulum non in libero. Mauris auctor ac orci eget laoreet.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Vestibulum ante ipsum primis in faucibus orci luctus et ultrices posuere cubilia curae; Vestibulum ante ipsum primis in faucibus orci luctus et ultrices posuere cubilia curae;</a:t>
            </a:r>
            <a:endParaRPr sz="700"/>
          </a:p>
        </p:txBody>
      </p:sp>
      <p:sp>
        <p:nvSpPr>
          <p:cNvPr id="199" name="Google Shape;199;p18"/>
          <p:cNvSpPr txBox="1"/>
          <p:nvPr/>
        </p:nvSpPr>
        <p:spPr>
          <a:xfrm>
            <a:off x="822047" y="2259329"/>
            <a:ext cx="2033871" cy="29343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Main Point</a:t>
            </a:r>
            <a:endParaRPr sz="700"/>
          </a:p>
        </p:txBody>
      </p:sp>
      <p:sp>
        <p:nvSpPr>
          <p:cNvPr id="200" name="Google Shape;200;p18"/>
          <p:cNvSpPr txBox="1"/>
          <p:nvPr/>
        </p:nvSpPr>
        <p:spPr>
          <a:xfrm>
            <a:off x="3329847" y="2259329"/>
            <a:ext cx="2033871" cy="29343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Alegreya"/>
                <a:ea typeface="Alegreya"/>
                <a:cs typeface="Alegreya"/>
                <a:sym typeface="Alegreya"/>
              </a:rPr>
              <a:t>Main Point</a:t>
            </a:r>
            <a:endParaRPr sz="700"/>
          </a:p>
        </p:txBody>
      </p:sp>
      <p:sp>
        <p:nvSpPr>
          <p:cNvPr id="201" name="Google Shape;201;p18"/>
          <p:cNvSpPr txBox="1"/>
          <p:nvPr/>
        </p:nvSpPr>
        <p:spPr>
          <a:xfrm>
            <a:off x="3385212" y="2708404"/>
            <a:ext cx="19230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Sed convallis mi vel eros luctus, in viverra nisi egestas. Sed pellentesque est ac nunc molestie, id vulputate mauris varius. Aenean condimentum quam a vehicula aliquet.</a:t>
            </a:r>
            <a:endParaRPr sz="700"/>
          </a:p>
          <a:p>
            <a:pPr indent="0" lvl="0" marL="0" marR="0" rtl="0" algn="ctr">
              <a:lnSpc>
                <a:spcPct val="115000"/>
              </a:lnSpc>
              <a:spcBef>
                <a:spcPts val="0"/>
              </a:spcBef>
              <a:spcAft>
                <a:spcPts val="0"/>
              </a:spcAft>
              <a:buNone/>
            </a:pPr>
            <a:r>
              <a:t/>
            </a:r>
            <a:endParaRPr b="0" i="0" sz="900" u="none" cap="none" strike="noStrike">
              <a:solidFill>
                <a:srgbClr val="000000"/>
              </a:solidFill>
              <a:latin typeface="Alegreya Sans"/>
              <a:ea typeface="Alegreya Sans"/>
              <a:cs typeface="Alegreya Sans"/>
              <a:sym typeface="Alegreya Sans"/>
            </a:endParaRPr>
          </a:p>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Duis vitae erat ut ante dictum eleifend. Praesent velit nisi, egestas a purus ac, tempor semper erat. Sed fringilla pellentesque velit sit amet hendrerit. Cras sed metus quis enim semper pellentesque. Curabitur a massa ex.</a:t>
            </a:r>
            <a:endParaRPr sz="7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833D"/>
        </a:solidFill>
      </p:bgPr>
    </p:bg>
    <p:spTree>
      <p:nvGrpSpPr>
        <p:cNvPr id="205" name="Shape 205"/>
        <p:cNvGrpSpPr/>
        <p:nvPr/>
      </p:nvGrpSpPr>
      <p:grpSpPr>
        <a:xfrm>
          <a:off x="0" y="0"/>
          <a:ext cx="0" cy="0"/>
          <a:chOff x="0" y="0"/>
          <a:chExt cx="0" cy="0"/>
        </a:xfrm>
      </p:grpSpPr>
      <p:grpSp>
        <p:nvGrpSpPr>
          <p:cNvPr id="206" name="Google Shape;206;p19"/>
          <p:cNvGrpSpPr/>
          <p:nvPr/>
        </p:nvGrpSpPr>
        <p:grpSpPr>
          <a:xfrm>
            <a:off x="3179915" y="191141"/>
            <a:ext cx="2784170" cy="4634640"/>
            <a:chOff x="0" y="-66675"/>
            <a:chExt cx="1466559" cy="2441292"/>
          </a:xfrm>
        </p:grpSpPr>
        <p:sp>
          <p:nvSpPr>
            <p:cNvPr id="207" name="Google Shape;207;p19"/>
            <p:cNvSpPr/>
            <p:nvPr/>
          </p:nvSpPr>
          <p:spPr>
            <a:xfrm>
              <a:off x="0" y="0"/>
              <a:ext cx="1466559" cy="2374617"/>
            </a:xfrm>
            <a:custGeom>
              <a:rect b="b" l="l" r="r" t="t"/>
              <a:pathLst>
                <a:path extrusionOk="0" h="2374617" w="1466559">
                  <a:moveTo>
                    <a:pt x="70908" y="0"/>
                  </a:moveTo>
                  <a:lnTo>
                    <a:pt x="1395651" y="0"/>
                  </a:lnTo>
                  <a:cubicBezTo>
                    <a:pt x="1414457" y="0"/>
                    <a:pt x="1432492" y="7471"/>
                    <a:pt x="1445790" y="20768"/>
                  </a:cubicBezTo>
                  <a:cubicBezTo>
                    <a:pt x="1459088" y="34066"/>
                    <a:pt x="1466559" y="52102"/>
                    <a:pt x="1466559" y="70908"/>
                  </a:cubicBezTo>
                  <a:lnTo>
                    <a:pt x="1466559" y="2303709"/>
                  </a:lnTo>
                  <a:cubicBezTo>
                    <a:pt x="1466559" y="2322515"/>
                    <a:pt x="1459088" y="2340551"/>
                    <a:pt x="1445790" y="2353849"/>
                  </a:cubicBezTo>
                  <a:cubicBezTo>
                    <a:pt x="1432492" y="2367146"/>
                    <a:pt x="1414457" y="2374617"/>
                    <a:pt x="1395651" y="2374617"/>
                  </a:cubicBezTo>
                  <a:lnTo>
                    <a:pt x="70908" y="2374617"/>
                  </a:lnTo>
                  <a:cubicBezTo>
                    <a:pt x="52102" y="2374617"/>
                    <a:pt x="34066" y="2367146"/>
                    <a:pt x="20768" y="2353849"/>
                  </a:cubicBezTo>
                  <a:cubicBezTo>
                    <a:pt x="7471" y="2340551"/>
                    <a:pt x="0" y="2322515"/>
                    <a:pt x="0" y="2303709"/>
                  </a:cubicBezTo>
                  <a:lnTo>
                    <a:pt x="0" y="70908"/>
                  </a:lnTo>
                  <a:cubicBezTo>
                    <a:pt x="0" y="52102"/>
                    <a:pt x="7471" y="34066"/>
                    <a:pt x="20768" y="20768"/>
                  </a:cubicBezTo>
                  <a:cubicBezTo>
                    <a:pt x="34066" y="7471"/>
                    <a:pt x="52102" y="0"/>
                    <a:pt x="70908"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9"/>
            <p:cNvSpPr txBox="1"/>
            <p:nvPr/>
          </p:nvSpPr>
          <p:spPr>
            <a:xfrm>
              <a:off x="0" y="-66675"/>
              <a:ext cx="1466559"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9" name="Google Shape;209;p19"/>
          <p:cNvGrpSpPr/>
          <p:nvPr/>
        </p:nvGrpSpPr>
        <p:grpSpPr>
          <a:xfrm>
            <a:off x="279610" y="191141"/>
            <a:ext cx="2784170" cy="4634640"/>
            <a:chOff x="0" y="-66675"/>
            <a:chExt cx="1466559" cy="2441292"/>
          </a:xfrm>
        </p:grpSpPr>
        <p:sp>
          <p:nvSpPr>
            <p:cNvPr id="210" name="Google Shape;210;p19"/>
            <p:cNvSpPr/>
            <p:nvPr/>
          </p:nvSpPr>
          <p:spPr>
            <a:xfrm>
              <a:off x="0" y="0"/>
              <a:ext cx="1466559" cy="2374617"/>
            </a:xfrm>
            <a:custGeom>
              <a:rect b="b" l="l" r="r" t="t"/>
              <a:pathLst>
                <a:path extrusionOk="0" h="2374617" w="1466559">
                  <a:moveTo>
                    <a:pt x="70908" y="0"/>
                  </a:moveTo>
                  <a:lnTo>
                    <a:pt x="1395651" y="0"/>
                  </a:lnTo>
                  <a:cubicBezTo>
                    <a:pt x="1414457" y="0"/>
                    <a:pt x="1432492" y="7471"/>
                    <a:pt x="1445790" y="20768"/>
                  </a:cubicBezTo>
                  <a:cubicBezTo>
                    <a:pt x="1459088" y="34066"/>
                    <a:pt x="1466559" y="52102"/>
                    <a:pt x="1466559" y="70908"/>
                  </a:cubicBezTo>
                  <a:lnTo>
                    <a:pt x="1466559" y="2303709"/>
                  </a:lnTo>
                  <a:cubicBezTo>
                    <a:pt x="1466559" y="2322515"/>
                    <a:pt x="1459088" y="2340551"/>
                    <a:pt x="1445790" y="2353849"/>
                  </a:cubicBezTo>
                  <a:cubicBezTo>
                    <a:pt x="1432492" y="2367146"/>
                    <a:pt x="1414457" y="2374617"/>
                    <a:pt x="1395651" y="2374617"/>
                  </a:cubicBezTo>
                  <a:lnTo>
                    <a:pt x="70908" y="2374617"/>
                  </a:lnTo>
                  <a:cubicBezTo>
                    <a:pt x="52102" y="2374617"/>
                    <a:pt x="34066" y="2367146"/>
                    <a:pt x="20768" y="2353849"/>
                  </a:cubicBezTo>
                  <a:cubicBezTo>
                    <a:pt x="7471" y="2340551"/>
                    <a:pt x="0" y="2322515"/>
                    <a:pt x="0" y="2303709"/>
                  </a:cubicBezTo>
                  <a:lnTo>
                    <a:pt x="0" y="70908"/>
                  </a:lnTo>
                  <a:cubicBezTo>
                    <a:pt x="0" y="52102"/>
                    <a:pt x="7471" y="34066"/>
                    <a:pt x="20768" y="20768"/>
                  </a:cubicBezTo>
                  <a:cubicBezTo>
                    <a:pt x="34066" y="7471"/>
                    <a:pt x="52102" y="0"/>
                    <a:pt x="70908"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9"/>
            <p:cNvSpPr txBox="1"/>
            <p:nvPr/>
          </p:nvSpPr>
          <p:spPr>
            <a:xfrm>
              <a:off x="0" y="-66675"/>
              <a:ext cx="1466559"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2" name="Google Shape;212;p19"/>
          <p:cNvGrpSpPr/>
          <p:nvPr/>
        </p:nvGrpSpPr>
        <p:grpSpPr>
          <a:xfrm>
            <a:off x="6078385" y="191141"/>
            <a:ext cx="2784170" cy="4634640"/>
            <a:chOff x="0" y="-66675"/>
            <a:chExt cx="1466559" cy="2441292"/>
          </a:xfrm>
        </p:grpSpPr>
        <p:sp>
          <p:nvSpPr>
            <p:cNvPr id="213" name="Google Shape;213;p19"/>
            <p:cNvSpPr/>
            <p:nvPr/>
          </p:nvSpPr>
          <p:spPr>
            <a:xfrm>
              <a:off x="0" y="0"/>
              <a:ext cx="1466559" cy="2374617"/>
            </a:xfrm>
            <a:custGeom>
              <a:rect b="b" l="l" r="r" t="t"/>
              <a:pathLst>
                <a:path extrusionOk="0" h="2374617" w="1466559">
                  <a:moveTo>
                    <a:pt x="70908" y="0"/>
                  </a:moveTo>
                  <a:lnTo>
                    <a:pt x="1395651" y="0"/>
                  </a:lnTo>
                  <a:cubicBezTo>
                    <a:pt x="1414457" y="0"/>
                    <a:pt x="1432492" y="7471"/>
                    <a:pt x="1445790" y="20768"/>
                  </a:cubicBezTo>
                  <a:cubicBezTo>
                    <a:pt x="1459088" y="34066"/>
                    <a:pt x="1466559" y="52102"/>
                    <a:pt x="1466559" y="70908"/>
                  </a:cubicBezTo>
                  <a:lnTo>
                    <a:pt x="1466559" y="2303709"/>
                  </a:lnTo>
                  <a:cubicBezTo>
                    <a:pt x="1466559" y="2322515"/>
                    <a:pt x="1459088" y="2340551"/>
                    <a:pt x="1445790" y="2353849"/>
                  </a:cubicBezTo>
                  <a:cubicBezTo>
                    <a:pt x="1432492" y="2367146"/>
                    <a:pt x="1414457" y="2374617"/>
                    <a:pt x="1395651" y="2374617"/>
                  </a:cubicBezTo>
                  <a:lnTo>
                    <a:pt x="70908" y="2374617"/>
                  </a:lnTo>
                  <a:cubicBezTo>
                    <a:pt x="52102" y="2374617"/>
                    <a:pt x="34066" y="2367146"/>
                    <a:pt x="20768" y="2353849"/>
                  </a:cubicBezTo>
                  <a:cubicBezTo>
                    <a:pt x="7471" y="2340551"/>
                    <a:pt x="0" y="2322515"/>
                    <a:pt x="0" y="2303709"/>
                  </a:cubicBezTo>
                  <a:lnTo>
                    <a:pt x="0" y="70908"/>
                  </a:lnTo>
                  <a:cubicBezTo>
                    <a:pt x="0" y="52102"/>
                    <a:pt x="7471" y="34066"/>
                    <a:pt x="20768" y="20768"/>
                  </a:cubicBezTo>
                  <a:cubicBezTo>
                    <a:pt x="34066" y="7471"/>
                    <a:pt x="52102" y="0"/>
                    <a:pt x="70908" y="0"/>
                  </a:cubicBezTo>
                  <a:close/>
                </a:path>
              </a:pathLst>
            </a:custGeom>
            <a:solidFill>
              <a:srgbClr val="FBF6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4" name="Google Shape;214;p19"/>
            <p:cNvSpPr txBox="1"/>
            <p:nvPr/>
          </p:nvSpPr>
          <p:spPr>
            <a:xfrm>
              <a:off x="0" y="-66675"/>
              <a:ext cx="1466559" cy="2441292"/>
            </a:xfrm>
            <a:prstGeom prst="rect">
              <a:avLst/>
            </a:prstGeom>
            <a:noFill/>
            <a:ln>
              <a:noFill/>
            </a:ln>
          </p:spPr>
          <p:txBody>
            <a:bodyPr anchorCtr="0" anchor="ctr" bIns="25400" lIns="25400" spcFirstLastPara="1" rIns="25400" wrap="square" tIns="25400">
              <a:noAutofit/>
            </a:bodyPr>
            <a:lstStyle/>
            <a:p>
              <a:pPr indent="0" lvl="0" marL="0" marR="0" rtl="0" algn="ctr">
                <a:lnSpc>
                  <a:spcPct val="136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5" name="Google Shape;215;p19"/>
          <p:cNvSpPr/>
          <p:nvPr/>
        </p:nvSpPr>
        <p:spPr>
          <a:xfrm>
            <a:off x="3342546" y="2783353"/>
            <a:ext cx="2457072" cy="1853972"/>
          </a:xfrm>
          <a:custGeom>
            <a:rect b="b" l="l" r="r" t="t"/>
            <a:pathLst>
              <a:path extrusionOk="0" h="3707944" w="4914143">
                <a:moveTo>
                  <a:pt x="0" y="0"/>
                </a:moveTo>
                <a:lnTo>
                  <a:pt x="4914144" y="0"/>
                </a:lnTo>
                <a:lnTo>
                  <a:pt x="4914144" y="3707944"/>
                </a:lnTo>
                <a:lnTo>
                  <a:pt x="0" y="3707944"/>
                </a:lnTo>
                <a:lnTo>
                  <a:pt x="0" y="0"/>
                </a:lnTo>
                <a:close/>
              </a:path>
            </a:pathLst>
          </a:custGeom>
          <a:blipFill rotWithShape="1">
            <a:blip r:embed="rId3">
              <a:alphaModFix/>
            </a:blip>
            <a:stretch>
              <a:fillRect b="0" l="0" r="0" t="0"/>
            </a:stretch>
          </a:blipFill>
          <a:ln>
            <a:noFill/>
          </a:ln>
        </p:spPr>
      </p:sp>
      <p:sp>
        <p:nvSpPr>
          <p:cNvPr id="216" name="Google Shape;216;p19"/>
          <p:cNvSpPr/>
          <p:nvPr/>
        </p:nvSpPr>
        <p:spPr>
          <a:xfrm>
            <a:off x="6228805" y="514350"/>
            <a:ext cx="2474963" cy="1853972"/>
          </a:xfrm>
          <a:custGeom>
            <a:rect b="b" l="l" r="r" t="t"/>
            <a:pathLst>
              <a:path extrusionOk="0" h="3707944" w="4949926">
                <a:moveTo>
                  <a:pt x="0" y="0"/>
                </a:moveTo>
                <a:lnTo>
                  <a:pt x="4949926" y="0"/>
                </a:lnTo>
                <a:lnTo>
                  <a:pt x="4949926" y="3707944"/>
                </a:lnTo>
                <a:lnTo>
                  <a:pt x="0" y="3707944"/>
                </a:lnTo>
                <a:lnTo>
                  <a:pt x="0" y="0"/>
                </a:lnTo>
                <a:close/>
              </a:path>
            </a:pathLst>
          </a:custGeom>
          <a:blipFill rotWithShape="1">
            <a:blip r:embed="rId4">
              <a:alphaModFix/>
            </a:blip>
            <a:stretch>
              <a:fillRect b="0" l="0" r="0" t="0"/>
            </a:stretch>
          </a:blipFill>
          <a:ln>
            <a:noFill/>
          </a:ln>
        </p:spPr>
      </p:sp>
      <p:sp>
        <p:nvSpPr>
          <p:cNvPr id="217" name="Google Shape;217;p19"/>
          <p:cNvSpPr/>
          <p:nvPr/>
        </p:nvSpPr>
        <p:spPr>
          <a:xfrm>
            <a:off x="443159" y="514350"/>
            <a:ext cx="2474963" cy="1853972"/>
          </a:xfrm>
          <a:custGeom>
            <a:rect b="b" l="l" r="r" t="t"/>
            <a:pathLst>
              <a:path extrusionOk="0" h="3707944" w="4949926">
                <a:moveTo>
                  <a:pt x="0" y="0"/>
                </a:moveTo>
                <a:lnTo>
                  <a:pt x="4949926" y="0"/>
                </a:lnTo>
                <a:lnTo>
                  <a:pt x="4949926" y="3707944"/>
                </a:lnTo>
                <a:lnTo>
                  <a:pt x="0" y="3707944"/>
                </a:lnTo>
                <a:lnTo>
                  <a:pt x="0" y="0"/>
                </a:lnTo>
                <a:close/>
              </a:path>
            </a:pathLst>
          </a:custGeom>
          <a:blipFill rotWithShape="1">
            <a:blip r:embed="rId5">
              <a:alphaModFix/>
            </a:blip>
            <a:stretch>
              <a:fillRect b="0" l="0" r="0" t="0"/>
            </a:stretch>
          </a:blipFill>
          <a:ln>
            <a:noFill/>
          </a:ln>
        </p:spPr>
      </p:sp>
      <p:sp>
        <p:nvSpPr>
          <p:cNvPr id="218" name="Google Shape;218;p19"/>
          <p:cNvSpPr txBox="1"/>
          <p:nvPr/>
        </p:nvSpPr>
        <p:spPr>
          <a:xfrm>
            <a:off x="439699" y="2585219"/>
            <a:ext cx="2463992" cy="472468"/>
          </a:xfrm>
          <a:prstGeom prst="rect">
            <a:avLst/>
          </a:prstGeom>
          <a:noFill/>
          <a:ln>
            <a:noFill/>
          </a:ln>
        </p:spPr>
        <p:txBody>
          <a:bodyPr anchorCtr="0" anchor="t" bIns="0" lIns="0" spcFirstLastPara="1" rIns="0" wrap="square" tIns="0">
            <a:spAutoFit/>
          </a:bodyPr>
          <a:lstStyle/>
          <a:p>
            <a:pPr indent="0" lvl="0" marL="0" marR="0" rtl="0" algn="ctr">
              <a:lnSpc>
                <a:spcPct val="96989"/>
              </a:lnSpc>
              <a:spcBef>
                <a:spcPts val="0"/>
              </a:spcBef>
              <a:spcAft>
                <a:spcPts val="0"/>
              </a:spcAft>
              <a:buNone/>
            </a:pPr>
            <a:r>
              <a:rPr b="0" i="0" lang="en" sz="3600" u="none" cap="none" strike="noStrike">
                <a:solidFill>
                  <a:srgbClr val="E66941"/>
                </a:solidFill>
                <a:latin typeface="Caveat"/>
                <a:ea typeface="Caveat"/>
                <a:cs typeface="Caveat"/>
                <a:sym typeface="Caveat"/>
              </a:rPr>
              <a:t>Generosity </a:t>
            </a:r>
            <a:endParaRPr sz="700"/>
          </a:p>
        </p:txBody>
      </p:sp>
      <p:sp>
        <p:nvSpPr>
          <p:cNvPr id="219" name="Google Shape;219;p19"/>
          <p:cNvSpPr txBox="1"/>
          <p:nvPr/>
        </p:nvSpPr>
        <p:spPr>
          <a:xfrm>
            <a:off x="6234290" y="2585219"/>
            <a:ext cx="2463992" cy="472468"/>
          </a:xfrm>
          <a:prstGeom prst="rect">
            <a:avLst/>
          </a:prstGeom>
          <a:noFill/>
          <a:ln>
            <a:noFill/>
          </a:ln>
        </p:spPr>
        <p:txBody>
          <a:bodyPr anchorCtr="0" anchor="t" bIns="0" lIns="0" spcFirstLastPara="1" rIns="0" wrap="square" tIns="0">
            <a:spAutoFit/>
          </a:bodyPr>
          <a:lstStyle/>
          <a:p>
            <a:pPr indent="0" lvl="0" marL="0" marR="0" rtl="0" algn="ctr">
              <a:lnSpc>
                <a:spcPct val="96989"/>
              </a:lnSpc>
              <a:spcBef>
                <a:spcPts val="0"/>
              </a:spcBef>
              <a:spcAft>
                <a:spcPts val="0"/>
              </a:spcAft>
              <a:buNone/>
            </a:pPr>
            <a:r>
              <a:rPr b="0" i="0" lang="en" sz="3600" u="none" cap="none" strike="noStrike">
                <a:solidFill>
                  <a:srgbClr val="E66941"/>
                </a:solidFill>
                <a:latin typeface="Caveat"/>
                <a:ea typeface="Caveat"/>
                <a:cs typeface="Caveat"/>
                <a:sym typeface="Caveat"/>
              </a:rPr>
              <a:t>Enlightenment</a:t>
            </a:r>
            <a:endParaRPr sz="700"/>
          </a:p>
        </p:txBody>
      </p:sp>
      <p:sp>
        <p:nvSpPr>
          <p:cNvPr id="220" name="Google Shape;220;p19"/>
          <p:cNvSpPr txBox="1"/>
          <p:nvPr/>
        </p:nvSpPr>
        <p:spPr>
          <a:xfrm>
            <a:off x="3343464" y="590550"/>
            <a:ext cx="2463992" cy="472468"/>
          </a:xfrm>
          <a:prstGeom prst="rect">
            <a:avLst/>
          </a:prstGeom>
          <a:noFill/>
          <a:ln>
            <a:noFill/>
          </a:ln>
        </p:spPr>
        <p:txBody>
          <a:bodyPr anchorCtr="0" anchor="t" bIns="0" lIns="0" spcFirstLastPara="1" rIns="0" wrap="square" tIns="0">
            <a:spAutoFit/>
          </a:bodyPr>
          <a:lstStyle/>
          <a:p>
            <a:pPr indent="0" lvl="0" marL="0" marR="0" rtl="0" algn="ctr">
              <a:lnSpc>
                <a:spcPct val="96989"/>
              </a:lnSpc>
              <a:spcBef>
                <a:spcPts val="0"/>
              </a:spcBef>
              <a:spcAft>
                <a:spcPts val="0"/>
              </a:spcAft>
              <a:buNone/>
            </a:pPr>
            <a:r>
              <a:rPr b="0" i="0" lang="en" sz="3600" u="none" cap="none" strike="noStrike">
                <a:solidFill>
                  <a:srgbClr val="E66941"/>
                </a:solidFill>
                <a:latin typeface="Caveat"/>
                <a:ea typeface="Caveat"/>
                <a:cs typeface="Caveat"/>
                <a:sym typeface="Caveat"/>
              </a:rPr>
              <a:t>Karma</a:t>
            </a:r>
            <a:endParaRPr sz="700"/>
          </a:p>
        </p:txBody>
      </p:sp>
      <p:sp>
        <p:nvSpPr>
          <p:cNvPr id="221" name="Google Shape;221;p19"/>
          <p:cNvSpPr txBox="1"/>
          <p:nvPr/>
        </p:nvSpPr>
        <p:spPr>
          <a:xfrm>
            <a:off x="425175" y="3809250"/>
            <a:ext cx="24930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 Integer in ex lobortis, commodo leo ut, gravida sem. Vivamus a elit venenatis, imperdiet justo quis, dapibus urna. Integer in sem nec risus rutrum tristique. Phasellus quam elit, lacinia sit amet elit et, vehicula consequat sem. Praesent ac porttitor metus, eget mattis ipsum.</a:t>
            </a:r>
            <a:endParaRPr sz="700"/>
          </a:p>
        </p:txBody>
      </p:sp>
      <p:sp>
        <p:nvSpPr>
          <p:cNvPr id="222" name="Google Shape;222;p19"/>
          <p:cNvSpPr txBox="1"/>
          <p:nvPr/>
        </p:nvSpPr>
        <p:spPr>
          <a:xfrm>
            <a:off x="6201750" y="3809250"/>
            <a:ext cx="2583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 Integer in ex lobortis, commodo leo ut, gravida sem. Vivamus a elit venenatis, imperdiet justo quis, dapibus urna. Integer in sem nec risus rutrum tristique. Phasellus quam elit, lacinia sit amet elit et, vehicula consequat sem. Praesent ac porttitor metus, eget mattis ipsum.</a:t>
            </a:r>
            <a:endParaRPr sz="700"/>
          </a:p>
        </p:txBody>
      </p:sp>
      <p:sp>
        <p:nvSpPr>
          <p:cNvPr id="223" name="Google Shape;223;p19"/>
          <p:cNvSpPr txBox="1"/>
          <p:nvPr/>
        </p:nvSpPr>
        <p:spPr>
          <a:xfrm>
            <a:off x="3346925" y="1798679"/>
            <a:ext cx="2457000" cy="93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Alegreya Sans"/>
                <a:ea typeface="Alegreya Sans"/>
                <a:cs typeface="Alegreya Sans"/>
                <a:sym typeface="Alegreya Sans"/>
              </a:rPr>
              <a:t>Integer in ex lobortis, commodo leo ut, gravida sem. Vivamus a elit venenatis, imperdiet justo quis, dapibus urna. Integer in sem nec risus rutrum tristique. Phasellus quam elit, lacinia sit amet elit et, vehicula consequat sem. Praesent ac porttitor metus, eget mattis ipsum.</a:t>
            </a:r>
            <a:endParaRPr sz="700"/>
          </a:p>
        </p:txBody>
      </p:sp>
      <p:sp>
        <p:nvSpPr>
          <p:cNvPr id="224" name="Google Shape;224;p19"/>
          <p:cNvSpPr txBox="1"/>
          <p:nvPr/>
        </p:nvSpPr>
        <p:spPr>
          <a:xfrm>
            <a:off x="505729" y="3171987"/>
            <a:ext cx="23319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400" u="none" cap="none" strike="noStrike">
                <a:solidFill>
                  <a:srgbClr val="402206"/>
                </a:solidFill>
                <a:latin typeface="Alegreya"/>
                <a:ea typeface="Alegreya"/>
                <a:cs typeface="Alegreya"/>
                <a:sym typeface="Alegreya"/>
              </a:rPr>
              <a:t>Offering to others as a practice of selflessness and compassion.</a:t>
            </a:r>
            <a:endParaRPr sz="700"/>
          </a:p>
        </p:txBody>
      </p:sp>
      <p:sp>
        <p:nvSpPr>
          <p:cNvPr id="225" name="Google Shape;225;p19"/>
          <p:cNvSpPr txBox="1"/>
          <p:nvPr/>
        </p:nvSpPr>
        <p:spPr>
          <a:xfrm>
            <a:off x="6300322" y="3171987"/>
            <a:ext cx="23319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400" u="none" cap="none" strike="noStrike">
                <a:solidFill>
                  <a:srgbClr val="402206"/>
                </a:solidFill>
                <a:latin typeface="Alegreya"/>
                <a:ea typeface="Alegreya"/>
                <a:cs typeface="Alegreya"/>
                <a:sym typeface="Alegreya"/>
              </a:rPr>
              <a:t>The Buddha’s smile symbolizes the bliss and wisdom.</a:t>
            </a:r>
            <a:endParaRPr sz="700"/>
          </a:p>
        </p:txBody>
      </p:sp>
      <p:sp>
        <p:nvSpPr>
          <p:cNvPr id="226" name="Google Shape;226;p19"/>
          <p:cNvSpPr txBox="1"/>
          <p:nvPr/>
        </p:nvSpPr>
        <p:spPr>
          <a:xfrm>
            <a:off x="3409495" y="1163424"/>
            <a:ext cx="23319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400" u="none" cap="none" strike="noStrike">
                <a:solidFill>
                  <a:srgbClr val="402206"/>
                </a:solidFill>
                <a:latin typeface="Alegreya"/>
                <a:ea typeface="Alegreya"/>
                <a:cs typeface="Alegreya"/>
                <a:sym typeface="Alegreya"/>
              </a:rPr>
              <a:t>Giving to accumulate merit and create positive karmic energy.</a:t>
            </a:r>
            <a:endParaRPr sz="700"/>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E66941"/>
      </a:dk1>
      <a:lt1>
        <a:srgbClr val="E66941"/>
      </a:lt1>
      <a:dk2>
        <a:srgbClr val="000000"/>
      </a:dk2>
      <a:lt2>
        <a:srgbClr val="FAF6D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