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embeddedFontLst>
    <p:embeddedFont>
      <p:font typeface="Nunito"/>
      <p:regular r:id="rId24"/>
      <p:bold r:id="rId25"/>
      <p:italic r:id="rId26"/>
      <p:boldItalic r:id="rId27"/>
    </p:embeddedFont>
    <p:embeddedFont>
      <p:font typeface="Kalam"/>
      <p:regular r:id="rId28"/>
      <p:bold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Nunito-regular.fntdata"/><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Nunito-italic.fntdata"/><Relationship Id="rId25" Type="http://schemas.openxmlformats.org/officeDocument/2006/relationships/font" Target="fonts/Nunito-bold.fntdata"/><Relationship Id="rId28" Type="http://schemas.openxmlformats.org/officeDocument/2006/relationships/font" Target="fonts/Kalam-regular.fntdata"/><Relationship Id="rId27" Type="http://schemas.openxmlformats.org/officeDocument/2006/relationships/font" Target="fonts/Nunito-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Kalam-bold.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2d541fd4588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g2d541fd4588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d541fd4588_2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g2d541fd4588_2_20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d541fd4588_2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g2d541fd4588_2_2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d541fd4588_2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2d541fd4588_2_2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2d541fd4588_2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d541fd4588_2_25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d541fd4588_2_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d541fd4588_2_26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2d541fd4588_2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g2d541fd4588_2_27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d541fd4588_2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2d541fd4588_2_28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2d541fd4588_2_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g2d541fd4588_2_29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2d541fd4588_2_3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g2d541fd4588_2_3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d541fd4588_2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g2d541fd4588_2_9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d541fd4588_2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g2d541fd4588_2_10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d541fd4588_2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g2d541fd4588_2_1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d541fd4588_2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g2d541fd4588_2_1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d541fd4588_2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g2d541fd4588_2_15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d541fd4588_2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g2d541fd4588_2_16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d541fd4588_2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g2d541fd4588_2_17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d541fd4588_2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g2d541fd4588_2_19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14.png"/><Relationship Id="rId5" Type="http://schemas.openxmlformats.org/officeDocument/2006/relationships/image" Target="../media/image5.png"/><Relationship Id="rId6" Type="http://schemas.openxmlformats.org/officeDocument/2006/relationships/image" Target="../media/image7.png"/><Relationship Id="rId7" Type="http://schemas.openxmlformats.org/officeDocument/2006/relationships/image" Target="../media/image17.png"/><Relationship Id="rId8"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28.png"/><Relationship Id="rId4" Type="http://schemas.openxmlformats.org/officeDocument/2006/relationships/image" Target="../media/image31.png"/><Relationship Id="rId5" Type="http://schemas.openxmlformats.org/officeDocument/2006/relationships/image" Target="../media/image9.png"/><Relationship Id="rId6" Type="http://schemas.openxmlformats.org/officeDocument/2006/relationships/image" Target="../media/image8.png"/><Relationship Id="rId7"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10.png"/><Relationship Id="rId4" Type="http://schemas.openxmlformats.org/officeDocument/2006/relationships/image" Target="../media/image1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2.png"/><Relationship Id="rId4" Type="http://schemas.openxmlformats.org/officeDocument/2006/relationships/image" Target="../media/image6.png"/><Relationship Id="rId5" Type="http://schemas.openxmlformats.org/officeDocument/2006/relationships/image" Target="../media/image9.png"/><Relationship Id="rId6" Type="http://schemas.openxmlformats.org/officeDocument/2006/relationships/image" Target="../media/image1.png"/><Relationship Id="rId7" Type="http://schemas.openxmlformats.org/officeDocument/2006/relationships/image" Target="../media/image3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9.png"/><Relationship Id="rId3" Type="http://schemas.openxmlformats.org/officeDocument/2006/relationships/image" Target="../media/image23.png"/><Relationship Id="rId4" Type="http://schemas.openxmlformats.org/officeDocument/2006/relationships/image" Target="../media/image26.png"/><Relationship Id="rId5" Type="http://schemas.openxmlformats.org/officeDocument/2006/relationships/image" Target="../media/image2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2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3.png"/><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7.png"/><Relationship Id="rId3" Type="http://schemas.openxmlformats.org/officeDocument/2006/relationships/image" Target="../media/image27.png"/><Relationship Id="rId4" Type="http://schemas.openxmlformats.org/officeDocument/2006/relationships/image" Target="../media/image20.png"/><Relationship Id="rId5"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3716017" y="-1369778"/>
            <a:ext cx="8115300" cy="3644371"/>
          </a:xfrm>
          <a:custGeom>
            <a:rect b="b" l="l" r="r" t="t"/>
            <a:pathLst>
              <a:path extrusionOk="0" h="7288742" w="16230600">
                <a:moveTo>
                  <a:pt x="0" y="0"/>
                </a:moveTo>
                <a:lnTo>
                  <a:pt x="16230600" y="0"/>
                </a:lnTo>
                <a:lnTo>
                  <a:pt x="16230600" y="7288742"/>
                </a:lnTo>
                <a:lnTo>
                  <a:pt x="0" y="7288742"/>
                </a:lnTo>
                <a:lnTo>
                  <a:pt x="0" y="0"/>
                </a:lnTo>
                <a:close/>
              </a:path>
            </a:pathLst>
          </a:custGeom>
          <a:blipFill rotWithShape="1">
            <a:blip r:embed="rId2">
              <a:alphaModFix/>
            </a:blip>
            <a:stretch>
              <a:fillRect b="0" l="0" r="0" t="0"/>
            </a:stretch>
          </a:blipFill>
          <a:ln>
            <a:noFill/>
          </a:ln>
        </p:spPr>
      </p:sp>
      <p:sp>
        <p:nvSpPr>
          <p:cNvPr id="11" name="Google Shape;11;p2"/>
          <p:cNvSpPr/>
          <p:nvPr/>
        </p:nvSpPr>
        <p:spPr>
          <a:xfrm>
            <a:off x="-449878" y="3494732"/>
            <a:ext cx="6875263" cy="2268837"/>
          </a:xfrm>
          <a:custGeom>
            <a:rect b="b" l="l" r="r" t="t"/>
            <a:pathLst>
              <a:path extrusionOk="0" h="4537673" w="13750526">
                <a:moveTo>
                  <a:pt x="0" y="0"/>
                </a:moveTo>
                <a:lnTo>
                  <a:pt x="13750526" y="0"/>
                </a:lnTo>
                <a:lnTo>
                  <a:pt x="13750526" y="4537674"/>
                </a:lnTo>
                <a:lnTo>
                  <a:pt x="0" y="4537674"/>
                </a:lnTo>
                <a:lnTo>
                  <a:pt x="0" y="0"/>
                </a:lnTo>
                <a:close/>
              </a:path>
            </a:pathLst>
          </a:custGeom>
          <a:blipFill rotWithShape="1">
            <a:blip r:embed="rId3">
              <a:alphaModFix/>
            </a:blip>
            <a:stretch>
              <a:fillRect b="0" l="0" r="0" t="0"/>
            </a:stretch>
          </a:blipFill>
          <a:ln>
            <a:noFill/>
          </a:ln>
        </p:spPr>
      </p:sp>
      <p:sp>
        <p:nvSpPr>
          <p:cNvPr id="12" name="Google Shape;12;p2"/>
          <p:cNvSpPr/>
          <p:nvPr/>
        </p:nvSpPr>
        <p:spPr>
          <a:xfrm>
            <a:off x="5018523" y="0"/>
            <a:ext cx="4125477" cy="5457097"/>
          </a:xfrm>
          <a:custGeom>
            <a:rect b="b" l="l" r="r" t="t"/>
            <a:pathLst>
              <a:path extrusionOk="0" h="10914194" w="8250954">
                <a:moveTo>
                  <a:pt x="0" y="0"/>
                </a:moveTo>
                <a:lnTo>
                  <a:pt x="8250954" y="0"/>
                </a:lnTo>
                <a:lnTo>
                  <a:pt x="8250954" y="10914194"/>
                </a:lnTo>
                <a:lnTo>
                  <a:pt x="0" y="10914194"/>
                </a:lnTo>
                <a:lnTo>
                  <a:pt x="0" y="0"/>
                </a:lnTo>
                <a:close/>
              </a:path>
            </a:pathLst>
          </a:custGeom>
          <a:blipFill rotWithShape="1">
            <a:blip r:embed="rId4">
              <a:alphaModFix/>
            </a:blip>
            <a:stretch>
              <a:fillRect b="0" l="0" r="0" t="-10489"/>
            </a:stretch>
          </a:blipFill>
          <a:ln>
            <a:noFill/>
          </a:ln>
        </p:spPr>
      </p:sp>
      <p:sp>
        <p:nvSpPr>
          <p:cNvPr id="13" name="Google Shape;13;p2"/>
          <p:cNvSpPr/>
          <p:nvPr/>
        </p:nvSpPr>
        <p:spPr>
          <a:xfrm>
            <a:off x="-3247027" y="1896527"/>
            <a:ext cx="5909946" cy="4114800"/>
          </a:xfrm>
          <a:custGeom>
            <a:rect b="b" l="l" r="r" t="t"/>
            <a:pathLst>
              <a:path extrusionOk="0" h="8229600" w="11819892">
                <a:moveTo>
                  <a:pt x="0" y="0"/>
                </a:moveTo>
                <a:lnTo>
                  <a:pt x="11819892" y="0"/>
                </a:lnTo>
                <a:lnTo>
                  <a:pt x="11819892" y="8229600"/>
                </a:lnTo>
                <a:lnTo>
                  <a:pt x="0" y="8229600"/>
                </a:lnTo>
                <a:lnTo>
                  <a:pt x="0" y="0"/>
                </a:lnTo>
                <a:close/>
              </a:path>
            </a:pathLst>
          </a:custGeom>
          <a:blipFill rotWithShape="1">
            <a:blip r:embed="rId5">
              <a:alphaModFix/>
            </a:blip>
            <a:stretch>
              <a:fillRect b="0" l="0" r="0" t="0"/>
            </a:stretch>
          </a:blipFill>
          <a:ln>
            <a:noFill/>
          </a:ln>
        </p:spPr>
      </p:sp>
      <p:sp>
        <p:nvSpPr>
          <p:cNvPr id="14" name="Google Shape;14;p2"/>
          <p:cNvSpPr/>
          <p:nvPr/>
        </p:nvSpPr>
        <p:spPr>
          <a:xfrm>
            <a:off x="975075" y="4434815"/>
            <a:ext cx="8115300" cy="2769346"/>
          </a:xfrm>
          <a:custGeom>
            <a:rect b="b" l="l" r="r" t="t"/>
            <a:pathLst>
              <a:path extrusionOk="0" h="5538692" w="16230600">
                <a:moveTo>
                  <a:pt x="0" y="0"/>
                </a:moveTo>
                <a:lnTo>
                  <a:pt x="16230600" y="0"/>
                </a:lnTo>
                <a:lnTo>
                  <a:pt x="16230600" y="5538693"/>
                </a:lnTo>
                <a:lnTo>
                  <a:pt x="0" y="5538693"/>
                </a:lnTo>
                <a:lnTo>
                  <a:pt x="0" y="0"/>
                </a:lnTo>
                <a:close/>
              </a:path>
            </a:pathLst>
          </a:custGeom>
          <a:blipFill rotWithShape="1">
            <a:blip r:embed="rId6">
              <a:alphaModFix/>
            </a:blip>
            <a:stretch>
              <a:fillRect b="0" l="0" r="0" t="0"/>
            </a:stretch>
          </a:blipFill>
          <a:ln>
            <a:noFill/>
          </a:ln>
        </p:spPr>
      </p:sp>
      <p:sp>
        <p:nvSpPr>
          <p:cNvPr id="15" name="Google Shape;15;p2"/>
          <p:cNvSpPr/>
          <p:nvPr/>
        </p:nvSpPr>
        <p:spPr>
          <a:xfrm>
            <a:off x="8017627" y="44758"/>
            <a:ext cx="1072749" cy="1851769"/>
          </a:xfrm>
          <a:custGeom>
            <a:rect b="b" l="l" r="r" t="t"/>
            <a:pathLst>
              <a:path extrusionOk="0" h="3703537" w="2145497">
                <a:moveTo>
                  <a:pt x="0" y="0"/>
                </a:moveTo>
                <a:lnTo>
                  <a:pt x="2145497" y="0"/>
                </a:lnTo>
                <a:lnTo>
                  <a:pt x="2145497" y="3703537"/>
                </a:lnTo>
                <a:lnTo>
                  <a:pt x="0" y="3703537"/>
                </a:lnTo>
                <a:lnTo>
                  <a:pt x="0" y="0"/>
                </a:lnTo>
                <a:close/>
              </a:path>
            </a:pathLst>
          </a:custGeom>
          <a:blipFill rotWithShape="1">
            <a:blip r:embed="rId7">
              <a:alphaModFix/>
            </a:blip>
            <a:stretch>
              <a:fillRect b="0" l="0" r="0" t="0"/>
            </a:stretch>
          </a:blipFill>
          <a:ln>
            <a:noFill/>
          </a:ln>
        </p:spPr>
      </p:sp>
      <p:sp>
        <p:nvSpPr>
          <p:cNvPr id="16" name="Google Shape;16;p2"/>
          <p:cNvSpPr/>
          <p:nvPr/>
        </p:nvSpPr>
        <p:spPr>
          <a:xfrm rot="-8611846">
            <a:off x="3806482" y="-1598665"/>
            <a:ext cx="2643600" cy="1977238"/>
          </a:xfrm>
          <a:custGeom>
            <a:rect b="b" l="l" r="r" t="t"/>
            <a:pathLst>
              <a:path extrusionOk="0" h="3950428" w="5281788">
                <a:moveTo>
                  <a:pt x="0" y="0"/>
                </a:moveTo>
                <a:lnTo>
                  <a:pt x="5281787" y="0"/>
                </a:lnTo>
                <a:lnTo>
                  <a:pt x="5281787" y="3950428"/>
                </a:lnTo>
                <a:lnTo>
                  <a:pt x="0" y="3950428"/>
                </a:lnTo>
                <a:lnTo>
                  <a:pt x="0" y="0"/>
                </a:lnTo>
                <a:close/>
              </a:path>
            </a:pathLst>
          </a:custGeom>
          <a:blipFill rotWithShape="1">
            <a:blip r:embed="rId8">
              <a:alphaModFix/>
            </a:blip>
            <a:stretch>
              <a:fillRect b="0" l="0" r="0" t="0"/>
            </a:stretch>
          </a:blipFill>
          <a:ln>
            <a:noFill/>
          </a:ln>
        </p:spPr>
      </p:sp>
      <p:sp>
        <p:nvSpPr>
          <p:cNvPr id="17" name="Google Shape;17;p2"/>
          <p:cNvSpPr txBox="1"/>
          <p:nvPr>
            <p:ph type="ctrTitle"/>
          </p:nvPr>
        </p:nvSpPr>
        <p:spPr>
          <a:xfrm>
            <a:off x="159301" y="1430375"/>
            <a:ext cx="55200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8" name="Google Shape;18;p2"/>
          <p:cNvSpPr txBox="1"/>
          <p:nvPr>
            <p:ph idx="1" type="subTitle"/>
          </p:nvPr>
        </p:nvSpPr>
        <p:spPr>
          <a:xfrm>
            <a:off x="693901" y="803200"/>
            <a:ext cx="4450800" cy="6657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rgbClr val="C4895D"/>
              </a:buClr>
              <a:buSzPts val="2800"/>
              <a:buNone/>
              <a:defRPr sz="2800">
                <a:solidFill>
                  <a:srgbClr val="C4895D"/>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9" name="Google Shape;19;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0" name="Shape 20"/>
        <p:cNvGrpSpPr/>
        <p:nvPr/>
      </p:nvGrpSpPr>
      <p:grpSpPr>
        <a:xfrm>
          <a:off x="0" y="0"/>
          <a:ext cx="0" cy="0"/>
          <a:chOff x="0" y="0"/>
          <a:chExt cx="0" cy="0"/>
        </a:xfrm>
      </p:grpSpPr>
      <p:sp>
        <p:nvSpPr>
          <p:cNvPr id="21" name="Google Shape;21;p3"/>
          <p:cNvSpPr/>
          <p:nvPr/>
        </p:nvSpPr>
        <p:spPr>
          <a:xfrm>
            <a:off x="393504" y="4219752"/>
            <a:ext cx="8115300" cy="2749058"/>
          </a:xfrm>
          <a:custGeom>
            <a:rect b="b" l="l" r="r" t="t"/>
            <a:pathLst>
              <a:path extrusionOk="0" h="5498116" w="16230600">
                <a:moveTo>
                  <a:pt x="0" y="0"/>
                </a:moveTo>
                <a:lnTo>
                  <a:pt x="16230600" y="0"/>
                </a:lnTo>
                <a:lnTo>
                  <a:pt x="16230600" y="5498116"/>
                </a:lnTo>
                <a:lnTo>
                  <a:pt x="0" y="5498116"/>
                </a:lnTo>
                <a:lnTo>
                  <a:pt x="0" y="0"/>
                </a:lnTo>
                <a:close/>
              </a:path>
            </a:pathLst>
          </a:custGeom>
          <a:blipFill rotWithShape="1">
            <a:blip r:embed="rId2">
              <a:alphaModFix/>
            </a:blip>
            <a:stretch>
              <a:fillRect b="0" l="0" r="0" t="0"/>
            </a:stretch>
          </a:blipFill>
          <a:ln>
            <a:noFill/>
          </a:ln>
        </p:spPr>
      </p:sp>
      <p:sp>
        <p:nvSpPr>
          <p:cNvPr id="22" name="Google Shape;22;p3"/>
          <p:cNvSpPr/>
          <p:nvPr/>
        </p:nvSpPr>
        <p:spPr>
          <a:xfrm>
            <a:off x="5913236" y="2902698"/>
            <a:ext cx="3933851" cy="2691583"/>
          </a:xfrm>
          <a:custGeom>
            <a:rect b="b" l="l" r="r" t="t"/>
            <a:pathLst>
              <a:path extrusionOk="0" h="5383165" w="7867702">
                <a:moveTo>
                  <a:pt x="0" y="0"/>
                </a:moveTo>
                <a:lnTo>
                  <a:pt x="7867702" y="0"/>
                </a:lnTo>
                <a:lnTo>
                  <a:pt x="7867702" y="5383165"/>
                </a:lnTo>
                <a:lnTo>
                  <a:pt x="0" y="5383165"/>
                </a:lnTo>
                <a:lnTo>
                  <a:pt x="0" y="0"/>
                </a:lnTo>
                <a:close/>
              </a:path>
            </a:pathLst>
          </a:custGeom>
          <a:blipFill rotWithShape="1">
            <a:blip r:embed="rId3">
              <a:alphaModFix/>
            </a:blip>
            <a:stretch>
              <a:fillRect b="0" l="0" r="0" t="0"/>
            </a:stretch>
          </a:blipFill>
          <a:ln>
            <a:noFill/>
          </a:ln>
        </p:spPr>
      </p:sp>
      <p:sp>
        <p:nvSpPr>
          <p:cNvPr id="23" name="Google Shape;23;p3"/>
          <p:cNvSpPr/>
          <p:nvPr/>
        </p:nvSpPr>
        <p:spPr>
          <a:xfrm>
            <a:off x="-974990" y="3068862"/>
            <a:ext cx="3933851" cy="2691583"/>
          </a:xfrm>
          <a:custGeom>
            <a:rect b="b" l="l" r="r" t="t"/>
            <a:pathLst>
              <a:path extrusionOk="0" h="5383165" w="7867702">
                <a:moveTo>
                  <a:pt x="0" y="0"/>
                </a:moveTo>
                <a:lnTo>
                  <a:pt x="7867702" y="0"/>
                </a:lnTo>
                <a:lnTo>
                  <a:pt x="7867702" y="5383165"/>
                </a:lnTo>
                <a:lnTo>
                  <a:pt x="0" y="5383165"/>
                </a:lnTo>
                <a:lnTo>
                  <a:pt x="0" y="0"/>
                </a:lnTo>
                <a:close/>
              </a:path>
            </a:pathLst>
          </a:custGeom>
          <a:blipFill rotWithShape="1">
            <a:blip r:embed="rId4">
              <a:alphaModFix/>
            </a:blip>
            <a:stretch>
              <a:fillRect b="0" l="0" r="0" t="0"/>
            </a:stretch>
          </a:blipFill>
          <a:ln>
            <a:noFill/>
          </a:ln>
        </p:spPr>
      </p:sp>
      <p:sp>
        <p:nvSpPr>
          <p:cNvPr id="24" name="Google Shape;24;p3"/>
          <p:cNvSpPr/>
          <p:nvPr/>
        </p:nvSpPr>
        <p:spPr>
          <a:xfrm>
            <a:off x="-2986311" y="-595924"/>
            <a:ext cx="5433830" cy="4114800"/>
          </a:xfrm>
          <a:custGeom>
            <a:rect b="b" l="l" r="r" t="t"/>
            <a:pathLst>
              <a:path extrusionOk="0" h="8229600" w="10867660">
                <a:moveTo>
                  <a:pt x="0" y="0"/>
                </a:moveTo>
                <a:lnTo>
                  <a:pt x="10867660" y="0"/>
                </a:lnTo>
                <a:lnTo>
                  <a:pt x="10867660" y="8229600"/>
                </a:lnTo>
                <a:lnTo>
                  <a:pt x="0" y="8229600"/>
                </a:lnTo>
                <a:lnTo>
                  <a:pt x="0" y="0"/>
                </a:lnTo>
                <a:close/>
              </a:path>
            </a:pathLst>
          </a:custGeom>
          <a:blipFill rotWithShape="1">
            <a:blip r:embed="rId5">
              <a:alphaModFix/>
            </a:blip>
            <a:stretch>
              <a:fillRect b="0" l="0" r="0" t="0"/>
            </a:stretch>
          </a:blipFill>
          <a:ln>
            <a:noFill/>
          </a:ln>
        </p:spPr>
      </p:sp>
      <p:sp>
        <p:nvSpPr>
          <p:cNvPr id="25" name="Google Shape;25;p3"/>
          <p:cNvSpPr/>
          <p:nvPr/>
        </p:nvSpPr>
        <p:spPr>
          <a:xfrm>
            <a:off x="7226635" y="-2393508"/>
            <a:ext cx="4177146" cy="4114800"/>
          </a:xfrm>
          <a:custGeom>
            <a:rect b="b" l="l" r="r" t="t"/>
            <a:pathLst>
              <a:path extrusionOk="0" h="8229600" w="8354291">
                <a:moveTo>
                  <a:pt x="0" y="0"/>
                </a:moveTo>
                <a:lnTo>
                  <a:pt x="8354291" y="0"/>
                </a:lnTo>
                <a:lnTo>
                  <a:pt x="8354291" y="8229600"/>
                </a:lnTo>
                <a:lnTo>
                  <a:pt x="0" y="8229600"/>
                </a:lnTo>
                <a:lnTo>
                  <a:pt x="0" y="0"/>
                </a:lnTo>
                <a:close/>
              </a:path>
            </a:pathLst>
          </a:custGeom>
          <a:blipFill rotWithShape="1">
            <a:blip r:embed="rId6">
              <a:alphaModFix/>
            </a:blip>
            <a:stretch>
              <a:fillRect b="0" l="0" r="0" t="0"/>
            </a:stretch>
          </a:blipFill>
          <a:ln>
            <a:noFill/>
          </a:ln>
        </p:spPr>
      </p:sp>
      <p:sp>
        <p:nvSpPr>
          <p:cNvPr id="26" name="Google Shape;26;p3"/>
          <p:cNvSpPr/>
          <p:nvPr/>
        </p:nvSpPr>
        <p:spPr>
          <a:xfrm>
            <a:off x="-4908617" y="-797957"/>
            <a:ext cx="8115300" cy="1767332"/>
          </a:xfrm>
          <a:custGeom>
            <a:rect b="b" l="l" r="r" t="t"/>
            <a:pathLst>
              <a:path extrusionOk="0" h="3534664" w="16230600">
                <a:moveTo>
                  <a:pt x="0" y="0"/>
                </a:moveTo>
                <a:lnTo>
                  <a:pt x="16230600" y="0"/>
                </a:lnTo>
                <a:lnTo>
                  <a:pt x="16230600" y="3534664"/>
                </a:lnTo>
                <a:lnTo>
                  <a:pt x="0" y="3534664"/>
                </a:lnTo>
                <a:lnTo>
                  <a:pt x="0" y="0"/>
                </a:lnTo>
                <a:close/>
              </a:path>
            </a:pathLst>
          </a:custGeom>
          <a:blipFill rotWithShape="1">
            <a:blip r:embed="rId7">
              <a:alphaModFix/>
            </a:blip>
            <a:stretch>
              <a:fillRect b="0" l="0" r="0" t="0"/>
            </a:stretch>
          </a:blipFill>
          <a:ln>
            <a:noFill/>
          </a:ln>
        </p:spPr>
      </p:sp>
      <p:sp>
        <p:nvSpPr>
          <p:cNvPr id="27" name="Google Shape;27;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8" name="Google Shape;28;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9" name="Shape 29"/>
        <p:cNvGrpSpPr/>
        <p:nvPr/>
      </p:nvGrpSpPr>
      <p:grpSpPr>
        <a:xfrm>
          <a:off x="0" y="0"/>
          <a:ext cx="0" cy="0"/>
          <a:chOff x="0" y="0"/>
          <a:chExt cx="0" cy="0"/>
        </a:xfrm>
      </p:grpSpPr>
      <p:sp>
        <p:nvSpPr>
          <p:cNvPr id="30" name="Google Shape;30;p4"/>
          <p:cNvSpPr/>
          <p:nvPr>
            <p:ph idx="2" type="pic"/>
          </p:nvPr>
        </p:nvSpPr>
        <p:spPr>
          <a:xfrm>
            <a:off x="-19450" y="-58325"/>
            <a:ext cx="3576900" cy="5201700"/>
          </a:xfrm>
          <a:prstGeom prst="rect">
            <a:avLst/>
          </a:prstGeom>
          <a:noFill/>
          <a:ln>
            <a:noFill/>
          </a:ln>
        </p:spPr>
      </p:sp>
      <p:sp>
        <p:nvSpPr>
          <p:cNvPr id="31" name="Google Shape;31;p4"/>
          <p:cNvSpPr txBox="1"/>
          <p:nvPr>
            <p:ph type="title"/>
          </p:nvPr>
        </p:nvSpPr>
        <p:spPr>
          <a:xfrm>
            <a:off x="3790550" y="1207025"/>
            <a:ext cx="50418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2" name="Google Shape;32;p4"/>
          <p:cNvSpPr txBox="1"/>
          <p:nvPr>
            <p:ph idx="1" type="body"/>
          </p:nvPr>
        </p:nvSpPr>
        <p:spPr>
          <a:xfrm>
            <a:off x="3790550" y="1914475"/>
            <a:ext cx="50418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3" name="Google Shape;33;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4" name="Google Shape;34;p4"/>
          <p:cNvSpPr/>
          <p:nvPr/>
        </p:nvSpPr>
        <p:spPr>
          <a:xfrm rot="-9732038">
            <a:off x="6960633" y="-1137666"/>
            <a:ext cx="3452503" cy="2434014"/>
          </a:xfrm>
          <a:custGeom>
            <a:rect b="b" l="l" r="r" t="t"/>
            <a:pathLst>
              <a:path extrusionOk="0" h="4878957" w="6920507">
                <a:moveTo>
                  <a:pt x="0" y="0"/>
                </a:moveTo>
                <a:lnTo>
                  <a:pt x="6920506" y="0"/>
                </a:lnTo>
                <a:lnTo>
                  <a:pt x="6920506" y="4878958"/>
                </a:lnTo>
                <a:lnTo>
                  <a:pt x="0" y="4878958"/>
                </a:lnTo>
                <a:lnTo>
                  <a:pt x="0" y="0"/>
                </a:lnTo>
                <a:close/>
              </a:path>
            </a:pathLst>
          </a:custGeom>
          <a:blipFill rotWithShape="1">
            <a:blip r:embed="rId2">
              <a:alphaModFix/>
            </a:blip>
            <a:stretch>
              <a:fillRect b="0" l="0" r="0" t="0"/>
            </a:stretch>
          </a:blipFill>
          <a:ln>
            <a:noFill/>
          </a:ln>
        </p:spPr>
      </p:sp>
      <p:sp>
        <p:nvSpPr>
          <p:cNvPr id="35" name="Google Shape;35;p4"/>
          <p:cNvSpPr/>
          <p:nvPr/>
        </p:nvSpPr>
        <p:spPr>
          <a:xfrm>
            <a:off x="2864242" y="4101968"/>
            <a:ext cx="7191955" cy="4114800"/>
          </a:xfrm>
          <a:custGeom>
            <a:rect b="b" l="l" r="r" t="t"/>
            <a:pathLst>
              <a:path extrusionOk="0" h="8229600" w="14383910">
                <a:moveTo>
                  <a:pt x="0" y="0"/>
                </a:moveTo>
                <a:lnTo>
                  <a:pt x="14383910" y="0"/>
                </a:lnTo>
                <a:lnTo>
                  <a:pt x="14383910" y="8229600"/>
                </a:lnTo>
                <a:lnTo>
                  <a:pt x="0" y="8229600"/>
                </a:lnTo>
                <a:lnTo>
                  <a:pt x="0" y="0"/>
                </a:lnTo>
                <a:close/>
              </a:path>
            </a:pathLst>
          </a:custGeom>
          <a:blipFill rotWithShape="1">
            <a:blip r:embed="rId3">
              <a:alphaModFix/>
            </a:blip>
            <a:stretch>
              <a:fillRect b="0" l="0" r="0" t="0"/>
            </a:stretch>
          </a:blipFill>
          <a:ln>
            <a:noFill/>
          </a:ln>
        </p:spPr>
      </p:sp>
      <p:sp>
        <p:nvSpPr>
          <p:cNvPr id="36" name="Google Shape;36;p4"/>
          <p:cNvSpPr/>
          <p:nvPr/>
        </p:nvSpPr>
        <p:spPr>
          <a:xfrm>
            <a:off x="1327599" y="-3192949"/>
            <a:ext cx="4383276" cy="4114800"/>
          </a:xfrm>
          <a:custGeom>
            <a:rect b="b" l="l" r="r" t="t"/>
            <a:pathLst>
              <a:path extrusionOk="0" h="8229600" w="8766551">
                <a:moveTo>
                  <a:pt x="0" y="0"/>
                </a:moveTo>
                <a:lnTo>
                  <a:pt x="8766551" y="0"/>
                </a:lnTo>
                <a:lnTo>
                  <a:pt x="8766551" y="8229600"/>
                </a:lnTo>
                <a:lnTo>
                  <a:pt x="0" y="8229600"/>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7" name="Shape 37"/>
        <p:cNvGrpSpPr/>
        <p:nvPr/>
      </p:nvGrpSpPr>
      <p:grpSpPr>
        <a:xfrm>
          <a:off x="0" y="0"/>
          <a:ext cx="0" cy="0"/>
          <a:chOff x="0" y="0"/>
          <a:chExt cx="0" cy="0"/>
        </a:xfrm>
      </p:grpSpPr>
      <p:sp>
        <p:nvSpPr>
          <p:cNvPr id="38" name="Google Shape;38;p5"/>
          <p:cNvSpPr/>
          <p:nvPr/>
        </p:nvSpPr>
        <p:spPr>
          <a:xfrm>
            <a:off x="4398098" y="3972286"/>
            <a:ext cx="8115300" cy="2769346"/>
          </a:xfrm>
          <a:custGeom>
            <a:rect b="b" l="l" r="r" t="t"/>
            <a:pathLst>
              <a:path extrusionOk="0" h="5538692" w="16230600">
                <a:moveTo>
                  <a:pt x="0" y="0"/>
                </a:moveTo>
                <a:lnTo>
                  <a:pt x="16230600" y="0"/>
                </a:lnTo>
                <a:lnTo>
                  <a:pt x="16230600" y="5538692"/>
                </a:lnTo>
                <a:lnTo>
                  <a:pt x="0" y="5538692"/>
                </a:lnTo>
                <a:lnTo>
                  <a:pt x="0" y="0"/>
                </a:lnTo>
                <a:close/>
              </a:path>
            </a:pathLst>
          </a:custGeom>
          <a:blipFill rotWithShape="1">
            <a:blip r:embed="rId2">
              <a:alphaModFix/>
            </a:blip>
            <a:stretch>
              <a:fillRect b="0" l="0" r="0" t="0"/>
            </a:stretch>
          </a:blipFill>
          <a:ln>
            <a:noFill/>
          </a:ln>
        </p:spPr>
      </p:sp>
      <p:sp>
        <p:nvSpPr>
          <p:cNvPr id="39" name="Google Shape;39;p5"/>
          <p:cNvSpPr/>
          <p:nvPr/>
        </p:nvSpPr>
        <p:spPr>
          <a:xfrm>
            <a:off x="-1742394" y="-2319263"/>
            <a:ext cx="8115300" cy="2769346"/>
          </a:xfrm>
          <a:custGeom>
            <a:rect b="b" l="l" r="r" t="t"/>
            <a:pathLst>
              <a:path extrusionOk="0" h="5538692" w="16230600">
                <a:moveTo>
                  <a:pt x="0" y="0"/>
                </a:moveTo>
                <a:lnTo>
                  <a:pt x="16230600" y="0"/>
                </a:lnTo>
                <a:lnTo>
                  <a:pt x="16230600" y="5538692"/>
                </a:lnTo>
                <a:lnTo>
                  <a:pt x="0" y="5538692"/>
                </a:lnTo>
                <a:lnTo>
                  <a:pt x="0" y="0"/>
                </a:lnTo>
                <a:close/>
              </a:path>
            </a:pathLst>
          </a:custGeom>
          <a:blipFill rotWithShape="1">
            <a:blip r:embed="rId2">
              <a:alphaModFix/>
            </a:blip>
            <a:stretch>
              <a:fillRect b="0" l="0" r="0" t="0"/>
            </a:stretch>
          </a:blipFill>
          <a:ln>
            <a:noFill/>
          </a:ln>
        </p:spPr>
      </p:sp>
      <p:sp>
        <p:nvSpPr>
          <p:cNvPr id="40" name="Google Shape;40;p5"/>
          <p:cNvSpPr/>
          <p:nvPr/>
        </p:nvSpPr>
        <p:spPr>
          <a:xfrm>
            <a:off x="2741697" y="-3322513"/>
            <a:ext cx="3902299" cy="4114800"/>
          </a:xfrm>
          <a:custGeom>
            <a:rect b="b" l="l" r="r" t="t"/>
            <a:pathLst>
              <a:path extrusionOk="0" h="8229600" w="7804597">
                <a:moveTo>
                  <a:pt x="0" y="0"/>
                </a:moveTo>
                <a:lnTo>
                  <a:pt x="7804597" y="0"/>
                </a:lnTo>
                <a:lnTo>
                  <a:pt x="7804597" y="8229600"/>
                </a:lnTo>
                <a:lnTo>
                  <a:pt x="0" y="8229600"/>
                </a:lnTo>
                <a:lnTo>
                  <a:pt x="0" y="0"/>
                </a:lnTo>
                <a:close/>
              </a:path>
            </a:pathLst>
          </a:custGeom>
          <a:blipFill rotWithShape="1">
            <a:blip r:embed="rId3">
              <a:alphaModFix/>
            </a:blip>
            <a:stretch>
              <a:fillRect b="0" l="0" r="0" t="0"/>
            </a:stretch>
          </a:blipFill>
          <a:ln>
            <a:noFill/>
          </a:ln>
        </p:spPr>
      </p:sp>
      <p:sp>
        <p:nvSpPr>
          <p:cNvPr id="41" name="Google Shape;41;p5"/>
          <p:cNvSpPr/>
          <p:nvPr/>
        </p:nvSpPr>
        <p:spPr>
          <a:xfrm>
            <a:off x="-1742394" y="4168660"/>
            <a:ext cx="5660614" cy="1318736"/>
          </a:xfrm>
          <a:custGeom>
            <a:rect b="b" l="l" r="r" t="t"/>
            <a:pathLst>
              <a:path extrusionOk="0" h="2637472" w="11321228">
                <a:moveTo>
                  <a:pt x="0" y="0"/>
                </a:moveTo>
                <a:lnTo>
                  <a:pt x="11321228" y="0"/>
                </a:lnTo>
                <a:lnTo>
                  <a:pt x="11321228" y="2637473"/>
                </a:lnTo>
                <a:lnTo>
                  <a:pt x="0" y="2637473"/>
                </a:lnTo>
                <a:lnTo>
                  <a:pt x="0" y="0"/>
                </a:lnTo>
                <a:close/>
              </a:path>
            </a:pathLst>
          </a:custGeom>
          <a:blipFill rotWithShape="1">
            <a:blip r:embed="rId4">
              <a:alphaModFix/>
            </a:blip>
            <a:stretch>
              <a:fillRect b="0" l="0" r="-43358" t="0"/>
            </a:stretch>
          </a:blipFill>
          <a:ln>
            <a:noFill/>
          </a:ln>
        </p:spPr>
      </p:sp>
      <p:sp>
        <p:nvSpPr>
          <p:cNvPr id="42" name="Google Shape;42;p5"/>
          <p:cNvSpPr/>
          <p:nvPr/>
        </p:nvSpPr>
        <p:spPr>
          <a:xfrm>
            <a:off x="-1742394" y="1737917"/>
            <a:ext cx="5433830" cy="4114800"/>
          </a:xfrm>
          <a:custGeom>
            <a:rect b="b" l="l" r="r" t="t"/>
            <a:pathLst>
              <a:path extrusionOk="0" h="8229600" w="10867660">
                <a:moveTo>
                  <a:pt x="0" y="0"/>
                </a:moveTo>
                <a:lnTo>
                  <a:pt x="10867660" y="0"/>
                </a:lnTo>
                <a:lnTo>
                  <a:pt x="10867660" y="8229600"/>
                </a:lnTo>
                <a:lnTo>
                  <a:pt x="0" y="8229600"/>
                </a:lnTo>
                <a:lnTo>
                  <a:pt x="0" y="0"/>
                </a:lnTo>
                <a:close/>
              </a:path>
            </a:pathLst>
          </a:custGeom>
          <a:blipFill rotWithShape="1">
            <a:blip r:embed="rId5">
              <a:alphaModFix/>
            </a:blip>
            <a:stretch>
              <a:fillRect b="0" l="0" r="0" t="0"/>
            </a:stretch>
          </a:blipFill>
          <a:ln>
            <a:noFill/>
          </a:ln>
        </p:spPr>
      </p:sp>
      <p:sp>
        <p:nvSpPr>
          <p:cNvPr id="43" name="Google Shape;43;p5"/>
          <p:cNvSpPr/>
          <p:nvPr/>
        </p:nvSpPr>
        <p:spPr>
          <a:xfrm>
            <a:off x="8355807" y="-1736408"/>
            <a:ext cx="5433830" cy="4114800"/>
          </a:xfrm>
          <a:custGeom>
            <a:rect b="b" l="l" r="r" t="t"/>
            <a:pathLst>
              <a:path extrusionOk="0" h="8229600" w="10867660">
                <a:moveTo>
                  <a:pt x="0" y="0"/>
                </a:moveTo>
                <a:lnTo>
                  <a:pt x="10867659" y="0"/>
                </a:lnTo>
                <a:lnTo>
                  <a:pt x="10867659" y="8229600"/>
                </a:lnTo>
                <a:lnTo>
                  <a:pt x="0" y="8229600"/>
                </a:lnTo>
                <a:lnTo>
                  <a:pt x="0" y="0"/>
                </a:lnTo>
                <a:close/>
              </a:path>
            </a:pathLst>
          </a:custGeom>
          <a:blipFill rotWithShape="1">
            <a:blip r:embed="rId5">
              <a:alphaModFix/>
            </a:blip>
            <a:stretch>
              <a:fillRect b="0" l="0" r="0" t="0"/>
            </a:stretch>
          </a:blipFill>
          <a:ln>
            <a:noFill/>
          </a:ln>
        </p:spPr>
      </p:sp>
      <p:sp>
        <p:nvSpPr>
          <p:cNvPr id="44" name="Google Shape;44;p5"/>
          <p:cNvSpPr/>
          <p:nvPr/>
        </p:nvSpPr>
        <p:spPr>
          <a:xfrm rot="-8921554">
            <a:off x="2542388" y="-540197"/>
            <a:ext cx="2642775" cy="1976621"/>
          </a:xfrm>
          <a:custGeom>
            <a:rect b="b" l="l" r="r" t="t"/>
            <a:pathLst>
              <a:path extrusionOk="0" h="3950428" w="5281788">
                <a:moveTo>
                  <a:pt x="0" y="0"/>
                </a:moveTo>
                <a:lnTo>
                  <a:pt x="5281787" y="0"/>
                </a:lnTo>
                <a:lnTo>
                  <a:pt x="5281787" y="3950428"/>
                </a:lnTo>
                <a:lnTo>
                  <a:pt x="0" y="3950428"/>
                </a:lnTo>
                <a:lnTo>
                  <a:pt x="0" y="0"/>
                </a:lnTo>
                <a:close/>
              </a:path>
            </a:pathLst>
          </a:custGeom>
          <a:blipFill rotWithShape="1">
            <a:blip r:embed="rId6">
              <a:alphaModFix/>
            </a:blip>
            <a:stretch>
              <a:fillRect b="0" l="0" r="0" t="0"/>
            </a:stretch>
          </a:blipFill>
          <a:ln>
            <a:noFill/>
          </a:ln>
        </p:spPr>
      </p:sp>
      <p:sp>
        <p:nvSpPr>
          <p:cNvPr id="45" name="Google Shape;45;p5"/>
          <p:cNvSpPr/>
          <p:nvPr/>
        </p:nvSpPr>
        <p:spPr>
          <a:xfrm>
            <a:off x="3768546" y="3945214"/>
            <a:ext cx="2416819" cy="1653613"/>
          </a:xfrm>
          <a:custGeom>
            <a:rect b="b" l="l" r="r" t="t"/>
            <a:pathLst>
              <a:path extrusionOk="0" h="3307226" w="4833638">
                <a:moveTo>
                  <a:pt x="0" y="0"/>
                </a:moveTo>
                <a:lnTo>
                  <a:pt x="4833638" y="0"/>
                </a:lnTo>
                <a:lnTo>
                  <a:pt x="4833638" y="3307226"/>
                </a:lnTo>
                <a:lnTo>
                  <a:pt x="0" y="3307226"/>
                </a:lnTo>
                <a:lnTo>
                  <a:pt x="0" y="0"/>
                </a:lnTo>
                <a:close/>
              </a:path>
            </a:pathLst>
          </a:custGeom>
          <a:blipFill rotWithShape="1">
            <a:blip r:embed="rId7">
              <a:alphaModFix/>
            </a:blip>
            <a:stretch>
              <a:fillRect b="0" l="0" r="0" t="0"/>
            </a:stretch>
          </a:blipFill>
          <a:ln>
            <a:noFill/>
          </a:ln>
        </p:spPr>
      </p:sp>
      <p:sp>
        <p:nvSpPr>
          <p:cNvPr id="46" name="Google Shape;46;p5"/>
          <p:cNvSpPr txBox="1"/>
          <p:nvPr>
            <p:ph type="title"/>
          </p:nvPr>
        </p:nvSpPr>
        <p:spPr>
          <a:xfrm>
            <a:off x="387900" y="9784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7" name="Google Shape;47;p5"/>
          <p:cNvSpPr txBox="1"/>
          <p:nvPr>
            <p:ph idx="1" type="body"/>
          </p:nvPr>
        </p:nvSpPr>
        <p:spPr>
          <a:xfrm>
            <a:off x="387900" y="16858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8" name="Google Shape;48;p5"/>
          <p:cNvSpPr txBox="1"/>
          <p:nvPr>
            <p:ph idx="2" type="body"/>
          </p:nvPr>
        </p:nvSpPr>
        <p:spPr>
          <a:xfrm>
            <a:off x="4908600" y="16858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9" name="Google Shape;49;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0" name="Shape 50"/>
        <p:cNvGrpSpPr/>
        <p:nvPr/>
      </p:nvGrpSpPr>
      <p:grpSpPr>
        <a:xfrm>
          <a:off x="0" y="0"/>
          <a:ext cx="0" cy="0"/>
          <a:chOff x="0" y="0"/>
          <a:chExt cx="0" cy="0"/>
        </a:xfrm>
      </p:grpSpPr>
      <p:sp>
        <p:nvSpPr>
          <p:cNvPr id="51" name="Google Shape;51;p6"/>
          <p:cNvSpPr/>
          <p:nvPr/>
        </p:nvSpPr>
        <p:spPr>
          <a:xfrm>
            <a:off x="340472" y="1576631"/>
            <a:ext cx="3700966" cy="3700966"/>
          </a:xfrm>
          <a:custGeom>
            <a:rect b="b" l="l" r="r" t="t"/>
            <a:pathLst>
              <a:path extrusionOk="0" h="7401932" w="7401932">
                <a:moveTo>
                  <a:pt x="0" y="0"/>
                </a:moveTo>
                <a:lnTo>
                  <a:pt x="7401931" y="0"/>
                </a:lnTo>
                <a:lnTo>
                  <a:pt x="7401931" y="7401932"/>
                </a:lnTo>
                <a:lnTo>
                  <a:pt x="0" y="7401932"/>
                </a:lnTo>
                <a:lnTo>
                  <a:pt x="0" y="0"/>
                </a:lnTo>
                <a:close/>
              </a:path>
            </a:pathLst>
          </a:custGeom>
          <a:blipFill rotWithShape="1">
            <a:blip r:embed="rId2">
              <a:alphaModFix/>
            </a:blip>
            <a:stretch>
              <a:fillRect b="0" l="0" r="0" t="0"/>
            </a:stretch>
          </a:blipFill>
          <a:ln>
            <a:noFill/>
          </a:ln>
        </p:spPr>
      </p:sp>
      <p:sp>
        <p:nvSpPr>
          <p:cNvPr id="52" name="Google Shape;52;p6"/>
          <p:cNvSpPr/>
          <p:nvPr/>
        </p:nvSpPr>
        <p:spPr>
          <a:xfrm>
            <a:off x="-1794029" y="-1902571"/>
            <a:ext cx="4438997" cy="4114800"/>
          </a:xfrm>
          <a:custGeom>
            <a:rect b="b" l="l" r="r" t="t"/>
            <a:pathLst>
              <a:path extrusionOk="0" h="8229600" w="8877993">
                <a:moveTo>
                  <a:pt x="0" y="0"/>
                </a:moveTo>
                <a:lnTo>
                  <a:pt x="8877992" y="0"/>
                </a:lnTo>
                <a:lnTo>
                  <a:pt x="8877992" y="8229600"/>
                </a:lnTo>
                <a:lnTo>
                  <a:pt x="0" y="8229600"/>
                </a:lnTo>
                <a:lnTo>
                  <a:pt x="0" y="0"/>
                </a:lnTo>
                <a:close/>
              </a:path>
            </a:pathLst>
          </a:custGeom>
          <a:blipFill rotWithShape="1">
            <a:blip r:embed="rId3">
              <a:alphaModFix/>
            </a:blip>
            <a:stretch>
              <a:fillRect b="0" l="0" r="0" t="0"/>
            </a:stretch>
          </a:blipFill>
          <a:ln>
            <a:noFill/>
          </a:ln>
        </p:spPr>
      </p:sp>
      <p:sp>
        <p:nvSpPr>
          <p:cNvPr id="53" name="Google Shape;53;p6"/>
          <p:cNvSpPr/>
          <p:nvPr/>
        </p:nvSpPr>
        <p:spPr>
          <a:xfrm>
            <a:off x="5939010" y="-2453931"/>
            <a:ext cx="4649492" cy="4114800"/>
          </a:xfrm>
          <a:custGeom>
            <a:rect b="b" l="l" r="r" t="t"/>
            <a:pathLst>
              <a:path extrusionOk="0" h="8229600" w="9298983">
                <a:moveTo>
                  <a:pt x="0" y="0"/>
                </a:moveTo>
                <a:lnTo>
                  <a:pt x="9298983" y="0"/>
                </a:lnTo>
                <a:lnTo>
                  <a:pt x="9298983" y="8229600"/>
                </a:lnTo>
                <a:lnTo>
                  <a:pt x="0" y="8229600"/>
                </a:lnTo>
                <a:lnTo>
                  <a:pt x="0" y="0"/>
                </a:lnTo>
                <a:close/>
              </a:path>
            </a:pathLst>
          </a:custGeom>
          <a:blipFill rotWithShape="1">
            <a:blip r:embed="rId4">
              <a:alphaModFix/>
            </a:blip>
            <a:stretch>
              <a:fillRect b="0" l="0" r="0" t="0"/>
            </a:stretch>
          </a:blipFill>
          <a:ln>
            <a:noFill/>
          </a:ln>
        </p:spPr>
      </p:sp>
      <p:sp>
        <p:nvSpPr>
          <p:cNvPr id="54" name="Google Shape;54;p6"/>
          <p:cNvSpPr/>
          <p:nvPr/>
        </p:nvSpPr>
        <p:spPr>
          <a:xfrm>
            <a:off x="3149486" y="4066187"/>
            <a:ext cx="5715000" cy="4114800"/>
          </a:xfrm>
          <a:custGeom>
            <a:rect b="b" l="l" r="r" t="t"/>
            <a:pathLst>
              <a:path extrusionOk="0" h="8229600" w="11430000">
                <a:moveTo>
                  <a:pt x="0" y="0"/>
                </a:moveTo>
                <a:lnTo>
                  <a:pt x="11430000" y="0"/>
                </a:lnTo>
                <a:lnTo>
                  <a:pt x="11430000" y="8229600"/>
                </a:lnTo>
                <a:lnTo>
                  <a:pt x="0" y="8229600"/>
                </a:lnTo>
                <a:lnTo>
                  <a:pt x="0" y="0"/>
                </a:lnTo>
                <a:close/>
              </a:path>
            </a:pathLst>
          </a:custGeom>
          <a:blipFill rotWithShape="1">
            <a:blip r:embed="rId5">
              <a:alphaModFix/>
            </a:blip>
            <a:stretch>
              <a:fillRect b="0" l="0" r="0" t="0"/>
            </a:stretch>
          </a:blipFill>
          <a:ln>
            <a:noFill/>
          </a:ln>
        </p:spPr>
      </p:sp>
      <p:sp>
        <p:nvSpPr>
          <p:cNvPr id="55" name="Google Shape;55;p6"/>
          <p:cNvSpPr/>
          <p:nvPr/>
        </p:nvSpPr>
        <p:spPr>
          <a:xfrm>
            <a:off x="-2643572" y="3363768"/>
            <a:ext cx="5715000" cy="4114800"/>
          </a:xfrm>
          <a:custGeom>
            <a:rect b="b" l="l" r="r" t="t"/>
            <a:pathLst>
              <a:path extrusionOk="0" h="8229600" w="11430000">
                <a:moveTo>
                  <a:pt x="0" y="0"/>
                </a:moveTo>
                <a:lnTo>
                  <a:pt x="11430000" y="0"/>
                </a:lnTo>
                <a:lnTo>
                  <a:pt x="11430000" y="8229600"/>
                </a:lnTo>
                <a:lnTo>
                  <a:pt x="0" y="8229600"/>
                </a:lnTo>
                <a:lnTo>
                  <a:pt x="0" y="0"/>
                </a:lnTo>
                <a:close/>
              </a:path>
            </a:pathLst>
          </a:custGeom>
          <a:blipFill rotWithShape="1">
            <a:blip r:embed="rId5">
              <a:alphaModFix/>
            </a:blip>
            <a:stretch>
              <a:fillRect b="0" l="0" r="0" t="0"/>
            </a:stretch>
          </a:blipFill>
          <a:ln>
            <a:noFill/>
          </a:ln>
        </p:spPr>
      </p:sp>
      <p:sp>
        <p:nvSpPr>
          <p:cNvPr id="56" name="Google Shape;5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7" name="Google Shape;5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8" name="Shape 58"/>
        <p:cNvGrpSpPr/>
        <p:nvPr/>
      </p:nvGrpSpPr>
      <p:grpSpPr>
        <a:xfrm>
          <a:off x="0" y="0"/>
          <a:ext cx="0" cy="0"/>
          <a:chOff x="0" y="0"/>
          <a:chExt cx="0" cy="0"/>
        </a:xfrm>
      </p:grpSpPr>
      <p:sp>
        <p:nvSpPr>
          <p:cNvPr id="59" name="Google Shape;59;p7"/>
          <p:cNvSpPr/>
          <p:nvPr>
            <p:ph idx="2" type="pic"/>
          </p:nvPr>
        </p:nvSpPr>
        <p:spPr>
          <a:xfrm>
            <a:off x="5578925" y="-38875"/>
            <a:ext cx="3565200" cy="5143500"/>
          </a:xfrm>
          <a:prstGeom prst="rect">
            <a:avLst/>
          </a:prstGeom>
          <a:noFill/>
          <a:ln>
            <a:noFill/>
          </a:ln>
        </p:spPr>
      </p:sp>
      <p:sp>
        <p:nvSpPr>
          <p:cNvPr id="60" name="Google Shape;60;p7"/>
          <p:cNvSpPr txBox="1"/>
          <p:nvPr>
            <p:ph type="title"/>
          </p:nvPr>
        </p:nvSpPr>
        <p:spPr>
          <a:xfrm>
            <a:off x="490250" y="450150"/>
            <a:ext cx="49527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61" name="Google Shape;6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2" name="Google Shape;62;p7"/>
          <p:cNvSpPr/>
          <p:nvPr/>
        </p:nvSpPr>
        <p:spPr>
          <a:xfrm>
            <a:off x="-1655093" y="4569516"/>
            <a:ext cx="7279857" cy="4477111"/>
          </a:xfrm>
          <a:custGeom>
            <a:rect b="b" l="l" r="r" t="t"/>
            <a:pathLst>
              <a:path extrusionOk="0" h="8954223" w="14559713">
                <a:moveTo>
                  <a:pt x="0" y="0"/>
                </a:moveTo>
                <a:lnTo>
                  <a:pt x="14559712" y="0"/>
                </a:lnTo>
                <a:lnTo>
                  <a:pt x="14559712" y="8954223"/>
                </a:lnTo>
                <a:lnTo>
                  <a:pt x="0" y="8954223"/>
                </a:lnTo>
                <a:lnTo>
                  <a:pt x="0" y="0"/>
                </a:lnTo>
                <a:close/>
              </a:path>
            </a:pathLst>
          </a:custGeom>
          <a:blipFill rotWithShape="1">
            <a:blip r:embed="rId2">
              <a:alphaModFix/>
            </a:blip>
            <a:stretch>
              <a:fillRect b="0" l="0" r="0" t="0"/>
            </a:stretch>
          </a:blipFill>
          <a:ln>
            <a:noFill/>
          </a:ln>
        </p:spPr>
      </p:sp>
      <p:sp>
        <p:nvSpPr>
          <p:cNvPr id="63" name="Google Shape;63;p7"/>
          <p:cNvSpPr/>
          <p:nvPr/>
        </p:nvSpPr>
        <p:spPr>
          <a:xfrm>
            <a:off x="-1713749" y="-1977800"/>
            <a:ext cx="8115300" cy="2830211"/>
          </a:xfrm>
          <a:custGeom>
            <a:rect b="b" l="l" r="r" t="t"/>
            <a:pathLst>
              <a:path extrusionOk="0" h="5660422" w="16230600">
                <a:moveTo>
                  <a:pt x="0" y="0"/>
                </a:moveTo>
                <a:lnTo>
                  <a:pt x="16230600" y="0"/>
                </a:lnTo>
                <a:lnTo>
                  <a:pt x="16230600" y="5660422"/>
                </a:lnTo>
                <a:lnTo>
                  <a:pt x="0" y="5660422"/>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4" name="Shape 64"/>
        <p:cNvGrpSpPr/>
        <p:nvPr/>
      </p:nvGrpSpPr>
      <p:grpSpPr>
        <a:xfrm>
          <a:off x="0" y="0"/>
          <a:ext cx="0" cy="0"/>
          <a:chOff x="0" y="0"/>
          <a:chExt cx="0" cy="0"/>
        </a:xfrm>
      </p:grpSpPr>
      <p:sp>
        <p:nvSpPr>
          <p:cNvPr id="65" name="Google Shape;65;p8"/>
          <p:cNvSpPr/>
          <p:nvPr/>
        </p:nvSpPr>
        <p:spPr>
          <a:xfrm>
            <a:off x="-2440623" y="2273817"/>
            <a:ext cx="5909946" cy="4114800"/>
          </a:xfrm>
          <a:custGeom>
            <a:rect b="b" l="l" r="r" t="t"/>
            <a:pathLst>
              <a:path extrusionOk="0" h="8229600" w="11819892">
                <a:moveTo>
                  <a:pt x="0" y="0"/>
                </a:moveTo>
                <a:lnTo>
                  <a:pt x="11819892" y="0"/>
                </a:lnTo>
                <a:lnTo>
                  <a:pt x="11819892" y="8229600"/>
                </a:lnTo>
                <a:lnTo>
                  <a:pt x="0" y="8229600"/>
                </a:lnTo>
                <a:lnTo>
                  <a:pt x="0" y="0"/>
                </a:lnTo>
                <a:close/>
              </a:path>
            </a:pathLst>
          </a:custGeom>
          <a:blipFill rotWithShape="1">
            <a:blip r:embed="rId2">
              <a:alphaModFix/>
            </a:blip>
            <a:stretch>
              <a:fillRect b="0" l="0" r="0" t="0"/>
            </a:stretch>
          </a:blipFill>
          <a:ln>
            <a:noFill/>
          </a:ln>
        </p:spPr>
      </p:sp>
      <p:sp>
        <p:nvSpPr>
          <p:cNvPr id="66" name="Google Shape;66;p8"/>
          <p:cNvSpPr/>
          <p:nvPr/>
        </p:nvSpPr>
        <p:spPr>
          <a:xfrm>
            <a:off x="7035287" y="-1840983"/>
            <a:ext cx="4438997" cy="4114800"/>
          </a:xfrm>
          <a:custGeom>
            <a:rect b="b" l="l" r="r" t="t"/>
            <a:pathLst>
              <a:path extrusionOk="0" h="8229600" w="8877993">
                <a:moveTo>
                  <a:pt x="0" y="0"/>
                </a:moveTo>
                <a:lnTo>
                  <a:pt x="8877993" y="0"/>
                </a:lnTo>
                <a:lnTo>
                  <a:pt x="8877993" y="8229600"/>
                </a:lnTo>
                <a:lnTo>
                  <a:pt x="0" y="8229600"/>
                </a:lnTo>
                <a:lnTo>
                  <a:pt x="0" y="0"/>
                </a:lnTo>
                <a:close/>
              </a:path>
            </a:pathLst>
          </a:custGeom>
          <a:blipFill rotWithShape="1">
            <a:blip r:embed="rId3">
              <a:alphaModFix/>
            </a:blip>
            <a:stretch>
              <a:fillRect b="0" l="0" r="0" t="0"/>
            </a:stretch>
          </a:blipFill>
          <a:ln>
            <a:noFill/>
          </a:ln>
        </p:spPr>
      </p:sp>
      <p:sp>
        <p:nvSpPr>
          <p:cNvPr id="67" name="Google Shape;67;p8"/>
          <p:cNvSpPr/>
          <p:nvPr/>
        </p:nvSpPr>
        <p:spPr>
          <a:xfrm>
            <a:off x="-2088572" y="-2740941"/>
            <a:ext cx="4177146" cy="4114800"/>
          </a:xfrm>
          <a:custGeom>
            <a:rect b="b" l="l" r="r" t="t"/>
            <a:pathLst>
              <a:path extrusionOk="0" h="8229600" w="8354291">
                <a:moveTo>
                  <a:pt x="0" y="0"/>
                </a:moveTo>
                <a:lnTo>
                  <a:pt x="8354290" y="0"/>
                </a:lnTo>
                <a:lnTo>
                  <a:pt x="8354290" y="8229600"/>
                </a:lnTo>
                <a:lnTo>
                  <a:pt x="0" y="8229600"/>
                </a:lnTo>
                <a:lnTo>
                  <a:pt x="0" y="0"/>
                </a:lnTo>
                <a:close/>
              </a:path>
            </a:pathLst>
          </a:custGeom>
          <a:blipFill rotWithShape="1">
            <a:blip r:embed="rId4">
              <a:alphaModFix/>
            </a:blip>
            <a:stretch>
              <a:fillRect b="0" l="0" r="0" t="0"/>
            </a:stretch>
          </a:blipFill>
          <a:ln>
            <a:noFill/>
          </a:ln>
        </p:spPr>
      </p:sp>
      <p:sp>
        <p:nvSpPr>
          <p:cNvPr id="68" name="Google Shape;68;p8"/>
          <p:cNvSpPr txBox="1"/>
          <p:nvPr>
            <p:ph type="title"/>
          </p:nvPr>
        </p:nvSpPr>
        <p:spPr>
          <a:xfrm>
            <a:off x="155500" y="1233175"/>
            <a:ext cx="44166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69" name="Google Shape;69;p8"/>
          <p:cNvSpPr txBox="1"/>
          <p:nvPr>
            <p:ph idx="1" type="subTitle"/>
          </p:nvPr>
        </p:nvSpPr>
        <p:spPr>
          <a:xfrm>
            <a:off x="155500" y="2803075"/>
            <a:ext cx="43350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70" name="Google Shape;70;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1" name="Google Shape;71;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2" name="Shape 72"/>
        <p:cNvGrpSpPr/>
        <p:nvPr/>
      </p:nvGrpSpPr>
      <p:grpSpPr>
        <a:xfrm>
          <a:off x="0" y="0"/>
          <a:ext cx="0" cy="0"/>
          <a:chOff x="0" y="0"/>
          <a:chExt cx="0" cy="0"/>
        </a:xfrm>
      </p:grpSpPr>
      <p:sp>
        <p:nvSpPr>
          <p:cNvPr id="73" name="Google Shape;73;p9"/>
          <p:cNvSpPr/>
          <p:nvPr/>
        </p:nvSpPr>
        <p:spPr>
          <a:xfrm>
            <a:off x="2045018" y="2140332"/>
            <a:ext cx="5218354" cy="3570452"/>
          </a:xfrm>
          <a:custGeom>
            <a:rect b="b" l="l" r="r" t="t"/>
            <a:pathLst>
              <a:path extrusionOk="0" h="7140905" w="10436707">
                <a:moveTo>
                  <a:pt x="0" y="0"/>
                </a:moveTo>
                <a:lnTo>
                  <a:pt x="10436708" y="0"/>
                </a:lnTo>
                <a:lnTo>
                  <a:pt x="10436708" y="7140905"/>
                </a:lnTo>
                <a:lnTo>
                  <a:pt x="0" y="7140905"/>
                </a:lnTo>
                <a:lnTo>
                  <a:pt x="0" y="0"/>
                </a:lnTo>
                <a:close/>
              </a:path>
            </a:pathLst>
          </a:custGeom>
          <a:blipFill rotWithShape="1">
            <a:blip r:embed="rId2">
              <a:alphaModFix/>
            </a:blip>
            <a:stretch>
              <a:fillRect b="0" l="0" r="0" t="0"/>
            </a:stretch>
          </a:blipFill>
          <a:ln>
            <a:noFill/>
          </a:ln>
        </p:spPr>
      </p:sp>
      <p:sp>
        <p:nvSpPr>
          <p:cNvPr id="74" name="Google Shape;74;p9"/>
          <p:cNvSpPr/>
          <p:nvPr/>
        </p:nvSpPr>
        <p:spPr>
          <a:xfrm>
            <a:off x="5694377" y="4085290"/>
            <a:ext cx="4900269" cy="1625494"/>
          </a:xfrm>
          <a:custGeom>
            <a:rect b="b" l="l" r="r" t="t"/>
            <a:pathLst>
              <a:path extrusionOk="0" h="3250988" w="9800538">
                <a:moveTo>
                  <a:pt x="0" y="0"/>
                </a:moveTo>
                <a:lnTo>
                  <a:pt x="9800538" y="0"/>
                </a:lnTo>
                <a:lnTo>
                  <a:pt x="9800538" y="3250988"/>
                </a:lnTo>
                <a:lnTo>
                  <a:pt x="0" y="3250988"/>
                </a:lnTo>
                <a:lnTo>
                  <a:pt x="0" y="0"/>
                </a:lnTo>
                <a:close/>
              </a:path>
            </a:pathLst>
          </a:custGeom>
          <a:blipFill rotWithShape="1">
            <a:blip r:embed="rId3">
              <a:alphaModFix/>
            </a:blip>
            <a:stretch>
              <a:fillRect b="0" l="0" r="0" t="0"/>
            </a:stretch>
          </a:blipFill>
          <a:ln>
            <a:noFill/>
          </a:ln>
        </p:spPr>
      </p:sp>
      <p:sp>
        <p:nvSpPr>
          <p:cNvPr id="75" name="Google Shape;75;p9"/>
          <p:cNvSpPr/>
          <p:nvPr/>
        </p:nvSpPr>
        <p:spPr>
          <a:xfrm rot="6755872">
            <a:off x="-1666008" y="-2508282"/>
            <a:ext cx="5725991" cy="4122713"/>
          </a:xfrm>
          <a:custGeom>
            <a:rect b="b" l="l" r="r" t="t"/>
            <a:pathLst>
              <a:path extrusionOk="0" h="8229600" w="11430000">
                <a:moveTo>
                  <a:pt x="0" y="0"/>
                </a:moveTo>
                <a:lnTo>
                  <a:pt x="11430000" y="0"/>
                </a:lnTo>
                <a:lnTo>
                  <a:pt x="11430000" y="8229600"/>
                </a:lnTo>
                <a:lnTo>
                  <a:pt x="0" y="8229600"/>
                </a:lnTo>
                <a:lnTo>
                  <a:pt x="0" y="0"/>
                </a:lnTo>
                <a:close/>
              </a:path>
            </a:pathLst>
          </a:custGeom>
          <a:blipFill rotWithShape="1">
            <a:blip r:embed="rId4">
              <a:alphaModFix/>
            </a:blip>
            <a:stretch>
              <a:fillRect b="0" l="0" r="0" t="0"/>
            </a:stretch>
          </a:blipFill>
          <a:ln>
            <a:noFill/>
          </a:ln>
        </p:spPr>
      </p:sp>
      <p:sp>
        <p:nvSpPr>
          <p:cNvPr id="76" name="Google Shape;76;p9"/>
          <p:cNvSpPr/>
          <p:nvPr/>
        </p:nvSpPr>
        <p:spPr>
          <a:xfrm rot="-10178638">
            <a:off x="5530489" y="-1947500"/>
            <a:ext cx="5722496" cy="4120197"/>
          </a:xfrm>
          <a:custGeom>
            <a:rect b="b" l="l" r="r" t="t"/>
            <a:pathLst>
              <a:path extrusionOk="0" h="8229600" w="11430000">
                <a:moveTo>
                  <a:pt x="0" y="0"/>
                </a:moveTo>
                <a:lnTo>
                  <a:pt x="11430000" y="0"/>
                </a:lnTo>
                <a:lnTo>
                  <a:pt x="11430000" y="8229600"/>
                </a:lnTo>
                <a:lnTo>
                  <a:pt x="0" y="8229600"/>
                </a:lnTo>
                <a:lnTo>
                  <a:pt x="0" y="0"/>
                </a:lnTo>
                <a:close/>
              </a:path>
            </a:pathLst>
          </a:custGeom>
          <a:blipFill rotWithShape="1">
            <a:blip r:embed="rId4">
              <a:alphaModFix/>
            </a:blip>
            <a:stretch>
              <a:fillRect b="0" l="0" r="0" t="0"/>
            </a:stretch>
          </a:blipFill>
          <a:ln>
            <a:noFill/>
          </a:ln>
        </p:spPr>
      </p:sp>
      <p:sp>
        <p:nvSpPr>
          <p:cNvPr id="77" name="Google Shape;77;p9"/>
          <p:cNvSpPr/>
          <p:nvPr/>
        </p:nvSpPr>
        <p:spPr>
          <a:xfrm rot="4761767">
            <a:off x="-3110218" y="5231619"/>
            <a:ext cx="8133336" cy="2755168"/>
          </a:xfrm>
          <a:custGeom>
            <a:rect b="b" l="l" r="r" t="t"/>
            <a:pathLst>
              <a:path extrusionOk="0" h="5498116" w="16230600">
                <a:moveTo>
                  <a:pt x="0" y="0"/>
                </a:moveTo>
                <a:lnTo>
                  <a:pt x="16230600" y="0"/>
                </a:lnTo>
                <a:lnTo>
                  <a:pt x="16230600" y="5498115"/>
                </a:lnTo>
                <a:lnTo>
                  <a:pt x="0" y="5498115"/>
                </a:lnTo>
                <a:lnTo>
                  <a:pt x="0" y="0"/>
                </a:lnTo>
                <a:close/>
              </a:path>
            </a:pathLst>
          </a:custGeom>
          <a:blipFill rotWithShape="1">
            <a:blip r:embed="rId5">
              <a:alphaModFix/>
            </a:blip>
            <a:stretch>
              <a:fillRect b="0" l="0" r="0" t="0"/>
            </a:stretch>
          </a:blipFill>
          <a:ln>
            <a:noFill/>
          </a:ln>
        </p:spPr>
      </p:sp>
      <p:sp>
        <p:nvSpPr>
          <p:cNvPr id="78" name="Google Shape;78;p9"/>
          <p:cNvSpPr txBox="1"/>
          <p:nvPr>
            <p:ph idx="1" type="body"/>
          </p:nvPr>
        </p:nvSpPr>
        <p:spPr>
          <a:xfrm>
            <a:off x="1572600" y="572975"/>
            <a:ext cx="5998800" cy="605100"/>
          </a:xfrm>
          <a:prstGeom prst="rect">
            <a:avLst/>
          </a:prstGeom>
        </p:spPr>
        <p:txBody>
          <a:bodyPr anchorCtr="0" anchor="ctr" bIns="91425" lIns="91425" spcFirstLastPara="1" rIns="91425" wrap="square" tIns="91425">
            <a:normAutofit/>
          </a:bodyPr>
          <a:lstStyle>
            <a:lvl1pPr indent="-228600" lvl="0" marL="457200" algn="ctr">
              <a:lnSpc>
                <a:spcPct val="100000"/>
              </a:lnSpc>
              <a:spcBef>
                <a:spcPts val="0"/>
              </a:spcBef>
              <a:spcAft>
                <a:spcPts val="0"/>
              </a:spcAft>
              <a:buSzPts val="1800"/>
              <a:buNone/>
              <a:defRPr/>
            </a:lvl1pPr>
          </a:lstStyle>
          <a:p/>
        </p:txBody>
      </p:sp>
      <p:sp>
        <p:nvSpPr>
          <p:cNvPr id="79" name="Google Shape;79;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 name="Shape 80"/>
        <p:cNvGrpSpPr/>
        <p:nvPr/>
      </p:nvGrpSpPr>
      <p:grpSpPr>
        <a:xfrm>
          <a:off x="0" y="0"/>
          <a:ext cx="0" cy="0"/>
          <a:chOff x="0" y="0"/>
          <a:chExt cx="0" cy="0"/>
        </a:xfrm>
      </p:grpSpPr>
      <p:sp>
        <p:nvSpPr>
          <p:cNvPr id="81" name="Google Shape;81;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Kalam"/>
              <a:buNone/>
              <a:defRPr b="1" sz="2800">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Kalam"/>
              <a:buChar char="●"/>
              <a:defRPr b="1" sz="1800">
                <a:solidFill>
                  <a:schemeClr val="dk2"/>
                </a:solidFill>
                <a:latin typeface="Kalam"/>
                <a:ea typeface="Kalam"/>
                <a:cs typeface="Kalam"/>
                <a:sym typeface="Kalam"/>
              </a:defRPr>
            </a:lvl1pPr>
            <a:lvl2pPr indent="-317500" lvl="1" marL="914400">
              <a:lnSpc>
                <a:spcPct val="115000"/>
              </a:lnSpc>
              <a:spcBef>
                <a:spcPts val="0"/>
              </a:spcBef>
              <a:spcAft>
                <a:spcPts val="0"/>
              </a:spcAft>
              <a:buClr>
                <a:schemeClr val="dk2"/>
              </a:buClr>
              <a:buSzPts val="1400"/>
              <a:buFont typeface="Kalam"/>
              <a:buChar char="○"/>
              <a:defRPr b="1">
                <a:solidFill>
                  <a:schemeClr val="dk2"/>
                </a:solidFill>
                <a:latin typeface="Kalam"/>
                <a:ea typeface="Kalam"/>
                <a:cs typeface="Kalam"/>
                <a:sym typeface="Kalam"/>
              </a:defRPr>
            </a:lvl2pPr>
            <a:lvl3pPr indent="-317500" lvl="2" marL="13716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3pPr>
            <a:lvl4pPr indent="-317500" lvl="3" marL="18288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4pPr>
            <a:lvl5pPr indent="-317500" lvl="4" marL="22860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5pPr>
            <a:lvl6pPr indent="-317500" lvl="5" marL="27432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6pPr>
            <a:lvl7pPr indent="-317500" lvl="6" marL="32004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7pPr>
            <a:lvl8pPr indent="-317500" lvl="7" marL="36576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8pPr>
            <a:lvl9pPr indent="-317500" lvl="8" marL="41148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3.png"/><Relationship Id="rId9" Type="http://schemas.openxmlformats.org/officeDocument/2006/relationships/image" Target="../media/image1.png"/><Relationship Id="rId5" Type="http://schemas.openxmlformats.org/officeDocument/2006/relationships/image" Target="../media/image14.png"/><Relationship Id="rId6" Type="http://schemas.openxmlformats.org/officeDocument/2006/relationships/image" Target="../media/image5.png"/><Relationship Id="rId7" Type="http://schemas.openxmlformats.org/officeDocument/2006/relationships/image" Target="../media/image7.png"/><Relationship Id="rId8"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56.png"/><Relationship Id="rId4" Type="http://schemas.openxmlformats.org/officeDocument/2006/relationships/image" Target="../media/image44.png"/><Relationship Id="rId5" Type="http://schemas.openxmlformats.org/officeDocument/2006/relationships/image" Target="../media/image36.png"/><Relationship Id="rId6" Type="http://schemas.openxmlformats.org/officeDocument/2006/relationships/image" Target="../media/image49.png"/><Relationship Id="rId7" Type="http://schemas.openxmlformats.org/officeDocument/2006/relationships/image" Target="../media/image4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28.png"/><Relationship Id="rId5" Type="http://schemas.openxmlformats.org/officeDocument/2006/relationships/image" Target="../media/image31.png"/><Relationship Id="rId6" Type="http://schemas.openxmlformats.org/officeDocument/2006/relationships/image" Target="../media/image9.png"/><Relationship Id="rId7" Type="http://schemas.openxmlformats.org/officeDocument/2006/relationships/image" Target="../media/image8.png"/><Relationship Id="rId8"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26.png"/><Relationship Id="rId5" Type="http://schemas.openxmlformats.org/officeDocument/2006/relationships/image" Target="../media/image48.png"/><Relationship Id="rId6" Type="http://schemas.openxmlformats.org/officeDocument/2006/relationships/image" Target="../media/image6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57.png"/><Relationship Id="rId4" Type="http://schemas.openxmlformats.org/officeDocument/2006/relationships/image" Target="../media/image61.png"/><Relationship Id="rId5" Type="http://schemas.openxmlformats.org/officeDocument/2006/relationships/image" Target="../media/image5.png"/><Relationship Id="rId6" Type="http://schemas.openxmlformats.org/officeDocument/2006/relationships/image" Target="../media/image23.png"/><Relationship Id="rId7"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63.png"/><Relationship Id="rId4" Type="http://schemas.openxmlformats.org/officeDocument/2006/relationships/image" Target="../media/image44.png"/><Relationship Id="rId5" Type="http://schemas.openxmlformats.org/officeDocument/2006/relationships/image" Target="../media/image36.png"/><Relationship Id="rId6"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39.png"/><Relationship Id="rId4" Type="http://schemas.openxmlformats.org/officeDocument/2006/relationships/image" Target="../media/image23.png"/><Relationship Id="rId5" Type="http://schemas.openxmlformats.org/officeDocument/2006/relationships/image" Target="../media/image26.png"/><Relationship Id="rId6"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6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19.png"/><Relationship Id="rId4" Type="http://schemas.openxmlformats.org/officeDocument/2006/relationships/image" Target="../media/image10.png"/><Relationship Id="rId11" Type="http://schemas.openxmlformats.org/officeDocument/2006/relationships/image" Target="../media/image11.png"/><Relationship Id="rId10" Type="http://schemas.openxmlformats.org/officeDocument/2006/relationships/image" Target="../media/image42.png"/><Relationship Id="rId12" Type="http://schemas.openxmlformats.org/officeDocument/2006/relationships/image" Target="../media/image5.png"/><Relationship Id="rId9" Type="http://schemas.openxmlformats.org/officeDocument/2006/relationships/image" Target="../media/image8.png"/><Relationship Id="rId5" Type="http://schemas.openxmlformats.org/officeDocument/2006/relationships/image" Target="../media/image44.png"/><Relationship Id="rId6" Type="http://schemas.openxmlformats.org/officeDocument/2006/relationships/image" Target="../media/image58.png"/><Relationship Id="rId7" Type="http://schemas.openxmlformats.org/officeDocument/2006/relationships/image" Target="../media/image13.png"/><Relationship Id="rId8"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5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47.png"/><Relationship Id="rId4" Type="http://schemas.openxmlformats.org/officeDocument/2006/relationships/image" Target="../media/image19.png"/><Relationship Id="rId5" Type="http://schemas.openxmlformats.org/officeDocument/2006/relationships/image" Target="../media/image10.png"/><Relationship Id="rId6"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59.png"/><Relationship Id="rId4" Type="http://schemas.openxmlformats.org/officeDocument/2006/relationships/image" Target="../media/image29.png"/><Relationship Id="rId5" Type="http://schemas.openxmlformats.org/officeDocument/2006/relationships/image" Target="../media/image19.png"/><Relationship Id="rId6"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22.png"/><Relationship Id="rId5" Type="http://schemas.openxmlformats.org/officeDocument/2006/relationships/image" Target="../media/image6.png"/><Relationship Id="rId6" Type="http://schemas.openxmlformats.org/officeDocument/2006/relationships/image" Target="../media/image9.png"/><Relationship Id="rId7" Type="http://schemas.openxmlformats.org/officeDocument/2006/relationships/image" Target="../media/image1.png"/><Relationship Id="rId8" Type="http://schemas.openxmlformats.org/officeDocument/2006/relationships/image" Target="../media/image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54.png"/><Relationship Id="rId4" Type="http://schemas.openxmlformats.org/officeDocument/2006/relationships/image" Target="../media/image24.png"/><Relationship Id="rId5" Type="http://schemas.openxmlformats.org/officeDocument/2006/relationships/image" Target="../media/image2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23.png"/><Relationship Id="rId4" Type="http://schemas.openxmlformats.org/officeDocument/2006/relationships/image" Target="../media/image37.png"/><Relationship Id="rId5" Type="http://schemas.openxmlformats.org/officeDocument/2006/relationships/image" Target="../media/image27.png"/><Relationship Id="rId6" Type="http://schemas.openxmlformats.org/officeDocument/2006/relationships/image" Target="../media/image20.png"/><Relationship Id="rId7"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64.png"/><Relationship Id="rId4" Type="http://schemas.openxmlformats.org/officeDocument/2006/relationships/image" Target="../media/image42.png"/><Relationship Id="rId5" Type="http://schemas.openxmlformats.org/officeDocument/2006/relationships/image" Target="../media/image22.png"/><Relationship Id="rId6"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20.png"/><Relationship Id="rId4" Type="http://schemas.openxmlformats.org/officeDocument/2006/relationships/image" Target="../media/image8.png"/><Relationship Id="rId5" Type="http://schemas.openxmlformats.org/officeDocument/2006/relationships/image" Target="../media/image23.png"/><Relationship Id="rId6"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46.jpg"/><Relationship Id="rId4" Type="http://schemas.openxmlformats.org/officeDocument/2006/relationships/image" Target="../media/image50.jpg"/><Relationship Id="rId5" Type="http://schemas.openxmlformats.org/officeDocument/2006/relationships/image" Target="../media/image53.jpg"/><Relationship Id="rId6" Type="http://schemas.openxmlformats.org/officeDocument/2006/relationships/image" Target="../media/image11.png"/><Relationship Id="rId7"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1CF"/>
        </a:solidFill>
      </p:bgPr>
    </p:bg>
    <p:spTree>
      <p:nvGrpSpPr>
        <p:cNvPr id="85" name="Shape 85"/>
        <p:cNvGrpSpPr/>
        <p:nvPr/>
      </p:nvGrpSpPr>
      <p:grpSpPr>
        <a:xfrm>
          <a:off x="0" y="0"/>
          <a:ext cx="0" cy="0"/>
          <a:chOff x="0" y="0"/>
          <a:chExt cx="0" cy="0"/>
        </a:xfrm>
      </p:grpSpPr>
      <p:sp>
        <p:nvSpPr>
          <p:cNvPr id="86" name="Google Shape;86;p11"/>
          <p:cNvSpPr/>
          <p:nvPr/>
        </p:nvSpPr>
        <p:spPr>
          <a:xfrm>
            <a:off x="-3496983" y="2131742"/>
            <a:ext cx="8115300" cy="3644371"/>
          </a:xfrm>
          <a:custGeom>
            <a:rect b="b" l="l" r="r" t="t"/>
            <a:pathLst>
              <a:path extrusionOk="0" h="7288742" w="16230600">
                <a:moveTo>
                  <a:pt x="0" y="0"/>
                </a:moveTo>
                <a:lnTo>
                  <a:pt x="16230600" y="0"/>
                </a:lnTo>
                <a:lnTo>
                  <a:pt x="16230600" y="7288742"/>
                </a:lnTo>
                <a:lnTo>
                  <a:pt x="0" y="7288742"/>
                </a:lnTo>
                <a:lnTo>
                  <a:pt x="0" y="0"/>
                </a:lnTo>
                <a:close/>
              </a:path>
            </a:pathLst>
          </a:custGeom>
          <a:blipFill rotWithShape="1">
            <a:blip r:embed="rId3">
              <a:alphaModFix/>
            </a:blip>
            <a:stretch>
              <a:fillRect b="0" l="0" r="0" t="0"/>
            </a:stretch>
          </a:blipFill>
          <a:ln>
            <a:noFill/>
          </a:ln>
        </p:spPr>
      </p:sp>
      <p:sp>
        <p:nvSpPr>
          <p:cNvPr id="87" name="Google Shape;87;p11"/>
          <p:cNvSpPr/>
          <p:nvPr/>
        </p:nvSpPr>
        <p:spPr>
          <a:xfrm>
            <a:off x="-3716017" y="-1369778"/>
            <a:ext cx="8115300" cy="3644371"/>
          </a:xfrm>
          <a:custGeom>
            <a:rect b="b" l="l" r="r" t="t"/>
            <a:pathLst>
              <a:path extrusionOk="0" h="7288742" w="16230600">
                <a:moveTo>
                  <a:pt x="0" y="0"/>
                </a:moveTo>
                <a:lnTo>
                  <a:pt x="16230600" y="0"/>
                </a:lnTo>
                <a:lnTo>
                  <a:pt x="16230600" y="7288742"/>
                </a:lnTo>
                <a:lnTo>
                  <a:pt x="0" y="7288742"/>
                </a:lnTo>
                <a:lnTo>
                  <a:pt x="0" y="0"/>
                </a:lnTo>
                <a:close/>
              </a:path>
            </a:pathLst>
          </a:custGeom>
          <a:blipFill rotWithShape="1">
            <a:blip r:embed="rId3">
              <a:alphaModFix/>
            </a:blip>
            <a:stretch>
              <a:fillRect b="0" l="0" r="0" t="0"/>
            </a:stretch>
          </a:blipFill>
          <a:ln>
            <a:noFill/>
          </a:ln>
        </p:spPr>
      </p:sp>
      <p:sp>
        <p:nvSpPr>
          <p:cNvPr id="88" name="Google Shape;88;p11"/>
          <p:cNvSpPr/>
          <p:nvPr/>
        </p:nvSpPr>
        <p:spPr>
          <a:xfrm>
            <a:off x="-449878" y="3494732"/>
            <a:ext cx="6875263" cy="2268837"/>
          </a:xfrm>
          <a:custGeom>
            <a:rect b="b" l="l" r="r" t="t"/>
            <a:pathLst>
              <a:path extrusionOk="0" h="4537673" w="13750526">
                <a:moveTo>
                  <a:pt x="0" y="0"/>
                </a:moveTo>
                <a:lnTo>
                  <a:pt x="13750526" y="0"/>
                </a:lnTo>
                <a:lnTo>
                  <a:pt x="13750526" y="4537674"/>
                </a:lnTo>
                <a:lnTo>
                  <a:pt x="0" y="4537674"/>
                </a:lnTo>
                <a:lnTo>
                  <a:pt x="0" y="0"/>
                </a:lnTo>
                <a:close/>
              </a:path>
            </a:pathLst>
          </a:custGeom>
          <a:blipFill rotWithShape="1">
            <a:blip r:embed="rId4">
              <a:alphaModFix/>
            </a:blip>
            <a:stretch>
              <a:fillRect b="0" l="0" r="0" t="0"/>
            </a:stretch>
          </a:blipFill>
          <a:ln>
            <a:noFill/>
          </a:ln>
        </p:spPr>
      </p:sp>
      <p:sp>
        <p:nvSpPr>
          <p:cNvPr id="89" name="Google Shape;89;p11"/>
          <p:cNvSpPr/>
          <p:nvPr/>
        </p:nvSpPr>
        <p:spPr>
          <a:xfrm>
            <a:off x="5018523" y="0"/>
            <a:ext cx="4125477" cy="5457097"/>
          </a:xfrm>
          <a:custGeom>
            <a:rect b="b" l="l" r="r" t="t"/>
            <a:pathLst>
              <a:path extrusionOk="0" h="10914194" w="8250954">
                <a:moveTo>
                  <a:pt x="0" y="0"/>
                </a:moveTo>
                <a:lnTo>
                  <a:pt x="8250954" y="0"/>
                </a:lnTo>
                <a:lnTo>
                  <a:pt x="8250954" y="10914194"/>
                </a:lnTo>
                <a:lnTo>
                  <a:pt x="0" y="10914194"/>
                </a:lnTo>
                <a:lnTo>
                  <a:pt x="0" y="0"/>
                </a:lnTo>
                <a:close/>
              </a:path>
            </a:pathLst>
          </a:custGeom>
          <a:blipFill rotWithShape="1">
            <a:blip r:embed="rId5">
              <a:alphaModFix/>
            </a:blip>
            <a:stretch>
              <a:fillRect b="0" l="0" r="0" t="-10488"/>
            </a:stretch>
          </a:blipFill>
          <a:ln>
            <a:noFill/>
          </a:ln>
        </p:spPr>
      </p:sp>
      <p:sp>
        <p:nvSpPr>
          <p:cNvPr id="90" name="Google Shape;90;p11"/>
          <p:cNvSpPr/>
          <p:nvPr/>
        </p:nvSpPr>
        <p:spPr>
          <a:xfrm>
            <a:off x="-3247027" y="1896527"/>
            <a:ext cx="5909946" cy="4114800"/>
          </a:xfrm>
          <a:custGeom>
            <a:rect b="b" l="l" r="r" t="t"/>
            <a:pathLst>
              <a:path extrusionOk="0" h="8229600" w="11819892">
                <a:moveTo>
                  <a:pt x="0" y="0"/>
                </a:moveTo>
                <a:lnTo>
                  <a:pt x="11819892" y="0"/>
                </a:lnTo>
                <a:lnTo>
                  <a:pt x="11819892" y="8229600"/>
                </a:lnTo>
                <a:lnTo>
                  <a:pt x="0" y="8229600"/>
                </a:lnTo>
                <a:lnTo>
                  <a:pt x="0" y="0"/>
                </a:lnTo>
                <a:close/>
              </a:path>
            </a:pathLst>
          </a:custGeom>
          <a:blipFill rotWithShape="1">
            <a:blip r:embed="rId6">
              <a:alphaModFix/>
            </a:blip>
            <a:stretch>
              <a:fillRect b="0" l="0" r="0" t="0"/>
            </a:stretch>
          </a:blipFill>
          <a:ln>
            <a:noFill/>
          </a:ln>
        </p:spPr>
      </p:sp>
      <p:sp>
        <p:nvSpPr>
          <p:cNvPr id="91" name="Google Shape;91;p11"/>
          <p:cNvSpPr/>
          <p:nvPr/>
        </p:nvSpPr>
        <p:spPr>
          <a:xfrm>
            <a:off x="975075" y="4434815"/>
            <a:ext cx="8115300" cy="2769346"/>
          </a:xfrm>
          <a:custGeom>
            <a:rect b="b" l="l" r="r" t="t"/>
            <a:pathLst>
              <a:path extrusionOk="0" h="5538692" w="16230600">
                <a:moveTo>
                  <a:pt x="0" y="0"/>
                </a:moveTo>
                <a:lnTo>
                  <a:pt x="16230600" y="0"/>
                </a:lnTo>
                <a:lnTo>
                  <a:pt x="16230600" y="5538693"/>
                </a:lnTo>
                <a:lnTo>
                  <a:pt x="0" y="5538693"/>
                </a:lnTo>
                <a:lnTo>
                  <a:pt x="0" y="0"/>
                </a:lnTo>
                <a:close/>
              </a:path>
            </a:pathLst>
          </a:custGeom>
          <a:blipFill rotWithShape="1">
            <a:blip r:embed="rId7">
              <a:alphaModFix/>
            </a:blip>
            <a:stretch>
              <a:fillRect b="0" l="0" r="0" t="0"/>
            </a:stretch>
          </a:blipFill>
          <a:ln>
            <a:noFill/>
          </a:ln>
        </p:spPr>
      </p:sp>
      <p:sp>
        <p:nvSpPr>
          <p:cNvPr id="92" name="Google Shape;92;p11"/>
          <p:cNvSpPr/>
          <p:nvPr/>
        </p:nvSpPr>
        <p:spPr>
          <a:xfrm>
            <a:off x="8455662" y="1737172"/>
            <a:ext cx="1072749" cy="1851769"/>
          </a:xfrm>
          <a:custGeom>
            <a:rect b="b" l="l" r="r" t="t"/>
            <a:pathLst>
              <a:path extrusionOk="0" h="3703537" w="2145497">
                <a:moveTo>
                  <a:pt x="0" y="0"/>
                </a:moveTo>
                <a:lnTo>
                  <a:pt x="2145497" y="0"/>
                </a:lnTo>
                <a:lnTo>
                  <a:pt x="2145497" y="3703537"/>
                </a:lnTo>
                <a:lnTo>
                  <a:pt x="0" y="3703537"/>
                </a:lnTo>
                <a:lnTo>
                  <a:pt x="0" y="0"/>
                </a:lnTo>
                <a:close/>
              </a:path>
            </a:pathLst>
          </a:custGeom>
          <a:blipFill rotWithShape="1">
            <a:blip r:embed="rId8">
              <a:alphaModFix/>
            </a:blip>
            <a:stretch>
              <a:fillRect b="0" l="0" r="0" t="0"/>
            </a:stretch>
          </a:blipFill>
          <a:ln>
            <a:noFill/>
          </a:ln>
        </p:spPr>
      </p:sp>
      <p:sp>
        <p:nvSpPr>
          <p:cNvPr id="93" name="Google Shape;93;p11"/>
          <p:cNvSpPr/>
          <p:nvPr/>
        </p:nvSpPr>
        <p:spPr>
          <a:xfrm>
            <a:off x="8017627" y="44758"/>
            <a:ext cx="1072749" cy="1851769"/>
          </a:xfrm>
          <a:custGeom>
            <a:rect b="b" l="l" r="r" t="t"/>
            <a:pathLst>
              <a:path extrusionOk="0" h="3703537" w="2145497">
                <a:moveTo>
                  <a:pt x="0" y="0"/>
                </a:moveTo>
                <a:lnTo>
                  <a:pt x="2145497" y="0"/>
                </a:lnTo>
                <a:lnTo>
                  <a:pt x="2145497" y="3703537"/>
                </a:lnTo>
                <a:lnTo>
                  <a:pt x="0" y="3703537"/>
                </a:lnTo>
                <a:lnTo>
                  <a:pt x="0" y="0"/>
                </a:lnTo>
                <a:close/>
              </a:path>
            </a:pathLst>
          </a:custGeom>
          <a:blipFill rotWithShape="1">
            <a:blip r:embed="rId8">
              <a:alphaModFix/>
            </a:blip>
            <a:stretch>
              <a:fillRect b="0" l="0" r="0" t="0"/>
            </a:stretch>
          </a:blipFill>
          <a:ln>
            <a:noFill/>
          </a:ln>
        </p:spPr>
      </p:sp>
      <p:sp>
        <p:nvSpPr>
          <p:cNvPr id="94" name="Google Shape;94;p11"/>
          <p:cNvSpPr/>
          <p:nvPr/>
        </p:nvSpPr>
        <p:spPr>
          <a:xfrm rot="-8605464">
            <a:off x="3811254" y="-1596915"/>
            <a:ext cx="2640894" cy="1975214"/>
          </a:xfrm>
          <a:custGeom>
            <a:rect b="b" l="l" r="r" t="t"/>
            <a:pathLst>
              <a:path extrusionOk="0" h="3950428" w="5281788">
                <a:moveTo>
                  <a:pt x="0" y="0"/>
                </a:moveTo>
                <a:lnTo>
                  <a:pt x="5281787" y="0"/>
                </a:lnTo>
                <a:lnTo>
                  <a:pt x="5281787" y="3950428"/>
                </a:lnTo>
                <a:lnTo>
                  <a:pt x="0" y="3950428"/>
                </a:lnTo>
                <a:lnTo>
                  <a:pt x="0" y="0"/>
                </a:lnTo>
                <a:close/>
              </a:path>
            </a:pathLst>
          </a:custGeom>
          <a:blipFill rotWithShape="1">
            <a:blip r:embed="rId9">
              <a:alphaModFix/>
            </a:blip>
            <a:stretch>
              <a:fillRect b="0" l="0" r="0" t="0"/>
            </a:stretch>
          </a:blipFill>
          <a:ln>
            <a:noFill/>
          </a:ln>
        </p:spPr>
      </p:sp>
      <p:sp>
        <p:nvSpPr>
          <p:cNvPr id="95" name="Google Shape;95;p11"/>
          <p:cNvSpPr txBox="1"/>
          <p:nvPr/>
        </p:nvSpPr>
        <p:spPr>
          <a:xfrm>
            <a:off x="771412" y="961988"/>
            <a:ext cx="4700596" cy="735398"/>
          </a:xfrm>
          <a:prstGeom prst="rect">
            <a:avLst/>
          </a:prstGeom>
          <a:noFill/>
          <a:ln>
            <a:noFill/>
          </a:ln>
        </p:spPr>
        <p:txBody>
          <a:bodyPr anchorCtr="0" anchor="t" bIns="0" lIns="0" spcFirstLastPara="1" rIns="0" wrap="square" tIns="0">
            <a:spAutoFit/>
          </a:bodyPr>
          <a:lstStyle/>
          <a:p>
            <a:pPr indent="0" lvl="0" marL="0" marR="0" rtl="0" algn="ctr">
              <a:lnSpc>
                <a:spcPct val="139990"/>
              </a:lnSpc>
              <a:spcBef>
                <a:spcPts val="0"/>
              </a:spcBef>
              <a:spcAft>
                <a:spcPts val="0"/>
              </a:spcAft>
              <a:buNone/>
            </a:pPr>
            <a:r>
              <a:rPr b="1" i="0" lang="en" sz="4300" u="none" cap="none" strike="noStrike">
                <a:solidFill>
                  <a:srgbClr val="C4895D"/>
                </a:solidFill>
                <a:latin typeface="Kalam"/>
                <a:ea typeface="Kalam"/>
                <a:cs typeface="Kalam"/>
                <a:sym typeface="Kalam"/>
              </a:rPr>
              <a:t>Philosophy of</a:t>
            </a:r>
            <a:endParaRPr sz="700"/>
          </a:p>
        </p:txBody>
      </p:sp>
      <p:sp>
        <p:nvSpPr>
          <p:cNvPr id="96" name="Google Shape;96;p11"/>
          <p:cNvSpPr txBox="1"/>
          <p:nvPr/>
        </p:nvSpPr>
        <p:spPr>
          <a:xfrm>
            <a:off x="718542" y="1564036"/>
            <a:ext cx="4928218" cy="1186068"/>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1" i="0" lang="en" sz="6900" u="none" cap="none" strike="noStrike">
                <a:solidFill>
                  <a:srgbClr val="436434"/>
                </a:solidFill>
                <a:latin typeface="Kalam"/>
                <a:ea typeface="Kalam"/>
                <a:cs typeface="Kalam"/>
                <a:sym typeface="Kalam"/>
              </a:rPr>
              <a:t>BUDDHISM</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1CF"/>
        </a:solidFill>
      </p:bgPr>
    </p:bg>
    <p:spTree>
      <p:nvGrpSpPr>
        <p:cNvPr id="226" name="Shape 226"/>
        <p:cNvGrpSpPr/>
        <p:nvPr/>
      </p:nvGrpSpPr>
      <p:grpSpPr>
        <a:xfrm>
          <a:off x="0" y="0"/>
          <a:ext cx="0" cy="0"/>
          <a:chOff x="0" y="0"/>
          <a:chExt cx="0" cy="0"/>
        </a:xfrm>
      </p:grpSpPr>
      <p:pic>
        <p:nvPicPr>
          <p:cNvPr id="227" name="Google Shape;227;p20"/>
          <p:cNvPicPr preferRelativeResize="0"/>
          <p:nvPr/>
        </p:nvPicPr>
        <p:blipFill rotWithShape="1">
          <a:blip r:embed="rId3">
            <a:alphaModFix/>
          </a:blip>
          <a:srcRect b="3779" l="0" r="0" t="3807"/>
          <a:stretch/>
        </p:blipFill>
        <p:spPr>
          <a:xfrm>
            <a:off x="5336700" y="0"/>
            <a:ext cx="3807324" cy="5143500"/>
          </a:xfrm>
          <a:prstGeom prst="rect">
            <a:avLst/>
          </a:prstGeom>
          <a:noFill/>
          <a:ln>
            <a:noFill/>
          </a:ln>
        </p:spPr>
      </p:pic>
      <p:sp>
        <p:nvSpPr>
          <p:cNvPr id="228" name="Google Shape;228;p20"/>
          <p:cNvSpPr/>
          <p:nvPr/>
        </p:nvSpPr>
        <p:spPr>
          <a:xfrm>
            <a:off x="-754534" y="-1002196"/>
            <a:ext cx="8115300" cy="3033094"/>
          </a:xfrm>
          <a:custGeom>
            <a:rect b="b" l="l" r="r" t="t"/>
            <a:pathLst>
              <a:path extrusionOk="0" h="6066187" w="16230600">
                <a:moveTo>
                  <a:pt x="0" y="0"/>
                </a:moveTo>
                <a:lnTo>
                  <a:pt x="16230600" y="0"/>
                </a:lnTo>
                <a:lnTo>
                  <a:pt x="16230600" y="6066186"/>
                </a:lnTo>
                <a:lnTo>
                  <a:pt x="0" y="6066186"/>
                </a:lnTo>
                <a:lnTo>
                  <a:pt x="0" y="0"/>
                </a:lnTo>
                <a:close/>
              </a:path>
            </a:pathLst>
          </a:custGeom>
          <a:blipFill rotWithShape="1">
            <a:blip r:embed="rId4">
              <a:alphaModFix/>
            </a:blip>
            <a:stretch>
              <a:fillRect b="0" l="0" r="0" t="0"/>
            </a:stretch>
          </a:blipFill>
          <a:ln>
            <a:noFill/>
          </a:ln>
        </p:spPr>
      </p:sp>
      <p:sp>
        <p:nvSpPr>
          <p:cNvPr id="229" name="Google Shape;229;p20"/>
          <p:cNvSpPr/>
          <p:nvPr/>
        </p:nvSpPr>
        <p:spPr>
          <a:xfrm>
            <a:off x="3303116" y="-474875"/>
            <a:ext cx="2378456" cy="2117406"/>
          </a:xfrm>
          <a:custGeom>
            <a:rect b="b" l="l" r="r" t="t"/>
            <a:pathLst>
              <a:path extrusionOk="0" h="4234812" w="4756912">
                <a:moveTo>
                  <a:pt x="0" y="0"/>
                </a:moveTo>
                <a:lnTo>
                  <a:pt x="4756912" y="0"/>
                </a:lnTo>
                <a:lnTo>
                  <a:pt x="4756912" y="4234811"/>
                </a:lnTo>
                <a:lnTo>
                  <a:pt x="0" y="4234811"/>
                </a:lnTo>
                <a:lnTo>
                  <a:pt x="0" y="0"/>
                </a:lnTo>
                <a:close/>
              </a:path>
            </a:pathLst>
          </a:custGeom>
          <a:blipFill rotWithShape="1">
            <a:blip r:embed="rId5">
              <a:alphaModFix/>
            </a:blip>
            <a:stretch>
              <a:fillRect b="0" l="0" r="0" t="0"/>
            </a:stretch>
          </a:blipFill>
          <a:ln>
            <a:noFill/>
          </a:ln>
        </p:spPr>
      </p:sp>
      <p:sp>
        <p:nvSpPr>
          <p:cNvPr id="230" name="Google Shape;230;p20"/>
          <p:cNvSpPr/>
          <p:nvPr/>
        </p:nvSpPr>
        <p:spPr>
          <a:xfrm>
            <a:off x="5681572" y="-1721303"/>
            <a:ext cx="4695920" cy="4114800"/>
          </a:xfrm>
          <a:custGeom>
            <a:rect b="b" l="l" r="r" t="t"/>
            <a:pathLst>
              <a:path extrusionOk="0" h="8229600" w="9391840">
                <a:moveTo>
                  <a:pt x="0" y="0"/>
                </a:moveTo>
                <a:lnTo>
                  <a:pt x="9391840" y="0"/>
                </a:lnTo>
                <a:lnTo>
                  <a:pt x="9391840" y="8229600"/>
                </a:lnTo>
                <a:lnTo>
                  <a:pt x="0" y="8229600"/>
                </a:lnTo>
                <a:lnTo>
                  <a:pt x="0" y="0"/>
                </a:lnTo>
                <a:close/>
              </a:path>
            </a:pathLst>
          </a:custGeom>
          <a:blipFill rotWithShape="1">
            <a:blip r:embed="rId6">
              <a:alphaModFix/>
            </a:blip>
            <a:stretch>
              <a:fillRect b="0" l="0" r="0" t="0"/>
            </a:stretch>
          </a:blipFill>
          <a:ln>
            <a:noFill/>
          </a:ln>
        </p:spPr>
      </p:sp>
      <p:sp>
        <p:nvSpPr>
          <p:cNvPr id="231" name="Google Shape;231;p20"/>
          <p:cNvSpPr/>
          <p:nvPr/>
        </p:nvSpPr>
        <p:spPr>
          <a:xfrm>
            <a:off x="-2778588" y="4419458"/>
            <a:ext cx="8115300" cy="4098227"/>
          </a:xfrm>
          <a:custGeom>
            <a:rect b="b" l="l" r="r" t="t"/>
            <a:pathLst>
              <a:path extrusionOk="0" h="8196453" w="16230600">
                <a:moveTo>
                  <a:pt x="0" y="0"/>
                </a:moveTo>
                <a:lnTo>
                  <a:pt x="16230600" y="0"/>
                </a:lnTo>
                <a:lnTo>
                  <a:pt x="16230600" y="8196453"/>
                </a:lnTo>
                <a:lnTo>
                  <a:pt x="0" y="8196453"/>
                </a:lnTo>
                <a:lnTo>
                  <a:pt x="0" y="0"/>
                </a:lnTo>
                <a:close/>
              </a:path>
            </a:pathLst>
          </a:custGeom>
          <a:blipFill rotWithShape="1">
            <a:blip r:embed="rId7">
              <a:alphaModFix/>
            </a:blip>
            <a:stretch>
              <a:fillRect b="0" l="0" r="0" t="0"/>
            </a:stretch>
          </a:blipFill>
          <a:ln>
            <a:noFill/>
          </a:ln>
        </p:spPr>
      </p:sp>
      <p:sp>
        <p:nvSpPr>
          <p:cNvPr id="232" name="Google Shape;232;p20"/>
          <p:cNvSpPr txBox="1"/>
          <p:nvPr/>
        </p:nvSpPr>
        <p:spPr>
          <a:xfrm>
            <a:off x="533400" y="4000590"/>
            <a:ext cx="2013044" cy="343662"/>
          </a:xfrm>
          <a:prstGeom prst="rect">
            <a:avLst/>
          </a:prstGeom>
          <a:noFill/>
          <a:ln>
            <a:noFill/>
          </a:ln>
        </p:spPr>
        <p:txBody>
          <a:bodyPr anchorCtr="0" anchor="t" bIns="0" lIns="0" spcFirstLastPara="1" rIns="0" wrap="square" tIns="0">
            <a:spAutoFit/>
          </a:bodyPr>
          <a:lstStyle/>
          <a:p>
            <a:pPr indent="0" lvl="0" marL="0" marR="0" rtl="0" algn="l">
              <a:lnSpc>
                <a:spcPct val="161000"/>
              </a:lnSpc>
              <a:spcBef>
                <a:spcPts val="0"/>
              </a:spcBef>
              <a:spcAft>
                <a:spcPts val="0"/>
              </a:spcAft>
              <a:buNone/>
            </a:pPr>
            <a:r>
              <a:rPr b="1" i="0" lang="en" sz="900" u="none" cap="none" strike="noStrike">
                <a:solidFill>
                  <a:srgbClr val="436434"/>
                </a:solidFill>
                <a:latin typeface="Nunito"/>
                <a:ea typeface="Nunito"/>
                <a:cs typeface="Nunito"/>
                <a:sym typeface="Nunito"/>
              </a:rPr>
              <a:t>Lorem ipsum dolor sit amet, consectetur adipiscing elit.</a:t>
            </a:r>
            <a:endParaRPr sz="700"/>
          </a:p>
        </p:txBody>
      </p:sp>
      <p:sp>
        <p:nvSpPr>
          <p:cNvPr id="233" name="Google Shape;233;p20"/>
          <p:cNvSpPr txBox="1"/>
          <p:nvPr/>
        </p:nvSpPr>
        <p:spPr>
          <a:xfrm>
            <a:off x="533400" y="3590439"/>
            <a:ext cx="1392824" cy="2984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800" u="none" cap="none" strike="noStrike">
                <a:solidFill>
                  <a:srgbClr val="C4895D"/>
                </a:solidFill>
                <a:latin typeface="Kalam"/>
                <a:ea typeface="Kalam"/>
                <a:cs typeface="Kalam"/>
                <a:sym typeface="Kalam"/>
              </a:rPr>
              <a:t>Main Point</a:t>
            </a:r>
            <a:endParaRPr sz="700"/>
          </a:p>
        </p:txBody>
      </p:sp>
      <p:sp>
        <p:nvSpPr>
          <p:cNvPr id="234" name="Google Shape;234;p20"/>
          <p:cNvSpPr txBox="1"/>
          <p:nvPr/>
        </p:nvSpPr>
        <p:spPr>
          <a:xfrm>
            <a:off x="533400" y="2962198"/>
            <a:ext cx="2013044" cy="343662"/>
          </a:xfrm>
          <a:prstGeom prst="rect">
            <a:avLst/>
          </a:prstGeom>
          <a:noFill/>
          <a:ln>
            <a:noFill/>
          </a:ln>
        </p:spPr>
        <p:txBody>
          <a:bodyPr anchorCtr="0" anchor="t" bIns="0" lIns="0" spcFirstLastPara="1" rIns="0" wrap="square" tIns="0">
            <a:spAutoFit/>
          </a:bodyPr>
          <a:lstStyle/>
          <a:p>
            <a:pPr indent="0" lvl="0" marL="0" marR="0" rtl="0" algn="l">
              <a:lnSpc>
                <a:spcPct val="161000"/>
              </a:lnSpc>
              <a:spcBef>
                <a:spcPts val="0"/>
              </a:spcBef>
              <a:spcAft>
                <a:spcPts val="0"/>
              </a:spcAft>
              <a:buNone/>
            </a:pPr>
            <a:r>
              <a:rPr b="1" i="0" lang="en" sz="900" u="none" cap="none" strike="noStrike">
                <a:solidFill>
                  <a:srgbClr val="436434"/>
                </a:solidFill>
                <a:latin typeface="Nunito"/>
                <a:ea typeface="Nunito"/>
                <a:cs typeface="Nunito"/>
                <a:sym typeface="Nunito"/>
              </a:rPr>
              <a:t>Lorem ipsum dolor sit amet, consectetur adipiscing elit.</a:t>
            </a:r>
            <a:endParaRPr sz="700"/>
          </a:p>
        </p:txBody>
      </p:sp>
      <p:sp>
        <p:nvSpPr>
          <p:cNvPr id="235" name="Google Shape;235;p20"/>
          <p:cNvSpPr txBox="1"/>
          <p:nvPr/>
        </p:nvSpPr>
        <p:spPr>
          <a:xfrm>
            <a:off x="533400" y="2552048"/>
            <a:ext cx="1392824" cy="2984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800" u="none" cap="none" strike="noStrike">
                <a:solidFill>
                  <a:srgbClr val="C4895D"/>
                </a:solidFill>
                <a:latin typeface="Kalam"/>
                <a:ea typeface="Kalam"/>
                <a:cs typeface="Kalam"/>
                <a:sym typeface="Kalam"/>
              </a:rPr>
              <a:t>Main Point</a:t>
            </a:r>
            <a:endParaRPr sz="700"/>
          </a:p>
        </p:txBody>
      </p:sp>
      <p:sp>
        <p:nvSpPr>
          <p:cNvPr id="236" name="Google Shape;236;p20"/>
          <p:cNvSpPr txBox="1"/>
          <p:nvPr/>
        </p:nvSpPr>
        <p:spPr>
          <a:xfrm>
            <a:off x="2954661" y="4000590"/>
            <a:ext cx="2013044" cy="343662"/>
          </a:xfrm>
          <a:prstGeom prst="rect">
            <a:avLst/>
          </a:prstGeom>
          <a:noFill/>
          <a:ln>
            <a:noFill/>
          </a:ln>
        </p:spPr>
        <p:txBody>
          <a:bodyPr anchorCtr="0" anchor="t" bIns="0" lIns="0" spcFirstLastPara="1" rIns="0" wrap="square" tIns="0">
            <a:spAutoFit/>
          </a:bodyPr>
          <a:lstStyle/>
          <a:p>
            <a:pPr indent="0" lvl="0" marL="0" marR="0" rtl="0" algn="l">
              <a:lnSpc>
                <a:spcPct val="161000"/>
              </a:lnSpc>
              <a:spcBef>
                <a:spcPts val="0"/>
              </a:spcBef>
              <a:spcAft>
                <a:spcPts val="0"/>
              </a:spcAft>
              <a:buNone/>
            </a:pPr>
            <a:r>
              <a:rPr b="1" i="0" lang="en" sz="900" u="none" cap="none" strike="noStrike">
                <a:solidFill>
                  <a:srgbClr val="436434"/>
                </a:solidFill>
                <a:latin typeface="Nunito"/>
                <a:ea typeface="Nunito"/>
                <a:cs typeface="Nunito"/>
                <a:sym typeface="Nunito"/>
              </a:rPr>
              <a:t>Lorem ipsum dolor sit amet, consectetur adipiscing elit.</a:t>
            </a:r>
            <a:endParaRPr sz="700"/>
          </a:p>
        </p:txBody>
      </p:sp>
      <p:sp>
        <p:nvSpPr>
          <p:cNvPr id="237" name="Google Shape;237;p20"/>
          <p:cNvSpPr txBox="1"/>
          <p:nvPr/>
        </p:nvSpPr>
        <p:spPr>
          <a:xfrm>
            <a:off x="2954661" y="3590439"/>
            <a:ext cx="1392823" cy="2984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800" u="none" cap="none" strike="noStrike">
                <a:solidFill>
                  <a:srgbClr val="C4895D"/>
                </a:solidFill>
                <a:latin typeface="Kalam"/>
                <a:ea typeface="Kalam"/>
                <a:cs typeface="Kalam"/>
                <a:sym typeface="Kalam"/>
              </a:rPr>
              <a:t>Main Point</a:t>
            </a:r>
            <a:endParaRPr sz="700"/>
          </a:p>
        </p:txBody>
      </p:sp>
      <p:sp>
        <p:nvSpPr>
          <p:cNvPr id="238" name="Google Shape;238;p20"/>
          <p:cNvSpPr txBox="1"/>
          <p:nvPr/>
        </p:nvSpPr>
        <p:spPr>
          <a:xfrm>
            <a:off x="2954661" y="2962198"/>
            <a:ext cx="2013044" cy="343662"/>
          </a:xfrm>
          <a:prstGeom prst="rect">
            <a:avLst/>
          </a:prstGeom>
          <a:noFill/>
          <a:ln>
            <a:noFill/>
          </a:ln>
        </p:spPr>
        <p:txBody>
          <a:bodyPr anchorCtr="0" anchor="t" bIns="0" lIns="0" spcFirstLastPara="1" rIns="0" wrap="square" tIns="0">
            <a:spAutoFit/>
          </a:bodyPr>
          <a:lstStyle/>
          <a:p>
            <a:pPr indent="0" lvl="0" marL="0" marR="0" rtl="0" algn="l">
              <a:lnSpc>
                <a:spcPct val="161000"/>
              </a:lnSpc>
              <a:spcBef>
                <a:spcPts val="0"/>
              </a:spcBef>
              <a:spcAft>
                <a:spcPts val="0"/>
              </a:spcAft>
              <a:buNone/>
            </a:pPr>
            <a:r>
              <a:rPr b="1" i="0" lang="en" sz="900" u="none" cap="none" strike="noStrike">
                <a:solidFill>
                  <a:srgbClr val="436434"/>
                </a:solidFill>
                <a:latin typeface="Nunito"/>
                <a:ea typeface="Nunito"/>
                <a:cs typeface="Nunito"/>
                <a:sym typeface="Nunito"/>
              </a:rPr>
              <a:t>Lorem ipsum dolor sit amet, consectetur adipiscing elit.</a:t>
            </a:r>
            <a:endParaRPr sz="700"/>
          </a:p>
        </p:txBody>
      </p:sp>
      <p:sp>
        <p:nvSpPr>
          <p:cNvPr id="239" name="Google Shape;239;p20"/>
          <p:cNvSpPr txBox="1"/>
          <p:nvPr/>
        </p:nvSpPr>
        <p:spPr>
          <a:xfrm>
            <a:off x="2954661" y="2552048"/>
            <a:ext cx="1392823" cy="2984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800" u="none" cap="none" strike="noStrike">
                <a:solidFill>
                  <a:srgbClr val="C4895D"/>
                </a:solidFill>
                <a:latin typeface="Kalam"/>
                <a:ea typeface="Kalam"/>
                <a:cs typeface="Kalam"/>
                <a:sym typeface="Kalam"/>
              </a:rPr>
              <a:t>Main Point</a:t>
            </a:r>
            <a:endParaRPr sz="700"/>
          </a:p>
        </p:txBody>
      </p:sp>
      <p:sp>
        <p:nvSpPr>
          <p:cNvPr id="240" name="Google Shape;240;p20"/>
          <p:cNvSpPr txBox="1"/>
          <p:nvPr/>
        </p:nvSpPr>
        <p:spPr>
          <a:xfrm>
            <a:off x="514350" y="727861"/>
            <a:ext cx="3446832" cy="1247740"/>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None/>
            </a:pPr>
            <a:r>
              <a:rPr b="1" i="0" lang="en" sz="3600" u="none" cap="none" strike="noStrike">
                <a:solidFill>
                  <a:srgbClr val="436434"/>
                </a:solidFill>
                <a:latin typeface="Kalam"/>
                <a:ea typeface="Kalam"/>
                <a:cs typeface="Kalam"/>
                <a:sym typeface="Kalam"/>
              </a:rPr>
              <a:t>ADD YOUR</a:t>
            </a:r>
            <a:endParaRPr sz="700"/>
          </a:p>
          <a:p>
            <a:pPr indent="0" lvl="0" marL="0" marR="0" rtl="0" algn="l">
              <a:lnSpc>
                <a:spcPct val="140022"/>
              </a:lnSpc>
              <a:spcBef>
                <a:spcPts val="0"/>
              </a:spcBef>
              <a:spcAft>
                <a:spcPts val="0"/>
              </a:spcAft>
              <a:buNone/>
            </a:pPr>
            <a:r>
              <a:rPr b="1" i="0" lang="en" sz="3600" u="none" cap="none" strike="noStrike">
                <a:solidFill>
                  <a:srgbClr val="436434"/>
                </a:solidFill>
                <a:latin typeface="Kalam"/>
                <a:ea typeface="Kalam"/>
                <a:cs typeface="Kalam"/>
                <a:sym typeface="Kalam"/>
              </a:rPr>
              <a:t>TITLE HERE</a:t>
            </a:r>
            <a:endParaRPr sz="7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1CF"/>
        </a:solidFill>
      </p:bgPr>
    </p:bg>
    <p:spTree>
      <p:nvGrpSpPr>
        <p:cNvPr id="244" name="Shape 244"/>
        <p:cNvGrpSpPr/>
        <p:nvPr/>
      </p:nvGrpSpPr>
      <p:grpSpPr>
        <a:xfrm>
          <a:off x="0" y="0"/>
          <a:ext cx="0" cy="0"/>
          <a:chOff x="0" y="0"/>
          <a:chExt cx="0" cy="0"/>
        </a:xfrm>
      </p:grpSpPr>
      <p:sp>
        <p:nvSpPr>
          <p:cNvPr id="245" name="Google Shape;245;p21"/>
          <p:cNvSpPr/>
          <p:nvPr/>
        </p:nvSpPr>
        <p:spPr>
          <a:xfrm>
            <a:off x="393504" y="4219752"/>
            <a:ext cx="8115300" cy="2749058"/>
          </a:xfrm>
          <a:custGeom>
            <a:rect b="b" l="l" r="r" t="t"/>
            <a:pathLst>
              <a:path extrusionOk="0" h="5498116" w="16230600">
                <a:moveTo>
                  <a:pt x="0" y="0"/>
                </a:moveTo>
                <a:lnTo>
                  <a:pt x="16230600" y="0"/>
                </a:lnTo>
                <a:lnTo>
                  <a:pt x="16230600" y="5498116"/>
                </a:lnTo>
                <a:lnTo>
                  <a:pt x="0" y="5498116"/>
                </a:lnTo>
                <a:lnTo>
                  <a:pt x="0" y="0"/>
                </a:lnTo>
                <a:close/>
              </a:path>
            </a:pathLst>
          </a:custGeom>
          <a:blipFill rotWithShape="1">
            <a:blip r:embed="rId3">
              <a:alphaModFix/>
            </a:blip>
            <a:stretch>
              <a:fillRect b="0" l="0" r="0" t="0"/>
            </a:stretch>
          </a:blipFill>
          <a:ln>
            <a:noFill/>
          </a:ln>
        </p:spPr>
      </p:sp>
      <p:sp>
        <p:nvSpPr>
          <p:cNvPr id="246" name="Google Shape;246;p21"/>
          <p:cNvSpPr/>
          <p:nvPr/>
        </p:nvSpPr>
        <p:spPr>
          <a:xfrm>
            <a:off x="5913236" y="2902698"/>
            <a:ext cx="3933851" cy="2691583"/>
          </a:xfrm>
          <a:custGeom>
            <a:rect b="b" l="l" r="r" t="t"/>
            <a:pathLst>
              <a:path extrusionOk="0" h="5383165" w="7867702">
                <a:moveTo>
                  <a:pt x="0" y="0"/>
                </a:moveTo>
                <a:lnTo>
                  <a:pt x="7867702" y="0"/>
                </a:lnTo>
                <a:lnTo>
                  <a:pt x="7867702" y="5383165"/>
                </a:lnTo>
                <a:lnTo>
                  <a:pt x="0" y="5383165"/>
                </a:lnTo>
                <a:lnTo>
                  <a:pt x="0" y="0"/>
                </a:lnTo>
                <a:close/>
              </a:path>
            </a:pathLst>
          </a:custGeom>
          <a:blipFill rotWithShape="1">
            <a:blip r:embed="rId4">
              <a:alphaModFix/>
            </a:blip>
            <a:stretch>
              <a:fillRect b="0" l="0" r="0" t="0"/>
            </a:stretch>
          </a:blipFill>
          <a:ln>
            <a:noFill/>
          </a:ln>
        </p:spPr>
      </p:sp>
      <p:sp>
        <p:nvSpPr>
          <p:cNvPr id="247" name="Google Shape;247;p21"/>
          <p:cNvSpPr/>
          <p:nvPr/>
        </p:nvSpPr>
        <p:spPr>
          <a:xfrm>
            <a:off x="-974990" y="3068862"/>
            <a:ext cx="3933851" cy="2691583"/>
          </a:xfrm>
          <a:custGeom>
            <a:rect b="b" l="l" r="r" t="t"/>
            <a:pathLst>
              <a:path extrusionOk="0" h="5383165" w="7867702">
                <a:moveTo>
                  <a:pt x="0" y="0"/>
                </a:moveTo>
                <a:lnTo>
                  <a:pt x="7867702" y="0"/>
                </a:lnTo>
                <a:lnTo>
                  <a:pt x="7867702" y="5383165"/>
                </a:lnTo>
                <a:lnTo>
                  <a:pt x="0" y="5383165"/>
                </a:lnTo>
                <a:lnTo>
                  <a:pt x="0" y="0"/>
                </a:lnTo>
                <a:close/>
              </a:path>
            </a:pathLst>
          </a:custGeom>
          <a:blipFill rotWithShape="1">
            <a:blip r:embed="rId5">
              <a:alphaModFix/>
            </a:blip>
            <a:stretch>
              <a:fillRect b="0" l="0" r="0" t="0"/>
            </a:stretch>
          </a:blipFill>
          <a:ln>
            <a:noFill/>
          </a:ln>
        </p:spPr>
      </p:sp>
      <p:sp>
        <p:nvSpPr>
          <p:cNvPr id="248" name="Google Shape;248;p21"/>
          <p:cNvSpPr/>
          <p:nvPr/>
        </p:nvSpPr>
        <p:spPr>
          <a:xfrm>
            <a:off x="-2986311" y="-595924"/>
            <a:ext cx="5433830" cy="4114800"/>
          </a:xfrm>
          <a:custGeom>
            <a:rect b="b" l="l" r="r" t="t"/>
            <a:pathLst>
              <a:path extrusionOk="0" h="8229600" w="10867660">
                <a:moveTo>
                  <a:pt x="0" y="0"/>
                </a:moveTo>
                <a:lnTo>
                  <a:pt x="10867660" y="0"/>
                </a:lnTo>
                <a:lnTo>
                  <a:pt x="10867660" y="8229600"/>
                </a:lnTo>
                <a:lnTo>
                  <a:pt x="0" y="8229600"/>
                </a:lnTo>
                <a:lnTo>
                  <a:pt x="0" y="0"/>
                </a:lnTo>
                <a:close/>
              </a:path>
            </a:pathLst>
          </a:custGeom>
          <a:blipFill rotWithShape="1">
            <a:blip r:embed="rId6">
              <a:alphaModFix/>
            </a:blip>
            <a:stretch>
              <a:fillRect b="0" l="0" r="0" t="0"/>
            </a:stretch>
          </a:blipFill>
          <a:ln>
            <a:noFill/>
          </a:ln>
        </p:spPr>
      </p:sp>
      <p:sp>
        <p:nvSpPr>
          <p:cNvPr id="249" name="Google Shape;249;p21"/>
          <p:cNvSpPr/>
          <p:nvPr/>
        </p:nvSpPr>
        <p:spPr>
          <a:xfrm>
            <a:off x="7226635" y="-2393508"/>
            <a:ext cx="4177146" cy="4114800"/>
          </a:xfrm>
          <a:custGeom>
            <a:rect b="b" l="l" r="r" t="t"/>
            <a:pathLst>
              <a:path extrusionOk="0" h="8229600" w="8354291">
                <a:moveTo>
                  <a:pt x="0" y="0"/>
                </a:moveTo>
                <a:lnTo>
                  <a:pt x="8354291" y="0"/>
                </a:lnTo>
                <a:lnTo>
                  <a:pt x="8354291" y="8229600"/>
                </a:lnTo>
                <a:lnTo>
                  <a:pt x="0" y="8229600"/>
                </a:lnTo>
                <a:lnTo>
                  <a:pt x="0" y="0"/>
                </a:lnTo>
                <a:close/>
              </a:path>
            </a:pathLst>
          </a:custGeom>
          <a:blipFill rotWithShape="1">
            <a:blip r:embed="rId7">
              <a:alphaModFix/>
            </a:blip>
            <a:stretch>
              <a:fillRect b="0" l="0" r="0" t="0"/>
            </a:stretch>
          </a:blipFill>
          <a:ln>
            <a:noFill/>
          </a:ln>
        </p:spPr>
      </p:sp>
      <p:sp>
        <p:nvSpPr>
          <p:cNvPr id="250" name="Google Shape;250;p21"/>
          <p:cNvSpPr/>
          <p:nvPr/>
        </p:nvSpPr>
        <p:spPr>
          <a:xfrm>
            <a:off x="-4908617" y="-797957"/>
            <a:ext cx="8115300" cy="1767332"/>
          </a:xfrm>
          <a:custGeom>
            <a:rect b="b" l="l" r="r" t="t"/>
            <a:pathLst>
              <a:path extrusionOk="0" h="3534664" w="16230600">
                <a:moveTo>
                  <a:pt x="0" y="0"/>
                </a:moveTo>
                <a:lnTo>
                  <a:pt x="16230600" y="0"/>
                </a:lnTo>
                <a:lnTo>
                  <a:pt x="16230600" y="3534664"/>
                </a:lnTo>
                <a:lnTo>
                  <a:pt x="0" y="3534664"/>
                </a:lnTo>
                <a:lnTo>
                  <a:pt x="0" y="0"/>
                </a:lnTo>
                <a:close/>
              </a:path>
            </a:pathLst>
          </a:custGeom>
          <a:blipFill rotWithShape="1">
            <a:blip r:embed="rId8">
              <a:alphaModFix/>
            </a:blip>
            <a:stretch>
              <a:fillRect b="0" l="0" r="0" t="0"/>
            </a:stretch>
          </a:blipFill>
          <a:ln>
            <a:noFill/>
          </a:ln>
        </p:spPr>
      </p:sp>
      <p:sp>
        <p:nvSpPr>
          <p:cNvPr id="251" name="Google Shape;251;p21"/>
          <p:cNvSpPr txBox="1"/>
          <p:nvPr/>
        </p:nvSpPr>
        <p:spPr>
          <a:xfrm>
            <a:off x="626809" y="1041235"/>
            <a:ext cx="7828478" cy="614328"/>
          </a:xfrm>
          <a:prstGeom prst="rect">
            <a:avLst/>
          </a:prstGeom>
          <a:noFill/>
          <a:ln>
            <a:noFill/>
          </a:ln>
        </p:spPr>
        <p:txBody>
          <a:bodyPr anchorCtr="0" anchor="t" bIns="0" lIns="0" spcFirstLastPara="1" rIns="0" wrap="square" tIns="0">
            <a:spAutoFit/>
          </a:bodyPr>
          <a:lstStyle/>
          <a:p>
            <a:pPr indent="0" lvl="0" marL="0" marR="0" rtl="0" algn="ctr">
              <a:lnSpc>
                <a:spcPct val="140022"/>
              </a:lnSpc>
              <a:spcBef>
                <a:spcPts val="0"/>
              </a:spcBef>
              <a:spcAft>
                <a:spcPts val="0"/>
              </a:spcAft>
              <a:buNone/>
            </a:pPr>
            <a:r>
              <a:rPr b="1" i="0" lang="en" sz="3600" u="none" cap="none" strike="noStrike">
                <a:solidFill>
                  <a:srgbClr val="436434"/>
                </a:solidFill>
                <a:latin typeface="Kalam"/>
                <a:ea typeface="Kalam"/>
                <a:cs typeface="Kalam"/>
                <a:sym typeface="Kalam"/>
              </a:rPr>
              <a:t>WRITE YOUR TOPIC</a:t>
            </a:r>
            <a:endParaRPr sz="700"/>
          </a:p>
        </p:txBody>
      </p:sp>
      <p:sp>
        <p:nvSpPr>
          <p:cNvPr id="252" name="Google Shape;252;p21"/>
          <p:cNvSpPr txBox="1"/>
          <p:nvPr/>
        </p:nvSpPr>
        <p:spPr>
          <a:xfrm>
            <a:off x="3690000" y="670925"/>
            <a:ext cx="17640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800" u="none" cap="none" strike="noStrike">
                <a:solidFill>
                  <a:srgbClr val="C4895D"/>
                </a:solidFill>
                <a:latin typeface="Kalam"/>
                <a:ea typeface="Kalam"/>
                <a:cs typeface="Kalam"/>
                <a:sym typeface="Kalam"/>
              </a:rPr>
              <a:t>Add a header</a:t>
            </a:r>
            <a:endParaRPr sz="700"/>
          </a:p>
        </p:txBody>
      </p:sp>
      <p:sp>
        <p:nvSpPr>
          <p:cNvPr id="253" name="Google Shape;253;p21"/>
          <p:cNvSpPr txBox="1"/>
          <p:nvPr/>
        </p:nvSpPr>
        <p:spPr>
          <a:xfrm>
            <a:off x="2526776" y="2293627"/>
            <a:ext cx="1763700" cy="15930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1" i="0" lang="en" sz="900" u="none" cap="none" strike="noStrike">
                <a:solidFill>
                  <a:srgbClr val="436434"/>
                </a:solidFill>
                <a:latin typeface="Nunito"/>
                <a:ea typeface="Nunito"/>
                <a:cs typeface="Nunito"/>
                <a:sym typeface="Nunito"/>
              </a:rPr>
              <a:t>Presentation are communication tools that can be used as demontrations, lectures, reports, and more. it is mostly presented before an audience. It serves a variety of purposes, making presentations powerful tools for convincing and teaching.</a:t>
            </a:r>
            <a:endParaRPr sz="700"/>
          </a:p>
        </p:txBody>
      </p:sp>
      <p:sp>
        <p:nvSpPr>
          <p:cNvPr id="254" name="Google Shape;254;p21"/>
          <p:cNvSpPr txBox="1"/>
          <p:nvPr/>
        </p:nvSpPr>
        <p:spPr>
          <a:xfrm>
            <a:off x="4791482" y="2293627"/>
            <a:ext cx="1763700" cy="15930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1" i="0" lang="en" sz="900" u="none" cap="none" strike="noStrike">
                <a:solidFill>
                  <a:srgbClr val="436434"/>
                </a:solidFill>
                <a:latin typeface="Nunito"/>
                <a:ea typeface="Nunito"/>
                <a:cs typeface="Nunito"/>
                <a:sym typeface="Nunito"/>
              </a:rPr>
              <a:t>Presentation are communication tools that can be used as demontrations, lectures, reports, and more. it is mostly presented before an audience. It serves a variety of purposes, making presentations powerful tools for convincing and teaching.</a:t>
            </a:r>
            <a:endParaRPr sz="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1CF"/>
        </a:solidFill>
      </p:bgPr>
    </p:bg>
    <p:spTree>
      <p:nvGrpSpPr>
        <p:cNvPr id="258" name="Shape 258"/>
        <p:cNvGrpSpPr/>
        <p:nvPr/>
      </p:nvGrpSpPr>
      <p:grpSpPr>
        <a:xfrm>
          <a:off x="0" y="0"/>
          <a:ext cx="0" cy="0"/>
          <a:chOff x="0" y="0"/>
          <a:chExt cx="0" cy="0"/>
        </a:xfrm>
      </p:grpSpPr>
      <p:sp>
        <p:nvSpPr>
          <p:cNvPr id="259" name="Google Shape;259;p22"/>
          <p:cNvSpPr/>
          <p:nvPr/>
        </p:nvSpPr>
        <p:spPr>
          <a:xfrm>
            <a:off x="-398601" y="-356757"/>
            <a:ext cx="3045085" cy="1742213"/>
          </a:xfrm>
          <a:custGeom>
            <a:rect b="b" l="l" r="r" t="t"/>
            <a:pathLst>
              <a:path extrusionOk="0" h="3484425" w="6090169">
                <a:moveTo>
                  <a:pt x="0" y="0"/>
                </a:moveTo>
                <a:lnTo>
                  <a:pt x="6090169" y="0"/>
                </a:lnTo>
                <a:lnTo>
                  <a:pt x="6090169" y="3484426"/>
                </a:lnTo>
                <a:lnTo>
                  <a:pt x="0" y="3484426"/>
                </a:lnTo>
                <a:lnTo>
                  <a:pt x="0" y="0"/>
                </a:lnTo>
                <a:close/>
              </a:path>
            </a:pathLst>
          </a:custGeom>
          <a:blipFill rotWithShape="1">
            <a:blip r:embed="rId3">
              <a:alphaModFix/>
            </a:blip>
            <a:stretch>
              <a:fillRect b="0" l="0" r="0" t="0"/>
            </a:stretch>
          </a:blipFill>
          <a:ln>
            <a:noFill/>
          </a:ln>
        </p:spPr>
      </p:sp>
      <p:sp>
        <p:nvSpPr>
          <p:cNvPr id="260" name="Google Shape;260;p22"/>
          <p:cNvSpPr/>
          <p:nvPr/>
        </p:nvSpPr>
        <p:spPr>
          <a:xfrm>
            <a:off x="6386233" y="4629150"/>
            <a:ext cx="4649491" cy="4114800"/>
          </a:xfrm>
          <a:custGeom>
            <a:rect b="b" l="l" r="r" t="t"/>
            <a:pathLst>
              <a:path extrusionOk="0" h="8229600" w="9298983">
                <a:moveTo>
                  <a:pt x="0" y="0"/>
                </a:moveTo>
                <a:lnTo>
                  <a:pt x="9298983" y="0"/>
                </a:lnTo>
                <a:lnTo>
                  <a:pt x="9298983" y="8229600"/>
                </a:lnTo>
                <a:lnTo>
                  <a:pt x="0" y="8229600"/>
                </a:lnTo>
                <a:lnTo>
                  <a:pt x="0" y="0"/>
                </a:lnTo>
                <a:close/>
              </a:path>
            </a:pathLst>
          </a:custGeom>
          <a:blipFill rotWithShape="1">
            <a:blip r:embed="rId4">
              <a:alphaModFix/>
            </a:blip>
            <a:stretch>
              <a:fillRect b="0" l="0" r="0" t="0"/>
            </a:stretch>
          </a:blipFill>
          <a:ln>
            <a:noFill/>
          </a:ln>
        </p:spPr>
      </p:sp>
      <p:sp>
        <p:nvSpPr>
          <p:cNvPr id="261" name="Google Shape;261;p22"/>
          <p:cNvSpPr/>
          <p:nvPr/>
        </p:nvSpPr>
        <p:spPr>
          <a:xfrm>
            <a:off x="-3543300" y="3478175"/>
            <a:ext cx="8115300" cy="3208375"/>
          </a:xfrm>
          <a:custGeom>
            <a:rect b="b" l="l" r="r" t="t"/>
            <a:pathLst>
              <a:path extrusionOk="0" h="6416749" w="16230600">
                <a:moveTo>
                  <a:pt x="0" y="0"/>
                </a:moveTo>
                <a:lnTo>
                  <a:pt x="16230600" y="0"/>
                </a:lnTo>
                <a:lnTo>
                  <a:pt x="16230600" y="6416749"/>
                </a:lnTo>
                <a:lnTo>
                  <a:pt x="0" y="6416749"/>
                </a:lnTo>
                <a:lnTo>
                  <a:pt x="0" y="0"/>
                </a:lnTo>
                <a:close/>
              </a:path>
            </a:pathLst>
          </a:custGeom>
          <a:blipFill rotWithShape="1">
            <a:blip r:embed="rId5">
              <a:alphaModFix/>
            </a:blip>
            <a:stretch>
              <a:fillRect b="0" l="0" r="0" t="0"/>
            </a:stretch>
          </a:blipFill>
          <a:ln>
            <a:noFill/>
          </a:ln>
        </p:spPr>
      </p:sp>
      <p:sp>
        <p:nvSpPr>
          <p:cNvPr id="262" name="Google Shape;262;p22"/>
          <p:cNvSpPr/>
          <p:nvPr/>
        </p:nvSpPr>
        <p:spPr>
          <a:xfrm>
            <a:off x="3647042" y="-1907027"/>
            <a:ext cx="8115300" cy="3208375"/>
          </a:xfrm>
          <a:custGeom>
            <a:rect b="b" l="l" r="r" t="t"/>
            <a:pathLst>
              <a:path extrusionOk="0" h="6416749" w="16230600">
                <a:moveTo>
                  <a:pt x="0" y="0"/>
                </a:moveTo>
                <a:lnTo>
                  <a:pt x="16230600" y="0"/>
                </a:lnTo>
                <a:lnTo>
                  <a:pt x="16230600" y="6416749"/>
                </a:lnTo>
                <a:lnTo>
                  <a:pt x="0" y="6416749"/>
                </a:lnTo>
                <a:lnTo>
                  <a:pt x="0" y="0"/>
                </a:lnTo>
                <a:close/>
              </a:path>
            </a:pathLst>
          </a:custGeom>
          <a:blipFill rotWithShape="1">
            <a:blip r:embed="rId5">
              <a:alphaModFix/>
            </a:blip>
            <a:stretch>
              <a:fillRect b="0" l="0" r="0" t="0"/>
            </a:stretch>
          </a:blipFill>
          <a:ln>
            <a:noFill/>
          </a:ln>
        </p:spPr>
      </p:sp>
      <p:sp>
        <p:nvSpPr>
          <p:cNvPr id="263" name="Google Shape;263;p22"/>
          <p:cNvSpPr txBox="1"/>
          <p:nvPr/>
        </p:nvSpPr>
        <p:spPr>
          <a:xfrm>
            <a:off x="7472116" y="2252858"/>
            <a:ext cx="1952193" cy="2984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800" u="none" cap="none" strike="noStrike">
                <a:solidFill>
                  <a:srgbClr val="C4895D"/>
                </a:solidFill>
                <a:latin typeface="Kalam"/>
                <a:ea typeface="Kalam"/>
                <a:cs typeface="Kalam"/>
                <a:sym typeface="Kalam"/>
              </a:rPr>
              <a:t>Main Point</a:t>
            </a:r>
            <a:endParaRPr sz="700"/>
          </a:p>
        </p:txBody>
      </p:sp>
      <p:sp>
        <p:nvSpPr>
          <p:cNvPr id="264" name="Google Shape;264;p22"/>
          <p:cNvSpPr txBox="1"/>
          <p:nvPr/>
        </p:nvSpPr>
        <p:spPr>
          <a:xfrm>
            <a:off x="7472116" y="2733536"/>
            <a:ext cx="1382100" cy="11775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1" i="0" lang="en" sz="900" u="none" cap="none" strike="noStrike">
                <a:solidFill>
                  <a:srgbClr val="436434"/>
                </a:solidFill>
                <a:latin typeface="Nunito"/>
                <a:ea typeface="Nunito"/>
                <a:cs typeface="Nunito"/>
                <a:sym typeface="Nunito"/>
              </a:rPr>
              <a:t>Lorem ipsum dolor sit amet, consectetur adipiscing elit, sed do eiusmod tempor incididunt ut labore et dolore magna aliqua. </a:t>
            </a:r>
            <a:endParaRPr sz="700"/>
          </a:p>
        </p:txBody>
      </p:sp>
      <p:sp>
        <p:nvSpPr>
          <p:cNvPr id="265" name="Google Shape;265;p22"/>
          <p:cNvSpPr txBox="1"/>
          <p:nvPr/>
        </p:nvSpPr>
        <p:spPr>
          <a:xfrm>
            <a:off x="289882" y="2733536"/>
            <a:ext cx="1382100" cy="1177500"/>
          </a:xfrm>
          <a:prstGeom prst="rect">
            <a:avLst/>
          </a:prstGeom>
          <a:noFill/>
          <a:ln>
            <a:noFill/>
          </a:ln>
        </p:spPr>
        <p:txBody>
          <a:bodyPr anchorCtr="0" anchor="t" bIns="0" lIns="0" spcFirstLastPara="1" rIns="0" wrap="square" tIns="0">
            <a:spAutoFit/>
          </a:bodyPr>
          <a:lstStyle/>
          <a:p>
            <a:pPr indent="0" lvl="0" marL="0" marR="0" rtl="0" algn="r">
              <a:lnSpc>
                <a:spcPct val="150000"/>
              </a:lnSpc>
              <a:spcBef>
                <a:spcPts val="0"/>
              </a:spcBef>
              <a:spcAft>
                <a:spcPts val="0"/>
              </a:spcAft>
              <a:buNone/>
            </a:pPr>
            <a:r>
              <a:rPr b="1" i="0" lang="en" sz="900" u="none" cap="none" strike="noStrike">
                <a:solidFill>
                  <a:srgbClr val="436434"/>
                </a:solidFill>
                <a:latin typeface="Nunito"/>
                <a:ea typeface="Nunito"/>
                <a:cs typeface="Nunito"/>
                <a:sym typeface="Nunito"/>
              </a:rPr>
              <a:t>Lorem ipsum dolor sit amet, consectetur adipiscing elit, sed do eiusmod tempor incididunt ut labore et dolore magna aliqua. </a:t>
            </a:r>
            <a:endParaRPr sz="700"/>
          </a:p>
        </p:txBody>
      </p:sp>
      <p:sp>
        <p:nvSpPr>
          <p:cNvPr id="266" name="Google Shape;266;p22"/>
          <p:cNvSpPr txBox="1"/>
          <p:nvPr/>
        </p:nvSpPr>
        <p:spPr>
          <a:xfrm>
            <a:off x="7472117" y="1452063"/>
            <a:ext cx="789476" cy="614328"/>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None/>
            </a:pPr>
            <a:r>
              <a:rPr b="1" i="0" lang="en" sz="3600" u="none" cap="none" strike="noStrike">
                <a:solidFill>
                  <a:srgbClr val="436434"/>
                </a:solidFill>
                <a:latin typeface="Kalam"/>
                <a:ea typeface="Kalam"/>
                <a:cs typeface="Kalam"/>
                <a:sym typeface="Kalam"/>
              </a:rPr>
              <a:t>02.</a:t>
            </a:r>
            <a:endParaRPr sz="700"/>
          </a:p>
        </p:txBody>
      </p:sp>
      <p:sp>
        <p:nvSpPr>
          <p:cNvPr id="267" name="Google Shape;267;p22"/>
          <p:cNvSpPr txBox="1"/>
          <p:nvPr/>
        </p:nvSpPr>
        <p:spPr>
          <a:xfrm>
            <a:off x="-280310" y="2252858"/>
            <a:ext cx="1952194" cy="29845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 sz="1800" u="none" cap="none" strike="noStrike">
                <a:solidFill>
                  <a:srgbClr val="C4895D"/>
                </a:solidFill>
                <a:latin typeface="Kalam"/>
                <a:ea typeface="Kalam"/>
                <a:cs typeface="Kalam"/>
                <a:sym typeface="Kalam"/>
              </a:rPr>
              <a:t>Main Point</a:t>
            </a:r>
            <a:endParaRPr sz="700"/>
          </a:p>
        </p:txBody>
      </p:sp>
      <p:sp>
        <p:nvSpPr>
          <p:cNvPr id="268" name="Google Shape;268;p22"/>
          <p:cNvSpPr txBox="1"/>
          <p:nvPr/>
        </p:nvSpPr>
        <p:spPr>
          <a:xfrm>
            <a:off x="882408" y="1452063"/>
            <a:ext cx="789476" cy="614328"/>
          </a:xfrm>
          <a:prstGeom prst="rect">
            <a:avLst/>
          </a:prstGeom>
          <a:noFill/>
          <a:ln>
            <a:noFill/>
          </a:ln>
        </p:spPr>
        <p:txBody>
          <a:bodyPr anchorCtr="0" anchor="t" bIns="0" lIns="0" spcFirstLastPara="1" rIns="0" wrap="square" tIns="0">
            <a:spAutoFit/>
          </a:bodyPr>
          <a:lstStyle/>
          <a:p>
            <a:pPr indent="0" lvl="0" marL="0" marR="0" rtl="0" algn="r">
              <a:lnSpc>
                <a:spcPct val="140022"/>
              </a:lnSpc>
              <a:spcBef>
                <a:spcPts val="0"/>
              </a:spcBef>
              <a:spcAft>
                <a:spcPts val="0"/>
              </a:spcAft>
              <a:buNone/>
            </a:pPr>
            <a:r>
              <a:rPr b="1" i="0" lang="en" sz="3600" u="none" cap="none" strike="noStrike">
                <a:solidFill>
                  <a:srgbClr val="436434"/>
                </a:solidFill>
                <a:latin typeface="Kalam"/>
                <a:ea typeface="Kalam"/>
                <a:cs typeface="Kalam"/>
                <a:sym typeface="Kalam"/>
              </a:rPr>
              <a:t>01.</a:t>
            </a:r>
            <a:endParaRPr sz="700"/>
          </a:p>
        </p:txBody>
      </p:sp>
      <p:pic>
        <p:nvPicPr>
          <p:cNvPr id="269" name="Google Shape;269;p22"/>
          <p:cNvPicPr preferRelativeResize="0"/>
          <p:nvPr/>
        </p:nvPicPr>
        <p:blipFill rotWithShape="1">
          <a:blip r:embed="rId6">
            <a:alphaModFix/>
          </a:blip>
          <a:srcRect b="11528" l="0" r="0" t="10577"/>
          <a:stretch/>
        </p:blipFill>
        <p:spPr>
          <a:xfrm>
            <a:off x="2315149" y="0"/>
            <a:ext cx="4513702" cy="51435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1CF"/>
        </a:solidFill>
      </p:bgPr>
    </p:bg>
    <p:spTree>
      <p:nvGrpSpPr>
        <p:cNvPr id="273" name="Shape 273"/>
        <p:cNvGrpSpPr/>
        <p:nvPr/>
      </p:nvGrpSpPr>
      <p:grpSpPr>
        <a:xfrm>
          <a:off x="0" y="0"/>
          <a:ext cx="0" cy="0"/>
          <a:chOff x="0" y="0"/>
          <a:chExt cx="0" cy="0"/>
        </a:xfrm>
      </p:grpSpPr>
      <p:pic>
        <p:nvPicPr>
          <p:cNvPr id="274" name="Google Shape;274;p23"/>
          <p:cNvPicPr preferRelativeResize="0"/>
          <p:nvPr/>
        </p:nvPicPr>
        <p:blipFill>
          <a:blip r:embed="rId3">
            <a:alphaModFix/>
          </a:blip>
          <a:stretch>
            <a:fillRect/>
          </a:stretch>
        </p:blipFill>
        <p:spPr>
          <a:xfrm>
            <a:off x="1200950" y="712271"/>
            <a:ext cx="2475650" cy="3618952"/>
          </a:xfrm>
          <a:prstGeom prst="rect">
            <a:avLst/>
          </a:prstGeom>
          <a:noFill/>
          <a:ln>
            <a:noFill/>
          </a:ln>
        </p:spPr>
      </p:pic>
      <p:pic>
        <p:nvPicPr>
          <p:cNvPr id="275" name="Google Shape;275;p23"/>
          <p:cNvPicPr preferRelativeResize="0"/>
          <p:nvPr/>
        </p:nvPicPr>
        <p:blipFill>
          <a:blip r:embed="rId4">
            <a:alphaModFix/>
          </a:blip>
          <a:stretch>
            <a:fillRect/>
          </a:stretch>
        </p:blipFill>
        <p:spPr>
          <a:xfrm>
            <a:off x="4009201" y="713929"/>
            <a:ext cx="3933851" cy="2690620"/>
          </a:xfrm>
          <a:prstGeom prst="rect">
            <a:avLst/>
          </a:prstGeom>
          <a:noFill/>
          <a:ln>
            <a:noFill/>
          </a:ln>
        </p:spPr>
      </p:pic>
      <p:sp>
        <p:nvSpPr>
          <p:cNvPr id="276" name="Google Shape;276;p23"/>
          <p:cNvSpPr/>
          <p:nvPr/>
        </p:nvSpPr>
        <p:spPr>
          <a:xfrm>
            <a:off x="-2440623" y="2273817"/>
            <a:ext cx="5909946" cy="4114800"/>
          </a:xfrm>
          <a:custGeom>
            <a:rect b="b" l="l" r="r" t="t"/>
            <a:pathLst>
              <a:path extrusionOk="0" h="8229600" w="11819892">
                <a:moveTo>
                  <a:pt x="0" y="0"/>
                </a:moveTo>
                <a:lnTo>
                  <a:pt x="11819892" y="0"/>
                </a:lnTo>
                <a:lnTo>
                  <a:pt x="11819892" y="8229600"/>
                </a:lnTo>
                <a:lnTo>
                  <a:pt x="0" y="8229600"/>
                </a:lnTo>
                <a:lnTo>
                  <a:pt x="0" y="0"/>
                </a:lnTo>
                <a:close/>
              </a:path>
            </a:pathLst>
          </a:custGeom>
          <a:blipFill rotWithShape="1">
            <a:blip r:embed="rId5">
              <a:alphaModFix/>
            </a:blip>
            <a:stretch>
              <a:fillRect b="0" l="0" r="0" t="0"/>
            </a:stretch>
          </a:blipFill>
          <a:ln>
            <a:noFill/>
          </a:ln>
        </p:spPr>
      </p:sp>
      <p:sp>
        <p:nvSpPr>
          <p:cNvPr id="277" name="Google Shape;277;p23"/>
          <p:cNvSpPr/>
          <p:nvPr/>
        </p:nvSpPr>
        <p:spPr>
          <a:xfrm>
            <a:off x="7035287" y="-1840983"/>
            <a:ext cx="4438997" cy="4114800"/>
          </a:xfrm>
          <a:custGeom>
            <a:rect b="b" l="l" r="r" t="t"/>
            <a:pathLst>
              <a:path extrusionOk="0" h="8229600" w="8877993">
                <a:moveTo>
                  <a:pt x="0" y="0"/>
                </a:moveTo>
                <a:lnTo>
                  <a:pt x="8877993" y="0"/>
                </a:lnTo>
                <a:lnTo>
                  <a:pt x="8877993" y="8229600"/>
                </a:lnTo>
                <a:lnTo>
                  <a:pt x="0" y="8229600"/>
                </a:lnTo>
                <a:lnTo>
                  <a:pt x="0" y="0"/>
                </a:lnTo>
                <a:close/>
              </a:path>
            </a:pathLst>
          </a:custGeom>
          <a:blipFill rotWithShape="1">
            <a:blip r:embed="rId6">
              <a:alphaModFix/>
            </a:blip>
            <a:stretch>
              <a:fillRect b="0" l="0" r="0" t="0"/>
            </a:stretch>
          </a:blipFill>
          <a:ln>
            <a:noFill/>
          </a:ln>
        </p:spPr>
      </p:sp>
      <p:sp>
        <p:nvSpPr>
          <p:cNvPr id="278" name="Google Shape;278;p23"/>
          <p:cNvSpPr txBox="1"/>
          <p:nvPr/>
        </p:nvSpPr>
        <p:spPr>
          <a:xfrm>
            <a:off x="4019827" y="3625605"/>
            <a:ext cx="4017049" cy="705612"/>
          </a:xfrm>
          <a:prstGeom prst="rect">
            <a:avLst/>
          </a:prstGeom>
          <a:noFill/>
          <a:ln>
            <a:noFill/>
          </a:ln>
        </p:spPr>
        <p:txBody>
          <a:bodyPr anchorCtr="0" anchor="t" bIns="0" lIns="0" spcFirstLastPara="1" rIns="0" wrap="square" tIns="0">
            <a:spAutoFit/>
          </a:bodyPr>
          <a:lstStyle/>
          <a:p>
            <a:pPr indent="0" lvl="0" marL="0" marR="0" rtl="0" algn="l">
              <a:lnSpc>
                <a:spcPct val="161000"/>
              </a:lnSpc>
              <a:spcBef>
                <a:spcPts val="0"/>
              </a:spcBef>
              <a:spcAft>
                <a:spcPts val="0"/>
              </a:spcAft>
              <a:buNone/>
            </a:pPr>
            <a:r>
              <a:rPr b="1" i="0" lang="en" sz="900" u="none" cap="none" strike="noStrike">
                <a:solidFill>
                  <a:srgbClr val="436434"/>
                </a:solidFill>
                <a:latin typeface="Nunito"/>
                <a:ea typeface="Nunito"/>
                <a:cs typeface="Nunito"/>
                <a:sym typeface="Nunito"/>
              </a:rPr>
              <a:t>Lorem ipsum dolor sit amet, consectetur adipiscing elit. Cras erat nibh, sollicitudin vitae mattis quis, interdum sit amet lorem. Lorem ipsum dolor sit amet, consectetur adipiscing elit. Cras erat nibh, sollicitudin vitae mattis quis, interdum sit amet. Vestibulum ac est gravida, suscipit lacus ac, aliqua.</a:t>
            </a:r>
            <a:endParaRPr sz="700"/>
          </a:p>
        </p:txBody>
      </p:sp>
      <p:sp>
        <p:nvSpPr>
          <p:cNvPr id="279" name="Google Shape;279;p23"/>
          <p:cNvSpPr/>
          <p:nvPr/>
        </p:nvSpPr>
        <p:spPr>
          <a:xfrm>
            <a:off x="-2088572" y="-2740941"/>
            <a:ext cx="4177146" cy="4114800"/>
          </a:xfrm>
          <a:custGeom>
            <a:rect b="b" l="l" r="r" t="t"/>
            <a:pathLst>
              <a:path extrusionOk="0" h="8229600" w="8354291">
                <a:moveTo>
                  <a:pt x="0" y="0"/>
                </a:moveTo>
                <a:lnTo>
                  <a:pt x="8354290" y="0"/>
                </a:lnTo>
                <a:lnTo>
                  <a:pt x="8354290" y="8229600"/>
                </a:lnTo>
                <a:lnTo>
                  <a:pt x="0" y="8229600"/>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1CF"/>
        </a:solidFill>
      </p:bgPr>
    </p:bg>
    <p:spTree>
      <p:nvGrpSpPr>
        <p:cNvPr id="283" name="Shape 283"/>
        <p:cNvGrpSpPr/>
        <p:nvPr/>
      </p:nvGrpSpPr>
      <p:grpSpPr>
        <a:xfrm>
          <a:off x="0" y="0"/>
          <a:ext cx="0" cy="0"/>
          <a:chOff x="0" y="0"/>
          <a:chExt cx="0" cy="0"/>
        </a:xfrm>
      </p:grpSpPr>
      <p:pic>
        <p:nvPicPr>
          <p:cNvPr id="284" name="Google Shape;284;p24"/>
          <p:cNvPicPr preferRelativeResize="0"/>
          <p:nvPr/>
        </p:nvPicPr>
        <p:blipFill rotWithShape="1">
          <a:blip r:embed="rId3">
            <a:alphaModFix/>
          </a:blip>
          <a:srcRect b="8130" l="0" r="0" t="0"/>
          <a:stretch/>
        </p:blipFill>
        <p:spPr>
          <a:xfrm>
            <a:off x="0" y="0"/>
            <a:ext cx="3831251" cy="5143502"/>
          </a:xfrm>
          <a:prstGeom prst="rect">
            <a:avLst/>
          </a:prstGeom>
          <a:noFill/>
          <a:ln>
            <a:noFill/>
          </a:ln>
        </p:spPr>
      </p:pic>
      <p:sp>
        <p:nvSpPr>
          <p:cNvPr id="285" name="Google Shape;285;p24"/>
          <p:cNvSpPr/>
          <p:nvPr/>
        </p:nvSpPr>
        <p:spPr>
          <a:xfrm>
            <a:off x="3557925" y="-728359"/>
            <a:ext cx="6118309" cy="2286718"/>
          </a:xfrm>
          <a:custGeom>
            <a:rect b="b" l="l" r="r" t="t"/>
            <a:pathLst>
              <a:path extrusionOk="0" h="4573436" w="12236618">
                <a:moveTo>
                  <a:pt x="0" y="0"/>
                </a:moveTo>
                <a:lnTo>
                  <a:pt x="12236618" y="0"/>
                </a:lnTo>
                <a:lnTo>
                  <a:pt x="12236618" y="4573436"/>
                </a:lnTo>
                <a:lnTo>
                  <a:pt x="0" y="4573436"/>
                </a:lnTo>
                <a:lnTo>
                  <a:pt x="0" y="0"/>
                </a:lnTo>
                <a:close/>
              </a:path>
            </a:pathLst>
          </a:custGeom>
          <a:blipFill rotWithShape="1">
            <a:blip r:embed="rId4">
              <a:alphaModFix/>
            </a:blip>
            <a:stretch>
              <a:fillRect b="0" l="0" r="0" t="0"/>
            </a:stretch>
          </a:blipFill>
          <a:ln>
            <a:noFill/>
          </a:ln>
        </p:spPr>
      </p:sp>
      <p:sp>
        <p:nvSpPr>
          <p:cNvPr id="286" name="Google Shape;286;p24"/>
          <p:cNvSpPr/>
          <p:nvPr/>
        </p:nvSpPr>
        <p:spPr>
          <a:xfrm>
            <a:off x="7642596" y="-1115355"/>
            <a:ext cx="2378456" cy="2117406"/>
          </a:xfrm>
          <a:custGeom>
            <a:rect b="b" l="l" r="r" t="t"/>
            <a:pathLst>
              <a:path extrusionOk="0" h="4234812" w="4756912">
                <a:moveTo>
                  <a:pt x="0" y="0"/>
                </a:moveTo>
                <a:lnTo>
                  <a:pt x="4756912" y="0"/>
                </a:lnTo>
                <a:lnTo>
                  <a:pt x="4756912" y="4234812"/>
                </a:lnTo>
                <a:lnTo>
                  <a:pt x="0" y="4234812"/>
                </a:lnTo>
                <a:lnTo>
                  <a:pt x="0" y="0"/>
                </a:lnTo>
                <a:close/>
              </a:path>
            </a:pathLst>
          </a:custGeom>
          <a:blipFill rotWithShape="1">
            <a:blip r:embed="rId5">
              <a:alphaModFix/>
            </a:blip>
            <a:stretch>
              <a:fillRect b="0" l="0" r="0" t="0"/>
            </a:stretch>
          </a:blipFill>
          <a:ln>
            <a:noFill/>
          </a:ln>
        </p:spPr>
      </p:sp>
      <p:sp>
        <p:nvSpPr>
          <p:cNvPr id="287" name="Google Shape;287;p24"/>
          <p:cNvSpPr/>
          <p:nvPr/>
        </p:nvSpPr>
        <p:spPr>
          <a:xfrm>
            <a:off x="3945833" y="4549795"/>
            <a:ext cx="3831244" cy="2192006"/>
          </a:xfrm>
          <a:custGeom>
            <a:rect b="b" l="l" r="r" t="t"/>
            <a:pathLst>
              <a:path extrusionOk="0" h="4384011" w="7662489">
                <a:moveTo>
                  <a:pt x="0" y="0"/>
                </a:moveTo>
                <a:lnTo>
                  <a:pt x="7662489" y="0"/>
                </a:lnTo>
                <a:lnTo>
                  <a:pt x="7662489" y="4384011"/>
                </a:lnTo>
                <a:lnTo>
                  <a:pt x="0" y="4384011"/>
                </a:lnTo>
                <a:lnTo>
                  <a:pt x="0" y="0"/>
                </a:lnTo>
                <a:close/>
              </a:path>
            </a:pathLst>
          </a:custGeom>
          <a:blipFill rotWithShape="1">
            <a:blip r:embed="rId6">
              <a:alphaModFix/>
            </a:blip>
            <a:stretch>
              <a:fillRect b="0" l="0" r="0" t="0"/>
            </a:stretch>
          </a:blipFill>
          <a:ln>
            <a:noFill/>
          </a:ln>
        </p:spPr>
      </p:sp>
      <p:sp>
        <p:nvSpPr>
          <p:cNvPr id="288" name="Google Shape;288;p24"/>
          <p:cNvSpPr txBox="1"/>
          <p:nvPr/>
        </p:nvSpPr>
        <p:spPr>
          <a:xfrm>
            <a:off x="3898607" y="1416453"/>
            <a:ext cx="5245500" cy="554100"/>
          </a:xfrm>
          <a:prstGeom prst="rect">
            <a:avLst/>
          </a:prstGeom>
          <a:noFill/>
          <a:ln>
            <a:noFill/>
          </a:ln>
        </p:spPr>
        <p:txBody>
          <a:bodyPr anchorCtr="0" anchor="t" bIns="0" lIns="0" spcFirstLastPara="1" rIns="0" wrap="square" tIns="0">
            <a:spAutoFit/>
          </a:bodyPr>
          <a:lstStyle/>
          <a:p>
            <a:pPr indent="0" lvl="0" marL="0" marR="0" rtl="0" algn="ctr">
              <a:lnSpc>
                <a:spcPct val="140022"/>
              </a:lnSpc>
              <a:spcBef>
                <a:spcPts val="0"/>
              </a:spcBef>
              <a:spcAft>
                <a:spcPts val="0"/>
              </a:spcAft>
              <a:buNone/>
            </a:pPr>
            <a:r>
              <a:rPr b="1" i="0" lang="en" sz="3600" u="none" cap="none" strike="noStrike">
                <a:solidFill>
                  <a:srgbClr val="436434"/>
                </a:solidFill>
                <a:latin typeface="Kalam"/>
                <a:ea typeface="Kalam"/>
                <a:cs typeface="Kalam"/>
                <a:sym typeface="Kalam"/>
              </a:rPr>
              <a:t>WRITE YOUR TOPIC</a:t>
            </a:r>
            <a:endParaRPr sz="700"/>
          </a:p>
        </p:txBody>
      </p:sp>
      <p:sp>
        <p:nvSpPr>
          <p:cNvPr id="289" name="Google Shape;289;p24"/>
          <p:cNvSpPr txBox="1"/>
          <p:nvPr/>
        </p:nvSpPr>
        <p:spPr>
          <a:xfrm>
            <a:off x="5768304" y="1046150"/>
            <a:ext cx="15060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800" u="none" cap="none" strike="noStrike">
                <a:solidFill>
                  <a:srgbClr val="C4895D"/>
                </a:solidFill>
                <a:latin typeface="Kalam"/>
                <a:ea typeface="Kalam"/>
                <a:cs typeface="Kalam"/>
                <a:sym typeface="Kalam"/>
              </a:rPr>
              <a:t>Add a header</a:t>
            </a:r>
            <a:endParaRPr sz="700"/>
          </a:p>
        </p:txBody>
      </p:sp>
      <p:sp>
        <p:nvSpPr>
          <p:cNvPr id="290" name="Google Shape;290;p24"/>
          <p:cNvSpPr txBox="1"/>
          <p:nvPr/>
        </p:nvSpPr>
        <p:spPr>
          <a:xfrm>
            <a:off x="4687721" y="2301006"/>
            <a:ext cx="3667200" cy="807600"/>
          </a:xfrm>
          <a:prstGeom prst="rect">
            <a:avLst/>
          </a:prstGeom>
          <a:noFill/>
          <a:ln>
            <a:noFill/>
          </a:ln>
        </p:spPr>
        <p:txBody>
          <a:bodyPr anchorCtr="0" anchor="t" bIns="0" lIns="0" spcFirstLastPara="1" rIns="0" wrap="square" tIns="0">
            <a:spAutoFit/>
          </a:bodyPr>
          <a:lstStyle/>
          <a:p>
            <a:pPr indent="0" lvl="0" marL="0" marR="0" rtl="0" algn="ctr">
              <a:lnSpc>
                <a:spcPct val="161000"/>
              </a:lnSpc>
              <a:spcBef>
                <a:spcPts val="0"/>
              </a:spcBef>
              <a:spcAft>
                <a:spcPts val="0"/>
              </a:spcAft>
              <a:buNone/>
            </a:pPr>
            <a:r>
              <a:rPr b="1" i="0" lang="en" sz="900" u="none" cap="none" strike="noStrike">
                <a:solidFill>
                  <a:srgbClr val="436434"/>
                </a:solidFill>
                <a:latin typeface="Nunito"/>
                <a:ea typeface="Nunito"/>
                <a:cs typeface="Nunito"/>
                <a:sym typeface="Nunito"/>
              </a:rPr>
              <a:t>Presentation are communication tools that can be used as demontrations, lectures, reports, and more. it is mostly presented before an audience. It serves a variety of purposes, making presentations powerful tools for convincing and teaching.</a:t>
            </a:r>
            <a:endParaRPr sz="700"/>
          </a:p>
        </p:txBody>
      </p:sp>
      <p:sp>
        <p:nvSpPr>
          <p:cNvPr id="291" name="Google Shape;291;p24"/>
          <p:cNvSpPr txBox="1"/>
          <p:nvPr/>
        </p:nvSpPr>
        <p:spPr>
          <a:xfrm>
            <a:off x="4687721" y="3358409"/>
            <a:ext cx="3667200" cy="807600"/>
          </a:xfrm>
          <a:prstGeom prst="rect">
            <a:avLst/>
          </a:prstGeom>
          <a:noFill/>
          <a:ln>
            <a:noFill/>
          </a:ln>
        </p:spPr>
        <p:txBody>
          <a:bodyPr anchorCtr="0" anchor="t" bIns="0" lIns="0" spcFirstLastPara="1" rIns="0" wrap="square" tIns="0">
            <a:spAutoFit/>
          </a:bodyPr>
          <a:lstStyle/>
          <a:p>
            <a:pPr indent="0" lvl="0" marL="0" marR="0" rtl="0" algn="ctr">
              <a:lnSpc>
                <a:spcPct val="161000"/>
              </a:lnSpc>
              <a:spcBef>
                <a:spcPts val="0"/>
              </a:spcBef>
              <a:spcAft>
                <a:spcPts val="0"/>
              </a:spcAft>
              <a:buNone/>
            </a:pPr>
            <a:r>
              <a:rPr b="1" i="0" lang="en" sz="900" u="none" cap="none" strike="noStrike">
                <a:solidFill>
                  <a:srgbClr val="436434"/>
                </a:solidFill>
                <a:latin typeface="Nunito"/>
                <a:ea typeface="Nunito"/>
                <a:cs typeface="Nunito"/>
                <a:sym typeface="Nunito"/>
              </a:rPr>
              <a:t>Presentation are communication tools that can be used as demontrations, lectures, reports, and more. it is mostly presented before an audience. It serves a variety of purposes, making presentations powerful tools for convincing and teaching.</a:t>
            </a:r>
            <a:endParaRPr sz="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1CF"/>
        </a:solidFill>
      </p:bgPr>
    </p:bg>
    <p:spTree>
      <p:nvGrpSpPr>
        <p:cNvPr id="295" name="Shape 295"/>
        <p:cNvGrpSpPr/>
        <p:nvPr/>
      </p:nvGrpSpPr>
      <p:grpSpPr>
        <a:xfrm>
          <a:off x="0" y="0"/>
          <a:ext cx="0" cy="0"/>
          <a:chOff x="0" y="0"/>
          <a:chExt cx="0" cy="0"/>
        </a:xfrm>
      </p:grpSpPr>
      <p:sp>
        <p:nvSpPr>
          <p:cNvPr id="296" name="Google Shape;296;p25"/>
          <p:cNvSpPr/>
          <p:nvPr/>
        </p:nvSpPr>
        <p:spPr>
          <a:xfrm>
            <a:off x="340472" y="1576631"/>
            <a:ext cx="3700966" cy="3700966"/>
          </a:xfrm>
          <a:custGeom>
            <a:rect b="b" l="l" r="r" t="t"/>
            <a:pathLst>
              <a:path extrusionOk="0" h="7401932" w="7401932">
                <a:moveTo>
                  <a:pt x="0" y="0"/>
                </a:moveTo>
                <a:lnTo>
                  <a:pt x="7401931" y="0"/>
                </a:lnTo>
                <a:lnTo>
                  <a:pt x="7401931" y="7401932"/>
                </a:lnTo>
                <a:lnTo>
                  <a:pt x="0" y="7401932"/>
                </a:lnTo>
                <a:lnTo>
                  <a:pt x="0" y="0"/>
                </a:lnTo>
                <a:close/>
              </a:path>
            </a:pathLst>
          </a:custGeom>
          <a:blipFill rotWithShape="1">
            <a:blip r:embed="rId3">
              <a:alphaModFix/>
            </a:blip>
            <a:stretch>
              <a:fillRect b="0" l="0" r="0" t="0"/>
            </a:stretch>
          </a:blipFill>
          <a:ln>
            <a:noFill/>
          </a:ln>
        </p:spPr>
      </p:sp>
      <p:sp>
        <p:nvSpPr>
          <p:cNvPr id="297" name="Google Shape;297;p25"/>
          <p:cNvSpPr/>
          <p:nvPr/>
        </p:nvSpPr>
        <p:spPr>
          <a:xfrm>
            <a:off x="-1794029" y="-1902571"/>
            <a:ext cx="4438997" cy="4114800"/>
          </a:xfrm>
          <a:custGeom>
            <a:rect b="b" l="l" r="r" t="t"/>
            <a:pathLst>
              <a:path extrusionOk="0" h="8229600" w="8877993">
                <a:moveTo>
                  <a:pt x="0" y="0"/>
                </a:moveTo>
                <a:lnTo>
                  <a:pt x="8877992" y="0"/>
                </a:lnTo>
                <a:lnTo>
                  <a:pt x="8877992" y="8229600"/>
                </a:lnTo>
                <a:lnTo>
                  <a:pt x="0" y="8229600"/>
                </a:lnTo>
                <a:lnTo>
                  <a:pt x="0" y="0"/>
                </a:lnTo>
                <a:close/>
              </a:path>
            </a:pathLst>
          </a:custGeom>
          <a:blipFill rotWithShape="1">
            <a:blip r:embed="rId4">
              <a:alphaModFix/>
            </a:blip>
            <a:stretch>
              <a:fillRect b="0" l="0" r="0" t="0"/>
            </a:stretch>
          </a:blipFill>
          <a:ln>
            <a:noFill/>
          </a:ln>
        </p:spPr>
      </p:sp>
      <p:sp>
        <p:nvSpPr>
          <p:cNvPr id="298" name="Google Shape;298;p25"/>
          <p:cNvSpPr/>
          <p:nvPr/>
        </p:nvSpPr>
        <p:spPr>
          <a:xfrm>
            <a:off x="5939010" y="-2453931"/>
            <a:ext cx="4649492" cy="4114800"/>
          </a:xfrm>
          <a:custGeom>
            <a:rect b="b" l="l" r="r" t="t"/>
            <a:pathLst>
              <a:path extrusionOk="0" h="8229600" w="9298983">
                <a:moveTo>
                  <a:pt x="0" y="0"/>
                </a:moveTo>
                <a:lnTo>
                  <a:pt x="9298983" y="0"/>
                </a:lnTo>
                <a:lnTo>
                  <a:pt x="9298983" y="8229600"/>
                </a:lnTo>
                <a:lnTo>
                  <a:pt x="0" y="8229600"/>
                </a:lnTo>
                <a:lnTo>
                  <a:pt x="0" y="0"/>
                </a:lnTo>
                <a:close/>
              </a:path>
            </a:pathLst>
          </a:custGeom>
          <a:blipFill rotWithShape="1">
            <a:blip r:embed="rId5">
              <a:alphaModFix/>
            </a:blip>
            <a:stretch>
              <a:fillRect b="0" l="0" r="0" t="0"/>
            </a:stretch>
          </a:blipFill>
          <a:ln>
            <a:noFill/>
          </a:ln>
        </p:spPr>
      </p:sp>
      <p:sp>
        <p:nvSpPr>
          <p:cNvPr id="299" name="Google Shape;299;p25"/>
          <p:cNvSpPr/>
          <p:nvPr/>
        </p:nvSpPr>
        <p:spPr>
          <a:xfrm>
            <a:off x="3149486" y="4066187"/>
            <a:ext cx="5715000" cy="4114800"/>
          </a:xfrm>
          <a:custGeom>
            <a:rect b="b" l="l" r="r" t="t"/>
            <a:pathLst>
              <a:path extrusionOk="0" h="8229600" w="11430000">
                <a:moveTo>
                  <a:pt x="0" y="0"/>
                </a:moveTo>
                <a:lnTo>
                  <a:pt x="11430000" y="0"/>
                </a:lnTo>
                <a:lnTo>
                  <a:pt x="11430000" y="8229600"/>
                </a:lnTo>
                <a:lnTo>
                  <a:pt x="0" y="8229600"/>
                </a:lnTo>
                <a:lnTo>
                  <a:pt x="0" y="0"/>
                </a:lnTo>
                <a:close/>
              </a:path>
            </a:pathLst>
          </a:custGeom>
          <a:blipFill rotWithShape="1">
            <a:blip r:embed="rId6">
              <a:alphaModFix/>
            </a:blip>
            <a:stretch>
              <a:fillRect b="0" l="0" r="0" t="0"/>
            </a:stretch>
          </a:blipFill>
          <a:ln>
            <a:noFill/>
          </a:ln>
        </p:spPr>
      </p:sp>
      <p:sp>
        <p:nvSpPr>
          <p:cNvPr id="300" name="Google Shape;300;p25"/>
          <p:cNvSpPr/>
          <p:nvPr/>
        </p:nvSpPr>
        <p:spPr>
          <a:xfrm>
            <a:off x="-2643572" y="3363768"/>
            <a:ext cx="5715000" cy="4114800"/>
          </a:xfrm>
          <a:custGeom>
            <a:rect b="b" l="l" r="r" t="t"/>
            <a:pathLst>
              <a:path extrusionOk="0" h="8229600" w="11430000">
                <a:moveTo>
                  <a:pt x="0" y="0"/>
                </a:moveTo>
                <a:lnTo>
                  <a:pt x="11430000" y="0"/>
                </a:lnTo>
                <a:lnTo>
                  <a:pt x="11430000" y="8229600"/>
                </a:lnTo>
                <a:lnTo>
                  <a:pt x="0" y="8229600"/>
                </a:lnTo>
                <a:lnTo>
                  <a:pt x="0" y="0"/>
                </a:lnTo>
                <a:close/>
              </a:path>
            </a:pathLst>
          </a:custGeom>
          <a:blipFill rotWithShape="1">
            <a:blip r:embed="rId6">
              <a:alphaModFix/>
            </a:blip>
            <a:stretch>
              <a:fillRect b="0" l="0" r="0" t="0"/>
            </a:stretch>
          </a:blipFill>
          <a:ln>
            <a:noFill/>
          </a:ln>
        </p:spPr>
      </p:sp>
      <p:sp>
        <p:nvSpPr>
          <p:cNvPr id="301" name="Google Shape;301;p25"/>
          <p:cNvSpPr txBox="1"/>
          <p:nvPr/>
        </p:nvSpPr>
        <p:spPr>
          <a:xfrm>
            <a:off x="4817074" y="1032927"/>
            <a:ext cx="3446700" cy="9696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1" i="0" lang="en" sz="900" u="none" cap="none" strike="noStrike">
                <a:solidFill>
                  <a:srgbClr val="436434"/>
                </a:solidFill>
                <a:latin typeface="Nunito"/>
                <a:ea typeface="Nunito"/>
                <a:cs typeface="Nunito"/>
                <a:sym typeface="Nunito"/>
              </a:rPr>
              <a:t>Lorem ipsum dolor sit amet, consectetur adipiscing elit. Cras erat nibh, sollicitudin vitae mattis quis, interdum sit amet lorem. Lorem ipsum dolor sit amet, consectetur adipiscing elit. Cras erat nibh, sollicitudin vitae mattis quis, interdum sit amet. Vestibulum ac est gravida, suscipit lacus ac, aliqua.</a:t>
            </a:r>
            <a:endParaRPr sz="700"/>
          </a:p>
        </p:txBody>
      </p:sp>
      <p:sp>
        <p:nvSpPr>
          <p:cNvPr id="302" name="Google Shape;302;p25"/>
          <p:cNvSpPr txBox="1"/>
          <p:nvPr/>
        </p:nvSpPr>
        <p:spPr>
          <a:xfrm>
            <a:off x="4817074" y="2241387"/>
            <a:ext cx="3446700" cy="9696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1" i="0" lang="en" sz="900" u="none" cap="none" strike="noStrike">
                <a:solidFill>
                  <a:srgbClr val="436434"/>
                </a:solidFill>
                <a:latin typeface="Nunito"/>
                <a:ea typeface="Nunito"/>
                <a:cs typeface="Nunito"/>
                <a:sym typeface="Nunito"/>
              </a:rPr>
              <a:t>Lorem ipsum dolor sit amet, consectetur adipiscing elit. Cras erat nibh, sollicitudin vitae mattis quis, interdum sit amet lorem. Lorem ipsum dolor sit amet, consectetur adipiscing elit. Cras erat nibh, sollicitudin vitae mattis quis, interdum sit amet. Vestibulum ac est gravida, suscipit lacus ac, aliqua.</a:t>
            </a:r>
            <a:endParaRPr sz="700"/>
          </a:p>
        </p:txBody>
      </p:sp>
      <p:sp>
        <p:nvSpPr>
          <p:cNvPr id="303" name="Google Shape;303;p25"/>
          <p:cNvSpPr txBox="1"/>
          <p:nvPr/>
        </p:nvSpPr>
        <p:spPr>
          <a:xfrm>
            <a:off x="577546" y="718619"/>
            <a:ext cx="3226818" cy="614328"/>
          </a:xfrm>
          <a:prstGeom prst="rect">
            <a:avLst/>
          </a:prstGeom>
          <a:noFill/>
          <a:ln>
            <a:noFill/>
          </a:ln>
        </p:spPr>
        <p:txBody>
          <a:bodyPr anchorCtr="0" anchor="t" bIns="0" lIns="0" spcFirstLastPara="1" rIns="0" wrap="square" tIns="0">
            <a:spAutoFit/>
          </a:bodyPr>
          <a:lstStyle/>
          <a:p>
            <a:pPr indent="0" lvl="0" marL="0" marR="0" rtl="0" algn="ctr">
              <a:lnSpc>
                <a:spcPct val="140022"/>
              </a:lnSpc>
              <a:spcBef>
                <a:spcPts val="0"/>
              </a:spcBef>
              <a:spcAft>
                <a:spcPts val="0"/>
              </a:spcAft>
              <a:buNone/>
            </a:pPr>
            <a:r>
              <a:rPr b="1" i="0" lang="en" sz="3600" u="none" cap="none" strike="noStrike">
                <a:solidFill>
                  <a:srgbClr val="436434"/>
                </a:solidFill>
                <a:latin typeface="Kalam"/>
                <a:ea typeface="Kalam"/>
                <a:cs typeface="Kalam"/>
                <a:sym typeface="Kalam"/>
              </a:rPr>
              <a:t>ADD TITLE</a:t>
            </a:r>
            <a:endParaRPr sz="700"/>
          </a:p>
        </p:txBody>
      </p:sp>
      <p:sp>
        <p:nvSpPr>
          <p:cNvPr id="304" name="Google Shape;304;p25"/>
          <p:cNvSpPr txBox="1"/>
          <p:nvPr/>
        </p:nvSpPr>
        <p:spPr>
          <a:xfrm>
            <a:off x="4817074" y="3449848"/>
            <a:ext cx="3446700" cy="9696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1" i="0" lang="en" sz="900" u="none" cap="none" strike="noStrike">
                <a:solidFill>
                  <a:srgbClr val="436434"/>
                </a:solidFill>
                <a:latin typeface="Nunito"/>
                <a:ea typeface="Nunito"/>
                <a:cs typeface="Nunito"/>
                <a:sym typeface="Nunito"/>
              </a:rPr>
              <a:t>Lorem ipsum dolor sit amet, consectetur adipiscing elit. Cras erat nibh, sollicitudin vitae mattis quis, interdum sit amet lorem. Lorem ipsum dolor sit amet, consectetur adipiscing elit. Cras erat nibh, sollicitudin vitae mattis quis, interdum sit amet. Vestibulum ac est gravida, suscipit lacus ac, aliqua.</a:t>
            </a:r>
            <a:endParaRPr sz="7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1CF"/>
        </a:solidFill>
      </p:bgPr>
    </p:bg>
    <p:spTree>
      <p:nvGrpSpPr>
        <p:cNvPr id="308" name="Shape 308"/>
        <p:cNvGrpSpPr/>
        <p:nvPr/>
      </p:nvGrpSpPr>
      <p:grpSpPr>
        <a:xfrm>
          <a:off x="0" y="0"/>
          <a:ext cx="0" cy="0"/>
          <a:chOff x="0" y="0"/>
          <a:chExt cx="0" cy="0"/>
        </a:xfrm>
      </p:grpSpPr>
      <p:pic>
        <p:nvPicPr>
          <p:cNvPr id="309" name="Google Shape;309;p26"/>
          <p:cNvPicPr preferRelativeResize="0"/>
          <p:nvPr/>
        </p:nvPicPr>
        <p:blipFill rotWithShape="1">
          <a:blip r:embed="rId3">
            <a:alphaModFix/>
          </a:blip>
          <a:srcRect b="3258" l="0" r="0" t="14457"/>
          <a:stretch/>
        </p:blipFill>
        <p:spPr>
          <a:xfrm>
            <a:off x="0" y="1"/>
            <a:ext cx="9144003" cy="5143499"/>
          </a:xfrm>
          <a:prstGeom prst="rect">
            <a:avLst/>
          </a:prstGeom>
          <a:noFill/>
          <a:ln>
            <a:noFill/>
          </a:ln>
        </p:spPr>
      </p:pic>
      <p:sp>
        <p:nvSpPr>
          <p:cNvPr id="310" name="Google Shape;310;p26"/>
          <p:cNvSpPr txBox="1"/>
          <p:nvPr/>
        </p:nvSpPr>
        <p:spPr>
          <a:xfrm>
            <a:off x="657761" y="1033683"/>
            <a:ext cx="7828478" cy="614327"/>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None/>
            </a:pPr>
            <a:r>
              <a:rPr b="1" i="0" lang="en" sz="3600" u="none" cap="none" strike="noStrike">
                <a:solidFill>
                  <a:srgbClr val="436434"/>
                </a:solidFill>
                <a:latin typeface="Kalam"/>
                <a:ea typeface="Kalam"/>
                <a:cs typeface="Kalam"/>
                <a:sym typeface="Kalam"/>
              </a:rPr>
              <a:t>THANK YOU!</a:t>
            </a:r>
            <a:endParaRPr sz="700"/>
          </a:p>
        </p:txBody>
      </p:sp>
      <p:sp>
        <p:nvSpPr>
          <p:cNvPr id="311" name="Google Shape;311;p26"/>
          <p:cNvSpPr txBox="1"/>
          <p:nvPr/>
        </p:nvSpPr>
        <p:spPr>
          <a:xfrm>
            <a:off x="657761" y="1698792"/>
            <a:ext cx="2922789" cy="524637"/>
          </a:xfrm>
          <a:prstGeom prst="rect">
            <a:avLst/>
          </a:prstGeom>
          <a:noFill/>
          <a:ln>
            <a:noFill/>
          </a:ln>
        </p:spPr>
        <p:txBody>
          <a:bodyPr anchorCtr="0" anchor="t" bIns="0" lIns="0" spcFirstLastPara="1" rIns="0" wrap="square" tIns="0">
            <a:spAutoFit/>
          </a:bodyPr>
          <a:lstStyle/>
          <a:p>
            <a:pPr indent="0" lvl="0" marL="0" marR="0" rtl="0" algn="l">
              <a:lnSpc>
                <a:spcPct val="161000"/>
              </a:lnSpc>
              <a:spcBef>
                <a:spcPts val="0"/>
              </a:spcBef>
              <a:spcAft>
                <a:spcPts val="0"/>
              </a:spcAft>
              <a:buNone/>
            </a:pPr>
            <a:r>
              <a:rPr b="1" i="0" lang="en" sz="900" u="none" cap="none" strike="noStrike">
                <a:solidFill>
                  <a:srgbClr val="436434"/>
                </a:solidFill>
                <a:latin typeface="Nunito"/>
                <a:ea typeface="Nunito"/>
                <a:cs typeface="Nunito"/>
                <a:sym typeface="Nunito"/>
              </a:rPr>
              <a:t>Lorem ipsum dolor sit amet, consectetur adipiscing elit, sed do eiusmod tempor incididunt ut labore et dolore magna aliqua. </a:t>
            </a:r>
            <a:endParaRPr sz="7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1CF"/>
        </a:solidFill>
      </p:bgPr>
    </p:bg>
    <p:spTree>
      <p:nvGrpSpPr>
        <p:cNvPr id="315" name="Shape 315"/>
        <p:cNvGrpSpPr/>
        <p:nvPr/>
      </p:nvGrpSpPr>
      <p:grpSpPr>
        <a:xfrm>
          <a:off x="0" y="0"/>
          <a:ext cx="0" cy="0"/>
          <a:chOff x="0" y="0"/>
          <a:chExt cx="0" cy="0"/>
        </a:xfrm>
      </p:grpSpPr>
      <p:grpSp>
        <p:nvGrpSpPr>
          <p:cNvPr id="316" name="Google Shape;316;p27"/>
          <p:cNvGrpSpPr/>
          <p:nvPr/>
        </p:nvGrpSpPr>
        <p:grpSpPr>
          <a:xfrm>
            <a:off x="387109" y="1106783"/>
            <a:ext cx="2548821" cy="3736326"/>
            <a:chOff x="0" y="-19050"/>
            <a:chExt cx="1342589" cy="1968106"/>
          </a:xfrm>
        </p:grpSpPr>
        <p:sp>
          <p:nvSpPr>
            <p:cNvPr id="317" name="Google Shape;317;p27"/>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8" name="Google Shape;318;p27"/>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9" name="Google Shape;319;p27"/>
          <p:cNvGrpSpPr/>
          <p:nvPr/>
        </p:nvGrpSpPr>
        <p:grpSpPr>
          <a:xfrm>
            <a:off x="3054992" y="1106783"/>
            <a:ext cx="5756490" cy="3736326"/>
            <a:chOff x="0" y="-19050"/>
            <a:chExt cx="3032225" cy="1968106"/>
          </a:xfrm>
        </p:grpSpPr>
        <p:sp>
          <p:nvSpPr>
            <p:cNvPr id="320" name="Google Shape;320;p27"/>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1" name="Google Shape;321;p27"/>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2" name="Google Shape;322;p27"/>
          <p:cNvGrpSpPr/>
          <p:nvPr/>
        </p:nvGrpSpPr>
        <p:grpSpPr>
          <a:xfrm>
            <a:off x="569502" y="1247142"/>
            <a:ext cx="2184034" cy="359784"/>
            <a:chOff x="0" y="-19050"/>
            <a:chExt cx="1150437" cy="189516"/>
          </a:xfrm>
        </p:grpSpPr>
        <p:sp>
          <p:nvSpPr>
            <p:cNvPr id="323" name="Google Shape;323;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4" name="Google Shape;324;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5" name="Google Shape;325;p27"/>
          <p:cNvGrpSpPr/>
          <p:nvPr/>
        </p:nvGrpSpPr>
        <p:grpSpPr>
          <a:xfrm>
            <a:off x="4841220" y="1247142"/>
            <a:ext cx="2184034" cy="359784"/>
            <a:chOff x="0" y="-19050"/>
            <a:chExt cx="1150437" cy="189516"/>
          </a:xfrm>
        </p:grpSpPr>
        <p:sp>
          <p:nvSpPr>
            <p:cNvPr id="326" name="Google Shape;326;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7" name="Google Shape;327;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8" name="Google Shape;328;p27"/>
          <p:cNvGrpSpPr/>
          <p:nvPr/>
        </p:nvGrpSpPr>
        <p:grpSpPr>
          <a:xfrm>
            <a:off x="569502" y="3564341"/>
            <a:ext cx="2184034" cy="359784"/>
            <a:chOff x="0" y="-19050"/>
            <a:chExt cx="1150437" cy="189516"/>
          </a:xfrm>
        </p:grpSpPr>
        <p:sp>
          <p:nvSpPr>
            <p:cNvPr id="329" name="Google Shape;329;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0" name="Google Shape;330;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31" name="Google Shape;331;p27"/>
          <p:cNvSpPr/>
          <p:nvPr/>
        </p:nvSpPr>
        <p:spPr>
          <a:xfrm rot="10800000">
            <a:off x="7374299" y="1283307"/>
            <a:ext cx="1313339" cy="925904"/>
          </a:xfrm>
          <a:custGeom>
            <a:rect b="b" l="l" r="r" t="t"/>
            <a:pathLst>
              <a:path extrusionOk="0" h="1851808" w="2626678">
                <a:moveTo>
                  <a:pt x="0" y="0"/>
                </a:moveTo>
                <a:lnTo>
                  <a:pt x="2626678" y="0"/>
                </a:lnTo>
                <a:lnTo>
                  <a:pt x="2626678" y="1851808"/>
                </a:lnTo>
                <a:lnTo>
                  <a:pt x="0" y="1851808"/>
                </a:lnTo>
                <a:lnTo>
                  <a:pt x="0" y="0"/>
                </a:lnTo>
                <a:close/>
              </a:path>
            </a:pathLst>
          </a:custGeom>
          <a:blipFill rotWithShape="1">
            <a:blip r:embed="rId3">
              <a:alphaModFix/>
            </a:blip>
            <a:stretch>
              <a:fillRect b="0" l="0" r="0" t="0"/>
            </a:stretch>
          </a:blipFill>
          <a:ln>
            <a:noFill/>
          </a:ln>
        </p:spPr>
      </p:sp>
      <p:sp>
        <p:nvSpPr>
          <p:cNvPr id="332" name="Google Shape;332;p27"/>
          <p:cNvSpPr/>
          <p:nvPr/>
        </p:nvSpPr>
        <p:spPr>
          <a:xfrm>
            <a:off x="3178696" y="1250367"/>
            <a:ext cx="1336634" cy="764741"/>
          </a:xfrm>
          <a:custGeom>
            <a:rect b="b" l="l" r="r" t="t"/>
            <a:pathLst>
              <a:path extrusionOk="0" h="1529482" w="2673268">
                <a:moveTo>
                  <a:pt x="0" y="0"/>
                </a:moveTo>
                <a:lnTo>
                  <a:pt x="2673268" y="0"/>
                </a:lnTo>
                <a:lnTo>
                  <a:pt x="2673268" y="1529482"/>
                </a:lnTo>
                <a:lnTo>
                  <a:pt x="0" y="1529482"/>
                </a:lnTo>
                <a:lnTo>
                  <a:pt x="0" y="0"/>
                </a:lnTo>
                <a:close/>
              </a:path>
            </a:pathLst>
          </a:custGeom>
          <a:blipFill rotWithShape="1">
            <a:blip r:embed="rId4">
              <a:alphaModFix/>
            </a:blip>
            <a:stretch>
              <a:fillRect b="0" l="0" r="0" t="0"/>
            </a:stretch>
          </a:blipFill>
          <a:ln>
            <a:noFill/>
          </a:ln>
        </p:spPr>
      </p:sp>
      <p:sp>
        <p:nvSpPr>
          <p:cNvPr id="333" name="Google Shape;333;p27"/>
          <p:cNvSpPr/>
          <p:nvPr/>
        </p:nvSpPr>
        <p:spPr>
          <a:xfrm>
            <a:off x="6858298" y="2420353"/>
            <a:ext cx="1771352" cy="662043"/>
          </a:xfrm>
          <a:custGeom>
            <a:rect b="b" l="l" r="r" t="t"/>
            <a:pathLst>
              <a:path extrusionOk="0" h="1324086" w="3542704">
                <a:moveTo>
                  <a:pt x="0" y="0"/>
                </a:moveTo>
                <a:lnTo>
                  <a:pt x="3542704" y="0"/>
                </a:lnTo>
                <a:lnTo>
                  <a:pt x="3542704" y="1324085"/>
                </a:lnTo>
                <a:lnTo>
                  <a:pt x="0" y="1324085"/>
                </a:lnTo>
                <a:lnTo>
                  <a:pt x="0" y="0"/>
                </a:lnTo>
                <a:close/>
              </a:path>
            </a:pathLst>
          </a:custGeom>
          <a:blipFill rotWithShape="1">
            <a:blip r:embed="rId5">
              <a:alphaModFix/>
            </a:blip>
            <a:stretch>
              <a:fillRect b="0" l="0" r="0" t="0"/>
            </a:stretch>
          </a:blipFill>
          <a:ln>
            <a:noFill/>
          </a:ln>
        </p:spPr>
      </p:sp>
      <p:sp>
        <p:nvSpPr>
          <p:cNvPr id="334" name="Google Shape;334;p27"/>
          <p:cNvSpPr/>
          <p:nvPr/>
        </p:nvSpPr>
        <p:spPr>
          <a:xfrm rot="10800000">
            <a:off x="6687544" y="1672588"/>
            <a:ext cx="1373511" cy="685039"/>
          </a:xfrm>
          <a:custGeom>
            <a:rect b="b" l="l" r="r" t="t"/>
            <a:pathLst>
              <a:path extrusionOk="0" h="1370077" w="2747022">
                <a:moveTo>
                  <a:pt x="0" y="0"/>
                </a:moveTo>
                <a:lnTo>
                  <a:pt x="2747022" y="0"/>
                </a:lnTo>
                <a:lnTo>
                  <a:pt x="2747022" y="1370077"/>
                </a:lnTo>
                <a:lnTo>
                  <a:pt x="0" y="1370077"/>
                </a:lnTo>
                <a:lnTo>
                  <a:pt x="0" y="0"/>
                </a:lnTo>
                <a:close/>
              </a:path>
            </a:pathLst>
          </a:custGeom>
          <a:blipFill rotWithShape="1">
            <a:blip r:embed="rId6">
              <a:alphaModFix/>
            </a:blip>
            <a:stretch>
              <a:fillRect b="0" l="0" r="0" t="0"/>
            </a:stretch>
          </a:blipFill>
          <a:ln>
            <a:noFill/>
          </a:ln>
        </p:spPr>
      </p:sp>
      <p:sp>
        <p:nvSpPr>
          <p:cNvPr id="335" name="Google Shape;335;p27"/>
          <p:cNvSpPr/>
          <p:nvPr/>
        </p:nvSpPr>
        <p:spPr>
          <a:xfrm>
            <a:off x="4280481" y="1912929"/>
            <a:ext cx="1749266" cy="592564"/>
          </a:xfrm>
          <a:custGeom>
            <a:rect b="b" l="l" r="r" t="t"/>
            <a:pathLst>
              <a:path extrusionOk="0" h="1185128" w="3498532">
                <a:moveTo>
                  <a:pt x="0" y="0"/>
                </a:moveTo>
                <a:lnTo>
                  <a:pt x="3498532" y="0"/>
                </a:lnTo>
                <a:lnTo>
                  <a:pt x="3498532" y="1185128"/>
                </a:lnTo>
                <a:lnTo>
                  <a:pt x="0" y="1185128"/>
                </a:lnTo>
                <a:lnTo>
                  <a:pt x="0" y="0"/>
                </a:lnTo>
                <a:close/>
              </a:path>
            </a:pathLst>
          </a:custGeom>
          <a:blipFill rotWithShape="1">
            <a:blip r:embed="rId7">
              <a:alphaModFix/>
            </a:blip>
            <a:stretch>
              <a:fillRect b="0" l="0" r="0" t="0"/>
            </a:stretch>
          </a:blipFill>
          <a:ln>
            <a:noFill/>
          </a:ln>
        </p:spPr>
      </p:sp>
      <p:sp>
        <p:nvSpPr>
          <p:cNvPr id="336" name="Google Shape;336;p27"/>
          <p:cNvSpPr/>
          <p:nvPr/>
        </p:nvSpPr>
        <p:spPr>
          <a:xfrm>
            <a:off x="3327896" y="2109393"/>
            <a:ext cx="1704957" cy="1291089"/>
          </a:xfrm>
          <a:custGeom>
            <a:rect b="b" l="l" r="r" t="t"/>
            <a:pathLst>
              <a:path extrusionOk="0" h="2582178" w="3409914">
                <a:moveTo>
                  <a:pt x="0" y="0"/>
                </a:moveTo>
                <a:lnTo>
                  <a:pt x="3409914" y="0"/>
                </a:lnTo>
                <a:lnTo>
                  <a:pt x="3409914" y="2582177"/>
                </a:lnTo>
                <a:lnTo>
                  <a:pt x="0" y="2582177"/>
                </a:lnTo>
                <a:lnTo>
                  <a:pt x="0" y="0"/>
                </a:lnTo>
                <a:close/>
              </a:path>
            </a:pathLst>
          </a:custGeom>
          <a:blipFill rotWithShape="1">
            <a:blip r:embed="rId8">
              <a:alphaModFix/>
            </a:blip>
            <a:stretch>
              <a:fillRect b="0" l="0" r="0" t="0"/>
            </a:stretch>
          </a:blipFill>
          <a:ln>
            <a:noFill/>
          </a:ln>
        </p:spPr>
      </p:sp>
      <p:sp>
        <p:nvSpPr>
          <p:cNvPr id="337" name="Google Shape;337;p27"/>
          <p:cNvSpPr/>
          <p:nvPr/>
        </p:nvSpPr>
        <p:spPr>
          <a:xfrm>
            <a:off x="3327896" y="3529069"/>
            <a:ext cx="1116749" cy="1100081"/>
          </a:xfrm>
          <a:custGeom>
            <a:rect b="b" l="l" r="r" t="t"/>
            <a:pathLst>
              <a:path extrusionOk="0" h="2200162" w="2233497">
                <a:moveTo>
                  <a:pt x="0" y="0"/>
                </a:moveTo>
                <a:lnTo>
                  <a:pt x="2233497" y="0"/>
                </a:lnTo>
                <a:lnTo>
                  <a:pt x="2233497" y="2200162"/>
                </a:lnTo>
                <a:lnTo>
                  <a:pt x="0" y="2200162"/>
                </a:lnTo>
                <a:lnTo>
                  <a:pt x="0" y="0"/>
                </a:lnTo>
                <a:close/>
              </a:path>
            </a:pathLst>
          </a:custGeom>
          <a:blipFill rotWithShape="1">
            <a:blip r:embed="rId9">
              <a:alphaModFix/>
            </a:blip>
            <a:stretch>
              <a:fillRect b="0" l="0" r="0" t="0"/>
            </a:stretch>
          </a:blipFill>
          <a:ln>
            <a:noFill/>
          </a:ln>
        </p:spPr>
      </p:sp>
      <p:sp>
        <p:nvSpPr>
          <p:cNvPr id="338" name="Google Shape;338;p27"/>
          <p:cNvSpPr/>
          <p:nvPr/>
        </p:nvSpPr>
        <p:spPr>
          <a:xfrm>
            <a:off x="4736410" y="3738619"/>
            <a:ext cx="1749217" cy="883354"/>
          </a:xfrm>
          <a:custGeom>
            <a:rect b="b" l="l" r="r" t="t"/>
            <a:pathLst>
              <a:path extrusionOk="0" h="1766709" w="3498433">
                <a:moveTo>
                  <a:pt x="0" y="0"/>
                </a:moveTo>
                <a:lnTo>
                  <a:pt x="3498434" y="0"/>
                </a:lnTo>
                <a:lnTo>
                  <a:pt x="3498434" y="1766709"/>
                </a:lnTo>
                <a:lnTo>
                  <a:pt x="0" y="1766709"/>
                </a:lnTo>
                <a:lnTo>
                  <a:pt x="0" y="0"/>
                </a:lnTo>
                <a:close/>
              </a:path>
            </a:pathLst>
          </a:custGeom>
          <a:blipFill rotWithShape="1">
            <a:blip r:embed="rId10">
              <a:alphaModFix/>
            </a:blip>
            <a:stretch>
              <a:fillRect b="0" l="0" r="0" t="0"/>
            </a:stretch>
          </a:blipFill>
          <a:ln>
            <a:noFill/>
          </a:ln>
        </p:spPr>
      </p:sp>
      <p:sp>
        <p:nvSpPr>
          <p:cNvPr id="339" name="Google Shape;339;p27"/>
          <p:cNvSpPr/>
          <p:nvPr/>
        </p:nvSpPr>
        <p:spPr>
          <a:xfrm>
            <a:off x="5406441" y="2915068"/>
            <a:ext cx="2562206" cy="557992"/>
          </a:xfrm>
          <a:custGeom>
            <a:rect b="b" l="l" r="r" t="t"/>
            <a:pathLst>
              <a:path extrusionOk="0" h="1115983" w="5124412">
                <a:moveTo>
                  <a:pt x="0" y="0"/>
                </a:moveTo>
                <a:lnTo>
                  <a:pt x="5124412" y="0"/>
                </a:lnTo>
                <a:lnTo>
                  <a:pt x="5124412" y="1115983"/>
                </a:lnTo>
                <a:lnTo>
                  <a:pt x="0" y="1115983"/>
                </a:lnTo>
                <a:lnTo>
                  <a:pt x="0" y="0"/>
                </a:lnTo>
                <a:close/>
              </a:path>
            </a:pathLst>
          </a:custGeom>
          <a:blipFill rotWithShape="1">
            <a:blip r:embed="rId11">
              <a:alphaModFix/>
            </a:blip>
            <a:stretch>
              <a:fillRect b="0" l="0" r="0" t="0"/>
            </a:stretch>
          </a:blipFill>
          <a:ln>
            <a:noFill/>
          </a:ln>
        </p:spPr>
      </p:sp>
      <p:sp>
        <p:nvSpPr>
          <p:cNvPr id="340" name="Google Shape;340;p27"/>
          <p:cNvSpPr/>
          <p:nvPr/>
        </p:nvSpPr>
        <p:spPr>
          <a:xfrm>
            <a:off x="7105422" y="3585352"/>
            <a:ext cx="1437965" cy="1001183"/>
          </a:xfrm>
          <a:custGeom>
            <a:rect b="b" l="l" r="r" t="t"/>
            <a:pathLst>
              <a:path extrusionOk="0" h="2002366" w="2875930">
                <a:moveTo>
                  <a:pt x="0" y="0"/>
                </a:moveTo>
                <a:lnTo>
                  <a:pt x="2875930" y="0"/>
                </a:lnTo>
                <a:lnTo>
                  <a:pt x="2875930" y="2002366"/>
                </a:lnTo>
                <a:lnTo>
                  <a:pt x="0" y="2002366"/>
                </a:lnTo>
                <a:lnTo>
                  <a:pt x="0" y="0"/>
                </a:lnTo>
                <a:close/>
              </a:path>
            </a:pathLst>
          </a:custGeom>
          <a:blipFill rotWithShape="1">
            <a:blip r:embed="rId12">
              <a:alphaModFix/>
            </a:blip>
            <a:stretch>
              <a:fillRect b="0" l="0" r="0" t="0"/>
            </a:stretch>
          </a:blipFill>
          <a:ln>
            <a:noFill/>
          </a:ln>
        </p:spPr>
      </p:sp>
      <p:sp>
        <p:nvSpPr>
          <p:cNvPr id="341" name="Google Shape;341;p27"/>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342" name="Google Shape;342;p27"/>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343" name="Google Shape;343;p27"/>
          <p:cNvSpPr txBox="1"/>
          <p:nvPr/>
        </p:nvSpPr>
        <p:spPr>
          <a:xfrm>
            <a:off x="873885" y="2124456"/>
            <a:ext cx="1575300" cy="1052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 sz="700" u="none" cap="none" strike="noStrike">
                <a:solidFill>
                  <a:srgbClr val="000000"/>
                </a:solidFill>
                <a:latin typeface="Arial"/>
                <a:ea typeface="Arial"/>
                <a:cs typeface="Arial"/>
                <a:sym typeface="Arial"/>
              </a:rPr>
              <a:t>TITLES:</a:t>
            </a:r>
            <a:endParaRPr sz="700"/>
          </a:p>
          <a:p>
            <a:pPr indent="0" lvl="0" marL="0" marR="0" rtl="0" algn="ctr">
              <a:lnSpc>
                <a:spcPct val="90000"/>
              </a:lnSpc>
              <a:spcBef>
                <a:spcPts val="0"/>
              </a:spcBef>
              <a:spcAft>
                <a:spcPts val="0"/>
              </a:spcAft>
              <a:buNone/>
            </a:pPr>
            <a:r>
              <a:rPr b="0" i="0" lang="en" sz="1100" u="none" cap="none" strike="noStrike">
                <a:solidFill>
                  <a:srgbClr val="000000"/>
                </a:solidFill>
                <a:latin typeface="Arial"/>
                <a:ea typeface="Arial"/>
                <a:cs typeface="Arial"/>
                <a:sym typeface="Arial"/>
              </a:rPr>
              <a:t>KALAM</a:t>
            </a:r>
            <a:endParaRPr sz="700"/>
          </a:p>
          <a:p>
            <a:pPr indent="0" lvl="0" marL="0" marR="0" rtl="0" algn="ctr">
              <a:lnSpc>
                <a:spcPct val="9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None/>
            </a:pPr>
            <a:r>
              <a:rPr b="1" i="0" lang="en" sz="700" u="none" cap="none" strike="noStrike">
                <a:solidFill>
                  <a:srgbClr val="000000"/>
                </a:solidFill>
                <a:latin typeface="Arial"/>
                <a:ea typeface="Arial"/>
                <a:cs typeface="Arial"/>
                <a:sym typeface="Arial"/>
              </a:rPr>
              <a:t>HEADERS:</a:t>
            </a:r>
            <a:endParaRPr sz="700"/>
          </a:p>
          <a:p>
            <a:pPr indent="0" lvl="0" marL="0" marR="0" rtl="0" algn="ctr">
              <a:lnSpc>
                <a:spcPct val="90000"/>
              </a:lnSpc>
              <a:spcBef>
                <a:spcPts val="0"/>
              </a:spcBef>
              <a:spcAft>
                <a:spcPts val="0"/>
              </a:spcAft>
              <a:buNone/>
            </a:pPr>
            <a:r>
              <a:rPr b="0" i="0" lang="en" sz="1100" u="none" cap="none" strike="noStrike">
                <a:solidFill>
                  <a:srgbClr val="000000"/>
                </a:solidFill>
                <a:latin typeface="Arial"/>
                <a:ea typeface="Arial"/>
                <a:cs typeface="Arial"/>
                <a:sym typeface="Arial"/>
              </a:rPr>
              <a:t>KALAM</a:t>
            </a:r>
            <a:endParaRPr sz="700"/>
          </a:p>
          <a:p>
            <a:pPr indent="0" lvl="0" marL="0" marR="0" rtl="0" algn="ctr">
              <a:lnSpc>
                <a:spcPct val="9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None/>
            </a:pPr>
            <a:r>
              <a:rPr b="1" i="0" lang="en" sz="700" u="none" cap="none" strike="noStrike">
                <a:solidFill>
                  <a:srgbClr val="000000"/>
                </a:solidFill>
                <a:latin typeface="Arial"/>
                <a:ea typeface="Arial"/>
                <a:cs typeface="Arial"/>
                <a:sym typeface="Arial"/>
              </a:rPr>
              <a:t>BODY COPY:</a:t>
            </a:r>
            <a:endParaRPr sz="700"/>
          </a:p>
          <a:p>
            <a:pPr indent="0" lvl="0" marL="0" marR="0" rtl="0" algn="ctr">
              <a:lnSpc>
                <a:spcPct val="90000"/>
              </a:lnSpc>
              <a:spcBef>
                <a:spcPts val="0"/>
              </a:spcBef>
              <a:spcAft>
                <a:spcPts val="0"/>
              </a:spcAft>
              <a:buNone/>
            </a:pPr>
            <a:r>
              <a:rPr b="0" i="0" lang="en" sz="1100" u="none" cap="none" strike="noStrike">
                <a:solidFill>
                  <a:srgbClr val="000000"/>
                </a:solidFill>
                <a:latin typeface="Arial"/>
                <a:ea typeface="Arial"/>
                <a:cs typeface="Arial"/>
                <a:sym typeface="Arial"/>
              </a:rPr>
              <a:t>NUNITO</a:t>
            </a:r>
            <a:endParaRPr sz="700"/>
          </a:p>
        </p:txBody>
      </p:sp>
      <p:grpSp>
        <p:nvGrpSpPr>
          <p:cNvPr id="344" name="Google Shape;344;p27"/>
          <p:cNvGrpSpPr/>
          <p:nvPr/>
        </p:nvGrpSpPr>
        <p:grpSpPr>
          <a:xfrm>
            <a:off x="790578" y="4039112"/>
            <a:ext cx="1778332" cy="547423"/>
            <a:chOff x="0" y="-23569"/>
            <a:chExt cx="4742220" cy="1459794"/>
          </a:xfrm>
        </p:grpSpPr>
        <p:grpSp>
          <p:nvGrpSpPr>
            <p:cNvPr id="345" name="Google Shape;345;p27"/>
            <p:cNvGrpSpPr/>
            <p:nvPr/>
          </p:nvGrpSpPr>
          <p:grpSpPr>
            <a:xfrm>
              <a:off x="1868307" y="1831"/>
              <a:ext cx="1005606" cy="1029175"/>
              <a:chOff x="0" y="-19050"/>
              <a:chExt cx="812800" cy="831850"/>
            </a:xfrm>
          </p:grpSpPr>
          <p:sp>
            <p:nvSpPr>
              <p:cNvPr id="346" name="Google Shape;346;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C4895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7" name="Google Shape;347;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48" name="Google Shape;348;p27"/>
            <p:cNvSpPr txBox="1"/>
            <p:nvPr/>
          </p:nvSpPr>
          <p:spPr>
            <a:xfrm>
              <a:off x="1556861" y="11924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#C4895D</a:t>
              </a:r>
              <a:endParaRPr sz="700"/>
            </a:p>
          </p:txBody>
        </p:sp>
        <p:grpSp>
          <p:nvGrpSpPr>
            <p:cNvPr id="349" name="Google Shape;349;p27"/>
            <p:cNvGrpSpPr/>
            <p:nvPr/>
          </p:nvGrpSpPr>
          <p:grpSpPr>
            <a:xfrm>
              <a:off x="311446" y="-23569"/>
              <a:ext cx="1005606" cy="1029175"/>
              <a:chOff x="0" y="-19050"/>
              <a:chExt cx="812800" cy="831850"/>
            </a:xfrm>
          </p:grpSpPr>
          <p:sp>
            <p:nvSpPr>
              <p:cNvPr id="350" name="Google Shape;350;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43643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1" name="Google Shape;351;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52" name="Google Shape;352;p27"/>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#436434</a:t>
              </a:r>
              <a:endParaRPr sz="700"/>
            </a:p>
          </p:txBody>
        </p:sp>
        <p:grpSp>
          <p:nvGrpSpPr>
            <p:cNvPr id="353" name="Google Shape;353;p27"/>
            <p:cNvGrpSpPr/>
            <p:nvPr/>
          </p:nvGrpSpPr>
          <p:grpSpPr>
            <a:xfrm>
              <a:off x="3425168" y="1831"/>
              <a:ext cx="1005606" cy="1029175"/>
              <a:chOff x="0" y="-19050"/>
              <a:chExt cx="812800" cy="831850"/>
            </a:xfrm>
          </p:grpSpPr>
          <p:sp>
            <p:nvSpPr>
              <p:cNvPr id="354" name="Google Shape;354;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EBF1CF"/>
              </a:solidFill>
              <a:ln cap="rnd" cmpd="sng" w="9525">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5" name="Google Shape;355;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56" name="Google Shape;356;p27"/>
            <p:cNvSpPr txBox="1"/>
            <p:nvPr/>
          </p:nvSpPr>
          <p:spPr>
            <a:xfrm>
              <a:off x="3113722" y="11924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#EBF1CF</a:t>
              </a:r>
              <a:endParaRPr sz="700"/>
            </a:p>
          </p:txBody>
        </p:sp>
      </p:grpSp>
      <p:sp>
        <p:nvSpPr>
          <p:cNvPr id="357" name="Google Shape;357;p27"/>
          <p:cNvSpPr txBox="1"/>
          <p:nvPr/>
        </p:nvSpPr>
        <p:spPr>
          <a:xfrm>
            <a:off x="2105002" y="781316"/>
            <a:ext cx="4933995" cy="162687"/>
          </a:xfrm>
          <a:prstGeom prst="rect">
            <a:avLst/>
          </a:prstGeom>
          <a:noFill/>
          <a:ln>
            <a:noFill/>
          </a:ln>
        </p:spPr>
        <p:txBody>
          <a:bodyPr anchorCtr="0" anchor="t" bIns="0" lIns="0" spcFirstLastPara="1" rIns="0" wrap="square" tIns="0">
            <a:spAutoFit/>
          </a:bodyPr>
          <a:lstStyle/>
          <a:p>
            <a:pPr indent="0" lvl="0" marL="0" marR="0" rtl="0" algn="ctr">
              <a:lnSpc>
                <a:spcPct val="161000"/>
              </a:lnSpc>
              <a:spcBef>
                <a:spcPts val="0"/>
              </a:spcBef>
              <a:spcAft>
                <a:spcPts val="0"/>
              </a:spcAft>
              <a:buNone/>
            </a:pPr>
            <a:r>
              <a:rPr b="1" i="0" lang="en" sz="900" u="none" cap="none" strike="noStrike">
                <a:solidFill>
                  <a:srgbClr val="436434"/>
                </a:solidFill>
                <a:latin typeface="Nunito"/>
                <a:ea typeface="Nunito"/>
                <a:cs typeface="Nunito"/>
                <a:sym typeface="Nunito"/>
              </a:rPr>
              <a:t>Use these design resources in your Canva Presentation.</a:t>
            </a:r>
            <a:endParaRPr sz="700"/>
          </a:p>
        </p:txBody>
      </p:sp>
      <p:sp>
        <p:nvSpPr>
          <p:cNvPr id="358" name="Google Shape;358;p27"/>
          <p:cNvSpPr txBox="1"/>
          <p:nvPr/>
        </p:nvSpPr>
        <p:spPr>
          <a:xfrm>
            <a:off x="2365332" y="235155"/>
            <a:ext cx="4413338" cy="613233"/>
          </a:xfrm>
          <a:prstGeom prst="rect">
            <a:avLst/>
          </a:prstGeom>
          <a:noFill/>
          <a:ln>
            <a:noFill/>
          </a:ln>
        </p:spPr>
        <p:txBody>
          <a:bodyPr anchorCtr="0" anchor="t" bIns="0" lIns="0" spcFirstLastPara="1" rIns="0" wrap="square" tIns="0">
            <a:spAutoFit/>
          </a:bodyPr>
          <a:lstStyle/>
          <a:p>
            <a:pPr indent="0" lvl="0" marL="0" marR="0" rtl="0" algn="ctr">
              <a:lnSpc>
                <a:spcPct val="140022"/>
              </a:lnSpc>
              <a:spcBef>
                <a:spcPts val="0"/>
              </a:spcBef>
              <a:spcAft>
                <a:spcPts val="0"/>
              </a:spcAft>
              <a:buNone/>
            </a:pPr>
            <a:r>
              <a:rPr b="1" i="0" lang="en" sz="3600" u="none" cap="none" strike="noStrike">
                <a:solidFill>
                  <a:srgbClr val="436434"/>
                </a:solidFill>
                <a:latin typeface="Kalam"/>
                <a:ea typeface="Kalam"/>
                <a:cs typeface="Kalam"/>
                <a:sym typeface="Kalam"/>
              </a:rPr>
              <a:t>RESOURCE PAGE</a:t>
            </a:r>
            <a:endParaRPr sz="700"/>
          </a:p>
        </p:txBody>
      </p:sp>
      <p:sp>
        <p:nvSpPr>
          <p:cNvPr id="359" name="Google Shape;359;p27"/>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Fonts</a:t>
            </a:r>
            <a:endParaRPr sz="700"/>
          </a:p>
        </p:txBody>
      </p:sp>
      <p:sp>
        <p:nvSpPr>
          <p:cNvPr id="360" name="Google Shape;360;p27"/>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Design Elements</a:t>
            </a:r>
            <a:endParaRPr sz="700"/>
          </a:p>
        </p:txBody>
      </p:sp>
      <p:sp>
        <p:nvSpPr>
          <p:cNvPr id="361" name="Google Shape;361;p27"/>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Colors</a:t>
            </a:r>
            <a:endParaRPr sz="700"/>
          </a:p>
        </p:txBody>
      </p:sp>
      <p:sp>
        <p:nvSpPr>
          <p:cNvPr id="362" name="Google Shape;362;p27"/>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 sz="600" u="none" cap="none" strike="noStrike">
                <a:solidFill>
                  <a:srgbClr val="FFF43F"/>
                </a:solidFill>
                <a:latin typeface="Arial"/>
                <a:ea typeface="Arial"/>
                <a:cs typeface="Arial"/>
                <a:sym typeface="Arial"/>
              </a:rPr>
              <a:t>DON'T FORGET TO DELETE THIS PAGE BEFORE PRESENTING. </a:t>
            </a:r>
            <a:endParaRPr sz="7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1CF"/>
        </a:solidFill>
      </p:bgPr>
    </p:bg>
    <p:spTree>
      <p:nvGrpSpPr>
        <p:cNvPr id="366" name="Shape 366"/>
        <p:cNvGrpSpPr/>
        <p:nvPr/>
      </p:nvGrpSpPr>
      <p:grpSpPr>
        <a:xfrm>
          <a:off x="0" y="0"/>
          <a:ext cx="0" cy="0"/>
          <a:chOff x="0" y="0"/>
          <a:chExt cx="0" cy="0"/>
        </a:xfrm>
      </p:grpSpPr>
      <p:grpSp>
        <p:nvGrpSpPr>
          <p:cNvPr id="367" name="Google Shape;367;p28"/>
          <p:cNvGrpSpPr/>
          <p:nvPr/>
        </p:nvGrpSpPr>
        <p:grpSpPr>
          <a:xfrm>
            <a:off x="2997636" y="1366967"/>
            <a:ext cx="3148728" cy="1287724"/>
            <a:chOff x="0" y="-19050"/>
            <a:chExt cx="1658589" cy="678307"/>
          </a:xfrm>
        </p:grpSpPr>
        <p:sp>
          <p:nvSpPr>
            <p:cNvPr id="368" name="Google Shape;368;p28"/>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9" name="Google Shape;369;p28"/>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70" name="Google Shape;370;p28"/>
          <p:cNvSpPr/>
          <p:nvPr/>
        </p:nvSpPr>
        <p:spPr>
          <a:xfrm>
            <a:off x="3389498" y="1593770"/>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grpSp>
        <p:nvGrpSpPr>
          <p:cNvPr id="371" name="Google Shape;371;p28"/>
          <p:cNvGrpSpPr/>
          <p:nvPr/>
        </p:nvGrpSpPr>
        <p:grpSpPr>
          <a:xfrm>
            <a:off x="2997636" y="2827327"/>
            <a:ext cx="3148728" cy="1287724"/>
            <a:chOff x="0" y="-19050"/>
            <a:chExt cx="1658589" cy="678307"/>
          </a:xfrm>
        </p:grpSpPr>
        <p:sp>
          <p:nvSpPr>
            <p:cNvPr id="372" name="Google Shape;372;p28"/>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3" name="Google Shape;373;p28"/>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74" name="Google Shape;374;p28"/>
          <p:cNvSpPr txBox="1"/>
          <p:nvPr/>
        </p:nvSpPr>
        <p:spPr>
          <a:xfrm>
            <a:off x="1688740" y="955997"/>
            <a:ext cx="5766520" cy="162687"/>
          </a:xfrm>
          <a:prstGeom prst="rect">
            <a:avLst/>
          </a:prstGeom>
          <a:noFill/>
          <a:ln>
            <a:noFill/>
          </a:ln>
        </p:spPr>
        <p:txBody>
          <a:bodyPr anchorCtr="0" anchor="t" bIns="0" lIns="0" spcFirstLastPara="1" rIns="0" wrap="square" tIns="0">
            <a:spAutoFit/>
          </a:bodyPr>
          <a:lstStyle/>
          <a:p>
            <a:pPr indent="0" lvl="0" marL="0" marR="0" rtl="0" algn="ctr">
              <a:lnSpc>
                <a:spcPct val="161000"/>
              </a:lnSpc>
              <a:spcBef>
                <a:spcPts val="0"/>
              </a:spcBef>
              <a:spcAft>
                <a:spcPts val="0"/>
              </a:spcAft>
              <a:buNone/>
            </a:pPr>
            <a:r>
              <a:rPr b="1" i="0" lang="en" sz="900" u="none" cap="none" strike="noStrike">
                <a:solidFill>
                  <a:srgbClr val="436434"/>
                </a:solidFill>
                <a:latin typeface="Nunito"/>
                <a:ea typeface="Nunito"/>
                <a:cs typeface="Nunito"/>
                <a:sym typeface="Nunito"/>
              </a:rPr>
              <a:t>This presentation template is free for everyone to use thanks to the following:</a:t>
            </a:r>
            <a:endParaRPr sz="700"/>
          </a:p>
        </p:txBody>
      </p:sp>
      <p:sp>
        <p:nvSpPr>
          <p:cNvPr id="375" name="Google Shape;375;p28"/>
          <p:cNvSpPr txBox="1"/>
          <p:nvPr/>
        </p:nvSpPr>
        <p:spPr>
          <a:xfrm>
            <a:off x="2734987" y="4430530"/>
            <a:ext cx="3674027" cy="359142"/>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b="1" i="0" lang="en" sz="2100" u="none" cap="none" strike="noStrike">
                <a:solidFill>
                  <a:srgbClr val="C4895D"/>
                </a:solidFill>
                <a:latin typeface="Kalam"/>
                <a:ea typeface="Kalam"/>
                <a:cs typeface="Kalam"/>
                <a:sym typeface="Kalam"/>
              </a:rPr>
              <a:t>Happy designing!</a:t>
            </a:r>
            <a:endParaRPr sz="700"/>
          </a:p>
        </p:txBody>
      </p:sp>
      <p:sp>
        <p:nvSpPr>
          <p:cNvPr id="376" name="Google Shape;376;p28"/>
          <p:cNvSpPr txBox="1"/>
          <p:nvPr/>
        </p:nvSpPr>
        <p:spPr>
          <a:xfrm>
            <a:off x="2105002" y="2322313"/>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377" name="Google Shape;377;p28"/>
          <p:cNvSpPr txBox="1"/>
          <p:nvPr/>
        </p:nvSpPr>
        <p:spPr>
          <a:xfrm>
            <a:off x="2105002" y="3597618"/>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378" name="Google Shape;378;p28"/>
          <p:cNvSpPr txBox="1"/>
          <p:nvPr/>
        </p:nvSpPr>
        <p:spPr>
          <a:xfrm>
            <a:off x="2734987" y="322950"/>
            <a:ext cx="3674027" cy="614328"/>
          </a:xfrm>
          <a:prstGeom prst="rect">
            <a:avLst/>
          </a:prstGeom>
          <a:noFill/>
          <a:ln>
            <a:noFill/>
          </a:ln>
        </p:spPr>
        <p:txBody>
          <a:bodyPr anchorCtr="0" anchor="t" bIns="0" lIns="0" spcFirstLastPara="1" rIns="0" wrap="square" tIns="0">
            <a:spAutoFit/>
          </a:bodyPr>
          <a:lstStyle/>
          <a:p>
            <a:pPr indent="0" lvl="0" marL="0" marR="0" rtl="0" algn="ctr">
              <a:lnSpc>
                <a:spcPct val="140022"/>
              </a:lnSpc>
              <a:spcBef>
                <a:spcPts val="0"/>
              </a:spcBef>
              <a:spcAft>
                <a:spcPts val="0"/>
              </a:spcAft>
              <a:buNone/>
            </a:pPr>
            <a:r>
              <a:rPr b="1" i="0" lang="en" sz="3600" u="none" cap="none" strike="noStrike">
                <a:solidFill>
                  <a:srgbClr val="436434"/>
                </a:solidFill>
                <a:latin typeface="Kalam"/>
                <a:ea typeface="Kalam"/>
                <a:cs typeface="Kalam"/>
                <a:sym typeface="Kalam"/>
              </a:rPr>
              <a:t>CREDITS</a:t>
            </a:r>
            <a:endParaRPr sz="700"/>
          </a:p>
        </p:txBody>
      </p:sp>
      <p:sp>
        <p:nvSpPr>
          <p:cNvPr id="379" name="Google Shape;379;p28"/>
          <p:cNvSpPr txBox="1"/>
          <p:nvPr/>
        </p:nvSpPr>
        <p:spPr>
          <a:xfrm>
            <a:off x="3055013" y="3231385"/>
            <a:ext cx="3033973" cy="30908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1CF"/>
        </a:solidFill>
      </p:bgPr>
    </p:bg>
    <p:spTree>
      <p:nvGrpSpPr>
        <p:cNvPr id="100" name="Shape 100"/>
        <p:cNvGrpSpPr/>
        <p:nvPr/>
      </p:nvGrpSpPr>
      <p:grpSpPr>
        <a:xfrm>
          <a:off x="0" y="0"/>
          <a:ext cx="0" cy="0"/>
          <a:chOff x="0" y="0"/>
          <a:chExt cx="0" cy="0"/>
        </a:xfrm>
      </p:grpSpPr>
      <p:pic>
        <p:nvPicPr>
          <p:cNvPr id="101" name="Google Shape;101;p12"/>
          <p:cNvPicPr preferRelativeResize="0"/>
          <p:nvPr/>
        </p:nvPicPr>
        <p:blipFill>
          <a:blip r:embed="rId3">
            <a:alphaModFix/>
          </a:blip>
          <a:stretch>
            <a:fillRect/>
          </a:stretch>
        </p:blipFill>
        <p:spPr>
          <a:xfrm>
            <a:off x="-86" y="0"/>
            <a:ext cx="3519398" cy="5143501"/>
          </a:xfrm>
          <a:prstGeom prst="rect">
            <a:avLst/>
          </a:prstGeom>
          <a:noFill/>
          <a:ln>
            <a:noFill/>
          </a:ln>
        </p:spPr>
      </p:pic>
      <p:sp>
        <p:nvSpPr>
          <p:cNvPr id="102" name="Google Shape;102;p12"/>
          <p:cNvSpPr/>
          <p:nvPr/>
        </p:nvSpPr>
        <p:spPr>
          <a:xfrm rot="-9734001">
            <a:off x="6952938" y="-1143456"/>
            <a:ext cx="3460254" cy="2439479"/>
          </a:xfrm>
          <a:custGeom>
            <a:rect b="b" l="l" r="r" t="t"/>
            <a:pathLst>
              <a:path extrusionOk="0" h="4878957" w="6920507">
                <a:moveTo>
                  <a:pt x="0" y="0"/>
                </a:moveTo>
                <a:lnTo>
                  <a:pt x="6920506" y="0"/>
                </a:lnTo>
                <a:lnTo>
                  <a:pt x="6920506" y="4878958"/>
                </a:lnTo>
                <a:lnTo>
                  <a:pt x="0" y="4878958"/>
                </a:lnTo>
                <a:lnTo>
                  <a:pt x="0" y="0"/>
                </a:lnTo>
                <a:close/>
              </a:path>
            </a:pathLst>
          </a:custGeom>
          <a:blipFill rotWithShape="1">
            <a:blip r:embed="rId4">
              <a:alphaModFix/>
            </a:blip>
            <a:stretch>
              <a:fillRect b="0" l="0" r="0" t="0"/>
            </a:stretch>
          </a:blipFill>
          <a:ln>
            <a:noFill/>
          </a:ln>
        </p:spPr>
      </p:sp>
      <p:sp>
        <p:nvSpPr>
          <p:cNvPr id="103" name="Google Shape;103;p12"/>
          <p:cNvSpPr/>
          <p:nvPr/>
        </p:nvSpPr>
        <p:spPr>
          <a:xfrm>
            <a:off x="2864242" y="4101968"/>
            <a:ext cx="7191955" cy="4114800"/>
          </a:xfrm>
          <a:custGeom>
            <a:rect b="b" l="l" r="r" t="t"/>
            <a:pathLst>
              <a:path extrusionOk="0" h="8229600" w="14383910">
                <a:moveTo>
                  <a:pt x="0" y="0"/>
                </a:moveTo>
                <a:lnTo>
                  <a:pt x="14383910" y="0"/>
                </a:lnTo>
                <a:lnTo>
                  <a:pt x="14383910" y="8229600"/>
                </a:lnTo>
                <a:lnTo>
                  <a:pt x="0" y="8229600"/>
                </a:lnTo>
                <a:lnTo>
                  <a:pt x="0" y="0"/>
                </a:lnTo>
                <a:close/>
              </a:path>
            </a:pathLst>
          </a:custGeom>
          <a:blipFill rotWithShape="1">
            <a:blip r:embed="rId5">
              <a:alphaModFix/>
            </a:blip>
            <a:stretch>
              <a:fillRect b="0" l="0" r="0" t="0"/>
            </a:stretch>
          </a:blipFill>
          <a:ln>
            <a:noFill/>
          </a:ln>
        </p:spPr>
      </p:sp>
      <p:sp>
        <p:nvSpPr>
          <p:cNvPr id="104" name="Google Shape;104;p12"/>
          <p:cNvSpPr/>
          <p:nvPr/>
        </p:nvSpPr>
        <p:spPr>
          <a:xfrm>
            <a:off x="1327599" y="-3192949"/>
            <a:ext cx="4383276" cy="4114800"/>
          </a:xfrm>
          <a:custGeom>
            <a:rect b="b" l="l" r="r" t="t"/>
            <a:pathLst>
              <a:path extrusionOk="0" h="8229600" w="8766551">
                <a:moveTo>
                  <a:pt x="0" y="0"/>
                </a:moveTo>
                <a:lnTo>
                  <a:pt x="8766551" y="0"/>
                </a:lnTo>
                <a:lnTo>
                  <a:pt x="8766551" y="8229600"/>
                </a:lnTo>
                <a:lnTo>
                  <a:pt x="0" y="8229600"/>
                </a:lnTo>
                <a:lnTo>
                  <a:pt x="0" y="0"/>
                </a:lnTo>
                <a:close/>
              </a:path>
            </a:pathLst>
          </a:custGeom>
          <a:blipFill rotWithShape="1">
            <a:blip r:embed="rId6">
              <a:alphaModFix/>
            </a:blip>
            <a:stretch>
              <a:fillRect b="0" l="0" r="0" t="0"/>
            </a:stretch>
          </a:blipFill>
          <a:ln>
            <a:noFill/>
          </a:ln>
        </p:spPr>
      </p:sp>
      <p:sp>
        <p:nvSpPr>
          <p:cNvPr id="105" name="Google Shape;105;p12"/>
          <p:cNvSpPr txBox="1"/>
          <p:nvPr/>
        </p:nvSpPr>
        <p:spPr>
          <a:xfrm>
            <a:off x="4244725" y="1279038"/>
            <a:ext cx="4173787" cy="614328"/>
          </a:xfrm>
          <a:prstGeom prst="rect">
            <a:avLst/>
          </a:prstGeom>
          <a:noFill/>
          <a:ln>
            <a:noFill/>
          </a:ln>
        </p:spPr>
        <p:txBody>
          <a:bodyPr anchorCtr="0" anchor="t" bIns="0" lIns="0" spcFirstLastPara="1" rIns="0" wrap="square" tIns="0">
            <a:spAutoFit/>
          </a:bodyPr>
          <a:lstStyle/>
          <a:p>
            <a:pPr indent="0" lvl="0" marL="0" marR="0" rtl="0" algn="ctr">
              <a:lnSpc>
                <a:spcPct val="140022"/>
              </a:lnSpc>
              <a:spcBef>
                <a:spcPts val="0"/>
              </a:spcBef>
              <a:spcAft>
                <a:spcPts val="0"/>
              </a:spcAft>
              <a:buNone/>
            </a:pPr>
            <a:r>
              <a:rPr b="1" i="0" lang="en" sz="3600" u="none" cap="none" strike="noStrike">
                <a:solidFill>
                  <a:srgbClr val="436434"/>
                </a:solidFill>
                <a:latin typeface="Kalam"/>
                <a:ea typeface="Kalam"/>
                <a:cs typeface="Kalam"/>
                <a:sym typeface="Kalam"/>
              </a:rPr>
              <a:t>INTRODUCTION</a:t>
            </a:r>
            <a:endParaRPr sz="700"/>
          </a:p>
        </p:txBody>
      </p:sp>
      <p:grpSp>
        <p:nvGrpSpPr>
          <p:cNvPr id="106" name="Google Shape;106;p12"/>
          <p:cNvGrpSpPr/>
          <p:nvPr/>
        </p:nvGrpSpPr>
        <p:grpSpPr>
          <a:xfrm>
            <a:off x="4317346" y="2300771"/>
            <a:ext cx="4028545" cy="1422368"/>
            <a:chOff x="0" y="-57150"/>
            <a:chExt cx="10742787" cy="3792981"/>
          </a:xfrm>
        </p:grpSpPr>
        <p:sp>
          <p:nvSpPr>
            <p:cNvPr id="107" name="Google Shape;107;p12"/>
            <p:cNvSpPr txBox="1"/>
            <p:nvPr/>
          </p:nvSpPr>
          <p:spPr>
            <a:xfrm>
              <a:off x="0" y="-57150"/>
              <a:ext cx="4703570" cy="3792981"/>
            </a:xfrm>
            <a:prstGeom prst="rect">
              <a:avLst/>
            </a:prstGeom>
            <a:noFill/>
            <a:ln>
              <a:noFill/>
            </a:ln>
          </p:spPr>
          <p:txBody>
            <a:bodyPr anchorCtr="0" anchor="t" bIns="0" lIns="0" spcFirstLastPara="1" rIns="0" wrap="square" tIns="0">
              <a:spAutoFit/>
            </a:bodyPr>
            <a:lstStyle/>
            <a:p>
              <a:pPr indent="0" lvl="0" marL="0" marR="0" rtl="0" algn="ctr">
                <a:lnSpc>
                  <a:spcPct val="161000"/>
                </a:lnSpc>
                <a:spcBef>
                  <a:spcPts val="0"/>
                </a:spcBef>
                <a:spcAft>
                  <a:spcPts val="0"/>
                </a:spcAft>
                <a:buNone/>
              </a:pPr>
              <a:r>
                <a:rPr b="1" i="0" lang="en" sz="900" u="none" cap="none" strike="noStrike">
                  <a:solidFill>
                    <a:srgbClr val="436434"/>
                  </a:solidFill>
                  <a:latin typeface="Nunito"/>
                  <a:ea typeface="Nunito"/>
                  <a:cs typeface="Nunito"/>
                  <a:sym typeface="Nunito"/>
                </a:rPr>
                <a:t>Presentation are communication tools that can be used as demontrations, lectures, reports, and more. it is mostly presented before an audience. It serves a variety of purposes, making presentations powerful tools for convincing and teaching.</a:t>
              </a:r>
              <a:endParaRPr sz="700"/>
            </a:p>
          </p:txBody>
        </p:sp>
        <p:sp>
          <p:nvSpPr>
            <p:cNvPr id="108" name="Google Shape;108;p12"/>
            <p:cNvSpPr txBox="1"/>
            <p:nvPr/>
          </p:nvSpPr>
          <p:spPr>
            <a:xfrm>
              <a:off x="6039217" y="-57150"/>
              <a:ext cx="4703570" cy="3792981"/>
            </a:xfrm>
            <a:prstGeom prst="rect">
              <a:avLst/>
            </a:prstGeom>
            <a:noFill/>
            <a:ln>
              <a:noFill/>
            </a:ln>
          </p:spPr>
          <p:txBody>
            <a:bodyPr anchorCtr="0" anchor="t" bIns="0" lIns="0" spcFirstLastPara="1" rIns="0" wrap="square" tIns="0">
              <a:spAutoFit/>
            </a:bodyPr>
            <a:lstStyle/>
            <a:p>
              <a:pPr indent="0" lvl="0" marL="0" marR="0" rtl="0" algn="ctr">
                <a:lnSpc>
                  <a:spcPct val="161000"/>
                </a:lnSpc>
                <a:spcBef>
                  <a:spcPts val="0"/>
                </a:spcBef>
                <a:spcAft>
                  <a:spcPts val="0"/>
                </a:spcAft>
                <a:buNone/>
              </a:pPr>
              <a:r>
                <a:rPr b="1" i="0" lang="en" sz="900" u="none" cap="none" strike="noStrike">
                  <a:solidFill>
                    <a:srgbClr val="436434"/>
                  </a:solidFill>
                  <a:latin typeface="Nunito"/>
                  <a:ea typeface="Nunito"/>
                  <a:cs typeface="Nunito"/>
                  <a:sym typeface="Nunito"/>
                </a:rPr>
                <a:t>Presentation are communication tools that can be used as demontrations, lectures, reports, and more. it is mostly presented before an audience. It serves a variety of purposes, making presentations powerful tools for convincing and teaching.</a:t>
              </a:r>
              <a:endParaRPr sz="700"/>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1CF"/>
        </a:solidFill>
      </p:bgPr>
    </p:bg>
    <p:spTree>
      <p:nvGrpSpPr>
        <p:cNvPr id="112" name="Shape 112"/>
        <p:cNvGrpSpPr/>
        <p:nvPr/>
      </p:nvGrpSpPr>
      <p:grpSpPr>
        <a:xfrm>
          <a:off x="0" y="0"/>
          <a:ext cx="0" cy="0"/>
          <a:chOff x="0" y="0"/>
          <a:chExt cx="0" cy="0"/>
        </a:xfrm>
      </p:grpSpPr>
      <p:sp>
        <p:nvSpPr>
          <p:cNvPr id="113" name="Google Shape;113;p13"/>
          <p:cNvSpPr/>
          <p:nvPr/>
        </p:nvSpPr>
        <p:spPr>
          <a:xfrm>
            <a:off x="5506804" y="-28540"/>
            <a:ext cx="3474093" cy="6231400"/>
          </a:xfrm>
          <a:custGeom>
            <a:rect b="b" l="l" r="r" t="t"/>
            <a:pathLst>
              <a:path extrusionOk="0" h="12462799" w="6948186">
                <a:moveTo>
                  <a:pt x="0" y="0"/>
                </a:moveTo>
                <a:lnTo>
                  <a:pt x="6948186" y="0"/>
                </a:lnTo>
                <a:lnTo>
                  <a:pt x="6948186" y="12462799"/>
                </a:lnTo>
                <a:lnTo>
                  <a:pt x="0" y="12462799"/>
                </a:lnTo>
                <a:lnTo>
                  <a:pt x="0" y="0"/>
                </a:lnTo>
                <a:close/>
              </a:path>
            </a:pathLst>
          </a:custGeom>
          <a:blipFill rotWithShape="1">
            <a:blip r:embed="rId3">
              <a:alphaModFix/>
            </a:blip>
            <a:stretch>
              <a:fillRect b="0" l="-81558" r="-80585" t="0"/>
            </a:stretch>
          </a:blipFill>
          <a:ln>
            <a:noFill/>
          </a:ln>
        </p:spPr>
      </p:sp>
      <p:grpSp>
        <p:nvGrpSpPr>
          <p:cNvPr id="114" name="Google Shape;114;p13"/>
          <p:cNvGrpSpPr/>
          <p:nvPr/>
        </p:nvGrpSpPr>
        <p:grpSpPr>
          <a:xfrm>
            <a:off x="1128813" y="1861669"/>
            <a:ext cx="4170846" cy="553365"/>
            <a:chOff x="0" y="-85725"/>
            <a:chExt cx="11122255" cy="1475640"/>
          </a:xfrm>
        </p:grpSpPr>
        <p:sp>
          <p:nvSpPr>
            <p:cNvPr id="115" name="Google Shape;115;p13"/>
            <p:cNvSpPr txBox="1"/>
            <p:nvPr/>
          </p:nvSpPr>
          <p:spPr>
            <a:xfrm>
              <a:off x="517229" y="-85725"/>
              <a:ext cx="10087798" cy="957489"/>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b="1" i="0" lang="en" sz="2200" u="none" cap="none" strike="noStrike">
                  <a:solidFill>
                    <a:srgbClr val="C4895D"/>
                  </a:solidFill>
                  <a:latin typeface="Kalam"/>
                  <a:ea typeface="Kalam"/>
                  <a:cs typeface="Kalam"/>
                  <a:sym typeface="Kalam"/>
                </a:rPr>
                <a:t>Add an agenda here</a:t>
              </a:r>
              <a:endParaRPr sz="700"/>
            </a:p>
          </p:txBody>
        </p:sp>
        <p:sp>
          <p:nvSpPr>
            <p:cNvPr id="116" name="Google Shape;116;p13"/>
            <p:cNvSpPr txBox="1"/>
            <p:nvPr/>
          </p:nvSpPr>
          <p:spPr>
            <a:xfrm>
              <a:off x="0" y="975134"/>
              <a:ext cx="11122255" cy="414781"/>
            </a:xfrm>
            <a:prstGeom prst="rect">
              <a:avLst/>
            </a:prstGeom>
            <a:noFill/>
            <a:ln>
              <a:noFill/>
            </a:ln>
          </p:spPr>
          <p:txBody>
            <a:bodyPr anchorCtr="0" anchor="t" bIns="0" lIns="0" spcFirstLastPara="1" rIns="0" wrap="square" tIns="0">
              <a:spAutoFit/>
            </a:bodyPr>
            <a:lstStyle/>
            <a:p>
              <a:pPr indent="0" lvl="0" marL="0" marR="0" rtl="0" algn="ctr">
                <a:lnSpc>
                  <a:spcPct val="161000"/>
                </a:lnSpc>
                <a:spcBef>
                  <a:spcPts val="0"/>
                </a:spcBef>
                <a:spcAft>
                  <a:spcPts val="0"/>
                </a:spcAft>
                <a:buNone/>
              </a:pPr>
              <a:r>
                <a:rPr b="1" i="0" lang="en" sz="900" u="none" cap="none" strike="noStrike">
                  <a:solidFill>
                    <a:srgbClr val="436434"/>
                  </a:solidFill>
                  <a:latin typeface="Nunito"/>
                  <a:ea typeface="Nunito"/>
                  <a:cs typeface="Nunito"/>
                  <a:sym typeface="Nunito"/>
                </a:rPr>
                <a:t>Lorem ipsum dolor sit amet, consectetur adipiscing elitua. </a:t>
              </a:r>
              <a:endParaRPr sz="700"/>
            </a:p>
          </p:txBody>
        </p:sp>
      </p:grpSp>
      <p:grpSp>
        <p:nvGrpSpPr>
          <p:cNvPr id="117" name="Google Shape;117;p13"/>
          <p:cNvGrpSpPr/>
          <p:nvPr/>
        </p:nvGrpSpPr>
        <p:grpSpPr>
          <a:xfrm>
            <a:off x="1128813" y="2858649"/>
            <a:ext cx="4170846" cy="553365"/>
            <a:chOff x="0" y="-85725"/>
            <a:chExt cx="11122255" cy="1475640"/>
          </a:xfrm>
        </p:grpSpPr>
        <p:sp>
          <p:nvSpPr>
            <p:cNvPr id="118" name="Google Shape;118;p13"/>
            <p:cNvSpPr txBox="1"/>
            <p:nvPr/>
          </p:nvSpPr>
          <p:spPr>
            <a:xfrm>
              <a:off x="517229" y="-85725"/>
              <a:ext cx="10087798" cy="957489"/>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b="1" i="0" lang="en" sz="2200" u="none" cap="none" strike="noStrike">
                  <a:solidFill>
                    <a:srgbClr val="C4895D"/>
                  </a:solidFill>
                  <a:latin typeface="Kalam"/>
                  <a:ea typeface="Kalam"/>
                  <a:cs typeface="Kalam"/>
                  <a:sym typeface="Kalam"/>
                </a:rPr>
                <a:t>Add an agenda here</a:t>
              </a:r>
              <a:endParaRPr sz="700"/>
            </a:p>
          </p:txBody>
        </p:sp>
        <p:sp>
          <p:nvSpPr>
            <p:cNvPr id="119" name="Google Shape;119;p13"/>
            <p:cNvSpPr txBox="1"/>
            <p:nvPr/>
          </p:nvSpPr>
          <p:spPr>
            <a:xfrm>
              <a:off x="0" y="975134"/>
              <a:ext cx="11122255" cy="414781"/>
            </a:xfrm>
            <a:prstGeom prst="rect">
              <a:avLst/>
            </a:prstGeom>
            <a:noFill/>
            <a:ln>
              <a:noFill/>
            </a:ln>
          </p:spPr>
          <p:txBody>
            <a:bodyPr anchorCtr="0" anchor="t" bIns="0" lIns="0" spcFirstLastPara="1" rIns="0" wrap="square" tIns="0">
              <a:spAutoFit/>
            </a:bodyPr>
            <a:lstStyle/>
            <a:p>
              <a:pPr indent="0" lvl="0" marL="0" marR="0" rtl="0" algn="ctr">
                <a:lnSpc>
                  <a:spcPct val="161000"/>
                </a:lnSpc>
                <a:spcBef>
                  <a:spcPts val="0"/>
                </a:spcBef>
                <a:spcAft>
                  <a:spcPts val="0"/>
                </a:spcAft>
                <a:buNone/>
              </a:pPr>
              <a:r>
                <a:rPr b="1" i="0" lang="en" sz="900" u="none" cap="none" strike="noStrike">
                  <a:solidFill>
                    <a:srgbClr val="436434"/>
                  </a:solidFill>
                  <a:latin typeface="Nunito"/>
                  <a:ea typeface="Nunito"/>
                  <a:cs typeface="Nunito"/>
                  <a:sym typeface="Nunito"/>
                </a:rPr>
                <a:t>Lorem ipsum dolor sit amet, consectetur adipiscing elitua. </a:t>
              </a:r>
              <a:endParaRPr sz="700"/>
            </a:p>
          </p:txBody>
        </p:sp>
      </p:grpSp>
      <p:sp>
        <p:nvSpPr>
          <p:cNvPr id="120" name="Google Shape;120;p13"/>
          <p:cNvSpPr txBox="1"/>
          <p:nvPr/>
        </p:nvSpPr>
        <p:spPr>
          <a:xfrm>
            <a:off x="-60423" y="524284"/>
            <a:ext cx="6549319" cy="841252"/>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 sz="4900" u="none" cap="none" strike="noStrike">
                <a:solidFill>
                  <a:srgbClr val="436434"/>
                </a:solidFill>
                <a:latin typeface="Kalam"/>
                <a:ea typeface="Kalam"/>
                <a:cs typeface="Kalam"/>
                <a:sym typeface="Kalam"/>
              </a:rPr>
              <a:t>AGENDA PAGE</a:t>
            </a:r>
            <a:endParaRPr sz="700"/>
          </a:p>
        </p:txBody>
      </p:sp>
      <p:grpSp>
        <p:nvGrpSpPr>
          <p:cNvPr id="121" name="Google Shape;121;p13"/>
          <p:cNvGrpSpPr/>
          <p:nvPr/>
        </p:nvGrpSpPr>
        <p:grpSpPr>
          <a:xfrm>
            <a:off x="1128813" y="3855630"/>
            <a:ext cx="4170846" cy="553365"/>
            <a:chOff x="0" y="-85725"/>
            <a:chExt cx="11122255" cy="1475640"/>
          </a:xfrm>
        </p:grpSpPr>
        <p:sp>
          <p:nvSpPr>
            <p:cNvPr id="122" name="Google Shape;122;p13"/>
            <p:cNvSpPr txBox="1"/>
            <p:nvPr/>
          </p:nvSpPr>
          <p:spPr>
            <a:xfrm>
              <a:off x="517229" y="-85725"/>
              <a:ext cx="10087798" cy="957489"/>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b="1" i="0" lang="en" sz="2200" u="none" cap="none" strike="noStrike">
                  <a:solidFill>
                    <a:srgbClr val="C4895D"/>
                  </a:solidFill>
                  <a:latin typeface="Kalam"/>
                  <a:ea typeface="Kalam"/>
                  <a:cs typeface="Kalam"/>
                  <a:sym typeface="Kalam"/>
                </a:rPr>
                <a:t>Add an agenda here</a:t>
              </a:r>
              <a:endParaRPr sz="700"/>
            </a:p>
          </p:txBody>
        </p:sp>
        <p:sp>
          <p:nvSpPr>
            <p:cNvPr id="123" name="Google Shape;123;p13"/>
            <p:cNvSpPr txBox="1"/>
            <p:nvPr/>
          </p:nvSpPr>
          <p:spPr>
            <a:xfrm>
              <a:off x="0" y="975134"/>
              <a:ext cx="11122255" cy="414781"/>
            </a:xfrm>
            <a:prstGeom prst="rect">
              <a:avLst/>
            </a:prstGeom>
            <a:noFill/>
            <a:ln>
              <a:noFill/>
            </a:ln>
          </p:spPr>
          <p:txBody>
            <a:bodyPr anchorCtr="0" anchor="t" bIns="0" lIns="0" spcFirstLastPara="1" rIns="0" wrap="square" tIns="0">
              <a:spAutoFit/>
            </a:bodyPr>
            <a:lstStyle/>
            <a:p>
              <a:pPr indent="0" lvl="0" marL="0" marR="0" rtl="0" algn="ctr">
                <a:lnSpc>
                  <a:spcPct val="161000"/>
                </a:lnSpc>
                <a:spcBef>
                  <a:spcPts val="0"/>
                </a:spcBef>
                <a:spcAft>
                  <a:spcPts val="0"/>
                </a:spcAft>
                <a:buNone/>
              </a:pPr>
              <a:r>
                <a:rPr b="1" i="0" lang="en" sz="900" u="none" cap="none" strike="noStrike">
                  <a:solidFill>
                    <a:srgbClr val="436434"/>
                  </a:solidFill>
                  <a:latin typeface="Nunito"/>
                  <a:ea typeface="Nunito"/>
                  <a:cs typeface="Nunito"/>
                  <a:sym typeface="Nunito"/>
                </a:rPr>
                <a:t>Lorem ipsum dolor sit amet, consectetur adipiscing elitua. </a:t>
              </a:r>
              <a:endParaRPr sz="700"/>
            </a:p>
          </p:txBody>
        </p:sp>
      </p:grpSp>
      <p:sp>
        <p:nvSpPr>
          <p:cNvPr id="124" name="Google Shape;124;p13"/>
          <p:cNvSpPr/>
          <p:nvPr/>
        </p:nvSpPr>
        <p:spPr>
          <a:xfrm>
            <a:off x="-3949402" y="-2215440"/>
            <a:ext cx="8115300" cy="2830211"/>
          </a:xfrm>
          <a:custGeom>
            <a:rect b="b" l="l" r="r" t="t"/>
            <a:pathLst>
              <a:path extrusionOk="0" h="5660422" w="16230600">
                <a:moveTo>
                  <a:pt x="0" y="0"/>
                </a:moveTo>
                <a:lnTo>
                  <a:pt x="16230600" y="0"/>
                </a:lnTo>
                <a:lnTo>
                  <a:pt x="16230600" y="5660422"/>
                </a:lnTo>
                <a:lnTo>
                  <a:pt x="0" y="5660422"/>
                </a:lnTo>
                <a:lnTo>
                  <a:pt x="0" y="0"/>
                </a:lnTo>
                <a:close/>
              </a:path>
            </a:pathLst>
          </a:custGeom>
          <a:blipFill rotWithShape="1">
            <a:blip r:embed="rId4">
              <a:alphaModFix/>
            </a:blip>
            <a:stretch>
              <a:fillRect b="0" l="0" r="0" t="0"/>
            </a:stretch>
          </a:blipFill>
          <a:ln>
            <a:noFill/>
          </a:ln>
        </p:spPr>
      </p:sp>
      <p:sp>
        <p:nvSpPr>
          <p:cNvPr id="125" name="Google Shape;125;p13"/>
          <p:cNvSpPr/>
          <p:nvPr/>
        </p:nvSpPr>
        <p:spPr>
          <a:xfrm>
            <a:off x="5506804" y="-2461185"/>
            <a:ext cx="8115300" cy="2830211"/>
          </a:xfrm>
          <a:custGeom>
            <a:rect b="b" l="l" r="r" t="t"/>
            <a:pathLst>
              <a:path extrusionOk="0" h="5660422" w="16230600">
                <a:moveTo>
                  <a:pt x="0" y="0"/>
                </a:moveTo>
                <a:lnTo>
                  <a:pt x="16230600" y="0"/>
                </a:lnTo>
                <a:lnTo>
                  <a:pt x="16230600" y="5660422"/>
                </a:lnTo>
                <a:lnTo>
                  <a:pt x="0" y="5660422"/>
                </a:lnTo>
                <a:lnTo>
                  <a:pt x="0" y="0"/>
                </a:lnTo>
                <a:close/>
              </a:path>
            </a:pathLst>
          </a:custGeom>
          <a:blipFill rotWithShape="1">
            <a:blip r:embed="rId4">
              <a:alphaModFix/>
            </a:blip>
            <a:stretch>
              <a:fillRect b="0" l="0" r="0" t="0"/>
            </a:stretch>
          </a:blipFill>
          <a:ln>
            <a:noFill/>
          </a:ln>
        </p:spPr>
      </p:sp>
      <p:sp>
        <p:nvSpPr>
          <p:cNvPr id="126" name="Google Shape;126;p13"/>
          <p:cNvSpPr/>
          <p:nvPr/>
        </p:nvSpPr>
        <p:spPr>
          <a:xfrm>
            <a:off x="-3351488" y="2275217"/>
            <a:ext cx="5295088" cy="3733037"/>
          </a:xfrm>
          <a:custGeom>
            <a:rect b="b" l="l" r="r" t="t"/>
            <a:pathLst>
              <a:path extrusionOk="0" h="7466074" w="10590176">
                <a:moveTo>
                  <a:pt x="0" y="0"/>
                </a:moveTo>
                <a:lnTo>
                  <a:pt x="10590176" y="0"/>
                </a:lnTo>
                <a:lnTo>
                  <a:pt x="10590176" y="7466074"/>
                </a:lnTo>
                <a:lnTo>
                  <a:pt x="0" y="7466074"/>
                </a:lnTo>
                <a:lnTo>
                  <a:pt x="0" y="0"/>
                </a:lnTo>
                <a:close/>
              </a:path>
            </a:pathLst>
          </a:custGeom>
          <a:blipFill rotWithShape="1">
            <a:blip r:embed="rId5">
              <a:alphaModFix/>
            </a:blip>
            <a:stretch>
              <a:fillRect b="0" l="0" r="0" t="0"/>
            </a:stretch>
          </a:blipFill>
          <a:ln>
            <a:noFill/>
          </a:ln>
        </p:spPr>
      </p:sp>
      <p:sp>
        <p:nvSpPr>
          <p:cNvPr id="127" name="Google Shape;127;p13"/>
          <p:cNvSpPr/>
          <p:nvPr/>
        </p:nvSpPr>
        <p:spPr>
          <a:xfrm rot="-7984100">
            <a:off x="6916909" y="999794"/>
            <a:ext cx="5295088" cy="3733037"/>
          </a:xfrm>
          <a:custGeom>
            <a:rect b="b" l="l" r="r" t="t"/>
            <a:pathLst>
              <a:path extrusionOk="0" h="7466074" w="10590176">
                <a:moveTo>
                  <a:pt x="0" y="0"/>
                </a:moveTo>
                <a:lnTo>
                  <a:pt x="10590176" y="0"/>
                </a:lnTo>
                <a:lnTo>
                  <a:pt x="10590176" y="7466074"/>
                </a:lnTo>
                <a:lnTo>
                  <a:pt x="0" y="7466074"/>
                </a:lnTo>
                <a:lnTo>
                  <a:pt x="0" y="0"/>
                </a:lnTo>
                <a:close/>
              </a:path>
            </a:pathLst>
          </a:custGeom>
          <a:blipFill rotWithShape="1">
            <a:blip r:embed="rId5">
              <a:alphaModFix/>
            </a:blip>
            <a:stretch>
              <a:fillRect b="0" l="0" r="0" t="0"/>
            </a:stretch>
          </a:blipFill>
          <a:ln>
            <a:noFill/>
          </a:ln>
        </p:spPr>
      </p:sp>
      <p:sp>
        <p:nvSpPr>
          <p:cNvPr id="128" name="Google Shape;128;p13"/>
          <p:cNvSpPr/>
          <p:nvPr/>
        </p:nvSpPr>
        <p:spPr>
          <a:xfrm>
            <a:off x="7186345" y="-2085940"/>
            <a:ext cx="4438997" cy="4114800"/>
          </a:xfrm>
          <a:custGeom>
            <a:rect b="b" l="l" r="r" t="t"/>
            <a:pathLst>
              <a:path extrusionOk="0" h="8229600" w="8877993">
                <a:moveTo>
                  <a:pt x="0" y="0"/>
                </a:moveTo>
                <a:lnTo>
                  <a:pt x="8877992" y="0"/>
                </a:lnTo>
                <a:lnTo>
                  <a:pt x="8877992" y="8229600"/>
                </a:lnTo>
                <a:lnTo>
                  <a:pt x="0" y="8229600"/>
                </a:lnTo>
                <a:lnTo>
                  <a:pt x="0" y="0"/>
                </a:lnTo>
                <a:close/>
              </a:path>
            </a:pathLst>
          </a:custGeom>
          <a:blipFill rotWithShape="1">
            <a:blip r:embed="rId6">
              <a:alphaModFix/>
            </a:blip>
            <a:stretch>
              <a:fillRect b="0" l="0" r="0" t="0"/>
            </a:stretch>
          </a:blipFill>
          <a:ln>
            <a:noFill/>
          </a:ln>
        </p:spPr>
      </p:sp>
      <p:sp>
        <p:nvSpPr>
          <p:cNvPr id="129" name="Google Shape;129;p13"/>
          <p:cNvSpPr/>
          <p:nvPr/>
        </p:nvSpPr>
        <p:spPr>
          <a:xfrm>
            <a:off x="4329821" y="3151406"/>
            <a:ext cx="4438997" cy="4114800"/>
          </a:xfrm>
          <a:custGeom>
            <a:rect b="b" l="l" r="r" t="t"/>
            <a:pathLst>
              <a:path extrusionOk="0" h="8229600" w="8877993">
                <a:moveTo>
                  <a:pt x="0" y="0"/>
                </a:moveTo>
                <a:lnTo>
                  <a:pt x="8877993" y="0"/>
                </a:lnTo>
                <a:lnTo>
                  <a:pt x="8877993" y="8229600"/>
                </a:lnTo>
                <a:lnTo>
                  <a:pt x="0" y="8229600"/>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1CF"/>
        </a:solidFill>
      </p:bgPr>
    </p:bg>
    <p:spTree>
      <p:nvGrpSpPr>
        <p:cNvPr id="133" name="Shape 133"/>
        <p:cNvGrpSpPr/>
        <p:nvPr/>
      </p:nvGrpSpPr>
      <p:grpSpPr>
        <a:xfrm>
          <a:off x="0" y="0"/>
          <a:ext cx="0" cy="0"/>
          <a:chOff x="0" y="0"/>
          <a:chExt cx="0" cy="0"/>
        </a:xfrm>
      </p:grpSpPr>
      <p:sp>
        <p:nvSpPr>
          <p:cNvPr id="134" name="Google Shape;134;p14"/>
          <p:cNvSpPr/>
          <p:nvPr/>
        </p:nvSpPr>
        <p:spPr>
          <a:xfrm>
            <a:off x="4398098" y="3972286"/>
            <a:ext cx="8115300" cy="2769346"/>
          </a:xfrm>
          <a:custGeom>
            <a:rect b="b" l="l" r="r" t="t"/>
            <a:pathLst>
              <a:path extrusionOk="0" h="5538692" w="16230600">
                <a:moveTo>
                  <a:pt x="0" y="0"/>
                </a:moveTo>
                <a:lnTo>
                  <a:pt x="16230600" y="0"/>
                </a:lnTo>
                <a:lnTo>
                  <a:pt x="16230600" y="5538692"/>
                </a:lnTo>
                <a:lnTo>
                  <a:pt x="0" y="5538692"/>
                </a:lnTo>
                <a:lnTo>
                  <a:pt x="0" y="0"/>
                </a:lnTo>
                <a:close/>
              </a:path>
            </a:pathLst>
          </a:custGeom>
          <a:blipFill rotWithShape="1">
            <a:blip r:embed="rId3">
              <a:alphaModFix/>
            </a:blip>
            <a:stretch>
              <a:fillRect b="0" l="0" r="0" t="0"/>
            </a:stretch>
          </a:blipFill>
          <a:ln>
            <a:noFill/>
          </a:ln>
        </p:spPr>
      </p:sp>
      <p:sp>
        <p:nvSpPr>
          <p:cNvPr id="135" name="Google Shape;135;p14"/>
          <p:cNvSpPr/>
          <p:nvPr/>
        </p:nvSpPr>
        <p:spPr>
          <a:xfrm>
            <a:off x="-1742394" y="-2319263"/>
            <a:ext cx="8115300" cy="2769346"/>
          </a:xfrm>
          <a:custGeom>
            <a:rect b="b" l="l" r="r" t="t"/>
            <a:pathLst>
              <a:path extrusionOk="0" h="5538692" w="16230600">
                <a:moveTo>
                  <a:pt x="0" y="0"/>
                </a:moveTo>
                <a:lnTo>
                  <a:pt x="16230600" y="0"/>
                </a:lnTo>
                <a:lnTo>
                  <a:pt x="16230600" y="5538692"/>
                </a:lnTo>
                <a:lnTo>
                  <a:pt x="0" y="5538692"/>
                </a:lnTo>
                <a:lnTo>
                  <a:pt x="0" y="0"/>
                </a:lnTo>
                <a:close/>
              </a:path>
            </a:pathLst>
          </a:custGeom>
          <a:blipFill rotWithShape="1">
            <a:blip r:embed="rId3">
              <a:alphaModFix/>
            </a:blip>
            <a:stretch>
              <a:fillRect b="0" l="0" r="0" t="0"/>
            </a:stretch>
          </a:blipFill>
          <a:ln>
            <a:noFill/>
          </a:ln>
        </p:spPr>
      </p:sp>
      <p:sp>
        <p:nvSpPr>
          <p:cNvPr id="136" name="Google Shape;136;p14"/>
          <p:cNvSpPr/>
          <p:nvPr/>
        </p:nvSpPr>
        <p:spPr>
          <a:xfrm>
            <a:off x="2741697" y="-3322513"/>
            <a:ext cx="3902299" cy="4114800"/>
          </a:xfrm>
          <a:custGeom>
            <a:rect b="b" l="l" r="r" t="t"/>
            <a:pathLst>
              <a:path extrusionOk="0" h="8229600" w="7804597">
                <a:moveTo>
                  <a:pt x="0" y="0"/>
                </a:moveTo>
                <a:lnTo>
                  <a:pt x="7804597" y="0"/>
                </a:lnTo>
                <a:lnTo>
                  <a:pt x="7804597" y="8229600"/>
                </a:lnTo>
                <a:lnTo>
                  <a:pt x="0" y="8229600"/>
                </a:lnTo>
                <a:lnTo>
                  <a:pt x="0" y="0"/>
                </a:lnTo>
                <a:close/>
              </a:path>
            </a:pathLst>
          </a:custGeom>
          <a:blipFill rotWithShape="1">
            <a:blip r:embed="rId4">
              <a:alphaModFix/>
            </a:blip>
            <a:stretch>
              <a:fillRect b="0" l="0" r="0" t="0"/>
            </a:stretch>
          </a:blipFill>
          <a:ln>
            <a:noFill/>
          </a:ln>
        </p:spPr>
      </p:sp>
      <p:sp>
        <p:nvSpPr>
          <p:cNvPr id="137" name="Google Shape;137;p14"/>
          <p:cNvSpPr/>
          <p:nvPr/>
        </p:nvSpPr>
        <p:spPr>
          <a:xfrm>
            <a:off x="-1742394" y="4168660"/>
            <a:ext cx="5660614" cy="1318736"/>
          </a:xfrm>
          <a:custGeom>
            <a:rect b="b" l="l" r="r" t="t"/>
            <a:pathLst>
              <a:path extrusionOk="0" h="2637472" w="11321228">
                <a:moveTo>
                  <a:pt x="0" y="0"/>
                </a:moveTo>
                <a:lnTo>
                  <a:pt x="11321228" y="0"/>
                </a:lnTo>
                <a:lnTo>
                  <a:pt x="11321228" y="2637473"/>
                </a:lnTo>
                <a:lnTo>
                  <a:pt x="0" y="2637473"/>
                </a:lnTo>
                <a:lnTo>
                  <a:pt x="0" y="0"/>
                </a:lnTo>
                <a:close/>
              </a:path>
            </a:pathLst>
          </a:custGeom>
          <a:blipFill rotWithShape="1">
            <a:blip r:embed="rId5">
              <a:alphaModFix/>
            </a:blip>
            <a:stretch>
              <a:fillRect b="0" l="0" r="-43360" t="0"/>
            </a:stretch>
          </a:blipFill>
          <a:ln>
            <a:noFill/>
          </a:ln>
        </p:spPr>
      </p:sp>
      <p:sp>
        <p:nvSpPr>
          <p:cNvPr id="138" name="Google Shape;138;p14"/>
          <p:cNvSpPr/>
          <p:nvPr/>
        </p:nvSpPr>
        <p:spPr>
          <a:xfrm>
            <a:off x="-1742394" y="1737917"/>
            <a:ext cx="5433830" cy="4114800"/>
          </a:xfrm>
          <a:custGeom>
            <a:rect b="b" l="l" r="r" t="t"/>
            <a:pathLst>
              <a:path extrusionOk="0" h="8229600" w="10867660">
                <a:moveTo>
                  <a:pt x="0" y="0"/>
                </a:moveTo>
                <a:lnTo>
                  <a:pt x="10867660" y="0"/>
                </a:lnTo>
                <a:lnTo>
                  <a:pt x="10867660" y="8229600"/>
                </a:lnTo>
                <a:lnTo>
                  <a:pt x="0" y="8229600"/>
                </a:lnTo>
                <a:lnTo>
                  <a:pt x="0" y="0"/>
                </a:lnTo>
                <a:close/>
              </a:path>
            </a:pathLst>
          </a:custGeom>
          <a:blipFill rotWithShape="1">
            <a:blip r:embed="rId6">
              <a:alphaModFix/>
            </a:blip>
            <a:stretch>
              <a:fillRect b="0" l="0" r="0" t="0"/>
            </a:stretch>
          </a:blipFill>
          <a:ln>
            <a:noFill/>
          </a:ln>
        </p:spPr>
      </p:sp>
      <p:sp>
        <p:nvSpPr>
          <p:cNvPr id="139" name="Google Shape;139;p14"/>
          <p:cNvSpPr/>
          <p:nvPr/>
        </p:nvSpPr>
        <p:spPr>
          <a:xfrm>
            <a:off x="8355807" y="-1736408"/>
            <a:ext cx="5433830" cy="4114800"/>
          </a:xfrm>
          <a:custGeom>
            <a:rect b="b" l="l" r="r" t="t"/>
            <a:pathLst>
              <a:path extrusionOk="0" h="8229600" w="10867660">
                <a:moveTo>
                  <a:pt x="0" y="0"/>
                </a:moveTo>
                <a:lnTo>
                  <a:pt x="10867659" y="0"/>
                </a:lnTo>
                <a:lnTo>
                  <a:pt x="10867659" y="8229600"/>
                </a:lnTo>
                <a:lnTo>
                  <a:pt x="0" y="8229600"/>
                </a:lnTo>
                <a:lnTo>
                  <a:pt x="0" y="0"/>
                </a:lnTo>
                <a:close/>
              </a:path>
            </a:pathLst>
          </a:custGeom>
          <a:blipFill rotWithShape="1">
            <a:blip r:embed="rId6">
              <a:alphaModFix/>
            </a:blip>
            <a:stretch>
              <a:fillRect b="0" l="0" r="0" t="0"/>
            </a:stretch>
          </a:blipFill>
          <a:ln>
            <a:noFill/>
          </a:ln>
        </p:spPr>
      </p:sp>
      <p:sp>
        <p:nvSpPr>
          <p:cNvPr id="140" name="Google Shape;140;p14"/>
          <p:cNvSpPr/>
          <p:nvPr/>
        </p:nvSpPr>
        <p:spPr>
          <a:xfrm rot="-8926462">
            <a:off x="2541582" y="-537524"/>
            <a:ext cx="2640894" cy="1975214"/>
          </a:xfrm>
          <a:custGeom>
            <a:rect b="b" l="l" r="r" t="t"/>
            <a:pathLst>
              <a:path extrusionOk="0" h="3950428" w="5281788">
                <a:moveTo>
                  <a:pt x="0" y="0"/>
                </a:moveTo>
                <a:lnTo>
                  <a:pt x="5281787" y="0"/>
                </a:lnTo>
                <a:lnTo>
                  <a:pt x="5281787" y="3950428"/>
                </a:lnTo>
                <a:lnTo>
                  <a:pt x="0" y="3950428"/>
                </a:lnTo>
                <a:lnTo>
                  <a:pt x="0" y="0"/>
                </a:lnTo>
                <a:close/>
              </a:path>
            </a:pathLst>
          </a:custGeom>
          <a:blipFill rotWithShape="1">
            <a:blip r:embed="rId7">
              <a:alphaModFix/>
            </a:blip>
            <a:stretch>
              <a:fillRect b="0" l="0" r="0" t="0"/>
            </a:stretch>
          </a:blipFill>
          <a:ln>
            <a:noFill/>
          </a:ln>
        </p:spPr>
      </p:sp>
      <p:sp>
        <p:nvSpPr>
          <p:cNvPr id="141" name="Google Shape;141;p14"/>
          <p:cNvSpPr/>
          <p:nvPr/>
        </p:nvSpPr>
        <p:spPr>
          <a:xfrm>
            <a:off x="3768546" y="3945214"/>
            <a:ext cx="2416819" cy="1653613"/>
          </a:xfrm>
          <a:custGeom>
            <a:rect b="b" l="l" r="r" t="t"/>
            <a:pathLst>
              <a:path extrusionOk="0" h="3307226" w="4833638">
                <a:moveTo>
                  <a:pt x="0" y="0"/>
                </a:moveTo>
                <a:lnTo>
                  <a:pt x="4833638" y="0"/>
                </a:lnTo>
                <a:lnTo>
                  <a:pt x="4833638" y="3307226"/>
                </a:lnTo>
                <a:lnTo>
                  <a:pt x="0" y="3307226"/>
                </a:lnTo>
                <a:lnTo>
                  <a:pt x="0" y="0"/>
                </a:lnTo>
                <a:close/>
              </a:path>
            </a:pathLst>
          </a:custGeom>
          <a:blipFill rotWithShape="1">
            <a:blip r:embed="rId8">
              <a:alphaModFix/>
            </a:blip>
            <a:stretch>
              <a:fillRect b="0" l="0" r="0" t="0"/>
            </a:stretch>
          </a:blipFill>
          <a:ln>
            <a:noFill/>
          </a:ln>
        </p:spPr>
      </p:sp>
      <p:sp>
        <p:nvSpPr>
          <p:cNvPr id="142" name="Google Shape;142;p14"/>
          <p:cNvSpPr txBox="1"/>
          <p:nvPr/>
        </p:nvSpPr>
        <p:spPr>
          <a:xfrm>
            <a:off x="657225" y="850225"/>
            <a:ext cx="3853786" cy="1247740"/>
          </a:xfrm>
          <a:prstGeom prst="rect">
            <a:avLst/>
          </a:prstGeom>
          <a:noFill/>
          <a:ln>
            <a:noFill/>
          </a:ln>
        </p:spPr>
        <p:txBody>
          <a:bodyPr anchorCtr="0" anchor="t" bIns="0" lIns="0" spcFirstLastPara="1" rIns="0" wrap="square" tIns="0">
            <a:spAutoFit/>
          </a:bodyPr>
          <a:lstStyle/>
          <a:p>
            <a:pPr indent="0" lvl="0" marL="0" marR="0" rtl="0" algn="just">
              <a:lnSpc>
                <a:spcPct val="140022"/>
              </a:lnSpc>
              <a:spcBef>
                <a:spcPts val="0"/>
              </a:spcBef>
              <a:spcAft>
                <a:spcPts val="0"/>
              </a:spcAft>
              <a:buNone/>
            </a:pPr>
            <a:r>
              <a:rPr b="1" i="0" lang="en" sz="3600" u="none" cap="none" strike="noStrike">
                <a:solidFill>
                  <a:srgbClr val="436434"/>
                </a:solidFill>
                <a:latin typeface="Kalam"/>
                <a:ea typeface="Kalam"/>
                <a:cs typeface="Kalam"/>
                <a:sym typeface="Kalam"/>
              </a:rPr>
              <a:t>HISTORICAL CONTEXT</a:t>
            </a:r>
            <a:endParaRPr sz="700"/>
          </a:p>
        </p:txBody>
      </p:sp>
      <p:sp>
        <p:nvSpPr>
          <p:cNvPr id="143" name="Google Shape;143;p14"/>
          <p:cNvSpPr txBox="1"/>
          <p:nvPr/>
        </p:nvSpPr>
        <p:spPr>
          <a:xfrm>
            <a:off x="657225" y="2739148"/>
            <a:ext cx="3853786" cy="1429512"/>
          </a:xfrm>
          <a:prstGeom prst="rect">
            <a:avLst/>
          </a:prstGeom>
          <a:noFill/>
          <a:ln>
            <a:noFill/>
          </a:ln>
        </p:spPr>
        <p:txBody>
          <a:bodyPr anchorCtr="0" anchor="t" bIns="0" lIns="0" spcFirstLastPara="1" rIns="0" wrap="square" tIns="0">
            <a:spAutoFit/>
          </a:bodyPr>
          <a:lstStyle/>
          <a:p>
            <a:pPr indent="0" lvl="0" marL="0" marR="0" rtl="0" algn="l">
              <a:lnSpc>
                <a:spcPct val="161000"/>
              </a:lnSpc>
              <a:spcBef>
                <a:spcPts val="0"/>
              </a:spcBef>
              <a:spcAft>
                <a:spcPts val="0"/>
              </a:spcAft>
              <a:buNone/>
            </a:pPr>
            <a:r>
              <a:rPr b="1" i="0" lang="en" sz="900" u="none" cap="none" strike="noStrike">
                <a:solidFill>
                  <a:srgbClr val="436434"/>
                </a:solidFill>
                <a:latin typeface="Nunito"/>
                <a:ea typeface="Nunito"/>
                <a:cs typeface="Nunito"/>
                <a:sym typeface="Nunito"/>
              </a:rPr>
              <a:t>Lorem ipsum dolor sit amet, consectetur adipiscing elit, sed do eiusmod tempor incididunt ut labore et dolore magna aliqua. Ut enim ad minim veniam, quis nostrud exercitation ullamco laboris nisi ut aliquip ex ea commodo consequat.</a:t>
            </a:r>
            <a:endParaRPr sz="700"/>
          </a:p>
          <a:p>
            <a:pPr indent="0" lvl="0" marL="0" marR="0" rtl="0" algn="l">
              <a:lnSpc>
                <a:spcPct val="161000"/>
              </a:lnSpc>
              <a:spcBef>
                <a:spcPts val="0"/>
              </a:spcBef>
              <a:spcAft>
                <a:spcPts val="0"/>
              </a:spcAft>
              <a:buNone/>
            </a:pPr>
            <a:r>
              <a:t/>
            </a:r>
            <a:endParaRPr b="1" i="0" sz="900" u="none" cap="none" strike="noStrike">
              <a:solidFill>
                <a:srgbClr val="436434"/>
              </a:solidFill>
              <a:latin typeface="Nunito"/>
              <a:ea typeface="Nunito"/>
              <a:cs typeface="Nunito"/>
              <a:sym typeface="Nunito"/>
            </a:endParaRPr>
          </a:p>
          <a:p>
            <a:pPr indent="0" lvl="0" marL="0" marR="0" rtl="0" algn="l">
              <a:lnSpc>
                <a:spcPct val="161000"/>
              </a:lnSpc>
              <a:spcBef>
                <a:spcPts val="0"/>
              </a:spcBef>
              <a:spcAft>
                <a:spcPts val="0"/>
              </a:spcAft>
              <a:buNone/>
            </a:pPr>
            <a:r>
              <a:rPr b="1" i="0" lang="en" sz="900" u="none" cap="none" strike="noStrike">
                <a:solidFill>
                  <a:srgbClr val="436434"/>
                </a:solidFill>
                <a:latin typeface="Nunito"/>
                <a:ea typeface="Nunito"/>
                <a:cs typeface="Nunito"/>
                <a:sym typeface="Nunito"/>
              </a:rPr>
              <a:t>Duis aute irure dolor in reprehenderit in voluptate velit esse cillum dolore eu fugiat nulla pariatur. Excepteur sint occaecat cupidatat non proident, sunt in culpa qui officia deserunt mollit anim id est laborum.</a:t>
            </a:r>
            <a:endParaRPr sz="700"/>
          </a:p>
        </p:txBody>
      </p:sp>
      <p:grpSp>
        <p:nvGrpSpPr>
          <p:cNvPr id="144" name="Google Shape;144;p14"/>
          <p:cNvGrpSpPr/>
          <p:nvPr/>
        </p:nvGrpSpPr>
        <p:grpSpPr>
          <a:xfrm>
            <a:off x="5214809" y="954810"/>
            <a:ext cx="3240939" cy="3212448"/>
            <a:chOff x="0" y="-57150"/>
            <a:chExt cx="8642503" cy="8566529"/>
          </a:xfrm>
        </p:grpSpPr>
        <p:sp>
          <p:nvSpPr>
            <p:cNvPr id="145" name="Google Shape;145;p14"/>
            <p:cNvSpPr txBox="1"/>
            <p:nvPr/>
          </p:nvSpPr>
          <p:spPr>
            <a:xfrm>
              <a:off x="0" y="241257"/>
              <a:ext cx="2105270" cy="77364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800" u="none" cap="none" strike="noStrike">
                  <a:solidFill>
                    <a:srgbClr val="C4895D"/>
                  </a:solidFill>
                  <a:latin typeface="Kalam"/>
                  <a:ea typeface="Kalam"/>
                  <a:cs typeface="Kalam"/>
                  <a:sym typeface="Kalam"/>
                </a:rPr>
                <a:t>01.</a:t>
              </a:r>
              <a:endParaRPr sz="700"/>
            </a:p>
          </p:txBody>
        </p:sp>
        <p:sp>
          <p:nvSpPr>
            <p:cNvPr id="146" name="Google Shape;146;p14"/>
            <p:cNvSpPr txBox="1"/>
            <p:nvPr/>
          </p:nvSpPr>
          <p:spPr>
            <a:xfrm>
              <a:off x="2302981" y="-57150"/>
              <a:ext cx="6339522" cy="1379981"/>
            </a:xfrm>
            <a:prstGeom prst="rect">
              <a:avLst/>
            </a:prstGeom>
            <a:noFill/>
            <a:ln>
              <a:noFill/>
            </a:ln>
          </p:spPr>
          <p:txBody>
            <a:bodyPr anchorCtr="0" anchor="t" bIns="0" lIns="0" spcFirstLastPara="1" rIns="0" wrap="square" tIns="0">
              <a:spAutoFit/>
            </a:bodyPr>
            <a:lstStyle/>
            <a:p>
              <a:pPr indent="0" lvl="0" marL="0" marR="0" rtl="0" algn="l">
                <a:lnSpc>
                  <a:spcPct val="161000"/>
                </a:lnSpc>
                <a:spcBef>
                  <a:spcPts val="0"/>
                </a:spcBef>
                <a:spcAft>
                  <a:spcPts val="0"/>
                </a:spcAft>
                <a:buNone/>
              </a:pPr>
              <a:r>
                <a:rPr b="1" i="0" lang="en" sz="900" u="none" cap="none" strike="noStrike">
                  <a:solidFill>
                    <a:srgbClr val="436434"/>
                  </a:solidFill>
                  <a:latin typeface="Nunito"/>
                  <a:ea typeface="Nunito"/>
                  <a:cs typeface="Nunito"/>
                  <a:sym typeface="Nunito"/>
                </a:rPr>
                <a:t>Lorem ipsum dolor sit amet, consectetur adipiscing elit, sed do eiusmod tempor incididunt ut labore et dolore magna aliqua. </a:t>
              </a:r>
              <a:endParaRPr sz="700"/>
            </a:p>
          </p:txBody>
        </p:sp>
        <p:sp>
          <p:nvSpPr>
            <p:cNvPr id="147" name="Google Shape;147;p14"/>
            <p:cNvSpPr txBox="1"/>
            <p:nvPr/>
          </p:nvSpPr>
          <p:spPr>
            <a:xfrm>
              <a:off x="0" y="3834531"/>
              <a:ext cx="2105270" cy="77364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800" u="none" cap="none" strike="noStrike">
                  <a:solidFill>
                    <a:srgbClr val="C4895D"/>
                  </a:solidFill>
                  <a:latin typeface="Kalam"/>
                  <a:ea typeface="Kalam"/>
                  <a:cs typeface="Kalam"/>
                  <a:sym typeface="Kalam"/>
                </a:rPr>
                <a:t>02.</a:t>
              </a:r>
              <a:endParaRPr sz="700"/>
            </a:p>
          </p:txBody>
        </p:sp>
        <p:sp>
          <p:nvSpPr>
            <p:cNvPr id="148" name="Google Shape;148;p14"/>
            <p:cNvSpPr txBox="1"/>
            <p:nvPr/>
          </p:nvSpPr>
          <p:spPr>
            <a:xfrm>
              <a:off x="2302981" y="3536124"/>
              <a:ext cx="6339522" cy="1379981"/>
            </a:xfrm>
            <a:prstGeom prst="rect">
              <a:avLst/>
            </a:prstGeom>
            <a:noFill/>
            <a:ln>
              <a:noFill/>
            </a:ln>
          </p:spPr>
          <p:txBody>
            <a:bodyPr anchorCtr="0" anchor="t" bIns="0" lIns="0" spcFirstLastPara="1" rIns="0" wrap="square" tIns="0">
              <a:spAutoFit/>
            </a:bodyPr>
            <a:lstStyle/>
            <a:p>
              <a:pPr indent="0" lvl="0" marL="0" marR="0" rtl="0" algn="l">
                <a:lnSpc>
                  <a:spcPct val="161000"/>
                </a:lnSpc>
                <a:spcBef>
                  <a:spcPts val="0"/>
                </a:spcBef>
                <a:spcAft>
                  <a:spcPts val="0"/>
                </a:spcAft>
                <a:buNone/>
              </a:pPr>
              <a:r>
                <a:rPr b="1" i="0" lang="en" sz="900" u="none" cap="none" strike="noStrike">
                  <a:solidFill>
                    <a:srgbClr val="436434"/>
                  </a:solidFill>
                  <a:latin typeface="Nunito"/>
                  <a:ea typeface="Nunito"/>
                  <a:cs typeface="Nunito"/>
                  <a:sym typeface="Nunito"/>
                </a:rPr>
                <a:t>Lorem ipsum dolor sit amet, consectetur adipiscing elit, sed do eiusmod tempor incididunt ut labore et dolore magna aliqua. </a:t>
              </a:r>
              <a:endParaRPr sz="700"/>
            </a:p>
          </p:txBody>
        </p:sp>
        <p:sp>
          <p:nvSpPr>
            <p:cNvPr id="149" name="Google Shape;149;p14"/>
            <p:cNvSpPr txBox="1"/>
            <p:nvPr/>
          </p:nvSpPr>
          <p:spPr>
            <a:xfrm>
              <a:off x="0" y="7427805"/>
              <a:ext cx="2105270" cy="77364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800" u="none" cap="none" strike="noStrike">
                  <a:solidFill>
                    <a:srgbClr val="C4895D"/>
                  </a:solidFill>
                  <a:latin typeface="Kalam"/>
                  <a:ea typeface="Kalam"/>
                  <a:cs typeface="Kalam"/>
                  <a:sym typeface="Kalam"/>
                </a:rPr>
                <a:t>03.</a:t>
              </a:r>
              <a:endParaRPr sz="700"/>
            </a:p>
          </p:txBody>
        </p:sp>
        <p:sp>
          <p:nvSpPr>
            <p:cNvPr id="150" name="Google Shape;150;p14"/>
            <p:cNvSpPr txBox="1"/>
            <p:nvPr/>
          </p:nvSpPr>
          <p:spPr>
            <a:xfrm>
              <a:off x="2302981" y="7129398"/>
              <a:ext cx="6339522" cy="1379981"/>
            </a:xfrm>
            <a:prstGeom prst="rect">
              <a:avLst/>
            </a:prstGeom>
            <a:noFill/>
            <a:ln>
              <a:noFill/>
            </a:ln>
          </p:spPr>
          <p:txBody>
            <a:bodyPr anchorCtr="0" anchor="t" bIns="0" lIns="0" spcFirstLastPara="1" rIns="0" wrap="square" tIns="0">
              <a:spAutoFit/>
            </a:bodyPr>
            <a:lstStyle/>
            <a:p>
              <a:pPr indent="0" lvl="0" marL="0" marR="0" rtl="0" algn="l">
                <a:lnSpc>
                  <a:spcPct val="161000"/>
                </a:lnSpc>
                <a:spcBef>
                  <a:spcPts val="0"/>
                </a:spcBef>
                <a:spcAft>
                  <a:spcPts val="0"/>
                </a:spcAft>
                <a:buNone/>
              </a:pPr>
              <a:r>
                <a:rPr b="1" i="0" lang="en" sz="900" u="none" cap="none" strike="noStrike">
                  <a:solidFill>
                    <a:srgbClr val="436434"/>
                  </a:solidFill>
                  <a:latin typeface="Nunito"/>
                  <a:ea typeface="Nunito"/>
                  <a:cs typeface="Nunito"/>
                  <a:sym typeface="Nunito"/>
                </a:rPr>
                <a:t>Lorem ipsum dolor sit amet, consectetur adipiscing elit, sed do eiusmod tempor incididunt ut labore et dolore magna aliqua. </a:t>
              </a:r>
              <a:endParaRPr sz="700"/>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1CF"/>
        </a:solidFill>
      </p:bgPr>
    </p:bg>
    <p:spTree>
      <p:nvGrpSpPr>
        <p:cNvPr id="154" name="Shape 154"/>
        <p:cNvGrpSpPr/>
        <p:nvPr/>
      </p:nvGrpSpPr>
      <p:grpSpPr>
        <a:xfrm>
          <a:off x="0" y="0"/>
          <a:ext cx="0" cy="0"/>
          <a:chOff x="0" y="0"/>
          <a:chExt cx="0" cy="0"/>
        </a:xfrm>
      </p:grpSpPr>
      <p:pic>
        <p:nvPicPr>
          <p:cNvPr id="155" name="Google Shape;155;p15"/>
          <p:cNvPicPr preferRelativeResize="0"/>
          <p:nvPr/>
        </p:nvPicPr>
        <p:blipFill>
          <a:blip r:embed="rId3">
            <a:alphaModFix/>
          </a:blip>
          <a:stretch>
            <a:fillRect/>
          </a:stretch>
        </p:blipFill>
        <p:spPr>
          <a:xfrm>
            <a:off x="5624689" y="0"/>
            <a:ext cx="3519398" cy="5143501"/>
          </a:xfrm>
          <a:prstGeom prst="rect">
            <a:avLst/>
          </a:prstGeom>
          <a:noFill/>
          <a:ln>
            <a:noFill/>
          </a:ln>
        </p:spPr>
      </p:pic>
      <p:sp>
        <p:nvSpPr>
          <p:cNvPr id="156" name="Google Shape;156;p15"/>
          <p:cNvSpPr/>
          <p:nvPr/>
        </p:nvSpPr>
        <p:spPr>
          <a:xfrm>
            <a:off x="-1655093" y="4569516"/>
            <a:ext cx="7279857" cy="4477111"/>
          </a:xfrm>
          <a:custGeom>
            <a:rect b="b" l="l" r="r" t="t"/>
            <a:pathLst>
              <a:path extrusionOk="0" h="8954223" w="14559713">
                <a:moveTo>
                  <a:pt x="0" y="0"/>
                </a:moveTo>
                <a:lnTo>
                  <a:pt x="14559712" y="0"/>
                </a:lnTo>
                <a:lnTo>
                  <a:pt x="14559712" y="8954223"/>
                </a:lnTo>
                <a:lnTo>
                  <a:pt x="0" y="8954223"/>
                </a:lnTo>
                <a:lnTo>
                  <a:pt x="0" y="0"/>
                </a:lnTo>
                <a:close/>
              </a:path>
            </a:pathLst>
          </a:custGeom>
          <a:blipFill rotWithShape="1">
            <a:blip r:embed="rId4">
              <a:alphaModFix/>
            </a:blip>
            <a:stretch>
              <a:fillRect b="0" l="0" r="0" t="0"/>
            </a:stretch>
          </a:blipFill>
          <a:ln>
            <a:noFill/>
          </a:ln>
        </p:spPr>
      </p:sp>
      <p:sp>
        <p:nvSpPr>
          <p:cNvPr id="157" name="Google Shape;157;p15"/>
          <p:cNvSpPr/>
          <p:nvPr/>
        </p:nvSpPr>
        <p:spPr>
          <a:xfrm>
            <a:off x="-1713749" y="-1977800"/>
            <a:ext cx="8115300" cy="2830211"/>
          </a:xfrm>
          <a:custGeom>
            <a:rect b="b" l="l" r="r" t="t"/>
            <a:pathLst>
              <a:path extrusionOk="0" h="5660422" w="16230600">
                <a:moveTo>
                  <a:pt x="0" y="0"/>
                </a:moveTo>
                <a:lnTo>
                  <a:pt x="16230600" y="0"/>
                </a:lnTo>
                <a:lnTo>
                  <a:pt x="16230600" y="5660422"/>
                </a:lnTo>
                <a:lnTo>
                  <a:pt x="0" y="5660422"/>
                </a:lnTo>
                <a:lnTo>
                  <a:pt x="0" y="0"/>
                </a:lnTo>
                <a:close/>
              </a:path>
            </a:pathLst>
          </a:custGeom>
          <a:blipFill rotWithShape="1">
            <a:blip r:embed="rId5">
              <a:alphaModFix/>
            </a:blip>
            <a:stretch>
              <a:fillRect b="0" l="0" r="0" t="0"/>
            </a:stretch>
          </a:blipFill>
          <a:ln>
            <a:noFill/>
          </a:ln>
        </p:spPr>
      </p:sp>
      <p:sp>
        <p:nvSpPr>
          <p:cNvPr id="158" name="Google Shape;158;p15"/>
          <p:cNvSpPr txBox="1"/>
          <p:nvPr/>
        </p:nvSpPr>
        <p:spPr>
          <a:xfrm>
            <a:off x="886024" y="1204630"/>
            <a:ext cx="3853786" cy="614327"/>
          </a:xfrm>
          <a:prstGeom prst="rect">
            <a:avLst/>
          </a:prstGeom>
          <a:noFill/>
          <a:ln>
            <a:noFill/>
          </a:ln>
        </p:spPr>
        <p:txBody>
          <a:bodyPr anchorCtr="0" anchor="t" bIns="0" lIns="0" spcFirstLastPara="1" rIns="0" wrap="square" tIns="0">
            <a:spAutoFit/>
          </a:bodyPr>
          <a:lstStyle/>
          <a:p>
            <a:pPr indent="0" lvl="0" marL="0" marR="0" rtl="0" algn="ctr">
              <a:lnSpc>
                <a:spcPct val="140022"/>
              </a:lnSpc>
              <a:spcBef>
                <a:spcPts val="0"/>
              </a:spcBef>
              <a:spcAft>
                <a:spcPts val="0"/>
              </a:spcAft>
              <a:buNone/>
            </a:pPr>
            <a:r>
              <a:rPr b="1" i="0" lang="en" sz="3600" u="none" cap="none" strike="noStrike">
                <a:solidFill>
                  <a:srgbClr val="436434"/>
                </a:solidFill>
                <a:latin typeface="Kalam"/>
                <a:ea typeface="Kalam"/>
                <a:cs typeface="Kalam"/>
                <a:sym typeface="Kalam"/>
              </a:rPr>
              <a:t>ADD YOUR TITLE</a:t>
            </a:r>
            <a:endParaRPr sz="700"/>
          </a:p>
        </p:txBody>
      </p:sp>
      <p:sp>
        <p:nvSpPr>
          <p:cNvPr id="159" name="Google Shape;159;p15"/>
          <p:cNvSpPr txBox="1"/>
          <p:nvPr/>
        </p:nvSpPr>
        <p:spPr>
          <a:xfrm>
            <a:off x="582715" y="2118995"/>
            <a:ext cx="4460405" cy="9175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800" u="none" cap="none" strike="noStrike">
                <a:solidFill>
                  <a:srgbClr val="C4895D"/>
                </a:solidFill>
                <a:latin typeface="Kalam"/>
                <a:ea typeface="Kalam"/>
                <a:cs typeface="Kalam"/>
                <a:sym typeface="Kalam"/>
              </a:rPr>
              <a:t>Presentations are tools</a:t>
            </a:r>
            <a:endParaRPr sz="700"/>
          </a:p>
          <a:p>
            <a:pPr indent="0" lvl="0" marL="0" marR="0" rtl="0" algn="ctr">
              <a:lnSpc>
                <a:spcPct val="140000"/>
              </a:lnSpc>
              <a:spcBef>
                <a:spcPts val="0"/>
              </a:spcBef>
              <a:spcAft>
                <a:spcPts val="0"/>
              </a:spcAft>
              <a:buNone/>
            </a:pPr>
            <a:r>
              <a:rPr b="1" i="0" lang="en" sz="1800" u="none" cap="none" strike="noStrike">
                <a:solidFill>
                  <a:srgbClr val="C4895D"/>
                </a:solidFill>
                <a:latin typeface="Kalam"/>
                <a:ea typeface="Kalam"/>
                <a:cs typeface="Kalam"/>
                <a:sym typeface="Kalam"/>
              </a:rPr>
              <a:t>that can be used as speeches,</a:t>
            </a:r>
            <a:endParaRPr sz="700"/>
          </a:p>
          <a:p>
            <a:pPr indent="0" lvl="0" marL="0" marR="0" rtl="0" algn="ctr">
              <a:lnSpc>
                <a:spcPct val="140000"/>
              </a:lnSpc>
              <a:spcBef>
                <a:spcPts val="0"/>
              </a:spcBef>
              <a:spcAft>
                <a:spcPts val="0"/>
              </a:spcAft>
              <a:buNone/>
            </a:pPr>
            <a:r>
              <a:rPr b="1" i="0" lang="en" sz="1800" u="none" cap="none" strike="noStrike">
                <a:solidFill>
                  <a:srgbClr val="C4895D"/>
                </a:solidFill>
                <a:latin typeface="Kalam"/>
                <a:ea typeface="Kalam"/>
                <a:cs typeface="Kalam"/>
                <a:sym typeface="Kalam"/>
              </a:rPr>
              <a:t>reports, and more.</a:t>
            </a:r>
            <a:endParaRPr sz="700"/>
          </a:p>
        </p:txBody>
      </p:sp>
      <p:sp>
        <p:nvSpPr>
          <p:cNvPr id="160" name="Google Shape;160;p15"/>
          <p:cNvSpPr txBox="1"/>
          <p:nvPr/>
        </p:nvSpPr>
        <p:spPr>
          <a:xfrm>
            <a:off x="886024" y="3341370"/>
            <a:ext cx="3853786" cy="524637"/>
          </a:xfrm>
          <a:prstGeom prst="rect">
            <a:avLst/>
          </a:prstGeom>
          <a:noFill/>
          <a:ln>
            <a:noFill/>
          </a:ln>
        </p:spPr>
        <p:txBody>
          <a:bodyPr anchorCtr="0" anchor="t" bIns="0" lIns="0" spcFirstLastPara="1" rIns="0" wrap="square" tIns="0">
            <a:spAutoFit/>
          </a:bodyPr>
          <a:lstStyle/>
          <a:p>
            <a:pPr indent="0" lvl="0" marL="0" marR="0" rtl="0" algn="ctr">
              <a:lnSpc>
                <a:spcPct val="161000"/>
              </a:lnSpc>
              <a:spcBef>
                <a:spcPts val="0"/>
              </a:spcBef>
              <a:spcAft>
                <a:spcPts val="0"/>
              </a:spcAft>
              <a:buNone/>
            </a:pPr>
            <a:r>
              <a:rPr b="1" i="0" lang="en" sz="900" u="none" cap="none" strike="noStrike">
                <a:solidFill>
                  <a:srgbClr val="436434"/>
                </a:solidFill>
                <a:latin typeface="Nunito"/>
                <a:ea typeface="Nunito"/>
                <a:cs typeface="Nunito"/>
                <a:sym typeface="Nunito"/>
              </a:rPr>
              <a:t>Duis aute irure dolor in reprehenderit in voluptate velit esse cillum dolore eu fugiat nulla pariatur. Excepteur sint occaecat cupidatat non proident, sunt in culpa qui officia deserunt mollit anim id est laborum.</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1CF"/>
        </a:solidFill>
      </p:bgPr>
    </p:bg>
    <p:spTree>
      <p:nvGrpSpPr>
        <p:cNvPr id="164" name="Shape 164"/>
        <p:cNvGrpSpPr/>
        <p:nvPr/>
      </p:nvGrpSpPr>
      <p:grpSpPr>
        <a:xfrm>
          <a:off x="0" y="0"/>
          <a:ext cx="0" cy="0"/>
          <a:chOff x="0" y="0"/>
          <a:chExt cx="0" cy="0"/>
        </a:xfrm>
      </p:grpSpPr>
      <p:sp>
        <p:nvSpPr>
          <p:cNvPr id="165" name="Google Shape;165;p16"/>
          <p:cNvSpPr/>
          <p:nvPr/>
        </p:nvSpPr>
        <p:spPr>
          <a:xfrm>
            <a:off x="2871472" y="1268646"/>
            <a:ext cx="4438997" cy="4114800"/>
          </a:xfrm>
          <a:custGeom>
            <a:rect b="b" l="l" r="r" t="t"/>
            <a:pathLst>
              <a:path extrusionOk="0" h="8229600" w="8877993">
                <a:moveTo>
                  <a:pt x="0" y="0"/>
                </a:moveTo>
                <a:lnTo>
                  <a:pt x="8877992" y="0"/>
                </a:lnTo>
                <a:lnTo>
                  <a:pt x="8877992" y="8229600"/>
                </a:lnTo>
                <a:lnTo>
                  <a:pt x="0" y="8229600"/>
                </a:lnTo>
                <a:lnTo>
                  <a:pt x="0" y="0"/>
                </a:lnTo>
                <a:close/>
              </a:path>
            </a:pathLst>
          </a:custGeom>
          <a:blipFill rotWithShape="1">
            <a:blip r:embed="rId3">
              <a:alphaModFix/>
            </a:blip>
            <a:stretch>
              <a:fillRect b="0" l="0" r="0" t="0"/>
            </a:stretch>
          </a:blipFill>
          <a:ln>
            <a:noFill/>
          </a:ln>
        </p:spPr>
      </p:sp>
      <p:sp>
        <p:nvSpPr>
          <p:cNvPr id="166" name="Google Shape;166;p16"/>
          <p:cNvSpPr/>
          <p:nvPr/>
        </p:nvSpPr>
        <p:spPr>
          <a:xfrm>
            <a:off x="2045018" y="2140332"/>
            <a:ext cx="5218354" cy="3570452"/>
          </a:xfrm>
          <a:custGeom>
            <a:rect b="b" l="l" r="r" t="t"/>
            <a:pathLst>
              <a:path extrusionOk="0" h="7140905" w="10436707">
                <a:moveTo>
                  <a:pt x="0" y="0"/>
                </a:moveTo>
                <a:lnTo>
                  <a:pt x="10436708" y="0"/>
                </a:lnTo>
                <a:lnTo>
                  <a:pt x="10436708" y="7140905"/>
                </a:lnTo>
                <a:lnTo>
                  <a:pt x="0" y="7140905"/>
                </a:lnTo>
                <a:lnTo>
                  <a:pt x="0" y="0"/>
                </a:lnTo>
                <a:close/>
              </a:path>
            </a:pathLst>
          </a:custGeom>
          <a:blipFill rotWithShape="1">
            <a:blip r:embed="rId4">
              <a:alphaModFix/>
            </a:blip>
            <a:stretch>
              <a:fillRect b="0" l="0" r="0" t="0"/>
            </a:stretch>
          </a:blipFill>
          <a:ln>
            <a:noFill/>
          </a:ln>
        </p:spPr>
      </p:sp>
      <p:sp>
        <p:nvSpPr>
          <p:cNvPr id="167" name="Google Shape;167;p16"/>
          <p:cNvSpPr/>
          <p:nvPr/>
        </p:nvSpPr>
        <p:spPr>
          <a:xfrm>
            <a:off x="5694377" y="4085290"/>
            <a:ext cx="4900269" cy="1625494"/>
          </a:xfrm>
          <a:custGeom>
            <a:rect b="b" l="l" r="r" t="t"/>
            <a:pathLst>
              <a:path extrusionOk="0" h="3250988" w="9800538">
                <a:moveTo>
                  <a:pt x="0" y="0"/>
                </a:moveTo>
                <a:lnTo>
                  <a:pt x="9800538" y="0"/>
                </a:lnTo>
                <a:lnTo>
                  <a:pt x="9800538" y="3250988"/>
                </a:lnTo>
                <a:lnTo>
                  <a:pt x="0" y="3250988"/>
                </a:lnTo>
                <a:lnTo>
                  <a:pt x="0" y="0"/>
                </a:lnTo>
                <a:close/>
              </a:path>
            </a:pathLst>
          </a:custGeom>
          <a:blipFill rotWithShape="1">
            <a:blip r:embed="rId5">
              <a:alphaModFix/>
            </a:blip>
            <a:stretch>
              <a:fillRect b="0" l="0" r="0" t="0"/>
            </a:stretch>
          </a:blipFill>
          <a:ln>
            <a:noFill/>
          </a:ln>
        </p:spPr>
      </p:sp>
      <p:sp>
        <p:nvSpPr>
          <p:cNvPr id="168" name="Google Shape;168;p16"/>
          <p:cNvSpPr/>
          <p:nvPr/>
        </p:nvSpPr>
        <p:spPr>
          <a:xfrm rot="6754638">
            <a:off x="-1654085" y="-2506802"/>
            <a:ext cx="5715000" cy="4114800"/>
          </a:xfrm>
          <a:custGeom>
            <a:rect b="b" l="l" r="r" t="t"/>
            <a:pathLst>
              <a:path extrusionOk="0" h="8229600" w="11430000">
                <a:moveTo>
                  <a:pt x="0" y="0"/>
                </a:moveTo>
                <a:lnTo>
                  <a:pt x="11430000" y="0"/>
                </a:lnTo>
                <a:lnTo>
                  <a:pt x="11430000" y="8229600"/>
                </a:lnTo>
                <a:lnTo>
                  <a:pt x="0" y="8229600"/>
                </a:lnTo>
                <a:lnTo>
                  <a:pt x="0" y="0"/>
                </a:lnTo>
                <a:close/>
              </a:path>
            </a:pathLst>
          </a:custGeom>
          <a:blipFill rotWithShape="1">
            <a:blip r:embed="rId6">
              <a:alphaModFix/>
            </a:blip>
            <a:stretch>
              <a:fillRect b="0" l="0" r="0" t="0"/>
            </a:stretch>
          </a:blipFill>
          <a:ln>
            <a:noFill/>
          </a:ln>
        </p:spPr>
      </p:sp>
      <p:sp>
        <p:nvSpPr>
          <p:cNvPr id="169" name="Google Shape;169;p16"/>
          <p:cNvSpPr/>
          <p:nvPr/>
        </p:nvSpPr>
        <p:spPr>
          <a:xfrm rot="-10180240">
            <a:off x="5536257" y="-1940336"/>
            <a:ext cx="5715000" cy="4114800"/>
          </a:xfrm>
          <a:custGeom>
            <a:rect b="b" l="l" r="r" t="t"/>
            <a:pathLst>
              <a:path extrusionOk="0" h="8229600" w="11430000">
                <a:moveTo>
                  <a:pt x="0" y="0"/>
                </a:moveTo>
                <a:lnTo>
                  <a:pt x="11430000" y="0"/>
                </a:lnTo>
                <a:lnTo>
                  <a:pt x="11430000" y="8229600"/>
                </a:lnTo>
                <a:lnTo>
                  <a:pt x="0" y="8229600"/>
                </a:lnTo>
                <a:lnTo>
                  <a:pt x="0" y="0"/>
                </a:lnTo>
                <a:close/>
              </a:path>
            </a:pathLst>
          </a:custGeom>
          <a:blipFill rotWithShape="1">
            <a:blip r:embed="rId6">
              <a:alphaModFix/>
            </a:blip>
            <a:stretch>
              <a:fillRect b="0" l="0" r="0" t="0"/>
            </a:stretch>
          </a:blipFill>
          <a:ln>
            <a:noFill/>
          </a:ln>
        </p:spPr>
      </p:sp>
      <p:sp>
        <p:nvSpPr>
          <p:cNvPr id="170" name="Google Shape;170;p16"/>
          <p:cNvSpPr txBox="1"/>
          <p:nvPr/>
        </p:nvSpPr>
        <p:spPr>
          <a:xfrm>
            <a:off x="1833532" y="679786"/>
            <a:ext cx="5476938" cy="746388"/>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 sz="4400" u="none" cap="none" strike="noStrike">
                <a:solidFill>
                  <a:srgbClr val="436434"/>
                </a:solidFill>
                <a:latin typeface="Kalam"/>
                <a:ea typeface="Kalam"/>
                <a:cs typeface="Kalam"/>
                <a:sym typeface="Kalam"/>
              </a:rPr>
              <a:t>ADD YOUR TITLE</a:t>
            </a:r>
            <a:endParaRPr sz="700"/>
          </a:p>
        </p:txBody>
      </p:sp>
      <p:sp>
        <p:nvSpPr>
          <p:cNvPr id="171" name="Google Shape;171;p16"/>
          <p:cNvSpPr txBox="1"/>
          <p:nvPr/>
        </p:nvSpPr>
        <p:spPr>
          <a:xfrm>
            <a:off x="344605" y="1741351"/>
            <a:ext cx="2526868" cy="6080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800" u="none" cap="none" strike="noStrike">
                <a:solidFill>
                  <a:srgbClr val="C4895D"/>
                </a:solidFill>
                <a:latin typeface="Kalam"/>
                <a:ea typeface="Kalam"/>
                <a:cs typeface="Kalam"/>
                <a:sym typeface="Kalam"/>
              </a:rPr>
              <a:t>Add Your</a:t>
            </a:r>
            <a:endParaRPr sz="700"/>
          </a:p>
          <a:p>
            <a:pPr indent="0" lvl="0" marL="0" marR="0" rtl="0" algn="ctr">
              <a:lnSpc>
                <a:spcPct val="140000"/>
              </a:lnSpc>
              <a:spcBef>
                <a:spcPts val="0"/>
              </a:spcBef>
              <a:spcAft>
                <a:spcPts val="0"/>
              </a:spcAft>
              <a:buNone/>
            </a:pPr>
            <a:r>
              <a:rPr b="1" i="0" lang="en" sz="1800" u="none" cap="none" strike="noStrike">
                <a:solidFill>
                  <a:srgbClr val="C4895D"/>
                </a:solidFill>
                <a:latin typeface="Kalam"/>
                <a:ea typeface="Kalam"/>
                <a:cs typeface="Kalam"/>
                <a:sym typeface="Kalam"/>
              </a:rPr>
              <a:t>Main Point</a:t>
            </a:r>
            <a:endParaRPr sz="700"/>
          </a:p>
        </p:txBody>
      </p:sp>
      <p:sp>
        <p:nvSpPr>
          <p:cNvPr id="172" name="Google Shape;172;p16"/>
          <p:cNvSpPr txBox="1"/>
          <p:nvPr/>
        </p:nvSpPr>
        <p:spPr>
          <a:xfrm>
            <a:off x="6272528" y="1741351"/>
            <a:ext cx="2526868" cy="6080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800" u="none" cap="none" strike="noStrike">
                <a:solidFill>
                  <a:srgbClr val="C4895D"/>
                </a:solidFill>
                <a:latin typeface="Kalam"/>
                <a:ea typeface="Kalam"/>
                <a:cs typeface="Kalam"/>
                <a:sym typeface="Kalam"/>
              </a:rPr>
              <a:t>Add Your</a:t>
            </a:r>
            <a:endParaRPr sz="700"/>
          </a:p>
          <a:p>
            <a:pPr indent="0" lvl="0" marL="0" marR="0" rtl="0" algn="ctr">
              <a:lnSpc>
                <a:spcPct val="140000"/>
              </a:lnSpc>
              <a:spcBef>
                <a:spcPts val="0"/>
              </a:spcBef>
              <a:spcAft>
                <a:spcPts val="0"/>
              </a:spcAft>
              <a:buNone/>
            </a:pPr>
            <a:r>
              <a:rPr b="1" i="0" lang="en" sz="1800" u="none" cap="none" strike="noStrike">
                <a:solidFill>
                  <a:srgbClr val="C4895D"/>
                </a:solidFill>
                <a:latin typeface="Kalam"/>
                <a:ea typeface="Kalam"/>
                <a:cs typeface="Kalam"/>
                <a:sym typeface="Kalam"/>
              </a:rPr>
              <a:t>Main Point</a:t>
            </a:r>
            <a:endParaRPr sz="700"/>
          </a:p>
        </p:txBody>
      </p:sp>
      <p:sp>
        <p:nvSpPr>
          <p:cNvPr id="173" name="Google Shape;173;p16"/>
          <p:cNvSpPr txBox="1"/>
          <p:nvPr/>
        </p:nvSpPr>
        <p:spPr>
          <a:xfrm>
            <a:off x="715890" y="2563424"/>
            <a:ext cx="1784400" cy="13854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1" i="0" lang="en" sz="900" u="none" cap="none" strike="noStrike">
                <a:solidFill>
                  <a:srgbClr val="436434"/>
                </a:solidFill>
                <a:latin typeface="Nunito"/>
                <a:ea typeface="Nunito"/>
                <a:cs typeface="Nunito"/>
                <a:sym typeface="Nunito"/>
              </a:rPr>
              <a:t>Duis aute irure dolor in reprehenderit in voluptate velit esse cillum dolore eu fugiat nulla pariatur. Excepteur sint occaecat cupidatat non proident, sunt in culpa qui officia deserunt mollit anim id est laborum.</a:t>
            </a:r>
            <a:endParaRPr sz="700"/>
          </a:p>
        </p:txBody>
      </p:sp>
      <p:sp>
        <p:nvSpPr>
          <p:cNvPr id="174" name="Google Shape;174;p16"/>
          <p:cNvSpPr txBox="1"/>
          <p:nvPr/>
        </p:nvSpPr>
        <p:spPr>
          <a:xfrm>
            <a:off x="6643813" y="2563424"/>
            <a:ext cx="1784400" cy="13854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1" i="0" lang="en" sz="900" u="none" cap="none" strike="noStrike">
                <a:solidFill>
                  <a:srgbClr val="436434"/>
                </a:solidFill>
                <a:latin typeface="Nunito"/>
                <a:ea typeface="Nunito"/>
                <a:cs typeface="Nunito"/>
                <a:sym typeface="Nunito"/>
              </a:rPr>
              <a:t>Duis aute irure dolor in reprehenderit in voluptate velit esse cillum dolore eu fugiat nulla pariatur. Excepteur sint occaecat cupidatat non proident, sunt in culpa qui officia deserunt mollit anim id est laborum.</a:t>
            </a:r>
            <a:endParaRPr sz="700"/>
          </a:p>
        </p:txBody>
      </p:sp>
      <p:sp>
        <p:nvSpPr>
          <p:cNvPr id="175" name="Google Shape;175;p16"/>
          <p:cNvSpPr/>
          <p:nvPr/>
        </p:nvSpPr>
        <p:spPr>
          <a:xfrm rot="4758578">
            <a:off x="-3095926" y="5225803"/>
            <a:ext cx="8115300" cy="2749058"/>
          </a:xfrm>
          <a:custGeom>
            <a:rect b="b" l="l" r="r" t="t"/>
            <a:pathLst>
              <a:path extrusionOk="0" h="5498116" w="16230600">
                <a:moveTo>
                  <a:pt x="0" y="0"/>
                </a:moveTo>
                <a:lnTo>
                  <a:pt x="16230600" y="0"/>
                </a:lnTo>
                <a:lnTo>
                  <a:pt x="16230600" y="5498115"/>
                </a:lnTo>
                <a:lnTo>
                  <a:pt x="0" y="5498115"/>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1CF"/>
        </a:solidFill>
      </p:bgPr>
    </p:bg>
    <p:spTree>
      <p:nvGrpSpPr>
        <p:cNvPr id="179" name="Shape 179"/>
        <p:cNvGrpSpPr/>
        <p:nvPr/>
      </p:nvGrpSpPr>
      <p:grpSpPr>
        <a:xfrm>
          <a:off x="0" y="0"/>
          <a:ext cx="0" cy="0"/>
          <a:chOff x="0" y="0"/>
          <a:chExt cx="0" cy="0"/>
        </a:xfrm>
      </p:grpSpPr>
      <p:pic>
        <p:nvPicPr>
          <p:cNvPr id="180" name="Google Shape;180;p17"/>
          <p:cNvPicPr preferRelativeResize="0"/>
          <p:nvPr/>
        </p:nvPicPr>
        <p:blipFill rotWithShape="1">
          <a:blip r:embed="rId3">
            <a:alphaModFix/>
          </a:blip>
          <a:srcRect b="0" l="0" r="0" t="5177"/>
          <a:stretch/>
        </p:blipFill>
        <p:spPr>
          <a:xfrm>
            <a:off x="0" y="0"/>
            <a:ext cx="3711700" cy="5143501"/>
          </a:xfrm>
          <a:prstGeom prst="rect">
            <a:avLst/>
          </a:prstGeom>
          <a:noFill/>
          <a:ln>
            <a:noFill/>
          </a:ln>
        </p:spPr>
      </p:pic>
      <p:sp>
        <p:nvSpPr>
          <p:cNvPr id="181" name="Google Shape;181;p17"/>
          <p:cNvSpPr/>
          <p:nvPr/>
        </p:nvSpPr>
        <p:spPr>
          <a:xfrm>
            <a:off x="4843636" y="-1972830"/>
            <a:ext cx="8115300" cy="4098227"/>
          </a:xfrm>
          <a:custGeom>
            <a:rect b="b" l="l" r="r" t="t"/>
            <a:pathLst>
              <a:path extrusionOk="0" h="8196453" w="16230600">
                <a:moveTo>
                  <a:pt x="0" y="0"/>
                </a:moveTo>
                <a:lnTo>
                  <a:pt x="16230600" y="0"/>
                </a:lnTo>
                <a:lnTo>
                  <a:pt x="16230600" y="8196453"/>
                </a:lnTo>
                <a:lnTo>
                  <a:pt x="0" y="8196453"/>
                </a:lnTo>
                <a:lnTo>
                  <a:pt x="0" y="0"/>
                </a:lnTo>
                <a:close/>
              </a:path>
            </a:pathLst>
          </a:custGeom>
          <a:blipFill rotWithShape="1">
            <a:blip r:embed="rId4">
              <a:alphaModFix/>
            </a:blip>
            <a:stretch>
              <a:fillRect b="0" l="0" r="0" t="0"/>
            </a:stretch>
          </a:blipFill>
          <a:ln>
            <a:noFill/>
          </a:ln>
        </p:spPr>
      </p:sp>
      <p:sp>
        <p:nvSpPr>
          <p:cNvPr id="182" name="Google Shape;182;p17"/>
          <p:cNvSpPr/>
          <p:nvPr/>
        </p:nvSpPr>
        <p:spPr>
          <a:xfrm>
            <a:off x="1540789" y="4139732"/>
            <a:ext cx="3902299" cy="4114800"/>
          </a:xfrm>
          <a:custGeom>
            <a:rect b="b" l="l" r="r" t="t"/>
            <a:pathLst>
              <a:path extrusionOk="0" h="8229600" w="7804597">
                <a:moveTo>
                  <a:pt x="0" y="0"/>
                </a:moveTo>
                <a:lnTo>
                  <a:pt x="7804597" y="0"/>
                </a:lnTo>
                <a:lnTo>
                  <a:pt x="7804597" y="8229600"/>
                </a:lnTo>
                <a:lnTo>
                  <a:pt x="0" y="8229600"/>
                </a:lnTo>
                <a:lnTo>
                  <a:pt x="0" y="0"/>
                </a:lnTo>
                <a:close/>
              </a:path>
            </a:pathLst>
          </a:custGeom>
          <a:blipFill rotWithShape="1">
            <a:blip r:embed="rId5">
              <a:alphaModFix/>
            </a:blip>
            <a:stretch>
              <a:fillRect b="0" l="0" r="0" t="0"/>
            </a:stretch>
          </a:blipFill>
          <a:ln>
            <a:noFill/>
          </a:ln>
        </p:spPr>
      </p:sp>
      <p:sp>
        <p:nvSpPr>
          <p:cNvPr id="183" name="Google Shape;183;p17"/>
          <p:cNvSpPr/>
          <p:nvPr/>
        </p:nvSpPr>
        <p:spPr>
          <a:xfrm>
            <a:off x="3089882" y="4248813"/>
            <a:ext cx="8115300" cy="2769346"/>
          </a:xfrm>
          <a:custGeom>
            <a:rect b="b" l="l" r="r" t="t"/>
            <a:pathLst>
              <a:path extrusionOk="0" h="5538692" w="16230600">
                <a:moveTo>
                  <a:pt x="0" y="0"/>
                </a:moveTo>
                <a:lnTo>
                  <a:pt x="16230600" y="0"/>
                </a:lnTo>
                <a:lnTo>
                  <a:pt x="16230600" y="5538693"/>
                </a:lnTo>
                <a:lnTo>
                  <a:pt x="0" y="5538693"/>
                </a:lnTo>
                <a:lnTo>
                  <a:pt x="0" y="0"/>
                </a:lnTo>
                <a:close/>
              </a:path>
            </a:pathLst>
          </a:custGeom>
          <a:blipFill rotWithShape="1">
            <a:blip r:embed="rId6">
              <a:alphaModFix/>
            </a:blip>
            <a:stretch>
              <a:fillRect b="0" l="0" r="0" t="0"/>
            </a:stretch>
          </a:blipFill>
          <a:ln>
            <a:noFill/>
          </a:ln>
        </p:spPr>
      </p:sp>
      <p:sp>
        <p:nvSpPr>
          <p:cNvPr id="184" name="Google Shape;184;p17"/>
          <p:cNvSpPr txBox="1"/>
          <p:nvPr/>
        </p:nvSpPr>
        <p:spPr>
          <a:xfrm>
            <a:off x="4370086" y="971800"/>
            <a:ext cx="3690709" cy="1247740"/>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None/>
            </a:pPr>
            <a:r>
              <a:rPr b="1" i="0" lang="en" sz="3600" u="none" cap="none" strike="noStrike">
                <a:solidFill>
                  <a:srgbClr val="436434"/>
                </a:solidFill>
                <a:latin typeface="Kalam"/>
                <a:ea typeface="Kalam"/>
                <a:cs typeface="Kalam"/>
                <a:sym typeface="Kalam"/>
              </a:rPr>
              <a:t>WRITE YOUR TOPIC OR IDEA</a:t>
            </a:r>
            <a:endParaRPr sz="700"/>
          </a:p>
        </p:txBody>
      </p:sp>
      <p:sp>
        <p:nvSpPr>
          <p:cNvPr id="185" name="Google Shape;185;p17"/>
          <p:cNvSpPr txBox="1"/>
          <p:nvPr/>
        </p:nvSpPr>
        <p:spPr>
          <a:xfrm>
            <a:off x="4370086" y="2852973"/>
            <a:ext cx="1952193" cy="2984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800" u="none" cap="none" strike="noStrike">
                <a:solidFill>
                  <a:srgbClr val="C4895D"/>
                </a:solidFill>
                <a:latin typeface="Kalam"/>
                <a:ea typeface="Kalam"/>
                <a:cs typeface="Kalam"/>
                <a:sym typeface="Kalam"/>
              </a:rPr>
              <a:t>Main Point</a:t>
            </a:r>
            <a:endParaRPr sz="700"/>
          </a:p>
        </p:txBody>
      </p:sp>
      <p:sp>
        <p:nvSpPr>
          <p:cNvPr id="186" name="Google Shape;186;p17"/>
          <p:cNvSpPr txBox="1"/>
          <p:nvPr/>
        </p:nvSpPr>
        <p:spPr>
          <a:xfrm>
            <a:off x="6798035" y="2852973"/>
            <a:ext cx="1952193" cy="2984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800" u="none" cap="none" strike="noStrike">
                <a:solidFill>
                  <a:srgbClr val="C4895D"/>
                </a:solidFill>
                <a:latin typeface="Kalam"/>
                <a:ea typeface="Kalam"/>
                <a:cs typeface="Kalam"/>
                <a:sym typeface="Kalam"/>
              </a:rPr>
              <a:t>Main Point</a:t>
            </a:r>
            <a:endParaRPr sz="700"/>
          </a:p>
        </p:txBody>
      </p:sp>
      <p:sp>
        <p:nvSpPr>
          <p:cNvPr id="187" name="Google Shape;187;p17"/>
          <p:cNvSpPr txBox="1"/>
          <p:nvPr/>
        </p:nvSpPr>
        <p:spPr>
          <a:xfrm>
            <a:off x="6798035" y="3333651"/>
            <a:ext cx="1831615" cy="705612"/>
          </a:xfrm>
          <a:prstGeom prst="rect">
            <a:avLst/>
          </a:prstGeom>
          <a:noFill/>
          <a:ln>
            <a:noFill/>
          </a:ln>
        </p:spPr>
        <p:txBody>
          <a:bodyPr anchorCtr="0" anchor="t" bIns="0" lIns="0" spcFirstLastPara="1" rIns="0" wrap="square" tIns="0">
            <a:spAutoFit/>
          </a:bodyPr>
          <a:lstStyle/>
          <a:p>
            <a:pPr indent="0" lvl="0" marL="0" marR="0" rtl="0" algn="l">
              <a:lnSpc>
                <a:spcPct val="161000"/>
              </a:lnSpc>
              <a:spcBef>
                <a:spcPts val="0"/>
              </a:spcBef>
              <a:spcAft>
                <a:spcPts val="0"/>
              </a:spcAft>
              <a:buNone/>
            </a:pPr>
            <a:r>
              <a:rPr b="1" i="0" lang="en" sz="900" u="none" cap="none" strike="noStrike">
                <a:solidFill>
                  <a:srgbClr val="436434"/>
                </a:solidFill>
                <a:latin typeface="Nunito"/>
                <a:ea typeface="Nunito"/>
                <a:cs typeface="Nunito"/>
                <a:sym typeface="Nunito"/>
              </a:rPr>
              <a:t>Lorem ipsum dolor sit amet, consectetur adipiscing elit, sed do eiusmod tempor incididunt ut labore et dolore magna aliqua. </a:t>
            </a:r>
            <a:endParaRPr sz="700"/>
          </a:p>
        </p:txBody>
      </p:sp>
      <p:sp>
        <p:nvSpPr>
          <p:cNvPr id="188" name="Google Shape;188;p17"/>
          <p:cNvSpPr txBox="1"/>
          <p:nvPr/>
        </p:nvSpPr>
        <p:spPr>
          <a:xfrm>
            <a:off x="4370086" y="3333651"/>
            <a:ext cx="1831615" cy="705612"/>
          </a:xfrm>
          <a:prstGeom prst="rect">
            <a:avLst/>
          </a:prstGeom>
          <a:noFill/>
          <a:ln>
            <a:noFill/>
          </a:ln>
        </p:spPr>
        <p:txBody>
          <a:bodyPr anchorCtr="0" anchor="t" bIns="0" lIns="0" spcFirstLastPara="1" rIns="0" wrap="square" tIns="0">
            <a:spAutoFit/>
          </a:bodyPr>
          <a:lstStyle/>
          <a:p>
            <a:pPr indent="0" lvl="0" marL="0" marR="0" rtl="0" algn="l">
              <a:lnSpc>
                <a:spcPct val="161000"/>
              </a:lnSpc>
              <a:spcBef>
                <a:spcPts val="0"/>
              </a:spcBef>
              <a:spcAft>
                <a:spcPts val="0"/>
              </a:spcAft>
              <a:buNone/>
            </a:pPr>
            <a:r>
              <a:rPr b="1" i="0" lang="en" sz="900" u="none" cap="none" strike="noStrike">
                <a:solidFill>
                  <a:srgbClr val="436434"/>
                </a:solidFill>
                <a:latin typeface="Nunito"/>
                <a:ea typeface="Nunito"/>
                <a:cs typeface="Nunito"/>
                <a:sym typeface="Nunito"/>
              </a:rPr>
              <a:t>Lorem ipsum dolor sit amet, consectetur adipiscing elit, sed do eiusmod tempor incididunt ut labore et dolore magna aliqua. </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1CF"/>
        </a:solidFill>
      </p:bgPr>
    </p:bg>
    <p:spTree>
      <p:nvGrpSpPr>
        <p:cNvPr id="192" name="Shape 192"/>
        <p:cNvGrpSpPr/>
        <p:nvPr/>
      </p:nvGrpSpPr>
      <p:grpSpPr>
        <a:xfrm>
          <a:off x="0" y="0"/>
          <a:ext cx="0" cy="0"/>
          <a:chOff x="0" y="0"/>
          <a:chExt cx="0" cy="0"/>
        </a:xfrm>
      </p:grpSpPr>
      <p:sp>
        <p:nvSpPr>
          <p:cNvPr id="193" name="Google Shape;193;p18"/>
          <p:cNvSpPr/>
          <p:nvPr/>
        </p:nvSpPr>
        <p:spPr>
          <a:xfrm>
            <a:off x="-3776443" y="1846115"/>
            <a:ext cx="5715000" cy="4114800"/>
          </a:xfrm>
          <a:custGeom>
            <a:rect b="b" l="l" r="r" t="t"/>
            <a:pathLst>
              <a:path extrusionOk="0" h="8229600" w="11430000">
                <a:moveTo>
                  <a:pt x="0" y="0"/>
                </a:moveTo>
                <a:lnTo>
                  <a:pt x="11430000" y="0"/>
                </a:lnTo>
                <a:lnTo>
                  <a:pt x="11430000" y="8229600"/>
                </a:lnTo>
                <a:lnTo>
                  <a:pt x="0" y="8229600"/>
                </a:lnTo>
                <a:lnTo>
                  <a:pt x="0" y="0"/>
                </a:lnTo>
                <a:close/>
              </a:path>
            </a:pathLst>
          </a:custGeom>
          <a:blipFill rotWithShape="1">
            <a:blip r:embed="rId3">
              <a:alphaModFix/>
            </a:blip>
            <a:stretch>
              <a:fillRect b="0" l="0" r="0" t="0"/>
            </a:stretch>
          </a:blipFill>
          <a:ln>
            <a:noFill/>
          </a:ln>
        </p:spPr>
      </p:sp>
      <p:sp>
        <p:nvSpPr>
          <p:cNvPr id="194" name="Google Shape;194;p18"/>
          <p:cNvSpPr/>
          <p:nvPr/>
        </p:nvSpPr>
        <p:spPr>
          <a:xfrm rot="10196231">
            <a:off x="5375792" y="-914516"/>
            <a:ext cx="5715000" cy="4114800"/>
          </a:xfrm>
          <a:custGeom>
            <a:rect b="b" l="l" r="r" t="t"/>
            <a:pathLst>
              <a:path extrusionOk="0" h="8229600" w="11430000">
                <a:moveTo>
                  <a:pt x="0" y="0"/>
                </a:moveTo>
                <a:lnTo>
                  <a:pt x="11430000" y="0"/>
                </a:lnTo>
                <a:lnTo>
                  <a:pt x="11430000" y="8229600"/>
                </a:lnTo>
                <a:lnTo>
                  <a:pt x="0" y="8229600"/>
                </a:lnTo>
                <a:lnTo>
                  <a:pt x="0" y="0"/>
                </a:lnTo>
                <a:close/>
              </a:path>
            </a:pathLst>
          </a:custGeom>
          <a:blipFill rotWithShape="1">
            <a:blip r:embed="rId3">
              <a:alphaModFix/>
            </a:blip>
            <a:stretch>
              <a:fillRect b="0" l="0" r="0" t="0"/>
            </a:stretch>
          </a:blipFill>
          <a:ln>
            <a:noFill/>
          </a:ln>
        </p:spPr>
      </p:sp>
      <p:sp>
        <p:nvSpPr>
          <p:cNvPr id="195" name="Google Shape;195;p18"/>
          <p:cNvSpPr/>
          <p:nvPr/>
        </p:nvSpPr>
        <p:spPr>
          <a:xfrm>
            <a:off x="4056147" y="-2903461"/>
            <a:ext cx="4177146" cy="4114800"/>
          </a:xfrm>
          <a:custGeom>
            <a:rect b="b" l="l" r="r" t="t"/>
            <a:pathLst>
              <a:path extrusionOk="0" h="8229600" w="8354291">
                <a:moveTo>
                  <a:pt x="0" y="0"/>
                </a:moveTo>
                <a:lnTo>
                  <a:pt x="8354291" y="0"/>
                </a:lnTo>
                <a:lnTo>
                  <a:pt x="8354291" y="8229600"/>
                </a:lnTo>
                <a:lnTo>
                  <a:pt x="0" y="8229600"/>
                </a:lnTo>
                <a:lnTo>
                  <a:pt x="0" y="0"/>
                </a:lnTo>
                <a:close/>
              </a:path>
            </a:pathLst>
          </a:custGeom>
          <a:blipFill rotWithShape="1">
            <a:blip r:embed="rId4">
              <a:alphaModFix/>
            </a:blip>
            <a:stretch>
              <a:fillRect b="0" l="0" r="0" t="0"/>
            </a:stretch>
          </a:blipFill>
          <a:ln>
            <a:noFill/>
          </a:ln>
        </p:spPr>
      </p:sp>
      <p:sp>
        <p:nvSpPr>
          <p:cNvPr id="196" name="Google Shape;196;p18"/>
          <p:cNvSpPr/>
          <p:nvPr/>
        </p:nvSpPr>
        <p:spPr>
          <a:xfrm>
            <a:off x="-1831794" y="-1793799"/>
            <a:ext cx="4438997" cy="4114800"/>
          </a:xfrm>
          <a:custGeom>
            <a:rect b="b" l="l" r="r" t="t"/>
            <a:pathLst>
              <a:path extrusionOk="0" h="8229600" w="8877993">
                <a:moveTo>
                  <a:pt x="0" y="0"/>
                </a:moveTo>
                <a:lnTo>
                  <a:pt x="8877993" y="0"/>
                </a:lnTo>
                <a:lnTo>
                  <a:pt x="8877993" y="8229600"/>
                </a:lnTo>
                <a:lnTo>
                  <a:pt x="0" y="8229600"/>
                </a:lnTo>
                <a:lnTo>
                  <a:pt x="0" y="0"/>
                </a:lnTo>
                <a:close/>
              </a:path>
            </a:pathLst>
          </a:custGeom>
          <a:blipFill rotWithShape="1">
            <a:blip r:embed="rId5">
              <a:alphaModFix/>
            </a:blip>
            <a:stretch>
              <a:fillRect b="0" l="0" r="0" t="0"/>
            </a:stretch>
          </a:blipFill>
          <a:ln>
            <a:noFill/>
          </a:ln>
        </p:spPr>
      </p:sp>
      <p:sp>
        <p:nvSpPr>
          <p:cNvPr id="197" name="Google Shape;197;p18"/>
          <p:cNvSpPr/>
          <p:nvPr/>
        </p:nvSpPr>
        <p:spPr>
          <a:xfrm>
            <a:off x="1647771" y="4732952"/>
            <a:ext cx="8115300" cy="1767332"/>
          </a:xfrm>
          <a:custGeom>
            <a:rect b="b" l="l" r="r" t="t"/>
            <a:pathLst>
              <a:path extrusionOk="0" h="3534664" w="16230600">
                <a:moveTo>
                  <a:pt x="0" y="0"/>
                </a:moveTo>
                <a:lnTo>
                  <a:pt x="16230600" y="0"/>
                </a:lnTo>
                <a:lnTo>
                  <a:pt x="16230600" y="3534664"/>
                </a:lnTo>
                <a:lnTo>
                  <a:pt x="0" y="3534664"/>
                </a:lnTo>
                <a:lnTo>
                  <a:pt x="0" y="0"/>
                </a:lnTo>
                <a:close/>
              </a:path>
            </a:pathLst>
          </a:custGeom>
          <a:blipFill rotWithShape="1">
            <a:blip r:embed="rId6">
              <a:alphaModFix/>
            </a:blip>
            <a:stretch>
              <a:fillRect b="0" l="0" r="0" t="0"/>
            </a:stretch>
          </a:blipFill>
          <a:ln>
            <a:noFill/>
          </a:ln>
        </p:spPr>
      </p:sp>
      <p:sp>
        <p:nvSpPr>
          <p:cNvPr id="198" name="Google Shape;198;p18"/>
          <p:cNvSpPr txBox="1"/>
          <p:nvPr/>
        </p:nvSpPr>
        <p:spPr>
          <a:xfrm>
            <a:off x="1118235" y="2806700"/>
            <a:ext cx="2013044" cy="343662"/>
          </a:xfrm>
          <a:prstGeom prst="rect">
            <a:avLst/>
          </a:prstGeom>
          <a:noFill/>
          <a:ln>
            <a:noFill/>
          </a:ln>
        </p:spPr>
        <p:txBody>
          <a:bodyPr anchorCtr="0" anchor="t" bIns="0" lIns="0" spcFirstLastPara="1" rIns="0" wrap="square" tIns="0">
            <a:spAutoFit/>
          </a:bodyPr>
          <a:lstStyle/>
          <a:p>
            <a:pPr indent="0" lvl="0" marL="0" marR="0" rtl="0" algn="l">
              <a:lnSpc>
                <a:spcPct val="161000"/>
              </a:lnSpc>
              <a:spcBef>
                <a:spcPts val="0"/>
              </a:spcBef>
              <a:spcAft>
                <a:spcPts val="0"/>
              </a:spcAft>
              <a:buNone/>
            </a:pPr>
            <a:r>
              <a:rPr b="1" i="0" lang="en" sz="900" u="none" cap="none" strike="noStrike">
                <a:solidFill>
                  <a:srgbClr val="436434"/>
                </a:solidFill>
                <a:latin typeface="Nunito"/>
                <a:ea typeface="Nunito"/>
                <a:cs typeface="Nunito"/>
                <a:sym typeface="Nunito"/>
              </a:rPr>
              <a:t>Lorem ipsum dolor sit amet, consectetur adipiscing elit.</a:t>
            </a:r>
            <a:endParaRPr sz="700"/>
          </a:p>
        </p:txBody>
      </p:sp>
      <p:sp>
        <p:nvSpPr>
          <p:cNvPr id="199" name="Google Shape;199;p18"/>
          <p:cNvSpPr txBox="1"/>
          <p:nvPr/>
        </p:nvSpPr>
        <p:spPr>
          <a:xfrm>
            <a:off x="1124557" y="2392439"/>
            <a:ext cx="424229" cy="2984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800" u="none" cap="none" strike="noStrike">
                <a:solidFill>
                  <a:srgbClr val="C4895D"/>
                </a:solidFill>
                <a:latin typeface="Kalam"/>
                <a:ea typeface="Kalam"/>
                <a:cs typeface="Kalam"/>
                <a:sym typeface="Kalam"/>
              </a:rPr>
              <a:t>01</a:t>
            </a:r>
            <a:endParaRPr sz="700"/>
          </a:p>
        </p:txBody>
      </p:sp>
      <p:sp>
        <p:nvSpPr>
          <p:cNvPr id="200" name="Google Shape;200;p18"/>
          <p:cNvSpPr txBox="1"/>
          <p:nvPr/>
        </p:nvSpPr>
        <p:spPr>
          <a:xfrm>
            <a:off x="3819460" y="2392439"/>
            <a:ext cx="424229" cy="2984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800" u="none" cap="none" strike="noStrike">
                <a:solidFill>
                  <a:srgbClr val="C4895D"/>
                </a:solidFill>
                <a:latin typeface="Kalam"/>
                <a:ea typeface="Kalam"/>
                <a:cs typeface="Kalam"/>
                <a:sym typeface="Kalam"/>
              </a:rPr>
              <a:t>02</a:t>
            </a:r>
            <a:endParaRPr sz="700"/>
          </a:p>
        </p:txBody>
      </p:sp>
      <p:sp>
        <p:nvSpPr>
          <p:cNvPr id="201" name="Google Shape;201;p18"/>
          <p:cNvSpPr txBox="1"/>
          <p:nvPr/>
        </p:nvSpPr>
        <p:spPr>
          <a:xfrm>
            <a:off x="6553461" y="2392439"/>
            <a:ext cx="424229" cy="2984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800" u="none" cap="none" strike="noStrike">
                <a:solidFill>
                  <a:srgbClr val="C4895D"/>
                </a:solidFill>
                <a:latin typeface="Kalam"/>
                <a:ea typeface="Kalam"/>
                <a:cs typeface="Kalam"/>
                <a:sym typeface="Kalam"/>
              </a:rPr>
              <a:t>03</a:t>
            </a:r>
            <a:endParaRPr sz="700"/>
          </a:p>
        </p:txBody>
      </p:sp>
      <p:sp>
        <p:nvSpPr>
          <p:cNvPr id="202" name="Google Shape;202;p18"/>
          <p:cNvSpPr txBox="1"/>
          <p:nvPr/>
        </p:nvSpPr>
        <p:spPr>
          <a:xfrm>
            <a:off x="3819460" y="2806700"/>
            <a:ext cx="2481610" cy="343662"/>
          </a:xfrm>
          <a:prstGeom prst="rect">
            <a:avLst/>
          </a:prstGeom>
          <a:noFill/>
          <a:ln>
            <a:noFill/>
          </a:ln>
        </p:spPr>
        <p:txBody>
          <a:bodyPr anchorCtr="0" anchor="t" bIns="0" lIns="0" spcFirstLastPara="1" rIns="0" wrap="square" tIns="0">
            <a:spAutoFit/>
          </a:bodyPr>
          <a:lstStyle/>
          <a:p>
            <a:pPr indent="0" lvl="0" marL="0" marR="0" rtl="0" algn="l">
              <a:lnSpc>
                <a:spcPct val="161000"/>
              </a:lnSpc>
              <a:spcBef>
                <a:spcPts val="0"/>
              </a:spcBef>
              <a:spcAft>
                <a:spcPts val="0"/>
              </a:spcAft>
              <a:buNone/>
            </a:pPr>
            <a:r>
              <a:rPr b="1" i="0" lang="en" sz="900" u="none" cap="none" strike="noStrike">
                <a:solidFill>
                  <a:srgbClr val="436434"/>
                </a:solidFill>
                <a:latin typeface="Nunito"/>
                <a:ea typeface="Nunito"/>
                <a:cs typeface="Nunito"/>
                <a:sym typeface="Nunito"/>
              </a:rPr>
              <a:t>Lorem ipsum dolor sit amet,</a:t>
            </a:r>
            <a:endParaRPr sz="700"/>
          </a:p>
          <a:p>
            <a:pPr indent="0" lvl="0" marL="0" marR="0" rtl="0" algn="l">
              <a:lnSpc>
                <a:spcPct val="161000"/>
              </a:lnSpc>
              <a:spcBef>
                <a:spcPts val="0"/>
              </a:spcBef>
              <a:spcAft>
                <a:spcPts val="0"/>
              </a:spcAft>
              <a:buNone/>
            </a:pPr>
            <a:r>
              <a:rPr b="1" i="0" lang="en" sz="900" u="none" cap="none" strike="noStrike">
                <a:solidFill>
                  <a:srgbClr val="436434"/>
                </a:solidFill>
                <a:latin typeface="Nunito"/>
                <a:ea typeface="Nunito"/>
                <a:cs typeface="Nunito"/>
                <a:sym typeface="Nunito"/>
              </a:rPr>
              <a:t>consectetur adipiscing elit.</a:t>
            </a:r>
            <a:endParaRPr sz="700"/>
          </a:p>
        </p:txBody>
      </p:sp>
      <p:sp>
        <p:nvSpPr>
          <p:cNvPr id="203" name="Google Shape;203;p18"/>
          <p:cNvSpPr txBox="1"/>
          <p:nvPr/>
        </p:nvSpPr>
        <p:spPr>
          <a:xfrm>
            <a:off x="6520686" y="2806700"/>
            <a:ext cx="1505080" cy="343662"/>
          </a:xfrm>
          <a:prstGeom prst="rect">
            <a:avLst/>
          </a:prstGeom>
          <a:noFill/>
          <a:ln>
            <a:noFill/>
          </a:ln>
        </p:spPr>
        <p:txBody>
          <a:bodyPr anchorCtr="0" anchor="t" bIns="0" lIns="0" spcFirstLastPara="1" rIns="0" wrap="square" tIns="0">
            <a:spAutoFit/>
          </a:bodyPr>
          <a:lstStyle/>
          <a:p>
            <a:pPr indent="0" lvl="0" marL="0" marR="0" rtl="0" algn="l">
              <a:lnSpc>
                <a:spcPct val="161000"/>
              </a:lnSpc>
              <a:spcBef>
                <a:spcPts val="0"/>
              </a:spcBef>
              <a:spcAft>
                <a:spcPts val="0"/>
              </a:spcAft>
              <a:buNone/>
            </a:pPr>
            <a:r>
              <a:rPr b="1" i="0" lang="en" sz="900" u="none" cap="none" strike="noStrike">
                <a:solidFill>
                  <a:srgbClr val="436434"/>
                </a:solidFill>
                <a:latin typeface="Nunito"/>
                <a:ea typeface="Nunito"/>
                <a:cs typeface="Nunito"/>
                <a:sym typeface="Nunito"/>
              </a:rPr>
              <a:t>Lorem ipsum dolor sit amet, consectetur adipiscing elit.</a:t>
            </a:r>
            <a:endParaRPr sz="700"/>
          </a:p>
        </p:txBody>
      </p:sp>
      <p:sp>
        <p:nvSpPr>
          <p:cNvPr id="204" name="Google Shape;204;p18"/>
          <p:cNvSpPr txBox="1"/>
          <p:nvPr/>
        </p:nvSpPr>
        <p:spPr>
          <a:xfrm>
            <a:off x="1124557" y="3874940"/>
            <a:ext cx="2006722" cy="343662"/>
          </a:xfrm>
          <a:prstGeom prst="rect">
            <a:avLst/>
          </a:prstGeom>
          <a:noFill/>
          <a:ln>
            <a:noFill/>
          </a:ln>
        </p:spPr>
        <p:txBody>
          <a:bodyPr anchorCtr="0" anchor="t" bIns="0" lIns="0" spcFirstLastPara="1" rIns="0" wrap="square" tIns="0">
            <a:spAutoFit/>
          </a:bodyPr>
          <a:lstStyle/>
          <a:p>
            <a:pPr indent="0" lvl="0" marL="0" marR="0" rtl="0" algn="l">
              <a:lnSpc>
                <a:spcPct val="161000"/>
              </a:lnSpc>
              <a:spcBef>
                <a:spcPts val="0"/>
              </a:spcBef>
              <a:spcAft>
                <a:spcPts val="0"/>
              </a:spcAft>
              <a:buNone/>
            </a:pPr>
            <a:r>
              <a:rPr b="1" i="0" lang="en" sz="900" u="none" cap="none" strike="noStrike">
                <a:solidFill>
                  <a:srgbClr val="436434"/>
                </a:solidFill>
                <a:latin typeface="Nunito"/>
                <a:ea typeface="Nunito"/>
                <a:cs typeface="Nunito"/>
                <a:sym typeface="Nunito"/>
              </a:rPr>
              <a:t>Lorem ipsum dolor sit amet, consectetur adipiscing elit.</a:t>
            </a:r>
            <a:endParaRPr sz="700"/>
          </a:p>
        </p:txBody>
      </p:sp>
      <p:sp>
        <p:nvSpPr>
          <p:cNvPr id="205" name="Google Shape;205;p18"/>
          <p:cNvSpPr txBox="1"/>
          <p:nvPr/>
        </p:nvSpPr>
        <p:spPr>
          <a:xfrm>
            <a:off x="1130878" y="3502025"/>
            <a:ext cx="424229" cy="2984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800" u="none" cap="none" strike="noStrike">
                <a:solidFill>
                  <a:srgbClr val="C4895D"/>
                </a:solidFill>
                <a:latin typeface="Kalam"/>
                <a:ea typeface="Kalam"/>
                <a:cs typeface="Kalam"/>
                <a:sym typeface="Kalam"/>
              </a:rPr>
              <a:t>04</a:t>
            </a:r>
            <a:endParaRPr sz="700"/>
          </a:p>
        </p:txBody>
      </p:sp>
      <p:sp>
        <p:nvSpPr>
          <p:cNvPr id="206" name="Google Shape;206;p18"/>
          <p:cNvSpPr txBox="1"/>
          <p:nvPr/>
        </p:nvSpPr>
        <p:spPr>
          <a:xfrm>
            <a:off x="3825782" y="3502025"/>
            <a:ext cx="424229" cy="2984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800" u="none" cap="none" strike="noStrike">
                <a:solidFill>
                  <a:srgbClr val="C4895D"/>
                </a:solidFill>
                <a:latin typeface="Kalam"/>
                <a:ea typeface="Kalam"/>
                <a:cs typeface="Kalam"/>
                <a:sym typeface="Kalam"/>
              </a:rPr>
              <a:t>05</a:t>
            </a:r>
            <a:endParaRPr sz="700"/>
          </a:p>
        </p:txBody>
      </p:sp>
      <p:sp>
        <p:nvSpPr>
          <p:cNvPr id="207" name="Google Shape;207;p18"/>
          <p:cNvSpPr txBox="1"/>
          <p:nvPr/>
        </p:nvSpPr>
        <p:spPr>
          <a:xfrm>
            <a:off x="6559783" y="3502025"/>
            <a:ext cx="424229" cy="2984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800" u="none" cap="none" strike="noStrike">
                <a:solidFill>
                  <a:srgbClr val="C4895D"/>
                </a:solidFill>
                <a:latin typeface="Kalam"/>
                <a:ea typeface="Kalam"/>
                <a:cs typeface="Kalam"/>
                <a:sym typeface="Kalam"/>
              </a:rPr>
              <a:t>06</a:t>
            </a:r>
            <a:endParaRPr sz="700"/>
          </a:p>
        </p:txBody>
      </p:sp>
      <p:sp>
        <p:nvSpPr>
          <p:cNvPr id="208" name="Google Shape;208;p18"/>
          <p:cNvSpPr txBox="1"/>
          <p:nvPr/>
        </p:nvSpPr>
        <p:spPr>
          <a:xfrm>
            <a:off x="3825782" y="3874940"/>
            <a:ext cx="1879640" cy="343662"/>
          </a:xfrm>
          <a:prstGeom prst="rect">
            <a:avLst/>
          </a:prstGeom>
          <a:noFill/>
          <a:ln>
            <a:noFill/>
          </a:ln>
        </p:spPr>
        <p:txBody>
          <a:bodyPr anchorCtr="0" anchor="t" bIns="0" lIns="0" spcFirstLastPara="1" rIns="0" wrap="square" tIns="0">
            <a:spAutoFit/>
          </a:bodyPr>
          <a:lstStyle/>
          <a:p>
            <a:pPr indent="0" lvl="0" marL="0" marR="0" rtl="0" algn="l">
              <a:lnSpc>
                <a:spcPct val="161000"/>
              </a:lnSpc>
              <a:spcBef>
                <a:spcPts val="0"/>
              </a:spcBef>
              <a:spcAft>
                <a:spcPts val="0"/>
              </a:spcAft>
              <a:buNone/>
            </a:pPr>
            <a:r>
              <a:rPr b="1" i="0" lang="en" sz="900" u="none" cap="none" strike="noStrike">
                <a:solidFill>
                  <a:srgbClr val="436434"/>
                </a:solidFill>
                <a:latin typeface="Nunito"/>
                <a:ea typeface="Nunito"/>
                <a:cs typeface="Nunito"/>
                <a:sym typeface="Nunito"/>
              </a:rPr>
              <a:t>Lorem ipsum dolor sit amet, consectetur adipiscing elit.</a:t>
            </a:r>
            <a:endParaRPr sz="700"/>
          </a:p>
        </p:txBody>
      </p:sp>
      <p:sp>
        <p:nvSpPr>
          <p:cNvPr id="209" name="Google Shape;209;p18"/>
          <p:cNvSpPr txBox="1"/>
          <p:nvPr/>
        </p:nvSpPr>
        <p:spPr>
          <a:xfrm>
            <a:off x="6527007" y="3874940"/>
            <a:ext cx="1498758" cy="343662"/>
          </a:xfrm>
          <a:prstGeom prst="rect">
            <a:avLst/>
          </a:prstGeom>
          <a:noFill/>
          <a:ln>
            <a:noFill/>
          </a:ln>
        </p:spPr>
        <p:txBody>
          <a:bodyPr anchorCtr="0" anchor="t" bIns="0" lIns="0" spcFirstLastPara="1" rIns="0" wrap="square" tIns="0">
            <a:spAutoFit/>
          </a:bodyPr>
          <a:lstStyle/>
          <a:p>
            <a:pPr indent="0" lvl="0" marL="0" marR="0" rtl="0" algn="l">
              <a:lnSpc>
                <a:spcPct val="161000"/>
              </a:lnSpc>
              <a:spcBef>
                <a:spcPts val="0"/>
              </a:spcBef>
              <a:spcAft>
                <a:spcPts val="0"/>
              </a:spcAft>
              <a:buNone/>
            </a:pPr>
            <a:r>
              <a:rPr b="1" i="0" lang="en" sz="900" u="none" cap="none" strike="noStrike">
                <a:solidFill>
                  <a:srgbClr val="436434"/>
                </a:solidFill>
                <a:latin typeface="Nunito"/>
                <a:ea typeface="Nunito"/>
                <a:cs typeface="Nunito"/>
                <a:sym typeface="Nunito"/>
              </a:rPr>
              <a:t>Lorem ipsum dolor sit amet, consectetur adipiscing elit.</a:t>
            </a:r>
            <a:endParaRPr sz="700"/>
          </a:p>
        </p:txBody>
      </p:sp>
      <p:sp>
        <p:nvSpPr>
          <p:cNvPr id="210" name="Google Shape;210;p18"/>
          <p:cNvSpPr txBox="1"/>
          <p:nvPr/>
        </p:nvSpPr>
        <p:spPr>
          <a:xfrm>
            <a:off x="1130878" y="996192"/>
            <a:ext cx="3853786" cy="614328"/>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None/>
            </a:pPr>
            <a:r>
              <a:rPr b="1" i="0" lang="en" sz="3600" u="none" cap="none" strike="noStrike">
                <a:solidFill>
                  <a:srgbClr val="436434"/>
                </a:solidFill>
                <a:latin typeface="Kalam"/>
                <a:ea typeface="Kalam"/>
                <a:cs typeface="Kalam"/>
                <a:sym typeface="Kalam"/>
              </a:rPr>
              <a:t>ADD YOUR TITLE</a:t>
            </a: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1CF"/>
        </a:solidFill>
      </p:bgPr>
    </p:bg>
    <p:spTree>
      <p:nvGrpSpPr>
        <p:cNvPr id="214" name="Shape 214"/>
        <p:cNvGrpSpPr/>
        <p:nvPr/>
      </p:nvGrpSpPr>
      <p:grpSpPr>
        <a:xfrm>
          <a:off x="0" y="0"/>
          <a:ext cx="0" cy="0"/>
          <a:chOff x="0" y="0"/>
          <a:chExt cx="0" cy="0"/>
        </a:xfrm>
      </p:grpSpPr>
      <p:pic>
        <p:nvPicPr>
          <p:cNvPr id="215" name="Google Shape;215;p19"/>
          <p:cNvPicPr preferRelativeResize="0"/>
          <p:nvPr/>
        </p:nvPicPr>
        <p:blipFill rotWithShape="1">
          <a:blip r:embed="rId3">
            <a:alphaModFix/>
          </a:blip>
          <a:srcRect b="11541" l="0" r="0" t="11542"/>
          <a:stretch/>
        </p:blipFill>
        <p:spPr>
          <a:xfrm>
            <a:off x="801858" y="3150133"/>
            <a:ext cx="1922945" cy="1479017"/>
          </a:xfrm>
          <a:prstGeom prst="rect">
            <a:avLst/>
          </a:prstGeom>
          <a:noFill/>
          <a:ln>
            <a:noFill/>
          </a:ln>
        </p:spPr>
      </p:pic>
      <p:pic>
        <p:nvPicPr>
          <p:cNvPr id="216" name="Google Shape;216;p19"/>
          <p:cNvPicPr preferRelativeResize="0"/>
          <p:nvPr/>
        </p:nvPicPr>
        <p:blipFill rotWithShape="1">
          <a:blip r:embed="rId4">
            <a:alphaModFix/>
          </a:blip>
          <a:srcRect b="11541" l="0" r="0" t="11542"/>
          <a:stretch/>
        </p:blipFill>
        <p:spPr>
          <a:xfrm>
            <a:off x="3610528" y="3150133"/>
            <a:ext cx="1922945" cy="1479017"/>
          </a:xfrm>
          <a:prstGeom prst="rect">
            <a:avLst/>
          </a:prstGeom>
          <a:noFill/>
          <a:ln>
            <a:noFill/>
          </a:ln>
        </p:spPr>
      </p:pic>
      <p:pic>
        <p:nvPicPr>
          <p:cNvPr id="217" name="Google Shape;217;p19"/>
          <p:cNvPicPr preferRelativeResize="0"/>
          <p:nvPr/>
        </p:nvPicPr>
        <p:blipFill rotWithShape="1">
          <a:blip r:embed="rId5">
            <a:alphaModFix/>
          </a:blip>
          <a:srcRect b="11541" l="0" r="0" t="11542"/>
          <a:stretch/>
        </p:blipFill>
        <p:spPr>
          <a:xfrm>
            <a:off x="6419197" y="3150133"/>
            <a:ext cx="1922945" cy="1479017"/>
          </a:xfrm>
          <a:prstGeom prst="rect">
            <a:avLst/>
          </a:prstGeom>
          <a:noFill/>
          <a:ln>
            <a:noFill/>
          </a:ln>
        </p:spPr>
      </p:pic>
      <p:sp>
        <p:nvSpPr>
          <p:cNvPr id="218" name="Google Shape;218;p19"/>
          <p:cNvSpPr txBox="1"/>
          <p:nvPr/>
        </p:nvSpPr>
        <p:spPr>
          <a:xfrm>
            <a:off x="991924" y="1955143"/>
            <a:ext cx="7160153" cy="705612"/>
          </a:xfrm>
          <a:prstGeom prst="rect">
            <a:avLst/>
          </a:prstGeom>
          <a:noFill/>
          <a:ln>
            <a:noFill/>
          </a:ln>
        </p:spPr>
        <p:txBody>
          <a:bodyPr anchorCtr="0" anchor="t" bIns="0" lIns="0" spcFirstLastPara="1" rIns="0" wrap="square" tIns="0">
            <a:spAutoFit/>
          </a:bodyPr>
          <a:lstStyle/>
          <a:p>
            <a:pPr indent="0" lvl="0" marL="0" marR="0" rtl="0" algn="ctr">
              <a:lnSpc>
                <a:spcPct val="161000"/>
              </a:lnSpc>
              <a:spcBef>
                <a:spcPts val="0"/>
              </a:spcBef>
              <a:spcAft>
                <a:spcPts val="0"/>
              </a:spcAft>
              <a:buNone/>
            </a:pPr>
            <a:r>
              <a:rPr b="1" i="0" lang="en" sz="900" u="none" cap="none" strike="noStrike">
                <a:solidFill>
                  <a:srgbClr val="436434"/>
                </a:solidFill>
                <a:latin typeface="Nunito"/>
                <a:ea typeface="Nunito"/>
                <a:cs typeface="Nunito"/>
                <a:sym typeface="Nunito"/>
              </a:rPr>
              <a:t>Lorem ipsum dolor sit amet, adipiscing elit, sed do eiusmod tempor incididunt ut labore et dolore magna aliqua. Ut enim ad minim veniam, quis nostrud exercitation ullamco laboris nisi ut aliquip ex ea commodo consequat.\Lorem ipsum dolor sit amet, adipiscing elit, sed do eiusmod tempor incididunt ut labore et dolore magna aliqua. Ut enim ad minim veniam, quis nostrud exercitation ullamco laboris nisi ut aliquip ex ea commodo consequat.</a:t>
            </a:r>
            <a:endParaRPr sz="700"/>
          </a:p>
        </p:txBody>
      </p:sp>
      <p:sp>
        <p:nvSpPr>
          <p:cNvPr id="219" name="Google Shape;219;p19"/>
          <p:cNvSpPr txBox="1"/>
          <p:nvPr/>
        </p:nvSpPr>
        <p:spPr>
          <a:xfrm>
            <a:off x="626809" y="1041235"/>
            <a:ext cx="7828478" cy="614328"/>
          </a:xfrm>
          <a:prstGeom prst="rect">
            <a:avLst/>
          </a:prstGeom>
          <a:noFill/>
          <a:ln>
            <a:noFill/>
          </a:ln>
        </p:spPr>
        <p:txBody>
          <a:bodyPr anchorCtr="0" anchor="t" bIns="0" lIns="0" spcFirstLastPara="1" rIns="0" wrap="square" tIns="0">
            <a:spAutoFit/>
          </a:bodyPr>
          <a:lstStyle/>
          <a:p>
            <a:pPr indent="0" lvl="0" marL="0" marR="0" rtl="0" algn="ctr">
              <a:lnSpc>
                <a:spcPct val="140022"/>
              </a:lnSpc>
              <a:spcBef>
                <a:spcPts val="0"/>
              </a:spcBef>
              <a:spcAft>
                <a:spcPts val="0"/>
              </a:spcAft>
              <a:buNone/>
            </a:pPr>
            <a:r>
              <a:rPr b="1" i="0" lang="en" sz="3600" u="none" cap="none" strike="noStrike">
                <a:solidFill>
                  <a:srgbClr val="436434"/>
                </a:solidFill>
                <a:latin typeface="Kalam"/>
                <a:ea typeface="Kalam"/>
                <a:cs typeface="Kalam"/>
                <a:sym typeface="Kalam"/>
              </a:rPr>
              <a:t>WRITE YOUR TOPIC</a:t>
            </a:r>
            <a:endParaRPr sz="700"/>
          </a:p>
        </p:txBody>
      </p:sp>
      <p:sp>
        <p:nvSpPr>
          <p:cNvPr id="220" name="Google Shape;220;p19"/>
          <p:cNvSpPr txBox="1"/>
          <p:nvPr/>
        </p:nvSpPr>
        <p:spPr>
          <a:xfrm>
            <a:off x="3259425" y="670925"/>
            <a:ext cx="26253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800" u="none" cap="none" strike="noStrike">
                <a:solidFill>
                  <a:srgbClr val="C4895D"/>
                </a:solidFill>
                <a:latin typeface="Kalam"/>
                <a:ea typeface="Kalam"/>
                <a:cs typeface="Kalam"/>
                <a:sym typeface="Kalam"/>
              </a:rPr>
              <a:t>Add a header</a:t>
            </a:r>
            <a:endParaRPr sz="700"/>
          </a:p>
        </p:txBody>
      </p:sp>
      <p:sp>
        <p:nvSpPr>
          <p:cNvPr id="221" name="Google Shape;221;p19"/>
          <p:cNvSpPr/>
          <p:nvPr/>
        </p:nvSpPr>
        <p:spPr>
          <a:xfrm>
            <a:off x="2724802" y="-797957"/>
            <a:ext cx="8115300" cy="1767332"/>
          </a:xfrm>
          <a:custGeom>
            <a:rect b="b" l="l" r="r" t="t"/>
            <a:pathLst>
              <a:path extrusionOk="0" h="3534664" w="16230600">
                <a:moveTo>
                  <a:pt x="0" y="0"/>
                </a:moveTo>
                <a:lnTo>
                  <a:pt x="16230600" y="0"/>
                </a:lnTo>
                <a:lnTo>
                  <a:pt x="16230600" y="3534664"/>
                </a:lnTo>
                <a:lnTo>
                  <a:pt x="0" y="3534664"/>
                </a:lnTo>
                <a:lnTo>
                  <a:pt x="0" y="0"/>
                </a:lnTo>
                <a:close/>
              </a:path>
            </a:pathLst>
          </a:custGeom>
          <a:blipFill rotWithShape="1">
            <a:blip r:embed="rId6">
              <a:alphaModFix/>
            </a:blip>
            <a:stretch>
              <a:fillRect b="0" l="0" r="0" t="0"/>
            </a:stretch>
          </a:blipFill>
          <a:ln>
            <a:noFill/>
          </a:ln>
        </p:spPr>
      </p:sp>
      <p:sp>
        <p:nvSpPr>
          <p:cNvPr id="222" name="Google Shape;222;p19"/>
          <p:cNvSpPr/>
          <p:nvPr/>
        </p:nvSpPr>
        <p:spPr>
          <a:xfrm flipH="1">
            <a:off x="-4203148" y="-1897301"/>
            <a:ext cx="8115300" cy="4098227"/>
          </a:xfrm>
          <a:custGeom>
            <a:rect b="b" l="l" r="r" t="t"/>
            <a:pathLst>
              <a:path extrusionOk="0" h="8196453" w="16230600">
                <a:moveTo>
                  <a:pt x="16230600" y="0"/>
                </a:moveTo>
                <a:lnTo>
                  <a:pt x="0" y="0"/>
                </a:lnTo>
                <a:lnTo>
                  <a:pt x="0" y="8196453"/>
                </a:lnTo>
                <a:lnTo>
                  <a:pt x="16230600" y="8196453"/>
                </a:lnTo>
                <a:lnTo>
                  <a:pt x="16230600" y="0"/>
                </a:lnTo>
                <a:close/>
              </a:path>
            </a:pathLst>
          </a:custGeom>
          <a:blipFill rotWithShape="1">
            <a:blip r:embed="rId7">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436434"/>
      </a:dk1>
      <a:lt1>
        <a:srgbClr val="EBF1CF"/>
      </a:lt1>
      <a:dk2>
        <a:srgbClr val="436434"/>
      </a:dk2>
      <a:lt2>
        <a:srgbClr val="EBF1CF"/>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