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Marcellus"/>
      <p:regular r:id="rId26"/>
    </p:embeddedFont>
    <p:embeddedFont>
      <p:font typeface="Nunito"/>
      <p:regular r:id="rId27"/>
      <p:bold r:id="rId28"/>
      <p:italic r:id="rId29"/>
      <p:boldItalic r:id="rId30"/>
    </p:embeddedFont>
    <p:embeddedFont>
      <p:font typeface="Italianno"/>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arcellus-regular.fntdata"/><Relationship Id="rId25" Type="http://schemas.openxmlformats.org/officeDocument/2006/relationships/slide" Target="slides/slide20.xml"/><Relationship Id="rId28" Type="http://schemas.openxmlformats.org/officeDocument/2006/relationships/font" Target="fonts/Nunito-bold.fntdata"/><Relationship Id="rId27" Type="http://schemas.openxmlformats.org/officeDocument/2006/relationships/font" Target="fonts/Nuni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Nunito-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Italianno-regular.fntdata"/><Relationship Id="rId30" Type="http://schemas.openxmlformats.org/officeDocument/2006/relationships/font" Target="fonts/Nuni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1243bc7fdc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31243bc7fdc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1243bc7fdc_2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31243bc7fdc_2_1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1243bc7fdc_2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31243bc7fdc_2_1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31243bc7fdc_2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31243bc7fdc_2_2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1243bc7fdc_2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g31243bc7fdc_2_2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1243bc7fdc_2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1243bc7fdc_2_2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1243bc7fdc_2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31243bc7fdc_2_2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1243bc7fdc_2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31243bc7fdc_2_3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1243bc7fdc_2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31243bc7fdc_2_30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1243bc7fdc_2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31243bc7fdc_2_3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1243bc7fdc_2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31243bc7fdc_2_3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31243bc7fdc_2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31243bc7fdc_2_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1243bc7fdc_2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g31243bc7fdc_2_4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1243bc7fdc_2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g31243bc7fdc_2_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1243bc7fdc_2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31243bc7fdc_2_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1243bc7fdc_2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g31243bc7fdc_2_1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1243bc7fdc_2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31243bc7fdc_2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1243bc7fdc_2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g31243bc7fdc_2_1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31243bc7fdc_2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31243bc7fdc_2_1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1243bc7fdc_2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g31243bc7fdc_2_1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4.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48076" r="0" t="695"/>
          <a:stretch/>
        </p:blipFill>
        <p:spPr>
          <a:xfrm>
            <a:off x="4329200" y="0"/>
            <a:ext cx="4814798" cy="5179525"/>
          </a:xfrm>
          <a:prstGeom prst="rect">
            <a:avLst/>
          </a:prstGeom>
          <a:noFill/>
          <a:ln>
            <a:noFill/>
          </a:ln>
        </p:spPr>
      </p:pic>
      <p:grpSp>
        <p:nvGrpSpPr>
          <p:cNvPr id="11" name="Google Shape;11;p2"/>
          <p:cNvGrpSpPr/>
          <p:nvPr/>
        </p:nvGrpSpPr>
        <p:grpSpPr>
          <a:xfrm>
            <a:off x="0" y="-72329"/>
            <a:ext cx="4572107" cy="5215727"/>
            <a:chOff x="0" y="-38100"/>
            <a:chExt cx="2408400" cy="2747433"/>
          </a:xfrm>
        </p:grpSpPr>
        <p:sp>
          <p:nvSpPr>
            <p:cNvPr id="12" name="Google Shape;12;p2"/>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3B3831"/>
            </a:solidFill>
            <a:ln>
              <a:noFill/>
            </a:ln>
          </p:spPr>
        </p:sp>
        <p:sp>
          <p:nvSpPr>
            <p:cNvPr id="13" name="Google Shape;13;p2"/>
            <p:cNvSpPr txBox="1"/>
            <p:nvPr/>
          </p:nvSpPr>
          <p:spPr>
            <a:xfrm>
              <a:off x="0" y="-38100"/>
              <a:ext cx="24084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 name="Google Shape;14;p2"/>
          <p:cNvSpPr/>
          <p:nvPr/>
        </p:nvSpPr>
        <p:spPr>
          <a:xfrm>
            <a:off x="514350" y="-2496864"/>
            <a:ext cx="3623845" cy="3623845"/>
          </a:xfrm>
          <a:custGeom>
            <a:rect b="b" l="l" r="r" t="t"/>
            <a:pathLst>
              <a:path extrusionOk="0" h="7247690" w="7247690">
                <a:moveTo>
                  <a:pt x="0" y="0"/>
                </a:moveTo>
                <a:lnTo>
                  <a:pt x="7247690" y="0"/>
                </a:lnTo>
                <a:lnTo>
                  <a:pt x="7247690" y="7247689"/>
                </a:lnTo>
                <a:lnTo>
                  <a:pt x="0" y="7247689"/>
                </a:lnTo>
                <a:lnTo>
                  <a:pt x="0" y="0"/>
                </a:lnTo>
                <a:close/>
              </a:path>
            </a:pathLst>
          </a:custGeom>
          <a:blipFill rotWithShape="1">
            <a:blip r:embed="rId3">
              <a:alphaModFix/>
            </a:blip>
            <a:stretch>
              <a:fillRect b="0" l="0" r="0" t="0"/>
            </a:stretch>
          </a:blipFill>
          <a:ln>
            <a:noFill/>
          </a:ln>
        </p:spPr>
      </p:sp>
      <p:sp>
        <p:nvSpPr>
          <p:cNvPr id="15" name="Google Shape;15;p2"/>
          <p:cNvSpPr/>
          <p:nvPr/>
        </p:nvSpPr>
        <p:spPr>
          <a:xfrm>
            <a:off x="514350" y="4016520"/>
            <a:ext cx="3623845" cy="3623845"/>
          </a:xfrm>
          <a:custGeom>
            <a:rect b="b" l="l" r="r" t="t"/>
            <a:pathLst>
              <a:path extrusionOk="0" h="7247690" w="7247690">
                <a:moveTo>
                  <a:pt x="0" y="0"/>
                </a:moveTo>
                <a:lnTo>
                  <a:pt x="7247690" y="0"/>
                </a:lnTo>
                <a:lnTo>
                  <a:pt x="7247690" y="7247689"/>
                </a:lnTo>
                <a:lnTo>
                  <a:pt x="0" y="7247689"/>
                </a:lnTo>
                <a:lnTo>
                  <a:pt x="0" y="0"/>
                </a:lnTo>
                <a:close/>
              </a:path>
            </a:pathLst>
          </a:custGeom>
          <a:blipFill rotWithShape="1">
            <a:blip r:embed="rId3">
              <a:alphaModFix/>
            </a:blip>
            <a:stretch>
              <a:fillRect b="0" l="0" r="0" t="0"/>
            </a:stretch>
          </a:blipFill>
          <a:ln>
            <a:noFill/>
          </a:ln>
        </p:spPr>
      </p:sp>
      <p:sp>
        <p:nvSpPr>
          <p:cNvPr id="16" name="Google Shape;16;p2"/>
          <p:cNvSpPr txBox="1"/>
          <p:nvPr>
            <p:ph type="ctrTitle"/>
          </p:nvPr>
        </p:nvSpPr>
        <p:spPr>
          <a:xfrm>
            <a:off x="311700" y="1664150"/>
            <a:ext cx="3929700" cy="1178700"/>
          </a:xfrm>
          <a:prstGeom prst="rect">
            <a:avLst/>
          </a:prstGeom>
        </p:spPr>
        <p:txBody>
          <a:bodyPr anchorCtr="0" anchor="b" bIns="91425" lIns="91425" spcFirstLastPara="1" rIns="91425" wrap="square" tIns="91425">
            <a:normAutofit/>
          </a:bodyPr>
          <a:lstStyle>
            <a:lvl1pPr lvl="0" algn="ctr">
              <a:spcBef>
                <a:spcPts val="0"/>
              </a:spcBef>
              <a:spcAft>
                <a:spcPts val="0"/>
              </a:spcAft>
              <a:buSzPts val="3900"/>
              <a:buNone/>
              <a:defRPr sz="39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7" name="Google Shape;17;p2"/>
          <p:cNvSpPr txBox="1"/>
          <p:nvPr>
            <p:ph idx="1" type="subTitle"/>
          </p:nvPr>
        </p:nvSpPr>
        <p:spPr>
          <a:xfrm>
            <a:off x="311700" y="3138925"/>
            <a:ext cx="41085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D0C5B5"/>
              </a:buClr>
              <a:buSzPts val="2000"/>
              <a:buNone/>
              <a:defRPr sz="2000">
                <a:solidFill>
                  <a:srgbClr val="D0C5B5"/>
                </a:solidFill>
              </a:defRPr>
            </a:lvl1pPr>
            <a:lvl2pPr lvl="1" algn="ctr">
              <a:lnSpc>
                <a:spcPct val="100000"/>
              </a:lnSpc>
              <a:spcBef>
                <a:spcPts val="0"/>
              </a:spcBef>
              <a:spcAft>
                <a:spcPts val="0"/>
              </a:spcAft>
              <a:buClr>
                <a:srgbClr val="D0C5B5"/>
              </a:buClr>
              <a:buSzPts val="2000"/>
              <a:buNone/>
              <a:defRPr sz="2000">
                <a:solidFill>
                  <a:srgbClr val="D0C5B5"/>
                </a:solidFill>
              </a:defRPr>
            </a:lvl2pPr>
            <a:lvl3pPr lvl="2" algn="ctr">
              <a:lnSpc>
                <a:spcPct val="100000"/>
              </a:lnSpc>
              <a:spcBef>
                <a:spcPts val="0"/>
              </a:spcBef>
              <a:spcAft>
                <a:spcPts val="0"/>
              </a:spcAft>
              <a:buClr>
                <a:srgbClr val="D0C5B5"/>
              </a:buClr>
              <a:buSzPts val="2000"/>
              <a:buNone/>
              <a:defRPr sz="2000">
                <a:solidFill>
                  <a:srgbClr val="D0C5B5"/>
                </a:solidFill>
              </a:defRPr>
            </a:lvl3pPr>
            <a:lvl4pPr lvl="3" algn="ctr">
              <a:lnSpc>
                <a:spcPct val="100000"/>
              </a:lnSpc>
              <a:spcBef>
                <a:spcPts val="0"/>
              </a:spcBef>
              <a:spcAft>
                <a:spcPts val="0"/>
              </a:spcAft>
              <a:buClr>
                <a:srgbClr val="D0C5B5"/>
              </a:buClr>
              <a:buSzPts val="2000"/>
              <a:buNone/>
              <a:defRPr sz="2000">
                <a:solidFill>
                  <a:srgbClr val="D0C5B5"/>
                </a:solidFill>
              </a:defRPr>
            </a:lvl4pPr>
            <a:lvl5pPr lvl="4" algn="ctr">
              <a:lnSpc>
                <a:spcPct val="100000"/>
              </a:lnSpc>
              <a:spcBef>
                <a:spcPts val="0"/>
              </a:spcBef>
              <a:spcAft>
                <a:spcPts val="0"/>
              </a:spcAft>
              <a:buClr>
                <a:srgbClr val="D0C5B5"/>
              </a:buClr>
              <a:buSzPts val="2000"/>
              <a:buNone/>
              <a:defRPr sz="2000">
                <a:solidFill>
                  <a:srgbClr val="D0C5B5"/>
                </a:solidFill>
              </a:defRPr>
            </a:lvl5pPr>
            <a:lvl6pPr lvl="5" algn="ctr">
              <a:lnSpc>
                <a:spcPct val="100000"/>
              </a:lnSpc>
              <a:spcBef>
                <a:spcPts val="0"/>
              </a:spcBef>
              <a:spcAft>
                <a:spcPts val="0"/>
              </a:spcAft>
              <a:buClr>
                <a:srgbClr val="D0C5B5"/>
              </a:buClr>
              <a:buSzPts val="2000"/>
              <a:buNone/>
              <a:defRPr sz="2000">
                <a:solidFill>
                  <a:srgbClr val="D0C5B5"/>
                </a:solidFill>
              </a:defRPr>
            </a:lvl6pPr>
            <a:lvl7pPr lvl="6" algn="ctr">
              <a:lnSpc>
                <a:spcPct val="100000"/>
              </a:lnSpc>
              <a:spcBef>
                <a:spcPts val="0"/>
              </a:spcBef>
              <a:spcAft>
                <a:spcPts val="0"/>
              </a:spcAft>
              <a:buClr>
                <a:srgbClr val="D0C5B5"/>
              </a:buClr>
              <a:buSzPts val="2000"/>
              <a:buNone/>
              <a:defRPr sz="2000">
                <a:solidFill>
                  <a:srgbClr val="D0C5B5"/>
                </a:solidFill>
              </a:defRPr>
            </a:lvl7pPr>
            <a:lvl8pPr lvl="7" algn="ctr">
              <a:lnSpc>
                <a:spcPct val="100000"/>
              </a:lnSpc>
              <a:spcBef>
                <a:spcPts val="0"/>
              </a:spcBef>
              <a:spcAft>
                <a:spcPts val="0"/>
              </a:spcAft>
              <a:buClr>
                <a:srgbClr val="D0C5B5"/>
              </a:buClr>
              <a:buSzPts val="2000"/>
              <a:buNone/>
              <a:defRPr sz="2000">
                <a:solidFill>
                  <a:srgbClr val="D0C5B5"/>
                </a:solidFill>
              </a:defRPr>
            </a:lvl8pPr>
            <a:lvl9pPr lvl="8" algn="ctr">
              <a:lnSpc>
                <a:spcPct val="100000"/>
              </a:lnSpc>
              <a:spcBef>
                <a:spcPts val="0"/>
              </a:spcBef>
              <a:spcAft>
                <a:spcPts val="0"/>
              </a:spcAft>
              <a:buClr>
                <a:srgbClr val="D0C5B5"/>
              </a:buClr>
              <a:buSzPts val="2000"/>
              <a:buNone/>
              <a:defRPr sz="2000">
                <a:solidFill>
                  <a:srgbClr val="D0C5B5"/>
                </a:solidFill>
              </a:defRPr>
            </a:lvl9pPr>
          </a:lstStyle>
          <a:p/>
        </p:txBody>
      </p:sp>
      <p:sp>
        <p:nvSpPr>
          <p:cNvPr id="18" name="Google Shape;18;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3"/>
          <p:cNvSpPr/>
          <p:nvPr>
            <p:ph idx="2" type="pic"/>
          </p:nvPr>
        </p:nvSpPr>
        <p:spPr>
          <a:xfrm>
            <a:off x="4920125" y="8500"/>
            <a:ext cx="4224000" cy="5143500"/>
          </a:xfrm>
          <a:prstGeom prst="rect">
            <a:avLst/>
          </a:prstGeom>
          <a:noFill/>
          <a:ln>
            <a:noFill/>
          </a:ln>
        </p:spPr>
      </p:sp>
      <p:sp>
        <p:nvSpPr>
          <p:cNvPr id="21" name="Google Shape;21;p3"/>
          <p:cNvSpPr txBox="1"/>
          <p:nvPr>
            <p:ph type="title"/>
          </p:nvPr>
        </p:nvSpPr>
        <p:spPr>
          <a:xfrm>
            <a:off x="311700" y="2150850"/>
            <a:ext cx="44418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rgbClr val="3B3831"/>
              </a:buClr>
              <a:buSzPts val="3600"/>
              <a:buNone/>
              <a:defRPr sz="3600">
                <a:solidFill>
                  <a:srgbClr val="3B3831"/>
                </a:solidFill>
              </a:defRPr>
            </a:lvl1pPr>
            <a:lvl2pPr lvl="1" algn="ctr">
              <a:spcBef>
                <a:spcPts val="0"/>
              </a:spcBef>
              <a:spcAft>
                <a:spcPts val="0"/>
              </a:spcAft>
              <a:buClr>
                <a:srgbClr val="3B3831"/>
              </a:buClr>
              <a:buSzPts val="3600"/>
              <a:buNone/>
              <a:defRPr sz="3600">
                <a:solidFill>
                  <a:srgbClr val="3B3831"/>
                </a:solidFill>
              </a:defRPr>
            </a:lvl2pPr>
            <a:lvl3pPr lvl="2" algn="ctr">
              <a:spcBef>
                <a:spcPts val="0"/>
              </a:spcBef>
              <a:spcAft>
                <a:spcPts val="0"/>
              </a:spcAft>
              <a:buClr>
                <a:srgbClr val="3B3831"/>
              </a:buClr>
              <a:buSzPts val="3600"/>
              <a:buNone/>
              <a:defRPr sz="3600">
                <a:solidFill>
                  <a:srgbClr val="3B3831"/>
                </a:solidFill>
              </a:defRPr>
            </a:lvl3pPr>
            <a:lvl4pPr lvl="3" algn="ctr">
              <a:spcBef>
                <a:spcPts val="0"/>
              </a:spcBef>
              <a:spcAft>
                <a:spcPts val="0"/>
              </a:spcAft>
              <a:buClr>
                <a:srgbClr val="3B3831"/>
              </a:buClr>
              <a:buSzPts val="3600"/>
              <a:buNone/>
              <a:defRPr sz="3600">
                <a:solidFill>
                  <a:srgbClr val="3B3831"/>
                </a:solidFill>
              </a:defRPr>
            </a:lvl4pPr>
            <a:lvl5pPr lvl="4" algn="ctr">
              <a:spcBef>
                <a:spcPts val="0"/>
              </a:spcBef>
              <a:spcAft>
                <a:spcPts val="0"/>
              </a:spcAft>
              <a:buClr>
                <a:srgbClr val="3B3831"/>
              </a:buClr>
              <a:buSzPts val="3600"/>
              <a:buNone/>
              <a:defRPr sz="3600">
                <a:solidFill>
                  <a:srgbClr val="3B3831"/>
                </a:solidFill>
              </a:defRPr>
            </a:lvl5pPr>
            <a:lvl6pPr lvl="5" algn="ctr">
              <a:spcBef>
                <a:spcPts val="0"/>
              </a:spcBef>
              <a:spcAft>
                <a:spcPts val="0"/>
              </a:spcAft>
              <a:buClr>
                <a:srgbClr val="3B3831"/>
              </a:buClr>
              <a:buSzPts val="3600"/>
              <a:buNone/>
              <a:defRPr sz="3600">
                <a:solidFill>
                  <a:srgbClr val="3B3831"/>
                </a:solidFill>
              </a:defRPr>
            </a:lvl6pPr>
            <a:lvl7pPr lvl="6" algn="ctr">
              <a:spcBef>
                <a:spcPts val="0"/>
              </a:spcBef>
              <a:spcAft>
                <a:spcPts val="0"/>
              </a:spcAft>
              <a:buClr>
                <a:srgbClr val="3B3831"/>
              </a:buClr>
              <a:buSzPts val="3600"/>
              <a:buNone/>
              <a:defRPr sz="3600">
                <a:solidFill>
                  <a:srgbClr val="3B3831"/>
                </a:solidFill>
              </a:defRPr>
            </a:lvl7pPr>
            <a:lvl8pPr lvl="7" algn="ctr">
              <a:spcBef>
                <a:spcPts val="0"/>
              </a:spcBef>
              <a:spcAft>
                <a:spcPts val="0"/>
              </a:spcAft>
              <a:buClr>
                <a:srgbClr val="3B3831"/>
              </a:buClr>
              <a:buSzPts val="3600"/>
              <a:buNone/>
              <a:defRPr sz="3600">
                <a:solidFill>
                  <a:srgbClr val="3B3831"/>
                </a:solidFill>
              </a:defRPr>
            </a:lvl8pPr>
            <a:lvl9pPr lvl="8" algn="ctr">
              <a:spcBef>
                <a:spcPts val="0"/>
              </a:spcBef>
              <a:spcAft>
                <a:spcPts val="0"/>
              </a:spcAft>
              <a:buClr>
                <a:srgbClr val="3B3831"/>
              </a:buClr>
              <a:buSzPts val="3600"/>
              <a:buNone/>
              <a:defRPr sz="3600">
                <a:solidFill>
                  <a:srgbClr val="3B3831"/>
                </a:solidFill>
              </a:defRPr>
            </a:lvl9pPr>
          </a:lstStyle>
          <a:p/>
        </p:txBody>
      </p:sp>
      <p:sp>
        <p:nvSpPr>
          <p:cNvPr id="22" name="Google Shape;22;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3" name="Shape 23"/>
        <p:cNvGrpSpPr/>
        <p:nvPr/>
      </p:nvGrpSpPr>
      <p:grpSpPr>
        <a:xfrm>
          <a:off x="0" y="0"/>
          <a:ext cx="0" cy="0"/>
          <a:chOff x="0" y="0"/>
          <a:chExt cx="0" cy="0"/>
        </a:xfrm>
      </p:grpSpPr>
      <p:sp>
        <p:nvSpPr>
          <p:cNvPr id="24" name="Google Shape;24;p4"/>
          <p:cNvSpPr/>
          <p:nvPr>
            <p:ph idx="2" type="pic"/>
          </p:nvPr>
        </p:nvSpPr>
        <p:spPr>
          <a:xfrm>
            <a:off x="-20975" y="3628000"/>
            <a:ext cx="9144000" cy="1524000"/>
          </a:xfrm>
          <a:prstGeom prst="rect">
            <a:avLst/>
          </a:prstGeom>
          <a:noFill/>
          <a:ln>
            <a:noFill/>
          </a:ln>
        </p:spPr>
      </p:sp>
      <p:sp>
        <p:nvSpPr>
          <p:cNvPr id="25" name="Google Shape;25;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4"/>
          <p:cNvSpPr txBox="1"/>
          <p:nvPr>
            <p:ph idx="3"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pic>
        <p:nvPicPr>
          <p:cNvPr id="30" name="Google Shape;30;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5"/>
          <p:cNvSpPr/>
          <p:nvPr>
            <p:ph idx="2" type="pic"/>
          </p:nvPr>
        </p:nvSpPr>
        <p:spPr>
          <a:xfrm>
            <a:off x="2387250" y="1865875"/>
            <a:ext cx="4369500" cy="32742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pic>
        <p:nvPicPr>
          <p:cNvPr id="35" name="Google Shape;35;p6"/>
          <p:cNvPicPr preferRelativeResize="0"/>
          <p:nvPr/>
        </p:nvPicPr>
        <p:blipFill>
          <a:blip r:embed="rId2">
            <a:alphaModFix/>
          </a:blip>
          <a:stretch>
            <a:fillRect/>
          </a:stretch>
        </p:blipFill>
        <p:spPr>
          <a:xfrm>
            <a:off x="0" y="-1066800"/>
            <a:ext cx="9144000" cy="5143500"/>
          </a:xfrm>
          <a:prstGeom prst="rect">
            <a:avLst/>
          </a:prstGeom>
          <a:noFill/>
          <a:ln>
            <a:noFill/>
          </a:ln>
        </p:spPr>
      </p:pic>
      <p:sp>
        <p:nvSpPr>
          <p:cNvPr id="36" name="Google Shape;36;p6"/>
          <p:cNvSpPr txBox="1"/>
          <p:nvPr>
            <p:ph type="title"/>
          </p:nvPr>
        </p:nvSpPr>
        <p:spPr>
          <a:xfrm>
            <a:off x="1388100" y="2555425"/>
            <a:ext cx="6367800" cy="22140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grpSp>
        <p:nvGrpSpPr>
          <p:cNvPr id="39" name="Google Shape;39;p7"/>
          <p:cNvGrpSpPr/>
          <p:nvPr/>
        </p:nvGrpSpPr>
        <p:grpSpPr>
          <a:xfrm>
            <a:off x="0" y="-72329"/>
            <a:ext cx="4572107" cy="5215727"/>
            <a:chOff x="0" y="-38100"/>
            <a:chExt cx="2408400" cy="2747433"/>
          </a:xfrm>
        </p:grpSpPr>
        <p:sp>
          <p:nvSpPr>
            <p:cNvPr id="40" name="Google Shape;40;p7"/>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3B3831"/>
            </a:solidFill>
            <a:ln>
              <a:noFill/>
            </a:ln>
          </p:spPr>
        </p:sp>
        <p:sp>
          <p:nvSpPr>
            <p:cNvPr id="41" name="Google Shape;41;p7"/>
            <p:cNvSpPr txBox="1"/>
            <p:nvPr/>
          </p:nvSpPr>
          <p:spPr>
            <a:xfrm>
              <a:off x="0" y="-38100"/>
              <a:ext cx="2408400" cy="27474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 name="Google Shape;42;p7"/>
          <p:cNvSpPr/>
          <p:nvPr/>
        </p:nvSpPr>
        <p:spPr>
          <a:xfrm>
            <a:off x="1562306" y="90765"/>
            <a:ext cx="1371015" cy="1371015"/>
          </a:xfrm>
          <a:custGeom>
            <a:rect b="b" l="l" r="r" t="t"/>
            <a:pathLst>
              <a:path extrusionOk="0" h="2742029" w="2742029">
                <a:moveTo>
                  <a:pt x="0" y="0"/>
                </a:moveTo>
                <a:lnTo>
                  <a:pt x="2742029" y="0"/>
                </a:lnTo>
                <a:lnTo>
                  <a:pt x="2742029" y="2742029"/>
                </a:lnTo>
                <a:lnTo>
                  <a:pt x="0" y="2742029"/>
                </a:lnTo>
                <a:lnTo>
                  <a:pt x="0" y="0"/>
                </a:lnTo>
                <a:close/>
              </a:path>
            </a:pathLst>
          </a:custGeom>
          <a:blipFill rotWithShape="1">
            <a:blip r:embed="rId2">
              <a:alphaModFix/>
            </a:blip>
            <a:stretch>
              <a:fillRect b="0" l="0" r="0" t="0"/>
            </a:stretch>
          </a:blipFill>
          <a:ln>
            <a:noFill/>
          </a:ln>
        </p:spPr>
      </p:sp>
      <p:sp>
        <p:nvSpPr>
          <p:cNvPr id="43" name="Google Shape;43;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7"/>
          <p:cNvSpPr txBox="1"/>
          <p:nvPr>
            <p:ph type="title"/>
          </p:nvPr>
        </p:nvSpPr>
        <p:spPr>
          <a:xfrm>
            <a:off x="0" y="1537975"/>
            <a:ext cx="45720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5" name="Google Shape;45;p7"/>
          <p:cNvSpPr txBox="1"/>
          <p:nvPr>
            <p:ph idx="1" type="subTitle"/>
          </p:nvPr>
        </p:nvSpPr>
        <p:spPr>
          <a:xfrm>
            <a:off x="614250" y="3107875"/>
            <a:ext cx="33435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B5A791"/>
              </a:buClr>
              <a:buSzPts val="2100"/>
              <a:buNone/>
              <a:defRPr sz="2100">
                <a:solidFill>
                  <a:srgbClr val="B5A79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6" name="Google Shape;46;p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7" name="Google Shape;4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pic>
        <p:nvPicPr>
          <p:cNvPr id="49" name="Google Shape;49;p8"/>
          <p:cNvPicPr preferRelativeResize="0"/>
          <p:nvPr/>
        </p:nvPicPr>
        <p:blipFill>
          <a:blip r:embed="rId2">
            <a:alphaModFix/>
          </a:blip>
          <a:stretch>
            <a:fillRect/>
          </a:stretch>
        </p:blipFill>
        <p:spPr>
          <a:xfrm>
            <a:off x="0" y="0"/>
            <a:ext cx="9144000" cy="5143500"/>
          </a:xfrm>
          <a:prstGeom prst="rect">
            <a:avLst/>
          </a:prstGeom>
          <a:noFill/>
          <a:ln>
            <a:noFill/>
          </a:ln>
        </p:spPr>
      </p:pic>
      <p:sp>
        <p:nvSpPr>
          <p:cNvPr id="50" name="Google Shape;5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51" name="Google Shape;51;p8"/>
          <p:cNvGrpSpPr/>
          <p:nvPr/>
        </p:nvGrpSpPr>
        <p:grpSpPr>
          <a:xfrm>
            <a:off x="2768511" y="768261"/>
            <a:ext cx="3606963" cy="3606963"/>
            <a:chOff x="0" y="0"/>
            <a:chExt cx="812800" cy="812800"/>
          </a:xfrm>
        </p:grpSpPr>
        <p:sp>
          <p:nvSpPr>
            <p:cNvPr id="52" name="Google Shape;52;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A79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3" name="Google Shape;53;p8"/>
            <p:cNvSpPr txBox="1"/>
            <p:nvPr/>
          </p:nvSpPr>
          <p:spPr>
            <a:xfrm>
              <a:off x="76200" y="19050"/>
              <a:ext cx="660300" cy="717600"/>
            </a:xfrm>
            <a:prstGeom prst="rect">
              <a:avLst/>
            </a:prstGeom>
            <a:noFill/>
            <a:ln>
              <a:noFill/>
            </a:ln>
          </p:spPr>
          <p:txBody>
            <a:bodyPr anchorCtr="0" anchor="ctr" bIns="25400" lIns="25400" spcFirstLastPara="1" rIns="25400" wrap="square" tIns="25400">
              <a:noAutofit/>
            </a:bodyPr>
            <a:lstStyle/>
            <a:p>
              <a:pPr indent="0" lvl="0" marL="0" marR="0" rtl="0" algn="ctr">
                <a:lnSpc>
                  <a:spcPct val="158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 name="Google Shape;54;p8"/>
          <p:cNvSpPr txBox="1"/>
          <p:nvPr>
            <p:ph idx="1" type="body"/>
          </p:nvPr>
        </p:nvSpPr>
        <p:spPr>
          <a:xfrm>
            <a:off x="2543250" y="2269200"/>
            <a:ext cx="4057500" cy="605100"/>
          </a:xfrm>
          <a:prstGeom prst="rect">
            <a:avLst/>
          </a:prstGeom>
        </p:spPr>
        <p:txBody>
          <a:bodyPr anchorCtr="0" anchor="ctr" bIns="91425" lIns="91425" spcFirstLastPara="1" rIns="91425" wrap="square" tIns="91425">
            <a:normAutofit/>
          </a:bodyPr>
          <a:lstStyle>
            <a:lvl1pPr indent="-228600" lvl="0" marL="457200" algn="ctr">
              <a:lnSpc>
                <a:spcPct val="100000"/>
              </a:lnSpc>
              <a:spcBef>
                <a:spcPts val="0"/>
              </a:spcBef>
              <a:spcAft>
                <a:spcPts val="0"/>
              </a:spcAft>
              <a:buSzPts val="1800"/>
              <a:buNone/>
              <a:defRPr/>
            </a:lvl1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arcellus"/>
              <a:buNone/>
              <a:defRPr sz="2800">
                <a:solidFill>
                  <a:schemeClr val="dk1"/>
                </a:solidFill>
                <a:latin typeface="Marcellus"/>
                <a:ea typeface="Marcellus"/>
                <a:cs typeface="Marcellus"/>
                <a:sym typeface="Marcellu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arcellus"/>
              <a:buChar char="●"/>
              <a:defRPr sz="1800">
                <a:solidFill>
                  <a:schemeClr val="dk2"/>
                </a:solidFill>
                <a:latin typeface="Marcellus"/>
                <a:ea typeface="Marcellus"/>
                <a:cs typeface="Marcellus"/>
                <a:sym typeface="Marcellus"/>
              </a:defRPr>
            </a:lvl1pPr>
            <a:lvl2pPr indent="-317500" lvl="1" marL="914400">
              <a:lnSpc>
                <a:spcPct val="115000"/>
              </a:lnSpc>
              <a:spcBef>
                <a:spcPts val="0"/>
              </a:spcBef>
              <a:spcAft>
                <a:spcPts val="0"/>
              </a:spcAft>
              <a:buClr>
                <a:schemeClr val="dk2"/>
              </a:buClr>
              <a:buSzPts val="1400"/>
              <a:buFont typeface="Italianno"/>
              <a:buChar char="○"/>
              <a:defRPr>
                <a:solidFill>
                  <a:schemeClr val="dk2"/>
                </a:solidFill>
                <a:latin typeface="Italianno"/>
                <a:ea typeface="Italianno"/>
                <a:cs typeface="Italianno"/>
                <a:sym typeface="Italianno"/>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image" Target="../media/image64.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25.png"/><Relationship Id="rId7" Type="http://schemas.openxmlformats.org/officeDocument/2006/relationships/image" Target="../media/image12.png"/><Relationship Id="rId8"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63.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17.png"/><Relationship Id="rId5" Type="http://schemas.openxmlformats.org/officeDocument/2006/relationships/image" Target="../media/image26.png"/><Relationship Id="rId6"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34.png"/><Relationship Id="rId5"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40" Type="http://schemas.openxmlformats.org/officeDocument/2006/relationships/image" Target="../media/image67.png"/><Relationship Id="rId20" Type="http://schemas.openxmlformats.org/officeDocument/2006/relationships/image" Target="../media/image44.png"/><Relationship Id="rId41" Type="http://schemas.openxmlformats.org/officeDocument/2006/relationships/image" Target="../media/image66.png"/><Relationship Id="rId22" Type="http://schemas.openxmlformats.org/officeDocument/2006/relationships/image" Target="../media/image72.png"/><Relationship Id="rId21" Type="http://schemas.openxmlformats.org/officeDocument/2006/relationships/image" Target="../media/image48.png"/><Relationship Id="rId24" Type="http://schemas.openxmlformats.org/officeDocument/2006/relationships/image" Target="../media/image56.png"/><Relationship Id="rId23" Type="http://schemas.openxmlformats.org/officeDocument/2006/relationships/image" Target="../media/image55.png"/><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7.png"/><Relationship Id="rId4" Type="http://schemas.openxmlformats.org/officeDocument/2006/relationships/image" Target="../media/image32.png"/><Relationship Id="rId9" Type="http://schemas.openxmlformats.org/officeDocument/2006/relationships/image" Target="../media/image42.png"/><Relationship Id="rId26" Type="http://schemas.openxmlformats.org/officeDocument/2006/relationships/image" Target="../media/image49.png"/><Relationship Id="rId25" Type="http://schemas.openxmlformats.org/officeDocument/2006/relationships/image" Target="../media/image60.png"/><Relationship Id="rId28" Type="http://schemas.openxmlformats.org/officeDocument/2006/relationships/image" Target="../media/image58.png"/><Relationship Id="rId27" Type="http://schemas.openxmlformats.org/officeDocument/2006/relationships/image" Target="../media/image54.png"/><Relationship Id="rId5" Type="http://schemas.openxmlformats.org/officeDocument/2006/relationships/image" Target="../media/image46.png"/><Relationship Id="rId6" Type="http://schemas.openxmlformats.org/officeDocument/2006/relationships/image" Target="../media/image37.png"/><Relationship Id="rId29" Type="http://schemas.openxmlformats.org/officeDocument/2006/relationships/image" Target="../media/image51.png"/><Relationship Id="rId7" Type="http://schemas.openxmlformats.org/officeDocument/2006/relationships/image" Target="../media/image33.png"/><Relationship Id="rId8" Type="http://schemas.openxmlformats.org/officeDocument/2006/relationships/image" Target="../media/image28.png"/><Relationship Id="rId31" Type="http://schemas.openxmlformats.org/officeDocument/2006/relationships/image" Target="../media/image57.png"/><Relationship Id="rId30" Type="http://schemas.openxmlformats.org/officeDocument/2006/relationships/image" Target="../media/image50.png"/><Relationship Id="rId11" Type="http://schemas.openxmlformats.org/officeDocument/2006/relationships/image" Target="../media/image30.png"/><Relationship Id="rId33" Type="http://schemas.openxmlformats.org/officeDocument/2006/relationships/image" Target="../media/image59.png"/><Relationship Id="rId10" Type="http://schemas.openxmlformats.org/officeDocument/2006/relationships/image" Target="../media/image29.png"/><Relationship Id="rId32" Type="http://schemas.openxmlformats.org/officeDocument/2006/relationships/image" Target="../media/image74.png"/><Relationship Id="rId13" Type="http://schemas.openxmlformats.org/officeDocument/2006/relationships/image" Target="../media/image41.png"/><Relationship Id="rId35" Type="http://schemas.openxmlformats.org/officeDocument/2006/relationships/image" Target="../media/image71.png"/><Relationship Id="rId12" Type="http://schemas.openxmlformats.org/officeDocument/2006/relationships/image" Target="../media/image31.png"/><Relationship Id="rId34" Type="http://schemas.openxmlformats.org/officeDocument/2006/relationships/image" Target="../media/image73.png"/><Relationship Id="rId15" Type="http://schemas.openxmlformats.org/officeDocument/2006/relationships/image" Target="../media/image36.png"/><Relationship Id="rId37" Type="http://schemas.openxmlformats.org/officeDocument/2006/relationships/image" Target="../media/image68.png"/><Relationship Id="rId14" Type="http://schemas.openxmlformats.org/officeDocument/2006/relationships/image" Target="../media/image53.png"/><Relationship Id="rId36" Type="http://schemas.openxmlformats.org/officeDocument/2006/relationships/image" Target="../media/image69.png"/><Relationship Id="rId17" Type="http://schemas.openxmlformats.org/officeDocument/2006/relationships/image" Target="../media/image40.png"/><Relationship Id="rId39" Type="http://schemas.openxmlformats.org/officeDocument/2006/relationships/image" Target="../media/image65.png"/><Relationship Id="rId16" Type="http://schemas.openxmlformats.org/officeDocument/2006/relationships/image" Target="../media/image47.png"/><Relationship Id="rId38" Type="http://schemas.openxmlformats.org/officeDocument/2006/relationships/image" Target="../media/image62.png"/><Relationship Id="rId19" Type="http://schemas.openxmlformats.org/officeDocument/2006/relationships/image" Target="../media/image39.png"/><Relationship Id="rId18"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6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6.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5.png"/><Relationship Id="rId5"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0"/>
          <p:cNvPicPr preferRelativeResize="0"/>
          <p:nvPr/>
        </p:nvPicPr>
        <p:blipFill rotWithShape="1">
          <a:blip r:embed="rId3">
            <a:alphaModFix/>
          </a:blip>
          <a:srcRect b="0" l="48076" r="0" t="695"/>
          <a:stretch/>
        </p:blipFill>
        <p:spPr>
          <a:xfrm>
            <a:off x="4329200" y="0"/>
            <a:ext cx="4814798" cy="5179525"/>
          </a:xfrm>
          <a:prstGeom prst="rect">
            <a:avLst/>
          </a:prstGeom>
          <a:noFill/>
          <a:ln>
            <a:noFill/>
          </a:ln>
        </p:spPr>
      </p:pic>
      <p:grpSp>
        <p:nvGrpSpPr>
          <p:cNvPr id="62" name="Google Shape;62;p10"/>
          <p:cNvGrpSpPr/>
          <p:nvPr/>
        </p:nvGrpSpPr>
        <p:grpSpPr>
          <a:xfrm>
            <a:off x="0" y="-72330"/>
            <a:ext cx="4572000" cy="5215830"/>
            <a:chOff x="0" y="-38100"/>
            <a:chExt cx="2408296" cy="2747433"/>
          </a:xfrm>
        </p:grpSpPr>
        <p:sp>
          <p:nvSpPr>
            <p:cNvPr id="63" name="Google Shape;63;p10"/>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3B3831"/>
            </a:solidFill>
            <a:ln>
              <a:noFill/>
            </a:ln>
          </p:spPr>
        </p:sp>
        <p:sp>
          <p:nvSpPr>
            <p:cNvPr id="64" name="Google Shape;64;p10"/>
            <p:cNvSpPr txBox="1"/>
            <p:nvPr/>
          </p:nvSpPr>
          <p:spPr>
            <a:xfrm>
              <a:off x="0" y="-38100"/>
              <a:ext cx="24082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5" name="Google Shape;65;p10"/>
          <p:cNvSpPr/>
          <p:nvPr/>
        </p:nvSpPr>
        <p:spPr>
          <a:xfrm>
            <a:off x="514350" y="-2496864"/>
            <a:ext cx="3623845" cy="3623845"/>
          </a:xfrm>
          <a:custGeom>
            <a:rect b="b" l="l" r="r" t="t"/>
            <a:pathLst>
              <a:path extrusionOk="0" h="7247690" w="7247690">
                <a:moveTo>
                  <a:pt x="0" y="0"/>
                </a:moveTo>
                <a:lnTo>
                  <a:pt x="7247690" y="0"/>
                </a:lnTo>
                <a:lnTo>
                  <a:pt x="7247690" y="7247689"/>
                </a:lnTo>
                <a:lnTo>
                  <a:pt x="0" y="7247689"/>
                </a:lnTo>
                <a:lnTo>
                  <a:pt x="0" y="0"/>
                </a:lnTo>
                <a:close/>
              </a:path>
            </a:pathLst>
          </a:custGeom>
          <a:blipFill rotWithShape="1">
            <a:blip r:embed="rId4">
              <a:alphaModFix/>
            </a:blip>
            <a:stretch>
              <a:fillRect b="0" l="0" r="0" t="0"/>
            </a:stretch>
          </a:blipFill>
          <a:ln>
            <a:noFill/>
          </a:ln>
        </p:spPr>
      </p:sp>
      <p:sp>
        <p:nvSpPr>
          <p:cNvPr id="66" name="Google Shape;66;p10"/>
          <p:cNvSpPr/>
          <p:nvPr/>
        </p:nvSpPr>
        <p:spPr>
          <a:xfrm>
            <a:off x="514350" y="4016520"/>
            <a:ext cx="3623845" cy="3623845"/>
          </a:xfrm>
          <a:custGeom>
            <a:rect b="b" l="l" r="r" t="t"/>
            <a:pathLst>
              <a:path extrusionOk="0" h="7247690" w="7247690">
                <a:moveTo>
                  <a:pt x="0" y="0"/>
                </a:moveTo>
                <a:lnTo>
                  <a:pt x="7247690" y="0"/>
                </a:lnTo>
                <a:lnTo>
                  <a:pt x="7247690" y="7247689"/>
                </a:lnTo>
                <a:lnTo>
                  <a:pt x="0" y="7247689"/>
                </a:lnTo>
                <a:lnTo>
                  <a:pt x="0" y="0"/>
                </a:lnTo>
                <a:close/>
              </a:path>
            </a:pathLst>
          </a:custGeom>
          <a:blipFill rotWithShape="1">
            <a:blip r:embed="rId4">
              <a:alphaModFix/>
            </a:blip>
            <a:stretch>
              <a:fillRect b="0" l="0" r="0" t="0"/>
            </a:stretch>
          </a:blipFill>
          <a:ln>
            <a:noFill/>
          </a:ln>
        </p:spPr>
      </p:sp>
      <p:sp>
        <p:nvSpPr>
          <p:cNvPr id="67" name="Google Shape;67;p10"/>
          <p:cNvSpPr txBox="1"/>
          <p:nvPr/>
        </p:nvSpPr>
        <p:spPr>
          <a:xfrm>
            <a:off x="-275390" y="2906932"/>
            <a:ext cx="5122781" cy="1216189"/>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7100" u="none" cap="none" strike="noStrike">
                <a:solidFill>
                  <a:srgbClr val="B5A791"/>
                </a:solidFill>
                <a:latin typeface="Italianno"/>
                <a:ea typeface="Italianno"/>
                <a:cs typeface="Italianno"/>
                <a:sym typeface="Italianno"/>
              </a:rPr>
              <a:t>Buddhism</a:t>
            </a:r>
            <a:endParaRPr sz="700"/>
          </a:p>
        </p:txBody>
      </p:sp>
      <p:sp>
        <p:nvSpPr>
          <p:cNvPr id="68" name="Google Shape;68;p10"/>
          <p:cNvSpPr txBox="1"/>
          <p:nvPr/>
        </p:nvSpPr>
        <p:spPr>
          <a:xfrm>
            <a:off x="176000" y="1203900"/>
            <a:ext cx="4220100" cy="19395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 sz="7000" u="none" cap="none" strike="noStrike">
                <a:solidFill>
                  <a:srgbClr val="FFFFFF"/>
                </a:solidFill>
                <a:latin typeface="Marcellus"/>
                <a:ea typeface="Marcellus"/>
                <a:cs typeface="Marcellus"/>
                <a:sym typeface="Marcellus"/>
              </a:rPr>
              <a:t>Wheel</a:t>
            </a:r>
            <a:endParaRPr sz="700"/>
          </a:p>
          <a:p>
            <a:pPr indent="0" lvl="0" marL="0" marR="0" rtl="0" algn="ctr">
              <a:lnSpc>
                <a:spcPct val="90000"/>
              </a:lnSpc>
              <a:spcBef>
                <a:spcPts val="0"/>
              </a:spcBef>
              <a:spcAft>
                <a:spcPts val="0"/>
              </a:spcAft>
              <a:buNone/>
            </a:pPr>
            <a:r>
              <a:rPr b="0" i="0" lang="en" sz="7000" u="none" cap="none" strike="noStrike">
                <a:solidFill>
                  <a:srgbClr val="FFFFFF"/>
                </a:solidFill>
                <a:latin typeface="Marcellus"/>
                <a:ea typeface="Marcellus"/>
                <a:cs typeface="Marcellus"/>
                <a:sym typeface="Marcellus"/>
              </a:rPr>
              <a:t>of Life</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180" name="Shape 180"/>
        <p:cNvGrpSpPr/>
        <p:nvPr/>
      </p:nvGrpSpPr>
      <p:grpSpPr>
        <a:xfrm>
          <a:off x="0" y="0"/>
          <a:ext cx="0" cy="0"/>
          <a:chOff x="0" y="0"/>
          <a:chExt cx="0" cy="0"/>
        </a:xfrm>
      </p:grpSpPr>
      <p:pic>
        <p:nvPicPr>
          <p:cNvPr id="181" name="Google Shape;181;p19"/>
          <p:cNvPicPr preferRelativeResize="0"/>
          <p:nvPr/>
        </p:nvPicPr>
        <p:blipFill rotWithShape="1">
          <a:blip r:embed="rId3">
            <a:alphaModFix/>
          </a:blip>
          <a:srcRect b="0" l="0" r="5267" t="0"/>
          <a:stretch/>
        </p:blipFill>
        <p:spPr>
          <a:xfrm>
            <a:off x="0" y="2675575"/>
            <a:ext cx="5047327" cy="2490300"/>
          </a:xfrm>
          <a:prstGeom prst="rect">
            <a:avLst/>
          </a:prstGeom>
          <a:noFill/>
          <a:ln>
            <a:noFill/>
          </a:ln>
        </p:spPr>
      </p:pic>
      <p:pic>
        <p:nvPicPr>
          <p:cNvPr id="182" name="Google Shape;182;p19"/>
          <p:cNvPicPr preferRelativeResize="0"/>
          <p:nvPr/>
        </p:nvPicPr>
        <p:blipFill>
          <a:blip r:embed="rId4">
            <a:alphaModFix/>
          </a:blip>
          <a:stretch>
            <a:fillRect/>
          </a:stretch>
        </p:blipFill>
        <p:spPr>
          <a:xfrm>
            <a:off x="-5" y="0"/>
            <a:ext cx="2378651" cy="2787302"/>
          </a:xfrm>
          <a:prstGeom prst="rect">
            <a:avLst/>
          </a:prstGeom>
          <a:noFill/>
          <a:ln>
            <a:noFill/>
          </a:ln>
        </p:spPr>
      </p:pic>
      <p:pic>
        <p:nvPicPr>
          <p:cNvPr id="183" name="Google Shape;183;p19"/>
          <p:cNvPicPr preferRelativeResize="0"/>
          <p:nvPr/>
        </p:nvPicPr>
        <p:blipFill>
          <a:blip r:embed="rId5">
            <a:alphaModFix/>
          </a:blip>
          <a:stretch>
            <a:fillRect/>
          </a:stretch>
        </p:blipFill>
        <p:spPr>
          <a:xfrm>
            <a:off x="2378649" y="0"/>
            <a:ext cx="2668675" cy="2784444"/>
          </a:xfrm>
          <a:prstGeom prst="rect">
            <a:avLst/>
          </a:prstGeom>
          <a:noFill/>
          <a:ln>
            <a:noFill/>
          </a:ln>
        </p:spPr>
      </p:pic>
      <p:pic>
        <p:nvPicPr>
          <p:cNvPr id="184" name="Google Shape;184;p19"/>
          <p:cNvPicPr preferRelativeResize="0"/>
          <p:nvPr/>
        </p:nvPicPr>
        <p:blipFill>
          <a:blip r:embed="rId6">
            <a:alphaModFix/>
          </a:blip>
          <a:stretch>
            <a:fillRect/>
          </a:stretch>
        </p:blipFill>
        <p:spPr>
          <a:xfrm>
            <a:off x="5047325" y="0"/>
            <a:ext cx="4096677" cy="2490312"/>
          </a:xfrm>
          <a:prstGeom prst="rect">
            <a:avLst/>
          </a:prstGeom>
          <a:noFill/>
          <a:ln>
            <a:noFill/>
          </a:ln>
        </p:spPr>
      </p:pic>
      <p:pic>
        <p:nvPicPr>
          <p:cNvPr id="185" name="Google Shape;185;p19"/>
          <p:cNvPicPr preferRelativeResize="0"/>
          <p:nvPr/>
        </p:nvPicPr>
        <p:blipFill rotWithShape="1">
          <a:blip r:embed="rId7">
            <a:alphaModFix/>
          </a:blip>
          <a:srcRect b="0" l="0" r="0" t="10706"/>
          <a:stretch/>
        </p:blipFill>
        <p:spPr>
          <a:xfrm>
            <a:off x="5047325" y="2490300"/>
            <a:ext cx="2048325" cy="2675576"/>
          </a:xfrm>
          <a:prstGeom prst="rect">
            <a:avLst/>
          </a:prstGeom>
          <a:noFill/>
          <a:ln>
            <a:noFill/>
          </a:ln>
        </p:spPr>
      </p:pic>
      <p:pic>
        <p:nvPicPr>
          <p:cNvPr id="186" name="Google Shape;186;p19"/>
          <p:cNvPicPr preferRelativeResize="0"/>
          <p:nvPr/>
        </p:nvPicPr>
        <p:blipFill rotWithShape="1">
          <a:blip r:embed="rId8">
            <a:alphaModFix/>
          </a:blip>
          <a:srcRect b="0" l="0" r="0" t="10706"/>
          <a:stretch/>
        </p:blipFill>
        <p:spPr>
          <a:xfrm>
            <a:off x="7095675" y="2467925"/>
            <a:ext cx="2048325" cy="2675576"/>
          </a:xfrm>
          <a:prstGeom prst="rect">
            <a:avLst/>
          </a:prstGeom>
          <a:noFill/>
          <a:ln>
            <a:noFill/>
          </a:ln>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190" name="Shape 190"/>
        <p:cNvGrpSpPr/>
        <p:nvPr/>
      </p:nvGrpSpPr>
      <p:grpSpPr>
        <a:xfrm>
          <a:off x="0" y="0"/>
          <a:ext cx="0" cy="0"/>
          <a:chOff x="0" y="0"/>
          <a:chExt cx="0" cy="0"/>
        </a:xfrm>
      </p:grpSpPr>
      <p:pic>
        <p:nvPicPr>
          <p:cNvPr id="191" name="Google Shape;191;p2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92" name="Google Shape;192;p20"/>
          <p:cNvPicPr preferRelativeResize="0"/>
          <p:nvPr/>
        </p:nvPicPr>
        <p:blipFill rotWithShape="1">
          <a:blip r:embed="rId4">
            <a:alphaModFix/>
          </a:blip>
          <a:srcRect b="0" l="20233" r="20232" t="0"/>
          <a:stretch/>
        </p:blipFill>
        <p:spPr>
          <a:xfrm>
            <a:off x="4983777" y="459581"/>
            <a:ext cx="3732745" cy="4169570"/>
          </a:xfrm>
          <a:prstGeom prst="rect">
            <a:avLst/>
          </a:prstGeom>
          <a:noFill/>
          <a:ln>
            <a:noFill/>
          </a:ln>
        </p:spPr>
      </p:pic>
      <p:grpSp>
        <p:nvGrpSpPr>
          <p:cNvPr id="193" name="Google Shape;193;p20"/>
          <p:cNvGrpSpPr/>
          <p:nvPr/>
        </p:nvGrpSpPr>
        <p:grpSpPr>
          <a:xfrm>
            <a:off x="730381" y="2131866"/>
            <a:ext cx="3111238" cy="2389935"/>
            <a:chOff x="0" y="-104775"/>
            <a:chExt cx="8296635" cy="6373161"/>
          </a:xfrm>
        </p:grpSpPr>
        <p:sp>
          <p:nvSpPr>
            <p:cNvPr id="194" name="Google Shape;194;p20"/>
            <p:cNvSpPr txBox="1"/>
            <p:nvPr/>
          </p:nvSpPr>
          <p:spPr>
            <a:xfrm>
              <a:off x="1900417" y="-104775"/>
              <a:ext cx="4495800"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195" name="Google Shape;195;p20"/>
            <p:cNvSpPr txBox="1"/>
            <p:nvPr/>
          </p:nvSpPr>
          <p:spPr>
            <a:xfrm>
              <a:off x="0" y="1159349"/>
              <a:ext cx="8296635" cy="4305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 want to discuss. </a:t>
              </a:r>
              <a:endParaRPr sz="700"/>
            </a:p>
          </p:txBody>
        </p:sp>
        <p:sp>
          <p:nvSpPr>
            <p:cNvPr id="196" name="Google Shape;196;p20"/>
            <p:cNvSpPr txBox="1"/>
            <p:nvPr/>
          </p:nvSpPr>
          <p:spPr>
            <a:xfrm>
              <a:off x="1900417" y="2234454"/>
              <a:ext cx="4495800"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197" name="Google Shape;197;p20"/>
            <p:cNvSpPr txBox="1"/>
            <p:nvPr/>
          </p:nvSpPr>
          <p:spPr>
            <a:xfrm>
              <a:off x="0" y="3498577"/>
              <a:ext cx="8296635" cy="4305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 want to discuss. </a:t>
              </a:r>
              <a:endParaRPr sz="700"/>
            </a:p>
          </p:txBody>
        </p:sp>
        <p:sp>
          <p:nvSpPr>
            <p:cNvPr id="198" name="Google Shape;198;p20"/>
            <p:cNvSpPr txBox="1"/>
            <p:nvPr/>
          </p:nvSpPr>
          <p:spPr>
            <a:xfrm>
              <a:off x="1900417" y="4573682"/>
              <a:ext cx="4495800"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199" name="Google Shape;199;p20"/>
            <p:cNvSpPr txBox="1"/>
            <p:nvPr/>
          </p:nvSpPr>
          <p:spPr>
            <a:xfrm>
              <a:off x="0" y="5837806"/>
              <a:ext cx="8296635" cy="4305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 want to discuss. </a:t>
              </a:r>
              <a:endParaRPr sz="700"/>
            </a:p>
          </p:txBody>
        </p:sp>
      </p:grpSp>
      <p:sp>
        <p:nvSpPr>
          <p:cNvPr id="200" name="Google Shape;200;p20"/>
          <p:cNvSpPr txBox="1"/>
          <p:nvPr/>
        </p:nvSpPr>
        <p:spPr>
          <a:xfrm>
            <a:off x="109538" y="522523"/>
            <a:ext cx="43530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200" u="none" cap="none" strike="noStrike">
                <a:solidFill>
                  <a:srgbClr val="3B3437"/>
                </a:solidFill>
                <a:latin typeface="Marcellus"/>
                <a:ea typeface="Marcellus"/>
                <a:cs typeface="Marcellus"/>
                <a:sym typeface="Marcellus"/>
              </a:rPr>
              <a:t>Add Your</a:t>
            </a:r>
            <a:endParaRPr sz="700"/>
          </a:p>
          <a:p>
            <a:pPr indent="0" lvl="0" marL="0" marR="0" rtl="0" algn="ctr">
              <a:lnSpc>
                <a:spcPct val="100000"/>
              </a:lnSpc>
              <a:spcBef>
                <a:spcPts val="0"/>
              </a:spcBef>
              <a:spcAft>
                <a:spcPts val="0"/>
              </a:spcAft>
              <a:buNone/>
            </a:pPr>
            <a:r>
              <a:rPr b="0" i="0" lang="en" sz="4200" u="none" cap="none" strike="noStrike">
                <a:solidFill>
                  <a:srgbClr val="3B3437"/>
                </a:solidFill>
                <a:latin typeface="Marcellus"/>
                <a:ea typeface="Marcellus"/>
                <a:cs typeface="Marcellus"/>
                <a:sym typeface="Marcellus"/>
              </a:rPr>
              <a:t>Title Here</a:t>
            </a:r>
            <a:endParaRPr sz="70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204" name="Shape 204"/>
        <p:cNvGrpSpPr/>
        <p:nvPr/>
      </p:nvGrpSpPr>
      <p:grpSpPr>
        <a:xfrm>
          <a:off x="0" y="0"/>
          <a:ext cx="0" cy="0"/>
          <a:chOff x="0" y="0"/>
          <a:chExt cx="0" cy="0"/>
        </a:xfrm>
      </p:grpSpPr>
      <p:pic>
        <p:nvPicPr>
          <p:cNvPr id="205" name="Google Shape;205;p21"/>
          <p:cNvPicPr preferRelativeResize="0"/>
          <p:nvPr/>
        </p:nvPicPr>
        <p:blipFill>
          <a:blip r:embed="rId3">
            <a:alphaModFix/>
          </a:blip>
          <a:stretch>
            <a:fillRect/>
          </a:stretch>
        </p:blipFill>
        <p:spPr>
          <a:xfrm>
            <a:off x="0" y="-11"/>
            <a:ext cx="9144003" cy="1540372"/>
          </a:xfrm>
          <a:prstGeom prst="rect">
            <a:avLst/>
          </a:prstGeom>
          <a:noFill/>
          <a:ln>
            <a:noFill/>
          </a:ln>
        </p:spPr>
      </p:pic>
      <p:sp>
        <p:nvSpPr>
          <p:cNvPr id="206" name="Google Shape;206;p21"/>
          <p:cNvSpPr/>
          <p:nvPr/>
        </p:nvSpPr>
        <p:spPr>
          <a:xfrm>
            <a:off x="799374" y="514350"/>
            <a:ext cx="1176352" cy="1176352"/>
          </a:xfrm>
          <a:custGeom>
            <a:rect b="b" l="l" r="r" t="t"/>
            <a:pathLst>
              <a:path extrusionOk="0" h="2352703" w="2352703">
                <a:moveTo>
                  <a:pt x="0" y="0"/>
                </a:moveTo>
                <a:lnTo>
                  <a:pt x="2352703" y="0"/>
                </a:lnTo>
                <a:lnTo>
                  <a:pt x="2352703" y="2352703"/>
                </a:lnTo>
                <a:lnTo>
                  <a:pt x="0" y="2352703"/>
                </a:lnTo>
                <a:lnTo>
                  <a:pt x="0" y="0"/>
                </a:lnTo>
                <a:close/>
              </a:path>
            </a:pathLst>
          </a:custGeom>
          <a:blipFill rotWithShape="1">
            <a:blip r:embed="rId4">
              <a:alphaModFix/>
            </a:blip>
            <a:stretch>
              <a:fillRect b="0" l="0" r="0" t="0"/>
            </a:stretch>
          </a:blipFill>
          <a:ln>
            <a:noFill/>
          </a:ln>
        </p:spPr>
      </p:sp>
      <p:sp>
        <p:nvSpPr>
          <p:cNvPr id="207" name="Google Shape;207;p21"/>
          <p:cNvSpPr/>
          <p:nvPr/>
        </p:nvSpPr>
        <p:spPr>
          <a:xfrm>
            <a:off x="2906466" y="514350"/>
            <a:ext cx="1176352" cy="1176352"/>
          </a:xfrm>
          <a:custGeom>
            <a:rect b="b" l="l" r="r" t="t"/>
            <a:pathLst>
              <a:path extrusionOk="0" h="2352703" w="2352703">
                <a:moveTo>
                  <a:pt x="0" y="0"/>
                </a:moveTo>
                <a:lnTo>
                  <a:pt x="2352703" y="0"/>
                </a:lnTo>
                <a:lnTo>
                  <a:pt x="2352703" y="2352703"/>
                </a:lnTo>
                <a:lnTo>
                  <a:pt x="0" y="2352703"/>
                </a:lnTo>
                <a:lnTo>
                  <a:pt x="0" y="0"/>
                </a:lnTo>
                <a:close/>
              </a:path>
            </a:pathLst>
          </a:custGeom>
          <a:blipFill rotWithShape="1">
            <a:blip r:embed="rId4">
              <a:alphaModFix/>
            </a:blip>
            <a:stretch>
              <a:fillRect b="0" l="0" r="0" t="0"/>
            </a:stretch>
          </a:blipFill>
          <a:ln>
            <a:noFill/>
          </a:ln>
        </p:spPr>
      </p:sp>
      <p:sp>
        <p:nvSpPr>
          <p:cNvPr id="208" name="Google Shape;208;p21"/>
          <p:cNvSpPr/>
          <p:nvPr/>
        </p:nvSpPr>
        <p:spPr>
          <a:xfrm>
            <a:off x="5013558" y="514350"/>
            <a:ext cx="1176352" cy="1176352"/>
          </a:xfrm>
          <a:custGeom>
            <a:rect b="b" l="l" r="r" t="t"/>
            <a:pathLst>
              <a:path extrusionOk="0" h="2352703" w="2352703">
                <a:moveTo>
                  <a:pt x="0" y="0"/>
                </a:moveTo>
                <a:lnTo>
                  <a:pt x="2352703" y="0"/>
                </a:lnTo>
                <a:lnTo>
                  <a:pt x="2352703" y="2352703"/>
                </a:lnTo>
                <a:lnTo>
                  <a:pt x="0" y="2352703"/>
                </a:lnTo>
                <a:lnTo>
                  <a:pt x="0" y="0"/>
                </a:lnTo>
                <a:close/>
              </a:path>
            </a:pathLst>
          </a:custGeom>
          <a:blipFill rotWithShape="1">
            <a:blip r:embed="rId4">
              <a:alphaModFix/>
            </a:blip>
            <a:stretch>
              <a:fillRect b="0" l="0" r="0" t="0"/>
            </a:stretch>
          </a:blipFill>
          <a:ln>
            <a:noFill/>
          </a:ln>
        </p:spPr>
      </p:sp>
      <p:sp>
        <p:nvSpPr>
          <p:cNvPr id="209" name="Google Shape;209;p21"/>
          <p:cNvSpPr/>
          <p:nvPr/>
        </p:nvSpPr>
        <p:spPr>
          <a:xfrm>
            <a:off x="7118597" y="514350"/>
            <a:ext cx="1176352" cy="1176352"/>
          </a:xfrm>
          <a:custGeom>
            <a:rect b="b" l="l" r="r" t="t"/>
            <a:pathLst>
              <a:path extrusionOk="0" h="2352703" w="2352703">
                <a:moveTo>
                  <a:pt x="0" y="0"/>
                </a:moveTo>
                <a:lnTo>
                  <a:pt x="2352703" y="0"/>
                </a:lnTo>
                <a:lnTo>
                  <a:pt x="2352703" y="2352703"/>
                </a:lnTo>
                <a:lnTo>
                  <a:pt x="0" y="2352703"/>
                </a:lnTo>
                <a:lnTo>
                  <a:pt x="0" y="0"/>
                </a:lnTo>
                <a:close/>
              </a:path>
            </a:pathLst>
          </a:custGeom>
          <a:blipFill rotWithShape="1">
            <a:blip r:embed="rId4">
              <a:alphaModFix/>
            </a:blip>
            <a:stretch>
              <a:fillRect b="0" l="0" r="0" t="0"/>
            </a:stretch>
          </a:blipFill>
          <a:ln>
            <a:noFill/>
          </a:ln>
        </p:spPr>
      </p:sp>
      <p:grpSp>
        <p:nvGrpSpPr>
          <p:cNvPr id="210" name="Google Shape;210;p21"/>
          <p:cNvGrpSpPr/>
          <p:nvPr/>
        </p:nvGrpSpPr>
        <p:grpSpPr>
          <a:xfrm>
            <a:off x="1076237" y="791213"/>
            <a:ext cx="622625" cy="622626"/>
            <a:chOff x="0" y="0"/>
            <a:chExt cx="812800" cy="812800"/>
          </a:xfrm>
        </p:grpSpPr>
        <p:sp>
          <p:nvSpPr>
            <p:cNvPr id="211" name="Google Shape;21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A79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2" name="Google Shape;212;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3" name="Google Shape;213;p21"/>
          <p:cNvGrpSpPr/>
          <p:nvPr/>
        </p:nvGrpSpPr>
        <p:grpSpPr>
          <a:xfrm>
            <a:off x="3183328" y="791213"/>
            <a:ext cx="622626" cy="622626"/>
            <a:chOff x="0" y="0"/>
            <a:chExt cx="812800" cy="812800"/>
          </a:xfrm>
        </p:grpSpPr>
        <p:sp>
          <p:nvSpPr>
            <p:cNvPr id="214" name="Google Shape;21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A79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5" name="Google Shape;215;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6" name="Google Shape;216;p21"/>
          <p:cNvGrpSpPr/>
          <p:nvPr/>
        </p:nvGrpSpPr>
        <p:grpSpPr>
          <a:xfrm>
            <a:off x="5290421" y="791213"/>
            <a:ext cx="622625" cy="622626"/>
            <a:chOff x="0" y="0"/>
            <a:chExt cx="812800" cy="812800"/>
          </a:xfrm>
        </p:grpSpPr>
        <p:sp>
          <p:nvSpPr>
            <p:cNvPr id="217" name="Google Shape;21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A79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8" name="Google Shape;218;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9" name="Google Shape;219;p21"/>
          <p:cNvGrpSpPr/>
          <p:nvPr/>
        </p:nvGrpSpPr>
        <p:grpSpPr>
          <a:xfrm>
            <a:off x="7395460" y="791213"/>
            <a:ext cx="622626" cy="622626"/>
            <a:chOff x="0" y="0"/>
            <a:chExt cx="812800" cy="812800"/>
          </a:xfrm>
        </p:grpSpPr>
        <p:sp>
          <p:nvSpPr>
            <p:cNvPr id="220" name="Google Shape;22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A79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1" name="Google Shape;221;p21"/>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2" name="Google Shape;222;p21"/>
          <p:cNvSpPr txBox="1"/>
          <p:nvPr/>
        </p:nvSpPr>
        <p:spPr>
          <a:xfrm>
            <a:off x="656986" y="1831975"/>
            <a:ext cx="1508752"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223" name="Google Shape;223;p21"/>
          <p:cNvSpPr txBox="1"/>
          <p:nvPr/>
        </p:nvSpPr>
        <p:spPr>
          <a:xfrm>
            <a:off x="656986" y="2543175"/>
            <a:ext cx="1508752" cy="1930736"/>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a:t>
            </a:r>
            <a:endParaRPr sz="700"/>
          </a:p>
          <a:p>
            <a:pPr indent="0" lvl="0" marL="0" marR="0" rtl="0" algn="ctr">
              <a:lnSpc>
                <a:spcPct val="149973"/>
              </a:lnSpc>
              <a:spcBef>
                <a:spcPts val="0"/>
              </a:spcBef>
              <a:spcAft>
                <a:spcPts val="0"/>
              </a:spcAft>
              <a:buNone/>
            </a:pPr>
            <a:r>
              <a:t/>
            </a:r>
            <a:endParaRPr b="0" i="0" sz="900" u="none" cap="none" strike="noStrike">
              <a:solidFill>
                <a:srgbClr val="2B2C30"/>
              </a:solidFill>
              <a:latin typeface="Nunito"/>
              <a:ea typeface="Nunito"/>
              <a:cs typeface="Nunito"/>
              <a:sym typeface="Nunito"/>
            </a:endParaRPr>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 consectetur nunc dolor at sapien. Pellentesque au Duis amet arcu cursus, elementum felis fringilla, ultricies tortor. </a:t>
            </a:r>
            <a:endParaRPr sz="700"/>
          </a:p>
        </p:txBody>
      </p:sp>
      <p:sp>
        <p:nvSpPr>
          <p:cNvPr id="224" name="Google Shape;224;p21"/>
          <p:cNvSpPr txBox="1"/>
          <p:nvPr/>
        </p:nvSpPr>
        <p:spPr>
          <a:xfrm>
            <a:off x="1142969" y="842176"/>
            <a:ext cx="536787"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01. </a:t>
            </a:r>
            <a:endParaRPr sz="700"/>
          </a:p>
        </p:txBody>
      </p:sp>
      <p:sp>
        <p:nvSpPr>
          <p:cNvPr id="225" name="Google Shape;225;p21"/>
          <p:cNvSpPr txBox="1"/>
          <p:nvPr/>
        </p:nvSpPr>
        <p:spPr>
          <a:xfrm>
            <a:off x="2764077" y="1831975"/>
            <a:ext cx="1508753"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226" name="Google Shape;226;p21"/>
          <p:cNvSpPr txBox="1"/>
          <p:nvPr/>
        </p:nvSpPr>
        <p:spPr>
          <a:xfrm>
            <a:off x="2764077" y="2543175"/>
            <a:ext cx="1508753" cy="1930736"/>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a:t>
            </a:r>
            <a:endParaRPr sz="700"/>
          </a:p>
          <a:p>
            <a:pPr indent="0" lvl="0" marL="0" marR="0" rtl="0" algn="ctr">
              <a:lnSpc>
                <a:spcPct val="149973"/>
              </a:lnSpc>
              <a:spcBef>
                <a:spcPts val="0"/>
              </a:spcBef>
              <a:spcAft>
                <a:spcPts val="0"/>
              </a:spcAft>
              <a:buNone/>
            </a:pPr>
            <a:r>
              <a:t/>
            </a:r>
            <a:endParaRPr b="0" i="0" sz="900" u="none" cap="none" strike="noStrike">
              <a:solidFill>
                <a:srgbClr val="2B2C30"/>
              </a:solidFill>
              <a:latin typeface="Nunito"/>
              <a:ea typeface="Nunito"/>
              <a:cs typeface="Nunito"/>
              <a:sym typeface="Nunito"/>
            </a:endParaRPr>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 consectetur nunc dolor at sapien. Pellentesque au Duis amet arcu cursus, elementum felis fringilla, ultricies tortor. </a:t>
            </a:r>
            <a:endParaRPr sz="700"/>
          </a:p>
        </p:txBody>
      </p:sp>
      <p:sp>
        <p:nvSpPr>
          <p:cNvPr id="227" name="Google Shape;227;p21"/>
          <p:cNvSpPr txBox="1"/>
          <p:nvPr/>
        </p:nvSpPr>
        <p:spPr>
          <a:xfrm>
            <a:off x="3250060" y="842176"/>
            <a:ext cx="536787"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02. </a:t>
            </a:r>
            <a:endParaRPr sz="700"/>
          </a:p>
        </p:txBody>
      </p:sp>
      <p:sp>
        <p:nvSpPr>
          <p:cNvPr id="228" name="Google Shape;228;p21"/>
          <p:cNvSpPr txBox="1"/>
          <p:nvPr/>
        </p:nvSpPr>
        <p:spPr>
          <a:xfrm>
            <a:off x="4871170" y="1831975"/>
            <a:ext cx="1508753"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229" name="Google Shape;229;p21"/>
          <p:cNvSpPr txBox="1"/>
          <p:nvPr/>
        </p:nvSpPr>
        <p:spPr>
          <a:xfrm>
            <a:off x="4871170" y="2543175"/>
            <a:ext cx="1508753" cy="1930736"/>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a:t>
            </a:r>
            <a:endParaRPr sz="700"/>
          </a:p>
          <a:p>
            <a:pPr indent="0" lvl="0" marL="0" marR="0" rtl="0" algn="ctr">
              <a:lnSpc>
                <a:spcPct val="149973"/>
              </a:lnSpc>
              <a:spcBef>
                <a:spcPts val="0"/>
              </a:spcBef>
              <a:spcAft>
                <a:spcPts val="0"/>
              </a:spcAft>
              <a:buNone/>
            </a:pPr>
            <a:r>
              <a:t/>
            </a:r>
            <a:endParaRPr b="0" i="0" sz="900" u="none" cap="none" strike="noStrike">
              <a:solidFill>
                <a:srgbClr val="2B2C30"/>
              </a:solidFill>
              <a:latin typeface="Nunito"/>
              <a:ea typeface="Nunito"/>
              <a:cs typeface="Nunito"/>
              <a:sym typeface="Nunito"/>
            </a:endParaRPr>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 consectetur nunc dolor at sapien. Pellentesque au Duis amet arcu cursus, elementum felis fringilla, ultricies tortor. </a:t>
            </a:r>
            <a:endParaRPr sz="700"/>
          </a:p>
        </p:txBody>
      </p:sp>
      <p:sp>
        <p:nvSpPr>
          <p:cNvPr id="230" name="Google Shape;230;p21"/>
          <p:cNvSpPr txBox="1"/>
          <p:nvPr/>
        </p:nvSpPr>
        <p:spPr>
          <a:xfrm>
            <a:off x="5357153" y="842176"/>
            <a:ext cx="536786"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03. </a:t>
            </a:r>
            <a:endParaRPr sz="700"/>
          </a:p>
        </p:txBody>
      </p:sp>
      <p:sp>
        <p:nvSpPr>
          <p:cNvPr id="231" name="Google Shape;231;p21"/>
          <p:cNvSpPr txBox="1"/>
          <p:nvPr/>
        </p:nvSpPr>
        <p:spPr>
          <a:xfrm>
            <a:off x="6978262" y="1831975"/>
            <a:ext cx="1508752"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232" name="Google Shape;232;p21"/>
          <p:cNvSpPr txBox="1"/>
          <p:nvPr/>
        </p:nvSpPr>
        <p:spPr>
          <a:xfrm>
            <a:off x="6978262" y="2543175"/>
            <a:ext cx="1508752" cy="1930736"/>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a:t>
            </a:r>
            <a:endParaRPr sz="700"/>
          </a:p>
          <a:p>
            <a:pPr indent="0" lvl="0" marL="0" marR="0" rtl="0" algn="ctr">
              <a:lnSpc>
                <a:spcPct val="149973"/>
              </a:lnSpc>
              <a:spcBef>
                <a:spcPts val="0"/>
              </a:spcBef>
              <a:spcAft>
                <a:spcPts val="0"/>
              </a:spcAft>
              <a:buNone/>
            </a:pPr>
            <a:r>
              <a:t/>
            </a:r>
            <a:endParaRPr b="0" i="0" sz="900" u="none" cap="none" strike="noStrike">
              <a:solidFill>
                <a:srgbClr val="2B2C30"/>
              </a:solidFill>
              <a:latin typeface="Nunito"/>
              <a:ea typeface="Nunito"/>
              <a:cs typeface="Nunito"/>
              <a:sym typeface="Nunito"/>
            </a:endParaRPr>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 consectetur nunc dolor at sapien. Pellentesque au Duis amet arcu cursus, elementum felis fringilla, ultricies tortor. </a:t>
            </a:r>
            <a:endParaRPr sz="700"/>
          </a:p>
        </p:txBody>
      </p:sp>
      <p:sp>
        <p:nvSpPr>
          <p:cNvPr id="233" name="Google Shape;233;p21"/>
          <p:cNvSpPr txBox="1"/>
          <p:nvPr/>
        </p:nvSpPr>
        <p:spPr>
          <a:xfrm>
            <a:off x="7464245" y="842176"/>
            <a:ext cx="536787"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04. </a:t>
            </a:r>
            <a:endParaRPr sz="700"/>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237" name="Shape 237"/>
        <p:cNvGrpSpPr/>
        <p:nvPr/>
      </p:nvGrpSpPr>
      <p:grpSpPr>
        <a:xfrm>
          <a:off x="0" y="0"/>
          <a:ext cx="0" cy="0"/>
          <a:chOff x="0" y="0"/>
          <a:chExt cx="0" cy="0"/>
        </a:xfrm>
      </p:grpSpPr>
      <p:pic>
        <p:nvPicPr>
          <p:cNvPr id="238" name="Google Shape;238;p22"/>
          <p:cNvPicPr preferRelativeResize="0"/>
          <p:nvPr/>
        </p:nvPicPr>
        <p:blipFill rotWithShape="1">
          <a:blip r:embed="rId3">
            <a:alphaModFix/>
          </a:blip>
          <a:srcRect b="0" l="50000" r="0" t="0"/>
          <a:stretch/>
        </p:blipFill>
        <p:spPr>
          <a:xfrm>
            <a:off x="4572100" y="0"/>
            <a:ext cx="4571899" cy="5143500"/>
          </a:xfrm>
          <a:prstGeom prst="rect">
            <a:avLst/>
          </a:prstGeom>
          <a:noFill/>
          <a:ln>
            <a:noFill/>
          </a:ln>
        </p:spPr>
      </p:pic>
      <p:grpSp>
        <p:nvGrpSpPr>
          <p:cNvPr id="239" name="Google Shape;239;p22"/>
          <p:cNvGrpSpPr/>
          <p:nvPr/>
        </p:nvGrpSpPr>
        <p:grpSpPr>
          <a:xfrm>
            <a:off x="0" y="-72330"/>
            <a:ext cx="4572000" cy="5215830"/>
            <a:chOff x="0" y="-38100"/>
            <a:chExt cx="2408296" cy="2747433"/>
          </a:xfrm>
        </p:grpSpPr>
        <p:sp>
          <p:nvSpPr>
            <p:cNvPr id="240" name="Google Shape;240;p22"/>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3B3831"/>
            </a:solidFill>
            <a:ln>
              <a:noFill/>
            </a:ln>
          </p:spPr>
        </p:sp>
        <p:sp>
          <p:nvSpPr>
            <p:cNvPr id="241" name="Google Shape;241;p22"/>
            <p:cNvSpPr txBox="1"/>
            <p:nvPr/>
          </p:nvSpPr>
          <p:spPr>
            <a:xfrm>
              <a:off x="0" y="-38100"/>
              <a:ext cx="24082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2" name="Google Shape;242;p22"/>
          <p:cNvSpPr/>
          <p:nvPr/>
        </p:nvSpPr>
        <p:spPr>
          <a:xfrm>
            <a:off x="1562306" y="572516"/>
            <a:ext cx="1371015" cy="1371015"/>
          </a:xfrm>
          <a:custGeom>
            <a:rect b="b" l="l" r="r" t="t"/>
            <a:pathLst>
              <a:path extrusionOk="0" h="2742029" w="2742029">
                <a:moveTo>
                  <a:pt x="0" y="0"/>
                </a:moveTo>
                <a:lnTo>
                  <a:pt x="2742029" y="0"/>
                </a:lnTo>
                <a:lnTo>
                  <a:pt x="2742029" y="2742029"/>
                </a:lnTo>
                <a:lnTo>
                  <a:pt x="0" y="2742029"/>
                </a:lnTo>
                <a:lnTo>
                  <a:pt x="0" y="0"/>
                </a:lnTo>
                <a:close/>
              </a:path>
            </a:pathLst>
          </a:custGeom>
          <a:blipFill rotWithShape="1">
            <a:blip r:embed="rId4">
              <a:alphaModFix/>
            </a:blip>
            <a:stretch>
              <a:fillRect b="0" l="0" r="0" t="0"/>
            </a:stretch>
          </a:blipFill>
          <a:ln>
            <a:noFill/>
          </a:ln>
        </p:spPr>
      </p:sp>
      <p:grpSp>
        <p:nvGrpSpPr>
          <p:cNvPr id="243" name="Google Shape;243;p22"/>
          <p:cNvGrpSpPr/>
          <p:nvPr/>
        </p:nvGrpSpPr>
        <p:grpSpPr>
          <a:xfrm>
            <a:off x="1884985" y="895194"/>
            <a:ext cx="725658" cy="725657"/>
            <a:chOff x="0" y="0"/>
            <a:chExt cx="812800" cy="812800"/>
          </a:xfrm>
        </p:grpSpPr>
        <p:sp>
          <p:nvSpPr>
            <p:cNvPr id="244" name="Google Shape;24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83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5" name="Google Shape;245;p2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6" name="Google Shape;246;p22"/>
          <p:cNvSpPr txBox="1"/>
          <p:nvPr/>
        </p:nvSpPr>
        <p:spPr>
          <a:xfrm>
            <a:off x="1972692" y="880907"/>
            <a:ext cx="502619" cy="739945"/>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 sz="4400" u="none" cap="none" strike="noStrike">
                <a:solidFill>
                  <a:srgbClr val="D0C5B5"/>
                </a:solidFill>
                <a:latin typeface="Italianno"/>
                <a:ea typeface="Italianno"/>
                <a:cs typeface="Italianno"/>
                <a:sym typeface="Italianno"/>
              </a:rPr>
              <a:t>3.</a:t>
            </a:r>
            <a:endParaRPr sz="700"/>
          </a:p>
        </p:txBody>
      </p:sp>
      <p:sp>
        <p:nvSpPr>
          <p:cNvPr id="247" name="Google Shape;247;p22"/>
          <p:cNvSpPr txBox="1"/>
          <p:nvPr/>
        </p:nvSpPr>
        <p:spPr>
          <a:xfrm>
            <a:off x="158266" y="2191180"/>
            <a:ext cx="41790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000" u="none" cap="none" strike="noStrike">
                <a:solidFill>
                  <a:srgbClr val="B5A791"/>
                </a:solidFill>
                <a:latin typeface="Marcellus"/>
                <a:ea typeface="Marcellus"/>
                <a:cs typeface="Marcellus"/>
                <a:sym typeface="Marcellus"/>
              </a:rPr>
              <a:t>Write an</a:t>
            </a:r>
            <a:endParaRPr sz="700"/>
          </a:p>
          <a:p>
            <a:pPr indent="0" lvl="0" marL="0" marR="0" rtl="0" algn="ctr">
              <a:lnSpc>
                <a:spcPct val="100000"/>
              </a:lnSpc>
              <a:spcBef>
                <a:spcPts val="0"/>
              </a:spcBef>
              <a:spcAft>
                <a:spcPts val="0"/>
              </a:spcAft>
              <a:buNone/>
            </a:pPr>
            <a:r>
              <a:rPr b="0" i="0" lang="en" sz="5000" u="none" cap="none" strike="noStrike">
                <a:solidFill>
                  <a:srgbClr val="B5A791"/>
                </a:solidFill>
                <a:latin typeface="Marcellus"/>
                <a:ea typeface="Marcellus"/>
                <a:cs typeface="Marcellus"/>
                <a:sym typeface="Marcellus"/>
              </a:rPr>
              <a:t>agenda here</a:t>
            </a:r>
            <a:endParaRPr sz="700"/>
          </a:p>
        </p:txBody>
      </p:sp>
      <p:sp>
        <p:nvSpPr>
          <p:cNvPr id="248" name="Google Shape;248;p22"/>
          <p:cNvSpPr txBox="1"/>
          <p:nvPr/>
        </p:nvSpPr>
        <p:spPr>
          <a:xfrm>
            <a:off x="158266" y="4035997"/>
            <a:ext cx="4179094"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Elaborate on what you want to discuss. </a:t>
            </a:r>
            <a:endParaRPr sz="700"/>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252" name="Shape 252"/>
        <p:cNvGrpSpPr/>
        <p:nvPr/>
      </p:nvGrpSpPr>
      <p:grpSpPr>
        <a:xfrm>
          <a:off x="0" y="0"/>
          <a:ext cx="0" cy="0"/>
          <a:chOff x="0" y="0"/>
          <a:chExt cx="0" cy="0"/>
        </a:xfrm>
      </p:grpSpPr>
      <p:pic>
        <p:nvPicPr>
          <p:cNvPr id="253" name="Google Shape;253;p23"/>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254" name="Google Shape;254;p23"/>
          <p:cNvGrpSpPr/>
          <p:nvPr/>
        </p:nvGrpSpPr>
        <p:grpSpPr>
          <a:xfrm>
            <a:off x="562694" y="1475152"/>
            <a:ext cx="2048223" cy="2048223"/>
            <a:chOff x="0" y="0"/>
            <a:chExt cx="812800" cy="812800"/>
          </a:xfrm>
        </p:grpSpPr>
        <p:sp>
          <p:nvSpPr>
            <p:cNvPr id="255" name="Google Shape;25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83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6" name="Google Shape;256;p23"/>
            <p:cNvSpPr txBox="1"/>
            <p:nvPr/>
          </p:nvSpPr>
          <p:spPr>
            <a:xfrm>
              <a:off x="76200" y="47625"/>
              <a:ext cx="660400" cy="688975"/>
            </a:xfrm>
            <a:prstGeom prst="rect">
              <a:avLst/>
            </a:prstGeom>
            <a:noFill/>
            <a:ln>
              <a:noFill/>
            </a:ln>
          </p:spPr>
          <p:txBody>
            <a:bodyPr anchorCtr="0" anchor="ctr" bIns="34300" lIns="34300" spcFirstLastPara="1" rIns="34300" wrap="square" tIns="34300">
              <a:noAutofit/>
            </a:bodyPr>
            <a:lstStyle/>
            <a:p>
              <a:pPr indent="0" lvl="0" marL="0" marR="0" rtl="0" algn="ctr">
                <a:lnSpc>
                  <a:spcPct val="10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57" name="Google Shape;257;p23"/>
          <p:cNvGrpSpPr/>
          <p:nvPr/>
        </p:nvGrpSpPr>
        <p:grpSpPr>
          <a:xfrm>
            <a:off x="3572060" y="1475152"/>
            <a:ext cx="2048223" cy="2048223"/>
            <a:chOff x="0" y="0"/>
            <a:chExt cx="812800" cy="812800"/>
          </a:xfrm>
        </p:grpSpPr>
        <p:sp>
          <p:nvSpPr>
            <p:cNvPr id="258" name="Google Shape;25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83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59" name="Google Shape;259;p23"/>
            <p:cNvSpPr txBox="1"/>
            <p:nvPr/>
          </p:nvSpPr>
          <p:spPr>
            <a:xfrm>
              <a:off x="76200" y="47625"/>
              <a:ext cx="660400" cy="688975"/>
            </a:xfrm>
            <a:prstGeom prst="rect">
              <a:avLst/>
            </a:prstGeom>
            <a:noFill/>
            <a:ln>
              <a:noFill/>
            </a:ln>
          </p:spPr>
          <p:txBody>
            <a:bodyPr anchorCtr="0" anchor="ctr" bIns="34300" lIns="34300" spcFirstLastPara="1" rIns="34300" wrap="square" tIns="34300">
              <a:noAutofit/>
            </a:bodyPr>
            <a:lstStyle/>
            <a:p>
              <a:pPr indent="0" lvl="0" marL="0" marR="0" rtl="0" algn="ctr">
                <a:lnSpc>
                  <a:spcPct val="10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0" name="Google Shape;260;p23"/>
          <p:cNvPicPr preferRelativeResize="0"/>
          <p:nvPr/>
        </p:nvPicPr>
        <p:blipFill rotWithShape="1">
          <a:blip r:embed="rId4">
            <a:alphaModFix/>
          </a:blip>
          <a:srcRect b="0" l="0" r="0" t="0"/>
          <a:stretch/>
        </p:blipFill>
        <p:spPr>
          <a:xfrm>
            <a:off x="617158" y="1529616"/>
            <a:ext cx="1939296" cy="1939296"/>
          </a:xfrm>
          <a:prstGeom prst="rect">
            <a:avLst/>
          </a:prstGeom>
          <a:noFill/>
          <a:ln>
            <a:noFill/>
          </a:ln>
        </p:spPr>
      </p:pic>
      <p:pic>
        <p:nvPicPr>
          <p:cNvPr id="261" name="Google Shape;261;p23"/>
          <p:cNvPicPr preferRelativeResize="0"/>
          <p:nvPr/>
        </p:nvPicPr>
        <p:blipFill rotWithShape="1">
          <a:blip r:embed="rId5">
            <a:alphaModFix/>
          </a:blip>
          <a:srcRect b="0" l="0" r="0" t="0"/>
          <a:stretch/>
        </p:blipFill>
        <p:spPr>
          <a:xfrm>
            <a:off x="3626524" y="1529616"/>
            <a:ext cx="1939296" cy="1939296"/>
          </a:xfrm>
          <a:prstGeom prst="rect">
            <a:avLst/>
          </a:prstGeom>
          <a:noFill/>
          <a:ln>
            <a:noFill/>
          </a:ln>
        </p:spPr>
      </p:pic>
      <p:grpSp>
        <p:nvGrpSpPr>
          <p:cNvPr id="262" name="Google Shape;262;p23"/>
          <p:cNvGrpSpPr/>
          <p:nvPr/>
        </p:nvGrpSpPr>
        <p:grpSpPr>
          <a:xfrm>
            <a:off x="6581427" y="1475152"/>
            <a:ext cx="2048223" cy="2048223"/>
            <a:chOff x="0" y="0"/>
            <a:chExt cx="812800" cy="812800"/>
          </a:xfrm>
        </p:grpSpPr>
        <p:sp>
          <p:nvSpPr>
            <p:cNvPr id="263" name="Google Shape;26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83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4" name="Google Shape;264;p23"/>
            <p:cNvSpPr txBox="1"/>
            <p:nvPr/>
          </p:nvSpPr>
          <p:spPr>
            <a:xfrm>
              <a:off x="76200" y="47625"/>
              <a:ext cx="660400" cy="688975"/>
            </a:xfrm>
            <a:prstGeom prst="rect">
              <a:avLst/>
            </a:prstGeom>
            <a:noFill/>
            <a:ln>
              <a:noFill/>
            </a:ln>
          </p:spPr>
          <p:txBody>
            <a:bodyPr anchorCtr="0" anchor="ctr" bIns="34300" lIns="34300" spcFirstLastPara="1" rIns="34300" wrap="square" tIns="34300">
              <a:noAutofit/>
            </a:bodyPr>
            <a:lstStyle/>
            <a:p>
              <a:pPr indent="0" lvl="0" marL="0" marR="0" rtl="0" algn="ctr">
                <a:lnSpc>
                  <a:spcPct val="104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65" name="Google Shape;265;p23"/>
          <p:cNvPicPr preferRelativeResize="0"/>
          <p:nvPr/>
        </p:nvPicPr>
        <p:blipFill rotWithShape="1">
          <a:blip r:embed="rId6">
            <a:alphaModFix/>
          </a:blip>
          <a:srcRect b="0" l="0" r="0" t="0"/>
          <a:stretch/>
        </p:blipFill>
        <p:spPr>
          <a:xfrm>
            <a:off x="6635891" y="1529616"/>
            <a:ext cx="1939296" cy="1939296"/>
          </a:xfrm>
          <a:prstGeom prst="rect">
            <a:avLst/>
          </a:prstGeom>
          <a:noFill/>
          <a:ln>
            <a:noFill/>
          </a:ln>
        </p:spPr>
      </p:pic>
      <p:sp>
        <p:nvSpPr>
          <p:cNvPr id="266" name="Google Shape;266;p23"/>
          <p:cNvSpPr txBox="1"/>
          <p:nvPr/>
        </p:nvSpPr>
        <p:spPr>
          <a:xfrm>
            <a:off x="619125" y="3940422"/>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267" name="Google Shape;267;p23"/>
          <p:cNvSpPr txBox="1"/>
          <p:nvPr/>
        </p:nvSpPr>
        <p:spPr>
          <a:xfrm>
            <a:off x="3572061" y="3940422"/>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268" name="Google Shape;268;p23"/>
          <p:cNvSpPr txBox="1"/>
          <p:nvPr/>
        </p:nvSpPr>
        <p:spPr>
          <a:xfrm>
            <a:off x="6657323" y="3940422"/>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269" name="Google Shape;269;p23"/>
          <p:cNvSpPr txBox="1"/>
          <p:nvPr/>
        </p:nvSpPr>
        <p:spPr>
          <a:xfrm>
            <a:off x="879525" y="4480172"/>
            <a:ext cx="1375631" cy="344824"/>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 want to discuss. </a:t>
            </a:r>
            <a:endParaRPr sz="700"/>
          </a:p>
        </p:txBody>
      </p:sp>
      <p:sp>
        <p:nvSpPr>
          <p:cNvPr id="270" name="Google Shape;270;p23"/>
          <p:cNvSpPr txBox="1"/>
          <p:nvPr/>
        </p:nvSpPr>
        <p:spPr>
          <a:xfrm>
            <a:off x="3832461" y="4480172"/>
            <a:ext cx="1375631" cy="344824"/>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 want to discuss. </a:t>
            </a:r>
            <a:endParaRPr sz="700"/>
          </a:p>
        </p:txBody>
      </p:sp>
      <p:sp>
        <p:nvSpPr>
          <p:cNvPr id="271" name="Google Shape;271;p23"/>
          <p:cNvSpPr txBox="1"/>
          <p:nvPr/>
        </p:nvSpPr>
        <p:spPr>
          <a:xfrm>
            <a:off x="6917723" y="4480172"/>
            <a:ext cx="1375631" cy="344824"/>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 want to discuss. </a:t>
            </a:r>
            <a:endParaRPr sz="700"/>
          </a:p>
        </p:txBody>
      </p:sp>
      <p:sp>
        <p:nvSpPr>
          <p:cNvPr id="272" name="Google Shape;272;p23"/>
          <p:cNvSpPr txBox="1"/>
          <p:nvPr/>
        </p:nvSpPr>
        <p:spPr>
          <a:xfrm>
            <a:off x="514350" y="337483"/>
            <a:ext cx="8115300" cy="671949"/>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 sz="4200" u="none" cap="none" strike="noStrike">
                <a:solidFill>
                  <a:srgbClr val="3B3437"/>
                </a:solidFill>
                <a:latin typeface="Marcellus"/>
                <a:ea typeface="Marcellus"/>
                <a:cs typeface="Marcellus"/>
                <a:sym typeface="Marcellus"/>
              </a:rPr>
              <a:t>Write Your Topic or Idea</a:t>
            </a:r>
            <a:endParaRPr sz="700"/>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276" name="Shape 276"/>
        <p:cNvGrpSpPr/>
        <p:nvPr/>
      </p:nvGrpSpPr>
      <p:grpSpPr>
        <a:xfrm>
          <a:off x="0" y="0"/>
          <a:ext cx="0" cy="0"/>
          <a:chOff x="0" y="0"/>
          <a:chExt cx="0" cy="0"/>
        </a:xfrm>
      </p:grpSpPr>
      <p:sp>
        <p:nvSpPr>
          <p:cNvPr id="277" name="Google Shape;277;p24"/>
          <p:cNvSpPr/>
          <p:nvPr/>
        </p:nvSpPr>
        <p:spPr>
          <a:xfrm>
            <a:off x="4795919" y="-494010"/>
            <a:ext cx="6131520" cy="6131520"/>
          </a:xfrm>
          <a:custGeom>
            <a:rect b="b" l="l" r="r" t="t"/>
            <a:pathLst>
              <a:path extrusionOk="0" h="12263040" w="12263040">
                <a:moveTo>
                  <a:pt x="0" y="0"/>
                </a:moveTo>
                <a:lnTo>
                  <a:pt x="12263040" y="0"/>
                </a:lnTo>
                <a:lnTo>
                  <a:pt x="12263040" y="12263040"/>
                </a:lnTo>
                <a:lnTo>
                  <a:pt x="0" y="12263040"/>
                </a:lnTo>
                <a:lnTo>
                  <a:pt x="0" y="0"/>
                </a:lnTo>
                <a:close/>
              </a:path>
            </a:pathLst>
          </a:custGeom>
          <a:blipFill rotWithShape="1">
            <a:blip r:embed="rId3">
              <a:alphaModFix/>
            </a:blip>
            <a:stretch>
              <a:fillRect b="0" l="0" r="0" t="0"/>
            </a:stretch>
          </a:blipFill>
          <a:ln>
            <a:noFill/>
          </a:ln>
        </p:spPr>
      </p:sp>
      <p:pic>
        <p:nvPicPr>
          <p:cNvPr id="278" name="Google Shape;278;p24"/>
          <p:cNvPicPr preferRelativeResize="0"/>
          <p:nvPr/>
        </p:nvPicPr>
        <p:blipFill>
          <a:blip r:embed="rId4">
            <a:alphaModFix/>
          </a:blip>
          <a:stretch>
            <a:fillRect/>
          </a:stretch>
        </p:blipFill>
        <p:spPr>
          <a:xfrm>
            <a:off x="5708875" y="0"/>
            <a:ext cx="3382874" cy="5143500"/>
          </a:xfrm>
          <a:prstGeom prst="rect">
            <a:avLst/>
          </a:prstGeom>
          <a:noFill/>
          <a:ln>
            <a:noFill/>
          </a:ln>
        </p:spPr>
      </p:pic>
      <p:sp>
        <p:nvSpPr>
          <p:cNvPr id="279" name="Google Shape;279;p24"/>
          <p:cNvSpPr txBox="1"/>
          <p:nvPr/>
        </p:nvSpPr>
        <p:spPr>
          <a:xfrm>
            <a:off x="514350" y="522523"/>
            <a:ext cx="4353000" cy="1293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200" u="none" cap="none" strike="noStrike">
                <a:solidFill>
                  <a:srgbClr val="3B3437"/>
                </a:solidFill>
                <a:latin typeface="Marcellus"/>
                <a:ea typeface="Marcellus"/>
                <a:cs typeface="Marcellus"/>
                <a:sym typeface="Marcellus"/>
              </a:rPr>
              <a:t>Write Your</a:t>
            </a:r>
            <a:endParaRPr sz="700"/>
          </a:p>
          <a:p>
            <a:pPr indent="0" lvl="0" marL="0" marR="0" rtl="0" algn="ctr">
              <a:lnSpc>
                <a:spcPct val="100000"/>
              </a:lnSpc>
              <a:spcBef>
                <a:spcPts val="0"/>
              </a:spcBef>
              <a:spcAft>
                <a:spcPts val="0"/>
              </a:spcAft>
              <a:buNone/>
            </a:pPr>
            <a:r>
              <a:rPr b="0" i="0" lang="en" sz="4200" u="none" cap="none" strike="noStrike">
                <a:solidFill>
                  <a:srgbClr val="3B3437"/>
                </a:solidFill>
                <a:latin typeface="Marcellus"/>
                <a:ea typeface="Marcellus"/>
                <a:cs typeface="Marcellus"/>
                <a:sym typeface="Marcellus"/>
              </a:rPr>
              <a:t>Topic or Idea</a:t>
            </a:r>
            <a:endParaRPr sz="700"/>
          </a:p>
        </p:txBody>
      </p:sp>
      <p:grpSp>
        <p:nvGrpSpPr>
          <p:cNvPr id="280" name="Google Shape;280;p24"/>
          <p:cNvGrpSpPr/>
          <p:nvPr/>
        </p:nvGrpSpPr>
        <p:grpSpPr>
          <a:xfrm>
            <a:off x="716643" y="2383906"/>
            <a:ext cx="1624106" cy="867322"/>
            <a:chOff x="0" y="-104775"/>
            <a:chExt cx="4330949" cy="2312858"/>
          </a:xfrm>
        </p:grpSpPr>
        <p:sp>
          <p:nvSpPr>
            <p:cNvPr id="281" name="Google Shape;281;p24"/>
            <p:cNvSpPr txBox="1"/>
            <p:nvPr/>
          </p:nvSpPr>
          <p:spPr>
            <a:xfrm>
              <a:off x="0" y="-104775"/>
              <a:ext cx="4330949"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Topic One</a:t>
              </a:r>
              <a:endParaRPr sz="700"/>
            </a:p>
          </p:txBody>
        </p:sp>
        <p:sp>
          <p:nvSpPr>
            <p:cNvPr id="282" name="Google Shape;282;p24"/>
            <p:cNvSpPr txBox="1"/>
            <p:nvPr/>
          </p:nvSpPr>
          <p:spPr>
            <a:xfrm>
              <a:off x="0" y="1307603"/>
              <a:ext cx="4330949" cy="9004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Briefly elaborate on what you want to discuss. </a:t>
              </a:r>
              <a:endParaRPr sz="700"/>
            </a:p>
          </p:txBody>
        </p:sp>
      </p:grpSp>
      <p:grpSp>
        <p:nvGrpSpPr>
          <p:cNvPr id="283" name="Google Shape;283;p24"/>
          <p:cNvGrpSpPr/>
          <p:nvPr/>
        </p:nvGrpSpPr>
        <p:grpSpPr>
          <a:xfrm>
            <a:off x="716643" y="3761828"/>
            <a:ext cx="1728881" cy="867322"/>
            <a:chOff x="0" y="-104775"/>
            <a:chExt cx="4610349" cy="2312858"/>
          </a:xfrm>
        </p:grpSpPr>
        <p:sp>
          <p:nvSpPr>
            <p:cNvPr id="284" name="Google Shape;284;p24"/>
            <p:cNvSpPr txBox="1"/>
            <p:nvPr/>
          </p:nvSpPr>
          <p:spPr>
            <a:xfrm>
              <a:off x="0" y="-104775"/>
              <a:ext cx="4610349"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Topic Three</a:t>
              </a:r>
              <a:endParaRPr sz="700"/>
            </a:p>
          </p:txBody>
        </p:sp>
        <p:sp>
          <p:nvSpPr>
            <p:cNvPr id="285" name="Google Shape;285;p24"/>
            <p:cNvSpPr txBox="1"/>
            <p:nvPr/>
          </p:nvSpPr>
          <p:spPr>
            <a:xfrm>
              <a:off x="0" y="1307603"/>
              <a:ext cx="4610349" cy="9004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Briefly elaborate on what you want to discuss. </a:t>
              </a:r>
              <a:endParaRPr sz="700"/>
            </a:p>
          </p:txBody>
        </p:sp>
      </p:grpSp>
      <p:grpSp>
        <p:nvGrpSpPr>
          <p:cNvPr id="286" name="Google Shape;286;p24"/>
          <p:cNvGrpSpPr/>
          <p:nvPr/>
        </p:nvGrpSpPr>
        <p:grpSpPr>
          <a:xfrm>
            <a:off x="3040877" y="2383906"/>
            <a:ext cx="1624106" cy="867322"/>
            <a:chOff x="0" y="-104775"/>
            <a:chExt cx="4330949" cy="2312858"/>
          </a:xfrm>
        </p:grpSpPr>
        <p:sp>
          <p:nvSpPr>
            <p:cNvPr id="287" name="Google Shape;287;p24"/>
            <p:cNvSpPr txBox="1"/>
            <p:nvPr/>
          </p:nvSpPr>
          <p:spPr>
            <a:xfrm>
              <a:off x="0" y="-104775"/>
              <a:ext cx="4330949"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Topic Two</a:t>
              </a:r>
              <a:endParaRPr sz="700"/>
            </a:p>
          </p:txBody>
        </p:sp>
        <p:sp>
          <p:nvSpPr>
            <p:cNvPr id="288" name="Google Shape;288;p24"/>
            <p:cNvSpPr txBox="1"/>
            <p:nvPr/>
          </p:nvSpPr>
          <p:spPr>
            <a:xfrm>
              <a:off x="0" y="1307603"/>
              <a:ext cx="4330949" cy="9004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Briefly elaborate on what you want to discuss. </a:t>
              </a:r>
              <a:endParaRPr sz="700"/>
            </a:p>
          </p:txBody>
        </p:sp>
      </p:grpSp>
      <p:grpSp>
        <p:nvGrpSpPr>
          <p:cNvPr id="289" name="Google Shape;289;p24"/>
          <p:cNvGrpSpPr/>
          <p:nvPr/>
        </p:nvGrpSpPr>
        <p:grpSpPr>
          <a:xfrm>
            <a:off x="3040877" y="3761828"/>
            <a:ext cx="1624106" cy="867322"/>
            <a:chOff x="0" y="-104775"/>
            <a:chExt cx="4330949" cy="2312858"/>
          </a:xfrm>
        </p:grpSpPr>
        <p:sp>
          <p:nvSpPr>
            <p:cNvPr id="290" name="Google Shape;290;p24"/>
            <p:cNvSpPr txBox="1"/>
            <p:nvPr/>
          </p:nvSpPr>
          <p:spPr>
            <a:xfrm>
              <a:off x="0" y="-104775"/>
              <a:ext cx="4330949"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Topic Four</a:t>
              </a:r>
              <a:endParaRPr sz="700"/>
            </a:p>
          </p:txBody>
        </p:sp>
        <p:sp>
          <p:nvSpPr>
            <p:cNvPr id="291" name="Google Shape;291;p24"/>
            <p:cNvSpPr txBox="1"/>
            <p:nvPr/>
          </p:nvSpPr>
          <p:spPr>
            <a:xfrm>
              <a:off x="0" y="1307603"/>
              <a:ext cx="4330949" cy="9004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Briefly elaborate on what you want to discuss. </a:t>
              </a:r>
              <a:endParaRPr sz="700"/>
            </a:p>
          </p:txBody>
        </p:sp>
      </p:grpSp>
      <p:sp>
        <p:nvSpPr>
          <p:cNvPr id="292" name="Google Shape;292;p24"/>
          <p:cNvSpPr/>
          <p:nvPr/>
        </p:nvSpPr>
        <p:spPr>
          <a:xfrm>
            <a:off x="-4737566" y="-494010"/>
            <a:ext cx="6131520" cy="6131520"/>
          </a:xfrm>
          <a:custGeom>
            <a:rect b="b" l="l" r="r" t="t"/>
            <a:pathLst>
              <a:path extrusionOk="0" h="12263040" w="12263040">
                <a:moveTo>
                  <a:pt x="0" y="0"/>
                </a:moveTo>
                <a:lnTo>
                  <a:pt x="12263040" y="0"/>
                </a:lnTo>
                <a:lnTo>
                  <a:pt x="12263040" y="12263040"/>
                </a:lnTo>
                <a:lnTo>
                  <a:pt x="0" y="12263040"/>
                </a:lnTo>
                <a:lnTo>
                  <a:pt x="0" y="0"/>
                </a:lnTo>
                <a:close/>
              </a:path>
            </a:pathLst>
          </a:custGeom>
          <a:blipFill rotWithShape="1">
            <a:blip r:embed="rId3">
              <a:alphaModFix/>
            </a:blip>
            <a:stretch>
              <a:fillRect b="0" l="0" r="0" t="0"/>
            </a:stretch>
          </a:blipFill>
          <a:ln>
            <a:noFill/>
          </a:ln>
        </p:spPr>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296" name="Shape 296"/>
        <p:cNvGrpSpPr/>
        <p:nvPr/>
      </p:nvGrpSpPr>
      <p:grpSpPr>
        <a:xfrm>
          <a:off x="0" y="0"/>
          <a:ext cx="0" cy="0"/>
          <a:chOff x="0" y="0"/>
          <a:chExt cx="0" cy="0"/>
        </a:xfrm>
      </p:grpSpPr>
      <p:grpSp>
        <p:nvGrpSpPr>
          <p:cNvPr id="297" name="Google Shape;297;p25"/>
          <p:cNvGrpSpPr/>
          <p:nvPr/>
        </p:nvGrpSpPr>
        <p:grpSpPr>
          <a:xfrm>
            <a:off x="3960204" y="595125"/>
            <a:ext cx="4478400" cy="4034025"/>
            <a:chOff x="0" y="-57150"/>
            <a:chExt cx="11942400" cy="10757399"/>
          </a:xfrm>
        </p:grpSpPr>
        <p:sp>
          <p:nvSpPr>
            <p:cNvPr id="298" name="Google Shape;298;p25"/>
            <p:cNvSpPr txBox="1"/>
            <p:nvPr/>
          </p:nvSpPr>
          <p:spPr>
            <a:xfrm>
              <a:off x="114108" y="4630869"/>
              <a:ext cx="5419076" cy="60693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Cras bibendum, nunc et dapibus gravida, orci tellus condimentum quam, ac pulvinar diam lectus vitae enim. Cras lobortis malesuada congue. Mauris pretium pharetra nisl. Phasellus quis fringilla mi. Class aptent taciti sociosqu ad litora torquent per conubia nostra, per inceptos himenaeos. Nam erat massa, semper condimentum faucibus sit amet, viverra quis mi. Duis aliquet metus vitae diam interdum pulvinar.  </a:t>
              </a:r>
              <a:endParaRPr sz="700"/>
            </a:p>
          </p:txBody>
        </p:sp>
        <p:sp>
          <p:nvSpPr>
            <p:cNvPr id="299" name="Google Shape;299;p25"/>
            <p:cNvSpPr txBox="1"/>
            <p:nvPr/>
          </p:nvSpPr>
          <p:spPr>
            <a:xfrm>
              <a:off x="6409219" y="4630869"/>
              <a:ext cx="5419076" cy="60693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Cras bibendum, nunc et dapibus gravida, orci tellus condimentum quam, ac pulvinar diam lectus vitae enim. Cras lobortis malesuada congue. Mauris pretium pharetra nisl. Phasellus quis fringilla mi. Class aptent taciti sociosqu ad litora torquent per conubia nostra, per inceptos himenaeos. Nam erat massa, semper condimentum faucibus sit amet, viverra quis mi. Duis aliquet metus vitae diam interdum pulvinar.  </a:t>
              </a:r>
              <a:endParaRPr sz="700"/>
            </a:p>
          </p:txBody>
        </p:sp>
        <p:sp>
          <p:nvSpPr>
            <p:cNvPr id="300" name="Google Shape;300;p25"/>
            <p:cNvSpPr txBox="1"/>
            <p:nvPr/>
          </p:nvSpPr>
          <p:spPr>
            <a:xfrm>
              <a:off x="0" y="-57150"/>
              <a:ext cx="11942400" cy="3201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900" u="none" cap="none" strike="noStrike">
                  <a:solidFill>
                    <a:srgbClr val="FFFFFF"/>
                  </a:solidFill>
                  <a:latin typeface="Marcellus"/>
                  <a:ea typeface="Marcellus"/>
                  <a:cs typeface="Marcellus"/>
                  <a:sym typeface="Marcellus"/>
                </a:rPr>
                <a:t>Write Your</a:t>
              </a:r>
              <a:endParaRPr sz="700"/>
            </a:p>
            <a:p>
              <a:pPr indent="0" lvl="0" marL="0" marR="0" rtl="0" algn="ctr">
                <a:lnSpc>
                  <a:spcPct val="100000"/>
                </a:lnSpc>
                <a:spcBef>
                  <a:spcPts val="0"/>
                </a:spcBef>
                <a:spcAft>
                  <a:spcPts val="0"/>
                </a:spcAft>
                <a:buNone/>
              </a:pPr>
              <a:r>
                <a:rPr b="0" i="0" lang="en" sz="3900" u="none" cap="none" strike="noStrike">
                  <a:solidFill>
                    <a:srgbClr val="FFFFFF"/>
                  </a:solidFill>
                  <a:latin typeface="Marcellus"/>
                  <a:ea typeface="Marcellus"/>
                  <a:cs typeface="Marcellus"/>
                  <a:sym typeface="Marcellus"/>
                </a:rPr>
                <a:t>Topic or Idea</a:t>
              </a:r>
              <a:endParaRPr sz="700"/>
            </a:p>
          </p:txBody>
        </p:sp>
      </p:grpSp>
      <p:pic>
        <p:nvPicPr>
          <p:cNvPr id="301" name="Google Shape;301;p25"/>
          <p:cNvPicPr preferRelativeResize="0"/>
          <p:nvPr/>
        </p:nvPicPr>
        <p:blipFill rotWithShape="1">
          <a:blip r:embed="rId3">
            <a:alphaModFix/>
          </a:blip>
          <a:srcRect b="0" l="0" r="64923" t="0"/>
          <a:stretch/>
        </p:blipFill>
        <p:spPr>
          <a:xfrm>
            <a:off x="0" y="0"/>
            <a:ext cx="3207398" cy="5143500"/>
          </a:xfrm>
          <a:prstGeom prst="rect">
            <a:avLst/>
          </a:prstGeom>
          <a:noFill/>
          <a:ln>
            <a:noFill/>
          </a:ln>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305" name="Shape 305"/>
        <p:cNvGrpSpPr/>
        <p:nvPr/>
      </p:nvGrpSpPr>
      <p:grpSpPr>
        <a:xfrm>
          <a:off x="0" y="0"/>
          <a:ext cx="0" cy="0"/>
          <a:chOff x="0" y="0"/>
          <a:chExt cx="0" cy="0"/>
        </a:xfrm>
      </p:grpSpPr>
      <p:grpSp>
        <p:nvGrpSpPr>
          <p:cNvPr id="306" name="Google Shape;306;p26"/>
          <p:cNvGrpSpPr/>
          <p:nvPr/>
        </p:nvGrpSpPr>
        <p:grpSpPr>
          <a:xfrm>
            <a:off x="0" y="-72330"/>
            <a:ext cx="4572000" cy="5215830"/>
            <a:chOff x="0" y="-38100"/>
            <a:chExt cx="2408296" cy="2747433"/>
          </a:xfrm>
        </p:grpSpPr>
        <p:sp>
          <p:nvSpPr>
            <p:cNvPr id="307" name="Google Shape;307;p26"/>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3B3831"/>
            </a:solidFill>
            <a:ln>
              <a:noFill/>
            </a:ln>
          </p:spPr>
        </p:sp>
        <p:sp>
          <p:nvSpPr>
            <p:cNvPr id="308" name="Google Shape;308;p26"/>
            <p:cNvSpPr txBox="1"/>
            <p:nvPr/>
          </p:nvSpPr>
          <p:spPr>
            <a:xfrm>
              <a:off x="0" y="-38100"/>
              <a:ext cx="24082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9" name="Google Shape;309;p26"/>
          <p:cNvSpPr/>
          <p:nvPr/>
        </p:nvSpPr>
        <p:spPr>
          <a:xfrm>
            <a:off x="-3613600" y="-300922"/>
            <a:ext cx="9791095" cy="9791095"/>
          </a:xfrm>
          <a:custGeom>
            <a:rect b="b" l="l" r="r" t="t"/>
            <a:pathLst>
              <a:path extrusionOk="0" h="19582190" w="19582190">
                <a:moveTo>
                  <a:pt x="0" y="0"/>
                </a:moveTo>
                <a:lnTo>
                  <a:pt x="19582190" y="0"/>
                </a:lnTo>
                <a:lnTo>
                  <a:pt x="19582190" y="19582190"/>
                </a:lnTo>
                <a:lnTo>
                  <a:pt x="0" y="19582190"/>
                </a:lnTo>
                <a:lnTo>
                  <a:pt x="0" y="0"/>
                </a:lnTo>
                <a:close/>
              </a:path>
            </a:pathLst>
          </a:custGeom>
          <a:blipFill rotWithShape="1">
            <a:blip r:embed="rId3">
              <a:alphaModFix/>
            </a:blip>
            <a:stretch>
              <a:fillRect b="0" l="0" r="0" t="0"/>
            </a:stretch>
          </a:blipFill>
          <a:ln>
            <a:noFill/>
          </a:ln>
        </p:spPr>
      </p:sp>
      <p:sp>
        <p:nvSpPr>
          <p:cNvPr id="310" name="Google Shape;310;p26"/>
          <p:cNvSpPr/>
          <p:nvPr/>
        </p:nvSpPr>
        <p:spPr>
          <a:xfrm>
            <a:off x="2540786" y="-228597"/>
            <a:ext cx="9791095" cy="9791095"/>
          </a:xfrm>
          <a:custGeom>
            <a:rect b="b" l="l" r="r" t="t"/>
            <a:pathLst>
              <a:path extrusionOk="0" h="19582190" w="19582190">
                <a:moveTo>
                  <a:pt x="0" y="0"/>
                </a:moveTo>
                <a:lnTo>
                  <a:pt x="19582190" y="0"/>
                </a:lnTo>
                <a:lnTo>
                  <a:pt x="19582190" y="19582190"/>
                </a:lnTo>
                <a:lnTo>
                  <a:pt x="0" y="19582190"/>
                </a:lnTo>
                <a:lnTo>
                  <a:pt x="0" y="0"/>
                </a:lnTo>
                <a:close/>
              </a:path>
            </a:pathLst>
          </a:custGeom>
          <a:blipFill rotWithShape="1">
            <a:blip r:embed="rId3">
              <a:alphaModFix/>
            </a:blip>
            <a:stretch>
              <a:fillRect b="0" l="0" r="0" t="0"/>
            </a:stretch>
          </a:blipFill>
          <a:ln>
            <a:noFill/>
          </a:ln>
        </p:spPr>
      </p:sp>
      <p:pic>
        <p:nvPicPr>
          <p:cNvPr id="311" name="Google Shape;311;p26"/>
          <p:cNvPicPr preferRelativeResize="0"/>
          <p:nvPr/>
        </p:nvPicPr>
        <p:blipFill>
          <a:blip r:embed="rId4">
            <a:alphaModFix/>
          </a:blip>
          <a:stretch>
            <a:fillRect/>
          </a:stretch>
        </p:blipFill>
        <p:spPr>
          <a:xfrm>
            <a:off x="355363" y="523875"/>
            <a:ext cx="3861282" cy="1756775"/>
          </a:xfrm>
          <a:prstGeom prst="rect">
            <a:avLst/>
          </a:prstGeom>
          <a:noFill/>
          <a:ln>
            <a:noFill/>
          </a:ln>
        </p:spPr>
      </p:pic>
      <p:pic>
        <p:nvPicPr>
          <p:cNvPr id="312" name="Google Shape;312;p26"/>
          <p:cNvPicPr preferRelativeResize="0"/>
          <p:nvPr/>
        </p:nvPicPr>
        <p:blipFill>
          <a:blip r:embed="rId5">
            <a:alphaModFix/>
          </a:blip>
          <a:stretch>
            <a:fillRect/>
          </a:stretch>
        </p:blipFill>
        <p:spPr>
          <a:xfrm>
            <a:off x="308388" y="2820150"/>
            <a:ext cx="3955252" cy="1802587"/>
          </a:xfrm>
          <a:prstGeom prst="rect">
            <a:avLst/>
          </a:prstGeom>
          <a:noFill/>
          <a:ln>
            <a:noFill/>
          </a:ln>
        </p:spPr>
      </p:pic>
      <p:sp>
        <p:nvSpPr>
          <p:cNvPr id="313" name="Google Shape;313;p26"/>
          <p:cNvSpPr txBox="1"/>
          <p:nvPr/>
        </p:nvSpPr>
        <p:spPr>
          <a:xfrm>
            <a:off x="4825833" y="3560145"/>
            <a:ext cx="3955232" cy="468313"/>
          </a:xfrm>
          <a:prstGeom prst="rect">
            <a:avLst/>
          </a:prstGeom>
          <a:noFill/>
          <a:ln>
            <a:noFill/>
          </a:ln>
        </p:spPr>
        <p:txBody>
          <a:bodyPr anchorCtr="0" anchor="t" bIns="0" lIns="0" spcFirstLastPara="1" rIns="0" wrap="square" tIns="0">
            <a:spAutoFit/>
          </a:bodyPr>
          <a:lstStyle/>
          <a:p>
            <a:pPr indent="0" lvl="0" marL="0" marR="0" rtl="0" algn="just">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314" name="Google Shape;314;p26"/>
          <p:cNvSpPr txBox="1"/>
          <p:nvPr/>
        </p:nvSpPr>
        <p:spPr>
          <a:xfrm>
            <a:off x="4825833" y="2280655"/>
            <a:ext cx="3955232" cy="468313"/>
          </a:xfrm>
          <a:prstGeom prst="rect">
            <a:avLst/>
          </a:prstGeom>
          <a:noFill/>
          <a:ln>
            <a:noFill/>
          </a:ln>
        </p:spPr>
        <p:txBody>
          <a:bodyPr anchorCtr="0" anchor="t" bIns="0" lIns="0" spcFirstLastPara="1" rIns="0" wrap="square" tIns="0">
            <a:spAutoFit/>
          </a:bodyPr>
          <a:lstStyle/>
          <a:p>
            <a:pPr indent="0" lvl="0" marL="0" marR="0" rtl="0" algn="just">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315" name="Google Shape;315;p26"/>
          <p:cNvSpPr txBox="1"/>
          <p:nvPr/>
        </p:nvSpPr>
        <p:spPr>
          <a:xfrm>
            <a:off x="4825833" y="4071320"/>
            <a:ext cx="3955232" cy="521036"/>
          </a:xfrm>
          <a:prstGeom prst="rect">
            <a:avLst/>
          </a:prstGeom>
          <a:noFill/>
          <a:ln>
            <a:noFill/>
          </a:ln>
        </p:spPr>
        <p:txBody>
          <a:bodyPr anchorCtr="0" anchor="t" bIns="0" lIns="0" spcFirstLastPara="1" rIns="0" wrap="square" tIns="0">
            <a:spAutoFit/>
          </a:bodyPr>
          <a:lstStyle/>
          <a:p>
            <a:pPr indent="0" lvl="0" marL="0" marR="0" rtl="0" algn="just">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Etiam sed sollicitudin turpis. Orci varius natoque penatibus et magnis dis parturient montes, nascetur ridiculus mus. Sed egestas dapibus viverra. Praesent varius condimentum tellus non placerat. </a:t>
            </a:r>
            <a:endParaRPr sz="700"/>
          </a:p>
        </p:txBody>
      </p:sp>
      <p:sp>
        <p:nvSpPr>
          <p:cNvPr id="316" name="Google Shape;316;p26"/>
          <p:cNvSpPr txBox="1"/>
          <p:nvPr/>
        </p:nvSpPr>
        <p:spPr>
          <a:xfrm>
            <a:off x="4825833" y="2791830"/>
            <a:ext cx="3955232" cy="521036"/>
          </a:xfrm>
          <a:prstGeom prst="rect">
            <a:avLst/>
          </a:prstGeom>
          <a:noFill/>
          <a:ln>
            <a:noFill/>
          </a:ln>
        </p:spPr>
        <p:txBody>
          <a:bodyPr anchorCtr="0" anchor="t" bIns="0" lIns="0" spcFirstLastPara="1" rIns="0" wrap="square" tIns="0">
            <a:spAutoFit/>
          </a:bodyPr>
          <a:lstStyle/>
          <a:p>
            <a:pPr indent="0" lvl="0" marL="0" marR="0" rtl="0" algn="just">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Etiam sed sollicitudin turpis. Orci varius natoque penatibus et magnis dis parturient montes, nascetur ridiculus mus. Sed egestas dapibus viverra. Praesent varius condimentum tellus non placerat. </a:t>
            </a:r>
            <a:endParaRPr sz="700"/>
          </a:p>
        </p:txBody>
      </p:sp>
      <p:sp>
        <p:nvSpPr>
          <p:cNvPr id="317" name="Google Shape;317;p26"/>
          <p:cNvSpPr txBox="1"/>
          <p:nvPr/>
        </p:nvSpPr>
        <p:spPr>
          <a:xfrm>
            <a:off x="4825833" y="772979"/>
            <a:ext cx="4177500" cy="12006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3900" u="none" cap="none" strike="noStrike">
                <a:solidFill>
                  <a:srgbClr val="3B3831"/>
                </a:solidFill>
                <a:latin typeface="Marcellus"/>
                <a:ea typeface="Marcellus"/>
                <a:cs typeface="Marcellus"/>
                <a:sym typeface="Marcellus"/>
              </a:rPr>
              <a:t>Write Your</a:t>
            </a:r>
            <a:endParaRPr sz="700"/>
          </a:p>
          <a:p>
            <a:pPr indent="0" lvl="0" marL="0" marR="0" rtl="0" algn="just">
              <a:lnSpc>
                <a:spcPct val="100000"/>
              </a:lnSpc>
              <a:spcBef>
                <a:spcPts val="0"/>
              </a:spcBef>
              <a:spcAft>
                <a:spcPts val="0"/>
              </a:spcAft>
              <a:buNone/>
            </a:pPr>
            <a:r>
              <a:rPr b="0" i="0" lang="en" sz="3900" u="none" cap="none" strike="noStrike">
                <a:solidFill>
                  <a:srgbClr val="3B3831"/>
                </a:solidFill>
                <a:latin typeface="Marcellus"/>
                <a:ea typeface="Marcellus"/>
                <a:cs typeface="Marcellus"/>
                <a:sym typeface="Marcellus"/>
              </a:rPr>
              <a:t>Topic or Idea</a:t>
            </a:r>
            <a:endParaRPr sz="700"/>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321" name="Shape 321"/>
        <p:cNvGrpSpPr/>
        <p:nvPr/>
      </p:nvGrpSpPr>
      <p:grpSpPr>
        <a:xfrm>
          <a:off x="0" y="0"/>
          <a:ext cx="0" cy="0"/>
          <a:chOff x="0" y="0"/>
          <a:chExt cx="0" cy="0"/>
        </a:xfrm>
      </p:grpSpPr>
      <p:pic>
        <p:nvPicPr>
          <p:cNvPr id="322" name="Google Shape;322;p27"/>
          <p:cNvPicPr preferRelativeResize="0"/>
          <p:nvPr/>
        </p:nvPicPr>
        <p:blipFill>
          <a:blip r:embed="rId3">
            <a:alphaModFix/>
          </a:blip>
          <a:stretch>
            <a:fillRect/>
          </a:stretch>
        </p:blipFill>
        <p:spPr>
          <a:xfrm>
            <a:off x="0" y="0"/>
            <a:ext cx="9144000" cy="5143500"/>
          </a:xfrm>
          <a:prstGeom prst="rect">
            <a:avLst/>
          </a:prstGeom>
          <a:noFill/>
          <a:ln>
            <a:noFill/>
          </a:ln>
        </p:spPr>
      </p:pic>
      <p:grpSp>
        <p:nvGrpSpPr>
          <p:cNvPr id="323" name="Google Shape;323;p27"/>
          <p:cNvGrpSpPr/>
          <p:nvPr/>
        </p:nvGrpSpPr>
        <p:grpSpPr>
          <a:xfrm>
            <a:off x="2768511" y="768261"/>
            <a:ext cx="3606978" cy="3606978"/>
            <a:chOff x="0" y="0"/>
            <a:chExt cx="812800" cy="812800"/>
          </a:xfrm>
        </p:grpSpPr>
        <p:sp>
          <p:nvSpPr>
            <p:cNvPr id="324" name="Google Shape;32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5A79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25" name="Google Shape;325;p27"/>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582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6" name="Google Shape;326;p27"/>
          <p:cNvGrpSpPr/>
          <p:nvPr/>
        </p:nvGrpSpPr>
        <p:grpSpPr>
          <a:xfrm>
            <a:off x="2333633" y="1813842"/>
            <a:ext cx="4476735" cy="1494385"/>
            <a:chOff x="0" y="-57150"/>
            <a:chExt cx="11937958" cy="3985027"/>
          </a:xfrm>
        </p:grpSpPr>
        <p:sp>
          <p:nvSpPr>
            <p:cNvPr id="327" name="Google Shape;327;p27"/>
            <p:cNvSpPr txBox="1"/>
            <p:nvPr/>
          </p:nvSpPr>
          <p:spPr>
            <a:xfrm>
              <a:off x="0" y="-57150"/>
              <a:ext cx="11937958" cy="1652904"/>
            </a:xfrm>
            <a:prstGeom prst="rect">
              <a:avLst/>
            </a:prstGeom>
            <a:noFill/>
            <a:ln>
              <a:noFill/>
            </a:ln>
          </p:spPr>
          <p:txBody>
            <a:bodyPr anchorCtr="0" anchor="t" bIns="0" lIns="0" spcFirstLastPara="1" rIns="0" wrap="square" tIns="0">
              <a:spAutoFit/>
            </a:bodyPr>
            <a:lstStyle/>
            <a:p>
              <a:pPr indent="0" lvl="0" marL="0" marR="0" rtl="0" algn="ctr">
                <a:lnSpc>
                  <a:spcPct val="126996"/>
                </a:lnSpc>
                <a:spcBef>
                  <a:spcPts val="0"/>
                </a:spcBef>
                <a:spcAft>
                  <a:spcPts val="0"/>
                </a:spcAft>
                <a:buNone/>
              </a:pPr>
              <a:r>
                <a:rPr b="0" i="0" lang="en" sz="3900" u="none" cap="none" strike="noStrike">
                  <a:solidFill>
                    <a:srgbClr val="3B3831"/>
                  </a:solidFill>
                  <a:latin typeface="Marcellus"/>
                  <a:ea typeface="Marcellus"/>
                  <a:cs typeface="Marcellus"/>
                  <a:sym typeface="Marcellus"/>
                </a:rPr>
                <a:t>Goodbye!</a:t>
              </a:r>
              <a:endParaRPr sz="700"/>
            </a:p>
          </p:txBody>
        </p:sp>
        <p:sp>
          <p:nvSpPr>
            <p:cNvPr id="328" name="Google Shape;328;p27"/>
            <p:cNvSpPr txBox="1"/>
            <p:nvPr/>
          </p:nvSpPr>
          <p:spPr>
            <a:xfrm>
              <a:off x="2901948" y="2087597"/>
              <a:ext cx="6134062" cy="18402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PresentaIt is mostly presented before an audience. It serves a variety of purposes, making presentations powerful tools for convincing and teaching.</a:t>
              </a:r>
              <a:endParaRPr sz="700"/>
            </a:p>
          </p:txBody>
        </p:sp>
      </p:gr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332" name="Shape 332"/>
        <p:cNvGrpSpPr/>
        <p:nvPr/>
      </p:nvGrpSpPr>
      <p:grpSpPr>
        <a:xfrm>
          <a:off x="0" y="0"/>
          <a:ext cx="0" cy="0"/>
          <a:chOff x="0" y="0"/>
          <a:chExt cx="0" cy="0"/>
        </a:xfrm>
      </p:grpSpPr>
      <p:grpSp>
        <p:nvGrpSpPr>
          <p:cNvPr id="333" name="Google Shape;333;p28"/>
          <p:cNvGrpSpPr/>
          <p:nvPr/>
        </p:nvGrpSpPr>
        <p:grpSpPr>
          <a:xfrm>
            <a:off x="387109" y="1106783"/>
            <a:ext cx="2548821" cy="3736326"/>
            <a:chOff x="0" y="-19050"/>
            <a:chExt cx="1342589" cy="1968106"/>
          </a:xfrm>
        </p:grpSpPr>
        <p:sp>
          <p:nvSpPr>
            <p:cNvPr id="334" name="Google Shape;334;p2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5" name="Google Shape;335;p28"/>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6" name="Google Shape;336;p28"/>
          <p:cNvGrpSpPr/>
          <p:nvPr/>
        </p:nvGrpSpPr>
        <p:grpSpPr>
          <a:xfrm>
            <a:off x="3054992" y="1106783"/>
            <a:ext cx="5756490" cy="3736326"/>
            <a:chOff x="0" y="-19050"/>
            <a:chExt cx="3032225" cy="1968106"/>
          </a:xfrm>
        </p:grpSpPr>
        <p:sp>
          <p:nvSpPr>
            <p:cNvPr id="337" name="Google Shape;337;p2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38" name="Google Shape;338;p28"/>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39" name="Google Shape;339;p28"/>
          <p:cNvGrpSpPr/>
          <p:nvPr/>
        </p:nvGrpSpPr>
        <p:grpSpPr>
          <a:xfrm>
            <a:off x="569502" y="1247142"/>
            <a:ext cx="2184034" cy="359784"/>
            <a:chOff x="0" y="-19050"/>
            <a:chExt cx="1150437" cy="189516"/>
          </a:xfrm>
        </p:grpSpPr>
        <p:sp>
          <p:nvSpPr>
            <p:cNvPr id="340" name="Google Shape;340;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1" name="Google Shape;341;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2" name="Google Shape;342;p28"/>
          <p:cNvGrpSpPr/>
          <p:nvPr/>
        </p:nvGrpSpPr>
        <p:grpSpPr>
          <a:xfrm>
            <a:off x="4841220" y="1247142"/>
            <a:ext cx="2184034" cy="359784"/>
            <a:chOff x="0" y="-19050"/>
            <a:chExt cx="1150437" cy="189516"/>
          </a:xfrm>
        </p:grpSpPr>
        <p:sp>
          <p:nvSpPr>
            <p:cNvPr id="343" name="Google Shape;343;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4" name="Google Shape;344;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5" name="Google Shape;345;p28"/>
          <p:cNvGrpSpPr/>
          <p:nvPr/>
        </p:nvGrpSpPr>
        <p:grpSpPr>
          <a:xfrm>
            <a:off x="569502" y="3564341"/>
            <a:ext cx="2184034" cy="359784"/>
            <a:chOff x="0" y="-19050"/>
            <a:chExt cx="1150437" cy="189516"/>
          </a:xfrm>
        </p:grpSpPr>
        <p:sp>
          <p:nvSpPr>
            <p:cNvPr id="346" name="Google Shape;346;p2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47" name="Google Shape;347;p28"/>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48" name="Google Shape;348;p28"/>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349" name="Google Shape;349;p28"/>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350" name="Google Shape;350;p28"/>
          <p:cNvSpPr txBox="1"/>
          <p:nvPr/>
        </p:nvSpPr>
        <p:spPr>
          <a:xfrm>
            <a:off x="873885" y="2124456"/>
            <a:ext cx="1575300" cy="10527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TITLES: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MARCELLUS</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HEADERS:</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ITALIANNO</a:t>
            </a:r>
            <a:endParaRPr sz="700"/>
          </a:p>
          <a:p>
            <a:pPr indent="0" lvl="0" marL="0" marR="0" rtl="0" algn="ctr">
              <a:lnSpc>
                <a:spcPct val="9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None/>
            </a:pPr>
            <a:r>
              <a:rPr b="1" i="0" lang="en" sz="700" u="none" cap="none" strike="noStrike">
                <a:solidFill>
                  <a:srgbClr val="000000"/>
                </a:solidFill>
                <a:latin typeface="Arial"/>
                <a:ea typeface="Arial"/>
                <a:cs typeface="Arial"/>
                <a:sym typeface="Arial"/>
              </a:rPr>
              <a:t>BODY COPY:</a:t>
            </a:r>
            <a:endParaRPr sz="700"/>
          </a:p>
          <a:p>
            <a:pPr indent="0" lvl="0" marL="0" marR="0" rtl="0" algn="ctr">
              <a:lnSpc>
                <a:spcPct val="90000"/>
              </a:lnSpc>
              <a:spcBef>
                <a:spcPts val="0"/>
              </a:spcBef>
              <a:spcAft>
                <a:spcPts val="0"/>
              </a:spcAft>
              <a:buNone/>
            </a:pPr>
            <a:r>
              <a:rPr b="0" i="0" lang="en" sz="1100" u="none" cap="none" strike="noStrike">
                <a:solidFill>
                  <a:srgbClr val="000000"/>
                </a:solidFill>
                <a:latin typeface="Arial"/>
                <a:ea typeface="Arial"/>
                <a:cs typeface="Arial"/>
                <a:sym typeface="Arial"/>
              </a:rPr>
              <a:t>NUNITO</a:t>
            </a:r>
            <a:endParaRPr sz="700"/>
          </a:p>
        </p:txBody>
      </p:sp>
      <p:grpSp>
        <p:nvGrpSpPr>
          <p:cNvPr id="351" name="Google Shape;351;p28"/>
          <p:cNvGrpSpPr/>
          <p:nvPr/>
        </p:nvGrpSpPr>
        <p:grpSpPr>
          <a:xfrm>
            <a:off x="1356176" y="4048637"/>
            <a:ext cx="610687" cy="537898"/>
            <a:chOff x="0" y="-23569"/>
            <a:chExt cx="1628498" cy="1434394"/>
          </a:xfrm>
        </p:grpSpPr>
        <p:grpSp>
          <p:nvGrpSpPr>
            <p:cNvPr id="352" name="Google Shape;352;p28"/>
            <p:cNvGrpSpPr/>
            <p:nvPr/>
          </p:nvGrpSpPr>
          <p:grpSpPr>
            <a:xfrm>
              <a:off x="311446" y="-23569"/>
              <a:ext cx="1005606" cy="1029175"/>
              <a:chOff x="0" y="-19050"/>
              <a:chExt cx="812800" cy="831850"/>
            </a:xfrm>
          </p:grpSpPr>
          <p:sp>
            <p:nvSpPr>
              <p:cNvPr id="353" name="Google Shape;353;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33333"/>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4" name="Google Shape;354;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5" name="Google Shape;355;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#333333</a:t>
              </a:r>
              <a:endParaRPr sz="700"/>
            </a:p>
          </p:txBody>
        </p:sp>
      </p:grpSp>
      <p:grpSp>
        <p:nvGrpSpPr>
          <p:cNvPr id="356" name="Google Shape;356;p28"/>
          <p:cNvGrpSpPr/>
          <p:nvPr/>
        </p:nvGrpSpPr>
        <p:grpSpPr>
          <a:xfrm>
            <a:off x="830594" y="4048637"/>
            <a:ext cx="610687" cy="537898"/>
            <a:chOff x="0" y="-23569"/>
            <a:chExt cx="1628498" cy="1434394"/>
          </a:xfrm>
        </p:grpSpPr>
        <p:grpSp>
          <p:nvGrpSpPr>
            <p:cNvPr id="357" name="Google Shape;357;p28"/>
            <p:cNvGrpSpPr/>
            <p:nvPr/>
          </p:nvGrpSpPr>
          <p:grpSpPr>
            <a:xfrm>
              <a:off x="311446" y="-23569"/>
              <a:ext cx="1005606" cy="1029175"/>
              <a:chOff x="0" y="-19050"/>
              <a:chExt cx="812800" cy="831850"/>
            </a:xfrm>
          </p:grpSpPr>
          <p:sp>
            <p:nvSpPr>
              <p:cNvPr id="358" name="Google Shape;358;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B5A79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9" name="Google Shape;359;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0" name="Google Shape;360;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#B5A791</a:t>
              </a:r>
              <a:endParaRPr sz="700"/>
            </a:p>
          </p:txBody>
        </p:sp>
      </p:grpSp>
      <p:grpSp>
        <p:nvGrpSpPr>
          <p:cNvPr id="361" name="Google Shape;361;p28"/>
          <p:cNvGrpSpPr/>
          <p:nvPr/>
        </p:nvGrpSpPr>
        <p:grpSpPr>
          <a:xfrm>
            <a:off x="1881758" y="4048637"/>
            <a:ext cx="610687" cy="537898"/>
            <a:chOff x="0" y="-23569"/>
            <a:chExt cx="1628498" cy="1434394"/>
          </a:xfrm>
        </p:grpSpPr>
        <p:grpSp>
          <p:nvGrpSpPr>
            <p:cNvPr id="362" name="Google Shape;362;p28"/>
            <p:cNvGrpSpPr/>
            <p:nvPr/>
          </p:nvGrpSpPr>
          <p:grpSpPr>
            <a:xfrm>
              <a:off x="311446" y="-23569"/>
              <a:ext cx="1005606" cy="1029175"/>
              <a:chOff x="0" y="-19050"/>
              <a:chExt cx="812800" cy="831850"/>
            </a:xfrm>
          </p:grpSpPr>
          <p:sp>
            <p:nvSpPr>
              <p:cNvPr id="363" name="Google Shape;363;p2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9525">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64" name="Google Shape;364;p28"/>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5" name="Google Shape;365;p28"/>
            <p:cNvSpPr txBox="1"/>
            <p:nvPr/>
          </p:nvSpPr>
          <p:spPr>
            <a:xfrm>
              <a:off x="0" y="1167027"/>
              <a:ext cx="1628498" cy="243798"/>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i="0" lang="en" sz="700" u="none" cap="none" strike="noStrike">
                  <a:solidFill>
                    <a:srgbClr val="000000"/>
                  </a:solidFill>
                  <a:latin typeface="Arial"/>
                  <a:ea typeface="Arial"/>
                  <a:cs typeface="Arial"/>
                  <a:sym typeface="Arial"/>
                </a:rPr>
                <a:t>#FFFFFF</a:t>
              </a:r>
              <a:endParaRPr sz="700"/>
            </a:p>
          </p:txBody>
        </p:sp>
      </p:grpSp>
      <p:sp>
        <p:nvSpPr>
          <p:cNvPr id="366" name="Google Shape;366;p28"/>
          <p:cNvSpPr txBox="1"/>
          <p:nvPr/>
        </p:nvSpPr>
        <p:spPr>
          <a:xfrm>
            <a:off x="2105002" y="761567"/>
            <a:ext cx="4933995" cy="168611"/>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Use these design resources in your Canva Presentation.</a:t>
            </a:r>
            <a:endParaRPr sz="700"/>
          </a:p>
        </p:txBody>
      </p:sp>
      <p:sp>
        <p:nvSpPr>
          <p:cNvPr id="367" name="Google Shape;367;p28"/>
          <p:cNvSpPr txBox="1"/>
          <p:nvPr/>
        </p:nvSpPr>
        <p:spPr>
          <a:xfrm>
            <a:off x="3036371" y="203237"/>
            <a:ext cx="3071259" cy="539406"/>
          </a:xfrm>
          <a:prstGeom prst="rect">
            <a:avLst/>
          </a:prstGeom>
          <a:noFill/>
          <a:ln>
            <a:noFill/>
          </a:ln>
        </p:spPr>
        <p:txBody>
          <a:bodyPr anchorCtr="0" anchor="t" bIns="0" lIns="0" spcFirstLastPara="1" rIns="0" wrap="square" tIns="0">
            <a:spAutoFit/>
          </a:bodyPr>
          <a:lstStyle/>
          <a:p>
            <a:pPr indent="0" lvl="0" marL="0" marR="0" rtl="0" algn="ctr">
              <a:lnSpc>
                <a:spcPct val="127004"/>
              </a:lnSpc>
              <a:spcBef>
                <a:spcPts val="0"/>
              </a:spcBef>
              <a:spcAft>
                <a:spcPts val="0"/>
              </a:spcAft>
              <a:buNone/>
            </a:pPr>
            <a:r>
              <a:rPr b="0" i="0" lang="en" sz="3400" u="none" cap="none" strike="noStrike">
                <a:solidFill>
                  <a:srgbClr val="FFFFFF"/>
                </a:solidFill>
                <a:latin typeface="Marcellus"/>
                <a:ea typeface="Marcellus"/>
                <a:cs typeface="Marcellus"/>
                <a:sym typeface="Marcellus"/>
              </a:rPr>
              <a:t>Resource Page</a:t>
            </a:r>
            <a:endParaRPr sz="700"/>
          </a:p>
        </p:txBody>
      </p:sp>
      <p:sp>
        <p:nvSpPr>
          <p:cNvPr id="368" name="Google Shape;368;p28"/>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Fonts</a:t>
            </a:r>
            <a:endParaRPr sz="700"/>
          </a:p>
        </p:txBody>
      </p:sp>
      <p:sp>
        <p:nvSpPr>
          <p:cNvPr id="369" name="Google Shape;369;p28"/>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Design Elements</a:t>
            </a:r>
            <a:endParaRPr sz="700"/>
          </a:p>
        </p:txBody>
      </p:sp>
      <p:sp>
        <p:nvSpPr>
          <p:cNvPr id="370" name="Google Shape;370;p28"/>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 sz="1200" u="none" cap="none" strike="noStrike">
                <a:solidFill>
                  <a:srgbClr val="0F1A38"/>
                </a:solidFill>
                <a:latin typeface="Arial"/>
                <a:ea typeface="Arial"/>
                <a:cs typeface="Arial"/>
                <a:sym typeface="Arial"/>
              </a:rPr>
              <a:t>Colors</a:t>
            </a:r>
            <a:endParaRPr sz="700"/>
          </a:p>
        </p:txBody>
      </p:sp>
      <p:grpSp>
        <p:nvGrpSpPr>
          <p:cNvPr id="371" name="Google Shape;371;p28"/>
          <p:cNvGrpSpPr/>
          <p:nvPr/>
        </p:nvGrpSpPr>
        <p:grpSpPr>
          <a:xfrm>
            <a:off x="4006874" y="1730823"/>
            <a:ext cx="3852727" cy="2911584"/>
            <a:chOff x="0" y="0"/>
            <a:chExt cx="10273937" cy="7764224"/>
          </a:xfrm>
        </p:grpSpPr>
        <p:sp>
          <p:nvSpPr>
            <p:cNvPr id="372" name="Google Shape;372;p28"/>
            <p:cNvSpPr/>
            <p:nvPr/>
          </p:nvSpPr>
          <p:spPr>
            <a:xfrm>
              <a:off x="6643" y="0"/>
              <a:ext cx="931905" cy="801438"/>
            </a:xfrm>
            <a:custGeom>
              <a:rect b="b" l="l" r="r" t="t"/>
              <a:pathLst>
                <a:path extrusionOk="0" h="801438" w="931905">
                  <a:moveTo>
                    <a:pt x="0" y="0"/>
                  </a:moveTo>
                  <a:lnTo>
                    <a:pt x="931905" y="0"/>
                  </a:lnTo>
                  <a:lnTo>
                    <a:pt x="931905" y="801438"/>
                  </a:lnTo>
                  <a:lnTo>
                    <a:pt x="0" y="801438"/>
                  </a:lnTo>
                  <a:lnTo>
                    <a:pt x="0" y="0"/>
                  </a:lnTo>
                  <a:close/>
                </a:path>
              </a:pathLst>
            </a:custGeom>
            <a:blipFill rotWithShape="1">
              <a:blip r:embed="rId3">
                <a:alphaModFix/>
              </a:blip>
              <a:stretch>
                <a:fillRect b="0" l="0" r="0" t="0"/>
              </a:stretch>
            </a:blipFill>
            <a:ln>
              <a:noFill/>
            </a:ln>
          </p:spPr>
        </p:sp>
        <p:sp>
          <p:nvSpPr>
            <p:cNvPr id="373" name="Google Shape;373;p28"/>
            <p:cNvSpPr/>
            <p:nvPr/>
          </p:nvSpPr>
          <p:spPr>
            <a:xfrm>
              <a:off x="9517017" y="0"/>
              <a:ext cx="662343" cy="915298"/>
            </a:xfrm>
            <a:custGeom>
              <a:rect b="b" l="l" r="r" t="t"/>
              <a:pathLst>
                <a:path extrusionOk="0" h="915298" w="662343">
                  <a:moveTo>
                    <a:pt x="0" y="0"/>
                  </a:moveTo>
                  <a:lnTo>
                    <a:pt x="662342" y="0"/>
                  </a:lnTo>
                  <a:lnTo>
                    <a:pt x="662342" y="915298"/>
                  </a:lnTo>
                  <a:lnTo>
                    <a:pt x="0" y="915298"/>
                  </a:lnTo>
                  <a:lnTo>
                    <a:pt x="0" y="0"/>
                  </a:lnTo>
                  <a:close/>
                </a:path>
              </a:pathLst>
            </a:custGeom>
            <a:blipFill rotWithShape="1">
              <a:blip r:embed="rId4">
                <a:alphaModFix/>
              </a:blip>
              <a:stretch>
                <a:fillRect b="0" l="0" r="0" t="0"/>
              </a:stretch>
            </a:blipFill>
            <a:ln>
              <a:noFill/>
            </a:ln>
          </p:spPr>
        </p:sp>
        <p:sp>
          <p:nvSpPr>
            <p:cNvPr id="374" name="Google Shape;374;p28"/>
            <p:cNvSpPr/>
            <p:nvPr/>
          </p:nvSpPr>
          <p:spPr>
            <a:xfrm>
              <a:off x="8447403" y="48758"/>
              <a:ext cx="545684" cy="817782"/>
            </a:xfrm>
            <a:custGeom>
              <a:rect b="b" l="l" r="r" t="t"/>
              <a:pathLst>
                <a:path extrusionOk="0" h="817782" w="545684">
                  <a:moveTo>
                    <a:pt x="0" y="0"/>
                  </a:moveTo>
                  <a:lnTo>
                    <a:pt x="545684" y="0"/>
                  </a:lnTo>
                  <a:lnTo>
                    <a:pt x="545684" y="817782"/>
                  </a:lnTo>
                  <a:lnTo>
                    <a:pt x="0" y="817782"/>
                  </a:lnTo>
                  <a:lnTo>
                    <a:pt x="0" y="0"/>
                  </a:lnTo>
                  <a:close/>
                </a:path>
              </a:pathLst>
            </a:custGeom>
            <a:blipFill rotWithShape="1">
              <a:blip r:embed="rId5">
                <a:alphaModFix/>
              </a:blip>
              <a:stretch>
                <a:fillRect b="0" l="0" r="0" t="0"/>
              </a:stretch>
            </a:blipFill>
            <a:ln>
              <a:noFill/>
            </a:ln>
          </p:spPr>
        </p:sp>
        <p:sp>
          <p:nvSpPr>
            <p:cNvPr id="375" name="Google Shape;375;p28"/>
            <p:cNvSpPr/>
            <p:nvPr/>
          </p:nvSpPr>
          <p:spPr>
            <a:xfrm>
              <a:off x="7023318" y="48758"/>
              <a:ext cx="904990" cy="817782"/>
            </a:xfrm>
            <a:custGeom>
              <a:rect b="b" l="l" r="r" t="t"/>
              <a:pathLst>
                <a:path extrusionOk="0" h="817782" w="904990">
                  <a:moveTo>
                    <a:pt x="0" y="0"/>
                  </a:moveTo>
                  <a:lnTo>
                    <a:pt x="904991" y="0"/>
                  </a:lnTo>
                  <a:lnTo>
                    <a:pt x="904991" y="817782"/>
                  </a:lnTo>
                  <a:lnTo>
                    <a:pt x="0" y="817782"/>
                  </a:lnTo>
                  <a:lnTo>
                    <a:pt x="0" y="0"/>
                  </a:lnTo>
                  <a:close/>
                </a:path>
              </a:pathLst>
            </a:custGeom>
            <a:blipFill rotWithShape="1">
              <a:blip r:embed="rId6">
                <a:alphaModFix/>
              </a:blip>
              <a:stretch>
                <a:fillRect b="0" l="0" r="0" t="0"/>
              </a:stretch>
            </a:blipFill>
            <a:ln>
              <a:noFill/>
            </a:ln>
          </p:spPr>
        </p:sp>
        <p:sp>
          <p:nvSpPr>
            <p:cNvPr id="376" name="Google Shape;376;p28"/>
            <p:cNvSpPr/>
            <p:nvPr/>
          </p:nvSpPr>
          <p:spPr>
            <a:xfrm>
              <a:off x="5686442" y="48758"/>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7">
                <a:alphaModFix/>
              </a:blip>
              <a:stretch>
                <a:fillRect b="0" l="0" r="0" t="0"/>
              </a:stretch>
            </a:blipFill>
            <a:ln>
              <a:noFill/>
            </a:ln>
          </p:spPr>
        </p:sp>
        <p:sp>
          <p:nvSpPr>
            <p:cNvPr id="377" name="Google Shape;377;p28"/>
            <p:cNvSpPr/>
            <p:nvPr/>
          </p:nvSpPr>
          <p:spPr>
            <a:xfrm>
              <a:off x="4048508" y="56930"/>
              <a:ext cx="1118841" cy="687578"/>
            </a:xfrm>
            <a:custGeom>
              <a:rect b="b" l="l" r="r" t="t"/>
              <a:pathLst>
                <a:path extrusionOk="0" h="687578" w="1118841">
                  <a:moveTo>
                    <a:pt x="0" y="0"/>
                  </a:moveTo>
                  <a:lnTo>
                    <a:pt x="1118840" y="0"/>
                  </a:lnTo>
                  <a:lnTo>
                    <a:pt x="1118840" y="687578"/>
                  </a:lnTo>
                  <a:lnTo>
                    <a:pt x="0" y="687578"/>
                  </a:lnTo>
                  <a:lnTo>
                    <a:pt x="0" y="0"/>
                  </a:lnTo>
                  <a:close/>
                </a:path>
              </a:pathLst>
            </a:custGeom>
            <a:blipFill rotWithShape="1">
              <a:blip r:embed="rId8">
                <a:alphaModFix/>
              </a:blip>
              <a:stretch>
                <a:fillRect b="0" l="0" r="0" t="0"/>
              </a:stretch>
            </a:blipFill>
            <a:ln>
              <a:noFill/>
            </a:ln>
          </p:spPr>
        </p:sp>
        <p:sp>
          <p:nvSpPr>
            <p:cNvPr id="378" name="Google Shape;378;p28"/>
            <p:cNvSpPr/>
            <p:nvPr/>
          </p:nvSpPr>
          <p:spPr>
            <a:xfrm>
              <a:off x="1457642" y="0"/>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9">
                <a:alphaModFix/>
              </a:blip>
              <a:stretch>
                <a:fillRect b="0" l="0" r="0" t="0"/>
              </a:stretch>
            </a:blipFill>
            <a:ln>
              <a:noFill/>
            </a:ln>
          </p:spPr>
        </p:sp>
        <p:sp>
          <p:nvSpPr>
            <p:cNvPr id="379" name="Google Shape;379;p28"/>
            <p:cNvSpPr/>
            <p:nvPr/>
          </p:nvSpPr>
          <p:spPr>
            <a:xfrm>
              <a:off x="2892034" y="0"/>
              <a:ext cx="637380" cy="915298"/>
            </a:xfrm>
            <a:custGeom>
              <a:rect b="b" l="l" r="r" t="t"/>
              <a:pathLst>
                <a:path extrusionOk="0" h="915298" w="637380">
                  <a:moveTo>
                    <a:pt x="0" y="0"/>
                  </a:moveTo>
                  <a:lnTo>
                    <a:pt x="637380" y="0"/>
                  </a:lnTo>
                  <a:lnTo>
                    <a:pt x="637380" y="915298"/>
                  </a:lnTo>
                  <a:lnTo>
                    <a:pt x="0" y="915298"/>
                  </a:lnTo>
                  <a:lnTo>
                    <a:pt x="0" y="0"/>
                  </a:lnTo>
                  <a:close/>
                </a:path>
              </a:pathLst>
            </a:custGeom>
            <a:blipFill rotWithShape="1">
              <a:blip r:embed="rId10">
                <a:alphaModFix/>
              </a:blip>
              <a:stretch>
                <a:fillRect b="0" l="0" r="0" t="0"/>
              </a:stretch>
            </a:blipFill>
            <a:ln>
              <a:noFill/>
            </a:ln>
          </p:spPr>
        </p:sp>
        <p:sp>
          <p:nvSpPr>
            <p:cNvPr id="380" name="Google Shape;380;p28"/>
            <p:cNvSpPr/>
            <p:nvPr/>
          </p:nvSpPr>
          <p:spPr>
            <a:xfrm>
              <a:off x="6550046" y="1703464"/>
              <a:ext cx="803798" cy="915298"/>
            </a:xfrm>
            <a:custGeom>
              <a:rect b="b" l="l" r="r" t="t"/>
              <a:pathLst>
                <a:path extrusionOk="0" h="915298" w="803798">
                  <a:moveTo>
                    <a:pt x="0" y="0"/>
                  </a:moveTo>
                  <a:lnTo>
                    <a:pt x="803798" y="0"/>
                  </a:lnTo>
                  <a:lnTo>
                    <a:pt x="803798" y="915298"/>
                  </a:lnTo>
                  <a:lnTo>
                    <a:pt x="0" y="915298"/>
                  </a:lnTo>
                  <a:lnTo>
                    <a:pt x="0" y="0"/>
                  </a:lnTo>
                  <a:close/>
                </a:path>
              </a:pathLst>
            </a:custGeom>
            <a:blipFill rotWithShape="1">
              <a:blip r:embed="rId11">
                <a:alphaModFix/>
              </a:blip>
              <a:stretch>
                <a:fillRect b="0" l="0" r="0" t="0"/>
              </a:stretch>
            </a:blipFill>
            <a:ln>
              <a:noFill/>
            </a:ln>
          </p:spPr>
        </p:sp>
        <p:sp>
          <p:nvSpPr>
            <p:cNvPr id="381" name="Google Shape;381;p28"/>
            <p:cNvSpPr/>
            <p:nvPr/>
          </p:nvSpPr>
          <p:spPr>
            <a:xfrm>
              <a:off x="9205372" y="1869529"/>
              <a:ext cx="1061225" cy="630947"/>
            </a:xfrm>
            <a:custGeom>
              <a:rect b="b" l="l" r="r" t="t"/>
              <a:pathLst>
                <a:path extrusionOk="0" h="630947" w="1061225">
                  <a:moveTo>
                    <a:pt x="0" y="0"/>
                  </a:moveTo>
                  <a:lnTo>
                    <a:pt x="1061225" y="0"/>
                  </a:lnTo>
                  <a:lnTo>
                    <a:pt x="1061225" y="630947"/>
                  </a:lnTo>
                  <a:lnTo>
                    <a:pt x="0" y="630947"/>
                  </a:lnTo>
                  <a:lnTo>
                    <a:pt x="0" y="0"/>
                  </a:lnTo>
                  <a:close/>
                </a:path>
              </a:pathLst>
            </a:custGeom>
            <a:blipFill rotWithShape="1">
              <a:blip r:embed="rId12">
                <a:alphaModFix/>
              </a:blip>
              <a:stretch>
                <a:fillRect b="0" l="0" r="0" t="0"/>
              </a:stretch>
            </a:blipFill>
            <a:ln>
              <a:noFill/>
            </a:ln>
          </p:spPr>
        </p:sp>
        <p:sp>
          <p:nvSpPr>
            <p:cNvPr id="382" name="Google Shape;382;p28"/>
            <p:cNvSpPr/>
            <p:nvPr/>
          </p:nvSpPr>
          <p:spPr>
            <a:xfrm>
              <a:off x="1273131" y="1752222"/>
              <a:ext cx="817782" cy="817782"/>
            </a:xfrm>
            <a:custGeom>
              <a:rect b="b" l="l" r="r" t="t"/>
              <a:pathLst>
                <a:path extrusionOk="0" h="817782" w="817782">
                  <a:moveTo>
                    <a:pt x="0" y="0"/>
                  </a:moveTo>
                  <a:lnTo>
                    <a:pt x="817783" y="0"/>
                  </a:lnTo>
                  <a:lnTo>
                    <a:pt x="817783" y="817782"/>
                  </a:lnTo>
                  <a:lnTo>
                    <a:pt x="0" y="817782"/>
                  </a:lnTo>
                  <a:lnTo>
                    <a:pt x="0" y="0"/>
                  </a:lnTo>
                  <a:close/>
                </a:path>
              </a:pathLst>
            </a:custGeom>
            <a:blipFill rotWithShape="1">
              <a:blip r:embed="rId13">
                <a:alphaModFix/>
              </a:blip>
              <a:stretch>
                <a:fillRect b="0" l="0" r="0" t="0"/>
              </a:stretch>
            </a:blipFill>
            <a:ln>
              <a:noFill/>
            </a:ln>
          </p:spPr>
        </p:sp>
        <p:sp>
          <p:nvSpPr>
            <p:cNvPr id="383" name="Google Shape;383;p28"/>
            <p:cNvSpPr/>
            <p:nvPr/>
          </p:nvSpPr>
          <p:spPr>
            <a:xfrm>
              <a:off x="6643" y="1752222"/>
              <a:ext cx="817782" cy="817782"/>
            </a:xfrm>
            <a:custGeom>
              <a:rect b="b" l="l" r="r" t="t"/>
              <a:pathLst>
                <a:path extrusionOk="0" h="817782" w="817782">
                  <a:moveTo>
                    <a:pt x="0" y="0"/>
                  </a:moveTo>
                  <a:lnTo>
                    <a:pt x="817782" y="0"/>
                  </a:lnTo>
                  <a:lnTo>
                    <a:pt x="817782" y="817782"/>
                  </a:lnTo>
                  <a:lnTo>
                    <a:pt x="0" y="817782"/>
                  </a:lnTo>
                  <a:lnTo>
                    <a:pt x="0" y="0"/>
                  </a:lnTo>
                  <a:close/>
                </a:path>
              </a:pathLst>
            </a:custGeom>
            <a:blipFill rotWithShape="1">
              <a:blip r:embed="rId14">
                <a:alphaModFix/>
              </a:blip>
              <a:stretch>
                <a:fillRect b="0" l="0" r="0" t="0"/>
              </a:stretch>
            </a:blipFill>
            <a:ln>
              <a:noFill/>
            </a:ln>
          </p:spPr>
        </p:sp>
        <p:sp>
          <p:nvSpPr>
            <p:cNvPr id="384" name="Google Shape;384;p28"/>
            <p:cNvSpPr/>
            <p:nvPr/>
          </p:nvSpPr>
          <p:spPr>
            <a:xfrm>
              <a:off x="5154166" y="1727970"/>
              <a:ext cx="907537" cy="866285"/>
            </a:xfrm>
            <a:custGeom>
              <a:rect b="b" l="l" r="r" t="t"/>
              <a:pathLst>
                <a:path extrusionOk="0" h="866285" w="907537">
                  <a:moveTo>
                    <a:pt x="0" y="0"/>
                  </a:moveTo>
                  <a:lnTo>
                    <a:pt x="907536" y="0"/>
                  </a:lnTo>
                  <a:lnTo>
                    <a:pt x="907536" y="866285"/>
                  </a:lnTo>
                  <a:lnTo>
                    <a:pt x="0" y="866285"/>
                  </a:lnTo>
                  <a:lnTo>
                    <a:pt x="0" y="0"/>
                  </a:lnTo>
                  <a:close/>
                </a:path>
              </a:pathLst>
            </a:custGeom>
            <a:blipFill rotWithShape="1">
              <a:blip r:embed="rId15">
                <a:alphaModFix/>
              </a:blip>
              <a:stretch>
                <a:fillRect b="0" l="0" r="0" t="0"/>
              </a:stretch>
            </a:blipFill>
            <a:ln>
              <a:noFill/>
            </a:ln>
          </p:spPr>
        </p:sp>
        <p:sp>
          <p:nvSpPr>
            <p:cNvPr id="385" name="Google Shape;385;p28"/>
            <p:cNvSpPr/>
            <p:nvPr/>
          </p:nvSpPr>
          <p:spPr>
            <a:xfrm>
              <a:off x="2558115" y="1703464"/>
              <a:ext cx="908641" cy="915298"/>
            </a:xfrm>
            <a:custGeom>
              <a:rect b="b" l="l" r="r" t="t"/>
              <a:pathLst>
                <a:path extrusionOk="0" h="915298" w="908641">
                  <a:moveTo>
                    <a:pt x="0" y="0"/>
                  </a:moveTo>
                  <a:lnTo>
                    <a:pt x="908641" y="0"/>
                  </a:lnTo>
                  <a:lnTo>
                    <a:pt x="908641" y="915298"/>
                  </a:lnTo>
                  <a:lnTo>
                    <a:pt x="0" y="915298"/>
                  </a:lnTo>
                  <a:lnTo>
                    <a:pt x="0" y="0"/>
                  </a:lnTo>
                  <a:close/>
                </a:path>
              </a:pathLst>
            </a:custGeom>
            <a:blipFill rotWithShape="1">
              <a:blip r:embed="rId16">
                <a:alphaModFix/>
              </a:blip>
              <a:stretch>
                <a:fillRect b="0" l="0" r="0" t="0"/>
              </a:stretch>
            </a:blipFill>
            <a:ln>
              <a:noFill/>
            </a:ln>
          </p:spPr>
        </p:sp>
        <p:sp>
          <p:nvSpPr>
            <p:cNvPr id="386" name="Google Shape;386;p28"/>
            <p:cNvSpPr/>
            <p:nvPr/>
          </p:nvSpPr>
          <p:spPr>
            <a:xfrm>
              <a:off x="3924710" y="1694471"/>
              <a:ext cx="757918" cy="924291"/>
            </a:xfrm>
            <a:custGeom>
              <a:rect b="b" l="l" r="r" t="t"/>
              <a:pathLst>
                <a:path extrusionOk="0" h="924291" w="757918">
                  <a:moveTo>
                    <a:pt x="0" y="0"/>
                  </a:moveTo>
                  <a:lnTo>
                    <a:pt x="757919" y="0"/>
                  </a:lnTo>
                  <a:lnTo>
                    <a:pt x="757919" y="924291"/>
                  </a:lnTo>
                  <a:lnTo>
                    <a:pt x="0" y="924291"/>
                  </a:lnTo>
                  <a:lnTo>
                    <a:pt x="0" y="0"/>
                  </a:lnTo>
                  <a:close/>
                </a:path>
              </a:pathLst>
            </a:custGeom>
            <a:blipFill rotWithShape="1">
              <a:blip r:embed="rId17">
                <a:alphaModFix/>
              </a:blip>
              <a:stretch>
                <a:fillRect b="0" l="0" r="0" t="0"/>
              </a:stretch>
            </a:blipFill>
            <a:ln>
              <a:noFill/>
            </a:ln>
          </p:spPr>
        </p:sp>
        <p:sp>
          <p:nvSpPr>
            <p:cNvPr id="387" name="Google Shape;387;p28"/>
            <p:cNvSpPr/>
            <p:nvPr/>
          </p:nvSpPr>
          <p:spPr>
            <a:xfrm>
              <a:off x="7863712" y="1752222"/>
              <a:ext cx="860840" cy="865561"/>
            </a:xfrm>
            <a:custGeom>
              <a:rect b="b" l="l" r="r" t="t"/>
              <a:pathLst>
                <a:path extrusionOk="0" h="865561" w="860840">
                  <a:moveTo>
                    <a:pt x="0" y="0"/>
                  </a:moveTo>
                  <a:lnTo>
                    <a:pt x="860840" y="0"/>
                  </a:lnTo>
                  <a:lnTo>
                    <a:pt x="860840" y="865561"/>
                  </a:lnTo>
                  <a:lnTo>
                    <a:pt x="0" y="865561"/>
                  </a:lnTo>
                  <a:lnTo>
                    <a:pt x="0" y="0"/>
                  </a:lnTo>
                  <a:close/>
                </a:path>
              </a:pathLst>
            </a:custGeom>
            <a:blipFill rotWithShape="1">
              <a:blip r:embed="rId18">
                <a:alphaModFix/>
              </a:blip>
              <a:stretch>
                <a:fillRect b="0" l="0" r="0" t="0"/>
              </a:stretch>
            </a:blipFill>
            <a:ln>
              <a:noFill/>
            </a:ln>
          </p:spPr>
        </p:sp>
        <p:sp>
          <p:nvSpPr>
            <p:cNvPr id="388" name="Google Shape;388;p28"/>
            <p:cNvSpPr/>
            <p:nvPr/>
          </p:nvSpPr>
          <p:spPr>
            <a:xfrm>
              <a:off x="7771699" y="3385578"/>
              <a:ext cx="738895" cy="915298"/>
            </a:xfrm>
            <a:custGeom>
              <a:rect b="b" l="l" r="r" t="t"/>
              <a:pathLst>
                <a:path extrusionOk="0" h="915298" w="738895">
                  <a:moveTo>
                    <a:pt x="0" y="0"/>
                  </a:moveTo>
                  <a:lnTo>
                    <a:pt x="738895" y="0"/>
                  </a:lnTo>
                  <a:lnTo>
                    <a:pt x="738895" y="915298"/>
                  </a:lnTo>
                  <a:lnTo>
                    <a:pt x="0" y="915298"/>
                  </a:lnTo>
                  <a:lnTo>
                    <a:pt x="0" y="0"/>
                  </a:lnTo>
                  <a:close/>
                </a:path>
              </a:pathLst>
            </a:custGeom>
            <a:blipFill rotWithShape="1">
              <a:blip r:embed="rId19">
                <a:alphaModFix/>
              </a:blip>
              <a:stretch>
                <a:fillRect b="0" l="0" r="0" t="0"/>
              </a:stretch>
            </a:blipFill>
            <a:ln>
              <a:noFill/>
            </a:ln>
          </p:spPr>
        </p:sp>
        <p:sp>
          <p:nvSpPr>
            <p:cNvPr id="389" name="Google Shape;389;p28"/>
            <p:cNvSpPr/>
            <p:nvPr/>
          </p:nvSpPr>
          <p:spPr>
            <a:xfrm>
              <a:off x="6179530" y="3385578"/>
              <a:ext cx="994889" cy="915298"/>
            </a:xfrm>
            <a:custGeom>
              <a:rect b="b" l="l" r="r" t="t"/>
              <a:pathLst>
                <a:path extrusionOk="0" h="915298" w="994889">
                  <a:moveTo>
                    <a:pt x="0" y="0"/>
                  </a:moveTo>
                  <a:lnTo>
                    <a:pt x="994889" y="0"/>
                  </a:lnTo>
                  <a:lnTo>
                    <a:pt x="994889" y="915298"/>
                  </a:lnTo>
                  <a:lnTo>
                    <a:pt x="0" y="915298"/>
                  </a:lnTo>
                  <a:lnTo>
                    <a:pt x="0" y="0"/>
                  </a:lnTo>
                  <a:close/>
                </a:path>
              </a:pathLst>
            </a:custGeom>
            <a:blipFill rotWithShape="1">
              <a:blip r:embed="rId20">
                <a:alphaModFix/>
              </a:blip>
              <a:stretch>
                <a:fillRect b="0" l="0" r="0" t="0"/>
              </a:stretch>
            </a:blipFill>
            <a:ln>
              <a:noFill/>
            </a:ln>
          </p:spPr>
        </p:sp>
        <p:sp>
          <p:nvSpPr>
            <p:cNvPr id="390" name="Google Shape;390;p28"/>
            <p:cNvSpPr/>
            <p:nvPr/>
          </p:nvSpPr>
          <p:spPr>
            <a:xfrm>
              <a:off x="9169323" y="3593146"/>
              <a:ext cx="1045986" cy="600967"/>
            </a:xfrm>
            <a:custGeom>
              <a:rect b="b" l="l" r="r" t="t"/>
              <a:pathLst>
                <a:path extrusionOk="0" h="600967" w="1045986">
                  <a:moveTo>
                    <a:pt x="0" y="0"/>
                  </a:moveTo>
                  <a:lnTo>
                    <a:pt x="1045986" y="0"/>
                  </a:lnTo>
                  <a:lnTo>
                    <a:pt x="1045986" y="600966"/>
                  </a:lnTo>
                  <a:lnTo>
                    <a:pt x="0" y="600966"/>
                  </a:lnTo>
                  <a:lnTo>
                    <a:pt x="0" y="0"/>
                  </a:lnTo>
                  <a:close/>
                </a:path>
              </a:pathLst>
            </a:custGeom>
            <a:blipFill rotWithShape="1">
              <a:blip r:embed="rId21">
                <a:alphaModFix/>
              </a:blip>
              <a:stretch>
                <a:fillRect b="0" l="0" r="0" t="0"/>
              </a:stretch>
            </a:blipFill>
            <a:ln>
              <a:noFill/>
            </a:ln>
          </p:spPr>
        </p:sp>
        <p:sp>
          <p:nvSpPr>
            <p:cNvPr id="391" name="Google Shape;391;p28"/>
            <p:cNvSpPr/>
            <p:nvPr/>
          </p:nvSpPr>
          <p:spPr>
            <a:xfrm>
              <a:off x="317448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2">
                <a:alphaModFix/>
              </a:blip>
              <a:stretch>
                <a:fillRect b="0" l="0" r="0" t="0"/>
              </a:stretch>
            </a:blipFill>
            <a:ln>
              <a:noFill/>
            </a:ln>
          </p:spPr>
        </p:sp>
        <p:sp>
          <p:nvSpPr>
            <p:cNvPr id="392" name="Google Shape;392;p28"/>
            <p:cNvSpPr/>
            <p:nvPr/>
          </p:nvSpPr>
          <p:spPr>
            <a:xfrm>
              <a:off x="6643" y="3385578"/>
              <a:ext cx="1064300" cy="915298"/>
            </a:xfrm>
            <a:custGeom>
              <a:rect b="b" l="l" r="r" t="t"/>
              <a:pathLst>
                <a:path extrusionOk="0" h="915298" w="1064300">
                  <a:moveTo>
                    <a:pt x="0" y="0"/>
                  </a:moveTo>
                  <a:lnTo>
                    <a:pt x="1064300" y="0"/>
                  </a:lnTo>
                  <a:lnTo>
                    <a:pt x="1064300" y="915298"/>
                  </a:lnTo>
                  <a:lnTo>
                    <a:pt x="0" y="915298"/>
                  </a:lnTo>
                  <a:lnTo>
                    <a:pt x="0" y="0"/>
                  </a:lnTo>
                  <a:close/>
                </a:path>
              </a:pathLst>
            </a:custGeom>
            <a:blipFill rotWithShape="1">
              <a:blip r:embed="rId23">
                <a:alphaModFix/>
              </a:blip>
              <a:stretch>
                <a:fillRect b="0" l="0" r="0" t="0"/>
              </a:stretch>
            </a:blipFill>
            <a:ln>
              <a:noFill/>
            </a:ln>
          </p:spPr>
        </p:sp>
        <p:sp>
          <p:nvSpPr>
            <p:cNvPr id="393" name="Google Shape;393;p28"/>
            <p:cNvSpPr/>
            <p:nvPr/>
          </p:nvSpPr>
          <p:spPr>
            <a:xfrm>
              <a:off x="4578861" y="3385578"/>
              <a:ext cx="913634" cy="915298"/>
            </a:xfrm>
            <a:custGeom>
              <a:rect b="b" l="l" r="r" t="t"/>
              <a:pathLst>
                <a:path extrusionOk="0" h="915298" w="913634">
                  <a:moveTo>
                    <a:pt x="0" y="0"/>
                  </a:moveTo>
                  <a:lnTo>
                    <a:pt x="913634" y="0"/>
                  </a:lnTo>
                  <a:lnTo>
                    <a:pt x="913634" y="915298"/>
                  </a:lnTo>
                  <a:lnTo>
                    <a:pt x="0" y="915298"/>
                  </a:lnTo>
                  <a:lnTo>
                    <a:pt x="0" y="0"/>
                  </a:lnTo>
                  <a:close/>
                </a:path>
              </a:pathLst>
            </a:custGeom>
            <a:blipFill rotWithShape="1">
              <a:blip r:embed="rId24">
                <a:alphaModFix/>
              </a:blip>
              <a:stretch>
                <a:fillRect b="0" l="0" r="0" t="0"/>
              </a:stretch>
            </a:blipFill>
            <a:ln>
              <a:noFill/>
            </a:ln>
          </p:spPr>
        </p:sp>
        <p:sp>
          <p:nvSpPr>
            <p:cNvPr id="394" name="Google Shape;394;p28"/>
            <p:cNvSpPr/>
            <p:nvPr/>
          </p:nvSpPr>
          <p:spPr>
            <a:xfrm>
              <a:off x="1665065" y="3385578"/>
              <a:ext cx="915298" cy="915298"/>
            </a:xfrm>
            <a:custGeom>
              <a:rect b="b" l="l" r="r" t="t"/>
              <a:pathLst>
                <a:path extrusionOk="0" h="915298" w="915298">
                  <a:moveTo>
                    <a:pt x="0" y="0"/>
                  </a:moveTo>
                  <a:lnTo>
                    <a:pt x="915298" y="0"/>
                  </a:lnTo>
                  <a:lnTo>
                    <a:pt x="915298" y="915298"/>
                  </a:lnTo>
                  <a:lnTo>
                    <a:pt x="0" y="915298"/>
                  </a:lnTo>
                  <a:lnTo>
                    <a:pt x="0" y="0"/>
                  </a:lnTo>
                  <a:close/>
                </a:path>
              </a:pathLst>
            </a:custGeom>
            <a:blipFill rotWithShape="1">
              <a:blip r:embed="rId25">
                <a:alphaModFix/>
              </a:blip>
              <a:stretch>
                <a:fillRect b="0" l="0" r="0" t="0"/>
              </a:stretch>
            </a:blipFill>
            <a:ln>
              <a:noFill/>
            </a:ln>
          </p:spPr>
        </p:sp>
        <p:sp>
          <p:nvSpPr>
            <p:cNvPr id="395" name="Google Shape;395;p28"/>
            <p:cNvSpPr/>
            <p:nvPr/>
          </p:nvSpPr>
          <p:spPr>
            <a:xfrm>
              <a:off x="6676585" y="5092854"/>
              <a:ext cx="1003119" cy="791552"/>
            </a:xfrm>
            <a:custGeom>
              <a:rect b="b" l="l" r="r" t="t"/>
              <a:pathLst>
                <a:path extrusionOk="0" h="791552" w="1003119">
                  <a:moveTo>
                    <a:pt x="0" y="0"/>
                  </a:moveTo>
                  <a:lnTo>
                    <a:pt x="1003119" y="0"/>
                  </a:lnTo>
                  <a:lnTo>
                    <a:pt x="1003119" y="791552"/>
                  </a:lnTo>
                  <a:lnTo>
                    <a:pt x="0" y="791552"/>
                  </a:lnTo>
                  <a:lnTo>
                    <a:pt x="0" y="0"/>
                  </a:lnTo>
                  <a:close/>
                </a:path>
              </a:pathLst>
            </a:custGeom>
            <a:blipFill rotWithShape="1">
              <a:blip r:embed="rId26">
                <a:alphaModFix/>
              </a:blip>
              <a:stretch>
                <a:fillRect b="0" l="0" r="0" t="0"/>
              </a:stretch>
            </a:blipFill>
            <a:ln>
              <a:noFill/>
            </a:ln>
          </p:spPr>
        </p:sp>
        <p:sp>
          <p:nvSpPr>
            <p:cNvPr id="396" name="Google Shape;396;p28"/>
            <p:cNvSpPr/>
            <p:nvPr/>
          </p:nvSpPr>
          <p:spPr>
            <a:xfrm>
              <a:off x="5139080" y="5130054"/>
              <a:ext cx="1034532" cy="622600"/>
            </a:xfrm>
            <a:custGeom>
              <a:rect b="b" l="l" r="r" t="t"/>
              <a:pathLst>
                <a:path extrusionOk="0" h="622600" w="1034532">
                  <a:moveTo>
                    <a:pt x="0" y="0"/>
                  </a:moveTo>
                  <a:lnTo>
                    <a:pt x="1034532" y="0"/>
                  </a:lnTo>
                  <a:lnTo>
                    <a:pt x="1034532" y="622600"/>
                  </a:lnTo>
                  <a:lnTo>
                    <a:pt x="0" y="622600"/>
                  </a:lnTo>
                  <a:lnTo>
                    <a:pt x="0" y="0"/>
                  </a:lnTo>
                  <a:close/>
                </a:path>
              </a:pathLst>
            </a:custGeom>
            <a:blipFill rotWithShape="1">
              <a:blip r:embed="rId27">
                <a:alphaModFix/>
              </a:blip>
              <a:stretch>
                <a:fillRect b="0" l="0" r="0" t="0"/>
              </a:stretch>
            </a:blipFill>
            <a:ln>
              <a:noFill/>
            </a:ln>
          </p:spPr>
        </p:sp>
        <p:sp>
          <p:nvSpPr>
            <p:cNvPr id="397" name="Google Shape;397;p28"/>
            <p:cNvSpPr/>
            <p:nvPr/>
          </p:nvSpPr>
          <p:spPr>
            <a:xfrm>
              <a:off x="2703309" y="5034948"/>
              <a:ext cx="851272" cy="907363"/>
            </a:xfrm>
            <a:custGeom>
              <a:rect b="b" l="l" r="r" t="t"/>
              <a:pathLst>
                <a:path extrusionOk="0" h="907363" w="851272">
                  <a:moveTo>
                    <a:pt x="0" y="0"/>
                  </a:moveTo>
                  <a:lnTo>
                    <a:pt x="851272" y="0"/>
                  </a:lnTo>
                  <a:lnTo>
                    <a:pt x="851272" y="907364"/>
                  </a:lnTo>
                  <a:lnTo>
                    <a:pt x="0" y="907364"/>
                  </a:lnTo>
                  <a:lnTo>
                    <a:pt x="0" y="0"/>
                  </a:lnTo>
                  <a:close/>
                </a:path>
              </a:pathLst>
            </a:custGeom>
            <a:blipFill rotWithShape="1">
              <a:blip r:embed="rId28">
                <a:alphaModFix/>
              </a:blip>
              <a:stretch>
                <a:fillRect b="0" l="0" r="0" t="0"/>
              </a:stretch>
            </a:blipFill>
            <a:ln>
              <a:noFill/>
            </a:ln>
          </p:spPr>
        </p:sp>
        <p:sp>
          <p:nvSpPr>
            <p:cNvPr id="398" name="Google Shape;398;p28"/>
            <p:cNvSpPr/>
            <p:nvPr/>
          </p:nvSpPr>
          <p:spPr>
            <a:xfrm>
              <a:off x="4057554" y="5045578"/>
              <a:ext cx="578553" cy="791552"/>
            </a:xfrm>
            <a:custGeom>
              <a:rect b="b" l="l" r="r" t="t"/>
              <a:pathLst>
                <a:path extrusionOk="0" h="791552" w="578553">
                  <a:moveTo>
                    <a:pt x="0" y="0"/>
                  </a:moveTo>
                  <a:lnTo>
                    <a:pt x="578553" y="0"/>
                  </a:lnTo>
                  <a:lnTo>
                    <a:pt x="578553" y="791552"/>
                  </a:lnTo>
                  <a:lnTo>
                    <a:pt x="0" y="791552"/>
                  </a:lnTo>
                  <a:lnTo>
                    <a:pt x="0" y="0"/>
                  </a:lnTo>
                  <a:close/>
                </a:path>
              </a:pathLst>
            </a:custGeom>
            <a:blipFill rotWithShape="1">
              <a:blip r:embed="rId29">
                <a:alphaModFix/>
              </a:blip>
              <a:stretch>
                <a:fillRect b="0" l="0" r="0" t="0"/>
              </a:stretch>
            </a:blipFill>
            <a:ln>
              <a:noFill/>
            </a:ln>
          </p:spPr>
        </p:sp>
        <p:sp>
          <p:nvSpPr>
            <p:cNvPr id="399" name="Google Shape;399;p28"/>
            <p:cNvSpPr/>
            <p:nvPr/>
          </p:nvSpPr>
          <p:spPr>
            <a:xfrm>
              <a:off x="1536194" y="5034948"/>
              <a:ext cx="661550" cy="907363"/>
            </a:xfrm>
            <a:custGeom>
              <a:rect b="b" l="l" r="r" t="t"/>
              <a:pathLst>
                <a:path extrusionOk="0" h="907363" w="661550">
                  <a:moveTo>
                    <a:pt x="0" y="0"/>
                  </a:moveTo>
                  <a:lnTo>
                    <a:pt x="661551" y="0"/>
                  </a:lnTo>
                  <a:lnTo>
                    <a:pt x="661551" y="907364"/>
                  </a:lnTo>
                  <a:lnTo>
                    <a:pt x="0" y="907364"/>
                  </a:lnTo>
                  <a:lnTo>
                    <a:pt x="0" y="0"/>
                  </a:lnTo>
                  <a:close/>
                </a:path>
              </a:pathLst>
            </a:custGeom>
            <a:blipFill rotWithShape="1">
              <a:blip r:embed="rId30">
                <a:alphaModFix/>
              </a:blip>
              <a:stretch>
                <a:fillRect b="0" l="0" r="0" t="0"/>
              </a:stretch>
            </a:blipFill>
            <a:ln>
              <a:noFill/>
            </a:ln>
          </p:spPr>
        </p:sp>
        <p:sp>
          <p:nvSpPr>
            <p:cNvPr id="400" name="Google Shape;400;p28"/>
            <p:cNvSpPr/>
            <p:nvPr/>
          </p:nvSpPr>
          <p:spPr>
            <a:xfrm>
              <a:off x="9482385"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1">
                <a:alphaModFix/>
              </a:blip>
              <a:stretch>
                <a:fillRect b="0" l="0" r="0" t="0"/>
              </a:stretch>
            </a:blipFill>
            <a:ln>
              <a:noFill/>
            </a:ln>
          </p:spPr>
        </p:sp>
        <p:sp>
          <p:nvSpPr>
            <p:cNvPr id="401" name="Google Shape;401;p28"/>
            <p:cNvSpPr/>
            <p:nvPr/>
          </p:nvSpPr>
          <p:spPr>
            <a:xfrm>
              <a:off x="8186564" y="5092854"/>
              <a:ext cx="791552" cy="791552"/>
            </a:xfrm>
            <a:custGeom>
              <a:rect b="b" l="l" r="r" t="t"/>
              <a:pathLst>
                <a:path extrusionOk="0" h="791552" w="791552">
                  <a:moveTo>
                    <a:pt x="0" y="0"/>
                  </a:moveTo>
                  <a:lnTo>
                    <a:pt x="791552" y="0"/>
                  </a:lnTo>
                  <a:lnTo>
                    <a:pt x="791552" y="791552"/>
                  </a:lnTo>
                  <a:lnTo>
                    <a:pt x="0" y="791552"/>
                  </a:lnTo>
                  <a:lnTo>
                    <a:pt x="0" y="0"/>
                  </a:lnTo>
                  <a:close/>
                </a:path>
              </a:pathLst>
            </a:custGeom>
            <a:blipFill rotWithShape="1">
              <a:blip r:embed="rId32">
                <a:alphaModFix/>
              </a:blip>
              <a:stretch>
                <a:fillRect b="0" l="0" r="0" t="0"/>
              </a:stretch>
            </a:blipFill>
            <a:ln>
              <a:noFill/>
            </a:ln>
          </p:spPr>
        </p:sp>
        <p:sp>
          <p:nvSpPr>
            <p:cNvPr id="402" name="Google Shape;402;p28"/>
            <p:cNvSpPr/>
            <p:nvPr/>
          </p:nvSpPr>
          <p:spPr>
            <a:xfrm>
              <a:off x="6643" y="4983705"/>
              <a:ext cx="1025283" cy="915298"/>
            </a:xfrm>
            <a:custGeom>
              <a:rect b="b" l="l" r="r" t="t"/>
              <a:pathLst>
                <a:path extrusionOk="0" h="915298" w="1025283">
                  <a:moveTo>
                    <a:pt x="0" y="0"/>
                  </a:moveTo>
                  <a:lnTo>
                    <a:pt x="1025283" y="0"/>
                  </a:lnTo>
                  <a:lnTo>
                    <a:pt x="1025283" y="915298"/>
                  </a:lnTo>
                  <a:lnTo>
                    <a:pt x="0" y="915298"/>
                  </a:lnTo>
                  <a:lnTo>
                    <a:pt x="0" y="0"/>
                  </a:lnTo>
                  <a:close/>
                </a:path>
              </a:pathLst>
            </a:custGeom>
            <a:blipFill rotWithShape="1">
              <a:blip r:embed="rId33">
                <a:alphaModFix/>
              </a:blip>
              <a:stretch>
                <a:fillRect b="0" l="0" r="0" t="0"/>
              </a:stretch>
            </a:blipFill>
            <a:ln>
              <a:noFill/>
            </a:ln>
          </p:spPr>
        </p:sp>
        <p:sp>
          <p:nvSpPr>
            <p:cNvPr id="403" name="Google Shape;403;p28"/>
            <p:cNvSpPr/>
            <p:nvPr/>
          </p:nvSpPr>
          <p:spPr>
            <a:xfrm>
              <a:off x="9287756" y="6787733"/>
              <a:ext cx="783600" cy="896008"/>
            </a:xfrm>
            <a:custGeom>
              <a:rect b="b" l="l" r="r" t="t"/>
              <a:pathLst>
                <a:path extrusionOk="0" h="896008" w="783600">
                  <a:moveTo>
                    <a:pt x="0" y="0"/>
                  </a:moveTo>
                  <a:lnTo>
                    <a:pt x="783600" y="0"/>
                  </a:lnTo>
                  <a:lnTo>
                    <a:pt x="783600" y="896008"/>
                  </a:lnTo>
                  <a:lnTo>
                    <a:pt x="0" y="896008"/>
                  </a:lnTo>
                  <a:lnTo>
                    <a:pt x="0" y="0"/>
                  </a:lnTo>
                  <a:close/>
                </a:path>
              </a:pathLst>
            </a:custGeom>
            <a:blipFill rotWithShape="1">
              <a:blip r:embed="rId34">
                <a:alphaModFix/>
              </a:blip>
              <a:stretch>
                <a:fillRect b="0" l="0" r="0" t="0"/>
              </a:stretch>
            </a:blipFill>
            <a:ln>
              <a:noFill/>
            </a:ln>
          </p:spPr>
        </p:sp>
        <p:sp>
          <p:nvSpPr>
            <p:cNvPr id="404" name="Google Shape;404;p28"/>
            <p:cNvSpPr/>
            <p:nvPr/>
          </p:nvSpPr>
          <p:spPr>
            <a:xfrm>
              <a:off x="7736603" y="6905549"/>
              <a:ext cx="943394" cy="660376"/>
            </a:xfrm>
            <a:custGeom>
              <a:rect b="b" l="l" r="r" t="t"/>
              <a:pathLst>
                <a:path extrusionOk="0" h="660376" w="943394">
                  <a:moveTo>
                    <a:pt x="0" y="0"/>
                  </a:moveTo>
                  <a:lnTo>
                    <a:pt x="943394" y="0"/>
                  </a:lnTo>
                  <a:lnTo>
                    <a:pt x="943394" y="660376"/>
                  </a:lnTo>
                  <a:lnTo>
                    <a:pt x="0" y="660376"/>
                  </a:lnTo>
                  <a:lnTo>
                    <a:pt x="0" y="0"/>
                  </a:lnTo>
                  <a:close/>
                </a:path>
              </a:pathLst>
            </a:custGeom>
            <a:blipFill rotWithShape="1">
              <a:blip r:embed="rId35">
                <a:alphaModFix/>
              </a:blip>
              <a:stretch>
                <a:fillRect b="0" l="0" r="0" t="0"/>
              </a:stretch>
            </a:blipFill>
            <a:ln>
              <a:noFill/>
            </a:ln>
          </p:spPr>
        </p:sp>
        <p:sp>
          <p:nvSpPr>
            <p:cNvPr id="405" name="Google Shape;405;p28"/>
            <p:cNvSpPr/>
            <p:nvPr/>
          </p:nvSpPr>
          <p:spPr>
            <a:xfrm>
              <a:off x="6313435" y="6905549"/>
              <a:ext cx="807126" cy="660376"/>
            </a:xfrm>
            <a:custGeom>
              <a:rect b="b" l="l" r="r" t="t"/>
              <a:pathLst>
                <a:path extrusionOk="0" h="660376" w="807126">
                  <a:moveTo>
                    <a:pt x="0" y="0"/>
                  </a:moveTo>
                  <a:lnTo>
                    <a:pt x="807126" y="0"/>
                  </a:lnTo>
                  <a:lnTo>
                    <a:pt x="807126" y="660376"/>
                  </a:lnTo>
                  <a:lnTo>
                    <a:pt x="0" y="660376"/>
                  </a:lnTo>
                  <a:lnTo>
                    <a:pt x="0" y="0"/>
                  </a:lnTo>
                  <a:close/>
                </a:path>
              </a:pathLst>
            </a:custGeom>
            <a:blipFill rotWithShape="1">
              <a:blip r:embed="rId36">
                <a:alphaModFix/>
              </a:blip>
              <a:stretch>
                <a:fillRect b="0" l="0" r="0" t="0"/>
              </a:stretch>
            </a:blipFill>
            <a:ln>
              <a:noFill/>
            </a:ln>
          </p:spPr>
        </p:sp>
        <p:sp>
          <p:nvSpPr>
            <p:cNvPr id="406" name="Google Shape;406;p28"/>
            <p:cNvSpPr/>
            <p:nvPr/>
          </p:nvSpPr>
          <p:spPr>
            <a:xfrm>
              <a:off x="3986279" y="6787733"/>
              <a:ext cx="451262" cy="896008"/>
            </a:xfrm>
            <a:custGeom>
              <a:rect b="b" l="l" r="r" t="t"/>
              <a:pathLst>
                <a:path extrusionOk="0" h="896008" w="451262">
                  <a:moveTo>
                    <a:pt x="0" y="0"/>
                  </a:moveTo>
                  <a:lnTo>
                    <a:pt x="451262" y="0"/>
                  </a:lnTo>
                  <a:lnTo>
                    <a:pt x="451262" y="896008"/>
                  </a:lnTo>
                  <a:lnTo>
                    <a:pt x="0" y="896008"/>
                  </a:lnTo>
                  <a:lnTo>
                    <a:pt x="0" y="0"/>
                  </a:lnTo>
                  <a:close/>
                </a:path>
              </a:pathLst>
            </a:custGeom>
            <a:blipFill rotWithShape="1">
              <a:blip r:embed="rId37">
                <a:alphaModFix/>
              </a:blip>
              <a:stretch>
                <a:fillRect b="0" l="0" r="0" t="0"/>
              </a:stretch>
            </a:blipFill>
            <a:ln>
              <a:noFill/>
            </a:ln>
          </p:spPr>
        </p:sp>
        <p:sp>
          <p:nvSpPr>
            <p:cNvPr id="407" name="Google Shape;407;p28"/>
            <p:cNvSpPr/>
            <p:nvPr/>
          </p:nvSpPr>
          <p:spPr>
            <a:xfrm>
              <a:off x="5045300" y="6905549"/>
              <a:ext cx="660376" cy="660376"/>
            </a:xfrm>
            <a:custGeom>
              <a:rect b="b" l="l" r="r" t="t"/>
              <a:pathLst>
                <a:path extrusionOk="0" h="660376" w="660376">
                  <a:moveTo>
                    <a:pt x="0" y="0"/>
                  </a:moveTo>
                  <a:lnTo>
                    <a:pt x="660376" y="0"/>
                  </a:lnTo>
                  <a:lnTo>
                    <a:pt x="660376" y="660376"/>
                  </a:lnTo>
                  <a:lnTo>
                    <a:pt x="0" y="660376"/>
                  </a:lnTo>
                  <a:lnTo>
                    <a:pt x="0" y="0"/>
                  </a:lnTo>
                  <a:close/>
                </a:path>
              </a:pathLst>
            </a:custGeom>
            <a:blipFill rotWithShape="1">
              <a:blip r:embed="rId38">
                <a:alphaModFix/>
              </a:blip>
              <a:stretch>
                <a:fillRect b="0" l="0" r="0" t="0"/>
              </a:stretch>
            </a:blipFill>
            <a:ln>
              <a:noFill/>
            </a:ln>
          </p:spPr>
        </p:sp>
        <p:sp>
          <p:nvSpPr>
            <p:cNvPr id="408" name="Google Shape;408;p28"/>
            <p:cNvSpPr/>
            <p:nvPr/>
          </p:nvSpPr>
          <p:spPr>
            <a:xfrm>
              <a:off x="0" y="6707249"/>
              <a:ext cx="568845" cy="1056975"/>
            </a:xfrm>
            <a:custGeom>
              <a:rect b="b" l="l" r="r" t="t"/>
              <a:pathLst>
                <a:path extrusionOk="0" h="1056975" w="568845">
                  <a:moveTo>
                    <a:pt x="0" y="0"/>
                  </a:moveTo>
                  <a:lnTo>
                    <a:pt x="568845" y="0"/>
                  </a:lnTo>
                  <a:lnTo>
                    <a:pt x="568845" y="1056976"/>
                  </a:lnTo>
                  <a:lnTo>
                    <a:pt x="0" y="1056976"/>
                  </a:lnTo>
                  <a:lnTo>
                    <a:pt x="0" y="0"/>
                  </a:lnTo>
                  <a:close/>
                </a:path>
              </a:pathLst>
            </a:custGeom>
            <a:blipFill rotWithShape="1">
              <a:blip r:embed="rId39">
                <a:alphaModFix/>
              </a:blip>
              <a:stretch>
                <a:fillRect b="0" l="0" r="0" t="0"/>
              </a:stretch>
            </a:blipFill>
            <a:ln>
              <a:noFill/>
            </a:ln>
          </p:spPr>
        </p:sp>
        <p:sp>
          <p:nvSpPr>
            <p:cNvPr id="409" name="Google Shape;409;p28"/>
            <p:cNvSpPr/>
            <p:nvPr/>
          </p:nvSpPr>
          <p:spPr>
            <a:xfrm>
              <a:off x="1178260" y="6707249"/>
              <a:ext cx="818675" cy="1056975"/>
            </a:xfrm>
            <a:custGeom>
              <a:rect b="b" l="l" r="r" t="t"/>
              <a:pathLst>
                <a:path extrusionOk="0" h="1056975" w="818675">
                  <a:moveTo>
                    <a:pt x="0" y="0"/>
                  </a:moveTo>
                  <a:lnTo>
                    <a:pt x="818676" y="0"/>
                  </a:lnTo>
                  <a:lnTo>
                    <a:pt x="818676" y="1056976"/>
                  </a:lnTo>
                  <a:lnTo>
                    <a:pt x="0" y="1056976"/>
                  </a:lnTo>
                  <a:lnTo>
                    <a:pt x="0" y="0"/>
                  </a:lnTo>
                  <a:close/>
                </a:path>
              </a:pathLst>
            </a:custGeom>
            <a:blipFill rotWithShape="1">
              <a:blip r:embed="rId40">
                <a:alphaModFix/>
              </a:blip>
              <a:stretch>
                <a:fillRect b="0" l="0" r="0" t="0"/>
              </a:stretch>
            </a:blipFill>
            <a:ln>
              <a:noFill/>
            </a:ln>
          </p:spPr>
        </p:sp>
        <p:sp>
          <p:nvSpPr>
            <p:cNvPr id="410" name="Google Shape;410;p28"/>
            <p:cNvSpPr/>
            <p:nvPr/>
          </p:nvSpPr>
          <p:spPr>
            <a:xfrm>
              <a:off x="2604695" y="6787733"/>
              <a:ext cx="773825" cy="896008"/>
            </a:xfrm>
            <a:custGeom>
              <a:rect b="b" l="l" r="r" t="t"/>
              <a:pathLst>
                <a:path extrusionOk="0" h="896008" w="773825">
                  <a:moveTo>
                    <a:pt x="0" y="0"/>
                  </a:moveTo>
                  <a:lnTo>
                    <a:pt x="773825" y="0"/>
                  </a:lnTo>
                  <a:lnTo>
                    <a:pt x="773825" y="896008"/>
                  </a:lnTo>
                  <a:lnTo>
                    <a:pt x="0" y="896008"/>
                  </a:lnTo>
                  <a:lnTo>
                    <a:pt x="0" y="0"/>
                  </a:lnTo>
                  <a:close/>
                </a:path>
              </a:pathLst>
            </a:custGeom>
            <a:blipFill rotWithShape="1">
              <a:blip r:embed="rId41">
                <a:alphaModFix/>
              </a:blip>
              <a:stretch>
                <a:fillRect b="0" l="0" r="0" t="0"/>
              </a:stretch>
            </a:blipFill>
            <a:ln>
              <a:noFill/>
            </a:ln>
          </p:spPr>
        </p:sp>
      </p:grpSp>
      <p:sp>
        <p:nvSpPr>
          <p:cNvPr id="411" name="Google Shape;411;p28"/>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 sz="600" u="none" cap="none" strike="noStrike">
                <a:solidFill>
                  <a:srgbClr val="890000"/>
                </a:solidFill>
                <a:latin typeface="Arial"/>
                <a:ea typeface="Arial"/>
                <a:cs typeface="Arial"/>
                <a:sym typeface="Arial"/>
              </a:rPr>
              <a:t>DON'T FORGET TO DELETE THIS PAGE BEFORE PRESENTING. </a:t>
            </a:r>
            <a:endParaRPr sz="700"/>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72" name="Shape 72"/>
        <p:cNvGrpSpPr/>
        <p:nvPr/>
      </p:nvGrpSpPr>
      <p:grpSpPr>
        <a:xfrm>
          <a:off x="0" y="0"/>
          <a:ext cx="0" cy="0"/>
          <a:chOff x="0" y="0"/>
          <a:chExt cx="0" cy="0"/>
        </a:xfrm>
      </p:grpSpPr>
      <p:sp>
        <p:nvSpPr>
          <p:cNvPr id="73" name="Google Shape;73;p11"/>
          <p:cNvSpPr txBox="1"/>
          <p:nvPr/>
        </p:nvSpPr>
        <p:spPr>
          <a:xfrm>
            <a:off x="346386" y="590531"/>
            <a:ext cx="8451229" cy="799866"/>
          </a:xfrm>
          <a:prstGeom prst="rect">
            <a:avLst/>
          </a:prstGeom>
          <a:noFill/>
          <a:ln>
            <a:noFill/>
          </a:ln>
        </p:spPr>
        <p:txBody>
          <a:bodyPr anchorCtr="0" anchor="t" bIns="0" lIns="0" spcFirstLastPara="1" rIns="0" wrap="square" tIns="0">
            <a:spAutoFit/>
          </a:bodyPr>
          <a:lstStyle/>
          <a:p>
            <a:pPr indent="0" lvl="0" marL="0" marR="0" rtl="0" algn="ctr">
              <a:lnSpc>
                <a:spcPct val="127005"/>
              </a:lnSpc>
              <a:spcBef>
                <a:spcPts val="0"/>
              </a:spcBef>
              <a:spcAft>
                <a:spcPts val="0"/>
              </a:spcAft>
              <a:buNone/>
            </a:pPr>
            <a:r>
              <a:rPr b="0" i="0" lang="en" sz="5000" u="none" cap="none" strike="noStrike">
                <a:solidFill>
                  <a:srgbClr val="3B3437"/>
                </a:solidFill>
                <a:latin typeface="Marcellus"/>
                <a:ea typeface="Marcellus"/>
                <a:cs typeface="Marcellus"/>
                <a:sym typeface="Marcellus"/>
              </a:rPr>
              <a:t>Table Of Contents</a:t>
            </a:r>
            <a:endParaRPr sz="700"/>
          </a:p>
        </p:txBody>
      </p:sp>
      <p:grpSp>
        <p:nvGrpSpPr>
          <p:cNvPr id="74" name="Google Shape;74;p11"/>
          <p:cNvGrpSpPr/>
          <p:nvPr/>
        </p:nvGrpSpPr>
        <p:grpSpPr>
          <a:xfrm>
            <a:off x="1543161" y="2283997"/>
            <a:ext cx="6057680" cy="1677921"/>
            <a:chOff x="0" y="-104775"/>
            <a:chExt cx="16153812" cy="4474456"/>
          </a:xfrm>
        </p:grpSpPr>
        <p:sp>
          <p:nvSpPr>
            <p:cNvPr id="75" name="Google Shape;75;p11"/>
            <p:cNvSpPr txBox="1"/>
            <p:nvPr/>
          </p:nvSpPr>
          <p:spPr>
            <a:xfrm>
              <a:off x="0" y="-104775"/>
              <a:ext cx="8076906"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Write an agenda here.</a:t>
              </a:r>
              <a:endParaRPr sz="700"/>
            </a:p>
          </p:txBody>
        </p:sp>
        <p:sp>
          <p:nvSpPr>
            <p:cNvPr id="76" name="Google Shape;76;p11"/>
            <p:cNvSpPr txBox="1"/>
            <p:nvPr/>
          </p:nvSpPr>
          <p:spPr>
            <a:xfrm>
              <a:off x="0" y="1525499"/>
              <a:ext cx="8076906"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Write an agenda here.</a:t>
              </a:r>
              <a:endParaRPr sz="700"/>
            </a:p>
          </p:txBody>
        </p:sp>
        <p:sp>
          <p:nvSpPr>
            <p:cNvPr id="77" name="Google Shape;77;p11"/>
            <p:cNvSpPr txBox="1"/>
            <p:nvPr/>
          </p:nvSpPr>
          <p:spPr>
            <a:xfrm>
              <a:off x="0" y="3155773"/>
              <a:ext cx="8076906"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Write an agenda here.</a:t>
              </a:r>
              <a:endParaRPr sz="700"/>
            </a:p>
          </p:txBody>
        </p:sp>
        <p:sp>
          <p:nvSpPr>
            <p:cNvPr id="78" name="Google Shape;78;p11"/>
            <p:cNvSpPr txBox="1"/>
            <p:nvPr/>
          </p:nvSpPr>
          <p:spPr>
            <a:xfrm>
              <a:off x="8076906" y="-104775"/>
              <a:ext cx="8076906"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Write an agenda here.</a:t>
              </a:r>
              <a:endParaRPr sz="700"/>
            </a:p>
          </p:txBody>
        </p:sp>
        <p:sp>
          <p:nvSpPr>
            <p:cNvPr id="79" name="Google Shape;79;p11"/>
            <p:cNvSpPr txBox="1"/>
            <p:nvPr/>
          </p:nvSpPr>
          <p:spPr>
            <a:xfrm>
              <a:off x="8076906" y="1525499"/>
              <a:ext cx="8076906"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Write an agenda here.</a:t>
              </a:r>
              <a:endParaRPr sz="700"/>
            </a:p>
          </p:txBody>
        </p:sp>
        <p:sp>
          <p:nvSpPr>
            <p:cNvPr id="80" name="Google Shape;80;p11"/>
            <p:cNvSpPr txBox="1"/>
            <p:nvPr/>
          </p:nvSpPr>
          <p:spPr>
            <a:xfrm>
              <a:off x="8076906" y="3155773"/>
              <a:ext cx="8076906" cy="1213908"/>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Write an agenda here.</a:t>
              </a:r>
              <a:endParaRPr sz="700"/>
            </a:p>
          </p:txBody>
        </p:sp>
      </p:grpSp>
      <p:sp>
        <p:nvSpPr>
          <p:cNvPr id="81" name="Google Shape;81;p11"/>
          <p:cNvSpPr/>
          <p:nvPr/>
        </p:nvSpPr>
        <p:spPr>
          <a:xfrm>
            <a:off x="-4366324" y="-494010"/>
            <a:ext cx="6131520" cy="6131520"/>
          </a:xfrm>
          <a:custGeom>
            <a:rect b="b" l="l" r="r" t="t"/>
            <a:pathLst>
              <a:path extrusionOk="0" h="12263040" w="12263040">
                <a:moveTo>
                  <a:pt x="0" y="0"/>
                </a:moveTo>
                <a:lnTo>
                  <a:pt x="12263040" y="0"/>
                </a:lnTo>
                <a:lnTo>
                  <a:pt x="12263040" y="12263040"/>
                </a:lnTo>
                <a:lnTo>
                  <a:pt x="0" y="12263040"/>
                </a:lnTo>
                <a:lnTo>
                  <a:pt x="0" y="0"/>
                </a:lnTo>
                <a:close/>
              </a:path>
            </a:pathLst>
          </a:custGeom>
          <a:blipFill rotWithShape="1">
            <a:blip r:embed="rId3">
              <a:alphaModFix/>
            </a:blip>
            <a:stretch>
              <a:fillRect b="0" l="0" r="0" t="0"/>
            </a:stretch>
          </a:blipFill>
          <a:ln>
            <a:noFill/>
          </a:ln>
        </p:spPr>
      </p:sp>
      <p:sp>
        <p:nvSpPr>
          <p:cNvPr id="82" name="Google Shape;82;p11"/>
          <p:cNvSpPr/>
          <p:nvPr/>
        </p:nvSpPr>
        <p:spPr>
          <a:xfrm>
            <a:off x="7600840" y="-494010"/>
            <a:ext cx="6131520" cy="6131520"/>
          </a:xfrm>
          <a:custGeom>
            <a:rect b="b" l="l" r="r" t="t"/>
            <a:pathLst>
              <a:path extrusionOk="0" h="12263040" w="12263040">
                <a:moveTo>
                  <a:pt x="0" y="0"/>
                </a:moveTo>
                <a:lnTo>
                  <a:pt x="12263041" y="0"/>
                </a:lnTo>
                <a:lnTo>
                  <a:pt x="12263041" y="12263040"/>
                </a:lnTo>
                <a:lnTo>
                  <a:pt x="0" y="12263040"/>
                </a:lnTo>
                <a:lnTo>
                  <a:pt x="0" y="0"/>
                </a:lnTo>
                <a:close/>
              </a:path>
            </a:pathLst>
          </a:custGeom>
          <a:blipFill rotWithShape="1">
            <a:blip r:embed="rId3">
              <a:alphaModFix/>
            </a:blip>
            <a:stretch>
              <a:fillRect b="0" l="0" r="0" t="0"/>
            </a:stretch>
          </a:blipFill>
          <a:ln>
            <a:noFill/>
          </a:ln>
        </p:spPr>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415" name="Shape 415"/>
        <p:cNvGrpSpPr/>
        <p:nvPr/>
      </p:nvGrpSpPr>
      <p:grpSpPr>
        <a:xfrm>
          <a:off x="0" y="0"/>
          <a:ext cx="0" cy="0"/>
          <a:chOff x="0" y="0"/>
          <a:chExt cx="0" cy="0"/>
        </a:xfrm>
      </p:grpSpPr>
      <p:grpSp>
        <p:nvGrpSpPr>
          <p:cNvPr id="416" name="Google Shape;416;p29"/>
          <p:cNvGrpSpPr/>
          <p:nvPr/>
        </p:nvGrpSpPr>
        <p:grpSpPr>
          <a:xfrm>
            <a:off x="2997636" y="1474472"/>
            <a:ext cx="3148728" cy="1287724"/>
            <a:chOff x="0" y="-19050"/>
            <a:chExt cx="1658589" cy="678307"/>
          </a:xfrm>
        </p:grpSpPr>
        <p:sp>
          <p:nvSpPr>
            <p:cNvPr id="417" name="Google Shape;417;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8" name="Google Shape;418;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9" name="Google Shape;419;p29"/>
          <p:cNvSpPr/>
          <p:nvPr/>
        </p:nvSpPr>
        <p:spPr>
          <a:xfrm>
            <a:off x="3389498" y="1746170"/>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420" name="Google Shape;420;p29"/>
          <p:cNvGrpSpPr/>
          <p:nvPr/>
        </p:nvGrpSpPr>
        <p:grpSpPr>
          <a:xfrm>
            <a:off x="2997636" y="3011780"/>
            <a:ext cx="3148728" cy="1287724"/>
            <a:chOff x="0" y="-19050"/>
            <a:chExt cx="1658589" cy="678307"/>
          </a:xfrm>
        </p:grpSpPr>
        <p:sp>
          <p:nvSpPr>
            <p:cNvPr id="421" name="Google Shape;421;p29"/>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2" name="Google Shape;422;p29"/>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3" name="Google Shape;423;p29"/>
          <p:cNvSpPr txBox="1"/>
          <p:nvPr/>
        </p:nvSpPr>
        <p:spPr>
          <a:xfrm>
            <a:off x="1688740" y="1025309"/>
            <a:ext cx="5766520" cy="168611"/>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This presentation template is free for everyone to use thanks to the following:</a:t>
            </a:r>
            <a:endParaRPr sz="700"/>
          </a:p>
        </p:txBody>
      </p:sp>
      <p:sp>
        <p:nvSpPr>
          <p:cNvPr id="424" name="Google Shape;424;p29"/>
          <p:cNvSpPr txBox="1"/>
          <p:nvPr/>
        </p:nvSpPr>
        <p:spPr>
          <a:xfrm>
            <a:off x="2105002" y="4462219"/>
            <a:ext cx="4933995"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Happy designing!</a:t>
            </a:r>
            <a:endParaRPr sz="700"/>
          </a:p>
        </p:txBody>
      </p:sp>
      <p:sp>
        <p:nvSpPr>
          <p:cNvPr id="425" name="Google Shape;425;p29"/>
          <p:cNvSpPr txBox="1"/>
          <p:nvPr/>
        </p:nvSpPr>
        <p:spPr>
          <a:xfrm>
            <a:off x="2105002" y="2429817"/>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426" name="Google Shape;426;p29"/>
          <p:cNvSpPr txBox="1"/>
          <p:nvPr/>
        </p:nvSpPr>
        <p:spPr>
          <a:xfrm>
            <a:off x="2105002" y="3782071"/>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427" name="Google Shape;427;p29"/>
          <p:cNvSpPr txBox="1"/>
          <p:nvPr/>
        </p:nvSpPr>
        <p:spPr>
          <a:xfrm>
            <a:off x="1595536" y="398453"/>
            <a:ext cx="5952928" cy="536486"/>
          </a:xfrm>
          <a:prstGeom prst="rect">
            <a:avLst/>
          </a:prstGeom>
          <a:noFill/>
          <a:ln>
            <a:noFill/>
          </a:ln>
        </p:spPr>
        <p:txBody>
          <a:bodyPr anchorCtr="0" anchor="t" bIns="0" lIns="0" spcFirstLastPara="1" rIns="0" wrap="square" tIns="0">
            <a:spAutoFit/>
          </a:bodyPr>
          <a:lstStyle/>
          <a:p>
            <a:pPr indent="0" lvl="0" marL="0" marR="0" rtl="0" algn="ctr">
              <a:lnSpc>
                <a:spcPct val="127004"/>
              </a:lnSpc>
              <a:spcBef>
                <a:spcPts val="0"/>
              </a:spcBef>
              <a:spcAft>
                <a:spcPts val="0"/>
              </a:spcAft>
              <a:buNone/>
            </a:pPr>
            <a:r>
              <a:rPr b="0" i="0" lang="en" sz="3400" u="none" cap="none" strike="noStrike">
                <a:solidFill>
                  <a:srgbClr val="FFFFFF"/>
                </a:solidFill>
                <a:latin typeface="Marcellus"/>
                <a:ea typeface="Marcellus"/>
                <a:cs typeface="Marcellus"/>
                <a:sym typeface="Marcellus"/>
              </a:rPr>
              <a:t>Credits</a:t>
            </a:r>
            <a:endParaRPr sz="700"/>
          </a:p>
        </p:txBody>
      </p:sp>
      <p:sp>
        <p:nvSpPr>
          <p:cNvPr id="428" name="Google Shape;428;p29"/>
          <p:cNvSpPr txBox="1"/>
          <p:nvPr/>
        </p:nvSpPr>
        <p:spPr>
          <a:xfrm>
            <a:off x="3055013" y="3415838"/>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429" name="Google Shape;429;p29"/>
          <p:cNvSpPr/>
          <p:nvPr/>
        </p:nvSpPr>
        <p:spPr>
          <a:xfrm>
            <a:off x="-4959046" y="-787922"/>
            <a:ext cx="9791095" cy="9791095"/>
          </a:xfrm>
          <a:custGeom>
            <a:rect b="b" l="l" r="r" t="t"/>
            <a:pathLst>
              <a:path extrusionOk="0" h="19582190" w="19582190">
                <a:moveTo>
                  <a:pt x="0" y="0"/>
                </a:moveTo>
                <a:lnTo>
                  <a:pt x="19582190" y="0"/>
                </a:lnTo>
                <a:lnTo>
                  <a:pt x="19582190" y="19582190"/>
                </a:lnTo>
                <a:lnTo>
                  <a:pt x="0" y="19582190"/>
                </a:lnTo>
                <a:lnTo>
                  <a:pt x="0" y="0"/>
                </a:lnTo>
                <a:close/>
              </a:path>
            </a:pathLst>
          </a:custGeom>
          <a:blipFill rotWithShape="1">
            <a:blip r:embed="rId4">
              <a:alphaModFix/>
            </a:blip>
            <a:stretch>
              <a:fillRect b="0" l="0" r="0" t="0"/>
            </a:stretch>
          </a:blipFill>
          <a:ln>
            <a:noFill/>
          </a:ln>
        </p:spPr>
      </p:sp>
      <p:sp>
        <p:nvSpPr>
          <p:cNvPr id="430" name="Google Shape;430;p29"/>
          <p:cNvSpPr/>
          <p:nvPr/>
        </p:nvSpPr>
        <p:spPr>
          <a:xfrm>
            <a:off x="7657601" y="-787922"/>
            <a:ext cx="9791095" cy="9791095"/>
          </a:xfrm>
          <a:custGeom>
            <a:rect b="b" l="l" r="r" t="t"/>
            <a:pathLst>
              <a:path extrusionOk="0" h="19582190" w="19582190">
                <a:moveTo>
                  <a:pt x="0" y="0"/>
                </a:moveTo>
                <a:lnTo>
                  <a:pt x="19582190" y="0"/>
                </a:lnTo>
                <a:lnTo>
                  <a:pt x="19582190" y="19582190"/>
                </a:lnTo>
                <a:lnTo>
                  <a:pt x="0" y="19582190"/>
                </a:lnTo>
                <a:lnTo>
                  <a:pt x="0" y="0"/>
                </a:lnTo>
                <a:close/>
              </a:path>
            </a:pathLst>
          </a:custGeom>
          <a:blipFill rotWithShape="1">
            <a:blip r:embed="rId4">
              <a:alphaModFix/>
            </a:blip>
            <a:stretch>
              <a:fillRect b="0" l="0" r="0" t="0"/>
            </a:stretch>
          </a:blipFill>
          <a:ln>
            <a:noFill/>
          </a:ln>
        </p:spPr>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86" name="Shape 86"/>
        <p:cNvGrpSpPr/>
        <p:nvPr/>
      </p:nvGrpSpPr>
      <p:grpSpPr>
        <a:xfrm>
          <a:off x="0" y="0"/>
          <a:ext cx="0" cy="0"/>
          <a:chOff x="0" y="0"/>
          <a:chExt cx="0" cy="0"/>
        </a:xfrm>
      </p:grpSpPr>
      <p:pic>
        <p:nvPicPr>
          <p:cNvPr id="87" name="Google Shape;87;p12"/>
          <p:cNvPicPr preferRelativeResize="0"/>
          <p:nvPr/>
        </p:nvPicPr>
        <p:blipFill rotWithShape="1">
          <a:blip r:embed="rId3">
            <a:alphaModFix/>
          </a:blip>
          <a:srcRect b="0" l="20873" r="26825" t="0"/>
          <a:stretch/>
        </p:blipFill>
        <p:spPr>
          <a:xfrm>
            <a:off x="4571900" y="0"/>
            <a:ext cx="4571899" cy="5143500"/>
          </a:xfrm>
          <a:prstGeom prst="rect">
            <a:avLst/>
          </a:prstGeom>
          <a:noFill/>
          <a:ln>
            <a:noFill/>
          </a:ln>
        </p:spPr>
      </p:pic>
      <p:grpSp>
        <p:nvGrpSpPr>
          <p:cNvPr id="88" name="Google Shape;88;p12"/>
          <p:cNvGrpSpPr/>
          <p:nvPr/>
        </p:nvGrpSpPr>
        <p:grpSpPr>
          <a:xfrm>
            <a:off x="0" y="-72330"/>
            <a:ext cx="4572000" cy="5215830"/>
            <a:chOff x="0" y="-38100"/>
            <a:chExt cx="2408296" cy="2747433"/>
          </a:xfrm>
        </p:grpSpPr>
        <p:sp>
          <p:nvSpPr>
            <p:cNvPr id="89" name="Google Shape;89;p12"/>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3B3831"/>
            </a:solidFill>
            <a:ln>
              <a:noFill/>
            </a:ln>
          </p:spPr>
        </p:sp>
        <p:sp>
          <p:nvSpPr>
            <p:cNvPr id="90" name="Google Shape;90;p12"/>
            <p:cNvSpPr txBox="1"/>
            <p:nvPr/>
          </p:nvSpPr>
          <p:spPr>
            <a:xfrm>
              <a:off x="0" y="-38100"/>
              <a:ext cx="24082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1" name="Google Shape;91;p12"/>
          <p:cNvSpPr/>
          <p:nvPr/>
        </p:nvSpPr>
        <p:spPr>
          <a:xfrm>
            <a:off x="1562306" y="572516"/>
            <a:ext cx="1371015" cy="1371015"/>
          </a:xfrm>
          <a:custGeom>
            <a:rect b="b" l="l" r="r" t="t"/>
            <a:pathLst>
              <a:path extrusionOk="0" h="2742029" w="2742029">
                <a:moveTo>
                  <a:pt x="0" y="0"/>
                </a:moveTo>
                <a:lnTo>
                  <a:pt x="2742029" y="0"/>
                </a:lnTo>
                <a:lnTo>
                  <a:pt x="2742029" y="2742029"/>
                </a:lnTo>
                <a:lnTo>
                  <a:pt x="0" y="2742029"/>
                </a:lnTo>
                <a:lnTo>
                  <a:pt x="0" y="0"/>
                </a:lnTo>
                <a:close/>
              </a:path>
            </a:pathLst>
          </a:custGeom>
          <a:blipFill rotWithShape="1">
            <a:blip r:embed="rId4">
              <a:alphaModFix/>
            </a:blip>
            <a:stretch>
              <a:fillRect b="0" l="0" r="0" t="0"/>
            </a:stretch>
          </a:blipFill>
          <a:ln>
            <a:noFill/>
          </a:ln>
        </p:spPr>
      </p:sp>
      <p:grpSp>
        <p:nvGrpSpPr>
          <p:cNvPr id="92" name="Google Shape;92;p12"/>
          <p:cNvGrpSpPr/>
          <p:nvPr/>
        </p:nvGrpSpPr>
        <p:grpSpPr>
          <a:xfrm>
            <a:off x="1884985" y="895194"/>
            <a:ext cx="725658" cy="725657"/>
            <a:chOff x="0" y="0"/>
            <a:chExt cx="812800" cy="812800"/>
          </a:xfrm>
        </p:grpSpPr>
        <p:sp>
          <p:nvSpPr>
            <p:cNvPr id="93" name="Google Shape;9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83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 name="Google Shape;94;p12"/>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5" name="Google Shape;95;p12"/>
          <p:cNvSpPr txBox="1"/>
          <p:nvPr/>
        </p:nvSpPr>
        <p:spPr>
          <a:xfrm>
            <a:off x="1972692" y="880907"/>
            <a:ext cx="502619" cy="739945"/>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 sz="4400" u="none" cap="none" strike="noStrike">
                <a:solidFill>
                  <a:srgbClr val="D0C5B5"/>
                </a:solidFill>
                <a:latin typeface="Italianno"/>
                <a:ea typeface="Italianno"/>
                <a:cs typeface="Italianno"/>
                <a:sym typeface="Italianno"/>
              </a:rPr>
              <a:t>1.</a:t>
            </a:r>
            <a:endParaRPr sz="700"/>
          </a:p>
        </p:txBody>
      </p:sp>
      <p:sp>
        <p:nvSpPr>
          <p:cNvPr id="96" name="Google Shape;96;p12"/>
          <p:cNvSpPr txBox="1"/>
          <p:nvPr/>
        </p:nvSpPr>
        <p:spPr>
          <a:xfrm>
            <a:off x="158266" y="2191180"/>
            <a:ext cx="41790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000" u="none" cap="none" strike="noStrike">
                <a:solidFill>
                  <a:srgbClr val="B5A791"/>
                </a:solidFill>
                <a:latin typeface="Marcellus"/>
                <a:ea typeface="Marcellus"/>
                <a:cs typeface="Marcellus"/>
                <a:sym typeface="Marcellus"/>
              </a:rPr>
              <a:t>Write an</a:t>
            </a:r>
            <a:endParaRPr sz="700"/>
          </a:p>
          <a:p>
            <a:pPr indent="0" lvl="0" marL="0" marR="0" rtl="0" algn="ctr">
              <a:lnSpc>
                <a:spcPct val="100000"/>
              </a:lnSpc>
              <a:spcBef>
                <a:spcPts val="0"/>
              </a:spcBef>
              <a:spcAft>
                <a:spcPts val="0"/>
              </a:spcAft>
              <a:buNone/>
            </a:pPr>
            <a:r>
              <a:rPr b="0" i="0" lang="en" sz="5000" u="none" cap="none" strike="noStrike">
                <a:solidFill>
                  <a:srgbClr val="B5A791"/>
                </a:solidFill>
                <a:latin typeface="Marcellus"/>
                <a:ea typeface="Marcellus"/>
                <a:cs typeface="Marcellus"/>
                <a:sym typeface="Marcellus"/>
              </a:rPr>
              <a:t>agenda here</a:t>
            </a:r>
            <a:endParaRPr sz="700"/>
          </a:p>
        </p:txBody>
      </p:sp>
      <p:sp>
        <p:nvSpPr>
          <p:cNvPr id="97" name="Google Shape;97;p12"/>
          <p:cNvSpPr txBox="1"/>
          <p:nvPr/>
        </p:nvSpPr>
        <p:spPr>
          <a:xfrm>
            <a:off x="158266" y="4035997"/>
            <a:ext cx="4179094"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Elaborate on what you want to discuss. </a:t>
            </a:r>
            <a:endParaRPr sz="700"/>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101" name="Shape 101"/>
        <p:cNvGrpSpPr/>
        <p:nvPr/>
      </p:nvGrpSpPr>
      <p:grpSpPr>
        <a:xfrm>
          <a:off x="0" y="0"/>
          <a:ext cx="0" cy="0"/>
          <a:chOff x="0" y="0"/>
          <a:chExt cx="0" cy="0"/>
        </a:xfrm>
      </p:grpSpPr>
      <p:sp>
        <p:nvSpPr>
          <p:cNvPr id="102" name="Google Shape;102;p13"/>
          <p:cNvSpPr/>
          <p:nvPr/>
        </p:nvSpPr>
        <p:spPr>
          <a:xfrm>
            <a:off x="-807130" y="-494010"/>
            <a:ext cx="6131520" cy="6131520"/>
          </a:xfrm>
          <a:custGeom>
            <a:rect b="b" l="l" r="r" t="t"/>
            <a:pathLst>
              <a:path extrusionOk="0" h="12263040" w="12263040">
                <a:moveTo>
                  <a:pt x="0" y="0"/>
                </a:moveTo>
                <a:lnTo>
                  <a:pt x="12263040" y="0"/>
                </a:lnTo>
                <a:lnTo>
                  <a:pt x="12263040" y="12263040"/>
                </a:lnTo>
                <a:lnTo>
                  <a:pt x="0" y="12263040"/>
                </a:lnTo>
                <a:lnTo>
                  <a:pt x="0" y="0"/>
                </a:lnTo>
                <a:close/>
              </a:path>
            </a:pathLst>
          </a:custGeom>
          <a:blipFill rotWithShape="1">
            <a:blip r:embed="rId3">
              <a:alphaModFix amt="43000"/>
            </a:blip>
            <a:stretch>
              <a:fillRect b="0" l="0" r="0" t="0"/>
            </a:stretch>
          </a:blipFill>
          <a:ln>
            <a:noFill/>
          </a:ln>
        </p:spPr>
      </p:sp>
      <p:grpSp>
        <p:nvGrpSpPr>
          <p:cNvPr id="103" name="Google Shape;103;p13"/>
          <p:cNvGrpSpPr/>
          <p:nvPr/>
        </p:nvGrpSpPr>
        <p:grpSpPr>
          <a:xfrm>
            <a:off x="486992" y="1263201"/>
            <a:ext cx="3543300" cy="2592096"/>
            <a:chOff x="497900" y="-66675"/>
            <a:chExt cx="9448800" cy="6912254"/>
          </a:xfrm>
        </p:grpSpPr>
        <p:sp>
          <p:nvSpPr>
            <p:cNvPr id="104" name="Google Shape;104;p13"/>
            <p:cNvSpPr txBox="1"/>
            <p:nvPr/>
          </p:nvSpPr>
          <p:spPr>
            <a:xfrm>
              <a:off x="497900" y="-66675"/>
              <a:ext cx="9448800" cy="4104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5000" u="none" cap="none" strike="noStrike">
                  <a:solidFill>
                    <a:srgbClr val="3B3437"/>
                  </a:solidFill>
                  <a:latin typeface="Marcellus"/>
                  <a:ea typeface="Marcellus"/>
                  <a:cs typeface="Marcellus"/>
                  <a:sym typeface="Marcellus"/>
                </a:rPr>
                <a:t>Hello</a:t>
              </a:r>
              <a:endParaRPr sz="700"/>
            </a:p>
            <a:p>
              <a:pPr indent="0" lvl="0" marL="0" marR="0" rtl="0" algn="ctr">
                <a:lnSpc>
                  <a:spcPct val="100000"/>
                </a:lnSpc>
                <a:spcBef>
                  <a:spcPts val="0"/>
                </a:spcBef>
                <a:spcAft>
                  <a:spcPts val="0"/>
                </a:spcAft>
                <a:buNone/>
              </a:pPr>
              <a:r>
                <a:rPr b="0" i="0" lang="en" sz="5000" u="none" cap="none" strike="noStrike">
                  <a:solidFill>
                    <a:srgbClr val="3B3437"/>
                  </a:solidFill>
                  <a:latin typeface="Marcellus"/>
                  <a:ea typeface="Marcellus"/>
                  <a:cs typeface="Marcellus"/>
                  <a:sym typeface="Marcellus"/>
                </a:rPr>
                <a:t>There!</a:t>
              </a:r>
              <a:endParaRPr sz="700"/>
            </a:p>
          </p:txBody>
        </p:sp>
        <p:sp>
          <p:nvSpPr>
            <p:cNvPr id="105" name="Google Shape;105;p13"/>
            <p:cNvSpPr txBox="1"/>
            <p:nvPr/>
          </p:nvSpPr>
          <p:spPr>
            <a:xfrm>
              <a:off x="861098" y="5005299"/>
              <a:ext cx="7726605" cy="1840280"/>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 et consectetur nunc dolor at sapien. Pellentesque auctor vulputate luctus. </a:t>
              </a:r>
              <a:endParaRPr sz="700"/>
            </a:p>
          </p:txBody>
        </p:sp>
      </p:grpSp>
      <p:pic>
        <p:nvPicPr>
          <p:cNvPr id="106" name="Google Shape;106;p13"/>
          <p:cNvPicPr preferRelativeResize="0"/>
          <p:nvPr/>
        </p:nvPicPr>
        <p:blipFill rotWithShape="1">
          <a:blip r:embed="rId4">
            <a:alphaModFix/>
          </a:blip>
          <a:srcRect b="0" l="0" r="0" t="21315"/>
          <a:stretch/>
        </p:blipFill>
        <p:spPr>
          <a:xfrm>
            <a:off x="4490350" y="0"/>
            <a:ext cx="4653652" cy="5143501"/>
          </a:xfrm>
          <a:prstGeom prst="rect">
            <a:avLst/>
          </a:prstGeom>
          <a:noFill/>
          <a:ln>
            <a:noFill/>
          </a:ln>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110" name="Shape 110"/>
        <p:cNvGrpSpPr/>
        <p:nvPr/>
      </p:nvGrpSpPr>
      <p:grpSpPr>
        <a:xfrm>
          <a:off x="0" y="0"/>
          <a:ext cx="0" cy="0"/>
          <a:chOff x="0" y="0"/>
          <a:chExt cx="0" cy="0"/>
        </a:xfrm>
      </p:grpSpPr>
      <p:pic>
        <p:nvPicPr>
          <p:cNvPr id="111" name="Google Shape;111;p14"/>
          <p:cNvPicPr preferRelativeResize="0"/>
          <p:nvPr/>
        </p:nvPicPr>
        <p:blipFill>
          <a:blip r:embed="rId3">
            <a:alphaModFix/>
          </a:blip>
          <a:stretch>
            <a:fillRect/>
          </a:stretch>
        </p:blipFill>
        <p:spPr>
          <a:xfrm>
            <a:off x="2099025" y="1515900"/>
            <a:ext cx="2257675" cy="3264452"/>
          </a:xfrm>
          <a:prstGeom prst="rect">
            <a:avLst/>
          </a:prstGeom>
          <a:noFill/>
          <a:ln>
            <a:noFill/>
          </a:ln>
        </p:spPr>
      </p:pic>
      <p:pic>
        <p:nvPicPr>
          <p:cNvPr id="112" name="Google Shape;112;p14"/>
          <p:cNvPicPr preferRelativeResize="0"/>
          <p:nvPr/>
        </p:nvPicPr>
        <p:blipFill>
          <a:blip r:embed="rId4">
            <a:alphaModFix/>
          </a:blip>
          <a:stretch>
            <a:fillRect/>
          </a:stretch>
        </p:blipFill>
        <p:spPr>
          <a:xfrm>
            <a:off x="4787300" y="1525601"/>
            <a:ext cx="2257675" cy="3264474"/>
          </a:xfrm>
          <a:prstGeom prst="rect">
            <a:avLst/>
          </a:prstGeom>
          <a:noFill/>
          <a:ln>
            <a:noFill/>
          </a:ln>
        </p:spPr>
      </p:pic>
      <p:sp>
        <p:nvSpPr>
          <p:cNvPr id="113" name="Google Shape;113;p14"/>
          <p:cNvSpPr txBox="1"/>
          <p:nvPr/>
        </p:nvSpPr>
        <p:spPr>
          <a:xfrm>
            <a:off x="1223870" y="485775"/>
            <a:ext cx="6696261" cy="670973"/>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 sz="4200" u="none" cap="none" strike="noStrike">
                <a:solidFill>
                  <a:srgbClr val="3B3437"/>
                </a:solidFill>
                <a:latin typeface="Marcellus"/>
                <a:ea typeface="Marcellus"/>
                <a:cs typeface="Marcellus"/>
                <a:sym typeface="Marcellus"/>
              </a:rPr>
              <a:t>Write Your Topic or Idea</a:t>
            </a:r>
            <a:endParaRPr sz="700"/>
          </a:p>
        </p:txBody>
      </p:sp>
      <p:sp>
        <p:nvSpPr>
          <p:cNvPr id="114" name="Google Shape;114;p14"/>
          <p:cNvSpPr txBox="1"/>
          <p:nvPr/>
        </p:nvSpPr>
        <p:spPr>
          <a:xfrm>
            <a:off x="107935" y="2743053"/>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115" name="Google Shape;115;p14"/>
          <p:cNvSpPr txBox="1"/>
          <p:nvPr/>
        </p:nvSpPr>
        <p:spPr>
          <a:xfrm>
            <a:off x="7140227" y="2743053"/>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116" name="Google Shape;116;p14"/>
          <p:cNvSpPr txBox="1"/>
          <p:nvPr/>
        </p:nvSpPr>
        <p:spPr>
          <a:xfrm>
            <a:off x="107935" y="2150916"/>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01. </a:t>
            </a:r>
            <a:endParaRPr sz="700"/>
          </a:p>
        </p:txBody>
      </p:sp>
      <p:sp>
        <p:nvSpPr>
          <p:cNvPr id="117" name="Google Shape;117;p14"/>
          <p:cNvSpPr txBox="1"/>
          <p:nvPr/>
        </p:nvSpPr>
        <p:spPr>
          <a:xfrm>
            <a:off x="7140227" y="2150916"/>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02. </a:t>
            </a:r>
            <a:endParaRPr sz="700"/>
          </a:p>
        </p:txBody>
      </p:sp>
      <p:sp>
        <p:nvSpPr>
          <p:cNvPr id="118" name="Google Shape;118;p14"/>
          <p:cNvSpPr txBox="1"/>
          <p:nvPr/>
        </p:nvSpPr>
        <p:spPr>
          <a:xfrm>
            <a:off x="266452" y="3424156"/>
            <a:ext cx="1579397" cy="344824"/>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a:t>
            </a:r>
            <a:endParaRPr sz="700"/>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want to discuss. </a:t>
            </a:r>
            <a:endParaRPr sz="700"/>
          </a:p>
        </p:txBody>
      </p:sp>
      <p:sp>
        <p:nvSpPr>
          <p:cNvPr id="119" name="Google Shape;119;p14"/>
          <p:cNvSpPr txBox="1"/>
          <p:nvPr/>
        </p:nvSpPr>
        <p:spPr>
          <a:xfrm>
            <a:off x="7298744" y="3424156"/>
            <a:ext cx="1579398" cy="344824"/>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Elaborate on what you</a:t>
            </a:r>
            <a:endParaRPr sz="700"/>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want to discuss. </a:t>
            </a:r>
            <a:endParaRPr sz="700"/>
          </a:p>
        </p:txBody>
      </p:sp>
      <p:sp>
        <p:nvSpPr>
          <p:cNvPr id="120" name="Google Shape;120;p14"/>
          <p:cNvSpPr/>
          <p:nvPr/>
        </p:nvSpPr>
        <p:spPr>
          <a:xfrm>
            <a:off x="-1196114" y="-100290"/>
            <a:ext cx="1871677" cy="1871677"/>
          </a:xfrm>
          <a:custGeom>
            <a:rect b="b" l="l" r="r" t="t"/>
            <a:pathLst>
              <a:path extrusionOk="0" h="3743353" w="3743353">
                <a:moveTo>
                  <a:pt x="0" y="0"/>
                </a:moveTo>
                <a:lnTo>
                  <a:pt x="3743353" y="0"/>
                </a:lnTo>
                <a:lnTo>
                  <a:pt x="3743353" y="3743353"/>
                </a:lnTo>
                <a:lnTo>
                  <a:pt x="0" y="3743353"/>
                </a:lnTo>
                <a:lnTo>
                  <a:pt x="0" y="0"/>
                </a:lnTo>
                <a:close/>
              </a:path>
            </a:pathLst>
          </a:custGeom>
          <a:blipFill rotWithShape="1">
            <a:blip r:embed="rId5">
              <a:alphaModFix/>
            </a:blip>
            <a:stretch>
              <a:fillRect b="0" l="0" r="0" t="0"/>
            </a:stretch>
          </a:blipFill>
          <a:ln>
            <a:noFill/>
          </a:ln>
        </p:spPr>
      </p:sp>
      <p:sp>
        <p:nvSpPr>
          <p:cNvPr id="121" name="Google Shape;121;p14"/>
          <p:cNvSpPr/>
          <p:nvPr/>
        </p:nvSpPr>
        <p:spPr>
          <a:xfrm>
            <a:off x="8467817" y="-100290"/>
            <a:ext cx="1871677" cy="1871677"/>
          </a:xfrm>
          <a:custGeom>
            <a:rect b="b" l="l" r="r" t="t"/>
            <a:pathLst>
              <a:path extrusionOk="0" h="3743353" w="3743353">
                <a:moveTo>
                  <a:pt x="0" y="0"/>
                </a:moveTo>
                <a:lnTo>
                  <a:pt x="3743354" y="0"/>
                </a:lnTo>
                <a:lnTo>
                  <a:pt x="3743354" y="3743353"/>
                </a:lnTo>
                <a:lnTo>
                  <a:pt x="0" y="3743353"/>
                </a:lnTo>
                <a:lnTo>
                  <a:pt x="0" y="0"/>
                </a:lnTo>
                <a:close/>
              </a:path>
            </a:pathLst>
          </a:custGeom>
          <a:blipFill rotWithShape="1">
            <a:blip r:embed="rId5">
              <a:alphaModFix/>
            </a:blip>
            <a:stretch>
              <a:fillRect b="0" l="0" r="0" t="0"/>
            </a:stretch>
          </a:blipFill>
          <a:ln>
            <a:noFill/>
          </a:ln>
        </p:spPr>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125" name="Shape 125"/>
        <p:cNvGrpSpPr/>
        <p:nvPr/>
      </p:nvGrpSpPr>
      <p:grpSpPr>
        <a:xfrm>
          <a:off x="0" y="0"/>
          <a:ext cx="0" cy="0"/>
          <a:chOff x="0" y="0"/>
          <a:chExt cx="0" cy="0"/>
        </a:xfrm>
      </p:grpSpPr>
      <p:pic>
        <p:nvPicPr>
          <p:cNvPr id="126" name="Google Shape;126;p15"/>
          <p:cNvPicPr preferRelativeResize="0"/>
          <p:nvPr/>
        </p:nvPicPr>
        <p:blipFill>
          <a:blip r:embed="rId3">
            <a:alphaModFix/>
          </a:blip>
          <a:stretch>
            <a:fillRect/>
          </a:stretch>
        </p:blipFill>
        <p:spPr>
          <a:xfrm>
            <a:off x="0" y="571"/>
            <a:ext cx="9144003" cy="2897684"/>
          </a:xfrm>
          <a:prstGeom prst="rect">
            <a:avLst/>
          </a:prstGeom>
          <a:noFill/>
          <a:ln>
            <a:noFill/>
          </a:ln>
        </p:spPr>
      </p:pic>
      <p:sp>
        <p:nvSpPr>
          <p:cNvPr id="127" name="Google Shape;127;p15"/>
          <p:cNvSpPr txBox="1"/>
          <p:nvPr/>
        </p:nvSpPr>
        <p:spPr>
          <a:xfrm>
            <a:off x="628506" y="3377260"/>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128" name="Google Shape;128;p15"/>
          <p:cNvSpPr txBox="1"/>
          <p:nvPr/>
        </p:nvSpPr>
        <p:spPr>
          <a:xfrm>
            <a:off x="628506" y="2903581"/>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01. </a:t>
            </a:r>
            <a:endParaRPr sz="700"/>
          </a:p>
        </p:txBody>
      </p:sp>
      <p:sp>
        <p:nvSpPr>
          <p:cNvPr id="129" name="Google Shape;129;p15"/>
          <p:cNvSpPr txBox="1"/>
          <p:nvPr/>
        </p:nvSpPr>
        <p:spPr>
          <a:xfrm>
            <a:off x="523731" y="3893802"/>
            <a:ext cx="2105980" cy="697249"/>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Presentations are tools that can be used as demonstrations, lectures, speeches, reports,  and more. It is mostly presented before an audience.</a:t>
            </a:r>
            <a:endParaRPr sz="700"/>
          </a:p>
        </p:txBody>
      </p:sp>
      <p:sp>
        <p:nvSpPr>
          <p:cNvPr id="130" name="Google Shape;130;p15"/>
          <p:cNvSpPr txBox="1"/>
          <p:nvPr/>
        </p:nvSpPr>
        <p:spPr>
          <a:xfrm>
            <a:off x="3616148" y="3377260"/>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131" name="Google Shape;131;p15"/>
          <p:cNvSpPr txBox="1"/>
          <p:nvPr/>
        </p:nvSpPr>
        <p:spPr>
          <a:xfrm>
            <a:off x="3616148" y="2903581"/>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02. </a:t>
            </a:r>
            <a:endParaRPr sz="700"/>
          </a:p>
        </p:txBody>
      </p:sp>
      <p:sp>
        <p:nvSpPr>
          <p:cNvPr id="132" name="Google Shape;132;p15"/>
          <p:cNvSpPr txBox="1"/>
          <p:nvPr/>
        </p:nvSpPr>
        <p:spPr>
          <a:xfrm>
            <a:off x="3511373" y="3893802"/>
            <a:ext cx="2105980" cy="697249"/>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Presentations are tools that can be used as demonstrations, lectures, speeches, reports,  and more. It is mostly presented before an audience.</a:t>
            </a:r>
            <a:endParaRPr sz="700"/>
          </a:p>
        </p:txBody>
      </p:sp>
      <p:sp>
        <p:nvSpPr>
          <p:cNvPr id="133" name="Google Shape;133;p15"/>
          <p:cNvSpPr txBox="1"/>
          <p:nvPr/>
        </p:nvSpPr>
        <p:spPr>
          <a:xfrm>
            <a:off x="6619064" y="3377260"/>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134" name="Google Shape;134;p15"/>
          <p:cNvSpPr txBox="1"/>
          <p:nvPr/>
        </p:nvSpPr>
        <p:spPr>
          <a:xfrm>
            <a:off x="6619064" y="2903581"/>
            <a:ext cx="1896430"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03. </a:t>
            </a:r>
            <a:endParaRPr sz="700"/>
          </a:p>
        </p:txBody>
      </p:sp>
      <p:sp>
        <p:nvSpPr>
          <p:cNvPr id="135" name="Google Shape;135;p15"/>
          <p:cNvSpPr txBox="1"/>
          <p:nvPr/>
        </p:nvSpPr>
        <p:spPr>
          <a:xfrm>
            <a:off x="6514290" y="3893802"/>
            <a:ext cx="2105980" cy="697249"/>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Presentations are tools that can be used as demonstrations, lectures, speeches, reports,  and more. It is mostly presented before an audience.</a:t>
            </a:r>
            <a:endParaRPr sz="700"/>
          </a:p>
        </p:txBody>
      </p:sp>
      <p:sp>
        <p:nvSpPr>
          <p:cNvPr id="136" name="Google Shape;136;p15"/>
          <p:cNvSpPr/>
          <p:nvPr/>
        </p:nvSpPr>
        <p:spPr>
          <a:xfrm>
            <a:off x="628506" y="4714875"/>
            <a:ext cx="1871677" cy="1871677"/>
          </a:xfrm>
          <a:custGeom>
            <a:rect b="b" l="l" r="r" t="t"/>
            <a:pathLst>
              <a:path extrusionOk="0" h="3743353" w="3743353">
                <a:moveTo>
                  <a:pt x="0" y="0"/>
                </a:moveTo>
                <a:lnTo>
                  <a:pt x="3743353" y="0"/>
                </a:lnTo>
                <a:lnTo>
                  <a:pt x="3743353" y="3743353"/>
                </a:lnTo>
                <a:lnTo>
                  <a:pt x="0" y="3743353"/>
                </a:lnTo>
                <a:lnTo>
                  <a:pt x="0" y="0"/>
                </a:lnTo>
                <a:close/>
              </a:path>
            </a:pathLst>
          </a:custGeom>
          <a:blipFill rotWithShape="1">
            <a:blip r:embed="rId4">
              <a:alphaModFix/>
            </a:blip>
            <a:stretch>
              <a:fillRect b="0" l="0" r="0" t="0"/>
            </a:stretch>
          </a:blipFill>
          <a:ln>
            <a:noFill/>
          </a:ln>
        </p:spPr>
      </p:sp>
      <p:sp>
        <p:nvSpPr>
          <p:cNvPr id="137" name="Google Shape;137;p15"/>
          <p:cNvSpPr/>
          <p:nvPr/>
        </p:nvSpPr>
        <p:spPr>
          <a:xfrm>
            <a:off x="3628525" y="4714875"/>
            <a:ext cx="1871677" cy="1871677"/>
          </a:xfrm>
          <a:custGeom>
            <a:rect b="b" l="l" r="r" t="t"/>
            <a:pathLst>
              <a:path extrusionOk="0" h="3743353" w="3743353">
                <a:moveTo>
                  <a:pt x="0" y="0"/>
                </a:moveTo>
                <a:lnTo>
                  <a:pt x="3743353" y="0"/>
                </a:lnTo>
                <a:lnTo>
                  <a:pt x="3743353" y="3743353"/>
                </a:lnTo>
                <a:lnTo>
                  <a:pt x="0" y="3743353"/>
                </a:lnTo>
                <a:lnTo>
                  <a:pt x="0" y="0"/>
                </a:lnTo>
                <a:close/>
              </a:path>
            </a:pathLst>
          </a:custGeom>
          <a:blipFill rotWithShape="1">
            <a:blip r:embed="rId4">
              <a:alphaModFix/>
            </a:blip>
            <a:stretch>
              <a:fillRect b="0" l="0" r="0" t="0"/>
            </a:stretch>
          </a:blipFill>
          <a:ln>
            <a:noFill/>
          </a:ln>
        </p:spPr>
      </p:sp>
      <p:sp>
        <p:nvSpPr>
          <p:cNvPr id="138" name="Google Shape;138;p15"/>
          <p:cNvSpPr/>
          <p:nvPr/>
        </p:nvSpPr>
        <p:spPr>
          <a:xfrm>
            <a:off x="6619064" y="4714875"/>
            <a:ext cx="1871677" cy="1871677"/>
          </a:xfrm>
          <a:custGeom>
            <a:rect b="b" l="l" r="r" t="t"/>
            <a:pathLst>
              <a:path extrusionOk="0" h="3743353" w="3743353">
                <a:moveTo>
                  <a:pt x="0" y="0"/>
                </a:moveTo>
                <a:lnTo>
                  <a:pt x="3743353" y="0"/>
                </a:lnTo>
                <a:lnTo>
                  <a:pt x="3743353" y="3743353"/>
                </a:lnTo>
                <a:lnTo>
                  <a:pt x="0" y="3743353"/>
                </a:lnTo>
                <a:lnTo>
                  <a:pt x="0" y="0"/>
                </a:lnTo>
                <a:close/>
              </a:path>
            </a:pathLst>
          </a:custGeom>
          <a:blipFill rotWithShape="1">
            <a:blip r:embed="rId4">
              <a:alphaModFix/>
            </a:blip>
            <a:stretch>
              <a:fillRect b="0" l="0" r="0" t="0"/>
            </a:stretch>
          </a:blipFill>
          <a:ln>
            <a:noFill/>
          </a:ln>
        </p:spPr>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142" name="Shape 142"/>
        <p:cNvGrpSpPr/>
        <p:nvPr/>
      </p:nvGrpSpPr>
      <p:grpSpPr>
        <a:xfrm>
          <a:off x="0" y="0"/>
          <a:ext cx="0" cy="0"/>
          <a:chOff x="0" y="0"/>
          <a:chExt cx="0" cy="0"/>
        </a:xfrm>
      </p:grpSpPr>
      <p:grpSp>
        <p:nvGrpSpPr>
          <p:cNvPr id="143" name="Google Shape;143;p16"/>
          <p:cNvGrpSpPr/>
          <p:nvPr/>
        </p:nvGrpSpPr>
        <p:grpSpPr>
          <a:xfrm>
            <a:off x="0" y="-72330"/>
            <a:ext cx="4572000" cy="5215830"/>
            <a:chOff x="0" y="-38100"/>
            <a:chExt cx="2408296" cy="2747433"/>
          </a:xfrm>
        </p:grpSpPr>
        <p:sp>
          <p:nvSpPr>
            <p:cNvPr id="144" name="Google Shape;144;p16"/>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3B3831"/>
            </a:solidFill>
            <a:ln>
              <a:noFill/>
            </a:ln>
          </p:spPr>
        </p:sp>
        <p:sp>
          <p:nvSpPr>
            <p:cNvPr id="145" name="Google Shape;145;p16"/>
            <p:cNvSpPr txBox="1"/>
            <p:nvPr/>
          </p:nvSpPr>
          <p:spPr>
            <a:xfrm>
              <a:off x="0" y="-38100"/>
              <a:ext cx="2408296" cy="274743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6" name="Google Shape;146;p16"/>
          <p:cNvSpPr/>
          <p:nvPr/>
        </p:nvSpPr>
        <p:spPr>
          <a:xfrm>
            <a:off x="1562306" y="572516"/>
            <a:ext cx="1371015" cy="1371015"/>
          </a:xfrm>
          <a:custGeom>
            <a:rect b="b" l="l" r="r" t="t"/>
            <a:pathLst>
              <a:path extrusionOk="0" h="2742029" w="2742029">
                <a:moveTo>
                  <a:pt x="0" y="0"/>
                </a:moveTo>
                <a:lnTo>
                  <a:pt x="2742029" y="0"/>
                </a:lnTo>
                <a:lnTo>
                  <a:pt x="2742029" y="2742029"/>
                </a:lnTo>
                <a:lnTo>
                  <a:pt x="0" y="2742029"/>
                </a:lnTo>
                <a:lnTo>
                  <a:pt x="0" y="0"/>
                </a:lnTo>
                <a:close/>
              </a:path>
            </a:pathLst>
          </a:custGeom>
          <a:blipFill rotWithShape="1">
            <a:blip r:embed="rId3">
              <a:alphaModFix/>
            </a:blip>
            <a:stretch>
              <a:fillRect b="0" l="0" r="0" t="0"/>
            </a:stretch>
          </a:blipFill>
          <a:ln>
            <a:noFill/>
          </a:ln>
        </p:spPr>
      </p:sp>
      <p:grpSp>
        <p:nvGrpSpPr>
          <p:cNvPr id="147" name="Google Shape;147;p16"/>
          <p:cNvGrpSpPr/>
          <p:nvPr/>
        </p:nvGrpSpPr>
        <p:grpSpPr>
          <a:xfrm>
            <a:off x="1884985" y="895194"/>
            <a:ext cx="725658" cy="725657"/>
            <a:chOff x="0" y="0"/>
            <a:chExt cx="812800" cy="812800"/>
          </a:xfrm>
        </p:grpSpPr>
        <p:sp>
          <p:nvSpPr>
            <p:cNvPr id="148" name="Google Shape;14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83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9" name="Google Shape;149;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0" name="Google Shape;150;p16"/>
          <p:cNvSpPr txBox="1"/>
          <p:nvPr/>
        </p:nvSpPr>
        <p:spPr>
          <a:xfrm>
            <a:off x="1972692" y="880907"/>
            <a:ext cx="502619" cy="739945"/>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 sz="4400" u="none" cap="none" strike="noStrike">
                <a:solidFill>
                  <a:srgbClr val="D0C5B5"/>
                </a:solidFill>
                <a:latin typeface="Italianno"/>
                <a:ea typeface="Italianno"/>
                <a:cs typeface="Italianno"/>
                <a:sym typeface="Italianno"/>
              </a:rPr>
              <a:t>2.</a:t>
            </a:r>
            <a:endParaRPr sz="700"/>
          </a:p>
        </p:txBody>
      </p:sp>
      <p:sp>
        <p:nvSpPr>
          <p:cNvPr id="151" name="Google Shape;151;p16"/>
          <p:cNvSpPr txBox="1"/>
          <p:nvPr/>
        </p:nvSpPr>
        <p:spPr>
          <a:xfrm>
            <a:off x="158266" y="2191180"/>
            <a:ext cx="4179094" cy="1614364"/>
          </a:xfrm>
          <a:prstGeom prst="rect">
            <a:avLst/>
          </a:prstGeom>
          <a:noFill/>
          <a:ln>
            <a:noFill/>
          </a:ln>
        </p:spPr>
        <p:txBody>
          <a:bodyPr anchorCtr="0" anchor="t" bIns="0" lIns="0" spcFirstLastPara="1" rIns="0" wrap="square" tIns="0">
            <a:spAutoFit/>
          </a:bodyPr>
          <a:lstStyle/>
          <a:p>
            <a:pPr indent="0" lvl="0" marL="0" marR="0" rtl="0" algn="ctr">
              <a:lnSpc>
                <a:spcPct val="127005"/>
              </a:lnSpc>
              <a:spcBef>
                <a:spcPts val="0"/>
              </a:spcBef>
              <a:spcAft>
                <a:spcPts val="0"/>
              </a:spcAft>
              <a:buNone/>
            </a:pPr>
            <a:r>
              <a:rPr b="0" i="0" lang="en" sz="5000" u="none" cap="none" strike="noStrike">
                <a:solidFill>
                  <a:srgbClr val="B5A791"/>
                </a:solidFill>
                <a:latin typeface="Marcellus"/>
                <a:ea typeface="Marcellus"/>
                <a:cs typeface="Marcellus"/>
                <a:sym typeface="Marcellus"/>
              </a:rPr>
              <a:t>Write an</a:t>
            </a:r>
            <a:endParaRPr sz="700"/>
          </a:p>
          <a:p>
            <a:pPr indent="0" lvl="0" marL="0" marR="0" rtl="0" algn="ctr">
              <a:lnSpc>
                <a:spcPct val="127005"/>
              </a:lnSpc>
              <a:spcBef>
                <a:spcPts val="0"/>
              </a:spcBef>
              <a:spcAft>
                <a:spcPts val="0"/>
              </a:spcAft>
              <a:buNone/>
            </a:pPr>
            <a:r>
              <a:rPr b="0" i="0" lang="en" sz="5000" u="none" cap="none" strike="noStrike">
                <a:solidFill>
                  <a:srgbClr val="B5A791"/>
                </a:solidFill>
                <a:latin typeface="Marcellus"/>
                <a:ea typeface="Marcellus"/>
                <a:cs typeface="Marcellus"/>
                <a:sym typeface="Marcellus"/>
              </a:rPr>
              <a:t>agenda here</a:t>
            </a:r>
            <a:endParaRPr sz="700"/>
          </a:p>
        </p:txBody>
      </p:sp>
      <p:sp>
        <p:nvSpPr>
          <p:cNvPr id="152" name="Google Shape;152;p16"/>
          <p:cNvSpPr txBox="1"/>
          <p:nvPr/>
        </p:nvSpPr>
        <p:spPr>
          <a:xfrm>
            <a:off x="158266" y="4035997"/>
            <a:ext cx="4179094"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Elaborate on what you want to discuss. </a:t>
            </a:r>
            <a:endParaRPr sz="700"/>
          </a:p>
        </p:txBody>
      </p:sp>
      <p:pic>
        <p:nvPicPr>
          <p:cNvPr id="153" name="Google Shape;153;p16"/>
          <p:cNvPicPr preferRelativeResize="0"/>
          <p:nvPr/>
        </p:nvPicPr>
        <p:blipFill rotWithShape="1">
          <a:blip r:embed="rId4">
            <a:alphaModFix/>
          </a:blip>
          <a:srcRect b="0" l="47701" r="0" t="0"/>
          <a:stretch/>
        </p:blipFill>
        <p:spPr>
          <a:xfrm>
            <a:off x="4572098" y="0"/>
            <a:ext cx="4571899" cy="5143500"/>
          </a:xfrm>
          <a:prstGeom prst="rect">
            <a:avLst/>
          </a:prstGeom>
          <a:noFill/>
          <a:ln>
            <a:noFill/>
          </a:ln>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157" name="Shape 157"/>
        <p:cNvGrpSpPr/>
        <p:nvPr/>
      </p:nvGrpSpPr>
      <p:grpSpPr>
        <a:xfrm>
          <a:off x="0" y="0"/>
          <a:ext cx="0" cy="0"/>
          <a:chOff x="0" y="0"/>
          <a:chExt cx="0" cy="0"/>
        </a:xfrm>
      </p:grpSpPr>
      <p:sp>
        <p:nvSpPr>
          <p:cNvPr id="158" name="Google Shape;158;p17"/>
          <p:cNvSpPr txBox="1"/>
          <p:nvPr/>
        </p:nvSpPr>
        <p:spPr>
          <a:xfrm>
            <a:off x="376485" y="1831975"/>
            <a:ext cx="1508753"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159" name="Google Shape;159;p17"/>
          <p:cNvSpPr txBox="1"/>
          <p:nvPr/>
        </p:nvSpPr>
        <p:spPr>
          <a:xfrm>
            <a:off x="7256391" y="1831975"/>
            <a:ext cx="1508752"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160" name="Google Shape;160;p17"/>
          <p:cNvSpPr txBox="1"/>
          <p:nvPr/>
        </p:nvSpPr>
        <p:spPr>
          <a:xfrm>
            <a:off x="376485" y="2356412"/>
            <a:ext cx="1508753" cy="1930736"/>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a:t>
            </a:r>
            <a:endParaRPr sz="700"/>
          </a:p>
          <a:p>
            <a:pPr indent="0" lvl="0" marL="0" marR="0" rtl="0" algn="ctr">
              <a:lnSpc>
                <a:spcPct val="149973"/>
              </a:lnSpc>
              <a:spcBef>
                <a:spcPts val="0"/>
              </a:spcBef>
              <a:spcAft>
                <a:spcPts val="0"/>
              </a:spcAft>
              <a:buNone/>
            </a:pPr>
            <a:r>
              <a:t/>
            </a:r>
            <a:endParaRPr b="0" i="0" sz="900" u="none" cap="none" strike="noStrike">
              <a:solidFill>
                <a:srgbClr val="2B2C30"/>
              </a:solidFill>
              <a:latin typeface="Nunito"/>
              <a:ea typeface="Nunito"/>
              <a:cs typeface="Nunito"/>
              <a:sym typeface="Nunito"/>
            </a:endParaRPr>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 consectetur nunc dolor at sapien. Pellentesque au Duis amet arcu cursus, elementum felis fringilla, ultricies tortor. </a:t>
            </a:r>
            <a:endParaRPr sz="700"/>
          </a:p>
        </p:txBody>
      </p:sp>
      <p:sp>
        <p:nvSpPr>
          <p:cNvPr id="161" name="Google Shape;161;p17"/>
          <p:cNvSpPr txBox="1"/>
          <p:nvPr/>
        </p:nvSpPr>
        <p:spPr>
          <a:xfrm>
            <a:off x="7256391" y="2356412"/>
            <a:ext cx="1508752" cy="1930736"/>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Nullam id diam sed tortor interdum euismod a ac elit. Praesent pulvinar, mauris id accumsan dignissim, ipsum ipsum auctor lacus.</a:t>
            </a:r>
            <a:endParaRPr sz="700"/>
          </a:p>
          <a:p>
            <a:pPr indent="0" lvl="0" marL="0" marR="0" rtl="0" algn="ctr">
              <a:lnSpc>
                <a:spcPct val="149973"/>
              </a:lnSpc>
              <a:spcBef>
                <a:spcPts val="0"/>
              </a:spcBef>
              <a:spcAft>
                <a:spcPts val="0"/>
              </a:spcAft>
              <a:buNone/>
            </a:pPr>
            <a:r>
              <a:t/>
            </a:r>
            <a:endParaRPr b="0" i="0" sz="900" u="none" cap="none" strike="noStrike">
              <a:solidFill>
                <a:srgbClr val="2B2C30"/>
              </a:solidFill>
              <a:latin typeface="Nunito"/>
              <a:ea typeface="Nunito"/>
              <a:cs typeface="Nunito"/>
              <a:sym typeface="Nunito"/>
            </a:endParaRPr>
          </a:p>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 consectetur nunc dolor at sapien. Pellentesque au Duis amet arcu cursus, elementum felis fringilla, ultricies tortor. </a:t>
            </a:r>
            <a:endParaRPr sz="700"/>
          </a:p>
        </p:txBody>
      </p:sp>
      <p:pic>
        <p:nvPicPr>
          <p:cNvPr id="162" name="Google Shape;162;p17"/>
          <p:cNvPicPr preferRelativeResize="0"/>
          <p:nvPr/>
        </p:nvPicPr>
        <p:blipFill rotWithShape="1">
          <a:blip r:embed="rId3">
            <a:alphaModFix/>
          </a:blip>
          <a:srcRect b="0" l="7506" r="7505" t="0"/>
          <a:stretch/>
        </p:blipFill>
        <p:spPr>
          <a:xfrm>
            <a:off x="2268610" y="1528635"/>
            <a:ext cx="4606780" cy="3614865"/>
          </a:xfrm>
          <a:prstGeom prst="rect">
            <a:avLst/>
          </a:prstGeom>
          <a:noFill/>
          <a:ln>
            <a:noFill/>
          </a:ln>
        </p:spPr>
      </p:pic>
      <p:sp>
        <p:nvSpPr>
          <p:cNvPr id="163" name="Google Shape;163;p17"/>
          <p:cNvSpPr txBox="1"/>
          <p:nvPr/>
        </p:nvSpPr>
        <p:spPr>
          <a:xfrm>
            <a:off x="1223870" y="485775"/>
            <a:ext cx="6696261" cy="670973"/>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 sz="4200" u="none" cap="none" strike="noStrike">
                <a:solidFill>
                  <a:srgbClr val="3B3437"/>
                </a:solidFill>
                <a:latin typeface="Marcellus"/>
                <a:ea typeface="Marcellus"/>
                <a:cs typeface="Marcellus"/>
                <a:sym typeface="Marcellus"/>
              </a:rPr>
              <a:t>Write Your Topic or Idea</a:t>
            </a:r>
            <a:endParaRPr sz="700"/>
          </a:p>
        </p:txBody>
      </p:sp>
      <p:sp>
        <p:nvSpPr>
          <p:cNvPr id="164" name="Google Shape;164;p17"/>
          <p:cNvSpPr/>
          <p:nvPr/>
        </p:nvSpPr>
        <p:spPr>
          <a:xfrm>
            <a:off x="-1934898" y="4547599"/>
            <a:ext cx="6131520" cy="6131520"/>
          </a:xfrm>
          <a:custGeom>
            <a:rect b="b" l="l" r="r" t="t"/>
            <a:pathLst>
              <a:path extrusionOk="0" h="12263040" w="12263040">
                <a:moveTo>
                  <a:pt x="0" y="0"/>
                </a:moveTo>
                <a:lnTo>
                  <a:pt x="12263041" y="0"/>
                </a:lnTo>
                <a:lnTo>
                  <a:pt x="12263041" y="12263040"/>
                </a:lnTo>
                <a:lnTo>
                  <a:pt x="0" y="12263040"/>
                </a:lnTo>
                <a:lnTo>
                  <a:pt x="0" y="0"/>
                </a:lnTo>
                <a:close/>
              </a:path>
            </a:pathLst>
          </a:custGeom>
          <a:blipFill rotWithShape="1">
            <a:blip r:embed="rId4">
              <a:alphaModFix/>
            </a:blip>
            <a:stretch>
              <a:fillRect b="0" l="0" r="0" t="0"/>
            </a:stretch>
          </a:blipFill>
          <a:ln>
            <a:noFill/>
          </a:ln>
        </p:spPr>
      </p:sp>
      <p:sp>
        <p:nvSpPr>
          <p:cNvPr id="165" name="Google Shape;165;p17"/>
          <p:cNvSpPr/>
          <p:nvPr/>
        </p:nvSpPr>
        <p:spPr>
          <a:xfrm>
            <a:off x="4854370" y="4547599"/>
            <a:ext cx="6131520" cy="6131520"/>
          </a:xfrm>
          <a:custGeom>
            <a:rect b="b" l="l" r="r" t="t"/>
            <a:pathLst>
              <a:path extrusionOk="0" h="12263040" w="12263040">
                <a:moveTo>
                  <a:pt x="0" y="0"/>
                </a:moveTo>
                <a:lnTo>
                  <a:pt x="12263041" y="0"/>
                </a:lnTo>
                <a:lnTo>
                  <a:pt x="12263041" y="12263040"/>
                </a:lnTo>
                <a:lnTo>
                  <a:pt x="0" y="12263040"/>
                </a:lnTo>
                <a:lnTo>
                  <a:pt x="0" y="0"/>
                </a:lnTo>
                <a:close/>
              </a:path>
            </a:pathLst>
          </a:custGeom>
          <a:blipFill rotWithShape="1">
            <a:blip r:embed="rId4">
              <a:alphaModFix/>
            </a:blip>
            <a:stretch>
              <a:fillRect b="0" l="0" r="0" t="0"/>
            </a:stretch>
          </a:blipFill>
          <a:ln>
            <a:noFill/>
          </a:ln>
        </p:spPr>
      </p:sp>
      <p:sp>
        <p:nvSpPr>
          <p:cNvPr id="166" name="Google Shape;166;p17"/>
          <p:cNvSpPr/>
          <p:nvPr/>
        </p:nvSpPr>
        <p:spPr>
          <a:xfrm>
            <a:off x="1506240" y="4201011"/>
            <a:ext cx="6131520" cy="6131520"/>
          </a:xfrm>
          <a:custGeom>
            <a:rect b="b" l="l" r="r" t="t"/>
            <a:pathLst>
              <a:path extrusionOk="0" h="12263040" w="12263040">
                <a:moveTo>
                  <a:pt x="0" y="0"/>
                </a:moveTo>
                <a:lnTo>
                  <a:pt x="12263040" y="0"/>
                </a:lnTo>
                <a:lnTo>
                  <a:pt x="12263040" y="12263040"/>
                </a:lnTo>
                <a:lnTo>
                  <a:pt x="0" y="12263040"/>
                </a:lnTo>
                <a:lnTo>
                  <a:pt x="0" y="0"/>
                </a:lnTo>
                <a:close/>
              </a:path>
            </a:pathLst>
          </a:custGeom>
          <a:blipFill rotWithShape="1">
            <a:blip r:embed="rId5">
              <a:alphaModFix/>
            </a:blip>
            <a:stretch>
              <a:fillRect b="0" l="0" r="0" t="0"/>
            </a:stretch>
          </a:blipFill>
          <a:ln>
            <a:noFill/>
          </a:ln>
        </p:spPr>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5A791"/>
        </a:solidFill>
      </p:bgPr>
    </p:bg>
    <p:spTree>
      <p:nvGrpSpPr>
        <p:cNvPr id="170" name="Shape 170"/>
        <p:cNvGrpSpPr/>
        <p:nvPr/>
      </p:nvGrpSpPr>
      <p:grpSpPr>
        <a:xfrm>
          <a:off x="0" y="0"/>
          <a:ext cx="0" cy="0"/>
          <a:chOff x="0" y="0"/>
          <a:chExt cx="0" cy="0"/>
        </a:xfrm>
      </p:grpSpPr>
      <p:pic>
        <p:nvPicPr>
          <p:cNvPr id="171" name="Google Shape;171;p1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2" name="Google Shape;172;p18"/>
          <p:cNvSpPr txBox="1"/>
          <p:nvPr/>
        </p:nvSpPr>
        <p:spPr>
          <a:xfrm>
            <a:off x="2594385" y="1453136"/>
            <a:ext cx="3955232"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173" name="Google Shape;173;p18"/>
          <p:cNvSpPr txBox="1"/>
          <p:nvPr/>
        </p:nvSpPr>
        <p:spPr>
          <a:xfrm>
            <a:off x="2594385" y="3283412"/>
            <a:ext cx="3955232" cy="468313"/>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 sz="2700" u="none" cap="none" strike="noStrike">
                <a:solidFill>
                  <a:srgbClr val="FFFFFF"/>
                </a:solidFill>
                <a:latin typeface="Italianno"/>
                <a:ea typeface="Italianno"/>
                <a:cs typeface="Italianno"/>
                <a:sym typeface="Italianno"/>
              </a:rPr>
              <a:t>Main Point</a:t>
            </a:r>
            <a:endParaRPr sz="700"/>
          </a:p>
        </p:txBody>
      </p:sp>
      <p:sp>
        <p:nvSpPr>
          <p:cNvPr id="174" name="Google Shape;174;p18"/>
          <p:cNvSpPr txBox="1"/>
          <p:nvPr/>
        </p:nvSpPr>
        <p:spPr>
          <a:xfrm>
            <a:off x="3577671" y="1964311"/>
            <a:ext cx="1988659" cy="1049674"/>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Etiam sed sollicitudin turpis. Orci varius natoque penatibus et magnis dis parturient montes, nascetur ridiculus mus. Sed egestas dapibus viverra. Praesent varius condimentum tellus non placerat. </a:t>
            </a:r>
            <a:endParaRPr sz="700"/>
          </a:p>
        </p:txBody>
      </p:sp>
      <p:sp>
        <p:nvSpPr>
          <p:cNvPr id="175" name="Google Shape;175;p18"/>
          <p:cNvSpPr txBox="1"/>
          <p:nvPr/>
        </p:nvSpPr>
        <p:spPr>
          <a:xfrm>
            <a:off x="3577671" y="3794587"/>
            <a:ext cx="1988659" cy="1049674"/>
          </a:xfrm>
          <a:prstGeom prst="rect">
            <a:avLst/>
          </a:prstGeom>
          <a:noFill/>
          <a:ln>
            <a:noFill/>
          </a:ln>
        </p:spPr>
        <p:txBody>
          <a:bodyPr anchorCtr="0" anchor="t" bIns="0" lIns="0" spcFirstLastPara="1" rIns="0" wrap="square" tIns="0">
            <a:spAutoFit/>
          </a:bodyPr>
          <a:lstStyle/>
          <a:p>
            <a:pPr indent="0" lvl="0" marL="0" marR="0" rtl="0" algn="ctr">
              <a:lnSpc>
                <a:spcPct val="149973"/>
              </a:lnSpc>
              <a:spcBef>
                <a:spcPts val="0"/>
              </a:spcBef>
              <a:spcAft>
                <a:spcPts val="0"/>
              </a:spcAft>
              <a:buNone/>
            </a:pPr>
            <a:r>
              <a:rPr b="0" i="0" lang="en" sz="900" u="none" cap="none" strike="noStrike">
                <a:solidFill>
                  <a:srgbClr val="2B2C30"/>
                </a:solidFill>
                <a:latin typeface="Nunito"/>
                <a:ea typeface="Nunito"/>
                <a:cs typeface="Nunito"/>
                <a:sym typeface="Nunito"/>
              </a:rPr>
              <a:t>Etiam sed sollicitudin turpis. Orci varius natoque penatibus et magnis dis parturient montes, nascetur ridiculus mus. Sed egestas dapibus viverra. Praesent varius condimentum tellus non placerat. </a:t>
            </a:r>
            <a:endParaRPr sz="700"/>
          </a:p>
        </p:txBody>
      </p:sp>
      <p:sp>
        <p:nvSpPr>
          <p:cNvPr id="176" name="Google Shape;176;p18"/>
          <p:cNvSpPr txBox="1"/>
          <p:nvPr/>
        </p:nvSpPr>
        <p:spPr>
          <a:xfrm>
            <a:off x="2470015" y="485775"/>
            <a:ext cx="4203971" cy="670973"/>
          </a:xfrm>
          <a:prstGeom prst="rect">
            <a:avLst/>
          </a:prstGeom>
          <a:noFill/>
          <a:ln>
            <a:noFill/>
          </a:ln>
        </p:spPr>
        <p:txBody>
          <a:bodyPr anchorCtr="0" anchor="t" bIns="0" lIns="0" spcFirstLastPara="1" rIns="0" wrap="square" tIns="0">
            <a:spAutoFit/>
          </a:bodyPr>
          <a:lstStyle/>
          <a:p>
            <a:pPr indent="0" lvl="0" marL="0" marR="0" rtl="0" algn="ctr">
              <a:lnSpc>
                <a:spcPct val="127003"/>
              </a:lnSpc>
              <a:spcBef>
                <a:spcPts val="0"/>
              </a:spcBef>
              <a:spcAft>
                <a:spcPts val="0"/>
              </a:spcAft>
              <a:buNone/>
            </a:pPr>
            <a:r>
              <a:rPr b="0" i="0" lang="en" sz="4200" u="none" cap="none" strike="noStrike">
                <a:solidFill>
                  <a:srgbClr val="3B3437"/>
                </a:solidFill>
                <a:latin typeface="Marcellus"/>
                <a:ea typeface="Marcellus"/>
                <a:cs typeface="Marcellus"/>
                <a:sym typeface="Marcellus"/>
              </a:rPr>
              <a:t>Add Your Title</a:t>
            </a:r>
            <a:endParaRPr sz="700"/>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name="Simple Light">
  <a:themeElements>
    <a:clrScheme name="Simple Light">
      <a:dk1>
        <a:srgbClr val="FFFFFF"/>
      </a:dk1>
      <a:lt1>
        <a:srgbClr val="B5A791"/>
      </a:lt1>
      <a:dk2>
        <a:srgbClr val="3B3831"/>
      </a:dk2>
      <a:lt2>
        <a:srgbClr val="B5A791"/>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