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Anton"/>
      <p:regular r:id="rId22"/>
    </p:embeddedFont>
    <p:embeddedFont>
      <p:font typeface="Poppins"/>
      <p:bold r:id="rId23"/>
      <p:boldItalic r:id="rId24"/>
    </p:embeddedFont>
    <p:embeddedFont>
      <p:font typeface="Gochi Hand"/>
      <p:regular r:id="rId25"/>
    </p:embeddedFont>
    <p:embeddedFont>
      <p:font typeface="DM Sans"/>
      <p:regular r:id="rId26"/>
      <p:bold r:id="rId27"/>
      <p:italic r:id="rId28"/>
      <p:boldItalic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nton-regular.fntdata"/><Relationship Id="rId21" Type="http://schemas.openxmlformats.org/officeDocument/2006/relationships/slide" Target="slides/slide16.xml"/><Relationship Id="rId24" Type="http://schemas.openxmlformats.org/officeDocument/2006/relationships/font" Target="fonts/Poppins-bold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regular.fntdata"/><Relationship Id="rId25" Type="http://schemas.openxmlformats.org/officeDocument/2006/relationships/font" Target="fonts/GochiHand-regular.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MSans-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rgbClr val="9B121E"/>
        </a:solidFill>
      </p:bgPr>
    </p:bg>
    <p:spTree>
      <p:nvGrpSpPr>
        <p:cNvPr id="12" name="Shape 12"/>
        <p:cNvGrpSpPr/>
        <p:nvPr/>
      </p:nvGrpSpPr>
      <p:grpSpPr>
        <a:xfrm>
          <a:off x="0" y="0"/>
          <a:ext cx="0" cy="0"/>
          <a:chOff x="0" y="0"/>
          <a:chExt cx="0" cy="0"/>
        </a:xfrm>
      </p:grpSpPr>
      <p:grpSp>
        <p:nvGrpSpPr>
          <p:cNvPr id="13" name="Google Shape;13;p3"/>
          <p:cNvGrpSpPr/>
          <p:nvPr/>
        </p:nvGrpSpPr>
        <p:grpSpPr>
          <a:xfrm>
            <a:off x="4455937" y="2347651"/>
            <a:ext cx="9376058" cy="7702759"/>
            <a:chOff x="0" y="0"/>
            <a:chExt cx="12501410" cy="10270346"/>
          </a:xfrm>
        </p:grpSpPr>
        <p:grpSp>
          <p:nvGrpSpPr>
            <p:cNvPr id="14" name="Google Shape;14;p3"/>
            <p:cNvGrpSpPr/>
            <p:nvPr/>
          </p:nvGrpSpPr>
          <p:grpSpPr>
            <a:xfrm>
              <a:off x="0" y="7818541"/>
              <a:ext cx="12501410" cy="2451805"/>
              <a:chOff x="0" y="0"/>
              <a:chExt cx="2884364" cy="565688"/>
            </a:xfrm>
          </p:grpSpPr>
          <p:sp>
            <p:nvSpPr>
              <p:cNvPr id="15" name="Google Shape;15;p3"/>
              <p:cNvSpPr/>
              <p:nvPr/>
            </p:nvSpPr>
            <p:spPr>
              <a:xfrm>
                <a:off x="0" y="0"/>
                <a:ext cx="2884364" cy="565688"/>
              </a:xfrm>
              <a:custGeom>
                <a:rect b="b" l="l" r="r" t="t"/>
                <a:pathLst>
                  <a:path extrusionOk="0" h="565688" w="2884364">
                    <a:moveTo>
                      <a:pt x="1442182" y="0"/>
                    </a:moveTo>
                    <a:cubicBezTo>
                      <a:pt x="645687" y="0"/>
                      <a:pt x="0" y="126633"/>
                      <a:pt x="0" y="282844"/>
                    </a:cubicBezTo>
                    <a:cubicBezTo>
                      <a:pt x="0" y="439054"/>
                      <a:pt x="645687" y="565688"/>
                      <a:pt x="1442182" y="565688"/>
                    </a:cubicBezTo>
                    <a:cubicBezTo>
                      <a:pt x="2238677" y="565688"/>
                      <a:pt x="2884364" y="439054"/>
                      <a:pt x="2884364" y="282844"/>
                    </a:cubicBezTo>
                    <a:cubicBezTo>
                      <a:pt x="2884364" y="126633"/>
                      <a:pt x="2238677" y="0"/>
                      <a:pt x="1442182" y="0"/>
                    </a:cubicBezTo>
                    <a:close/>
                  </a:path>
                </a:pathLst>
              </a:custGeom>
              <a:solidFill>
                <a:srgbClr val="000000">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270409" y="14933"/>
                <a:ext cx="2343600" cy="49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 name="Google Shape;17;p3"/>
            <p:cNvSpPr/>
            <p:nvPr/>
          </p:nvSpPr>
          <p:spPr>
            <a:xfrm>
              <a:off x="3263243" y="0"/>
              <a:ext cx="5975015" cy="9751508"/>
            </a:xfrm>
            <a:custGeom>
              <a:rect b="b" l="l" r="r" t="t"/>
              <a:pathLst>
                <a:path extrusionOk="0" h="9751508" w="5975015">
                  <a:moveTo>
                    <a:pt x="0" y="0"/>
                  </a:moveTo>
                  <a:lnTo>
                    <a:pt x="5975015" y="0"/>
                  </a:lnTo>
                  <a:lnTo>
                    <a:pt x="5975015" y="9751508"/>
                  </a:lnTo>
                  <a:lnTo>
                    <a:pt x="0" y="9751508"/>
                  </a:lnTo>
                  <a:lnTo>
                    <a:pt x="0" y="0"/>
                  </a:lnTo>
                  <a:close/>
                </a:path>
              </a:pathLst>
            </a:custGeom>
            <a:blipFill rotWithShape="1">
              <a:blip r:embed="rId2">
                <a:alphaModFix/>
              </a:blip>
              <a:stretch>
                <a:fillRect b="0" l="0" r="0" t="0"/>
              </a:stretch>
            </a:blipFill>
            <a:ln>
              <a:noFill/>
            </a:ln>
          </p:spPr>
        </p:sp>
      </p:grpSp>
      <p:sp>
        <p:nvSpPr>
          <p:cNvPr id="18" name="Google Shape;18;p3"/>
          <p:cNvSpPr/>
          <p:nvPr/>
        </p:nvSpPr>
        <p:spPr>
          <a:xfrm rot="-5400000">
            <a:off x="-180036" y="5964184"/>
            <a:ext cx="3621253" cy="4285983"/>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606191" y="3808439"/>
            <a:ext cx="3201693" cy="2922272"/>
          </a:xfrm>
          <a:custGeom>
            <a:rect b="b" l="l" r="r" t="t"/>
            <a:pathLst>
              <a:path extrusionOk="0" h="2922272" w="3201693">
                <a:moveTo>
                  <a:pt x="3201693" y="2922272"/>
                </a:moveTo>
                <a:lnTo>
                  <a:pt x="0" y="2922272"/>
                </a:lnTo>
                <a:lnTo>
                  <a:pt x="0" y="0"/>
                </a:lnTo>
                <a:lnTo>
                  <a:pt x="3201693" y="0"/>
                </a:lnTo>
                <a:lnTo>
                  <a:pt x="3201693" y="2922272"/>
                </a:lnTo>
                <a:close/>
              </a:path>
            </a:pathLst>
          </a:custGeom>
          <a:blipFill rotWithShape="1">
            <a:blip r:embed="rId3">
              <a:alphaModFix/>
            </a:blip>
            <a:stretch>
              <a:fillRect b="0" l="0" r="0" t="0"/>
            </a:stretch>
          </a:blipFill>
          <a:ln>
            <a:noFill/>
          </a:ln>
        </p:spPr>
      </p:sp>
      <p:sp>
        <p:nvSpPr>
          <p:cNvPr id="20" name="Google Shape;20;p3"/>
          <p:cNvSpPr/>
          <p:nvPr/>
        </p:nvSpPr>
        <p:spPr>
          <a:xfrm>
            <a:off x="11363748" y="5275393"/>
            <a:ext cx="4779597" cy="2557320"/>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10800000">
            <a:off x="3060069" y="4051543"/>
            <a:ext cx="3360820" cy="397774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14251163" y="7528225"/>
            <a:ext cx="2578515" cy="2353481"/>
          </a:xfrm>
          <a:custGeom>
            <a:rect b="b" l="l" r="r" t="t"/>
            <a:pathLst>
              <a:path extrusionOk="0" h="2353481" w="2578515">
                <a:moveTo>
                  <a:pt x="2578515" y="2353481"/>
                </a:moveTo>
                <a:lnTo>
                  <a:pt x="0" y="2353481"/>
                </a:lnTo>
                <a:lnTo>
                  <a:pt x="0" y="0"/>
                </a:lnTo>
                <a:lnTo>
                  <a:pt x="2578515" y="0"/>
                </a:lnTo>
                <a:lnTo>
                  <a:pt x="2578515" y="2353481"/>
                </a:lnTo>
                <a:close/>
              </a:path>
            </a:pathLst>
          </a:custGeom>
          <a:blipFill rotWithShape="1">
            <a:blip r:embed="rId3">
              <a:alphaModFix/>
            </a:blip>
            <a:stretch>
              <a:fillRect b="0" l="0" r="0" t="0"/>
            </a:stretch>
          </a:blipFill>
          <a:ln>
            <a:noFill/>
          </a:ln>
        </p:spPr>
      </p:sp>
      <p:sp>
        <p:nvSpPr>
          <p:cNvPr id="23" name="Google Shape;23;p3"/>
          <p:cNvSpPr/>
          <p:nvPr/>
        </p:nvSpPr>
        <p:spPr>
          <a:xfrm rot="10800000">
            <a:off x="16555189" y="6805440"/>
            <a:ext cx="2604326" cy="308238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16367823" y="5071014"/>
            <a:ext cx="3065012" cy="1639932"/>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nvSpPr>
        <p:spPr>
          <a:xfrm>
            <a:off x="702309" y="7836596"/>
            <a:ext cx="2025900" cy="27900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7551" u="none" cap="none" strike="noStrike">
                <a:solidFill>
                  <a:srgbClr val="CF1F33"/>
                </a:solidFill>
                <a:latin typeface="Gochi Hand"/>
                <a:ea typeface="Gochi Hand"/>
                <a:cs typeface="Gochi Hand"/>
                <a:sym typeface="Gochi Hand"/>
              </a:rPr>
              <a:t>Ugly!</a:t>
            </a:r>
            <a:endParaRPr/>
          </a:p>
        </p:txBody>
      </p:sp>
      <p:sp>
        <p:nvSpPr>
          <p:cNvPr id="26" name="Google Shape;26;p3"/>
          <p:cNvSpPr txBox="1"/>
          <p:nvPr/>
        </p:nvSpPr>
        <p:spPr>
          <a:xfrm>
            <a:off x="12244943" y="5515932"/>
            <a:ext cx="2913000" cy="1539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999" u="none" cap="none" strike="noStrike">
                <a:solidFill>
                  <a:srgbClr val="CF1F33"/>
                </a:solidFill>
                <a:latin typeface="Gochi Hand"/>
                <a:ea typeface="Gochi Hand"/>
                <a:cs typeface="Gochi Hand"/>
                <a:sym typeface="Gochi Hand"/>
              </a:rPr>
              <a:t>You’re such</a:t>
            </a:r>
            <a:endParaRPr/>
          </a:p>
          <a:p>
            <a:pPr indent="0" lvl="0" marL="0" marR="0" rtl="0" algn="ctr">
              <a:lnSpc>
                <a:spcPct val="100000"/>
              </a:lnSpc>
              <a:spcBef>
                <a:spcPts val="0"/>
              </a:spcBef>
              <a:spcAft>
                <a:spcPts val="0"/>
              </a:spcAft>
              <a:buNone/>
            </a:pPr>
            <a:r>
              <a:rPr b="0" i="0" lang="en-US" sz="4999" u="none" cap="none" strike="noStrike">
                <a:solidFill>
                  <a:srgbClr val="CF1F33"/>
                </a:solidFill>
                <a:latin typeface="Gochi Hand"/>
                <a:ea typeface="Gochi Hand"/>
                <a:cs typeface="Gochi Hand"/>
                <a:sym typeface="Gochi Hand"/>
              </a:rPr>
              <a:t>a loser</a:t>
            </a:r>
            <a:endParaRPr/>
          </a:p>
        </p:txBody>
      </p:sp>
      <p:sp>
        <p:nvSpPr>
          <p:cNvPr id="27" name="Google Shape;27;p3"/>
          <p:cNvSpPr txBox="1"/>
          <p:nvPr/>
        </p:nvSpPr>
        <p:spPr>
          <a:xfrm>
            <a:off x="4428134" y="4628873"/>
            <a:ext cx="1522800" cy="2769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you’re</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not</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worth</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it</a:t>
            </a:r>
            <a:endParaRPr/>
          </a:p>
        </p:txBody>
      </p:sp>
      <p:sp>
        <p:nvSpPr>
          <p:cNvPr id="28" name="Google Shape;28;p3"/>
          <p:cNvSpPr txBox="1"/>
          <p:nvPr/>
        </p:nvSpPr>
        <p:spPr>
          <a:xfrm>
            <a:off x="16946687" y="5262980"/>
            <a:ext cx="17796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CF1F33"/>
                </a:solidFill>
                <a:latin typeface="Gochi Hand"/>
                <a:ea typeface="Gochi Hand"/>
                <a:cs typeface="Gochi Hand"/>
                <a:sym typeface="Gochi Hand"/>
              </a:rPr>
              <a:t>stupid</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1">
  <p:cSld name="TWO_OBJECTS_1_1">
    <p:bg>
      <p:bgPr>
        <a:solidFill>
          <a:srgbClr val="9B121E"/>
        </a:solidFill>
      </p:bgPr>
    </p:bg>
    <p:spTree>
      <p:nvGrpSpPr>
        <p:cNvPr id="29" name="Shape 29"/>
        <p:cNvGrpSpPr/>
        <p:nvPr/>
      </p:nvGrpSpPr>
      <p:grpSpPr>
        <a:xfrm>
          <a:off x="0" y="0"/>
          <a:ext cx="0" cy="0"/>
          <a:chOff x="0" y="0"/>
          <a:chExt cx="0" cy="0"/>
        </a:xfrm>
      </p:grpSpPr>
      <p:grpSp>
        <p:nvGrpSpPr>
          <p:cNvPr id="30" name="Google Shape;30;p4"/>
          <p:cNvGrpSpPr/>
          <p:nvPr/>
        </p:nvGrpSpPr>
        <p:grpSpPr>
          <a:xfrm>
            <a:off x="1028700" y="739376"/>
            <a:ext cx="16230707" cy="5376410"/>
            <a:chOff x="0" y="-76200"/>
            <a:chExt cx="4274726" cy="1416000"/>
          </a:xfrm>
        </p:grpSpPr>
        <p:sp>
          <p:nvSpPr>
            <p:cNvPr id="31" name="Google Shape;31;p4"/>
            <p:cNvSpPr/>
            <p:nvPr/>
          </p:nvSpPr>
          <p:spPr>
            <a:xfrm>
              <a:off x="0" y="0"/>
              <a:ext cx="4274726" cy="1339711"/>
            </a:xfrm>
            <a:custGeom>
              <a:rect b="b" l="l" r="r" t="t"/>
              <a:pathLst>
                <a:path extrusionOk="0" h="1339711" w="4274726">
                  <a:moveTo>
                    <a:pt x="0" y="0"/>
                  </a:moveTo>
                  <a:lnTo>
                    <a:pt x="4274726" y="0"/>
                  </a:lnTo>
                  <a:lnTo>
                    <a:pt x="4274726" y="1339711"/>
                  </a:lnTo>
                  <a:lnTo>
                    <a:pt x="0" y="1339711"/>
                  </a:lnTo>
                  <a:close/>
                </a:path>
              </a:pathLst>
            </a:custGeom>
            <a:solidFill>
              <a:srgbClr val="9B121E"/>
            </a:solidFill>
            <a:ln cap="sq" cmpd="sng" w="76200">
              <a:solidFill>
                <a:srgbClr val="FFAD00"/>
              </a:solidFill>
              <a:prstDash val="solid"/>
              <a:miter lim="8000"/>
              <a:headEnd len="sm" w="sm" type="none"/>
              <a:tailEnd len="sm" w="sm" type="none"/>
            </a:ln>
          </p:spPr>
        </p:sp>
        <p:sp>
          <p:nvSpPr>
            <p:cNvPr id="32" name="Google Shape;32;p4"/>
            <p:cNvSpPr txBox="1"/>
            <p:nvPr/>
          </p:nvSpPr>
          <p:spPr>
            <a:xfrm>
              <a:off x="0" y="-76200"/>
              <a:ext cx="4274700" cy="141600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 name="Google Shape;33;p4"/>
          <p:cNvSpPr/>
          <p:nvPr/>
        </p:nvSpPr>
        <p:spPr>
          <a:xfrm>
            <a:off x="6232055" y="4605212"/>
            <a:ext cx="5823890" cy="6800721"/>
          </a:xfrm>
          <a:custGeom>
            <a:rect b="b" l="l" r="r" t="t"/>
            <a:pathLst>
              <a:path extrusionOk="0" h="6800721" w="5823890">
                <a:moveTo>
                  <a:pt x="0" y="0"/>
                </a:moveTo>
                <a:lnTo>
                  <a:pt x="5823890" y="0"/>
                </a:lnTo>
                <a:lnTo>
                  <a:pt x="5823890" y="6800720"/>
                </a:lnTo>
                <a:lnTo>
                  <a:pt x="0" y="6800720"/>
                </a:lnTo>
                <a:lnTo>
                  <a:pt x="0" y="0"/>
                </a:lnTo>
                <a:close/>
              </a:path>
            </a:pathLst>
          </a:custGeom>
          <a:blipFill rotWithShape="1">
            <a:blip r:embed="rId2">
              <a:alphaModFix/>
            </a:blip>
            <a:stretch>
              <a:fillRect b="0" l="0" r="0" t="0"/>
            </a:stretch>
          </a:blipFill>
          <a:ln>
            <a:noFill/>
          </a:ln>
        </p:spPr>
      </p:sp>
      <p:sp>
        <p:nvSpPr>
          <p:cNvPr id="34" name="Google Shape;34;p4"/>
          <p:cNvSpPr/>
          <p:nvPr/>
        </p:nvSpPr>
        <p:spPr>
          <a:xfrm rot="-5400000">
            <a:off x="14979940" y="5778494"/>
            <a:ext cx="3224403" cy="3816286"/>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10800000">
            <a:off x="-154421" y="6737037"/>
            <a:ext cx="3360820" cy="397774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400000">
            <a:off x="3744595" y="7637768"/>
            <a:ext cx="2145468" cy="2539298"/>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5400000">
            <a:off x="12113282" y="8481082"/>
            <a:ext cx="2145468" cy="2539298"/>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2">
  <p:cSld name="TWO_OBJECTS_1_2">
    <p:bg>
      <p:bgPr>
        <a:solidFill>
          <a:srgbClr val="9B121E"/>
        </a:solidFill>
      </p:bgPr>
    </p:bg>
    <p:spTree>
      <p:nvGrpSpPr>
        <p:cNvPr id="38" name="Shape 38"/>
        <p:cNvGrpSpPr/>
        <p:nvPr/>
      </p:nvGrpSpPr>
      <p:grpSpPr>
        <a:xfrm>
          <a:off x="0" y="0"/>
          <a:ext cx="0" cy="0"/>
          <a:chOff x="0" y="0"/>
          <a:chExt cx="0" cy="0"/>
        </a:xfrm>
      </p:grpSpPr>
      <p:grpSp>
        <p:nvGrpSpPr>
          <p:cNvPr id="39" name="Google Shape;39;p5"/>
          <p:cNvGrpSpPr/>
          <p:nvPr/>
        </p:nvGrpSpPr>
        <p:grpSpPr>
          <a:xfrm>
            <a:off x="1028700" y="8572070"/>
            <a:ext cx="7263634" cy="1342669"/>
            <a:chOff x="0" y="0"/>
            <a:chExt cx="3494820" cy="646011"/>
          </a:xfrm>
        </p:grpSpPr>
        <p:sp>
          <p:nvSpPr>
            <p:cNvPr id="40" name="Google Shape;40;p5"/>
            <p:cNvSpPr/>
            <p:nvPr/>
          </p:nvSpPr>
          <p:spPr>
            <a:xfrm>
              <a:off x="0" y="0"/>
              <a:ext cx="3494820" cy="646011"/>
            </a:xfrm>
            <a:custGeom>
              <a:rect b="b" l="l" r="r" t="t"/>
              <a:pathLst>
                <a:path extrusionOk="0" h="646011" w="3494820">
                  <a:moveTo>
                    <a:pt x="1747410" y="0"/>
                  </a:moveTo>
                  <a:cubicBezTo>
                    <a:pt x="782342" y="0"/>
                    <a:pt x="0" y="144614"/>
                    <a:pt x="0" y="323005"/>
                  </a:cubicBezTo>
                  <a:cubicBezTo>
                    <a:pt x="0" y="501396"/>
                    <a:pt x="782342" y="646011"/>
                    <a:pt x="1747410" y="646011"/>
                  </a:cubicBezTo>
                  <a:cubicBezTo>
                    <a:pt x="2712477" y="646011"/>
                    <a:pt x="3494820" y="501396"/>
                    <a:pt x="3494820" y="323005"/>
                  </a:cubicBezTo>
                  <a:cubicBezTo>
                    <a:pt x="3494820" y="144614"/>
                    <a:pt x="2712477" y="0"/>
                    <a:pt x="1747410" y="0"/>
                  </a:cubicBezTo>
                  <a:close/>
                </a:path>
              </a:pathLst>
            </a:custGeom>
            <a:solidFill>
              <a:srgbClr val="000000">
                <a:alpha val="4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nvSpPr>
          <p:spPr>
            <a:xfrm>
              <a:off x="327639" y="22464"/>
              <a:ext cx="2839500" cy="563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 name="Google Shape;42;p5"/>
          <p:cNvSpPr/>
          <p:nvPr/>
        </p:nvSpPr>
        <p:spPr>
          <a:xfrm>
            <a:off x="2068147" y="3284202"/>
            <a:ext cx="4662408" cy="6224088"/>
          </a:xfrm>
          <a:custGeom>
            <a:rect b="b" l="l" r="r" t="t"/>
            <a:pathLst>
              <a:path extrusionOk="0" h="6224088" w="4662408">
                <a:moveTo>
                  <a:pt x="0" y="0"/>
                </a:moveTo>
                <a:lnTo>
                  <a:pt x="4662408" y="0"/>
                </a:lnTo>
                <a:lnTo>
                  <a:pt x="4662408" y="6224087"/>
                </a:lnTo>
                <a:lnTo>
                  <a:pt x="0" y="622408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4.jpg"/><Relationship Id="rId7" Type="http://schemas.openxmlformats.org/officeDocument/2006/relationships/image" Target="../media/image14.jpg"/><Relationship Id="rId8"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9.jpg"/><Relationship Id="rId4" Type="http://schemas.openxmlformats.org/officeDocument/2006/relationships/image" Target="../media/image23.jpg"/><Relationship Id="rId5"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40" Type="http://schemas.openxmlformats.org/officeDocument/2006/relationships/image" Target="../media/image45.png"/><Relationship Id="rId20" Type="http://schemas.openxmlformats.org/officeDocument/2006/relationships/image" Target="../media/image21.png"/><Relationship Id="rId41" Type="http://schemas.openxmlformats.org/officeDocument/2006/relationships/image" Target="../media/image47.png"/><Relationship Id="rId22" Type="http://schemas.openxmlformats.org/officeDocument/2006/relationships/image" Target="../media/image24.png"/><Relationship Id="rId21" Type="http://schemas.openxmlformats.org/officeDocument/2006/relationships/image" Target="../media/image46.png"/><Relationship Id="rId24" Type="http://schemas.openxmlformats.org/officeDocument/2006/relationships/image" Target="../media/image53.png"/><Relationship Id="rId23"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51.png"/><Relationship Id="rId26" Type="http://schemas.openxmlformats.org/officeDocument/2006/relationships/image" Target="../media/image42.png"/><Relationship Id="rId25" Type="http://schemas.openxmlformats.org/officeDocument/2006/relationships/image" Target="../media/image38.png"/><Relationship Id="rId28" Type="http://schemas.openxmlformats.org/officeDocument/2006/relationships/image" Target="../media/image31.png"/><Relationship Id="rId27" Type="http://schemas.openxmlformats.org/officeDocument/2006/relationships/image" Target="../media/image48.png"/><Relationship Id="rId5" Type="http://schemas.openxmlformats.org/officeDocument/2006/relationships/image" Target="../media/image30.png"/><Relationship Id="rId6" Type="http://schemas.openxmlformats.org/officeDocument/2006/relationships/image" Target="../media/image13.png"/><Relationship Id="rId29" Type="http://schemas.openxmlformats.org/officeDocument/2006/relationships/image" Target="../media/image55.png"/><Relationship Id="rId7" Type="http://schemas.openxmlformats.org/officeDocument/2006/relationships/image" Target="../media/image26.png"/><Relationship Id="rId8" Type="http://schemas.openxmlformats.org/officeDocument/2006/relationships/image" Target="../media/image17.png"/><Relationship Id="rId31" Type="http://schemas.openxmlformats.org/officeDocument/2006/relationships/image" Target="../media/image37.png"/><Relationship Id="rId30" Type="http://schemas.openxmlformats.org/officeDocument/2006/relationships/image" Target="../media/image49.png"/><Relationship Id="rId11" Type="http://schemas.openxmlformats.org/officeDocument/2006/relationships/image" Target="../media/image32.png"/><Relationship Id="rId33" Type="http://schemas.openxmlformats.org/officeDocument/2006/relationships/image" Target="../media/image52.png"/><Relationship Id="rId10" Type="http://schemas.openxmlformats.org/officeDocument/2006/relationships/image" Target="../media/image33.png"/><Relationship Id="rId32" Type="http://schemas.openxmlformats.org/officeDocument/2006/relationships/image" Target="../media/image54.png"/><Relationship Id="rId13" Type="http://schemas.openxmlformats.org/officeDocument/2006/relationships/image" Target="../media/image16.png"/><Relationship Id="rId35" Type="http://schemas.openxmlformats.org/officeDocument/2006/relationships/image" Target="../media/image44.png"/><Relationship Id="rId12" Type="http://schemas.openxmlformats.org/officeDocument/2006/relationships/image" Target="../media/image25.png"/><Relationship Id="rId34" Type="http://schemas.openxmlformats.org/officeDocument/2006/relationships/image" Target="../media/image36.png"/><Relationship Id="rId15" Type="http://schemas.openxmlformats.org/officeDocument/2006/relationships/image" Target="../media/image41.png"/><Relationship Id="rId37" Type="http://schemas.openxmlformats.org/officeDocument/2006/relationships/image" Target="../media/image39.png"/><Relationship Id="rId14" Type="http://schemas.openxmlformats.org/officeDocument/2006/relationships/image" Target="../media/image15.png"/><Relationship Id="rId36" Type="http://schemas.openxmlformats.org/officeDocument/2006/relationships/image" Target="../media/image58.png"/><Relationship Id="rId17" Type="http://schemas.openxmlformats.org/officeDocument/2006/relationships/image" Target="../media/image28.png"/><Relationship Id="rId39" Type="http://schemas.openxmlformats.org/officeDocument/2006/relationships/image" Target="../media/image50.png"/><Relationship Id="rId16" Type="http://schemas.openxmlformats.org/officeDocument/2006/relationships/image" Target="../media/image40.png"/><Relationship Id="rId38" Type="http://schemas.openxmlformats.org/officeDocument/2006/relationships/image" Target="../media/image57.png"/><Relationship Id="rId19" Type="http://schemas.openxmlformats.org/officeDocument/2006/relationships/image" Target="../media/image27.png"/><Relationship Id="rId18"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46" name="Shape 46"/>
        <p:cNvGrpSpPr/>
        <p:nvPr/>
      </p:nvGrpSpPr>
      <p:grpSpPr>
        <a:xfrm>
          <a:off x="0" y="0"/>
          <a:ext cx="0" cy="0"/>
          <a:chOff x="0" y="0"/>
          <a:chExt cx="0" cy="0"/>
        </a:xfrm>
      </p:grpSpPr>
      <p:sp>
        <p:nvSpPr>
          <p:cNvPr id="47" name="Google Shape;47;p6"/>
          <p:cNvSpPr txBox="1"/>
          <p:nvPr/>
        </p:nvSpPr>
        <p:spPr>
          <a:xfrm>
            <a:off x="0" y="433413"/>
            <a:ext cx="18288000" cy="33861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21999" u="none" cap="none" strike="noStrike">
                <a:solidFill>
                  <a:srgbClr val="FFAD00"/>
                </a:solidFill>
                <a:latin typeface="Anton"/>
                <a:ea typeface="Anton"/>
                <a:cs typeface="Anton"/>
                <a:sym typeface="Anton"/>
              </a:rPr>
              <a:t>BULLYING SLIDES</a:t>
            </a:r>
            <a:endParaRPr/>
          </a:p>
        </p:txBody>
      </p:sp>
      <p:grpSp>
        <p:nvGrpSpPr>
          <p:cNvPr id="48" name="Google Shape;48;p6"/>
          <p:cNvGrpSpPr/>
          <p:nvPr/>
        </p:nvGrpSpPr>
        <p:grpSpPr>
          <a:xfrm>
            <a:off x="4455937" y="2347651"/>
            <a:ext cx="9376126" cy="7702771"/>
            <a:chOff x="0" y="0"/>
            <a:chExt cx="12501501" cy="10270362"/>
          </a:xfrm>
        </p:grpSpPr>
        <p:grpSp>
          <p:nvGrpSpPr>
            <p:cNvPr id="49" name="Google Shape;49;p6"/>
            <p:cNvGrpSpPr/>
            <p:nvPr/>
          </p:nvGrpSpPr>
          <p:grpSpPr>
            <a:xfrm>
              <a:off x="0" y="7818541"/>
              <a:ext cx="12501501" cy="2451821"/>
              <a:chOff x="0" y="0"/>
              <a:chExt cx="2884364" cy="565688"/>
            </a:xfrm>
          </p:grpSpPr>
          <p:sp>
            <p:nvSpPr>
              <p:cNvPr id="50" name="Google Shape;50;p6"/>
              <p:cNvSpPr/>
              <p:nvPr/>
            </p:nvSpPr>
            <p:spPr>
              <a:xfrm>
                <a:off x="0" y="0"/>
                <a:ext cx="2884364" cy="565688"/>
              </a:xfrm>
              <a:custGeom>
                <a:rect b="b" l="l" r="r" t="t"/>
                <a:pathLst>
                  <a:path extrusionOk="0" h="565688" w="2884364">
                    <a:moveTo>
                      <a:pt x="1442182" y="0"/>
                    </a:moveTo>
                    <a:cubicBezTo>
                      <a:pt x="645687" y="0"/>
                      <a:pt x="0" y="126633"/>
                      <a:pt x="0" y="282844"/>
                    </a:cubicBezTo>
                    <a:cubicBezTo>
                      <a:pt x="0" y="439054"/>
                      <a:pt x="645687" y="565688"/>
                      <a:pt x="1442182" y="565688"/>
                    </a:cubicBezTo>
                    <a:cubicBezTo>
                      <a:pt x="2238677" y="565688"/>
                      <a:pt x="2884364" y="439054"/>
                      <a:pt x="2884364" y="282844"/>
                    </a:cubicBezTo>
                    <a:cubicBezTo>
                      <a:pt x="2884364" y="126633"/>
                      <a:pt x="2238677" y="0"/>
                      <a:pt x="1442182" y="0"/>
                    </a:cubicBezTo>
                    <a:close/>
                  </a:path>
                </a:pathLst>
              </a:custGeom>
              <a:solidFill>
                <a:srgbClr val="000000">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nvSpPr>
            <p:spPr>
              <a:xfrm>
                <a:off x="270409" y="14933"/>
                <a:ext cx="2343546" cy="49772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6"/>
            <p:cNvSpPr/>
            <p:nvPr/>
          </p:nvSpPr>
          <p:spPr>
            <a:xfrm>
              <a:off x="3263243" y="0"/>
              <a:ext cx="5975015" cy="9751508"/>
            </a:xfrm>
            <a:custGeom>
              <a:rect b="b" l="l" r="r" t="t"/>
              <a:pathLst>
                <a:path extrusionOk="0" h="9751508" w="5975015">
                  <a:moveTo>
                    <a:pt x="0" y="0"/>
                  </a:moveTo>
                  <a:lnTo>
                    <a:pt x="5975015" y="0"/>
                  </a:lnTo>
                  <a:lnTo>
                    <a:pt x="5975015" y="9751508"/>
                  </a:lnTo>
                  <a:lnTo>
                    <a:pt x="0" y="9751508"/>
                  </a:lnTo>
                  <a:lnTo>
                    <a:pt x="0" y="0"/>
                  </a:lnTo>
                  <a:close/>
                </a:path>
              </a:pathLst>
            </a:custGeom>
            <a:blipFill rotWithShape="1">
              <a:blip r:embed="rId3">
                <a:alphaModFix/>
              </a:blip>
              <a:stretch>
                <a:fillRect b="0" l="0" r="0" t="0"/>
              </a:stretch>
            </a:blipFill>
            <a:ln>
              <a:noFill/>
            </a:ln>
          </p:spPr>
        </p:sp>
      </p:grpSp>
      <p:sp>
        <p:nvSpPr>
          <p:cNvPr id="53" name="Google Shape;53;p6"/>
          <p:cNvSpPr/>
          <p:nvPr/>
        </p:nvSpPr>
        <p:spPr>
          <a:xfrm rot="-5400000">
            <a:off x="-179497" y="5957763"/>
            <a:ext cx="3627133" cy="4292944"/>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10800000">
            <a:off x="-606191" y="3808439"/>
            <a:ext cx="3201693" cy="2922272"/>
          </a:xfrm>
          <a:custGeom>
            <a:rect b="b" l="l" r="r" t="t"/>
            <a:pathLst>
              <a:path extrusionOk="0" h="2922272" w="3201693">
                <a:moveTo>
                  <a:pt x="3201693" y="2922272"/>
                </a:moveTo>
                <a:lnTo>
                  <a:pt x="0" y="2922272"/>
                </a:lnTo>
                <a:lnTo>
                  <a:pt x="0" y="0"/>
                </a:lnTo>
                <a:lnTo>
                  <a:pt x="3201693" y="0"/>
                </a:lnTo>
                <a:lnTo>
                  <a:pt x="3201693" y="2922272"/>
                </a:lnTo>
                <a:close/>
              </a:path>
            </a:pathLst>
          </a:custGeom>
          <a:blipFill rotWithShape="1">
            <a:blip r:embed="rId4">
              <a:alphaModFix/>
            </a:blip>
            <a:stretch>
              <a:fillRect b="0" l="0" r="0" t="0"/>
            </a:stretch>
          </a:blipFill>
          <a:ln>
            <a:noFill/>
          </a:ln>
        </p:spPr>
      </p:sp>
      <p:sp>
        <p:nvSpPr>
          <p:cNvPr id="55" name="Google Shape;55;p6"/>
          <p:cNvSpPr/>
          <p:nvPr/>
        </p:nvSpPr>
        <p:spPr>
          <a:xfrm>
            <a:off x="11363748" y="5275393"/>
            <a:ext cx="4774230" cy="2554448"/>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rot="10800000">
            <a:off x="3055582" y="4046233"/>
            <a:ext cx="3365306" cy="398305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14251163" y="7528225"/>
            <a:ext cx="2578515" cy="2353481"/>
          </a:xfrm>
          <a:custGeom>
            <a:rect b="b" l="l" r="r" t="t"/>
            <a:pathLst>
              <a:path extrusionOk="0" h="2353481" w="2578515">
                <a:moveTo>
                  <a:pt x="2578515" y="2353481"/>
                </a:moveTo>
                <a:lnTo>
                  <a:pt x="0" y="2353481"/>
                </a:lnTo>
                <a:lnTo>
                  <a:pt x="0" y="0"/>
                </a:lnTo>
                <a:lnTo>
                  <a:pt x="2578515" y="0"/>
                </a:lnTo>
                <a:lnTo>
                  <a:pt x="2578515" y="2353481"/>
                </a:lnTo>
                <a:close/>
              </a:path>
            </a:pathLst>
          </a:custGeom>
          <a:blipFill rotWithShape="1">
            <a:blip r:embed="rId4">
              <a:alphaModFix/>
            </a:blip>
            <a:stretch>
              <a:fillRect b="0" l="0" r="0" t="0"/>
            </a:stretch>
          </a:blipFill>
          <a:ln>
            <a:noFill/>
          </a:ln>
        </p:spPr>
      </p:sp>
      <p:sp>
        <p:nvSpPr>
          <p:cNvPr id="58" name="Google Shape;58;p6"/>
          <p:cNvSpPr/>
          <p:nvPr/>
        </p:nvSpPr>
        <p:spPr>
          <a:xfrm rot="10800000">
            <a:off x="16554989" y="6805203"/>
            <a:ext cx="2604525" cy="3082622"/>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16367823" y="5071014"/>
            <a:ext cx="3059576" cy="1637024"/>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txBox="1"/>
          <p:nvPr/>
        </p:nvSpPr>
        <p:spPr>
          <a:xfrm>
            <a:off x="10295286" y="3633757"/>
            <a:ext cx="7992714" cy="64643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799" u="none" cap="none" strike="noStrike">
                <a:solidFill>
                  <a:srgbClr val="FFECBC"/>
                </a:solidFill>
                <a:latin typeface="Homemade Apple"/>
                <a:ea typeface="Homemade Apple"/>
                <a:cs typeface="Homemade Apple"/>
                <a:sym typeface="Homemade Apple"/>
              </a:rPr>
              <a:t>for Elementary  Students</a:t>
            </a:r>
            <a:endParaRPr/>
          </a:p>
        </p:txBody>
      </p:sp>
      <p:sp>
        <p:nvSpPr>
          <p:cNvPr id="61" name="Google Shape;61;p6"/>
          <p:cNvSpPr txBox="1"/>
          <p:nvPr/>
        </p:nvSpPr>
        <p:spPr>
          <a:xfrm>
            <a:off x="702309" y="7836596"/>
            <a:ext cx="2026027" cy="1294393"/>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7551" u="none" cap="none" strike="noStrike">
                <a:solidFill>
                  <a:srgbClr val="CF1F33"/>
                </a:solidFill>
                <a:latin typeface="Gochi Hand"/>
                <a:ea typeface="Gochi Hand"/>
                <a:cs typeface="Gochi Hand"/>
                <a:sym typeface="Gochi Hand"/>
              </a:rPr>
              <a:t>Ugly!</a:t>
            </a:r>
            <a:endParaRPr/>
          </a:p>
        </p:txBody>
      </p:sp>
      <p:sp>
        <p:nvSpPr>
          <p:cNvPr id="62" name="Google Shape;62;p6"/>
          <p:cNvSpPr txBox="1"/>
          <p:nvPr/>
        </p:nvSpPr>
        <p:spPr>
          <a:xfrm>
            <a:off x="12244943" y="5515932"/>
            <a:ext cx="2913000" cy="1539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999" u="none" cap="none" strike="noStrike">
                <a:solidFill>
                  <a:srgbClr val="CF1F33"/>
                </a:solidFill>
                <a:latin typeface="Gochi Hand"/>
                <a:ea typeface="Gochi Hand"/>
                <a:cs typeface="Gochi Hand"/>
                <a:sym typeface="Gochi Hand"/>
              </a:rPr>
              <a:t>You’re such</a:t>
            </a:r>
            <a:endParaRPr/>
          </a:p>
          <a:p>
            <a:pPr indent="0" lvl="0" marL="0" marR="0" rtl="0" algn="ctr">
              <a:lnSpc>
                <a:spcPct val="100000"/>
              </a:lnSpc>
              <a:spcBef>
                <a:spcPts val="0"/>
              </a:spcBef>
              <a:spcAft>
                <a:spcPts val="0"/>
              </a:spcAft>
              <a:buNone/>
            </a:pPr>
            <a:r>
              <a:rPr b="0" i="0" lang="en-US" sz="4999" u="none" cap="none" strike="noStrike">
                <a:solidFill>
                  <a:srgbClr val="CF1F33"/>
                </a:solidFill>
                <a:latin typeface="Gochi Hand"/>
                <a:ea typeface="Gochi Hand"/>
                <a:cs typeface="Gochi Hand"/>
                <a:sym typeface="Gochi Hand"/>
              </a:rPr>
              <a:t>a loser</a:t>
            </a:r>
            <a:endParaRPr/>
          </a:p>
        </p:txBody>
      </p:sp>
      <p:sp>
        <p:nvSpPr>
          <p:cNvPr id="63" name="Google Shape;63;p6"/>
          <p:cNvSpPr txBox="1"/>
          <p:nvPr/>
        </p:nvSpPr>
        <p:spPr>
          <a:xfrm>
            <a:off x="4428134" y="4628873"/>
            <a:ext cx="1522800" cy="2769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you’re</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not</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worth</a:t>
            </a:r>
            <a:endParaRPr/>
          </a:p>
          <a:p>
            <a:pPr indent="0" lvl="0" marL="0" marR="0" rtl="0" algn="ctr">
              <a:lnSpc>
                <a:spcPct val="100000"/>
              </a:lnSpc>
              <a:spcBef>
                <a:spcPts val="0"/>
              </a:spcBef>
              <a:spcAft>
                <a:spcPts val="0"/>
              </a:spcAft>
              <a:buNone/>
            </a:pPr>
            <a:r>
              <a:rPr b="0" i="0" lang="en-US" sz="4499" u="none" cap="none" strike="noStrike">
                <a:solidFill>
                  <a:srgbClr val="CF1F33"/>
                </a:solidFill>
                <a:latin typeface="Gochi Hand"/>
                <a:ea typeface="Gochi Hand"/>
                <a:cs typeface="Gochi Hand"/>
                <a:sym typeface="Gochi Hand"/>
              </a:rPr>
              <a:t>it</a:t>
            </a:r>
            <a:endParaRPr/>
          </a:p>
        </p:txBody>
      </p:sp>
      <p:sp>
        <p:nvSpPr>
          <p:cNvPr id="64" name="Google Shape;64;p6"/>
          <p:cNvSpPr txBox="1"/>
          <p:nvPr/>
        </p:nvSpPr>
        <p:spPr>
          <a:xfrm>
            <a:off x="16946687" y="5262980"/>
            <a:ext cx="1779494" cy="863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CF1F33"/>
                </a:solidFill>
                <a:latin typeface="Gochi Hand"/>
                <a:ea typeface="Gochi Hand"/>
                <a:cs typeface="Gochi Hand"/>
                <a:sym typeface="Gochi Hand"/>
              </a:rPr>
              <a:t>stupid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28" name="Shape 228"/>
        <p:cNvGrpSpPr/>
        <p:nvPr/>
      </p:nvGrpSpPr>
      <p:grpSpPr>
        <a:xfrm>
          <a:off x="0" y="0"/>
          <a:ext cx="0" cy="0"/>
          <a:chOff x="0" y="0"/>
          <a:chExt cx="0" cy="0"/>
        </a:xfrm>
      </p:grpSpPr>
      <p:sp>
        <p:nvSpPr>
          <p:cNvPr id="229" name="Google Shape;229;p15"/>
          <p:cNvSpPr txBox="1"/>
          <p:nvPr/>
        </p:nvSpPr>
        <p:spPr>
          <a:xfrm>
            <a:off x="1028700" y="1133475"/>
            <a:ext cx="16230600" cy="172402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2000" u="none" cap="none" strike="noStrike">
                <a:solidFill>
                  <a:srgbClr val="FFAD00"/>
                </a:solidFill>
                <a:latin typeface="Anton"/>
                <a:ea typeface="Anton"/>
                <a:cs typeface="Anton"/>
                <a:sym typeface="Anton"/>
              </a:rPr>
              <a:t>BULLYING STATISTICS</a:t>
            </a:r>
            <a:endParaRPr/>
          </a:p>
        </p:txBody>
      </p:sp>
      <p:pic>
        <p:nvPicPr>
          <p:cNvPr id="230" name="Google Shape;230;p15"/>
          <p:cNvPicPr preferRelativeResize="0"/>
          <p:nvPr/>
        </p:nvPicPr>
        <p:blipFill rotWithShape="1">
          <a:blip r:embed="rId3">
            <a:alphaModFix/>
          </a:blip>
          <a:srcRect b="0" l="0" r="0" t="0"/>
          <a:stretch/>
        </p:blipFill>
        <p:spPr>
          <a:xfrm>
            <a:off x="3584590" y="3763412"/>
            <a:ext cx="11118820" cy="3165673"/>
          </a:xfrm>
          <a:prstGeom prst="rect">
            <a:avLst/>
          </a:prstGeom>
          <a:noFill/>
          <a:ln>
            <a:noFill/>
          </a:ln>
        </p:spPr>
      </p:pic>
      <p:pic>
        <p:nvPicPr>
          <p:cNvPr id="231" name="Google Shape;231;p15"/>
          <p:cNvPicPr preferRelativeResize="0"/>
          <p:nvPr/>
        </p:nvPicPr>
        <p:blipFill rotWithShape="1">
          <a:blip r:embed="rId4">
            <a:alphaModFix/>
          </a:blip>
          <a:srcRect b="0" l="0" r="0" t="0"/>
          <a:stretch/>
        </p:blipFill>
        <p:spPr>
          <a:xfrm>
            <a:off x="3584590" y="5675456"/>
            <a:ext cx="11118820" cy="3165673"/>
          </a:xfrm>
          <a:prstGeom prst="rect">
            <a:avLst/>
          </a:prstGeom>
          <a:noFill/>
          <a:ln>
            <a:noFill/>
          </a:ln>
        </p:spPr>
      </p:pic>
      <p:sp>
        <p:nvSpPr>
          <p:cNvPr id="232" name="Google Shape;232;p15"/>
          <p:cNvSpPr txBox="1"/>
          <p:nvPr/>
        </p:nvSpPr>
        <p:spPr>
          <a:xfrm>
            <a:off x="1028700" y="5076825"/>
            <a:ext cx="2547980" cy="5473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Male</a:t>
            </a:r>
            <a:endParaRPr/>
          </a:p>
        </p:txBody>
      </p:sp>
      <p:sp>
        <p:nvSpPr>
          <p:cNvPr id="233" name="Google Shape;233;p15"/>
          <p:cNvSpPr txBox="1"/>
          <p:nvPr/>
        </p:nvSpPr>
        <p:spPr>
          <a:xfrm>
            <a:off x="1028700" y="6951269"/>
            <a:ext cx="2547980" cy="5473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Female</a:t>
            </a:r>
            <a:endParaRPr/>
          </a:p>
        </p:txBody>
      </p:sp>
      <p:sp>
        <p:nvSpPr>
          <p:cNvPr id="234" name="Google Shape;234;p15"/>
          <p:cNvSpPr txBox="1"/>
          <p:nvPr/>
        </p:nvSpPr>
        <p:spPr>
          <a:xfrm>
            <a:off x="14711320" y="5076825"/>
            <a:ext cx="2547980" cy="5473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60%</a:t>
            </a:r>
            <a:endParaRPr/>
          </a:p>
        </p:txBody>
      </p:sp>
      <p:sp>
        <p:nvSpPr>
          <p:cNvPr id="235" name="Google Shape;235;p15"/>
          <p:cNvSpPr txBox="1"/>
          <p:nvPr/>
        </p:nvSpPr>
        <p:spPr>
          <a:xfrm>
            <a:off x="14711320" y="6951269"/>
            <a:ext cx="2547980" cy="54737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80%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39" name="Shape 239"/>
        <p:cNvGrpSpPr/>
        <p:nvPr/>
      </p:nvGrpSpPr>
      <p:grpSpPr>
        <a:xfrm>
          <a:off x="0" y="0"/>
          <a:ext cx="0" cy="0"/>
          <a:chOff x="0" y="0"/>
          <a:chExt cx="0" cy="0"/>
        </a:xfrm>
      </p:grpSpPr>
      <p:sp>
        <p:nvSpPr>
          <p:cNvPr id="240" name="Google Shape;240;p16"/>
          <p:cNvSpPr/>
          <p:nvPr/>
        </p:nvSpPr>
        <p:spPr>
          <a:xfrm>
            <a:off x="1028620" y="9079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3">
              <a:alphaModFix/>
            </a:blip>
            <a:stretch>
              <a:fillRect b="-82390" l="0" r="0" t="-10652"/>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1029327" y="54121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4">
              <a:alphaModFix/>
            </a:blip>
            <a:stretch>
              <a:fillRect b="0" l="0" r="-16550" t="0"/>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6591981" y="9079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5">
              <a:alphaModFix/>
            </a:blip>
            <a:stretch>
              <a:fillRect b="0" l="-8272" r="-8272" t="0"/>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6592688" y="54121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6">
              <a:alphaModFix/>
            </a:blip>
            <a:stretch>
              <a:fillRect b="0" l="-8272" r="-8272" t="0"/>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12153139" y="9079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7">
              <a:alphaModFix/>
            </a:blip>
            <a:stretch>
              <a:fillRect b="0" l="-8272" r="-8272" t="0"/>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12153846" y="5412112"/>
            <a:ext cx="5105454" cy="3966976"/>
          </a:xfrm>
          <a:custGeom>
            <a:rect b="b" l="l" r="r" t="t"/>
            <a:pathLst>
              <a:path extrusionOk="0" h="729438" w="938779">
                <a:moveTo>
                  <a:pt x="34877" y="0"/>
                </a:moveTo>
                <a:lnTo>
                  <a:pt x="903901" y="0"/>
                </a:lnTo>
                <a:cubicBezTo>
                  <a:pt x="923164" y="0"/>
                  <a:pt x="938779" y="15615"/>
                  <a:pt x="938779" y="34877"/>
                </a:cubicBezTo>
                <a:lnTo>
                  <a:pt x="938779" y="694561"/>
                </a:lnTo>
                <a:cubicBezTo>
                  <a:pt x="938779" y="713823"/>
                  <a:pt x="923164" y="729438"/>
                  <a:pt x="903901" y="729438"/>
                </a:cubicBezTo>
                <a:lnTo>
                  <a:pt x="34877" y="729438"/>
                </a:lnTo>
                <a:cubicBezTo>
                  <a:pt x="15615" y="729438"/>
                  <a:pt x="0" y="713823"/>
                  <a:pt x="0" y="694561"/>
                </a:cubicBezTo>
                <a:lnTo>
                  <a:pt x="0" y="34877"/>
                </a:lnTo>
                <a:cubicBezTo>
                  <a:pt x="0" y="15615"/>
                  <a:pt x="15615" y="0"/>
                  <a:pt x="34877" y="0"/>
                </a:cubicBezTo>
                <a:close/>
              </a:path>
            </a:pathLst>
          </a:custGeom>
          <a:blipFill rotWithShape="1">
            <a:blip r:embed="rId8">
              <a:alphaModFix/>
            </a:blip>
            <a:stretch>
              <a:fillRect b="0" l="-8272" r="-8272" t="0"/>
            </a:stretch>
          </a:blipFill>
          <a:ln cap="rnd" cmpd="sng" w="76200">
            <a:solidFill>
              <a:srgbClr val="FFAD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49" name="Shape 249"/>
        <p:cNvGrpSpPr/>
        <p:nvPr/>
      </p:nvGrpSpPr>
      <p:grpSpPr>
        <a:xfrm>
          <a:off x="0" y="0"/>
          <a:ext cx="0" cy="0"/>
          <a:chOff x="0" y="0"/>
          <a:chExt cx="0" cy="0"/>
        </a:xfrm>
      </p:grpSpPr>
      <p:sp>
        <p:nvSpPr>
          <p:cNvPr id="250" name="Google Shape;250;p17"/>
          <p:cNvSpPr txBox="1"/>
          <p:nvPr/>
        </p:nvSpPr>
        <p:spPr>
          <a:xfrm>
            <a:off x="10116437" y="1855631"/>
            <a:ext cx="7444594"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DM Sans"/>
                <a:ea typeface="DM Sans"/>
                <a:cs typeface="DM Sans"/>
                <a:sym typeface="DM Sans"/>
              </a:rPr>
              <a:t>123 Anywhere St., Any City, ST 12345</a:t>
            </a:r>
            <a:endParaRPr/>
          </a:p>
        </p:txBody>
      </p:sp>
      <p:sp>
        <p:nvSpPr>
          <p:cNvPr id="251" name="Google Shape;251;p17"/>
          <p:cNvSpPr txBox="1"/>
          <p:nvPr/>
        </p:nvSpPr>
        <p:spPr>
          <a:xfrm>
            <a:off x="10116437" y="4116903"/>
            <a:ext cx="7444594"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DM Sans"/>
                <a:ea typeface="DM Sans"/>
                <a:cs typeface="DM Sans"/>
                <a:sym typeface="DM Sans"/>
              </a:rPr>
              <a:t>123 Anywhere St., Any City, ST 12345</a:t>
            </a:r>
            <a:endParaRPr/>
          </a:p>
        </p:txBody>
      </p:sp>
      <p:sp>
        <p:nvSpPr>
          <p:cNvPr id="252" name="Google Shape;252;p17"/>
          <p:cNvSpPr txBox="1"/>
          <p:nvPr/>
        </p:nvSpPr>
        <p:spPr>
          <a:xfrm>
            <a:off x="10116437" y="1055808"/>
            <a:ext cx="3435670"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ECBC"/>
                </a:solidFill>
                <a:latin typeface="DM Sans"/>
                <a:ea typeface="DM Sans"/>
                <a:cs typeface="DM Sans"/>
                <a:sym typeface="DM Sans"/>
              </a:rPr>
              <a:t>Main Office</a:t>
            </a:r>
            <a:endParaRPr/>
          </a:p>
        </p:txBody>
      </p:sp>
      <p:sp>
        <p:nvSpPr>
          <p:cNvPr id="253" name="Google Shape;253;p17"/>
          <p:cNvSpPr txBox="1"/>
          <p:nvPr/>
        </p:nvSpPr>
        <p:spPr>
          <a:xfrm>
            <a:off x="10116437" y="3312358"/>
            <a:ext cx="3311598"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ECBC"/>
                </a:solidFill>
                <a:latin typeface="DM Sans"/>
                <a:ea typeface="DM Sans"/>
                <a:cs typeface="DM Sans"/>
                <a:sym typeface="DM Sans"/>
              </a:rPr>
              <a:t>Branch Office</a:t>
            </a:r>
            <a:endParaRPr/>
          </a:p>
        </p:txBody>
      </p:sp>
      <p:sp>
        <p:nvSpPr>
          <p:cNvPr id="254" name="Google Shape;254;p17"/>
          <p:cNvSpPr txBox="1"/>
          <p:nvPr/>
        </p:nvSpPr>
        <p:spPr>
          <a:xfrm>
            <a:off x="1028700" y="1123651"/>
            <a:ext cx="7578151" cy="17240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12000" u="none" cap="none" strike="noStrike">
                <a:solidFill>
                  <a:srgbClr val="FFAD00"/>
                </a:solidFill>
                <a:latin typeface="Anton"/>
                <a:ea typeface="Anton"/>
                <a:cs typeface="Anton"/>
                <a:sym typeface="Anton"/>
              </a:rPr>
              <a:t>GETTING HELP</a:t>
            </a:r>
            <a:endParaRPr/>
          </a:p>
        </p:txBody>
      </p:sp>
      <p:grpSp>
        <p:nvGrpSpPr>
          <p:cNvPr id="255" name="Google Shape;255;p17"/>
          <p:cNvGrpSpPr/>
          <p:nvPr/>
        </p:nvGrpSpPr>
        <p:grpSpPr>
          <a:xfrm>
            <a:off x="1028700" y="8572070"/>
            <a:ext cx="7263560" cy="1342655"/>
            <a:chOff x="0" y="0"/>
            <a:chExt cx="3494820" cy="646011"/>
          </a:xfrm>
        </p:grpSpPr>
        <p:sp>
          <p:nvSpPr>
            <p:cNvPr id="256" name="Google Shape;256;p17"/>
            <p:cNvSpPr/>
            <p:nvPr/>
          </p:nvSpPr>
          <p:spPr>
            <a:xfrm>
              <a:off x="0" y="0"/>
              <a:ext cx="3494820" cy="646011"/>
            </a:xfrm>
            <a:custGeom>
              <a:rect b="b" l="l" r="r" t="t"/>
              <a:pathLst>
                <a:path extrusionOk="0" h="646011" w="3494820">
                  <a:moveTo>
                    <a:pt x="1747410" y="0"/>
                  </a:moveTo>
                  <a:cubicBezTo>
                    <a:pt x="782342" y="0"/>
                    <a:pt x="0" y="144614"/>
                    <a:pt x="0" y="323005"/>
                  </a:cubicBezTo>
                  <a:cubicBezTo>
                    <a:pt x="0" y="501396"/>
                    <a:pt x="782342" y="646011"/>
                    <a:pt x="1747410" y="646011"/>
                  </a:cubicBezTo>
                  <a:cubicBezTo>
                    <a:pt x="2712477" y="646011"/>
                    <a:pt x="3494820" y="501396"/>
                    <a:pt x="3494820" y="323005"/>
                  </a:cubicBezTo>
                  <a:cubicBezTo>
                    <a:pt x="3494820" y="144614"/>
                    <a:pt x="2712477" y="0"/>
                    <a:pt x="1747410" y="0"/>
                  </a:cubicBezTo>
                  <a:close/>
                </a:path>
              </a:pathLst>
            </a:custGeom>
            <a:solidFill>
              <a:srgbClr val="000000">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327639" y="22464"/>
              <a:ext cx="2839541" cy="5629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7"/>
          <p:cNvSpPr/>
          <p:nvPr/>
        </p:nvSpPr>
        <p:spPr>
          <a:xfrm>
            <a:off x="2068147" y="3284202"/>
            <a:ext cx="4662408" cy="6224088"/>
          </a:xfrm>
          <a:custGeom>
            <a:rect b="b" l="l" r="r" t="t"/>
            <a:pathLst>
              <a:path extrusionOk="0" h="6224088" w="4662408">
                <a:moveTo>
                  <a:pt x="0" y="0"/>
                </a:moveTo>
                <a:lnTo>
                  <a:pt x="4662408" y="0"/>
                </a:lnTo>
                <a:lnTo>
                  <a:pt x="4662408" y="6224087"/>
                </a:lnTo>
                <a:lnTo>
                  <a:pt x="0" y="6224087"/>
                </a:lnTo>
                <a:lnTo>
                  <a:pt x="0" y="0"/>
                </a:lnTo>
                <a:close/>
              </a:path>
            </a:pathLst>
          </a:custGeom>
          <a:blipFill rotWithShape="1">
            <a:blip r:embed="rId3">
              <a:alphaModFix/>
            </a:blip>
            <a:stretch>
              <a:fillRect b="0" l="0" r="0" t="0"/>
            </a:stretch>
          </a:blipFill>
          <a:ln>
            <a:noFill/>
          </a:ln>
        </p:spPr>
      </p:sp>
      <p:sp>
        <p:nvSpPr>
          <p:cNvPr id="259" name="Google Shape;259;p17"/>
          <p:cNvSpPr txBox="1"/>
          <p:nvPr/>
        </p:nvSpPr>
        <p:spPr>
          <a:xfrm>
            <a:off x="10116437" y="6378773"/>
            <a:ext cx="7444594"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DM Sans"/>
                <a:ea typeface="DM Sans"/>
                <a:cs typeface="DM Sans"/>
                <a:sym typeface="DM Sans"/>
              </a:rPr>
              <a:t>hello@yoursitehere.com</a:t>
            </a:r>
            <a:endParaRPr/>
          </a:p>
        </p:txBody>
      </p:sp>
      <p:sp>
        <p:nvSpPr>
          <p:cNvPr id="260" name="Google Shape;260;p17"/>
          <p:cNvSpPr txBox="1"/>
          <p:nvPr/>
        </p:nvSpPr>
        <p:spPr>
          <a:xfrm>
            <a:off x="10116437" y="5574228"/>
            <a:ext cx="3311598"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ECBC"/>
                </a:solidFill>
                <a:latin typeface="DM Sans"/>
                <a:ea typeface="DM Sans"/>
                <a:cs typeface="DM Sans"/>
                <a:sym typeface="DM Sans"/>
              </a:rPr>
              <a:t>Email Address</a:t>
            </a:r>
            <a:endParaRPr/>
          </a:p>
        </p:txBody>
      </p:sp>
      <p:sp>
        <p:nvSpPr>
          <p:cNvPr id="261" name="Google Shape;261;p17"/>
          <p:cNvSpPr txBox="1"/>
          <p:nvPr/>
        </p:nvSpPr>
        <p:spPr>
          <a:xfrm>
            <a:off x="10116437" y="8640642"/>
            <a:ext cx="7444594" cy="5238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DM Sans"/>
                <a:ea typeface="DM Sans"/>
                <a:cs typeface="DM Sans"/>
                <a:sym typeface="DM Sans"/>
              </a:rPr>
              <a:t>+123-456-7890</a:t>
            </a:r>
            <a:endParaRPr/>
          </a:p>
        </p:txBody>
      </p:sp>
      <p:sp>
        <p:nvSpPr>
          <p:cNvPr id="262" name="Google Shape;262;p17"/>
          <p:cNvSpPr txBox="1"/>
          <p:nvPr/>
        </p:nvSpPr>
        <p:spPr>
          <a:xfrm>
            <a:off x="10116437" y="7836097"/>
            <a:ext cx="3311598" cy="5473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ECBC"/>
                </a:solidFill>
                <a:latin typeface="DM Sans"/>
                <a:ea typeface="DM Sans"/>
                <a:cs typeface="DM Sans"/>
                <a:sym typeface="DM Sans"/>
              </a:rPr>
              <a:t>Contact Number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66" name="Shape 266"/>
        <p:cNvGrpSpPr/>
        <p:nvPr/>
      </p:nvGrpSpPr>
      <p:grpSpPr>
        <a:xfrm>
          <a:off x="0" y="0"/>
          <a:ext cx="0" cy="0"/>
          <a:chOff x="0" y="0"/>
          <a:chExt cx="0" cy="0"/>
        </a:xfrm>
      </p:grpSpPr>
      <p:sp>
        <p:nvSpPr>
          <p:cNvPr id="267" name="Google Shape;267;p18"/>
          <p:cNvSpPr txBox="1"/>
          <p:nvPr/>
        </p:nvSpPr>
        <p:spPr>
          <a:xfrm>
            <a:off x="1028700" y="1133475"/>
            <a:ext cx="9291600" cy="3324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CLOSING</a:t>
            </a:r>
            <a:endParaRPr/>
          </a:p>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THOUGHTS</a:t>
            </a:r>
            <a:endParaRPr/>
          </a:p>
        </p:txBody>
      </p:sp>
      <p:sp>
        <p:nvSpPr>
          <p:cNvPr id="268" name="Google Shape;268;p18"/>
          <p:cNvSpPr txBox="1"/>
          <p:nvPr/>
        </p:nvSpPr>
        <p:spPr>
          <a:xfrm>
            <a:off x="1028700" y="5032375"/>
            <a:ext cx="9291600" cy="3848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p:txBody>
      </p:sp>
      <p:pic>
        <p:nvPicPr>
          <p:cNvPr id="269" name="Google Shape;269;p18"/>
          <p:cNvPicPr preferRelativeResize="0"/>
          <p:nvPr/>
        </p:nvPicPr>
        <p:blipFill rotWithShape="1">
          <a:blip r:embed="rId3">
            <a:alphaModFix/>
          </a:blip>
          <a:srcRect b="13852" l="26855" r="25901" t="52404"/>
          <a:stretch/>
        </p:blipFill>
        <p:spPr>
          <a:xfrm>
            <a:off x="11042336" y="-63500"/>
            <a:ext cx="7245664" cy="3450167"/>
          </a:xfrm>
          <a:prstGeom prst="rect">
            <a:avLst/>
          </a:prstGeom>
          <a:noFill/>
          <a:ln>
            <a:noFill/>
          </a:ln>
        </p:spPr>
      </p:pic>
      <p:pic>
        <p:nvPicPr>
          <p:cNvPr id="270" name="Google Shape;270;p18"/>
          <p:cNvPicPr preferRelativeResize="0"/>
          <p:nvPr/>
        </p:nvPicPr>
        <p:blipFill rotWithShape="1">
          <a:blip r:embed="rId4">
            <a:alphaModFix/>
          </a:blip>
          <a:srcRect b="32832" l="0" r="0" t="35423"/>
          <a:stretch/>
        </p:blipFill>
        <p:spPr>
          <a:xfrm>
            <a:off x="11042336" y="3386667"/>
            <a:ext cx="7245664" cy="3450167"/>
          </a:xfrm>
          <a:prstGeom prst="rect">
            <a:avLst/>
          </a:prstGeom>
          <a:noFill/>
          <a:ln>
            <a:noFill/>
          </a:ln>
        </p:spPr>
      </p:pic>
      <p:pic>
        <p:nvPicPr>
          <p:cNvPr id="271" name="Google Shape;271;p18"/>
          <p:cNvPicPr preferRelativeResize="0"/>
          <p:nvPr/>
        </p:nvPicPr>
        <p:blipFill rotWithShape="1">
          <a:blip r:embed="rId5">
            <a:alphaModFix/>
          </a:blip>
          <a:srcRect b="14287" l="0" r="0" t="14287"/>
          <a:stretch/>
        </p:blipFill>
        <p:spPr>
          <a:xfrm>
            <a:off x="11042336" y="6836833"/>
            <a:ext cx="7245664" cy="34501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75" name="Shape 275"/>
        <p:cNvGrpSpPr/>
        <p:nvPr/>
      </p:nvGrpSpPr>
      <p:grpSpPr>
        <a:xfrm>
          <a:off x="0" y="0"/>
          <a:ext cx="0" cy="0"/>
          <a:chOff x="0" y="0"/>
          <a:chExt cx="0" cy="0"/>
        </a:xfrm>
      </p:grpSpPr>
      <p:sp>
        <p:nvSpPr>
          <p:cNvPr id="276" name="Google Shape;276;p19"/>
          <p:cNvSpPr txBox="1"/>
          <p:nvPr/>
        </p:nvSpPr>
        <p:spPr>
          <a:xfrm>
            <a:off x="1028700" y="3802062"/>
            <a:ext cx="16230600" cy="286385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0000" u="none" cap="none" strike="noStrike">
                <a:solidFill>
                  <a:srgbClr val="FFAD00"/>
                </a:solidFill>
                <a:latin typeface="Anton"/>
                <a:ea typeface="Anton"/>
                <a:cs typeface="Anton"/>
                <a:sym typeface="Anton"/>
              </a:rPr>
              <a:t>THANK YOU!</a:t>
            </a:r>
            <a:endParaRPr/>
          </a:p>
        </p:txBody>
      </p:sp>
      <p:sp>
        <p:nvSpPr>
          <p:cNvPr id="277" name="Google Shape;277;p19"/>
          <p:cNvSpPr/>
          <p:nvPr/>
        </p:nvSpPr>
        <p:spPr>
          <a:xfrm rot="10800000">
            <a:off x="2004096" y="590932"/>
            <a:ext cx="13989996" cy="7456062"/>
          </a:xfrm>
          <a:custGeom>
            <a:rect b="b" l="l" r="r" t="t"/>
            <a:pathLst>
              <a:path extrusionOk="0" h="3234690" w="6069330">
                <a:moveTo>
                  <a:pt x="3902710" y="2541270"/>
                </a:moveTo>
                <a:cubicBezTo>
                  <a:pt x="3398520" y="2557780"/>
                  <a:pt x="2894330" y="2552700"/>
                  <a:pt x="2390140" y="2517140"/>
                </a:cubicBezTo>
                <a:cubicBezTo>
                  <a:pt x="2039620" y="2508250"/>
                  <a:pt x="1682750" y="2459990"/>
                  <a:pt x="1337310" y="2532380"/>
                </a:cubicBezTo>
                <a:cubicBezTo>
                  <a:pt x="1156970" y="2599690"/>
                  <a:pt x="1244600" y="2983230"/>
                  <a:pt x="1243330" y="3139440"/>
                </a:cubicBezTo>
                <a:cubicBezTo>
                  <a:pt x="1247140" y="3166110"/>
                  <a:pt x="1250950" y="3195320"/>
                  <a:pt x="1224280" y="3213100"/>
                </a:cubicBezTo>
                <a:cubicBezTo>
                  <a:pt x="1065530" y="3234690"/>
                  <a:pt x="984250" y="2980690"/>
                  <a:pt x="930910" y="2863850"/>
                </a:cubicBezTo>
                <a:cubicBezTo>
                  <a:pt x="706120" y="2174240"/>
                  <a:pt x="516890" y="2635250"/>
                  <a:pt x="212090" y="2228850"/>
                </a:cubicBezTo>
                <a:cubicBezTo>
                  <a:pt x="0" y="1858010"/>
                  <a:pt x="54610" y="13957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39850"/>
                </a:cubicBezTo>
                <a:cubicBezTo>
                  <a:pt x="6069330" y="2861310"/>
                  <a:pt x="4966970" y="2532380"/>
                  <a:pt x="3902710" y="2541270"/>
                </a:cubicBezTo>
                <a:close/>
                <a:moveTo>
                  <a:pt x="1165860" y="3097530"/>
                </a:moveTo>
                <a:cubicBezTo>
                  <a:pt x="1160780" y="2891790"/>
                  <a:pt x="1076960" y="2553970"/>
                  <a:pt x="1319530" y="2457450"/>
                </a:cubicBezTo>
                <a:cubicBezTo>
                  <a:pt x="1624330" y="2372360"/>
                  <a:pt x="1949450" y="2437130"/>
                  <a:pt x="2261870" y="2432050"/>
                </a:cubicBezTo>
                <a:cubicBezTo>
                  <a:pt x="2750820" y="2470150"/>
                  <a:pt x="3239770" y="2476500"/>
                  <a:pt x="3729990" y="2465070"/>
                </a:cubicBezTo>
                <a:cubicBezTo>
                  <a:pt x="4315460" y="2428240"/>
                  <a:pt x="4940300" y="2592070"/>
                  <a:pt x="5497830" y="2373630"/>
                </a:cubicBezTo>
                <a:cubicBezTo>
                  <a:pt x="5806440" y="2254250"/>
                  <a:pt x="5868670" y="1920240"/>
                  <a:pt x="5875020" y="1623060"/>
                </a:cubicBezTo>
                <a:cubicBezTo>
                  <a:pt x="5872480" y="12788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56690"/>
                  <a:pt x="96520" y="1864360"/>
                  <a:pt x="288290" y="2190750"/>
                </a:cubicBezTo>
                <a:cubicBezTo>
                  <a:pt x="359410" y="2315210"/>
                  <a:pt x="495300" y="2348230"/>
                  <a:pt x="627380" y="2367280"/>
                </a:cubicBezTo>
                <a:cubicBezTo>
                  <a:pt x="991870" y="2421890"/>
                  <a:pt x="935990" y="2895600"/>
                  <a:pt x="1165860" y="30975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rot="10800000">
            <a:off x="-566210" y="-427018"/>
            <a:ext cx="3195757" cy="2916854"/>
          </a:xfrm>
          <a:custGeom>
            <a:rect b="b" l="l" r="r" t="t"/>
            <a:pathLst>
              <a:path extrusionOk="0" h="2916854" w="3195757">
                <a:moveTo>
                  <a:pt x="3195756" y="2916854"/>
                </a:moveTo>
                <a:lnTo>
                  <a:pt x="0" y="2916854"/>
                </a:lnTo>
                <a:lnTo>
                  <a:pt x="0" y="0"/>
                </a:lnTo>
                <a:lnTo>
                  <a:pt x="3195756" y="0"/>
                </a:lnTo>
                <a:lnTo>
                  <a:pt x="3195756" y="2916854"/>
                </a:lnTo>
                <a:close/>
              </a:path>
            </a:pathLst>
          </a:custGeom>
          <a:blipFill rotWithShape="1">
            <a:blip r:embed="rId3">
              <a:alphaModFix/>
            </a:blip>
            <a:stretch>
              <a:fillRect b="0" l="0" r="0" t="0"/>
            </a:stretch>
          </a:blipFill>
          <a:ln>
            <a:noFill/>
          </a:ln>
        </p:spPr>
      </p:sp>
      <p:sp>
        <p:nvSpPr>
          <p:cNvPr id="279" name="Google Shape;279;p19"/>
          <p:cNvSpPr/>
          <p:nvPr/>
        </p:nvSpPr>
        <p:spPr>
          <a:xfrm rot="10800000">
            <a:off x="14897403" y="-35488"/>
            <a:ext cx="5540998" cy="6558124"/>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1902944" y="2969560"/>
            <a:ext cx="5014047" cy="5934444"/>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9"/>
          <p:cNvSpPr/>
          <p:nvPr/>
        </p:nvSpPr>
        <p:spPr>
          <a:xfrm>
            <a:off x="15125958" y="6921367"/>
            <a:ext cx="5120769" cy="4673866"/>
          </a:xfrm>
          <a:custGeom>
            <a:rect b="b" l="l" r="r" t="t"/>
            <a:pathLst>
              <a:path extrusionOk="0" h="4673866" w="5120769">
                <a:moveTo>
                  <a:pt x="5120770" y="4673866"/>
                </a:moveTo>
                <a:lnTo>
                  <a:pt x="0" y="4673866"/>
                </a:lnTo>
                <a:lnTo>
                  <a:pt x="0" y="0"/>
                </a:lnTo>
                <a:lnTo>
                  <a:pt x="5120770" y="0"/>
                </a:lnTo>
                <a:lnTo>
                  <a:pt x="5120770" y="4673866"/>
                </a:lnTo>
                <a:close/>
              </a:path>
            </a:pathLst>
          </a:custGeom>
          <a:blipFill rotWithShape="1">
            <a:blip r:embed="rId3">
              <a:alphaModFix/>
            </a:blip>
            <a:stretch>
              <a:fillRect b="0" l="0" r="0" t="0"/>
            </a:stretch>
          </a:blipFill>
          <a:ln>
            <a:noFill/>
          </a:ln>
        </p:spPr>
      </p:sp>
      <p:sp>
        <p:nvSpPr>
          <p:cNvPr id="282" name="Google Shape;282;p19"/>
          <p:cNvSpPr/>
          <p:nvPr/>
        </p:nvSpPr>
        <p:spPr>
          <a:xfrm>
            <a:off x="6578880" y="8505119"/>
            <a:ext cx="4523908" cy="4129095"/>
          </a:xfrm>
          <a:custGeom>
            <a:rect b="b" l="l" r="r" t="t"/>
            <a:pathLst>
              <a:path extrusionOk="0" h="4129095" w="4523908">
                <a:moveTo>
                  <a:pt x="4523909" y="4129095"/>
                </a:moveTo>
                <a:lnTo>
                  <a:pt x="0" y="4129095"/>
                </a:lnTo>
                <a:lnTo>
                  <a:pt x="0" y="0"/>
                </a:lnTo>
                <a:lnTo>
                  <a:pt x="4523909" y="0"/>
                </a:lnTo>
                <a:lnTo>
                  <a:pt x="4523909" y="4129095"/>
                </a:lnTo>
                <a:close/>
              </a:path>
            </a:pathLst>
          </a:custGeom>
          <a:blipFill rotWithShape="1">
            <a:blip r:embed="rId3">
              <a:alphaModFix/>
            </a:blip>
            <a:stretch>
              <a:fillRect b="0" l="0" r="0" t="0"/>
            </a:stretch>
          </a:blipFill>
          <a:ln>
            <a:noFill/>
          </a:ln>
        </p:spPr>
      </p:sp>
      <p:sp>
        <p:nvSpPr>
          <p:cNvPr id="283" name="Google Shape;283;p19"/>
          <p:cNvSpPr/>
          <p:nvPr/>
        </p:nvSpPr>
        <p:spPr>
          <a:xfrm rot="10800000">
            <a:off x="1091490" y="8399492"/>
            <a:ext cx="4919237" cy="2621740"/>
          </a:xfrm>
          <a:custGeom>
            <a:rect b="b" l="l" r="r" t="t"/>
            <a:pathLst>
              <a:path extrusionOk="0" h="3234690" w="6069330">
                <a:moveTo>
                  <a:pt x="3902710" y="2541270"/>
                </a:moveTo>
                <a:cubicBezTo>
                  <a:pt x="3398520" y="2557780"/>
                  <a:pt x="2894330" y="2552700"/>
                  <a:pt x="2390140" y="2517140"/>
                </a:cubicBezTo>
                <a:cubicBezTo>
                  <a:pt x="2039620" y="2508250"/>
                  <a:pt x="1682750" y="2459990"/>
                  <a:pt x="1337310" y="2532380"/>
                </a:cubicBezTo>
                <a:cubicBezTo>
                  <a:pt x="1156970" y="2599690"/>
                  <a:pt x="1244600" y="2983230"/>
                  <a:pt x="1243330" y="3139440"/>
                </a:cubicBezTo>
                <a:cubicBezTo>
                  <a:pt x="1247140" y="3166110"/>
                  <a:pt x="1250950" y="3195320"/>
                  <a:pt x="1224280" y="3213100"/>
                </a:cubicBezTo>
                <a:cubicBezTo>
                  <a:pt x="1065530" y="3234690"/>
                  <a:pt x="984250" y="2980690"/>
                  <a:pt x="930910" y="2863850"/>
                </a:cubicBezTo>
                <a:cubicBezTo>
                  <a:pt x="706120" y="2174240"/>
                  <a:pt x="516890" y="2635250"/>
                  <a:pt x="212090" y="2228850"/>
                </a:cubicBezTo>
                <a:cubicBezTo>
                  <a:pt x="0" y="1858010"/>
                  <a:pt x="54610" y="13957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39850"/>
                </a:cubicBezTo>
                <a:cubicBezTo>
                  <a:pt x="6069330" y="2861310"/>
                  <a:pt x="4966970" y="2532380"/>
                  <a:pt x="3902710" y="2541270"/>
                </a:cubicBezTo>
                <a:close/>
                <a:moveTo>
                  <a:pt x="1165860" y="3097530"/>
                </a:moveTo>
                <a:cubicBezTo>
                  <a:pt x="1160780" y="2891790"/>
                  <a:pt x="1076960" y="2553970"/>
                  <a:pt x="1319530" y="2457450"/>
                </a:cubicBezTo>
                <a:cubicBezTo>
                  <a:pt x="1624330" y="2372360"/>
                  <a:pt x="1949450" y="2437130"/>
                  <a:pt x="2261870" y="2432050"/>
                </a:cubicBezTo>
                <a:cubicBezTo>
                  <a:pt x="2750820" y="2470150"/>
                  <a:pt x="3239770" y="2476500"/>
                  <a:pt x="3729990" y="2465070"/>
                </a:cubicBezTo>
                <a:cubicBezTo>
                  <a:pt x="4315460" y="2428240"/>
                  <a:pt x="4940300" y="2592070"/>
                  <a:pt x="5497830" y="2373630"/>
                </a:cubicBezTo>
                <a:cubicBezTo>
                  <a:pt x="5806440" y="2254250"/>
                  <a:pt x="5868670" y="1920240"/>
                  <a:pt x="5875020" y="1623060"/>
                </a:cubicBezTo>
                <a:cubicBezTo>
                  <a:pt x="5872480" y="12788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56690"/>
                  <a:pt x="96520" y="1864360"/>
                  <a:pt x="288290" y="2190750"/>
                </a:cubicBezTo>
                <a:cubicBezTo>
                  <a:pt x="359410" y="2315210"/>
                  <a:pt x="495300" y="2348230"/>
                  <a:pt x="627380" y="2367280"/>
                </a:cubicBezTo>
                <a:cubicBezTo>
                  <a:pt x="991870" y="2421890"/>
                  <a:pt x="935990" y="2895600"/>
                  <a:pt x="1165860" y="30975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11470225" y="8247869"/>
            <a:ext cx="4391830" cy="5198011"/>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rot="10800000">
            <a:off x="3078570" y="-1071755"/>
            <a:ext cx="4919237" cy="2621740"/>
          </a:xfrm>
          <a:custGeom>
            <a:rect b="b" l="l" r="r" t="t"/>
            <a:pathLst>
              <a:path extrusionOk="0" h="3234690" w="6069330">
                <a:moveTo>
                  <a:pt x="3902710" y="2541270"/>
                </a:moveTo>
                <a:cubicBezTo>
                  <a:pt x="3398520" y="2557780"/>
                  <a:pt x="2894330" y="2552700"/>
                  <a:pt x="2390140" y="2517140"/>
                </a:cubicBezTo>
                <a:cubicBezTo>
                  <a:pt x="2039620" y="2508250"/>
                  <a:pt x="1682750" y="2459990"/>
                  <a:pt x="1337310" y="2532380"/>
                </a:cubicBezTo>
                <a:cubicBezTo>
                  <a:pt x="1156970" y="2599690"/>
                  <a:pt x="1244600" y="2983230"/>
                  <a:pt x="1243330" y="3139440"/>
                </a:cubicBezTo>
                <a:cubicBezTo>
                  <a:pt x="1247140" y="3166110"/>
                  <a:pt x="1250950" y="3195320"/>
                  <a:pt x="1224280" y="3213100"/>
                </a:cubicBezTo>
                <a:cubicBezTo>
                  <a:pt x="1065530" y="3234690"/>
                  <a:pt x="984250" y="2980690"/>
                  <a:pt x="930910" y="2863850"/>
                </a:cubicBezTo>
                <a:cubicBezTo>
                  <a:pt x="706120" y="2174240"/>
                  <a:pt x="516890" y="2635250"/>
                  <a:pt x="212090" y="2228850"/>
                </a:cubicBezTo>
                <a:cubicBezTo>
                  <a:pt x="0" y="1858010"/>
                  <a:pt x="54610" y="13957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39850"/>
                </a:cubicBezTo>
                <a:cubicBezTo>
                  <a:pt x="6069330" y="2861310"/>
                  <a:pt x="4966970" y="2532380"/>
                  <a:pt x="3902710" y="2541270"/>
                </a:cubicBezTo>
                <a:close/>
                <a:moveTo>
                  <a:pt x="1165860" y="3097530"/>
                </a:moveTo>
                <a:cubicBezTo>
                  <a:pt x="1160780" y="2891790"/>
                  <a:pt x="1076960" y="2553970"/>
                  <a:pt x="1319530" y="2457450"/>
                </a:cubicBezTo>
                <a:cubicBezTo>
                  <a:pt x="1624330" y="2372360"/>
                  <a:pt x="1949450" y="2437130"/>
                  <a:pt x="2261870" y="2432050"/>
                </a:cubicBezTo>
                <a:cubicBezTo>
                  <a:pt x="2750820" y="2470150"/>
                  <a:pt x="3239770" y="2476500"/>
                  <a:pt x="3729990" y="2465070"/>
                </a:cubicBezTo>
                <a:cubicBezTo>
                  <a:pt x="4315460" y="2428240"/>
                  <a:pt x="4940300" y="2592070"/>
                  <a:pt x="5497830" y="2373630"/>
                </a:cubicBezTo>
                <a:cubicBezTo>
                  <a:pt x="5806440" y="2254250"/>
                  <a:pt x="5868670" y="1920240"/>
                  <a:pt x="5875020" y="1623060"/>
                </a:cubicBezTo>
                <a:cubicBezTo>
                  <a:pt x="5872480" y="12788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56690"/>
                  <a:pt x="96520" y="1864360"/>
                  <a:pt x="288290" y="2190750"/>
                </a:cubicBezTo>
                <a:cubicBezTo>
                  <a:pt x="359410" y="2315210"/>
                  <a:pt x="495300" y="2348230"/>
                  <a:pt x="627380" y="2367280"/>
                </a:cubicBezTo>
                <a:cubicBezTo>
                  <a:pt x="991870" y="2421890"/>
                  <a:pt x="935990" y="2895600"/>
                  <a:pt x="1165860" y="30975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8387554" y="-3048430"/>
            <a:ext cx="4148116" cy="4909559"/>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290" name="Shape 290"/>
        <p:cNvGrpSpPr/>
        <p:nvPr/>
      </p:nvGrpSpPr>
      <p:grpSpPr>
        <a:xfrm>
          <a:off x="0" y="0"/>
          <a:ext cx="0" cy="0"/>
          <a:chOff x="0" y="0"/>
          <a:chExt cx="0" cy="0"/>
        </a:xfrm>
      </p:grpSpPr>
      <p:grpSp>
        <p:nvGrpSpPr>
          <p:cNvPr id="291" name="Google Shape;291;p20"/>
          <p:cNvGrpSpPr/>
          <p:nvPr/>
        </p:nvGrpSpPr>
        <p:grpSpPr>
          <a:xfrm>
            <a:off x="774218" y="2213566"/>
            <a:ext cx="5097641" cy="7472652"/>
            <a:chOff x="0" y="-19050"/>
            <a:chExt cx="1342589" cy="1968106"/>
          </a:xfrm>
        </p:grpSpPr>
        <p:sp>
          <p:nvSpPr>
            <p:cNvPr id="292" name="Google Shape;292;p20"/>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0"/>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20"/>
          <p:cNvGrpSpPr/>
          <p:nvPr/>
        </p:nvGrpSpPr>
        <p:grpSpPr>
          <a:xfrm>
            <a:off x="6109984" y="2213566"/>
            <a:ext cx="11512980" cy="7472652"/>
            <a:chOff x="0" y="-19050"/>
            <a:chExt cx="3032225" cy="1968106"/>
          </a:xfrm>
        </p:grpSpPr>
        <p:sp>
          <p:nvSpPr>
            <p:cNvPr id="295" name="Google Shape;295;p20"/>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20"/>
          <p:cNvGrpSpPr/>
          <p:nvPr/>
        </p:nvGrpSpPr>
        <p:grpSpPr>
          <a:xfrm>
            <a:off x="1139005" y="2494284"/>
            <a:ext cx="4368067" cy="719567"/>
            <a:chOff x="0" y="-19050"/>
            <a:chExt cx="1150437" cy="189516"/>
          </a:xfrm>
        </p:grpSpPr>
        <p:sp>
          <p:nvSpPr>
            <p:cNvPr id="298" name="Google Shape;298;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20"/>
          <p:cNvGrpSpPr/>
          <p:nvPr/>
        </p:nvGrpSpPr>
        <p:grpSpPr>
          <a:xfrm>
            <a:off x="9682440" y="2494284"/>
            <a:ext cx="4368067" cy="719567"/>
            <a:chOff x="0" y="-19050"/>
            <a:chExt cx="1150437" cy="189516"/>
          </a:xfrm>
        </p:grpSpPr>
        <p:sp>
          <p:nvSpPr>
            <p:cNvPr id="301" name="Google Shape;301;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0"/>
          <p:cNvGrpSpPr/>
          <p:nvPr/>
        </p:nvGrpSpPr>
        <p:grpSpPr>
          <a:xfrm>
            <a:off x="1139005" y="7128683"/>
            <a:ext cx="4368067" cy="719567"/>
            <a:chOff x="0" y="-19050"/>
            <a:chExt cx="1150437" cy="189516"/>
          </a:xfrm>
        </p:grpSpPr>
        <p:sp>
          <p:nvSpPr>
            <p:cNvPr id="304" name="Google Shape;304;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20"/>
          <p:cNvGrpSpPr/>
          <p:nvPr/>
        </p:nvGrpSpPr>
        <p:grpSpPr>
          <a:xfrm>
            <a:off x="2513988" y="8097273"/>
            <a:ext cx="754204" cy="771881"/>
            <a:chOff x="0" y="-19050"/>
            <a:chExt cx="812800" cy="831850"/>
          </a:xfrm>
        </p:grpSpPr>
        <p:sp>
          <p:nvSpPr>
            <p:cNvPr id="307" name="Google Shape;307;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9B1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20"/>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10" name="Google Shape;310;p20"/>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11" name="Google Shape;311;p20"/>
          <p:cNvSpPr txBox="1"/>
          <p:nvPr/>
        </p:nvSpPr>
        <p:spPr>
          <a:xfrm>
            <a:off x="1747770" y="4685875"/>
            <a:ext cx="3150536" cy="12010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ANTON</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DM SANS</a:t>
            </a:r>
            <a:endParaRPr/>
          </a:p>
        </p:txBody>
      </p:sp>
      <p:sp>
        <p:nvSpPr>
          <p:cNvPr id="312" name="Google Shape;312;p20"/>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#9B121E</a:t>
            </a:r>
            <a:endParaRPr/>
          </a:p>
        </p:txBody>
      </p:sp>
      <p:sp>
        <p:nvSpPr>
          <p:cNvPr id="313" name="Google Shape;313;p20"/>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314" name="Google Shape;314;p20"/>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latin typeface="Arial"/>
                <a:ea typeface="Arial"/>
                <a:cs typeface="Arial"/>
                <a:sym typeface="Arial"/>
              </a:rPr>
              <a:t>DON'T FORGET TO DELETE THIS PAGE BEFORE PRESENTING. </a:t>
            </a:r>
            <a:endParaRPr/>
          </a:p>
        </p:txBody>
      </p:sp>
      <p:sp>
        <p:nvSpPr>
          <p:cNvPr id="315" name="Google Shape;315;p20"/>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RESOURCE PAGE</a:t>
            </a:r>
            <a:endParaRPr/>
          </a:p>
        </p:txBody>
      </p:sp>
      <p:sp>
        <p:nvSpPr>
          <p:cNvPr id="316" name="Google Shape;316;p20"/>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317" name="Google Shape;317;p20"/>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318" name="Google Shape;318;p20"/>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319" name="Google Shape;319;p20"/>
          <p:cNvGrpSpPr/>
          <p:nvPr/>
        </p:nvGrpSpPr>
        <p:grpSpPr>
          <a:xfrm>
            <a:off x="3449167" y="8097273"/>
            <a:ext cx="754204" cy="771881"/>
            <a:chOff x="0" y="-19050"/>
            <a:chExt cx="812800" cy="831850"/>
          </a:xfrm>
        </p:grpSpPr>
        <p:sp>
          <p:nvSpPr>
            <p:cNvPr id="320" name="Google Shape;320;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A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20"/>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#FFAD00</a:t>
            </a:r>
            <a:endParaRPr/>
          </a:p>
        </p:txBody>
      </p:sp>
      <p:grpSp>
        <p:nvGrpSpPr>
          <p:cNvPr id="323" name="Google Shape;323;p20"/>
          <p:cNvGrpSpPr/>
          <p:nvPr/>
        </p:nvGrpSpPr>
        <p:grpSpPr>
          <a:xfrm>
            <a:off x="6865491" y="4147301"/>
            <a:ext cx="10001965" cy="4580579"/>
            <a:chOff x="0" y="0"/>
            <a:chExt cx="13335954" cy="6107439"/>
          </a:xfrm>
        </p:grpSpPr>
        <p:sp>
          <p:nvSpPr>
            <p:cNvPr id="324" name="Google Shape;324;p20"/>
            <p:cNvSpPr/>
            <p:nvPr/>
          </p:nvSpPr>
          <p:spPr>
            <a:xfrm>
              <a:off x="10881529" y="1776120"/>
              <a:ext cx="937691" cy="806414"/>
            </a:xfrm>
            <a:custGeom>
              <a:rect b="b" l="l" r="r" t="t"/>
              <a:pathLst>
                <a:path extrusionOk="0" h="806414" w="937691">
                  <a:moveTo>
                    <a:pt x="0" y="0"/>
                  </a:moveTo>
                  <a:lnTo>
                    <a:pt x="937691" y="0"/>
                  </a:lnTo>
                  <a:lnTo>
                    <a:pt x="937691" y="806414"/>
                  </a:lnTo>
                  <a:lnTo>
                    <a:pt x="0" y="806414"/>
                  </a:lnTo>
                  <a:lnTo>
                    <a:pt x="0" y="0"/>
                  </a:lnTo>
                  <a:close/>
                </a:path>
              </a:pathLst>
            </a:custGeom>
            <a:blipFill rotWithShape="1">
              <a:blip r:embed="rId3">
                <a:alphaModFix/>
              </a:blip>
              <a:stretch>
                <a:fillRect b="0" l="0" r="0" t="0"/>
              </a:stretch>
            </a:blipFill>
            <a:ln>
              <a:noFill/>
            </a:ln>
          </p:spPr>
        </p:sp>
        <p:sp>
          <p:nvSpPr>
            <p:cNvPr id="325" name="Google Shape;325;p20"/>
            <p:cNvSpPr/>
            <p:nvPr/>
          </p:nvSpPr>
          <p:spPr>
            <a:xfrm>
              <a:off x="12596063" y="3334454"/>
              <a:ext cx="666455" cy="920981"/>
            </a:xfrm>
            <a:custGeom>
              <a:rect b="b" l="l" r="r" t="t"/>
              <a:pathLst>
                <a:path extrusionOk="0" h="920981" w="666455">
                  <a:moveTo>
                    <a:pt x="0" y="0"/>
                  </a:moveTo>
                  <a:lnTo>
                    <a:pt x="666455" y="0"/>
                  </a:lnTo>
                  <a:lnTo>
                    <a:pt x="666455" y="920980"/>
                  </a:lnTo>
                  <a:lnTo>
                    <a:pt x="0" y="920980"/>
                  </a:lnTo>
                  <a:lnTo>
                    <a:pt x="0" y="0"/>
                  </a:lnTo>
                  <a:close/>
                </a:path>
              </a:pathLst>
            </a:custGeom>
            <a:blipFill rotWithShape="1">
              <a:blip r:embed="rId4">
                <a:alphaModFix/>
              </a:blip>
              <a:stretch>
                <a:fillRect b="0" l="0" r="0" t="0"/>
              </a:stretch>
            </a:blipFill>
            <a:ln>
              <a:noFill/>
            </a:ln>
          </p:spPr>
        </p:sp>
        <p:sp>
          <p:nvSpPr>
            <p:cNvPr id="326" name="Google Shape;326;p20"/>
            <p:cNvSpPr/>
            <p:nvPr/>
          </p:nvSpPr>
          <p:spPr>
            <a:xfrm>
              <a:off x="11076270" y="3432575"/>
              <a:ext cx="549072" cy="822860"/>
            </a:xfrm>
            <a:custGeom>
              <a:rect b="b" l="l" r="r" t="t"/>
              <a:pathLst>
                <a:path extrusionOk="0" h="822860" w="549072">
                  <a:moveTo>
                    <a:pt x="0" y="0"/>
                  </a:moveTo>
                  <a:lnTo>
                    <a:pt x="549072" y="0"/>
                  </a:lnTo>
                  <a:lnTo>
                    <a:pt x="549072" y="822859"/>
                  </a:lnTo>
                  <a:lnTo>
                    <a:pt x="0" y="822859"/>
                  </a:lnTo>
                  <a:lnTo>
                    <a:pt x="0" y="0"/>
                  </a:lnTo>
                  <a:close/>
                </a:path>
              </a:pathLst>
            </a:custGeom>
            <a:blipFill rotWithShape="1">
              <a:blip r:embed="rId5">
                <a:alphaModFix/>
              </a:blip>
              <a:stretch>
                <a:fillRect b="0" l="0" r="0" t="0"/>
              </a:stretch>
            </a:blipFill>
            <a:ln>
              <a:noFill/>
            </a:ln>
          </p:spPr>
        </p:sp>
        <p:sp>
          <p:nvSpPr>
            <p:cNvPr id="327" name="Google Shape;327;p20"/>
            <p:cNvSpPr/>
            <p:nvPr/>
          </p:nvSpPr>
          <p:spPr>
            <a:xfrm>
              <a:off x="12425345" y="5085049"/>
              <a:ext cx="910609" cy="822860"/>
            </a:xfrm>
            <a:custGeom>
              <a:rect b="b" l="l" r="r" t="t"/>
              <a:pathLst>
                <a:path extrusionOk="0" h="822860" w="910609">
                  <a:moveTo>
                    <a:pt x="0" y="0"/>
                  </a:moveTo>
                  <a:lnTo>
                    <a:pt x="910609" y="0"/>
                  </a:lnTo>
                  <a:lnTo>
                    <a:pt x="910609" y="822859"/>
                  </a:lnTo>
                  <a:lnTo>
                    <a:pt x="0" y="822859"/>
                  </a:lnTo>
                  <a:lnTo>
                    <a:pt x="0" y="0"/>
                  </a:lnTo>
                  <a:close/>
                </a:path>
              </a:pathLst>
            </a:custGeom>
            <a:blipFill rotWithShape="1">
              <a:blip r:embed="rId6">
                <a:alphaModFix/>
              </a:blip>
              <a:stretch>
                <a:fillRect b="0" l="0" r="0" t="0"/>
              </a:stretch>
            </a:blipFill>
            <a:ln>
              <a:noFill/>
            </a:ln>
          </p:spPr>
        </p:sp>
        <p:sp>
          <p:nvSpPr>
            <p:cNvPr id="328" name="Google Shape;328;p20"/>
            <p:cNvSpPr/>
            <p:nvPr/>
          </p:nvSpPr>
          <p:spPr>
            <a:xfrm>
              <a:off x="12425345" y="49061"/>
              <a:ext cx="822860" cy="822860"/>
            </a:xfrm>
            <a:custGeom>
              <a:rect b="b" l="l" r="r" t="t"/>
              <a:pathLst>
                <a:path extrusionOk="0" h="822860" w="822860">
                  <a:moveTo>
                    <a:pt x="0" y="0"/>
                  </a:moveTo>
                  <a:lnTo>
                    <a:pt x="822859" y="0"/>
                  </a:lnTo>
                  <a:lnTo>
                    <a:pt x="822859" y="822859"/>
                  </a:lnTo>
                  <a:lnTo>
                    <a:pt x="0" y="822859"/>
                  </a:lnTo>
                  <a:lnTo>
                    <a:pt x="0" y="0"/>
                  </a:lnTo>
                  <a:close/>
                </a:path>
              </a:pathLst>
            </a:custGeom>
            <a:blipFill rotWithShape="1">
              <a:blip r:embed="rId7">
                <a:alphaModFix/>
              </a:blip>
              <a:stretch>
                <a:fillRect b="0" l="0" r="0" t="0"/>
              </a:stretch>
            </a:blipFill>
            <a:ln>
              <a:noFill/>
            </a:ln>
          </p:spPr>
        </p:sp>
        <p:sp>
          <p:nvSpPr>
            <p:cNvPr id="329" name="Google Shape;329;p20"/>
            <p:cNvSpPr/>
            <p:nvPr/>
          </p:nvSpPr>
          <p:spPr>
            <a:xfrm>
              <a:off x="10777241" y="57283"/>
              <a:ext cx="1125787" cy="691847"/>
            </a:xfrm>
            <a:custGeom>
              <a:rect b="b" l="l" r="r" t="t"/>
              <a:pathLst>
                <a:path extrusionOk="0" h="691847" w="1125787">
                  <a:moveTo>
                    <a:pt x="0" y="0"/>
                  </a:moveTo>
                  <a:lnTo>
                    <a:pt x="1125787" y="0"/>
                  </a:lnTo>
                  <a:lnTo>
                    <a:pt x="1125787" y="691848"/>
                  </a:lnTo>
                  <a:lnTo>
                    <a:pt x="0" y="691848"/>
                  </a:lnTo>
                  <a:lnTo>
                    <a:pt x="0" y="0"/>
                  </a:lnTo>
                  <a:close/>
                </a:path>
              </a:pathLst>
            </a:custGeom>
            <a:blipFill rotWithShape="1">
              <a:blip r:embed="rId8">
                <a:alphaModFix/>
              </a:blip>
              <a:stretch>
                <a:fillRect b="0" l="0" r="0" t="0"/>
              </a:stretch>
            </a:blipFill>
            <a:ln>
              <a:noFill/>
            </a:ln>
          </p:spPr>
        </p:sp>
        <p:sp>
          <p:nvSpPr>
            <p:cNvPr id="330" name="Google Shape;330;p20"/>
            <p:cNvSpPr/>
            <p:nvPr/>
          </p:nvSpPr>
          <p:spPr>
            <a:xfrm>
              <a:off x="12341537" y="1776120"/>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9">
                <a:alphaModFix/>
              </a:blip>
              <a:stretch>
                <a:fillRect b="0" l="0" r="0" t="0"/>
              </a:stretch>
            </a:blipFill>
            <a:ln>
              <a:noFill/>
            </a:ln>
          </p:spPr>
        </p:sp>
        <p:sp>
          <p:nvSpPr>
            <p:cNvPr id="331" name="Google Shape;331;p20"/>
            <p:cNvSpPr/>
            <p:nvPr/>
          </p:nvSpPr>
          <p:spPr>
            <a:xfrm>
              <a:off x="10984004" y="5105475"/>
              <a:ext cx="641337" cy="920981"/>
            </a:xfrm>
            <a:custGeom>
              <a:rect b="b" l="l" r="r" t="t"/>
              <a:pathLst>
                <a:path extrusionOk="0" h="920981" w="641337">
                  <a:moveTo>
                    <a:pt x="0" y="0"/>
                  </a:moveTo>
                  <a:lnTo>
                    <a:pt x="641338" y="0"/>
                  </a:lnTo>
                  <a:lnTo>
                    <a:pt x="641338" y="920981"/>
                  </a:lnTo>
                  <a:lnTo>
                    <a:pt x="0" y="920981"/>
                  </a:lnTo>
                  <a:lnTo>
                    <a:pt x="0" y="0"/>
                  </a:lnTo>
                  <a:close/>
                </a:path>
              </a:pathLst>
            </a:custGeom>
            <a:blipFill rotWithShape="1">
              <a:blip r:embed="rId10">
                <a:alphaModFix/>
              </a:blip>
              <a:stretch>
                <a:fillRect b="0" l="0" r="0" t="0"/>
              </a:stretch>
            </a:blipFill>
            <a:ln>
              <a:noFill/>
            </a:ln>
          </p:spPr>
        </p:sp>
        <p:sp>
          <p:nvSpPr>
            <p:cNvPr id="332" name="Google Shape;332;p20"/>
            <p:cNvSpPr/>
            <p:nvPr/>
          </p:nvSpPr>
          <p:spPr>
            <a:xfrm>
              <a:off x="6590713" y="9049"/>
              <a:ext cx="808788" cy="920981"/>
            </a:xfrm>
            <a:custGeom>
              <a:rect b="b" l="l" r="r" t="t"/>
              <a:pathLst>
                <a:path extrusionOk="0" h="920981" w="808788">
                  <a:moveTo>
                    <a:pt x="0" y="0"/>
                  </a:moveTo>
                  <a:lnTo>
                    <a:pt x="808789" y="0"/>
                  </a:lnTo>
                  <a:lnTo>
                    <a:pt x="808789" y="920980"/>
                  </a:lnTo>
                  <a:lnTo>
                    <a:pt x="0" y="920980"/>
                  </a:lnTo>
                  <a:lnTo>
                    <a:pt x="0" y="0"/>
                  </a:lnTo>
                  <a:close/>
                </a:path>
              </a:pathLst>
            </a:custGeom>
            <a:blipFill rotWithShape="1">
              <a:blip r:embed="rId11">
                <a:alphaModFix/>
              </a:blip>
              <a:stretch>
                <a:fillRect b="0" l="0" r="0" t="0"/>
              </a:stretch>
            </a:blipFill>
            <a:ln>
              <a:noFill/>
            </a:ln>
          </p:spPr>
        </p:sp>
        <p:sp>
          <p:nvSpPr>
            <p:cNvPr id="333" name="Google Shape;333;p20"/>
            <p:cNvSpPr/>
            <p:nvPr/>
          </p:nvSpPr>
          <p:spPr>
            <a:xfrm>
              <a:off x="9262525" y="176145"/>
              <a:ext cx="1067814" cy="634864"/>
            </a:xfrm>
            <a:custGeom>
              <a:rect b="b" l="l" r="r" t="t"/>
              <a:pathLst>
                <a:path extrusionOk="0" h="634864" w="1067814">
                  <a:moveTo>
                    <a:pt x="0" y="0"/>
                  </a:moveTo>
                  <a:lnTo>
                    <a:pt x="1067815" y="0"/>
                  </a:lnTo>
                  <a:lnTo>
                    <a:pt x="1067815" y="634864"/>
                  </a:lnTo>
                  <a:lnTo>
                    <a:pt x="0" y="634864"/>
                  </a:lnTo>
                  <a:lnTo>
                    <a:pt x="0" y="0"/>
                  </a:lnTo>
                  <a:close/>
                </a:path>
              </a:pathLst>
            </a:custGeom>
            <a:blipFill rotWithShape="1">
              <a:blip r:embed="rId12">
                <a:alphaModFix/>
              </a:blip>
              <a:stretch>
                <a:fillRect b="0" l="0" r="0" t="0"/>
              </a:stretch>
            </a:blipFill>
            <a:ln>
              <a:noFill/>
            </a:ln>
          </p:spPr>
        </p:sp>
        <p:sp>
          <p:nvSpPr>
            <p:cNvPr id="334" name="Google Shape;334;p20"/>
            <p:cNvSpPr/>
            <p:nvPr/>
          </p:nvSpPr>
          <p:spPr>
            <a:xfrm>
              <a:off x="1281036" y="58109"/>
              <a:ext cx="822860" cy="822860"/>
            </a:xfrm>
            <a:custGeom>
              <a:rect b="b" l="l" r="r" t="t"/>
              <a:pathLst>
                <a:path extrusionOk="0" h="822860" w="822860">
                  <a:moveTo>
                    <a:pt x="0" y="0"/>
                  </a:moveTo>
                  <a:lnTo>
                    <a:pt x="822859" y="0"/>
                  </a:lnTo>
                  <a:lnTo>
                    <a:pt x="822859" y="822860"/>
                  </a:lnTo>
                  <a:lnTo>
                    <a:pt x="0" y="822860"/>
                  </a:lnTo>
                  <a:lnTo>
                    <a:pt x="0" y="0"/>
                  </a:lnTo>
                  <a:close/>
                </a:path>
              </a:pathLst>
            </a:custGeom>
            <a:blipFill rotWithShape="1">
              <a:blip r:embed="rId13">
                <a:alphaModFix/>
              </a:blip>
              <a:stretch>
                <a:fillRect b="0" l="0" r="0" t="0"/>
              </a:stretch>
            </a:blipFill>
            <a:ln>
              <a:noFill/>
            </a:ln>
          </p:spPr>
        </p:sp>
        <p:sp>
          <p:nvSpPr>
            <p:cNvPr id="335" name="Google Shape;335;p20"/>
            <p:cNvSpPr/>
            <p:nvPr/>
          </p:nvSpPr>
          <p:spPr>
            <a:xfrm>
              <a:off x="6684" y="58109"/>
              <a:ext cx="822860" cy="822860"/>
            </a:xfrm>
            <a:custGeom>
              <a:rect b="b" l="l" r="r" t="t"/>
              <a:pathLst>
                <a:path extrusionOk="0" h="822860" w="822860">
                  <a:moveTo>
                    <a:pt x="0" y="0"/>
                  </a:moveTo>
                  <a:lnTo>
                    <a:pt x="822860" y="0"/>
                  </a:lnTo>
                  <a:lnTo>
                    <a:pt x="822860" y="822860"/>
                  </a:lnTo>
                  <a:lnTo>
                    <a:pt x="0" y="822860"/>
                  </a:lnTo>
                  <a:lnTo>
                    <a:pt x="0" y="0"/>
                  </a:lnTo>
                  <a:close/>
                </a:path>
              </a:pathLst>
            </a:custGeom>
            <a:blipFill rotWithShape="1">
              <a:blip r:embed="rId14">
                <a:alphaModFix/>
              </a:blip>
              <a:stretch>
                <a:fillRect b="0" l="0" r="0" t="0"/>
              </a:stretch>
            </a:blipFill>
            <a:ln>
              <a:noFill/>
            </a:ln>
          </p:spPr>
        </p:sp>
        <p:sp>
          <p:nvSpPr>
            <p:cNvPr id="336" name="Google Shape;336;p20"/>
            <p:cNvSpPr/>
            <p:nvPr/>
          </p:nvSpPr>
          <p:spPr>
            <a:xfrm>
              <a:off x="5186166" y="33707"/>
              <a:ext cx="913171" cy="871663"/>
            </a:xfrm>
            <a:custGeom>
              <a:rect b="b" l="l" r="r" t="t"/>
              <a:pathLst>
                <a:path extrusionOk="0" h="871663" w="913171">
                  <a:moveTo>
                    <a:pt x="0" y="0"/>
                  </a:moveTo>
                  <a:lnTo>
                    <a:pt x="913172" y="0"/>
                  </a:lnTo>
                  <a:lnTo>
                    <a:pt x="913172" y="871664"/>
                  </a:lnTo>
                  <a:lnTo>
                    <a:pt x="0" y="871664"/>
                  </a:lnTo>
                  <a:lnTo>
                    <a:pt x="0" y="0"/>
                  </a:lnTo>
                  <a:close/>
                </a:path>
              </a:pathLst>
            </a:custGeom>
            <a:blipFill rotWithShape="1">
              <a:blip r:embed="rId15">
                <a:alphaModFix/>
              </a:blip>
              <a:stretch>
                <a:fillRect b="0" l="0" r="0" t="0"/>
              </a:stretch>
            </a:blipFill>
            <a:ln>
              <a:noFill/>
            </a:ln>
          </p:spPr>
        </p:sp>
        <p:sp>
          <p:nvSpPr>
            <p:cNvPr id="337" name="Google Shape;337;p20"/>
            <p:cNvSpPr/>
            <p:nvPr/>
          </p:nvSpPr>
          <p:spPr>
            <a:xfrm>
              <a:off x="2573998" y="9049"/>
              <a:ext cx="914283" cy="920981"/>
            </a:xfrm>
            <a:custGeom>
              <a:rect b="b" l="l" r="r" t="t"/>
              <a:pathLst>
                <a:path extrusionOk="0" h="920981" w="914283">
                  <a:moveTo>
                    <a:pt x="0" y="0"/>
                  </a:moveTo>
                  <a:lnTo>
                    <a:pt x="914283" y="0"/>
                  </a:lnTo>
                  <a:lnTo>
                    <a:pt x="914283" y="920980"/>
                  </a:lnTo>
                  <a:lnTo>
                    <a:pt x="0" y="920980"/>
                  </a:lnTo>
                  <a:lnTo>
                    <a:pt x="0" y="0"/>
                  </a:lnTo>
                  <a:close/>
                </a:path>
              </a:pathLst>
            </a:custGeom>
            <a:blipFill rotWithShape="1">
              <a:blip r:embed="rId16">
                <a:alphaModFix/>
              </a:blip>
              <a:stretch>
                <a:fillRect b="0" l="0" r="0" t="0"/>
              </a:stretch>
            </a:blipFill>
            <a:ln>
              <a:noFill/>
            </a:ln>
          </p:spPr>
        </p:sp>
        <p:sp>
          <p:nvSpPr>
            <p:cNvPr id="338" name="Google Shape;338;p20"/>
            <p:cNvSpPr/>
            <p:nvPr/>
          </p:nvSpPr>
          <p:spPr>
            <a:xfrm>
              <a:off x="3949078" y="0"/>
              <a:ext cx="762624" cy="930029"/>
            </a:xfrm>
            <a:custGeom>
              <a:rect b="b" l="l" r="r" t="t"/>
              <a:pathLst>
                <a:path extrusionOk="0" h="930029" w="762624">
                  <a:moveTo>
                    <a:pt x="0" y="0"/>
                  </a:moveTo>
                  <a:lnTo>
                    <a:pt x="762624" y="0"/>
                  </a:lnTo>
                  <a:lnTo>
                    <a:pt x="762624" y="930029"/>
                  </a:lnTo>
                  <a:lnTo>
                    <a:pt x="0" y="930029"/>
                  </a:lnTo>
                  <a:lnTo>
                    <a:pt x="0" y="0"/>
                  </a:lnTo>
                  <a:close/>
                </a:path>
              </a:pathLst>
            </a:custGeom>
            <a:blipFill rotWithShape="1">
              <a:blip r:embed="rId17">
                <a:alphaModFix/>
              </a:blip>
              <a:stretch>
                <a:fillRect b="0" l="0" r="0" t="0"/>
              </a:stretch>
            </a:blipFill>
            <a:ln>
              <a:noFill/>
            </a:ln>
          </p:spPr>
        </p:sp>
        <p:sp>
          <p:nvSpPr>
            <p:cNvPr id="339" name="Google Shape;339;p20"/>
            <p:cNvSpPr/>
            <p:nvPr/>
          </p:nvSpPr>
          <p:spPr>
            <a:xfrm>
              <a:off x="7912536" y="58109"/>
              <a:ext cx="866185" cy="870935"/>
            </a:xfrm>
            <a:custGeom>
              <a:rect b="b" l="l" r="r" t="t"/>
              <a:pathLst>
                <a:path extrusionOk="0" h="870935" w="866185">
                  <a:moveTo>
                    <a:pt x="0" y="0"/>
                  </a:moveTo>
                  <a:lnTo>
                    <a:pt x="866185" y="0"/>
                  </a:lnTo>
                  <a:lnTo>
                    <a:pt x="866185" y="870935"/>
                  </a:lnTo>
                  <a:lnTo>
                    <a:pt x="0" y="870935"/>
                  </a:lnTo>
                  <a:lnTo>
                    <a:pt x="0" y="0"/>
                  </a:lnTo>
                  <a:close/>
                </a:path>
              </a:pathLst>
            </a:custGeom>
            <a:blipFill rotWithShape="1">
              <a:blip r:embed="rId18">
                <a:alphaModFix/>
              </a:blip>
              <a:stretch>
                <a:fillRect b="0" l="0" r="0" t="0"/>
              </a:stretch>
            </a:blipFill>
            <a:ln>
              <a:noFill/>
            </a:ln>
          </p:spPr>
        </p:sp>
        <p:sp>
          <p:nvSpPr>
            <p:cNvPr id="340" name="Google Shape;340;p20"/>
            <p:cNvSpPr/>
            <p:nvPr/>
          </p:nvSpPr>
          <p:spPr>
            <a:xfrm>
              <a:off x="7819952" y="1701607"/>
              <a:ext cx="743483" cy="920981"/>
            </a:xfrm>
            <a:custGeom>
              <a:rect b="b" l="l" r="r" t="t"/>
              <a:pathLst>
                <a:path extrusionOk="0" h="920981" w="743483">
                  <a:moveTo>
                    <a:pt x="0" y="0"/>
                  </a:moveTo>
                  <a:lnTo>
                    <a:pt x="743482" y="0"/>
                  </a:lnTo>
                  <a:lnTo>
                    <a:pt x="743482" y="920980"/>
                  </a:lnTo>
                  <a:lnTo>
                    <a:pt x="0" y="920980"/>
                  </a:lnTo>
                  <a:lnTo>
                    <a:pt x="0" y="0"/>
                  </a:lnTo>
                  <a:close/>
                </a:path>
              </a:pathLst>
            </a:custGeom>
            <a:blipFill rotWithShape="1">
              <a:blip r:embed="rId19">
                <a:alphaModFix/>
              </a:blip>
              <a:stretch>
                <a:fillRect b="0" l="0" r="0" t="0"/>
              </a:stretch>
            </a:blipFill>
            <a:ln>
              <a:noFill/>
            </a:ln>
          </p:spPr>
        </p:sp>
        <p:sp>
          <p:nvSpPr>
            <p:cNvPr id="341" name="Google Shape;341;p20"/>
            <p:cNvSpPr/>
            <p:nvPr/>
          </p:nvSpPr>
          <p:spPr>
            <a:xfrm>
              <a:off x="6217897" y="1701607"/>
              <a:ext cx="1001066" cy="920981"/>
            </a:xfrm>
            <a:custGeom>
              <a:rect b="b" l="l" r="r" t="t"/>
              <a:pathLst>
                <a:path extrusionOk="0" h="920981" w="1001066">
                  <a:moveTo>
                    <a:pt x="0" y="0"/>
                  </a:moveTo>
                  <a:lnTo>
                    <a:pt x="1001066" y="0"/>
                  </a:lnTo>
                  <a:lnTo>
                    <a:pt x="1001066" y="920980"/>
                  </a:lnTo>
                  <a:lnTo>
                    <a:pt x="0" y="920980"/>
                  </a:lnTo>
                  <a:lnTo>
                    <a:pt x="0" y="0"/>
                  </a:lnTo>
                  <a:close/>
                </a:path>
              </a:pathLst>
            </a:custGeom>
            <a:blipFill rotWithShape="1">
              <a:blip r:embed="rId20">
                <a:alphaModFix/>
              </a:blip>
              <a:stretch>
                <a:fillRect b="0" l="0" r="0" t="0"/>
              </a:stretch>
            </a:blipFill>
            <a:ln>
              <a:noFill/>
            </a:ln>
          </p:spPr>
        </p:sp>
        <p:sp>
          <p:nvSpPr>
            <p:cNvPr id="342" name="Google Shape;342;p20"/>
            <p:cNvSpPr/>
            <p:nvPr/>
          </p:nvSpPr>
          <p:spPr>
            <a:xfrm>
              <a:off x="9226252" y="1910463"/>
              <a:ext cx="1052480" cy="604698"/>
            </a:xfrm>
            <a:custGeom>
              <a:rect b="b" l="l" r="r" t="t"/>
              <a:pathLst>
                <a:path extrusionOk="0" h="604698" w="1052480">
                  <a:moveTo>
                    <a:pt x="0" y="0"/>
                  </a:moveTo>
                  <a:lnTo>
                    <a:pt x="1052481" y="0"/>
                  </a:lnTo>
                  <a:lnTo>
                    <a:pt x="1052481" y="604698"/>
                  </a:lnTo>
                  <a:lnTo>
                    <a:pt x="0" y="604698"/>
                  </a:lnTo>
                  <a:lnTo>
                    <a:pt x="0" y="0"/>
                  </a:lnTo>
                  <a:close/>
                </a:path>
              </a:pathLst>
            </a:custGeom>
            <a:blipFill rotWithShape="1">
              <a:blip r:embed="rId21">
                <a:alphaModFix/>
              </a:blip>
              <a:stretch>
                <a:fillRect b="0" l="0" r="0" t="0"/>
              </a:stretch>
            </a:blipFill>
            <a:ln>
              <a:noFill/>
            </a:ln>
          </p:spPr>
        </p:sp>
        <p:sp>
          <p:nvSpPr>
            <p:cNvPr id="343" name="Google Shape;343;p20"/>
            <p:cNvSpPr/>
            <p:nvPr/>
          </p:nvSpPr>
          <p:spPr>
            <a:xfrm>
              <a:off x="3194195" y="1701607"/>
              <a:ext cx="920981" cy="920981"/>
            </a:xfrm>
            <a:custGeom>
              <a:rect b="b" l="l" r="r" t="t"/>
              <a:pathLst>
                <a:path extrusionOk="0" h="920981" w="920981">
                  <a:moveTo>
                    <a:pt x="0" y="0"/>
                  </a:moveTo>
                  <a:lnTo>
                    <a:pt x="920980" y="0"/>
                  </a:lnTo>
                  <a:lnTo>
                    <a:pt x="920980" y="920980"/>
                  </a:lnTo>
                  <a:lnTo>
                    <a:pt x="0" y="920980"/>
                  </a:lnTo>
                  <a:lnTo>
                    <a:pt x="0" y="0"/>
                  </a:lnTo>
                  <a:close/>
                </a:path>
              </a:pathLst>
            </a:custGeom>
            <a:blipFill rotWithShape="1">
              <a:blip r:embed="rId22">
                <a:alphaModFix/>
              </a:blip>
              <a:stretch>
                <a:fillRect b="0" l="0" r="0" t="0"/>
              </a:stretch>
            </a:blipFill>
            <a:ln>
              <a:noFill/>
            </a:ln>
          </p:spPr>
        </p:sp>
        <p:sp>
          <p:nvSpPr>
            <p:cNvPr id="344" name="Google Shape;344;p20"/>
            <p:cNvSpPr/>
            <p:nvPr/>
          </p:nvSpPr>
          <p:spPr>
            <a:xfrm>
              <a:off x="6684" y="1701607"/>
              <a:ext cx="1070908" cy="920981"/>
            </a:xfrm>
            <a:custGeom>
              <a:rect b="b" l="l" r="r" t="t"/>
              <a:pathLst>
                <a:path extrusionOk="0" h="920981" w="1070908">
                  <a:moveTo>
                    <a:pt x="0" y="0"/>
                  </a:moveTo>
                  <a:lnTo>
                    <a:pt x="1070908" y="0"/>
                  </a:lnTo>
                  <a:lnTo>
                    <a:pt x="1070908" y="920980"/>
                  </a:lnTo>
                  <a:lnTo>
                    <a:pt x="0" y="920980"/>
                  </a:lnTo>
                  <a:lnTo>
                    <a:pt x="0" y="0"/>
                  </a:lnTo>
                  <a:close/>
                </a:path>
              </a:pathLst>
            </a:custGeom>
            <a:blipFill rotWithShape="1">
              <a:blip r:embed="rId23">
                <a:alphaModFix/>
              </a:blip>
              <a:stretch>
                <a:fillRect b="0" l="0" r="0" t="0"/>
              </a:stretch>
            </a:blipFill>
            <a:ln>
              <a:noFill/>
            </a:ln>
          </p:spPr>
        </p:sp>
        <p:sp>
          <p:nvSpPr>
            <p:cNvPr id="345" name="Google Shape;345;p20"/>
            <p:cNvSpPr/>
            <p:nvPr/>
          </p:nvSpPr>
          <p:spPr>
            <a:xfrm>
              <a:off x="4607290" y="1701607"/>
              <a:ext cx="919306" cy="920981"/>
            </a:xfrm>
            <a:custGeom>
              <a:rect b="b" l="l" r="r" t="t"/>
              <a:pathLst>
                <a:path extrusionOk="0" h="920981" w="919306">
                  <a:moveTo>
                    <a:pt x="0" y="0"/>
                  </a:moveTo>
                  <a:lnTo>
                    <a:pt x="919306" y="0"/>
                  </a:lnTo>
                  <a:lnTo>
                    <a:pt x="919306" y="920980"/>
                  </a:lnTo>
                  <a:lnTo>
                    <a:pt x="0" y="920980"/>
                  </a:lnTo>
                  <a:lnTo>
                    <a:pt x="0" y="0"/>
                  </a:lnTo>
                  <a:close/>
                </a:path>
              </a:pathLst>
            </a:custGeom>
            <a:blipFill rotWithShape="1">
              <a:blip r:embed="rId24">
                <a:alphaModFix/>
              </a:blip>
              <a:stretch>
                <a:fillRect b="0" l="0" r="0" t="0"/>
              </a:stretch>
            </a:blipFill>
            <a:ln>
              <a:noFill/>
            </a:ln>
          </p:spPr>
        </p:sp>
        <p:sp>
          <p:nvSpPr>
            <p:cNvPr id="346" name="Google Shape;346;p20"/>
            <p:cNvSpPr/>
            <p:nvPr/>
          </p:nvSpPr>
          <p:spPr>
            <a:xfrm>
              <a:off x="1675403" y="1701607"/>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25">
                <a:alphaModFix/>
              </a:blip>
              <a:stretch>
                <a:fillRect b="0" l="0" r="0" t="0"/>
              </a:stretch>
            </a:blipFill>
            <a:ln>
              <a:noFill/>
            </a:ln>
          </p:spPr>
        </p:sp>
        <p:sp>
          <p:nvSpPr>
            <p:cNvPr id="347" name="Google Shape;347;p20"/>
            <p:cNvSpPr/>
            <p:nvPr/>
          </p:nvSpPr>
          <p:spPr>
            <a:xfrm>
              <a:off x="6718038" y="3419482"/>
              <a:ext cx="1009347" cy="796467"/>
            </a:xfrm>
            <a:custGeom>
              <a:rect b="b" l="l" r="r" t="t"/>
              <a:pathLst>
                <a:path extrusionOk="0" h="796467" w="1009347">
                  <a:moveTo>
                    <a:pt x="0" y="0"/>
                  </a:moveTo>
                  <a:lnTo>
                    <a:pt x="1009347" y="0"/>
                  </a:lnTo>
                  <a:lnTo>
                    <a:pt x="1009347" y="796467"/>
                  </a:lnTo>
                  <a:lnTo>
                    <a:pt x="0" y="796467"/>
                  </a:lnTo>
                  <a:lnTo>
                    <a:pt x="0" y="0"/>
                  </a:lnTo>
                  <a:close/>
                </a:path>
              </a:pathLst>
            </a:custGeom>
            <a:blipFill rotWithShape="1">
              <a:blip r:embed="rId26">
                <a:alphaModFix/>
              </a:blip>
              <a:stretch>
                <a:fillRect b="0" l="0" r="0" t="0"/>
              </a:stretch>
            </a:blipFill>
            <a:ln>
              <a:noFill/>
            </a:ln>
          </p:spPr>
        </p:sp>
        <p:sp>
          <p:nvSpPr>
            <p:cNvPr id="348" name="Google Shape;348;p20"/>
            <p:cNvSpPr/>
            <p:nvPr/>
          </p:nvSpPr>
          <p:spPr>
            <a:xfrm>
              <a:off x="5170987" y="3456913"/>
              <a:ext cx="1040955" cy="626466"/>
            </a:xfrm>
            <a:custGeom>
              <a:rect b="b" l="l" r="r" t="t"/>
              <a:pathLst>
                <a:path extrusionOk="0" h="626466" w="1040955">
                  <a:moveTo>
                    <a:pt x="0" y="0"/>
                  </a:moveTo>
                  <a:lnTo>
                    <a:pt x="1040955" y="0"/>
                  </a:lnTo>
                  <a:lnTo>
                    <a:pt x="1040955" y="626466"/>
                  </a:lnTo>
                  <a:lnTo>
                    <a:pt x="0" y="626466"/>
                  </a:lnTo>
                  <a:lnTo>
                    <a:pt x="0" y="0"/>
                  </a:lnTo>
                  <a:close/>
                </a:path>
              </a:pathLst>
            </a:custGeom>
            <a:blipFill rotWithShape="1">
              <a:blip r:embed="rId27">
                <a:alphaModFix/>
              </a:blip>
              <a:stretch>
                <a:fillRect b="0" l="0" r="0" t="0"/>
              </a:stretch>
            </a:blipFill>
            <a:ln>
              <a:noFill/>
            </a:ln>
          </p:spPr>
        </p:sp>
        <p:sp>
          <p:nvSpPr>
            <p:cNvPr id="349" name="Google Shape;349;p20"/>
            <p:cNvSpPr/>
            <p:nvPr/>
          </p:nvSpPr>
          <p:spPr>
            <a:xfrm>
              <a:off x="2720093" y="3361217"/>
              <a:ext cx="856557" cy="912997"/>
            </a:xfrm>
            <a:custGeom>
              <a:rect b="b" l="l" r="r" t="t"/>
              <a:pathLst>
                <a:path extrusionOk="0" h="912997" w="856557">
                  <a:moveTo>
                    <a:pt x="0" y="0"/>
                  </a:moveTo>
                  <a:lnTo>
                    <a:pt x="856557" y="0"/>
                  </a:lnTo>
                  <a:lnTo>
                    <a:pt x="856557" y="912997"/>
                  </a:lnTo>
                  <a:lnTo>
                    <a:pt x="0" y="912997"/>
                  </a:lnTo>
                  <a:lnTo>
                    <a:pt x="0" y="0"/>
                  </a:lnTo>
                  <a:close/>
                </a:path>
              </a:pathLst>
            </a:custGeom>
            <a:blipFill rotWithShape="1">
              <a:blip r:embed="rId28">
                <a:alphaModFix/>
              </a:blip>
              <a:stretch>
                <a:fillRect b="0" l="0" r="0" t="0"/>
              </a:stretch>
            </a:blipFill>
            <a:ln>
              <a:noFill/>
            </a:ln>
          </p:spPr>
        </p:sp>
        <p:sp>
          <p:nvSpPr>
            <p:cNvPr id="350" name="Google Shape;350;p20"/>
            <p:cNvSpPr/>
            <p:nvPr/>
          </p:nvSpPr>
          <p:spPr>
            <a:xfrm>
              <a:off x="4082746" y="3371912"/>
              <a:ext cx="582145" cy="796467"/>
            </a:xfrm>
            <a:custGeom>
              <a:rect b="b" l="l" r="r" t="t"/>
              <a:pathLst>
                <a:path extrusionOk="0" h="796467" w="582145">
                  <a:moveTo>
                    <a:pt x="0" y="0"/>
                  </a:moveTo>
                  <a:lnTo>
                    <a:pt x="582145" y="0"/>
                  </a:lnTo>
                  <a:lnTo>
                    <a:pt x="582145" y="796467"/>
                  </a:lnTo>
                  <a:lnTo>
                    <a:pt x="0" y="796467"/>
                  </a:lnTo>
                  <a:lnTo>
                    <a:pt x="0" y="0"/>
                  </a:lnTo>
                  <a:close/>
                </a:path>
              </a:pathLst>
            </a:custGeom>
            <a:blipFill rotWithShape="1">
              <a:blip r:embed="rId29">
                <a:alphaModFix/>
              </a:blip>
              <a:stretch>
                <a:fillRect b="0" l="0" r="0" t="0"/>
              </a:stretch>
            </a:blipFill>
            <a:ln>
              <a:noFill/>
            </a:ln>
          </p:spPr>
        </p:sp>
        <p:sp>
          <p:nvSpPr>
            <p:cNvPr id="351" name="Google Shape;351;p20"/>
            <p:cNvSpPr/>
            <p:nvPr/>
          </p:nvSpPr>
          <p:spPr>
            <a:xfrm>
              <a:off x="1545732" y="3361217"/>
              <a:ext cx="665658" cy="912997"/>
            </a:xfrm>
            <a:custGeom>
              <a:rect b="b" l="l" r="r" t="t"/>
              <a:pathLst>
                <a:path extrusionOk="0" h="912997" w="665658">
                  <a:moveTo>
                    <a:pt x="0" y="0"/>
                  </a:moveTo>
                  <a:lnTo>
                    <a:pt x="665658" y="0"/>
                  </a:lnTo>
                  <a:lnTo>
                    <a:pt x="665658" y="912997"/>
                  </a:lnTo>
                  <a:lnTo>
                    <a:pt x="0" y="912997"/>
                  </a:lnTo>
                  <a:lnTo>
                    <a:pt x="0" y="0"/>
                  </a:lnTo>
                  <a:close/>
                </a:path>
              </a:pathLst>
            </a:custGeom>
            <a:blipFill rotWithShape="1">
              <a:blip r:embed="rId30">
                <a:alphaModFix/>
              </a:blip>
              <a:stretch>
                <a:fillRect b="0" l="0" r="0" t="0"/>
              </a:stretch>
            </a:blipFill>
            <a:ln>
              <a:noFill/>
            </a:ln>
          </p:spPr>
        </p:sp>
        <p:sp>
          <p:nvSpPr>
            <p:cNvPr id="352" name="Google Shape;352;p20"/>
            <p:cNvSpPr/>
            <p:nvPr/>
          </p:nvSpPr>
          <p:spPr>
            <a:xfrm>
              <a:off x="9541258"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1">
                <a:alphaModFix/>
              </a:blip>
              <a:stretch>
                <a:fillRect b="0" l="0" r="0" t="0"/>
              </a:stretch>
            </a:blipFill>
            <a:ln>
              <a:noFill/>
            </a:ln>
          </p:spPr>
        </p:sp>
        <p:sp>
          <p:nvSpPr>
            <p:cNvPr id="353" name="Google Shape;353;p20"/>
            <p:cNvSpPr/>
            <p:nvPr/>
          </p:nvSpPr>
          <p:spPr>
            <a:xfrm>
              <a:off x="8237392"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2">
                <a:alphaModFix/>
              </a:blip>
              <a:stretch>
                <a:fillRect b="0" l="0" r="0" t="0"/>
              </a:stretch>
            </a:blipFill>
            <a:ln>
              <a:noFill/>
            </a:ln>
          </p:spPr>
        </p:sp>
        <p:sp>
          <p:nvSpPr>
            <p:cNvPr id="354" name="Google Shape;354;p20"/>
            <p:cNvSpPr/>
            <p:nvPr/>
          </p:nvSpPr>
          <p:spPr>
            <a:xfrm>
              <a:off x="6684" y="3309656"/>
              <a:ext cx="1031648" cy="920981"/>
            </a:xfrm>
            <a:custGeom>
              <a:rect b="b" l="l" r="r" t="t"/>
              <a:pathLst>
                <a:path extrusionOk="0" h="920981" w="1031648">
                  <a:moveTo>
                    <a:pt x="0" y="0"/>
                  </a:moveTo>
                  <a:lnTo>
                    <a:pt x="1031649" y="0"/>
                  </a:lnTo>
                  <a:lnTo>
                    <a:pt x="1031649" y="920980"/>
                  </a:lnTo>
                  <a:lnTo>
                    <a:pt x="0" y="920980"/>
                  </a:lnTo>
                  <a:lnTo>
                    <a:pt x="0" y="0"/>
                  </a:lnTo>
                  <a:close/>
                </a:path>
              </a:pathLst>
            </a:custGeom>
            <a:blipFill rotWithShape="1">
              <a:blip r:embed="rId33">
                <a:alphaModFix/>
              </a:blip>
              <a:stretch>
                <a:fillRect b="0" l="0" r="0" t="0"/>
              </a:stretch>
            </a:blipFill>
            <a:ln>
              <a:noFill/>
            </a:ln>
          </p:spPr>
        </p:sp>
        <p:sp>
          <p:nvSpPr>
            <p:cNvPr id="355" name="Google Shape;355;p20"/>
            <p:cNvSpPr/>
            <p:nvPr/>
          </p:nvSpPr>
          <p:spPr>
            <a:xfrm>
              <a:off x="9345421" y="5124884"/>
              <a:ext cx="788465" cy="901571"/>
            </a:xfrm>
            <a:custGeom>
              <a:rect b="b" l="l" r="r" t="t"/>
              <a:pathLst>
                <a:path extrusionOk="0" h="901571" w="788465">
                  <a:moveTo>
                    <a:pt x="0" y="0"/>
                  </a:moveTo>
                  <a:lnTo>
                    <a:pt x="788465" y="0"/>
                  </a:lnTo>
                  <a:lnTo>
                    <a:pt x="788465" y="901572"/>
                  </a:lnTo>
                  <a:lnTo>
                    <a:pt x="0" y="901572"/>
                  </a:lnTo>
                  <a:lnTo>
                    <a:pt x="0" y="0"/>
                  </a:lnTo>
                  <a:close/>
                </a:path>
              </a:pathLst>
            </a:custGeom>
            <a:blipFill rotWithShape="1">
              <a:blip r:embed="rId34">
                <a:alphaModFix/>
              </a:blip>
              <a:stretch>
                <a:fillRect b="0" l="0" r="0" t="0"/>
              </a:stretch>
            </a:blipFill>
            <a:ln>
              <a:noFill/>
            </a:ln>
          </p:spPr>
        </p:sp>
        <p:sp>
          <p:nvSpPr>
            <p:cNvPr id="356" name="Google Shape;356;p20"/>
            <p:cNvSpPr/>
            <p:nvPr/>
          </p:nvSpPr>
          <p:spPr>
            <a:xfrm>
              <a:off x="7784637" y="5243432"/>
              <a:ext cx="949252" cy="664476"/>
            </a:xfrm>
            <a:custGeom>
              <a:rect b="b" l="l" r="r" t="t"/>
              <a:pathLst>
                <a:path extrusionOk="0" h="664476" w="949252">
                  <a:moveTo>
                    <a:pt x="0" y="0"/>
                  </a:moveTo>
                  <a:lnTo>
                    <a:pt x="949251" y="0"/>
                  </a:lnTo>
                  <a:lnTo>
                    <a:pt x="949251" y="664476"/>
                  </a:lnTo>
                  <a:lnTo>
                    <a:pt x="0" y="664476"/>
                  </a:lnTo>
                  <a:lnTo>
                    <a:pt x="0" y="0"/>
                  </a:lnTo>
                  <a:close/>
                </a:path>
              </a:pathLst>
            </a:custGeom>
            <a:blipFill rotWithShape="1">
              <a:blip r:embed="rId35">
                <a:alphaModFix/>
              </a:blip>
              <a:stretch>
                <a:fillRect b="0" l="0" r="0" t="0"/>
              </a:stretch>
            </a:blipFill>
            <a:ln>
              <a:noFill/>
            </a:ln>
          </p:spPr>
        </p:sp>
        <p:sp>
          <p:nvSpPr>
            <p:cNvPr id="357" name="Google Shape;357;p20"/>
            <p:cNvSpPr/>
            <p:nvPr/>
          </p:nvSpPr>
          <p:spPr>
            <a:xfrm>
              <a:off x="6352633" y="5243432"/>
              <a:ext cx="812137" cy="664476"/>
            </a:xfrm>
            <a:custGeom>
              <a:rect b="b" l="l" r="r" t="t"/>
              <a:pathLst>
                <a:path extrusionOk="0" h="664476" w="812137">
                  <a:moveTo>
                    <a:pt x="0" y="0"/>
                  </a:moveTo>
                  <a:lnTo>
                    <a:pt x="812138" y="0"/>
                  </a:lnTo>
                  <a:lnTo>
                    <a:pt x="812138" y="664476"/>
                  </a:lnTo>
                  <a:lnTo>
                    <a:pt x="0" y="664476"/>
                  </a:lnTo>
                  <a:lnTo>
                    <a:pt x="0" y="0"/>
                  </a:lnTo>
                  <a:close/>
                </a:path>
              </a:pathLst>
            </a:custGeom>
            <a:blipFill rotWithShape="1">
              <a:blip r:embed="rId36">
                <a:alphaModFix/>
              </a:blip>
              <a:stretch>
                <a:fillRect b="0" l="0" r="0" t="0"/>
              </a:stretch>
            </a:blipFill>
            <a:ln>
              <a:noFill/>
            </a:ln>
          </p:spPr>
        </p:sp>
        <p:sp>
          <p:nvSpPr>
            <p:cNvPr id="358" name="Google Shape;358;p20"/>
            <p:cNvSpPr/>
            <p:nvPr/>
          </p:nvSpPr>
          <p:spPr>
            <a:xfrm>
              <a:off x="4011028" y="5124884"/>
              <a:ext cx="454064" cy="901571"/>
            </a:xfrm>
            <a:custGeom>
              <a:rect b="b" l="l" r="r" t="t"/>
              <a:pathLst>
                <a:path extrusionOk="0" h="901571" w="454064">
                  <a:moveTo>
                    <a:pt x="0" y="0"/>
                  </a:moveTo>
                  <a:lnTo>
                    <a:pt x="454064" y="0"/>
                  </a:lnTo>
                  <a:lnTo>
                    <a:pt x="454064" y="901572"/>
                  </a:lnTo>
                  <a:lnTo>
                    <a:pt x="0" y="901572"/>
                  </a:lnTo>
                  <a:lnTo>
                    <a:pt x="0" y="0"/>
                  </a:lnTo>
                  <a:close/>
                </a:path>
              </a:pathLst>
            </a:custGeom>
            <a:blipFill rotWithShape="1">
              <a:blip r:embed="rId37">
                <a:alphaModFix/>
              </a:blip>
              <a:stretch>
                <a:fillRect b="0" l="0" r="0" t="0"/>
              </a:stretch>
            </a:blipFill>
            <a:ln>
              <a:noFill/>
            </a:ln>
          </p:spPr>
        </p:sp>
        <p:sp>
          <p:nvSpPr>
            <p:cNvPr id="359" name="Google Shape;359;p20"/>
            <p:cNvSpPr/>
            <p:nvPr/>
          </p:nvSpPr>
          <p:spPr>
            <a:xfrm>
              <a:off x="5076625" y="5243432"/>
              <a:ext cx="664476" cy="664476"/>
            </a:xfrm>
            <a:custGeom>
              <a:rect b="b" l="l" r="r" t="t"/>
              <a:pathLst>
                <a:path extrusionOk="0" h="664476" w="664476">
                  <a:moveTo>
                    <a:pt x="0" y="0"/>
                  </a:moveTo>
                  <a:lnTo>
                    <a:pt x="664476" y="0"/>
                  </a:lnTo>
                  <a:lnTo>
                    <a:pt x="664476" y="664476"/>
                  </a:lnTo>
                  <a:lnTo>
                    <a:pt x="0" y="664476"/>
                  </a:lnTo>
                  <a:lnTo>
                    <a:pt x="0" y="0"/>
                  </a:lnTo>
                  <a:close/>
                </a:path>
              </a:pathLst>
            </a:custGeom>
            <a:blipFill rotWithShape="1">
              <a:blip r:embed="rId38">
                <a:alphaModFix/>
              </a:blip>
              <a:stretch>
                <a:fillRect b="0" l="0" r="0" t="0"/>
              </a:stretch>
            </a:blipFill>
            <a:ln>
              <a:noFill/>
            </a:ln>
          </p:spPr>
        </p:sp>
        <p:sp>
          <p:nvSpPr>
            <p:cNvPr id="360" name="Google Shape;360;p20"/>
            <p:cNvSpPr/>
            <p:nvPr/>
          </p:nvSpPr>
          <p:spPr>
            <a:xfrm>
              <a:off x="0" y="5043901"/>
              <a:ext cx="572377" cy="1063538"/>
            </a:xfrm>
            <a:custGeom>
              <a:rect b="b" l="l" r="r" t="t"/>
              <a:pathLst>
                <a:path extrusionOk="0" h="1063538" w="572377">
                  <a:moveTo>
                    <a:pt x="0" y="0"/>
                  </a:moveTo>
                  <a:lnTo>
                    <a:pt x="572377" y="0"/>
                  </a:lnTo>
                  <a:lnTo>
                    <a:pt x="572377" y="1063538"/>
                  </a:lnTo>
                  <a:lnTo>
                    <a:pt x="0" y="1063538"/>
                  </a:lnTo>
                  <a:lnTo>
                    <a:pt x="0" y="0"/>
                  </a:lnTo>
                  <a:close/>
                </a:path>
              </a:pathLst>
            </a:custGeom>
            <a:blipFill rotWithShape="1">
              <a:blip r:embed="rId39">
                <a:alphaModFix/>
              </a:blip>
              <a:stretch>
                <a:fillRect b="0" l="0" r="0" t="0"/>
              </a:stretch>
            </a:blipFill>
            <a:ln>
              <a:noFill/>
            </a:ln>
          </p:spPr>
        </p:sp>
        <p:sp>
          <p:nvSpPr>
            <p:cNvPr id="361" name="Google Shape;361;p20"/>
            <p:cNvSpPr/>
            <p:nvPr/>
          </p:nvSpPr>
          <p:spPr>
            <a:xfrm>
              <a:off x="1185576" y="5043901"/>
              <a:ext cx="823758" cy="1063538"/>
            </a:xfrm>
            <a:custGeom>
              <a:rect b="b" l="l" r="r" t="t"/>
              <a:pathLst>
                <a:path extrusionOk="0" h="1063538" w="823758">
                  <a:moveTo>
                    <a:pt x="0" y="0"/>
                  </a:moveTo>
                  <a:lnTo>
                    <a:pt x="823758" y="0"/>
                  </a:lnTo>
                  <a:lnTo>
                    <a:pt x="823758" y="1063538"/>
                  </a:lnTo>
                  <a:lnTo>
                    <a:pt x="0" y="1063538"/>
                  </a:lnTo>
                  <a:lnTo>
                    <a:pt x="0" y="0"/>
                  </a:lnTo>
                  <a:close/>
                </a:path>
              </a:pathLst>
            </a:custGeom>
            <a:blipFill rotWithShape="1">
              <a:blip r:embed="rId40">
                <a:alphaModFix/>
              </a:blip>
              <a:stretch>
                <a:fillRect b="0" l="0" r="0" t="0"/>
              </a:stretch>
            </a:blipFill>
            <a:ln>
              <a:noFill/>
            </a:ln>
          </p:spPr>
        </p:sp>
        <p:sp>
          <p:nvSpPr>
            <p:cNvPr id="362" name="Google Shape;362;p20"/>
            <p:cNvSpPr/>
            <p:nvPr/>
          </p:nvSpPr>
          <p:spPr>
            <a:xfrm>
              <a:off x="2620866" y="5124884"/>
              <a:ext cx="778630" cy="901571"/>
            </a:xfrm>
            <a:custGeom>
              <a:rect b="b" l="l" r="r" t="t"/>
              <a:pathLst>
                <a:path extrusionOk="0" h="901571" w="778630">
                  <a:moveTo>
                    <a:pt x="0" y="0"/>
                  </a:moveTo>
                  <a:lnTo>
                    <a:pt x="778630" y="0"/>
                  </a:lnTo>
                  <a:lnTo>
                    <a:pt x="778630" y="901572"/>
                  </a:lnTo>
                  <a:lnTo>
                    <a:pt x="0" y="901572"/>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366" name="Shape 366"/>
        <p:cNvGrpSpPr/>
        <p:nvPr/>
      </p:nvGrpSpPr>
      <p:grpSpPr>
        <a:xfrm>
          <a:off x="0" y="0"/>
          <a:ext cx="0" cy="0"/>
          <a:chOff x="0" y="0"/>
          <a:chExt cx="0" cy="0"/>
        </a:xfrm>
      </p:grpSpPr>
      <p:sp>
        <p:nvSpPr>
          <p:cNvPr id="367" name="Google Shape;367;p21"/>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368" name="Google Shape;368;p21"/>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369" name="Google Shape;369;p21"/>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370" name="Google Shape;370;p21"/>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371" name="Google Shape;371;p21"/>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372" name="Google Shape;372;p21"/>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373" name="Google Shape;373;p21"/>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68" name="Shape 68"/>
        <p:cNvGrpSpPr/>
        <p:nvPr/>
      </p:nvGrpSpPr>
      <p:grpSpPr>
        <a:xfrm>
          <a:off x="0" y="0"/>
          <a:ext cx="0" cy="0"/>
          <a:chOff x="0" y="0"/>
          <a:chExt cx="0" cy="0"/>
        </a:xfrm>
      </p:grpSpPr>
      <p:sp>
        <p:nvSpPr>
          <p:cNvPr id="69" name="Google Shape;69;p7"/>
          <p:cNvSpPr/>
          <p:nvPr/>
        </p:nvSpPr>
        <p:spPr>
          <a:xfrm rot="10800000">
            <a:off x="493016" y="2182673"/>
            <a:ext cx="8739835" cy="4657954"/>
          </a:xfrm>
          <a:custGeom>
            <a:rect b="b" l="l" r="r" t="t"/>
            <a:pathLst>
              <a:path extrusionOk="0" h="3234690" w="6069330">
                <a:moveTo>
                  <a:pt x="3902710" y="2541270"/>
                </a:moveTo>
                <a:cubicBezTo>
                  <a:pt x="3398520" y="2557780"/>
                  <a:pt x="2894330" y="2552700"/>
                  <a:pt x="2390140" y="2517140"/>
                </a:cubicBezTo>
                <a:cubicBezTo>
                  <a:pt x="2039620" y="2508250"/>
                  <a:pt x="1682750" y="2459990"/>
                  <a:pt x="1337310" y="2532380"/>
                </a:cubicBezTo>
                <a:cubicBezTo>
                  <a:pt x="1156970" y="2599690"/>
                  <a:pt x="1244600" y="2983230"/>
                  <a:pt x="1243330" y="3139440"/>
                </a:cubicBezTo>
                <a:cubicBezTo>
                  <a:pt x="1247140" y="3166110"/>
                  <a:pt x="1250950" y="3195320"/>
                  <a:pt x="1224280" y="3213100"/>
                </a:cubicBezTo>
                <a:cubicBezTo>
                  <a:pt x="1065530" y="3234690"/>
                  <a:pt x="984250" y="2980690"/>
                  <a:pt x="930910" y="2863850"/>
                </a:cubicBezTo>
                <a:cubicBezTo>
                  <a:pt x="706120" y="2174240"/>
                  <a:pt x="516890" y="2635250"/>
                  <a:pt x="212090" y="2228850"/>
                </a:cubicBezTo>
                <a:cubicBezTo>
                  <a:pt x="0" y="1858010"/>
                  <a:pt x="54610" y="13957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39850"/>
                </a:cubicBezTo>
                <a:cubicBezTo>
                  <a:pt x="6069330" y="2861310"/>
                  <a:pt x="4966970" y="2532380"/>
                  <a:pt x="3902710" y="2541270"/>
                </a:cubicBezTo>
                <a:close/>
                <a:moveTo>
                  <a:pt x="1165860" y="3097530"/>
                </a:moveTo>
                <a:cubicBezTo>
                  <a:pt x="1160780" y="2891790"/>
                  <a:pt x="1076960" y="2553970"/>
                  <a:pt x="1319530" y="2457450"/>
                </a:cubicBezTo>
                <a:cubicBezTo>
                  <a:pt x="1624330" y="2372360"/>
                  <a:pt x="1949450" y="2437130"/>
                  <a:pt x="2261870" y="2432050"/>
                </a:cubicBezTo>
                <a:cubicBezTo>
                  <a:pt x="2750820" y="2470150"/>
                  <a:pt x="3239770" y="2476500"/>
                  <a:pt x="3729990" y="2465070"/>
                </a:cubicBezTo>
                <a:cubicBezTo>
                  <a:pt x="4315460" y="2428240"/>
                  <a:pt x="4940300" y="2592070"/>
                  <a:pt x="5497830" y="2373630"/>
                </a:cubicBezTo>
                <a:cubicBezTo>
                  <a:pt x="5806440" y="2254250"/>
                  <a:pt x="5868670" y="1920240"/>
                  <a:pt x="5875020" y="1623060"/>
                </a:cubicBezTo>
                <a:cubicBezTo>
                  <a:pt x="5872480" y="12788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56690"/>
                  <a:pt x="96520" y="1864360"/>
                  <a:pt x="288290" y="2190750"/>
                </a:cubicBezTo>
                <a:cubicBezTo>
                  <a:pt x="359410" y="2315210"/>
                  <a:pt x="495300" y="2348230"/>
                  <a:pt x="627380" y="2367280"/>
                </a:cubicBezTo>
                <a:cubicBezTo>
                  <a:pt x="991870" y="2421890"/>
                  <a:pt x="935990" y="2895600"/>
                  <a:pt x="1165860" y="30975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txBox="1"/>
          <p:nvPr/>
        </p:nvSpPr>
        <p:spPr>
          <a:xfrm>
            <a:off x="1417675" y="3923476"/>
            <a:ext cx="70716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FFAD00"/>
                </a:solidFill>
                <a:latin typeface="Anton"/>
                <a:ea typeface="Anton"/>
                <a:cs typeface="Anton"/>
                <a:sym typeface="Anton"/>
              </a:rPr>
              <a:t>CONTENTS</a:t>
            </a:r>
            <a:endParaRPr/>
          </a:p>
        </p:txBody>
      </p:sp>
      <p:sp>
        <p:nvSpPr>
          <p:cNvPr id="71" name="Google Shape;71;p7"/>
          <p:cNvSpPr txBox="1"/>
          <p:nvPr/>
        </p:nvSpPr>
        <p:spPr>
          <a:xfrm>
            <a:off x="10701754" y="1467432"/>
            <a:ext cx="4410997"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Introduction</a:t>
            </a:r>
            <a:endParaRPr/>
          </a:p>
        </p:txBody>
      </p:sp>
      <p:sp>
        <p:nvSpPr>
          <p:cNvPr id="72" name="Google Shape;72;p7"/>
          <p:cNvSpPr txBox="1"/>
          <p:nvPr/>
        </p:nvSpPr>
        <p:spPr>
          <a:xfrm>
            <a:off x="10701754" y="2428357"/>
            <a:ext cx="4410997"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What is Bullying?</a:t>
            </a:r>
            <a:endParaRPr/>
          </a:p>
        </p:txBody>
      </p:sp>
      <p:sp>
        <p:nvSpPr>
          <p:cNvPr id="73" name="Google Shape;73;p7"/>
          <p:cNvSpPr txBox="1"/>
          <p:nvPr/>
        </p:nvSpPr>
        <p:spPr>
          <a:xfrm>
            <a:off x="10701754" y="3385937"/>
            <a:ext cx="4410997"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Why Do People Bully?</a:t>
            </a:r>
            <a:endParaRPr/>
          </a:p>
        </p:txBody>
      </p:sp>
      <p:sp>
        <p:nvSpPr>
          <p:cNvPr id="74" name="Google Shape;74;p7"/>
          <p:cNvSpPr txBox="1"/>
          <p:nvPr/>
        </p:nvSpPr>
        <p:spPr>
          <a:xfrm>
            <a:off x="10701754" y="4362566"/>
            <a:ext cx="5381255"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The Impact of Bullying</a:t>
            </a:r>
            <a:endParaRPr/>
          </a:p>
        </p:txBody>
      </p:sp>
      <p:sp>
        <p:nvSpPr>
          <p:cNvPr id="75" name="Google Shape;75;p7"/>
          <p:cNvSpPr txBox="1"/>
          <p:nvPr/>
        </p:nvSpPr>
        <p:spPr>
          <a:xfrm>
            <a:off x="10701754" y="5329671"/>
            <a:ext cx="7359069"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How to Stand Up to Bullying</a:t>
            </a:r>
            <a:endParaRPr/>
          </a:p>
        </p:txBody>
      </p:sp>
      <p:sp>
        <p:nvSpPr>
          <p:cNvPr id="76" name="Google Shape;76;p7"/>
          <p:cNvSpPr txBox="1"/>
          <p:nvPr/>
        </p:nvSpPr>
        <p:spPr>
          <a:xfrm>
            <a:off x="10701754" y="6286383"/>
            <a:ext cx="7359069"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Building a Positive School Culture</a:t>
            </a:r>
            <a:endParaRPr/>
          </a:p>
        </p:txBody>
      </p:sp>
      <p:sp>
        <p:nvSpPr>
          <p:cNvPr id="77" name="Google Shape;77;p7"/>
          <p:cNvSpPr txBox="1"/>
          <p:nvPr/>
        </p:nvSpPr>
        <p:spPr>
          <a:xfrm>
            <a:off x="10730852" y="7243963"/>
            <a:ext cx="7329971"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Getting Help</a:t>
            </a:r>
            <a:endParaRPr/>
          </a:p>
        </p:txBody>
      </p:sp>
      <p:sp>
        <p:nvSpPr>
          <p:cNvPr id="78" name="Google Shape;78;p7"/>
          <p:cNvSpPr txBox="1"/>
          <p:nvPr/>
        </p:nvSpPr>
        <p:spPr>
          <a:xfrm>
            <a:off x="10730852" y="8215280"/>
            <a:ext cx="7329971" cy="523875"/>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1" i="0" lang="en-US" sz="2999" u="none" cap="none" strike="noStrike">
                <a:solidFill>
                  <a:srgbClr val="FFECBC"/>
                </a:solidFill>
                <a:latin typeface="Poppins"/>
                <a:ea typeface="Poppins"/>
                <a:cs typeface="Poppins"/>
                <a:sym typeface="Poppins"/>
              </a:rPr>
              <a:t>Closing Thoughts</a:t>
            </a:r>
            <a:endParaRPr/>
          </a:p>
        </p:txBody>
      </p:sp>
      <p:sp>
        <p:nvSpPr>
          <p:cNvPr id="79" name="Google Shape;79;p7"/>
          <p:cNvSpPr txBox="1"/>
          <p:nvPr/>
        </p:nvSpPr>
        <p:spPr>
          <a:xfrm>
            <a:off x="9896934" y="1448383"/>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01</a:t>
            </a:r>
            <a:endParaRPr/>
          </a:p>
        </p:txBody>
      </p:sp>
      <p:sp>
        <p:nvSpPr>
          <p:cNvPr id="80" name="Google Shape;80;p7"/>
          <p:cNvSpPr txBox="1"/>
          <p:nvPr/>
        </p:nvSpPr>
        <p:spPr>
          <a:xfrm>
            <a:off x="9896934" y="7238651"/>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07</a:t>
            </a:r>
            <a:endParaRPr/>
          </a:p>
        </p:txBody>
      </p:sp>
      <p:sp>
        <p:nvSpPr>
          <p:cNvPr id="81" name="Google Shape;81;p7"/>
          <p:cNvSpPr txBox="1"/>
          <p:nvPr/>
        </p:nvSpPr>
        <p:spPr>
          <a:xfrm>
            <a:off x="9896934" y="2409308"/>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02</a:t>
            </a:r>
            <a:endParaRPr/>
          </a:p>
        </p:txBody>
      </p:sp>
      <p:sp>
        <p:nvSpPr>
          <p:cNvPr id="82" name="Google Shape;82;p7"/>
          <p:cNvSpPr txBox="1"/>
          <p:nvPr/>
        </p:nvSpPr>
        <p:spPr>
          <a:xfrm>
            <a:off x="9896934" y="8209968"/>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08</a:t>
            </a:r>
            <a:endParaRPr/>
          </a:p>
        </p:txBody>
      </p:sp>
      <p:sp>
        <p:nvSpPr>
          <p:cNvPr id="83" name="Google Shape;83;p7"/>
          <p:cNvSpPr txBox="1"/>
          <p:nvPr/>
        </p:nvSpPr>
        <p:spPr>
          <a:xfrm>
            <a:off x="9896934" y="3376412"/>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03</a:t>
            </a:r>
            <a:endParaRPr/>
          </a:p>
        </p:txBody>
      </p:sp>
      <p:sp>
        <p:nvSpPr>
          <p:cNvPr id="84" name="Google Shape;84;p7"/>
          <p:cNvSpPr txBox="1"/>
          <p:nvPr/>
        </p:nvSpPr>
        <p:spPr>
          <a:xfrm>
            <a:off x="9896934" y="5301096"/>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05</a:t>
            </a:r>
            <a:endParaRPr/>
          </a:p>
        </p:txBody>
      </p:sp>
      <p:sp>
        <p:nvSpPr>
          <p:cNvPr id="85" name="Google Shape;85;p7"/>
          <p:cNvSpPr txBox="1"/>
          <p:nvPr/>
        </p:nvSpPr>
        <p:spPr>
          <a:xfrm>
            <a:off x="9896934" y="4343517"/>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04</a:t>
            </a:r>
            <a:endParaRPr/>
          </a:p>
        </p:txBody>
      </p:sp>
      <p:sp>
        <p:nvSpPr>
          <p:cNvPr id="86" name="Google Shape;86;p7"/>
          <p:cNvSpPr txBox="1"/>
          <p:nvPr/>
        </p:nvSpPr>
        <p:spPr>
          <a:xfrm>
            <a:off x="9896934" y="6247184"/>
            <a:ext cx="736861" cy="54292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ECBC"/>
                </a:solidFill>
                <a:latin typeface="Poppins"/>
                <a:ea typeface="Poppins"/>
                <a:cs typeface="Poppins"/>
                <a:sym typeface="Poppins"/>
              </a:rPr>
              <a:t>06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90" name="Shape 90"/>
        <p:cNvGrpSpPr/>
        <p:nvPr/>
      </p:nvGrpSpPr>
      <p:grpSpPr>
        <a:xfrm>
          <a:off x="0" y="0"/>
          <a:ext cx="0" cy="0"/>
          <a:chOff x="0" y="0"/>
          <a:chExt cx="0" cy="0"/>
        </a:xfrm>
      </p:grpSpPr>
      <p:sp>
        <p:nvSpPr>
          <p:cNvPr id="91" name="Google Shape;91;p8"/>
          <p:cNvSpPr txBox="1"/>
          <p:nvPr/>
        </p:nvSpPr>
        <p:spPr>
          <a:xfrm>
            <a:off x="3926473" y="1135978"/>
            <a:ext cx="10435200" cy="215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0" u="none" cap="none" strike="noStrike">
                <a:solidFill>
                  <a:srgbClr val="FFAD00"/>
                </a:solidFill>
                <a:latin typeface="Anton"/>
                <a:ea typeface="Anton"/>
                <a:cs typeface="Anton"/>
                <a:sym typeface="Anton"/>
              </a:rPr>
              <a:t>INTRODUCTION</a:t>
            </a:r>
            <a:endParaRPr/>
          </a:p>
        </p:txBody>
      </p:sp>
      <p:sp>
        <p:nvSpPr>
          <p:cNvPr id="92" name="Google Shape;92;p8"/>
          <p:cNvSpPr txBox="1"/>
          <p:nvPr/>
        </p:nvSpPr>
        <p:spPr>
          <a:xfrm>
            <a:off x="2722708" y="4329573"/>
            <a:ext cx="12984300" cy="4556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a:p>
            <a:pPr indent="0" lvl="0" marL="0" marR="0" rtl="0" algn="just">
              <a:lnSpc>
                <a:spcPct val="115000"/>
              </a:lnSpc>
              <a:spcBef>
                <a:spcPts val="0"/>
              </a:spcBef>
              <a:spcAft>
                <a:spcPts val="0"/>
              </a:spcAft>
              <a:buNone/>
            </a:pPr>
            <a:r>
              <a:t/>
            </a:r>
            <a:endParaRPr b="0" i="0" sz="2000" u="none" cap="none" strike="noStrike">
              <a:solidFill>
                <a:srgbClr val="FFECBC"/>
              </a:solidFill>
              <a:latin typeface="DM Sans"/>
              <a:ea typeface="DM Sans"/>
              <a:cs typeface="DM Sans"/>
              <a:sym typeface="DM Sans"/>
            </a:endParaRPr>
          </a:p>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p:txBody>
      </p:sp>
      <p:sp>
        <p:nvSpPr>
          <p:cNvPr id="93" name="Google Shape;93;p8"/>
          <p:cNvSpPr/>
          <p:nvPr/>
        </p:nvSpPr>
        <p:spPr>
          <a:xfrm rot="10800000">
            <a:off x="14127384" y="-1236338"/>
            <a:ext cx="3732866" cy="3407089"/>
          </a:xfrm>
          <a:custGeom>
            <a:rect b="b" l="l" r="r" t="t"/>
            <a:pathLst>
              <a:path extrusionOk="0" h="3407089" w="3732866">
                <a:moveTo>
                  <a:pt x="3732866" y="3407089"/>
                </a:moveTo>
                <a:lnTo>
                  <a:pt x="0" y="3407089"/>
                </a:lnTo>
                <a:lnTo>
                  <a:pt x="0" y="0"/>
                </a:lnTo>
                <a:lnTo>
                  <a:pt x="3732866" y="0"/>
                </a:lnTo>
                <a:lnTo>
                  <a:pt x="3732866" y="3407089"/>
                </a:lnTo>
                <a:close/>
              </a:path>
            </a:pathLst>
          </a:custGeom>
          <a:blipFill rotWithShape="1">
            <a:blip r:embed="rId3">
              <a:alphaModFix/>
            </a:blip>
            <a:stretch>
              <a:fillRect b="0" l="0" r="0" t="0"/>
            </a:stretch>
          </a:blipFill>
          <a:ln>
            <a:noFill/>
          </a:ln>
        </p:spPr>
      </p:sp>
      <p:sp>
        <p:nvSpPr>
          <p:cNvPr id="94" name="Google Shape;94;p8"/>
          <p:cNvSpPr/>
          <p:nvPr/>
        </p:nvSpPr>
        <p:spPr>
          <a:xfrm>
            <a:off x="-458640" y="-378105"/>
            <a:ext cx="4329846" cy="2316680"/>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rot="10800000">
            <a:off x="15187851" y="2421402"/>
            <a:ext cx="3547255" cy="4198402"/>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rot="10800000">
            <a:off x="-1195917" y="2252531"/>
            <a:ext cx="3365306" cy="398305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109371" y="8777431"/>
            <a:ext cx="2463102" cy="1317881"/>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173925" y="6597310"/>
            <a:ext cx="2062001" cy="1882044"/>
          </a:xfrm>
          <a:custGeom>
            <a:rect b="b" l="l" r="r" t="t"/>
            <a:pathLst>
              <a:path extrusionOk="0" h="1882044" w="2062001">
                <a:moveTo>
                  <a:pt x="0" y="0"/>
                </a:moveTo>
                <a:lnTo>
                  <a:pt x="2062000" y="0"/>
                </a:lnTo>
                <a:lnTo>
                  <a:pt x="2062000" y="1882044"/>
                </a:lnTo>
                <a:lnTo>
                  <a:pt x="0" y="1882044"/>
                </a:lnTo>
                <a:lnTo>
                  <a:pt x="0" y="0"/>
                </a:lnTo>
                <a:close/>
              </a:path>
            </a:pathLst>
          </a:custGeom>
          <a:blipFill rotWithShape="1">
            <a:blip r:embed="rId3">
              <a:alphaModFix/>
            </a:blip>
            <a:stretch>
              <a:fillRect b="0" l="0" r="0" t="0"/>
            </a:stretch>
          </a:blipFill>
          <a:ln>
            <a:noFill/>
          </a:ln>
        </p:spPr>
      </p:sp>
      <p:sp>
        <p:nvSpPr>
          <p:cNvPr id="99" name="Google Shape;99;p8"/>
          <p:cNvSpPr/>
          <p:nvPr/>
        </p:nvSpPr>
        <p:spPr>
          <a:xfrm>
            <a:off x="16075989" y="6960055"/>
            <a:ext cx="5172087" cy="2767321"/>
          </a:xfrm>
          <a:custGeom>
            <a:rect b="b" l="l" r="r" t="t"/>
            <a:pathLst>
              <a:path extrusionOk="0" h="3247390" w="6069330">
                <a:moveTo>
                  <a:pt x="3902710" y="2553970"/>
                </a:moveTo>
                <a:cubicBezTo>
                  <a:pt x="3398520" y="2570480"/>
                  <a:pt x="2894330" y="2565400"/>
                  <a:pt x="2390140" y="2529840"/>
                </a:cubicBezTo>
                <a:cubicBezTo>
                  <a:pt x="2039620" y="2520950"/>
                  <a:pt x="1682750" y="2472690"/>
                  <a:pt x="1337310" y="2545080"/>
                </a:cubicBezTo>
                <a:cubicBezTo>
                  <a:pt x="1156970" y="2612390"/>
                  <a:pt x="1244600" y="2995930"/>
                  <a:pt x="1243330" y="3152140"/>
                </a:cubicBezTo>
                <a:cubicBezTo>
                  <a:pt x="1247140" y="3178810"/>
                  <a:pt x="1250950" y="3208020"/>
                  <a:pt x="1224280" y="3225800"/>
                </a:cubicBezTo>
                <a:cubicBezTo>
                  <a:pt x="1065530" y="3247390"/>
                  <a:pt x="984250" y="2993390"/>
                  <a:pt x="930910" y="2876550"/>
                </a:cubicBezTo>
                <a:cubicBezTo>
                  <a:pt x="706120" y="2186940"/>
                  <a:pt x="516890" y="2647950"/>
                  <a:pt x="212090" y="2241550"/>
                </a:cubicBezTo>
                <a:cubicBezTo>
                  <a:pt x="0" y="1870710"/>
                  <a:pt x="54610" y="1408430"/>
                  <a:pt x="48260" y="994410"/>
                </a:cubicBezTo>
                <a:cubicBezTo>
                  <a:pt x="66040" y="699770"/>
                  <a:pt x="160020" y="355600"/>
                  <a:pt x="447040" y="217170"/>
                </a:cubicBezTo>
                <a:cubicBezTo>
                  <a:pt x="580390" y="154940"/>
                  <a:pt x="728980" y="93980"/>
                  <a:pt x="877570" y="132080"/>
                </a:cubicBezTo>
                <a:cubicBezTo>
                  <a:pt x="1596390" y="0"/>
                  <a:pt x="2343150" y="63500"/>
                  <a:pt x="3073400" y="49530"/>
                </a:cubicBezTo>
                <a:cubicBezTo>
                  <a:pt x="3693160" y="49530"/>
                  <a:pt x="4314190" y="74930"/>
                  <a:pt x="4932680" y="106680"/>
                </a:cubicBezTo>
                <a:cubicBezTo>
                  <a:pt x="5115560" y="116840"/>
                  <a:pt x="5298440" y="139700"/>
                  <a:pt x="5473700" y="196850"/>
                </a:cubicBezTo>
                <a:cubicBezTo>
                  <a:pt x="5988050" y="344170"/>
                  <a:pt x="5880100" y="933450"/>
                  <a:pt x="5941060" y="1352550"/>
                </a:cubicBezTo>
                <a:cubicBezTo>
                  <a:pt x="6069330" y="2874010"/>
                  <a:pt x="4966970" y="2545080"/>
                  <a:pt x="3902710" y="2553970"/>
                </a:cubicBezTo>
                <a:close/>
                <a:moveTo>
                  <a:pt x="1165860" y="3110230"/>
                </a:moveTo>
                <a:cubicBezTo>
                  <a:pt x="1160780" y="2904490"/>
                  <a:pt x="1076960" y="2566670"/>
                  <a:pt x="1319530" y="2470150"/>
                </a:cubicBezTo>
                <a:cubicBezTo>
                  <a:pt x="1624330" y="2385060"/>
                  <a:pt x="1949450" y="2449830"/>
                  <a:pt x="2261870" y="2444750"/>
                </a:cubicBezTo>
                <a:cubicBezTo>
                  <a:pt x="2750820" y="2482850"/>
                  <a:pt x="3239770" y="2489200"/>
                  <a:pt x="3729990" y="2477770"/>
                </a:cubicBezTo>
                <a:cubicBezTo>
                  <a:pt x="4315460" y="2440940"/>
                  <a:pt x="4940300" y="2604770"/>
                  <a:pt x="5497830" y="2386330"/>
                </a:cubicBezTo>
                <a:cubicBezTo>
                  <a:pt x="5806440" y="2266950"/>
                  <a:pt x="5868670" y="1932940"/>
                  <a:pt x="5875020" y="1635760"/>
                </a:cubicBezTo>
                <a:cubicBezTo>
                  <a:pt x="5872480" y="1291590"/>
                  <a:pt x="5882640" y="742950"/>
                  <a:pt x="5709920" y="448310"/>
                </a:cubicBezTo>
                <a:cubicBezTo>
                  <a:pt x="5515610" y="212090"/>
                  <a:pt x="5175250" y="204470"/>
                  <a:pt x="4893310" y="177800"/>
                </a:cubicBezTo>
                <a:cubicBezTo>
                  <a:pt x="4290060" y="146050"/>
                  <a:pt x="3686810" y="115570"/>
                  <a:pt x="3083560" y="123190"/>
                </a:cubicBezTo>
                <a:cubicBezTo>
                  <a:pt x="2367280" y="132080"/>
                  <a:pt x="1648460" y="106680"/>
                  <a:pt x="935990" y="187960"/>
                </a:cubicBezTo>
                <a:cubicBezTo>
                  <a:pt x="895350" y="185420"/>
                  <a:pt x="817880" y="222250"/>
                  <a:pt x="819150" y="154940"/>
                </a:cubicBezTo>
                <a:cubicBezTo>
                  <a:pt x="298450" y="284480"/>
                  <a:pt x="142240" y="589280"/>
                  <a:pt x="134620" y="1103630"/>
                </a:cubicBezTo>
                <a:cubicBezTo>
                  <a:pt x="151130" y="1469390"/>
                  <a:pt x="96520" y="1877060"/>
                  <a:pt x="288290" y="2203450"/>
                </a:cubicBezTo>
                <a:cubicBezTo>
                  <a:pt x="359410" y="2327910"/>
                  <a:pt x="495300" y="2360930"/>
                  <a:pt x="627380" y="2379980"/>
                </a:cubicBezTo>
                <a:cubicBezTo>
                  <a:pt x="991870" y="2434590"/>
                  <a:pt x="935990" y="2908300"/>
                  <a:pt x="1165860" y="311023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103" name="Shape 103"/>
        <p:cNvGrpSpPr/>
        <p:nvPr/>
      </p:nvGrpSpPr>
      <p:grpSpPr>
        <a:xfrm>
          <a:off x="0" y="0"/>
          <a:ext cx="0" cy="0"/>
          <a:chOff x="0" y="0"/>
          <a:chExt cx="0" cy="0"/>
        </a:xfrm>
      </p:grpSpPr>
      <p:pic>
        <p:nvPicPr>
          <p:cNvPr id="104" name="Google Shape;104;p9"/>
          <p:cNvPicPr preferRelativeResize="0"/>
          <p:nvPr/>
        </p:nvPicPr>
        <p:blipFill rotWithShape="1">
          <a:blip r:embed="rId3">
            <a:alphaModFix/>
          </a:blip>
          <a:srcRect b="2675" l="0" r="0" t="2674"/>
          <a:stretch/>
        </p:blipFill>
        <p:spPr>
          <a:xfrm>
            <a:off x="11042336" y="0"/>
            <a:ext cx="7245664" cy="10287000"/>
          </a:xfrm>
          <a:prstGeom prst="rect">
            <a:avLst/>
          </a:prstGeom>
          <a:noFill/>
          <a:ln>
            <a:noFill/>
          </a:ln>
        </p:spPr>
      </p:pic>
      <p:sp>
        <p:nvSpPr>
          <p:cNvPr id="105" name="Google Shape;105;p9"/>
          <p:cNvSpPr txBox="1"/>
          <p:nvPr/>
        </p:nvSpPr>
        <p:spPr>
          <a:xfrm>
            <a:off x="1028700" y="1133475"/>
            <a:ext cx="9291600" cy="3324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WHAT IS</a:t>
            </a:r>
            <a:endParaRPr/>
          </a:p>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BULLYING?</a:t>
            </a:r>
            <a:endParaRPr/>
          </a:p>
        </p:txBody>
      </p:sp>
      <p:sp>
        <p:nvSpPr>
          <p:cNvPr id="106" name="Google Shape;106;p9"/>
          <p:cNvSpPr txBox="1"/>
          <p:nvPr/>
        </p:nvSpPr>
        <p:spPr>
          <a:xfrm>
            <a:off x="1028700" y="5032375"/>
            <a:ext cx="8561700" cy="369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110" name="Shape 110"/>
        <p:cNvGrpSpPr/>
        <p:nvPr/>
      </p:nvGrpSpPr>
      <p:grpSpPr>
        <a:xfrm>
          <a:off x="0" y="0"/>
          <a:ext cx="0" cy="0"/>
          <a:chOff x="0" y="0"/>
          <a:chExt cx="0" cy="0"/>
        </a:xfrm>
      </p:grpSpPr>
      <p:sp>
        <p:nvSpPr>
          <p:cNvPr id="111" name="Google Shape;111;p10"/>
          <p:cNvSpPr txBox="1"/>
          <p:nvPr/>
        </p:nvSpPr>
        <p:spPr>
          <a:xfrm>
            <a:off x="1028700" y="1133475"/>
            <a:ext cx="16230600" cy="33249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WHY DO</a:t>
            </a:r>
            <a:endParaRPr/>
          </a:p>
          <a:p>
            <a:pPr indent="0" lvl="0" marL="0" marR="0" rtl="0" algn="r">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PEOPLE BULLY?</a:t>
            </a:r>
            <a:endParaRPr/>
          </a:p>
        </p:txBody>
      </p:sp>
      <p:pic>
        <p:nvPicPr>
          <p:cNvPr id="112" name="Google Shape;112;p10"/>
          <p:cNvPicPr preferRelativeResize="0"/>
          <p:nvPr/>
        </p:nvPicPr>
        <p:blipFill rotWithShape="1">
          <a:blip r:embed="rId3">
            <a:alphaModFix/>
          </a:blip>
          <a:srcRect b="0" l="26521" r="26521" t="0"/>
          <a:stretch/>
        </p:blipFill>
        <p:spPr>
          <a:xfrm>
            <a:off x="0" y="0"/>
            <a:ext cx="7245664" cy="10287000"/>
          </a:xfrm>
          <a:prstGeom prst="rect">
            <a:avLst/>
          </a:prstGeom>
          <a:noFill/>
          <a:ln>
            <a:noFill/>
          </a:ln>
        </p:spPr>
      </p:pic>
      <p:sp>
        <p:nvSpPr>
          <p:cNvPr id="113" name="Google Shape;113;p10"/>
          <p:cNvSpPr txBox="1"/>
          <p:nvPr/>
        </p:nvSpPr>
        <p:spPr>
          <a:xfrm>
            <a:off x="8697629" y="5032375"/>
            <a:ext cx="8561700" cy="369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31D"/>
        </a:solidFill>
      </p:bgPr>
    </p:bg>
    <p:spTree>
      <p:nvGrpSpPr>
        <p:cNvPr id="117" name="Shape 117"/>
        <p:cNvGrpSpPr/>
        <p:nvPr/>
      </p:nvGrpSpPr>
      <p:grpSpPr>
        <a:xfrm>
          <a:off x="0" y="0"/>
          <a:ext cx="0" cy="0"/>
          <a:chOff x="0" y="0"/>
          <a:chExt cx="0" cy="0"/>
        </a:xfrm>
      </p:grpSpPr>
      <p:sp>
        <p:nvSpPr>
          <p:cNvPr id="118" name="Google Shape;118;p11"/>
          <p:cNvSpPr txBox="1"/>
          <p:nvPr/>
        </p:nvSpPr>
        <p:spPr>
          <a:xfrm>
            <a:off x="1028700" y="1133475"/>
            <a:ext cx="16230600" cy="172402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2000" u="none" cap="none" strike="noStrike">
                <a:solidFill>
                  <a:srgbClr val="FFAD00"/>
                </a:solidFill>
                <a:latin typeface="Anton"/>
                <a:ea typeface="Anton"/>
                <a:cs typeface="Anton"/>
                <a:sym typeface="Anton"/>
              </a:rPr>
              <a:t>THE IMPACT OF BULLYING</a:t>
            </a:r>
            <a:endParaRPr/>
          </a:p>
        </p:txBody>
      </p:sp>
      <p:grpSp>
        <p:nvGrpSpPr>
          <p:cNvPr id="119" name="Google Shape;119;p11"/>
          <p:cNvGrpSpPr/>
          <p:nvPr/>
        </p:nvGrpSpPr>
        <p:grpSpPr>
          <a:xfrm>
            <a:off x="1380370" y="3793944"/>
            <a:ext cx="4640363" cy="2463676"/>
            <a:chOff x="0" y="-76200"/>
            <a:chExt cx="1424801" cy="756460"/>
          </a:xfrm>
        </p:grpSpPr>
        <p:sp>
          <p:nvSpPr>
            <p:cNvPr id="120" name="Google Shape;120;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21" name="Google Shape;121;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1"/>
          <p:cNvGrpSpPr/>
          <p:nvPr/>
        </p:nvGrpSpPr>
        <p:grpSpPr>
          <a:xfrm>
            <a:off x="1028700" y="4347485"/>
            <a:ext cx="703340" cy="1331121"/>
            <a:chOff x="0" y="-76200"/>
            <a:chExt cx="215957" cy="408714"/>
          </a:xfrm>
        </p:grpSpPr>
        <p:sp>
          <p:nvSpPr>
            <p:cNvPr id="123" name="Google Shape;123;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24" name="Google Shape;124;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1"/>
          <p:cNvSpPr txBox="1"/>
          <p:nvPr/>
        </p:nvSpPr>
        <p:spPr>
          <a:xfrm rot="-5400000">
            <a:off x="860347" y="4826653"/>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01</a:t>
            </a:r>
            <a:endParaRPr/>
          </a:p>
        </p:txBody>
      </p:sp>
      <p:sp>
        <p:nvSpPr>
          <p:cNvPr id="126" name="Google Shape;126;p11"/>
          <p:cNvSpPr txBox="1"/>
          <p:nvPr/>
        </p:nvSpPr>
        <p:spPr>
          <a:xfrm>
            <a:off x="2012576" y="4397622"/>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a:t>
            </a:r>
            <a:endParaRPr/>
          </a:p>
        </p:txBody>
      </p:sp>
      <p:grpSp>
        <p:nvGrpSpPr>
          <p:cNvPr id="127" name="Google Shape;127;p11"/>
          <p:cNvGrpSpPr/>
          <p:nvPr/>
        </p:nvGrpSpPr>
        <p:grpSpPr>
          <a:xfrm>
            <a:off x="7000516" y="3781208"/>
            <a:ext cx="4640363" cy="2463676"/>
            <a:chOff x="0" y="-76200"/>
            <a:chExt cx="1424801" cy="756460"/>
          </a:xfrm>
        </p:grpSpPr>
        <p:sp>
          <p:nvSpPr>
            <p:cNvPr id="128" name="Google Shape;128;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29" name="Google Shape;129;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1"/>
          <p:cNvGrpSpPr/>
          <p:nvPr/>
        </p:nvGrpSpPr>
        <p:grpSpPr>
          <a:xfrm>
            <a:off x="6648846" y="4334749"/>
            <a:ext cx="703340" cy="1331121"/>
            <a:chOff x="0" y="-76200"/>
            <a:chExt cx="215957" cy="408714"/>
          </a:xfrm>
        </p:grpSpPr>
        <p:sp>
          <p:nvSpPr>
            <p:cNvPr id="131" name="Google Shape;131;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32" name="Google Shape;132;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1"/>
          <p:cNvSpPr txBox="1"/>
          <p:nvPr/>
        </p:nvSpPr>
        <p:spPr>
          <a:xfrm rot="-5400000">
            <a:off x="6480494" y="4813917"/>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02</a:t>
            </a:r>
            <a:endParaRPr/>
          </a:p>
        </p:txBody>
      </p:sp>
      <p:sp>
        <p:nvSpPr>
          <p:cNvPr id="134" name="Google Shape;134;p11"/>
          <p:cNvSpPr txBox="1"/>
          <p:nvPr/>
        </p:nvSpPr>
        <p:spPr>
          <a:xfrm>
            <a:off x="7632722" y="4384885"/>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a:t>
            </a:r>
            <a:endParaRPr/>
          </a:p>
        </p:txBody>
      </p:sp>
      <p:grpSp>
        <p:nvGrpSpPr>
          <p:cNvPr id="135" name="Google Shape;135;p11"/>
          <p:cNvGrpSpPr/>
          <p:nvPr/>
        </p:nvGrpSpPr>
        <p:grpSpPr>
          <a:xfrm>
            <a:off x="12618937" y="3781208"/>
            <a:ext cx="4640363" cy="2463676"/>
            <a:chOff x="0" y="-76200"/>
            <a:chExt cx="1424801" cy="756460"/>
          </a:xfrm>
        </p:grpSpPr>
        <p:sp>
          <p:nvSpPr>
            <p:cNvPr id="136" name="Google Shape;136;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37" name="Google Shape;137;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1"/>
          <p:cNvGrpSpPr/>
          <p:nvPr/>
        </p:nvGrpSpPr>
        <p:grpSpPr>
          <a:xfrm>
            <a:off x="12267267" y="4334749"/>
            <a:ext cx="703340" cy="1331121"/>
            <a:chOff x="0" y="-76200"/>
            <a:chExt cx="215957" cy="408714"/>
          </a:xfrm>
        </p:grpSpPr>
        <p:sp>
          <p:nvSpPr>
            <p:cNvPr id="139" name="Google Shape;139;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40" name="Google Shape;140;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1"/>
          <p:cNvSpPr txBox="1"/>
          <p:nvPr/>
        </p:nvSpPr>
        <p:spPr>
          <a:xfrm rot="-5400000">
            <a:off x="12098915" y="4813917"/>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03</a:t>
            </a:r>
            <a:endParaRPr/>
          </a:p>
        </p:txBody>
      </p:sp>
      <p:sp>
        <p:nvSpPr>
          <p:cNvPr id="142" name="Google Shape;142;p11"/>
          <p:cNvSpPr txBox="1"/>
          <p:nvPr/>
        </p:nvSpPr>
        <p:spPr>
          <a:xfrm>
            <a:off x="13251143" y="4384885"/>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a:t>
            </a:r>
            <a:endParaRPr/>
          </a:p>
        </p:txBody>
      </p:sp>
      <p:grpSp>
        <p:nvGrpSpPr>
          <p:cNvPr id="143" name="Google Shape;143;p11"/>
          <p:cNvGrpSpPr/>
          <p:nvPr/>
        </p:nvGrpSpPr>
        <p:grpSpPr>
          <a:xfrm>
            <a:off x="1380370" y="6794624"/>
            <a:ext cx="4640363" cy="2463676"/>
            <a:chOff x="0" y="-76200"/>
            <a:chExt cx="1424801" cy="756460"/>
          </a:xfrm>
        </p:grpSpPr>
        <p:sp>
          <p:nvSpPr>
            <p:cNvPr id="144" name="Google Shape;144;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45" name="Google Shape;145;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6" name="Google Shape;146;p11"/>
          <p:cNvGrpSpPr/>
          <p:nvPr/>
        </p:nvGrpSpPr>
        <p:grpSpPr>
          <a:xfrm>
            <a:off x="1028700" y="7348165"/>
            <a:ext cx="703340" cy="1331121"/>
            <a:chOff x="0" y="-76200"/>
            <a:chExt cx="215957" cy="408714"/>
          </a:xfrm>
        </p:grpSpPr>
        <p:sp>
          <p:nvSpPr>
            <p:cNvPr id="147" name="Google Shape;147;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48" name="Google Shape;148;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11"/>
          <p:cNvSpPr txBox="1"/>
          <p:nvPr/>
        </p:nvSpPr>
        <p:spPr>
          <a:xfrm rot="-5400000">
            <a:off x="860347" y="7827333"/>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04</a:t>
            </a:r>
            <a:endParaRPr/>
          </a:p>
        </p:txBody>
      </p:sp>
      <p:sp>
        <p:nvSpPr>
          <p:cNvPr id="150" name="Google Shape;150;p11"/>
          <p:cNvSpPr txBox="1"/>
          <p:nvPr/>
        </p:nvSpPr>
        <p:spPr>
          <a:xfrm>
            <a:off x="2012576" y="7398301"/>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a:t>
            </a:r>
            <a:endParaRPr/>
          </a:p>
        </p:txBody>
      </p:sp>
      <p:grpSp>
        <p:nvGrpSpPr>
          <p:cNvPr id="151" name="Google Shape;151;p11"/>
          <p:cNvGrpSpPr/>
          <p:nvPr/>
        </p:nvGrpSpPr>
        <p:grpSpPr>
          <a:xfrm>
            <a:off x="7000516" y="6781888"/>
            <a:ext cx="4640363" cy="2463676"/>
            <a:chOff x="0" y="-76200"/>
            <a:chExt cx="1424801" cy="756460"/>
          </a:xfrm>
        </p:grpSpPr>
        <p:sp>
          <p:nvSpPr>
            <p:cNvPr id="152" name="Google Shape;152;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53" name="Google Shape;153;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p11"/>
          <p:cNvGrpSpPr/>
          <p:nvPr/>
        </p:nvGrpSpPr>
        <p:grpSpPr>
          <a:xfrm>
            <a:off x="6648846" y="7335429"/>
            <a:ext cx="703340" cy="1331121"/>
            <a:chOff x="0" y="-76200"/>
            <a:chExt cx="215957" cy="408714"/>
          </a:xfrm>
        </p:grpSpPr>
        <p:sp>
          <p:nvSpPr>
            <p:cNvPr id="155" name="Google Shape;155;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56" name="Google Shape;156;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p11"/>
          <p:cNvSpPr txBox="1"/>
          <p:nvPr/>
        </p:nvSpPr>
        <p:spPr>
          <a:xfrm rot="-5400000">
            <a:off x="6480494" y="7814597"/>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05</a:t>
            </a:r>
            <a:endParaRPr/>
          </a:p>
        </p:txBody>
      </p:sp>
      <p:sp>
        <p:nvSpPr>
          <p:cNvPr id="158" name="Google Shape;158;p11"/>
          <p:cNvSpPr txBox="1"/>
          <p:nvPr/>
        </p:nvSpPr>
        <p:spPr>
          <a:xfrm>
            <a:off x="7632722" y="7385565"/>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a:t>
            </a:r>
            <a:endParaRPr/>
          </a:p>
        </p:txBody>
      </p:sp>
      <p:grpSp>
        <p:nvGrpSpPr>
          <p:cNvPr id="159" name="Google Shape;159;p11"/>
          <p:cNvGrpSpPr/>
          <p:nvPr/>
        </p:nvGrpSpPr>
        <p:grpSpPr>
          <a:xfrm>
            <a:off x="12618937" y="6781888"/>
            <a:ext cx="4640363" cy="2463676"/>
            <a:chOff x="0" y="-76200"/>
            <a:chExt cx="1424801" cy="756460"/>
          </a:xfrm>
        </p:grpSpPr>
        <p:sp>
          <p:nvSpPr>
            <p:cNvPr id="160" name="Google Shape;160;p11"/>
            <p:cNvSpPr/>
            <p:nvPr/>
          </p:nvSpPr>
          <p:spPr>
            <a:xfrm>
              <a:off x="0" y="0"/>
              <a:ext cx="1424801" cy="680260"/>
            </a:xfrm>
            <a:custGeom>
              <a:rect b="b" l="l" r="r" t="t"/>
              <a:pathLst>
                <a:path extrusionOk="0" h="680260" w="1424801">
                  <a:moveTo>
                    <a:pt x="0" y="0"/>
                  </a:moveTo>
                  <a:lnTo>
                    <a:pt x="1424801" y="0"/>
                  </a:lnTo>
                  <a:lnTo>
                    <a:pt x="1424801" y="680260"/>
                  </a:lnTo>
                  <a:lnTo>
                    <a:pt x="0" y="680260"/>
                  </a:lnTo>
                  <a:close/>
                </a:path>
              </a:pathLst>
            </a:custGeom>
            <a:solidFill>
              <a:srgbClr val="000000">
                <a:alpha val="0"/>
              </a:srgbClr>
            </a:solidFill>
            <a:ln cap="sq" cmpd="sng" w="38100">
              <a:solidFill>
                <a:srgbClr val="FDB920"/>
              </a:solidFill>
              <a:prstDash val="solid"/>
              <a:miter lim="8000"/>
              <a:headEnd len="sm" w="sm" type="none"/>
              <a:tailEnd len="sm" w="sm" type="none"/>
            </a:ln>
          </p:spPr>
        </p:sp>
        <p:sp>
          <p:nvSpPr>
            <p:cNvPr id="161" name="Google Shape;161;p11"/>
            <p:cNvSpPr txBox="1"/>
            <p:nvPr/>
          </p:nvSpPr>
          <p:spPr>
            <a:xfrm>
              <a:off x="0" y="-76200"/>
              <a:ext cx="1424801" cy="756460"/>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1"/>
          <p:cNvGrpSpPr/>
          <p:nvPr/>
        </p:nvGrpSpPr>
        <p:grpSpPr>
          <a:xfrm>
            <a:off x="12267267" y="7335429"/>
            <a:ext cx="703340" cy="1331121"/>
            <a:chOff x="0" y="-76200"/>
            <a:chExt cx="215957" cy="408714"/>
          </a:xfrm>
        </p:grpSpPr>
        <p:sp>
          <p:nvSpPr>
            <p:cNvPr id="163" name="Google Shape;163;p11"/>
            <p:cNvSpPr/>
            <p:nvPr/>
          </p:nvSpPr>
          <p:spPr>
            <a:xfrm>
              <a:off x="0" y="0"/>
              <a:ext cx="215957" cy="332514"/>
            </a:xfrm>
            <a:custGeom>
              <a:rect b="b" l="l" r="r" t="t"/>
              <a:pathLst>
                <a:path extrusionOk="0" h="332514" w="215957">
                  <a:moveTo>
                    <a:pt x="0" y="0"/>
                  </a:moveTo>
                  <a:lnTo>
                    <a:pt x="215957" y="0"/>
                  </a:lnTo>
                  <a:lnTo>
                    <a:pt x="215957" y="332514"/>
                  </a:lnTo>
                  <a:lnTo>
                    <a:pt x="0" y="332514"/>
                  </a:lnTo>
                  <a:close/>
                </a:path>
              </a:pathLst>
            </a:custGeom>
            <a:solidFill>
              <a:srgbClr val="FFAD00"/>
            </a:solidFill>
            <a:ln>
              <a:noFill/>
            </a:ln>
          </p:spPr>
        </p:sp>
        <p:sp>
          <p:nvSpPr>
            <p:cNvPr id="164" name="Google Shape;164;p11"/>
            <p:cNvSpPr txBox="1"/>
            <p:nvPr/>
          </p:nvSpPr>
          <p:spPr>
            <a:xfrm>
              <a:off x="0" y="-76200"/>
              <a:ext cx="215957" cy="408714"/>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1"/>
          <p:cNvSpPr txBox="1"/>
          <p:nvPr/>
        </p:nvSpPr>
        <p:spPr>
          <a:xfrm rot="-5400000">
            <a:off x="12098915" y="7814597"/>
            <a:ext cx="956556"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06</a:t>
            </a:r>
            <a:endParaRPr/>
          </a:p>
        </p:txBody>
      </p:sp>
      <p:sp>
        <p:nvSpPr>
          <p:cNvPr id="166" name="Google Shape;166;p11"/>
          <p:cNvSpPr txBox="1"/>
          <p:nvPr/>
        </p:nvSpPr>
        <p:spPr>
          <a:xfrm>
            <a:off x="13251143" y="7385565"/>
            <a:ext cx="3682800" cy="1369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170" name="Shape 170"/>
        <p:cNvGrpSpPr/>
        <p:nvPr/>
      </p:nvGrpSpPr>
      <p:grpSpPr>
        <a:xfrm>
          <a:off x="0" y="0"/>
          <a:ext cx="0" cy="0"/>
          <a:chOff x="0" y="0"/>
          <a:chExt cx="0" cy="0"/>
        </a:xfrm>
      </p:grpSpPr>
      <p:pic>
        <p:nvPicPr>
          <p:cNvPr id="171" name="Google Shape;171;p12"/>
          <p:cNvPicPr preferRelativeResize="0"/>
          <p:nvPr/>
        </p:nvPicPr>
        <p:blipFill rotWithShape="1">
          <a:blip r:embed="rId3">
            <a:alphaModFix/>
          </a:blip>
          <a:srcRect b="2297" l="13109" r="8269" t="23287"/>
          <a:stretch/>
        </p:blipFill>
        <p:spPr>
          <a:xfrm>
            <a:off x="11042336" y="0"/>
            <a:ext cx="7245664" cy="10287000"/>
          </a:xfrm>
          <a:prstGeom prst="rect">
            <a:avLst/>
          </a:prstGeom>
          <a:noFill/>
          <a:ln>
            <a:noFill/>
          </a:ln>
        </p:spPr>
      </p:pic>
      <p:grpSp>
        <p:nvGrpSpPr>
          <p:cNvPr id="172" name="Google Shape;172;p12"/>
          <p:cNvGrpSpPr/>
          <p:nvPr/>
        </p:nvGrpSpPr>
        <p:grpSpPr>
          <a:xfrm>
            <a:off x="1028700" y="5583114"/>
            <a:ext cx="6502737" cy="3857503"/>
            <a:chOff x="0" y="-76200"/>
            <a:chExt cx="1712655" cy="1015968"/>
          </a:xfrm>
        </p:grpSpPr>
        <p:sp>
          <p:nvSpPr>
            <p:cNvPr id="173" name="Google Shape;173;p12"/>
            <p:cNvSpPr/>
            <p:nvPr/>
          </p:nvSpPr>
          <p:spPr>
            <a:xfrm>
              <a:off x="0" y="0"/>
              <a:ext cx="1712655" cy="939768"/>
            </a:xfrm>
            <a:custGeom>
              <a:rect b="b" l="l" r="r" t="t"/>
              <a:pathLst>
                <a:path extrusionOk="0" h="939768" w="1712655">
                  <a:moveTo>
                    <a:pt x="0" y="0"/>
                  </a:moveTo>
                  <a:lnTo>
                    <a:pt x="1712655" y="0"/>
                  </a:lnTo>
                  <a:lnTo>
                    <a:pt x="1712655" y="939768"/>
                  </a:lnTo>
                  <a:lnTo>
                    <a:pt x="0" y="939768"/>
                  </a:lnTo>
                  <a:close/>
                </a:path>
              </a:pathLst>
            </a:custGeom>
            <a:solidFill>
              <a:srgbClr val="9B121E"/>
            </a:solidFill>
            <a:ln cap="sq" cmpd="sng" w="38100">
              <a:solidFill>
                <a:srgbClr val="FFAD00"/>
              </a:solidFill>
              <a:prstDash val="solid"/>
              <a:miter lim="8000"/>
              <a:headEnd len="sm" w="sm" type="none"/>
              <a:tailEnd len="sm" w="sm" type="none"/>
            </a:ln>
          </p:spPr>
        </p:sp>
        <p:sp>
          <p:nvSpPr>
            <p:cNvPr id="174" name="Google Shape;174;p12"/>
            <p:cNvSpPr txBox="1"/>
            <p:nvPr/>
          </p:nvSpPr>
          <p:spPr>
            <a:xfrm>
              <a:off x="0" y="-76200"/>
              <a:ext cx="1712655" cy="1015968"/>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12"/>
          <p:cNvGrpSpPr/>
          <p:nvPr/>
        </p:nvGrpSpPr>
        <p:grpSpPr>
          <a:xfrm>
            <a:off x="8124890" y="5583114"/>
            <a:ext cx="6502737" cy="3857503"/>
            <a:chOff x="0" y="-76200"/>
            <a:chExt cx="1712655" cy="1015968"/>
          </a:xfrm>
        </p:grpSpPr>
        <p:sp>
          <p:nvSpPr>
            <p:cNvPr id="176" name="Google Shape;176;p12"/>
            <p:cNvSpPr/>
            <p:nvPr/>
          </p:nvSpPr>
          <p:spPr>
            <a:xfrm>
              <a:off x="0" y="0"/>
              <a:ext cx="1712655" cy="939768"/>
            </a:xfrm>
            <a:custGeom>
              <a:rect b="b" l="l" r="r" t="t"/>
              <a:pathLst>
                <a:path extrusionOk="0" h="939768" w="1712655">
                  <a:moveTo>
                    <a:pt x="0" y="0"/>
                  </a:moveTo>
                  <a:lnTo>
                    <a:pt x="1712655" y="0"/>
                  </a:lnTo>
                  <a:lnTo>
                    <a:pt x="1712655" y="939768"/>
                  </a:lnTo>
                  <a:lnTo>
                    <a:pt x="0" y="939768"/>
                  </a:lnTo>
                  <a:close/>
                </a:path>
              </a:pathLst>
            </a:custGeom>
            <a:solidFill>
              <a:srgbClr val="9B121E"/>
            </a:solidFill>
            <a:ln cap="sq" cmpd="sng" w="38100">
              <a:solidFill>
                <a:srgbClr val="FFAD00"/>
              </a:solidFill>
              <a:prstDash val="solid"/>
              <a:miter lim="8000"/>
              <a:headEnd len="sm" w="sm" type="none"/>
              <a:tailEnd len="sm" w="sm" type="none"/>
            </a:ln>
          </p:spPr>
        </p:sp>
        <p:sp>
          <p:nvSpPr>
            <p:cNvPr id="177" name="Google Shape;177;p12"/>
            <p:cNvSpPr txBox="1"/>
            <p:nvPr/>
          </p:nvSpPr>
          <p:spPr>
            <a:xfrm>
              <a:off x="0" y="-76200"/>
              <a:ext cx="1712655" cy="1015968"/>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8" name="Google Shape;178;p12"/>
          <p:cNvSpPr txBox="1"/>
          <p:nvPr/>
        </p:nvSpPr>
        <p:spPr>
          <a:xfrm>
            <a:off x="1456772" y="6386407"/>
            <a:ext cx="2547980" cy="54737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Idea 1</a:t>
            </a:r>
            <a:endParaRPr/>
          </a:p>
        </p:txBody>
      </p:sp>
      <p:sp>
        <p:nvSpPr>
          <p:cNvPr id="179" name="Google Shape;179;p12"/>
          <p:cNvSpPr txBox="1"/>
          <p:nvPr/>
        </p:nvSpPr>
        <p:spPr>
          <a:xfrm>
            <a:off x="8552961" y="6386407"/>
            <a:ext cx="3290485" cy="54737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i="0" lang="en-US" sz="3199" u="none" cap="none" strike="noStrike">
                <a:solidFill>
                  <a:srgbClr val="FFECBC"/>
                </a:solidFill>
                <a:latin typeface="DM Sans"/>
                <a:ea typeface="DM Sans"/>
                <a:cs typeface="DM Sans"/>
                <a:sym typeface="DM Sans"/>
              </a:rPr>
              <a:t>Idea 2</a:t>
            </a:r>
            <a:endParaRPr/>
          </a:p>
        </p:txBody>
      </p:sp>
      <p:sp>
        <p:nvSpPr>
          <p:cNvPr id="180" name="Google Shape;180;p12"/>
          <p:cNvSpPr txBox="1"/>
          <p:nvPr/>
        </p:nvSpPr>
        <p:spPr>
          <a:xfrm>
            <a:off x="1456772" y="7101022"/>
            <a:ext cx="5646600" cy="1723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a:t>
            </a:r>
            <a:endParaRPr/>
          </a:p>
        </p:txBody>
      </p:sp>
      <p:sp>
        <p:nvSpPr>
          <p:cNvPr id="181" name="Google Shape;181;p12"/>
          <p:cNvSpPr txBox="1"/>
          <p:nvPr/>
        </p:nvSpPr>
        <p:spPr>
          <a:xfrm>
            <a:off x="8552961" y="7101022"/>
            <a:ext cx="5646600" cy="1723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000" u="none" cap="none" strike="noStrike">
                <a:solidFill>
                  <a:srgbClr val="FFECBC"/>
                </a:solidFill>
                <a:latin typeface="DM Sans"/>
                <a:ea typeface="DM Sans"/>
                <a:cs typeface="DM Sans"/>
                <a:sym typeface="DM Sans"/>
              </a:rPr>
              <a:t>Lorem ipsum dolor sit amet, consectetur adipiscing elit. Vivamus sed vestibulum nunc, eget aliquam felis. Sed nunc purus, accumsan sit amet dictum in, ornare in dui. Ut imperdiet ante eros, sed porta ex eleifend ac.</a:t>
            </a:r>
            <a:endParaRPr/>
          </a:p>
        </p:txBody>
      </p:sp>
      <p:sp>
        <p:nvSpPr>
          <p:cNvPr id="182" name="Google Shape;182;p12"/>
          <p:cNvSpPr txBox="1"/>
          <p:nvPr/>
        </p:nvSpPr>
        <p:spPr>
          <a:xfrm>
            <a:off x="1028700" y="1133475"/>
            <a:ext cx="10533300" cy="3324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HOW TO STAND</a:t>
            </a:r>
            <a:endParaRPr/>
          </a:p>
          <a:p>
            <a:pPr indent="0" lvl="0" marL="0" marR="0" rtl="0" algn="l">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UP TO BULLYING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186" name="Shape 186"/>
        <p:cNvGrpSpPr/>
        <p:nvPr/>
      </p:nvGrpSpPr>
      <p:grpSpPr>
        <a:xfrm>
          <a:off x="0" y="0"/>
          <a:ext cx="0" cy="0"/>
          <a:chOff x="0" y="0"/>
          <a:chExt cx="0" cy="0"/>
        </a:xfrm>
      </p:grpSpPr>
      <p:grpSp>
        <p:nvGrpSpPr>
          <p:cNvPr id="187" name="Google Shape;187;p13"/>
          <p:cNvGrpSpPr/>
          <p:nvPr/>
        </p:nvGrpSpPr>
        <p:grpSpPr>
          <a:xfrm>
            <a:off x="1028700" y="739378"/>
            <a:ext cx="16230600" cy="5376038"/>
            <a:chOff x="0" y="-76200"/>
            <a:chExt cx="4274726" cy="1415911"/>
          </a:xfrm>
        </p:grpSpPr>
        <p:sp>
          <p:nvSpPr>
            <p:cNvPr id="188" name="Google Shape;188;p13"/>
            <p:cNvSpPr/>
            <p:nvPr/>
          </p:nvSpPr>
          <p:spPr>
            <a:xfrm>
              <a:off x="0" y="0"/>
              <a:ext cx="4274726" cy="1339711"/>
            </a:xfrm>
            <a:custGeom>
              <a:rect b="b" l="l" r="r" t="t"/>
              <a:pathLst>
                <a:path extrusionOk="0" h="1339711" w="4274726">
                  <a:moveTo>
                    <a:pt x="0" y="0"/>
                  </a:moveTo>
                  <a:lnTo>
                    <a:pt x="4274726" y="0"/>
                  </a:lnTo>
                  <a:lnTo>
                    <a:pt x="4274726" y="1339711"/>
                  </a:lnTo>
                  <a:lnTo>
                    <a:pt x="0" y="1339711"/>
                  </a:lnTo>
                  <a:close/>
                </a:path>
              </a:pathLst>
            </a:custGeom>
            <a:solidFill>
              <a:srgbClr val="9B121E"/>
            </a:solidFill>
            <a:ln cap="sq" cmpd="sng" w="76200">
              <a:solidFill>
                <a:srgbClr val="FFAD00"/>
              </a:solidFill>
              <a:prstDash val="solid"/>
              <a:miter lim="8000"/>
              <a:headEnd len="sm" w="sm" type="none"/>
              <a:tailEnd len="sm" w="sm" type="none"/>
            </a:ln>
          </p:spPr>
        </p:sp>
        <p:sp>
          <p:nvSpPr>
            <p:cNvPr id="189" name="Google Shape;189;p13"/>
            <p:cNvSpPr txBox="1"/>
            <p:nvPr/>
          </p:nvSpPr>
          <p:spPr>
            <a:xfrm>
              <a:off x="0" y="-76200"/>
              <a:ext cx="4274726" cy="1415911"/>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13"/>
          <p:cNvSpPr txBox="1"/>
          <p:nvPr/>
        </p:nvSpPr>
        <p:spPr>
          <a:xfrm>
            <a:off x="1830874" y="1900923"/>
            <a:ext cx="14626200" cy="3324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“THIS IS A QUOTE WORDS</a:t>
            </a:r>
            <a:endParaRPr/>
          </a:p>
          <a:p>
            <a:pPr indent="0" lvl="0" marL="0" marR="0" rtl="0" algn="ctr">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FULL OF WISDOM.”</a:t>
            </a:r>
            <a:endParaRPr/>
          </a:p>
        </p:txBody>
      </p:sp>
      <p:sp>
        <p:nvSpPr>
          <p:cNvPr id="191" name="Google Shape;191;p13"/>
          <p:cNvSpPr/>
          <p:nvPr/>
        </p:nvSpPr>
        <p:spPr>
          <a:xfrm>
            <a:off x="6232055" y="4605212"/>
            <a:ext cx="5823890" cy="6800721"/>
          </a:xfrm>
          <a:custGeom>
            <a:rect b="b" l="l" r="r" t="t"/>
            <a:pathLst>
              <a:path extrusionOk="0" h="6800721" w="5823890">
                <a:moveTo>
                  <a:pt x="0" y="0"/>
                </a:moveTo>
                <a:lnTo>
                  <a:pt x="5823890" y="0"/>
                </a:lnTo>
                <a:lnTo>
                  <a:pt x="5823890" y="6800720"/>
                </a:lnTo>
                <a:lnTo>
                  <a:pt x="0" y="6800720"/>
                </a:lnTo>
                <a:lnTo>
                  <a:pt x="0" y="0"/>
                </a:lnTo>
                <a:close/>
              </a:path>
            </a:pathLst>
          </a:custGeom>
          <a:blipFill rotWithShape="1">
            <a:blip r:embed="rId3">
              <a:alphaModFix/>
            </a:blip>
            <a:stretch>
              <a:fillRect b="0" l="0" r="0" t="0"/>
            </a:stretch>
          </a:blipFill>
          <a:ln>
            <a:noFill/>
          </a:ln>
        </p:spPr>
      </p:sp>
      <p:sp>
        <p:nvSpPr>
          <p:cNvPr id="192" name="Google Shape;192;p13"/>
          <p:cNvSpPr/>
          <p:nvPr/>
        </p:nvSpPr>
        <p:spPr>
          <a:xfrm rot="-5400000">
            <a:off x="14979515" y="5783549"/>
            <a:ext cx="3219773" cy="3810806"/>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rot="10800000">
            <a:off x="-158908" y="6731727"/>
            <a:ext cx="3365306" cy="3983055"/>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rot="-5400000">
            <a:off x="3744118" y="7643447"/>
            <a:ext cx="2140267" cy="2533142"/>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rot="-5400000">
            <a:off x="12112805" y="8486761"/>
            <a:ext cx="2140267" cy="2533142"/>
          </a:xfrm>
          <a:custGeom>
            <a:rect b="b" l="l" r="r" t="t"/>
            <a:pathLst>
              <a:path extrusionOk="0" h="5871210" w="4960620">
                <a:moveTo>
                  <a:pt x="4960620" y="5452110"/>
                </a:moveTo>
                <a:cubicBezTo>
                  <a:pt x="4944110" y="5510530"/>
                  <a:pt x="4902200" y="5547360"/>
                  <a:pt x="4850130" y="5494020"/>
                </a:cubicBezTo>
                <a:cubicBezTo>
                  <a:pt x="4757420" y="5397500"/>
                  <a:pt x="4659630" y="5302250"/>
                  <a:pt x="4540250" y="5240020"/>
                </a:cubicBezTo>
                <a:cubicBezTo>
                  <a:pt x="4248150" y="5097780"/>
                  <a:pt x="3874770" y="5107940"/>
                  <a:pt x="3554730" y="5124450"/>
                </a:cubicBezTo>
                <a:cubicBezTo>
                  <a:pt x="3535680" y="5126990"/>
                  <a:pt x="3510280" y="5142230"/>
                  <a:pt x="3500120" y="5160010"/>
                </a:cubicBezTo>
                <a:cubicBezTo>
                  <a:pt x="3376930" y="5331460"/>
                  <a:pt x="3218180" y="5477510"/>
                  <a:pt x="3045460" y="5596890"/>
                </a:cubicBezTo>
                <a:cubicBezTo>
                  <a:pt x="2590800" y="5871210"/>
                  <a:pt x="1903730" y="5830570"/>
                  <a:pt x="1381760" y="5854700"/>
                </a:cubicBezTo>
                <a:cubicBezTo>
                  <a:pt x="1002030" y="5836920"/>
                  <a:pt x="523240" y="5852160"/>
                  <a:pt x="259080" y="5532120"/>
                </a:cubicBezTo>
                <a:cubicBezTo>
                  <a:pt x="132080" y="5349240"/>
                  <a:pt x="118110" y="5119370"/>
                  <a:pt x="88900" y="4906010"/>
                </a:cubicBezTo>
                <a:cubicBezTo>
                  <a:pt x="6350" y="4074160"/>
                  <a:pt x="13970" y="3237230"/>
                  <a:pt x="25400" y="2401570"/>
                </a:cubicBezTo>
                <a:cubicBezTo>
                  <a:pt x="43180" y="1803400"/>
                  <a:pt x="0" y="1195070"/>
                  <a:pt x="97790" y="601980"/>
                </a:cubicBezTo>
                <a:cubicBezTo>
                  <a:pt x="245110" y="0"/>
                  <a:pt x="1588770" y="86360"/>
                  <a:pt x="2085340" y="78740"/>
                </a:cubicBezTo>
                <a:cubicBezTo>
                  <a:pt x="2462530" y="97790"/>
                  <a:pt x="2852420" y="87630"/>
                  <a:pt x="3214370" y="208280"/>
                </a:cubicBezTo>
                <a:cubicBezTo>
                  <a:pt x="3528060" y="321310"/>
                  <a:pt x="3575050" y="698500"/>
                  <a:pt x="3608070" y="988060"/>
                </a:cubicBezTo>
                <a:cubicBezTo>
                  <a:pt x="3667760" y="1645920"/>
                  <a:pt x="3587750" y="2303780"/>
                  <a:pt x="3569970" y="2961640"/>
                </a:cubicBezTo>
                <a:cubicBezTo>
                  <a:pt x="3564890" y="3237230"/>
                  <a:pt x="3573780" y="3512820"/>
                  <a:pt x="3599180" y="3787140"/>
                </a:cubicBezTo>
                <a:cubicBezTo>
                  <a:pt x="3625850" y="4020820"/>
                  <a:pt x="3644900" y="4343400"/>
                  <a:pt x="3929380" y="4392930"/>
                </a:cubicBezTo>
                <a:cubicBezTo>
                  <a:pt x="4495800" y="4513580"/>
                  <a:pt x="4803140" y="4914900"/>
                  <a:pt x="4955540" y="5449570"/>
                </a:cubicBezTo>
                <a:cubicBezTo>
                  <a:pt x="4956810" y="5449570"/>
                  <a:pt x="4959350" y="5450840"/>
                  <a:pt x="4960620" y="5452110"/>
                </a:cubicBezTo>
                <a:close/>
                <a:moveTo>
                  <a:pt x="4869180" y="5369560"/>
                </a:moveTo>
                <a:cubicBezTo>
                  <a:pt x="4870450" y="5369560"/>
                  <a:pt x="4872990" y="5368290"/>
                  <a:pt x="4874260" y="5368290"/>
                </a:cubicBezTo>
                <a:cubicBezTo>
                  <a:pt x="4719320" y="5067300"/>
                  <a:pt x="4537710" y="4735830"/>
                  <a:pt x="4215130" y="4591050"/>
                </a:cubicBezTo>
                <a:cubicBezTo>
                  <a:pt x="4070350" y="4522470"/>
                  <a:pt x="3910330" y="4488180"/>
                  <a:pt x="3768090" y="4411980"/>
                </a:cubicBezTo>
                <a:cubicBezTo>
                  <a:pt x="3268980" y="4135120"/>
                  <a:pt x="3595370" y="1903730"/>
                  <a:pt x="3529330" y="1299210"/>
                </a:cubicBezTo>
                <a:cubicBezTo>
                  <a:pt x="3495040" y="1014730"/>
                  <a:pt x="3507740" y="519430"/>
                  <a:pt x="3247390" y="347980"/>
                </a:cubicBezTo>
                <a:cubicBezTo>
                  <a:pt x="2828290" y="158750"/>
                  <a:pt x="2344420" y="203200"/>
                  <a:pt x="1894840" y="176530"/>
                </a:cubicBezTo>
                <a:cubicBezTo>
                  <a:pt x="1465580" y="186690"/>
                  <a:pt x="205740" y="128270"/>
                  <a:pt x="172720" y="708660"/>
                </a:cubicBezTo>
                <a:cubicBezTo>
                  <a:pt x="104140" y="1367790"/>
                  <a:pt x="130810" y="2034540"/>
                  <a:pt x="113030" y="2697480"/>
                </a:cubicBezTo>
                <a:cubicBezTo>
                  <a:pt x="106680" y="3468370"/>
                  <a:pt x="100330" y="4243070"/>
                  <a:pt x="191770" y="5010150"/>
                </a:cubicBezTo>
                <a:cubicBezTo>
                  <a:pt x="252730" y="5650230"/>
                  <a:pt x="571500" y="5711190"/>
                  <a:pt x="1143000" y="5755640"/>
                </a:cubicBezTo>
                <a:cubicBezTo>
                  <a:pt x="1639570" y="5777230"/>
                  <a:pt x="2141220" y="5756910"/>
                  <a:pt x="2631440" y="5676900"/>
                </a:cubicBezTo>
                <a:cubicBezTo>
                  <a:pt x="2852420" y="5631180"/>
                  <a:pt x="3054350" y="5513070"/>
                  <a:pt x="3218180" y="5359400"/>
                </a:cubicBezTo>
                <a:cubicBezTo>
                  <a:pt x="3296920" y="5284470"/>
                  <a:pt x="3376930" y="5209540"/>
                  <a:pt x="3436620" y="5115560"/>
                </a:cubicBezTo>
                <a:cubicBezTo>
                  <a:pt x="3458210" y="5090160"/>
                  <a:pt x="3488690" y="5057140"/>
                  <a:pt x="3522980" y="5049520"/>
                </a:cubicBezTo>
                <a:cubicBezTo>
                  <a:pt x="3989070" y="5016500"/>
                  <a:pt x="4522470" y="5007610"/>
                  <a:pt x="4869180" y="5369560"/>
                </a:cubicBezTo>
                <a:close/>
              </a:path>
            </a:pathLst>
          </a:custGeom>
          <a:solidFill>
            <a:srgbClr val="CF1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B121E"/>
        </a:solidFill>
      </p:bgPr>
    </p:bg>
    <p:spTree>
      <p:nvGrpSpPr>
        <p:cNvPr id="199" name="Shape 199"/>
        <p:cNvGrpSpPr/>
        <p:nvPr/>
      </p:nvGrpSpPr>
      <p:grpSpPr>
        <a:xfrm>
          <a:off x="0" y="0"/>
          <a:ext cx="0" cy="0"/>
          <a:chOff x="0" y="0"/>
          <a:chExt cx="0" cy="0"/>
        </a:xfrm>
      </p:grpSpPr>
      <p:sp>
        <p:nvSpPr>
          <p:cNvPr id="200" name="Google Shape;200;p14"/>
          <p:cNvSpPr txBox="1"/>
          <p:nvPr/>
        </p:nvSpPr>
        <p:spPr>
          <a:xfrm>
            <a:off x="1028700" y="1955045"/>
            <a:ext cx="7795800" cy="6649500"/>
          </a:xfrm>
          <a:prstGeom prst="rect">
            <a:avLst/>
          </a:prstGeom>
          <a:noFill/>
          <a:ln>
            <a:noFill/>
          </a:ln>
        </p:spPr>
        <p:txBody>
          <a:bodyPr anchorCtr="0" anchor="t" bIns="0" lIns="0" spcFirstLastPara="1" rIns="0" wrap="square" tIns="0">
            <a:spAutoFit/>
          </a:bodyPr>
          <a:lstStyle/>
          <a:p>
            <a:pPr indent="0" lvl="0" marL="0" marR="0" rtl="0" algn="just">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BUILDING A</a:t>
            </a:r>
            <a:endParaRPr/>
          </a:p>
          <a:p>
            <a:pPr indent="0" lvl="0" marL="0" marR="0" rtl="0" algn="just">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POSITIVE</a:t>
            </a:r>
            <a:endParaRPr/>
          </a:p>
          <a:p>
            <a:pPr indent="0" lvl="0" marL="0" marR="0" rtl="0" algn="just">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SCHOOL</a:t>
            </a:r>
            <a:endParaRPr/>
          </a:p>
          <a:p>
            <a:pPr indent="0" lvl="0" marL="0" marR="0" rtl="0" algn="just">
              <a:lnSpc>
                <a:spcPct val="90000"/>
              </a:lnSpc>
              <a:spcBef>
                <a:spcPts val="0"/>
              </a:spcBef>
              <a:spcAft>
                <a:spcPts val="0"/>
              </a:spcAft>
              <a:buNone/>
            </a:pPr>
            <a:r>
              <a:rPr b="0" i="0" lang="en-US" sz="12000" u="none" cap="none" strike="noStrike">
                <a:solidFill>
                  <a:srgbClr val="FFAD00"/>
                </a:solidFill>
                <a:latin typeface="Anton"/>
                <a:ea typeface="Anton"/>
                <a:cs typeface="Anton"/>
                <a:sym typeface="Anton"/>
              </a:rPr>
              <a:t>CULTURE</a:t>
            </a:r>
            <a:endParaRPr/>
          </a:p>
        </p:txBody>
      </p:sp>
      <p:grpSp>
        <p:nvGrpSpPr>
          <p:cNvPr id="201" name="Google Shape;201;p14"/>
          <p:cNvGrpSpPr/>
          <p:nvPr/>
        </p:nvGrpSpPr>
        <p:grpSpPr>
          <a:xfrm>
            <a:off x="9452068" y="869740"/>
            <a:ext cx="7807232" cy="2633009"/>
            <a:chOff x="0" y="-76200"/>
            <a:chExt cx="1926234" cy="649627"/>
          </a:xfrm>
        </p:grpSpPr>
        <p:sp>
          <p:nvSpPr>
            <p:cNvPr id="202" name="Google Shape;202;p14"/>
            <p:cNvSpPr/>
            <p:nvPr/>
          </p:nvSpPr>
          <p:spPr>
            <a:xfrm>
              <a:off x="0" y="0"/>
              <a:ext cx="1926234" cy="573427"/>
            </a:xfrm>
            <a:custGeom>
              <a:rect b="b" l="l" r="r" t="t"/>
              <a:pathLst>
                <a:path extrusionOk="0" h="573427" w="1926234">
                  <a:moveTo>
                    <a:pt x="0" y="0"/>
                  </a:moveTo>
                  <a:lnTo>
                    <a:pt x="1926234" y="0"/>
                  </a:lnTo>
                  <a:lnTo>
                    <a:pt x="1926234" y="573427"/>
                  </a:lnTo>
                  <a:lnTo>
                    <a:pt x="0" y="573427"/>
                  </a:lnTo>
                  <a:close/>
                </a:path>
              </a:pathLst>
            </a:custGeom>
            <a:solidFill>
              <a:srgbClr val="000000">
                <a:alpha val="0"/>
              </a:srgbClr>
            </a:solidFill>
            <a:ln cap="sq" cmpd="sng" w="38100">
              <a:solidFill>
                <a:srgbClr val="FFAD00"/>
              </a:solidFill>
              <a:prstDash val="solid"/>
              <a:miter lim="8000"/>
              <a:headEnd len="sm" w="sm" type="none"/>
              <a:tailEnd len="sm" w="sm" type="none"/>
            </a:ln>
          </p:spPr>
        </p:sp>
        <p:sp>
          <p:nvSpPr>
            <p:cNvPr id="203" name="Google Shape;203;p14"/>
            <p:cNvSpPr txBox="1"/>
            <p:nvPr/>
          </p:nvSpPr>
          <p:spPr>
            <a:xfrm>
              <a:off x="0" y="-76200"/>
              <a:ext cx="1926234" cy="649627"/>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4"/>
          <p:cNvGrpSpPr/>
          <p:nvPr/>
        </p:nvGrpSpPr>
        <p:grpSpPr>
          <a:xfrm>
            <a:off x="9452068" y="3808341"/>
            <a:ext cx="7807232" cy="2633009"/>
            <a:chOff x="0" y="-76200"/>
            <a:chExt cx="1926234" cy="649627"/>
          </a:xfrm>
        </p:grpSpPr>
        <p:sp>
          <p:nvSpPr>
            <p:cNvPr id="205" name="Google Shape;205;p14"/>
            <p:cNvSpPr/>
            <p:nvPr/>
          </p:nvSpPr>
          <p:spPr>
            <a:xfrm>
              <a:off x="0" y="0"/>
              <a:ext cx="1926234" cy="573427"/>
            </a:xfrm>
            <a:custGeom>
              <a:rect b="b" l="l" r="r" t="t"/>
              <a:pathLst>
                <a:path extrusionOk="0" h="573427" w="1926234">
                  <a:moveTo>
                    <a:pt x="0" y="0"/>
                  </a:moveTo>
                  <a:lnTo>
                    <a:pt x="1926234" y="0"/>
                  </a:lnTo>
                  <a:lnTo>
                    <a:pt x="1926234" y="573427"/>
                  </a:lnTo>
                  <a:lnTo>
                    <a:pt x="0" y="573427"/>
                  </a:lnTo>
                  <a:close/>
                </a:path>
              </a:pathLst>
            </a:custGeom>
            <a:solidFill>
              <a:srgbClr val="000000">
                <a:alpha val="0"/>
              </a:srgbClr>
            </a:solidFill>
            <a:ln cap="sq" cmpd="sng" w="38100">
              <a:solidFill>
                <a:srgbClr val="FFAD00"/>
              </a:solidFill>
              <a:prstDash val="solid"/>
              <a:miter lim="8000"/>
              <a:headEnd len="sm" w="sm" type="none"/>
              <a:tailEnd len="sm" w="sm" type="none"/>
            </a:ln>
          </p:spPr>
        </p:sp>
        <p:sp>
          <p:nvSpPr>
            <p:cNvPr id="206" name="Google Shape;206;p14"/>
            <p:cNvSpPr txBox="1"/>
            <p:nvPr/>
          </p:nvSpPr>
          <p:spPr>
            <a:xfrm>
              <a:off x="0" y="-76200"/>
              <a:ext cx="1926234" cy="649627"/>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4"/>
          <p:cNvGrpSpPr/>
          <p:nvPr/>
        </p:nvGrpSpPr>
        <p:grpSpPr>
          <a:xfrm rot="5400000">
            <a:off x="11515531" y="-759159"/>
            <a:ext cx="891768" cy="4224182"/>
            <a:chOff x="0" y="-76200"/>
            <a:chExt cx="220021" cy="1042208"/>
          </a:xfrm>
        </p:grpSpPr>
        <p:sp>
          <p:nvSpPr>
            <p:cNvPr id="208" name="Google Shape;208;p14"/>
            <p:cNvSpPr/>
            <p:nvPr/>
          </p:nvSpPr>
          <p:spPr>
            <a:xfrm>
              <a:off x="0" y="0"/>
              <a:ext cx="220021" cy="966008"/>
            </a:xfrm>
            <a:custGeom>
              <a:rect b="b" l="l" r="r" t="t"/>
              <a:pathLst>
                <a:path extrusionOk="0" h="966008" w="220021">
                  <a:moveTo>
                    <a:pt x="0" y="0"/>
                  </a:moveTo>
                  <a:lnTo>
                    <a:pt x="220021" y="0"/>
                  </a:lnTo>
                  <a:lnTo>
                    <a:pt x="220021" y="966008"/>
                  </a:lnTo>
                  <a:lnTo>
                    <a:pt x="0" y="966008"/>
                  </a:lnTo>
                  <a:close/>
                </a:path>
              </a:pathLst>
            </a:custGeom>
            <a:solidFill>
              <a:srgbClr val="FFAD00"/>
            </a:solidFill>
            <a:ln>
              <a:noFill/>
            </a:ln>
          </p:spPr>
        </p:sp>
        <p:sp>
          <p:nvSpPr>
            <p:cNvPr id="209" name="Google Shape;209;p14"/>
            <p:cNvSpPr txBox="1"/>
            <p:nvPr/>
          </p:nvSpPr>
          <p:spPr>
            <a:xfrm>
              <a:off x="0" y="-76200"/>
              <a:ext cx="220021" cy="1042208"/>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4"/>
          <p:cNvGrpSpPr/>
          <p:nvPr/>
        </p:nvGrpSpPr>
        <p:grpSpPr>
          <a:xfrm rot="5400000">
            <a:off x="11515531" y="2179443"/>
            <a:ext cx="891768" cy="4224182"/>
            <a:chOff x="0" y="-76200"/>
            <a:chExt cx="220021" cy="1042208"/>
          </a:xfrm>
        </p:grpSpPr>
        <p:sp>
          <p:nvSpPr>
            <p:cNvPr id="211" name="Google Shape;211;p14"/>
            <p:cNvSpPr/>
            <p:nvPr/>
          </p:nvSpPr>
          <p:spPr>
            <a:xfrm>
              <a:off x="0" y="0"/>
              <a:ext cx="220021" cy="966008"/>
            </a:xfrm>
            <a:custGeom>
              <a:rect b="b" l="l" r="r" t="t"/>
              <a:pathLst>
                <a:path extrusionOk="0" h="966008" w="220021">
                  <a:moveTo>
                    <a:pt x="0" y="0"/>
                  </a:moveTo>
                  <a:lnTo>
                    <a:pt x="220021" y="0"/>
                  </a:lnTo>
                  <a:lnTo>
                    <a:pt x="220021" y="966008"/>
                  </a:lnTo>
                  <a:lnTo>
                    <a:pt x="0" y="966008"/>
                  </a:lnTo>
                  <a:close/>
                </a:path>
              </a:pathLst>
            </a:custGeom>
            <a:solidFill>
              <a:srgbClr val="FFAD00"/>
            </a:solidFill>
            <a:ln>
              <a:noFill/>
            </a:ln>
          </p:spPr>
        </p:sp>
        <p:sp>
          <p:nvSpPr>
            <p:cNvPr id="212" name="Google Shape;212;p14"/>
            <p:cNvSpPr txBox="1"/>
            <p:nvPr/>
          </p:nvSpPr>
          <p:spPr>
            <a:xfrm>
              <a:off x="0" y="-76200"/>
              <a:ext cx="220021" cy="1042208"/>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4"/>
          <p:cNvSpPr txBox="1"/>
          <p:nvPr/>
        </p:nvSpPr>
        <p:spPr>
          <a:xfrm>
            <a:off x="9960487" y="1009849"/>
            <a:ext cx="3693010"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Idea 1</a:t>
            </a:r>
            <a:endParaRPr/>
          </a:p>
        </p:txBody>
      </p:sp>
      <p:sp>
        <p:nvSpPr>
          <p:cNvPr id="214" name="Google Shape;214;p14"/>
          <p:cNvSpPr txBox="1"/>
          <p:nvPr/>
        </p:nvSpPr>
        <p:spPr>
          <a:xfrm>
            <a:off x="9960487" y="3948451"/>
            <a:ext cx="3693010"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Idea 2</a:t>
            </a:r>
            <a:endParaRPr/>
          </a:p>
        </p:txBody>
      </p:sp>
      <p:sp>
        <p:nvSpPr>
          <p:cNvPr id="215" name="Google Shape;215;p14"/>
          <p:cNvSpPr txBox="1"/>
          <p:nvPr/>
        </p:nvSpPr>
        <p:spPr>
          <a:xfrm>
            <a:off x="9912122" y="2107143"/>
            <a:ext cx="6857434"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FFF2E5"/>
                </a:solidFill>
                <a:latin typeface="DM Sans"/>
                <a:ea typeface="DM Sans"/>
                <a:cs typeface="DM Sans"/>
                <a:sym typeface="DM Sans"/>
              </a:rPr>
              <a:t>Lorem ipsum dolor sit amet, consectetur adipiscing elit. Vivamus sed vestibulum nunc, eget aliquam felis.</a:t>
            </a:r>
            <a:endParaRPr/>
          </a:p>
        </p:txBody>
      </p:sp>
      <p:sp>
        <p:nvSpPr>
          <p:cNvPr id="216" name="Google Shape;216;p14"/>
          <p:cNvSpPr txBox="1"/>
          <p:nvPr/>
        </p:nvSpPr>
        <p:spPr>
          <a:xfrm>
            <a:off x="9912122" y="5045745"/>
            <a:ext cx="6857434"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FFF2E5"/>
                </a:solidFill>
                <a:latin typeface="DM Sans"/>
                <a:ea typeface="DM Sans"/>
                <a:cs typeface="DM Sans"/>
                <a:sym typeface="DM Sans"/>
              </a:rPr>
              <a:t>Lorem ipsum dolor sit amet, consectetur adipiscing elit. Vivamus sed vestibulum nunc, eget aliquam felis. </a:t>
            </a:r>
            <a:endParaRPr/>
          </a:p>
        </p:txBody>
      </p:sp>
      <p:grpSp>
        <p:nvGrpSpPr>
          <p:cNvPr id="217" name="Google Shape;217;p14"/>
          <p:cNvGrpSpPr/>
          <p:nvPr/>
        </p:nvGrpSpPr>
        <p:grpSpPr>
          <a:xfrm>
            <a:off x="9452068" y="6746943"/>
            <a:ext cx="7807232" cy="2633009"/>
            <a:chOff x="0" y="-76200"/>
            <a:chExt cx="1926234" cy="649627"/>
          </a:xfrm>
        </p:grpSpPr>
        <p:sp>
          <p:nvSpPr>
            <p:cNvPr id="218" name="Google Shape;218;p14"/>
            <p:cNvSpPr/>
            <p:nvPr/>
          </p:nvSpPr>
          <p:spPr>
            <a:xfrm>
              <a:off x="0" y="0"/>
              <a:ext cx="1926234" cy="573427"/>
            </a:xfrm>
            <a:custGeom>
              <a:rect b="b" l="l" r="r" t="t"/>
              <a:pathLst>
                <a:path extrusionOk="0" h="573427" w="1926234">
                  <a:moveTo>
                    <a:pt x="0" y="0"/>
                  </a:moveTo>
                  <a:lnTo>
                    <a:pt x="1926234" y="0"/>
                  </a:lnTo>
                  <a:lnTo>
                    <a:pt x="1926234" y="573427"/>
                  </a:lnTo>
                  <a:lnTo>
                    <a:pt x="0" y="573427"/>
                  </a:lnTo>
                  <a:close/>
                </a:path>
              </a:pathLst>
            </a:custGeom>
            <a:solidFill>
              <a:srgbClr val="000000">
                <a:alpha val="0"/>
              </a:srgbClr>
            </a:solidFill>
            <a:ln cap="sq" cmpd="sng" w="38100">
              <a:solidFill>
                <a:srgbClr val="FFAD00"/>
              </a:solidFill>
              <a:prstDash val="solid"/>
              <a:miter lim="8000"/>
              <a:headEnd len="sm" w="sm" type="none"/>
              <a:tailEnd len="sm" w="sm" type="none"/>
            </a:ln>
          </p:spPr>
        </p:sp>
        <p:sp>
          <p:nvSpPr>
            <p:cNvPr id="219" name="Google Shape;219;p14"/>
            <p:cNvSpPr txBox="1"/>
            <p:nvPr/>
          </p:nvSpPr>
          <p:spPr>
            <a:xfrm>
              <a:off x="0" y="-76200"/>
              <a:ext cx="1926234" cy="649627"/>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0" name="Google Shape;220;p14"/>
          <p:cNvGrpSpPr/>
          <p:nvPr/>
        </p:nvGrpSpPr>
        <p:grpSpPr>
          <a:xfrm rot="5400000">
            <a:off x="11515531" y="5118044"/>
            <a:ext cx="891768" cy="4224182"/>
            <a:chOff x="0" y="-76200"/>
            <a:chExt cx="220021" cy="1042208"/>
          </a:xfrm>
        </p:grpSpPr>
        <p:sp>
          <p:nvSpPr>
            <p:cNvPr id="221" name="Google Shape;221;p14"/>
            <p:cNvSpPr/>
            <p:nvPr/>
          </p:nvSpPr>
          <p:spPr>
            <a:xfrm>
              <a:off x="0" y="0"/>
              <a:ext cx="220021" cy="966008"/>
            </a:xfrm>
            <a:custGeom>
              <a:rect b="b" l="l" r="r" t="t"/>
              <a:pathLst>
                <a:path extrusionOk="0" h="966008" w="220021">
                  <a:moveTo>
                    <a:pt x="0" y="0"/>
                  </a:moveTo>
                  <a:lnTo>
                    <a:pt x="220021" y="0"/>
                  </a:lnTo>
                  <a:lnTo>
                    <a:pt x="220021" y="966008"/>
                  </a:lnTo>
                  <a:lnTo>
                    <a:pt x="0" y="966008"/>
                  </a:lnTo>
                  <a:close/>
                </a:path>
              </a:pathLst>
            </a:custGeom>
            <a:solidFill>
              <a:srgbClr val="FFAD00"/>
            </a:solidFill>
            <a:ln>
              <a:noFill/>
            </a:ln>
          </p:spPr>
        </p:sp>
        <p:sp>
          <p:nvSpPr>
            <p:cNvPr id="222" name="Google Shape;222;p14"/>
            <p:cNvSpPr txBox="1"/>
            <p:nvPr/>
          </p:nvSpPr>
          <p:spPr>
            <a:xfrm>
              <a:off x="0" y="-76200"/>
              <a:ext cx="220021" cy="1042208"/>
            </a:xfrm>
            <a:prstGeom prst="rect">
              <a:avLst/>
            </a:prstGeom>
            <a:noFill/>
            <a:ln>
              <a:noFill/>
            </a:ln>
          </p:spPr>
          <p:txBody>
            <a:bodyPr anchorCtr="0" anchor="ctr" bIns="50800" lIns="50800" spcFirstLastPara="1" rIns="50800" wrap="square" tIns="50800">
              <a:noAutofit/>
            </a:bodyPr>
            <a:lstStyle/>
            <a:p>
              <a:pPr indent="0" lvl="0" marL="0" marR="0" rtl="0" algn="ctr">
                <a:lnSpc>
                  <a:spcPct val="19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14"/>
          <p:cNvSpPr txBox="1"/>
          <p:nvPr/>
        </p:nvSpPr>
        <p:spPr>
          <a:xfrm>
            <a:off x="9960487" y="6887053"/>
            <a:ext cx="3693010" cy="64643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800" u="none" cap="none" strike="noStrike">
                <a:solidFill>
                  <a:srgbClr val="000000"/>
                </a:solidFill>
                <a:latin typeface="DM Sans"/>
                <a:ea typeface="DM Sans"/>
                <a:cs typeface="DM Sans"/>
                <a:sym typeface="DM Sans"/>
              </a:rPr>
              <a:t>Idea 3</a:t>
            </a:r>
            <a:endParaRPr/>
          </a:p>
        </p:txBody>
      </p:sp>
      <p:sp>
        <p:nvSpPr>
          <p:cNvPr id="224" name="Google Shape;224;p14"/>
          <p:cNvSpPr txBox="1"/>
          <p:nvPr/>
        </p:nvSpPr>
        <p:spPr>
          <a:xfrm>
            <a:off x="9912122" y="8161793"/>
            <a:ext cx="6857434"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FFF2E5"/>
                </a:solidFill>
                <a:latin typeface="DM Sans"/>
                <a:ea typeface="DM Sans"/>
                <a:cs typeface="DM Sans"/>
                <a:sym typeface="DM Sans"/>
              </a:rPr>
              <a:t>Lorem ipsum dolor sit amet, consectetur adipiscing elit. Vivamus sed vestibulum nunc, eget aliquam felis.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