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Poppins"/>
      <p:bold r:id="rId21"/>
      <p:boldItalic r:id="rId22"/>
    </p:embeddedFont>
    <p:embeddedFont>
      <p:font typeface="Bungee"/>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oppins-boldItalic.fntdata"/><Relationship Id="rId21" Type="http://schemas.openxmlformats.org/officeDocument/2006/relationships/font" Target="fonts/Poppins-bold.fntdata"/><Relationship Id="rId23" Type="http://schemas.openxmlformats.org/officeDocument/2006/relationships/font" Target="fonts/Bunge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gradFill>
          <a:gsLst>
            <a:gs pos="0">
              <a:srgbClr val="32275D"/>
            </a:gs>
            <a:gs pos="100000">
              <a:srgbClr val="000000"/>
            </a:gs>
          </a:gsLst>
          <a:lin ang="5400700" scaled="0"/>
        </a:gradFill>
      </p:bgPr>
    </p:bg>
    <p:spTree>
      <p:nvGrpSpPr>
        <p:cNvPr id="1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gradFill>
          <a:gsLst>
            <a:gs pos="0">
              <a:srgbClr val="32275D"/>
            </a:gs>
            <a:gs pos="100000">
              <a:srgbClr val="000000"/>
            </a:gs>
          </a:gsLst>
          <a:lin ang="5400700" scaled="0"/>
        </a:gradFill>
      </p:bgPr>
    </p:bg>
    <p:spTree>
      <p:nvGrpSpPr>
        <p:cNvPr id="12"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7"/>
            <a:ext cx="18288000" cy="10170914"/>
          </a:xfrm>
          <a:prstGeom prst="rect">
            <a:avLst/>
          </a:prstGeom>
          <a:noFill/>
          <a:ln>
            <a:noFill/>
          </a:ln>
        </p:spPr>
      </p:pic>
      <p:pic>
        <p:nvPicPr>
          <p:cNvPr id="14" name="Google Shape;14;p3"/>
          <p:cNvPicPr preferRelativeResize="0"/>
          <p:nvPr/>
        </p:nvPicPr>
        <p:blipFill>
          <a:blip r:embed="rId3">
            <a:alphaModFix/>
          </a:blip>
          <a:stretch>
            <a:fillRect/>
          </a:stretch>
        </p:blipFill>
        <p:spPr>
          <a:xfrm>
            <a:off x="1538400" y="716086"/>
            <a:ext cx="15211197" cy="957386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_1_1">
    <p:bg>
      <p:bgPr>
        <a:gradFill>
          <a:gsLst>
            <a:gs pos="0">
              <a:srgbClr val="32275D"/>
            </a:gs>
            <a:gs pos="100000">
              <a:srgbClr val="000000"/>
            </a:gs>
          </a:gsLst>
          <a:lin ang="5400700" scaled="0"/>
        </a:gradFill>
      </p:bgPr>
    </p:bg>
    <p:spTree>
      <p:nvGrpSpPr>
        <p:cNvPr id="15" name="Shape 15"/>
        <p:cNvGrpSpPr/>
        <p:nvPr/>
      </p:nvGrpSpPr>
      <p:grpSpPr>
        <a:xfrm>
          <a:off x="0" y="0"/>
          <a:ext cx="0" cy="0"/>
          <a:chOff x="0" y="0"/>
          <a:chExt cx="0" cy="0"/>
        </a:xfrm>
      </p:grpSpPr>
      <p:grpSp>
        <p:nvGrpSpPr>
          <p:cNvPr id="16" name="Google Shape;16;p4"/>
          <p:cNvGrpSpPr/>
          <p:nvPr/>
        </p:nvGrpSpPr>
        <p:grpSpPr>
          <a:xfrm>
            <a:off x="-561314" y="385894"/>
            <a:ext cx="18849375" cy="623756"/>
            <a:chOff x="0" y="0"/>
            <a:chExt cx="25132500" cy="831675"/>
          </a:xfrm>
        </p:grpSpPr>
        <p:sp>
          <p:nvSpPr>
            <p:cNvPr id="17" name="Google Shape;17;p4"/>
            <p:cNvSpPr/>
            <p:nvPr/>
          </p:nvSpPr>
          <p:spPr>
            <a:xfrm>
              <a:off x="1382737" y="0"/>
              <a:ext cx="1770334" cy="357286"/>
            </a:xfrm>
            <a:custGeom>
              <a:rect b="b" l="l" r="r" t="t"/>
              <a:pathLst>
                <a:path extrusionOk="0" h="357286" w="1770334">
                  <a:moveTo>
                    <a:pt x="0" y="0"/>
                  </a:moveTo>
                  <a:lnTo>
                    <a:pt x="1770334" y="0"/>
                  </a:lnTo>
                  <a:lnTo>
                    <a:pt x="1770334" y="357286"/>
                  </a:lnTo>
                  <a:lnTo>
                    <a:pt x="0" y="357286"/>
                  </a:lnTo>
                  <a:lnTo>
                    <a:pt x="0" y="0"/>
                  </a:lnTo>
                  <a:close/>
                </a:path>
              </a:pathLst>
            </a:custGeom>
            <a:blipFill rotWithShape="1">
              <a:blip r:embed="rId2">
                <a:alphaModFix/>
              </a:blip>
              <a:stretch>
                <a:fillRect b="0" l="0" r="0" t="0"/>
              </a:stretch>
            </a:blipFill>
            <a:ln>
              <a:noFill/>
            </a:ln>
          </p:spPr>
        </p:sp>
        <p:cxnSp>
          <p:nvCxnSpPr>
            <p:cNvPr id="18" name="Google Shape;18;p4"/>
            <p:cNvCxnSpPr/>
            <p:nvPr/>
          </p:nvCxnSpPr>
          <p:spPr>
            <a:xfrm>
              <a:off x="0" y="831675"/>
              <a:ext cx="25132500" cy="0"/>
            </a:xfrm>
            <a:prstGeom prst="straightConnector1">
              <a:avLst/>
            </a:prstGeom>
            <a:noFill/>
            <a:ln cap="flat" cmpd="sng" w="76200">
              <a:solidFill>
                <a:srgbClr val="A08AF1"/>
              </a:solidFill>
              <a:prstDash val="solid"/>
              <a:round/>
              <a:headEnd len="sm" w="sm" type="none"/>
              <a:tailEnd len="sm" w="sm" type="none"/>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p:cSld name="TITLE_1_1_1">
    <p:bg>
      <p:bgPr>
        <a:gradFill>
          <a:gsLst>
            <a:gs pos="0">
              <a:srgbClr val="32275D"/>
            </a:gs>
            <a:gs pos="100000">
              <a:srgbClr val="000000"/>
            </a:gs>
          </a:gsLst>
          <a:lin ang="5400700" scaled="0"/>
        </a:gradFill>
      </p:bgPr>
    </p:bg>
    <p:spTree>
      <p:nvGrpSpPr>
        <p:cNvPr id="19" name="Shape 19"/>
        <p:cNvGrpSpPr/>
        <p:nvPr/>
      </p:nvGrpSpPr>
      <p:grpSpPr>
        <a:xfrm>
          <a:off x="0" y="0"/>
          <a:ext cx="0" cy="0"/>
          <a:chOff x="0" y="0"/>
          <a:chExt cx="0" cy="0"/>
        </a:xfrm>
      </p:grpSpPr>
      <p:grpSp>
        <p:nvGrpSpPr>
          <p:cNvPr id="20" name="Google Shape;20;p5"/>
          <p:cNvGrpSpPr/>
          <p:nvPr/>
        </p:nvGrpSpPr>
        <p:grpSpPr>
          <a:xfrm>
            <a:off x="-561314" y="385894"/>
            <a:ext cx="18849375" cy="623756"/>
            <a:chOff x="0" y="0"/>
            <a:chExt cx="25132500" cy="831675"/>
          </a:xfrm>
        </p:grpSpPr>
        <p:sp>
          <p:nvSpPr>
            <p:cNvPr id="21" name="Google Shape;21;p5"/>
            <p:cNvSpPr/>
            <p:nvPr/>
          </p:nvSpPr>
          <p:spPr>
            <a:xfrm>
              <a:off x="1382737" y="0"/>
              <a:ext cx="1770334" cy="357286"/>
            </a:xfrm>
            <a:custGeom>
              <a:rect b="b" l="l" r="r" t="t"/>
              <a:pathLst>
                <a:path extrusionOk="0" h="357286" w="1770334">
                  <a:moveTo>
                    <a:pt x="0" y="0"/>
                  </a:moveTo>
                  <a:lnTo>
                    <a:pt x="1770334" y="0"/>
                  </a:lnTo>
                  <a:lnTo>
                    <a:pt x="1770334" y="357286"/>
                  </a:lnTo>
                  <a:lnTo>
                    <a:pt x="0" y="357286"/>
                  </a:lnTo>
                  <a:lnTo>
                    <a:pt x="0" y="0"/>
                  </a:lnTo>
                  <a:close/>
                </a:path>
              </a:pathLst>
            </a:custGeom>
            <a:blipFill rotWithShape="1">
              <a:blip r:embed="rId2">
                <a:alphaModFix/>
              </a:blip>
              <a:stretch>
                <a:fillRect b="0" l="0" r="0" t="0"/>
              </a:stretch>
            </a:blipFill>
            <a:ln>
              <a:noFill/>
            </a:ln>
          </p:spPr>
        </p:sp>
        <p:cxnSp>
          <p:nvCxnSpPr>
            <p:cNvPr id="22" name="Google Shape;22;p5"/>
            <p:cNvCxnSpPr/>
            <p:nvPr/>
          </p:nvCxnSpPr>
          <p:spPr>
            <a:xfrm>
              <a:off x="0" y="831675"/>
              <a:ext cx="25132500" cy="0"/>
            </a:xfrm>
            <a:prstGeom prst="straightConnector1">
              <a:avLst/>
            </a:prstGeom>
            <a:noFill/>
            <a:ln cap="flat" cmpd="sng" w="76200">
              <a:solidFill>
                <a:srgbClr val="A08AF1"/>
              </a:solidFill>
              <a:prstDash val="solid"/>
              <a:round/>
              <a:headEnd len="sm" w="sm" type="none"/>
              <a:tailEnd len="sm" w="sm" type="none"/>
            </a:ln>
          </p:spPr>
        </p:cxnSp>
      </p:grpSp>
      <p:sp>
        <p:nvSpPr>
          <p:cNvPr id="23" name="Google Shape;23;p5"/>
          <p:cNvSpPr/>
          <p:nvPr/>
        </p:nvSpPr>
        <p:spPr>
          <a:xfrm>
            <a:off x="-190500" y="1362075"/>
            <a:ext cx="8217054" cy="8924925"/>
          </a:xfrm>
          <a:custGeom>
            <a:rect b="b" l="l" r="r" t="t"/>
            <a:pathLst>
              <a:path extrusionOk="0" h="8924925" w="8217054">
                <a:moveTo>
                  <a:pt x="0" y="0"/>
                </a:moveTo>
                <a:lnTo>
                  <a:pt x="8217054" y="0"/>
                </a:lnTo>
                <a:lnTo>
                  <a:pt x="8217054" y="8924925"/>
                </a:lnTo>
                <a:lnTo>
                  <a:pt x="0" y="8924925"/>
                </a:lnTo>
                <a:lnTo>
                  <a:pt x="0" y="0"/>
                </a:lnTo>
                <a:close/>
              </a:path>
            </a:pathLst>
          </a:custGeom>
          <a:blipFill rotWithShape="1">
            <a:blip r:embed="rId3">
              <a:alphaModFix/>
            </a:blip>
            <a:stretch>
              <a:fillRect b="-8008" l="-10379" r="-2089"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1">
  <p:cSld name="TITLE_1_1_1_1">
    <p:bg>
      <p:bgPr>
        <a:gradFill>
          <a:gsLst>
            <a:gs pos="0">
              <a:srgbClr val="32275D"/>
            </a:gs>
            <a:gs pos="100000">
              <a:srgbClr val="000000"/>
            </a:gs>
          </a:gsLst>
          <a:lin ang="5400700" scaled="0"/>
        </a:gradFill>
      </p:bgPr>
    </p:bg>
    <p:spTree>
      <p:nvGrpSpPr>
        <p:cNvPr id="24" name="Shape 24"/>
        <p:cNvGrpSpPr/>
        <p:nvPr/>
      </p:nvGrpSpPr>
      <p:grpSpPr>
        <a:xfrm>
          <a:off x="0" y="0"/>
          <a:ext cx="0" cy="0"/>
          <a:chOff x="0" y="0"/>
          <a:chExt cx="0" cy="0"/>
        </a:xfrm>
      </p:grpSpPr>
      <p:grpSp>
        <p:nvGrpSpPr>
          <p:cNvPr id="25" name="Google Shape;25;p6"/>
          <p:cNvGrpSpPr/>
          <p:nvPr/>
        </p:nvGrpSpPr>
        <p:grpSpPr>
          <a:xfrm>
            <a:off x="-561314" y="385894"/>
            <a:ext cx="18849375" cy="623756"/>
            <a:chOff x="0" y="0"/>
            <a:chExt cx="25132500" cy="831675"/>
          </a:xfrm>
        </p:grpSpPr>
        <p:sp>
          <p:nvSpPr>
            <p:cNvPr id="26" name="Google Shape;26;p6"/>
            <p:cNvSpPr/>
            <p:nvPr/>
          </p:nvSpPr>
          <p:spPr>
            <a:xfrm>
              <a:off x="1382737" y="0"/>
              <a:ext cx="1770334" cy="357286"/>
            </a:xfrm>
            <a:custGeom>
              <a:rect b="b" l="l" r="r" t="t"/>
              <a:pathLst>
                <a:path extrusionOk="0" h="357286" w="1770334">
                  <a:moveTo>
                    <a:pt x="0" y="0"/>
                  </a:moveTo>
                  <a:lnTo>
                    <a:pt x="1770334" y="0"/>
                  </a:lnTo>
                  <a:lnTo>
                    <a:pt x="1770334" y="357286"/>
                  </a:lnTo>
                  <a:lnTo>
                    <a:pt x="0" y="357286"/>
                  </a:lnTo>
                  <a:lnTo>
                    <a:pt x="0" y="0"/>
                  </a:lnTo>
                  <a:close/>
                </a:path>
              </a:pathLst>
            </a:custGeom>
            <a:blipFill rotWithShape="1">
              <a:blip r:embed="rId2">
                <a:alphaModFix/>
              </a:blip>
              <a:stretch>
                <a:fillRect b="0" l="0" r="0" t="0"/>
              </a:stretch>
            </a:blipFill>
            <a:ln>
              <a:noFill/>
            </a:ln>
          </p:spPr>
        </p:sp>
        <p:cxnSp>
          <p:nvCxnSpPr>
            <p:cNvPr id="27" name="Google Shape;27;p6"/>
            <p:cNvCxnSpPr/>
            <p:nvPr/>
          </p:nvCxnSpPr>
          <p:spPr>
            <a:xfrm>
              <a:off x="0" y="831675"/>
              <a:ext cx="25132500" cy="0"/>
            </a:xfrm>
            <a:prstGeom prst="straightConnector1">
              <a:avLst/>
            </a:prstGeom>
            <a:noFill/>
            <a:ln cap="flat" cmpd="sng" w="76200">
              <a:solidFill>
                <a:srgbClr val="A08AF1"/>
              </a:solidFill>
              <a:prstDash val="solid"/>
              <a:round/>
              <a:headEnd len="sm" w="sm" type="none"/>
              <a:tailEnd len="sm" w="sm" type="none"/>
            </a:ln>
          </p:spPr>
        </p:cxnSp>
      </p:grpSp>
      <p:grpSp>
        <p:nvGrpSpPr>
          <p:cNvPr id="28" name="Google Shape;28;p6"/>
          <p:cNvGrpSpPr/>
          <p:nvPr/>
        </p:nvGrpSpPr>
        <p:grpSpPr>
          <a:xfrm>
            <a:off x="1429763" y="1623481"/>
            <a:ext cx="15428703" cy="7635186"/>
            <a:chOff x="0" y="-38100"/>
            <a:chExt cx="4063500" cy="2010900"/>
          </a:xfrm>
        </p:grpSpPr>
        <p:sp>
          <p:nvSpPr>
            <p:cNvPr id="29" name="Google Shape;29;p6"/>
            <p:cNvSpPr/>
            <p:nvPr/>
          </p:nvSpPr>
          <p:spPr>
            <a:xfrm>
              <a:off x="0" y="0"/>
              <a:ext cx="4063467" cy="1972716"/>
            </a:xfrm>
            <a:custGeom>
              <a:rect b="b" l="l" r="r" t="t"/>
              <a:pathLst>
                <a:path extrusionOk="0" h="1972716" w="4063467">
                  <a:moveTo>
                    <a:pt x="12545" y="0"/>
                  </a:moveTo>
                  <a:lnTo>
                    <a:pt x="4050922" y="0"/>
                  </a:lnTo>
                  <a:cubicBezTo>
                    <a:pt x="4057850" y="0"/>
                    <a:pt x="4063467" y="5617"/>
                    <a:pt x="4063467" y="12545"/>
                  </a:cubicBezTo>
                  <a:lnTo>
                    <a:pt x="4063467" y="1960171"/>
                  </a:lnTo>
                  <a:cubicBezTo>
                    <a:pt x="4063467" y="1967100"/>
                    <a:pt x="4057850" y="1972716"/>
                    <a:pt x="4050922" y="1972716"/>
                  </a:cubicBezTo>
                  <a:lnTo>
                    <a:pt x="12545" y="1972716"/>
                  </a:lnTo>
                  <a:cubicBezTo>
                    <a:pt x="5617" y="1972716"/>
                    <a:pt x="0" y="1967100"/>
                    <a:pt x="0" y="1960171"/>
                  </a:cubicBezTo>
                  <a:lnTo>
                    <a:pt x="0" y="12545"/>
                  </a:lnTo>
                  <a:cubicBezTo>
                    <a:pt x="0" y="5617"/>
                    <a:pt x="5617" y="0"/>
                    <a:pt x="12545" y="0"/>
                  </a:cubicBezTo>
                  <a:close/>
                </a:path>
              </a:pathLst>
            </a:custGeom>
            <a:solidFill>
              <a:srgbClr val="000000">
                <a:alpha val="0"/>
              </a:srgbClr>
            </a:solidFill>
            <a:ln cap="rnd" cmpd="sng" w="38100">
              <a:solidFill>
                <a:srgbClr val="A08A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6"/>
            <p:cNvSpPr txBox="1"/>
            <p:nvPr/>
          </p:nvSpPr>
          <p:spPr>
            <a:xfrm>
              <a:off x="0" y="-38100"/>
              <a:ext cx="4063500" cy="201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 name="Google Shape;31;p6"/>
          <p:cNvSpPr/>
          <p:nvPr/>
        </p:nvSpPr>
        <p:spPr>
          <a:xfrm>
            <a:off x="14593661" y="5513222"/>
            <a:ext cx="4188309" cy="5061401"/>
          </a:xfrm>
          <a:custGeom>
            <a:rect b="b" l="l" r="r" t="t"/>
            <a:pathLst>
              <a:path extrusionOk="0" h="5061401" w="4188309">
                <a:moveTo>
                  <a:pt x="0" y="0"/>
                </a:moveTo>
                <a:lnTo>
                  <a:pt x="4188310" y="0"/>
                </a:lnTo>
                <a:lnTo>
                  <a:pt x="4188310" y="5061401"/>
                </a:lnTo>
                <a:lnTo>
                  <a:pt x="0" y="5061401"/>
                </a:lnTo>
                <a:lnTo>
                  <a:pt x="0" y="0"/>
                </a:lnTo>
                <a:close/>
              </a:path>
            </a:pathLst>
          </a:custGeom>
          <a:blipFill rotWithShape="1">
            <a:blip r:embed="rId3">
              <a:alphaModFix/>
            </a:blip>
            <a:stretch>
              <a:fillRect b="0" l="0" r="0" t="0"/>
            </a:stretch>
          </a:blipFill>
          <a:ln>
            <a:noFill/>
          </a:ln>
        </p:spPr>
      </p:sp>
      <p:sp>
        <p:nvSpPr>
          <p:cNvPr id="32" name="Google Shape;32;p6"/>
          <p:cNvSpPr/>
          <p:nvPr/>
        </p:nvSpPr>
        <p:spPr>
          <a:xfrm flipH="1">
            <a:off x="-1269878" y="5287311"/>
            <a:ext cx="4962688" cy="5431123"/>
          </a:xfrm>
          <a:custGeom>
            <a:rect b="b" l="l" r="r" t="t"/>
            <a:pathLst>
              <a:path extrusionOk="0" h="5431123" w="4962688">
                <a:moveTo>
                  <a:pt x="4962688" y="0"/>
                </a:moveTo>
                <a:lnTo>
                  <a:pt x="0" y="0"/>
                </a:lnTo>
                <a:lnTo>
                  <a:pt x="0" y="5431123"/>
                </a:lnTo>
                <a:lnTo>
                  <a:pt x="4962688" y="5431123"/>
                </a:lnTo>
                <a:lnTo>
                  <a:pt x="4962688"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1 1">
  <p:cSld name="TITLE_1_1_1_1_1">
    <p:bg>
      <p:bgPr>
        <a:gradFill>
          <a:gsLst>
            <a:gs pos="0">
              <a:srgbClr val="32275D"/>
            </a:gs>
            <a:gs pos="100000">
              <a:srgbClr val="000000"/>
            </a:gs>
          </a:gsLst>
          <a:lin ang="5400700" scaled="0"/>
        </a:gradFill>
      </p:bgPr>
    </p:bg>
    <p:spTree>
      <p:nvGrpSpPr>
        <p:cNvPr id="33" name="Shape 33"/>
        <p:cNvGrpSpPr/>
        <p:nvPr/>
      </p:nvGrpSpPr>
      <p:grpSpPr>
        <a:xfrm>
          <a:off x="0" y="0"/>
          <a:ext cx="0" cy="0"/>
          <a:chOff x="0" y="0"/>
          <a:chExt cx="0" cy="0"/>
        </a:xfrm>
      </p:grpSpPr>
      <p:grpSp>
        <p:nvGrpSpPr>
          <p:cNvPr id="34" name="Google Shape;34;p7"/>
          <p:cNvGrpSpPr/>
          <p:nvPr/>
        </p:nvGrpSpPr>
        <p:grpSpPr>
          <a:xfrm>
            <a:off x="-561314" y="385894"/>
            <a:ext cx="18849375" cy="623756"/>
            <a:chOff x="0" y="0"/>
            <a:chExt cx="25132500" cy="831675"/>
          </a:xfrm>
        </p:grpSpPr>
        <p:sp>
          <p:nvSpPr>
            <p:cNvPr id="35" name="Google Shape;35;p7"/>
            <p:cNvSpPr/>
            <p:nvPr/>
          </p:nvSpPr>
          <p:spPr>
            <a:xfrm>
              <a:off x="1382737" y="0"/>
              <a:ext cx="1770334" cy="357286"/>
            </a:xfrm>
            <a:custGeom>
              <a:rect b="b" l="l" r="r" t="t"/>
              <a:pathLst>
                <a:path extrusionOk="0" h="357286" w="1770334">
                  <a:moveTo>
                    <a:pt x="0" y="0"/>
                  </a:moveTo>
                  <a:lnTo>
                    <a:pt x="1770334" y="0"/>
                  </a:lnTo>
                  <a:lnTo>
                    <a:pt x="1770334" y="357286"/>
                  </a:lnTo>
                  <a:lnTo>
                    <a:pt x="0" y="357286"/>
                  </a:lnTo>
                  <a:lnTo>
                    <a:pt x="0" y="0"/>
                  </a:lnTo>
                  <a:close/>
                </a:path>
              </a:pathLst>
            </a:custGeom>
            <a:blipFill rotWithShape="1">
              <a:blip r:embed="rId2">
                <a:alphaModFix/>
              </a:blip>
              <a:stretch>
                <a:fillRect b="0" l="0" r="0" t="0"/>
              </a:stretch>
            </a:blipFill>
            <a:ln>
              <a:noFill/>
            </a:ln>
          </p:spPr>
        </p:sp>
        <p:cxnSp>
          <p:nvCxnSpPr>
            <p:cNvPr id="36" name="Google Shape;36;p7"/>
            <p:cNvCxnSpPr/>
            <p:nvPr/>
          </p:nvCxnSpPr>
          <p:spPr>
            <a:xfrm>
              <a:off x="0" y="831675"/>
              <a:ext cx="25132500" cy="0"/>
            </a:xfrm>
            <a:prstGeom prst="straightConnector1">
              <a:avLst/>
            </a:prstGeom>
            <a:noFill/>
            <a:ln cap="flat" cmpd="sng" w="76200">
              <a:solidFill>
                <a:srgbClr val="A08AF1"/>
              </a:solidFill>
              <a:prstDash val="solid"/>
              <a:round/>
              <a:headEnd len="sm" w="sm" type="none"/>
              <a:tailEnd len="sm" w="sm" type="none"/>
            </a:ln>
          </p:spPr>
        </p:cxnSp>
      </p:grpSp>
      <p:sp>
        <p:nvSpPr>
          <p:cNvPr id="37" name="Google Shape;37;p7"/>
          <p:cNvSpPr/>
          <p:nvPr/>
        </p:nvSpPr>
        <p:spPr>
          <a:xfrm flipH="1">
            <a:off x="776090" y="1362075"/>
            <a:ext cx="4690872" cy="8229600"/>
          </a:xfrm>
          <a:custGeom>
            <a:rect b="b" l="l" r="r" t="t"/>
            <a:pathLst>
              <a:path extrusionOk="0" h="8229600" w="4690872">
                <a:moveTo>
                  <a:pt x="4690872" y="0"/>
                </a:moveTo>
                <a:lnTo>
                  <a:pt x="0" y="0"/>
                </a:lnTo>
                <a:lnTo>
                  <a:pt x="0" y="8229600"/>
                </a:lnTo>
                <a:lnTo>
                  <a:pt x="4690872" y="8229600"/>
                </a:lnTo>
                <a:lnTo>
                  <a:pt x="4690872"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1 1 1">
  <p:cSld name="TITLE_1_1_1_1_1_1">
    <p:bg>
      <p:bgPr>
        <a:gradFill>
          <a:gsLst>
            <a:gs pos="0">
              <a:srgbClr val="32275D"/>
            </a:gs>
            <a:gs pos="100000">
              <a:srgbClr val="000000"/>
            </a:gs>
          </a:gsLst>
          <a:lin ang="5400700" scaled="0"/>
        </a:gradFill>
      </p:bgPr>
    </p:bg>
    <p:spTree>
      <p:nvGrpSpPr>
        <p:cNvPr id="38" name="Shape 38"/>
        <p:cNvGrpSpPr/>
        <p:nvPr/>
      </p:nvGrpSpPr>
      <p:grpSpPr>
        <a:xfrm>
          <a:off x="0" y="0"/>
          <a:ext cx="0" cy="0"/>
          <a:chOff x="0" y="0"/>
          <a:chExt cx="0" cy="0"/>
        </a:xfrm>
      </p:grpSpPr>
      <p:grpSp>
        <p:nvGrpSpPr>
          <p:cNvPr id="39" name="Google Shape;39;p8"/>
          <p:cNvGrpSpPr/>
          <p:nvPr/>
        </p:nvGrpSpPr>
        <p:grpSpPr>
          <a:xfrm>
            <a:off x="-561314" y="385894"/>
            <a:ext cx="18849375" cy="623756"/>
            <a:chOff x="0" y="0"/>
            <a:chExt cx="25132500" cy="831675"/>
          </a:xfrm>
        </p:grpSpPr>
        <p:sp>
          <p:nvSpPr>
            <p:cNvPr id="40" name="Google Shape;40;p8"/>
            <p:cNvSpPr/>
            <p:nvPr/>
          </p:nvSpPr>
          <p:spPr>
            <a:xfrm>
              <a:off x="1382737" y="0"/>
              <a:ext cx="1770334" cy="357286"/>
            </a:xfrm>
            <a:custGeom>
              <a:rect b="b" l="l" r="r" t="t"/>
              <a:pathLst>
                <a:path extrusionOk="0" h="357286" w="1770334">
                  <a:moveTo>
                    <a:pt x="0" y="0"/>
                  </a:moveTo>
                  <a:lnTo>
                    <a:pt x="1770334" y="0"/>
                  </a:lnTo>
                  <a:lnTo>
                    <a:pt x="1770334" y="357286"/>
                  </a:lnTo>
                  <a:lnTo>
                    <a:pt x="0" y="357286"/>
                  </a:lnTo>
                  <a:lnTo>
                    <a:pt x="0" y="0"/>
                  </a:lnTo>
                  <a:close/>
                </a:path>
              </a:pathLst>
            </a:custGeom>
            <a:blipFill rotWithShape="1">
              <a:blip r:embed="rId2">
                <a:alphaModFix/>
              </a:blip>
              <a:stretch>
                <a:fillRect b="0" l="0" r="0" t="0"/>
              </a:stretch>
            </a:blipFill>
            <a:ln>
              <a:noFill/>
            </a:ln>
          </p:spPr>
        </p:sp>
        <p:cxnSp>
          <p:nvCxnSpPr>
            <p:cNvPr id="41" name="Google Shape;41;p8"/>
            <p:cNvCxnSpPr/>
            <p:nvPr/>
          </p:nvCxnSpPr>
          <p:spPr>
            <a:xfrm>
              <a:off x="0" y="831675"/>
              <a:ext cx="25132500" cy="0"/>
            </a:xfrm>
            <a:prstGeom prst="straightConnector1">
              <a:avLst/>
            </a:prstGeom>
            <a:noFill/>
            <a:ln cap="flat" cmpd="sng" w="76200">
              <a:solidFill>
                <a:srgbClr val="A08AF1"/>
              </a:solidFill>
              <a:prstDash val="solid"/>
              <a:round/>
              <a:headEnd len="sm" w="sm" type="none"/>
              <a:tailEnd len="sm" w="sm" type="none"/>
            </a:ln>
          </p:spPr>
        </p:cxnSp>
      </p:grpSp>
      <p:sp>
        <p:nvSpPr>
          <p:cNvPr id="42" name="Google Shape;42;p8"/>
          <p:cNvSpPr/>
          <p:nvPr/>
        </p:nvSpPr>
        <p:spPr>
          <a:xfrm>
            <a:off x="7613561" y="1452336"/>
            <a:ext cx="10674439" cy="8834664"/>
          </a:xfrm>
          <a:custGeom>
            <a:rect b="b" l="l" r="r" t="t"/>
            <a:pathLst>
              <a:path extrusionOk="0" h="8834664" w="10674439">
                <a:moveTo>
                  <a:pt x="0" y="0"/>
                </a:moveTo>
                <a:lnTo>
                  <a:pt x="10674439" y="0"/>
                </a:lnTo>
                <a:lnTo>
                  <a:pt x="10674439" y="8834664"/>
                </a:lnTo>
                <a:lnTo>
                  <a:pt x="0" y="8834664"/>
                </a:lnTo>
                <a:lnTo>
                  <a:pt x="0" y="0"/>
                </a:lnTo>
                <a:close/>
              </a:path>
            </a:pathLst>
          </a:custGeom>
          <a:blipFill rotWithShape="1">
            <a:blip r:embed="rId3">
              <a:alphaModFix/>
            </a:blip>
            <a:stretch>
              <a:fillRect b="-17519" l="0" r="-22339"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1 1 1 1">
  <p:cSld name="TITLE_1_1_1_1_1_1_1">
    <p:bg>
      <p:bgPr>
        <a:gradFill>
          <a:gsLst>
            <a:gs pos="0">
              <a:srgbClr val="32275D"/>
            </a:gs>
            <a:gs pos="100000">
              <a:srgbClr val="000000"/>
            </a:gs>
          </a:gsLst>
          <a:lin ang="5400700" scaled="0"/>
        </a:gradFill>
      </p:bgPr>
    </p:bg>
    <p:spTree>
      <p:nvGrpSpPr>
        <p:cNvPr id="43" name="Shape 43"/>
        <p:cNvGrpSpPr/>
        <p:nvPr/>
      </p:nvGrpSpPr>
      <p:grpSpPr>
        <a:xfrm>
          <a:off x="0" y="0"/>
          <a:ext cx="0" cy="0"/>
          <a:chOff x="0" y="0"/>
          <a:chExt cx="0" cy="0"/>
        </a:xfrm>
      </p:grpSpPr>
      <p:grpSp>
        <p:nvGrpSpPr>
          <p:cNvPr id="44" name="Google Shape;44;p9"/>
          <p:cNvGrpSpPr/>
          <p:nvPr/>
        </p:nvGrpSpPr>
        <p:grpSpPr>
          <a:xfrm>
            <a:off x="-561314" y="385894"/>
            <a:ext cx="18849375" cy="623756"/>
            <a:chOff x="0" y="0"/>
            <a:chExt cx="25132500" cy="831675"/>
          </a:xfrm>
        </p:grpSpPr>
        <p:sp>
          <p:nvSpPr>
            <p:cNvPr id="45" name="Google Shape;45;p9"/>
            <p:cNvSpPr/>
            <p:nvPr/>
          </p:nvSpPr>
          <p:spPr>
            <a:xfrm>
              <a:off x="1382737" y="0"/>
              <a:ext cx="1770334" cy="357286"/>
            </a:xfrm>
            <a:custGeom>
              <a:rect b="b" l="l" r="r" t="t"/>
              <a:pathLst>
                <a:path extrusionOk="0" h="357286" w="1770334">
                  <a:moveTo>
                    <a:pt x="0" y="0"/>
                  </a:moveTo>
                  <a:lnTo>
                    <a:pt x="1770334" y="0"/>
                  </a:lnTo>
                  <a:lnTo>
                    <a:pt x="1770334" y="357286"/>
                  </a:lnTo>
                  <a:lnTo>
                    <a:pt x="0" y="357286"/>
                  </a:lnTo>
                  <a:lnTo>
                    <a:pt x="0" y="0"/>
                  </a:lnTo>
                  <a:close/>
                </a:path>
              </a:pathLst>
            </a:custGeom>
            <a:blipFill rotWithShape="1">
              <a:blip r:embed="rId2">
                <a:alphaModFix/>
              </a:blip>
              <a:stretch>
                <a:fillRect b="0" l="0" r="0" t="0"/>
              </a:stretch>
            </a:blipFill>
            <a:ln>
              <a:noFill/>
            </a:ln>
          </p:spPr>
        </p:sp>
        <p:cxnSp>
          <p:nvCxnSpPr>
            <p:cNvPr id="46" name="Google Shape;46;p9"/>
            <p:cNvCxnSpPr/>
            <p:nvPr/>
          </p:nvCxnSpPr>
          <p:spPr>
            <a:xfrm>
              <a:off x="0" y="831675"/>
              <a:ext cx="25132500" cy="0"/>
            </a:xfrm>
            <a:prstGeom prst="straightConnector1">
              <a:avLst/>
            </a:prstGeom>
            <a:noFill/>
            <a:ln cap="flat" cmpd="sng" w="76200">
              <a:solidFill>
                <a:srgbClr val="A08AF1"/>
              </a:solidFill>
              <a:prstDash val="solid"/>
              <a:round/>
              <a:headEnd len="sm" w="sm" type="none"/>
              <a:tailEnd len="sm" w="sm" type="none"/>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1 1 1 2">
  <p:cSld name="TITLE_1_1_1_1_1_1_2">
    <p:bg>
      <p:bgPr>
        <a:gradFill>
          <a:gsLst>
            <a:gs pos="0">
              <a:srgbClr val="32275D"/>
            </a:gs>
            <a:gs pos="100000">
              <a:srgbClr val="000000"/>
            </a:gs>
          </a:gsLst>
          <a:lin ang="5400700" scaled="0"/>
        </a:gradFill>
      </p:bgPr>
    </p:bg>
    <p:spTree>
      <p:nvGrpSpPr>
        <p:cNvPr id="47" name="Shape 47"/>
        <p:cNvGrpSpPr/>
        <p:nvPr/>
      </p:nvGrpSpPr>
      <p:grpSpPr>
        <a:xfrm>
          <a:off x="0" y="0"/>
          <a:ext cx="0" cy="0"/>
          <a:chOff x="0" y="0"/>
          <a:chExt cx="0" cy="0"/>
        </a:xfrm>
      </p:grpSpPr>
      <p:grpSp>
        <p:nvGrpSpPr>
          <p:cNvPr id="48" name="Google Shape;48;p10"/>
          <p:cNvGrpSpPr/>
          <p:nvPr/>
        </p:nvGrpSpPr>
        <p:grpSpPr>
          <a:xfrm>
            <a:off x="-561314" y="385894"/>
            <a:ext cx="18849375" cy="623756"/>
            <a:chOff x="0" y="0"/>
            <a:chExt cx="25132500" cy="831675"/>
          </a:xfrm>
        </p:grpSpPr>
        <p:sp>
          <p:nvSpPr>
            <p:cNvPr id="49" name="Google Shape;49;p10"/>
            <p:cNvSpPr/>
            <p:nvPr/>
          </p:nvSpPr>
          <p:spPr>
            <a:xfrm>
              <a:off x="1382737" y="0"/>
              <a:ext cx="1770334" cy="357286"/>
            </a:xfrm>
            <a:custGeom>
              <a:rect b="b" l="l" r="r" t="t"/>
              <a:pathLst>
                <a:path extrusionOk="0" h="357286" w="1770334">
                  <a:moveTo>
                    <a:pt x="0" y="0"/>
                  </a:moveTo>
                  <a:lnTo>
                    <a:pt x="1770334" y="0"/>
                  </a:lnTo>
                  <a:lnTo>
                    <a:pt x="1770334" y="357286"/>
                  </a:lnTo>
                  <a:lnTo>
                    <a:pt x="0" y="357286"/>
                  </a:lnTo>
                  <a:lnTo>
                    <a:pt x="0" y="0"/>
                  </a:lnTo>
                  <a:close/>
                </a:path>
              </a:pathLst>
            </a:custGeom>
            <a:blipFill rotWithShape="1">
              <a:blip r:embed="rId2">
                <a:alphaModFix/>
              </a:blip>
              <a:stretch>
                <a:fillRect b="0" l="0" r="0" t="0"/>
              </a:stretch>
            </a:blipFill>
            <a:ln>
              <a:noFill/>
            </a:ln>
          </p:spPr>
        </p:sp>
        <p:cxnSp>
          <p:nvCxnSpPr>
            <p:cNvPr id="50" name="Google Shape;50;p10"/>
            <p:cNvCxnSpPr/>
            <p:nvPr/>
          </p:nvCxnSpPr>
          <p:spPr>
            <a:xfrm>
              <a:off x="0" y="831675"/>
              <a:ext cx="25132500" cy="0"/>
            </a:xfrm>
            <a:prstGeom prst="straightConnector1">
              <a:avLst/>
            </a:prstGeom>
            <a:noFill/>
            <a:ln cap="flat" cmpd="sng" w="76200">
              <a:solidFill>
                <a:srgbClr val="A08AF1"/>
              </a:solidFill>
              <a:prstDash val="solid"/>
              <a:round/>
              <a:headEnd len="sm" w="sm" type="none"/>
              <a:tailEnd len="sm" w="sm" type="none"/>
            </a:ln>
          </p:spPr>
        </p:cxn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1.jpg"/><Relationship Id="rId4" Type="http://schemas.openxmlformats.org/officeDocument/2006/relationships/image" Target="../media/image57.jpg"/><Relationship Id="rId5" Type="http://schemas.openxmlformats.org/officeDocument/2006/relationships/image" Target="../media/image56.jpg"/><Relationship Id="rId6" Type="http://schemas.openxmlformats.org/officeDocument/2006/relationships/image" Target="../media/image54.jpg"/><Relationship Id="rId7" Type="http://schemas.openxmlformats.org/officeDocument/2006/relationships/image" Target="../media/image53.jpg"/><Relationship Id="rId8"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9.png"/></Relationships>
</file>

<file path=ppt/slides/_rels/slide14.xml.rels><?xml version="1.0" encoding="UTF-8" standalone="yes"?><Relationships xmlns="http://schemas.openxmlformats.org/package/2006/relationships"><Relationship Id="rId40" Type="http://schemas.openxmlformats.org/officeDocument/2006/relationships/image" Target="../media/image44.png"/><Relationship Id="rId20" Type="http://schemas.openxmlformats.org/officeDocument/2006/relationships/image" Target="../media/image19.png"/><Relationship Id="rId41" Type="http://schemas.openxmlformats.org/officeDocument/2006/relationships/image" Target="../media/image43.png"/><Relationship Id="rId22" Type="http://schemas.openxmlformats.org/officeDocument/2006/relationships/image" Target="../media/image26.png"/><Relationship Id="rId21" Type="http://schemas.openxmlformats.org/officeDocument/2006/relationships/image" Target="../media/image48.png"/><Relationship Id="rId24" Type="http://schemas.openxmlformats.org/officeDocument/2006/relationships/image" Target="../media/image37.png"/><Relationship Id="rId23"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7.png"/><Relationship Id="rId9" Type="http://schemas.openxmlformats.org/officeDocument/2006/relationships/image" Target="../media/image20.png"/><Relationship Id="rId26" Type="http://schemas.openxmlformats.org/officeDocument/2006/relationships/image" Target="../media/image31.png"/><Relationship Id="rId25" Type="http://schemas.openxmlformats.org/officeDocument/2006/relationships/image" Target="../media/image29.png"/><Relationship Id="rId28" Type="http://schemas.openxmlformats.org/officeDocument/2006/relationships/image" Target="../media/image30.png"/><Relationship Id="rId27" Type="http://schemas.openxmlformats.org/officeDocument/2006/relationships/image" Target="../media/image27.png"/><Relationship Id="rId5" Type="http://schemas.openxmlformats.org/officeDocument/2006/relationships/image" Target="../media/image36.png"/><Relationship Id="rId6" Type="http://schemas.openxmlformats.org/officeDocument/2006/relationships/image" Target="../media/image12.png"/><Relationship Id="rId29" Type="http://schemas.openxmlformats.org/officeDocument/2006/relationships/image" Target="../media/image32.png"/><Relationship Id="rId7" Type="http://schemas.openxmlformats.org/officeDocument/2006/relationships/image" Target="../media/image13.png"/><Relationship Id="rId8" Type="http://schemas.openxmlformats.org/officeDocument/2006/relationships/image" Target="../media/image11.png"/><Relationship Id="rId31" Type="http://schemas.openxmlformats.org/officeDocument/2006/relationships/image" Target="../media/image35.png"/><Relationship Id="rId30" Type="http://schemas.openxmlformats.org/officeDocument/2006/relationships/image" Target="../media/image38.png"/><Relationship Id="rId11" Type="http://schemas.openxmlformats.org/officeDocument/2006/relationships/image" Target="../media/image14.png"/><Relationship Id="rId33" Type="http://schemas.openxmlformats.org/officeDocument/2006/relationships/image" Target="../media/image45.png"/><Relationship Id="rId10" Type="http://schemas.openxmlformats.org/officeDocument/2006/relationships/image" Target="../media/image22.png"/><Relationship Id="rId32" Type="http://schemas.openxmlformats.org/officeDocument/2006/relationships/image" Target="../media/image42.png"/><Relationship Id="rId13" Type="http://schemas.openxmlformats.org/officeDocument/2006/relationships/image" Target="../media/image15.png"/><Relationship Id="rId35" Type="http://schemas.openxmlformats.org/officeDocument/2006/relationships/image" Target="../media/image34.png"/><Relationship Id="rId12" Type="http://schemas.openxmlformats.org/officeDocument/2006/relationships/image" Target="../media/image33.png"/><Relationship Id="rId34" Type="http://schemas.openxmlformats.org/officeDocument/2006/relationships/image" Target="../media/image50.png"/><Relationship Id="rId15" Type="http://schemas.openxmlformats.org/officeDocument/2006/relationships/image" Target="../media/image24.png"/><Relationship Id="rId37" Type="http://schemas.openxmlformats.org/officeDocument/2006/relationships/image" Target="../media/image40.png"/><Relationship Id="rId14" Type="http://schemas.openxmlformats.org/officeDocument/2006/relationships/image" Target="../media/image16.png"/><Relationship Id="rId36" Type="http://schemas.openxmlformats.org/officeDocument/2006/relationships/image" Target="../media/image41.png"/><Relationship Id="rId17" Type="http://schemas.openxmlformats.org/officeDocument/2006/relationships/image" Target="../media/image23.png"/><Relationship Id="rId39" Type="http://schemas.openxmlformats.org/officeDocument/2006/relationships/image" Target="../media/image47.png"/><Relationship Id="rId16" Type="http://schemas.openxmlformats.org/officeDocument/2006/relationships/image" Target="../media/image25.png"/><Relationship Id="rId38" Type="http://schemas.openxmlformats.org/officeDocument/2006/relationships/image" Target="../media/image52.png"/><Relationship Id="rId19" Type="http://schemas.openxmlformats.org/officeDocument/2006/relationships/image" Target="../media/image17.png"/><Relationship Id="rId18"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5.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2275D"/>
            </a:gs>
            <a:gs pos="100000">
              <a:srgbClr val="000000"/>
            </a:gs>
          </a:gsLst>
          <a:lin ang="5400000" scaled="0"/>
        </a:gradFill>
      </p:bgPr>
    </p:bg>
    <p:spTree>
      <p:nvGrpSpPr>
        <p:cNvPr id="54" name="Shape 54"/>
        <p:cNvGrpSpPr/>
        <p:nvPr/>
      </p:nvGrpSpPr>
      <p:grpSpPr>
        <a:xfrm>
          <a:off x="0" y="0"/>
          <a:ext cx="0" cy="0"/>
          <a:chOff x="0" y="0"/>
          <a:chExt cx="0" cy="0"/>
        </a:xfrm>
      </p:grpSpPr>
      <p:pic>
        <p:nvPicPr>
          <p:cNvPr id="55" name="Google Shape;55;p11"/>
          <p:cNvPicPr preferRelativeResize="0"/>
          <p:nvPr/>
        </p:nvPicPr>
        <p:blipFill>
          <a:blip r:embed="rId3">
            <a:alphaModFix/>
          </a:blip>
          <a:stretch>
            <a:fillRect/>
          </a:stretch>
        </p:blipFill>
        <p:spPr>
          <a:xfrm>
            <a:off x="-350925" y="58043"/>
            <a:ext cx="18288000" cy="10170914"/>
          </a:xfrm>
          <a:prstGeom prst="rect">
            <a:avLst/>
          </a:prstGeom>
          <a:noFill/>
          <a:ln>
            <a:noFill/>
          </a:ln>
        </p:spPr>
      </p:pic>
      <p:pic>
        <p:nvPicPr>
          <p:cNvPr id="56" name="Google Shape;56;p11"/>
          <p:cNvPicPr preferRelativeResize="0"/>
          <p:nvPr/>
        </p:nvPicPr>
        <p:blipFill>
          <a:blip r:embed="rId4">
            <a:alphaModFix/>
          </a:blip>
          <a:stretch>
            <a:fillRect/>
          </a:stretch>
        </p:blipFill>
        <p:spPr>
          <a:xfrm>
            <a:off x="1538400" y="716086"/>
            <a:ext cx="15211197" cy="9573864"/>
          </a:xfrm>
          <a:prstGeom prst="rect">
            <a:avLst/>
          </a:prstGeom>
          <a:noFill/>
          <a:ln>
            <a:noFill/>
          </a:ln>
        </p:spPr>
      </p:pic>
      <p:sp>
        <p:nvSpPr>
          <p:cNvPr id="57" name="Google Shape;57;p11"/>
          <p:cNvSpPr txBox="1"/>
          <p:nvPr/>
        </p:nvSpPr>
        <p:spPr>
          <a:xfrm>
            <a:off x="2667118" y="4070367"/>
            <a:ext cx="12953700" cy="32721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1" i="0" lang="en-US" sz="21258" u="none" cap="none" strike="noStrike">
                <a:solidFill>
                  <a:srgbClr val="B4B9FF"/>
                </a:solidFill>
                <a:latin typeface="Poppins"/>
                <a:ea typeface="Poppins"/>
                <a:cs typeface="Poppins"/>
                <a:sym typeface="Poppins"/>
              </a:rPr>
              <a:t>BULLYING</a:t>
            </a:r>
            <a:endParaRPr/>
          </a:p>
        </p:txBody>
      </p:sp>
      <p:grpSp>
        <p:nvGrpSpPr>
          <p:cNvPr id="58" name="Google Shape;58;p11"/>
          <p:cNvGrpSpPr/>
          <p:nvPr/>
        </p:nvGrpSpPr>
        <p:grpSpPr>
          <a:xfrm>
            <a:off x="916480" y="1928967"/>
            <a:ext cx="3110255" cy="3206499"/>
            <a:chOff x="-34580" y="-132889"/>
            <a:chExt cx="4147007" cy="4275332"/>
          </a:xfrm>
        </p:grpSpPr>
        <p:grpSp>
          <p:nvGrpSpPr>
            <p:cNvPr id="59" name="Google Shape;59;p11"/>
            <p:cNvGrpSpPr/>
            <p:nvPr/>
          </p:nvGrpSpPr>
          <p:grpSpPr>
            <a:xfrm rot="-875153">
              <a:off x="357281" y="233515"/>
              <a:ext cx="3363284" cy="3542524"/>
              <a:chOff x="0" y="-38100"/>
              <a:chExt cx="933189" cy="982922"/>
            </a:xfrm>
          </p:grpSpPr>
          <p:sp>
            <p:nvSpPr>
              <p:cNvPr id="60" name="Google Shape;60;p11"/>
              <p:cNvSpPr/>
              <p:nvPr/>
            </p:nvSpPr>
            <p:spPr>
              <a:xfrm>
                <a:off x="0" y="0"/>
                <a:ext cx="933189" cy="944822"/>
              </a:xfrm>
              <a:custGeom>
                <a:rect b="b" l="l" r="r" t="t"/>
                <a:pathLst>
                  <a:path extrusionOk="0" h="944822" w="933189">
                    <a:moveTo>
                      <a:pt x="79937" y="0"/>
                    </a:moveTo>
                    <a:lnTo>
                      <a:pt x="853252" y="0"/>
                    </a:lnTo>
                    <a:cubicBezTo>
                      <a:pt x="874453" y="0"/>
                      <a:pt x="894785" y="8422"/>
                      <a:pt x="909776" y="23413"/>
                    </a:cubicBezTo>
                    <a:cubicBezTo>
                      <a:pt x="924767" y="38404"/>
                      <a:pt x="933189" y="58737"/>
                      <a:pt x="933189" y="79937"/>
                    </a:cubicBezTo>
                    <a:lnTo>
                      <a:pt x="933189" y="864885"/>
                    </a:lnTo>
                    <a:cubicBezTo>
                      <a:pt x="933189" y="886086"/>
                      <a:pt x="924767" y="906418"/>
                      <a:pt x="909776" y="921409"/>
                    </a:cubicBezTo>
                    <a:cubicBezTo>
                      <a:pt x="894785" y="936400"/>
                      <a:pt x="874453" y="944822"/>
                      <a:pt x="853252" y="944822"/>
                    </a:cubicBezTo>
                    <a:lnTo>
                      <a:pt x="79937" y="944822"/>
                    </a:lnTo>
                    <a:cubicBezTo>
                      <a:pt x="35789" y="944822"/>
                      <a:pt x="0" y="909033"/>
                      <a:pt x="0" y="864885"/>
                    </a:cubicBezTo>
                    <a:lnTo>
                      <a:pt x="0" y="79937"/>
                    </a:lnTo>
                    <a:cubicBezTo>
                      <a:pt x="0" y="35789"/>
                      <a:pt x="35789" y="0"/>
                      <a:pt x="7993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1"/>
              <p:cNvSpPr txBox="1"/>
              <p:nvPr/>
            </p:nvSpPr>
            <p:spPr>
              <a:xfrm>
                <a:off x="0" y="-38100"/>
                <a:ext cx="933189" cy="982922"/>
              </a:xfrm>
              <a:prstGeom prst="rect">
                <a:avLst/>
              </a:prstGeom>
              <a:noFill/>
              <a:ln>
                <a:noFill/>
              </a:ln>
            </p:spPr>
            <p:txBody>
              <a:bodyPr anchorCtr="0" anchor="ctr" bIns="28450" lIns="28450" spcFirstLastPara="1" rIns="28450" wrap="square" tIns="284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 name="Google Shape;62;p11"/>
            <p:cNvGrpSpPr/>
            <p:nvPr/>
          </p:nvGrpSpPr>
          <p:grpSpPr>
            <a:xfrm rot="-875153">
              <a:off x="395398" y="246386"/>
              <a:ext cx="3052204" cy="3162160"/>
              <a:chOff x="0" y="-38100"/>
              <a:chExt cx="846876" cy="877385"/>
            </a:xfrm>
          </p:grpSpPr>
          <p:sp>
            <p:nvSpPr>
              <p:cNvPr id="63" name="Google Shape;63;p11"/>
              <p:cNvSpPr/>
              <p:nvPr/>
            </p:nvSpPr>
            <p:spPr>
              <a:xfrm>
                <a:off x="0" y="0"/>
                <a:ext cx="846876" cy="839285"/>
              </a:xfrm>
              <a:custGeom>
                <a:rect b="b" l="l" r="r" t="t"/>
                <a:pathLst>
                  <a:path extrusionOk="0" h="839285" w="846876">
                    <a:moveTo>
                      <a:pt x="88085" y="0"/>
                    </a:moveTo>
                    <a:lnTo>
                      <a:pt x="758792" y="0"/>
                    </a:lnTo>
                    <a:cubicBezTo>
                      <a:pt x="807439" y="0"/>
                      <a:pt x="846876" y="39437"/>
                      <a:pt x="846876" y="88085"/>
                    </a:cubicBezTo>
                    <a:lnTo>
                      <a:pt x="846876" y="751200"/>
                    </a:lnTo>
                    <a:cubicBezTo>
                      <a:pt x="846876" y="774562"/>
                      <a:pt x="837596" y="796967"/>
                      <a:pt x="821077" y="813486"/>
                    </a:cubicBezTo>
                    <a:cubicBezTo>
                      <a:pt x="804558" y="830005"/>
                      <a:pt x="782153" y="839285"/>
                      <a:pt x="758792" y="839285"/>
                    </a:cubicBezTo>
                    <a:lnTo>
                      <a:pt x="88085" y="839285"/>
                    </a:lnTo>
                    <a:cubicBezTo>
                      <a:pt x="64723" y="839285"/>
                      <a:pt x="42318" y="830005"/>
                      <a:pt x="25799" y="813486"/>
                    </a:cubicBezTo>
                    <a:cubicBezTo>
                      <a:pt x="9280" y="796967"/>
                      <a:pt x="0" y="774562"/>
                      <a:pt x="0" y="751200"/>
                    </a:cubicBezTo>
                    <a:lnTo>
                      <a:pt x="0" y="88085"/>
                    </a:lnTo>
                    <a:cubicBezTo>
                      <a:pt x="0" y="39437"/>
                      <a:pt x="39437" y="0"/>
                      <a:pt x="88085" y="0"/>
                    </a:cubicBezTo>
                    <a:close/>
                  </a:path>
                </a:pathLst>
              </a:custGeom>
              <a:solidFill>
                <a:srgbClr val="513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1"/>
              <p:cNvSpPr txBox="1"/>
              <p:nvPr/>
            </p:nvSpPr>
            <p:spPr>
              <a:xfrm>
                <a:off x="0" y="-38100"/>
                <a:ext cx="846876" cy="877385"/>
              </a:xfrm>
              <a:prstGeom prst="rect">
                <a:avLst/>
              </a:prstGeom>
              <a:noFill/>
              <a:ln>
                <a:noFill/>
              </a:ln>
            </p:spPr>
            <p:txBody>
              <a:bodyPr anchorCtr="0" anchor="ctr" bIns="28450" lIns="28450" spcFirstLastPara="1" rIns="28450" wrap="square" tIns="284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 name="Google Shape;65;p11"/>
            <p:cNvSpPr txBox="1"/>
            <p:nvPr/>
          </p:nvSpPr>
          <p:spPr>
            <a:xfrm rot="-875218">
              <a:off x="1125830" y="575714"/>
              <a:ext cx="1514002" cy="256544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12501" u="none" cap="none" strike="noStrike">
                  <a:solidFill>
                    <a:srgbClr val="DBE8FF"/>
                  </a:solidFill>
                  <a:latin typeface="Bungee"/>
                  <a:ea typeface="Bungee"/>
                  <a:cs typeface="Bungee"/>
                  <a:sym typeface="Bungee"/>
                </a:rPr>
                <a:t>C</a:t>
              </a:r>
              <a:endParaRPr/>
            </a:p>
          </p:txBody>
        </p:sp>
      </p:grpSp>
      <p:grpSp>
        <p:nvGrpSpPr>
          <p:cNvPr id="66" name="Google Shape;66;p11"/>
          <p:cNvGrpSpPr/>
          <p:nvPr/>
        </p:nvGrpSpPr>
        <p:grpSpPr>
          <a:xfrm>
            <a:off x="4551884" y="2197990"/>
            <a:ext cx="2522463" cy="2665132"/>
            <a:chOff x="0" y="-137315"/>
            <a:chExt cx="3363284" cy="3553509"/>
          </a:xfrm>
        </p:grpSpPr>
        <p:grpSp>
          <p:nvGrpSpPr>
            <p:cNvPr id="67" name="Google Shape;67;p11"/>
            <p:cNvGrpSpPr/>
            <p:nvPr/>
          </p:nvGrpSpPr>
          <p:grpSpPr>
            <a:xfrm>
              <a:off x="0" y="-126330"/>
              <a:ext cx="3363284" cy="3542524"/>
              <a:chOff x="0" y="-38100"/>
              <a:chExt cx="933189" cy="982922"/>
            </a:xfrm>
          </p:grpSpPr>
          <p:sp>
            <p:nvSpPr>
              <p:cNvPr id="68" name="Google Shape;68;p11"/>
              <p:cNvSpPr/>
              <p:nvPr/>
            </p:nvSpPr>
            <p:spPr>
              <a:xfrm>
                <a:off x="0" y="0"/>
                <a:ext cx="933189" cy="944822"/>
              </a:xfrm>
              <a:custGeom>
                <a:rect b="b" l="l" r="r" t="t"/>
                <a:pathLst>
                  <a:path extrusionOk="0" h="944822" w="933189">
                    <a:moveTo>
                      <a:pt x="79937" y="0"/>
                    </a:moveTo>
                    <a:lnTo>
                      <a:pt x="853252" y="0"/>
                    </a:lnTo>
                    <a:cubicBezTo>
                      <a:pt x="874453" y="0"/>
                      <a:pt x="894785" y="8422"/>
                      <a:pt x="909776" y="23413"/>
                    </a:cubicBezTo>
                    <a:cubicBezTo>
                      <a:pt x="924767" y="38404"/>
                      <a:pt x="933189" y="58737"/>
                      <a:pt x="933189" y="79937"/>
                    </a:cubicBezTo>
                    <a:lnTo>
                      <a:pt x="933189" y="864885"/>
                    </a:lnTo>
                    <a:cubicBezTo>
                      <a:pt x="933189" y="886086"/>
                      <a:pt x="924767" y="906418"/>
                      <a:pt x="909776" y="921409"/>
                    </a:cubicBezTo>
                    <a:cubicBezTo>
                      <a:pt x="894785" y="936400"/>
                      <a:pt x="874453" y="944822"/>
                      <a:pt x="853252" y="944822"/>
                    </a:cubicBezTo>
                    <a:lnTo>
                      <a:pt x="79937" y="944822"/>
                    </a:lnTo>
                    <a:cubicBezTo>
                      <a:pt x="35789" y="944822"/>
                      <a:pt x="0" y="909033"/>
                      <a:pt x="0" y="864885"/>
                    </a:cubicBezTo>
                    <a:lnTo>
                      <a:pt x="0" y="79937"/>
                    </a:lnTo>
                    <a:cubicBezTo>
                      <a:pt x="0" y="35789"/>
                      <a:pt x="35789" y="0"/>
                      <a:pt x="7993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1"/>
              <p:cNvSpPr txBox="1"/>
              <p:nvPr/>
            </p:nvSpPr>
            <p:spPr>
              <a:xfrm>
                <a:off x="0" y="-38100"/>
                <a:ext cx="933189" cy="982922"/>
              </a:xfrm>
              <a:prstGeom prst="rect">
                <a:avLst/>
              </a:prstGeom>
              <a:noFill/>
              <a:ln>
                <a:noFill/>
              </a:ln>
            </p:spPr>
            <p:txBody>
              <a:bodyPr anchorCtr="0" anchor="ctr" bIns="28450" lIns="28450" spcFirstLastPara="1" rIns="28450" wrap="square" tIns="284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 name="Google Shape;70;p11"/>
            <p:cNvGrpSpPr/>
            <p:nvPr/>
          </p:nvGrpSpPr>
          <p:grpSpPr>
            <a:xfrm>
              <a:off x="92825" y="-137315"/>
              <a:ext cx="3052204" cy="3162160"/>
              <a:chOff x="0" y="-38100"/>
              <a:chExt cx="846876" cy="877385"/>
            </a:xfrm>
          </p:grpSpPr>
          <p:sp>
            <p:nvSpPr>
              <p:cNvPr id="71" name="Google Shape;71;p11"/>
              <p:cNvSpPr/>
              <p:nvPr/>
            </p:nvSpPr>
            <p:spPr>
              <a:xfrm>
                <a:off x="0" y="0"/>
                <a:ext cx="846876" cy="839285"/>
              </a:xfrm>
              <a:custGeom>
                <a:rect b="b" l="l" r="r" t="t"/>
                <a:pathLst>
                  <a:path extrusionOk="0" h="839285" w="846876">
                    <a:moveTo>
                      <a:pt x="88085" y="0"/>
                    </a:moveTo>
                    <a:lnTo>
                      <a:pt x="758792" y="0"/>
                    </a:lnTo>
                    <a:cubicBezTo>
                      <a:pt x="807439" y="0"/>
                      <a:pt x="846876" y="39437"/>
                      <a:pt x="846876" y="88085"/>
                    </a:cubicBezTo>
                    <a:lnTo>
                      <a:pt x="846876" y="751200"/>
                    </a:lnTo>
                    <a:cubicBezTo>
                      <a:pt x="846876" y="774562"/>
                      <a:pt x="837596" y="796967"/>
                      <a:pt x="821077" y="813486"/>
                    </a:cubicBezTo>
                    <a:cubicBezTo>
                      <a:pt x="804558" y="830005"/>
                      <a:pt x="782153" y="839285"/>
                      <a:pt x="758792" y="839285"/>
                    </a:cubicBezTo>
                    <a:lnTo>
                      <a:pt x="88085" y="839285"/>
                    </a:lnTo>
                    <a:cubicBezTo>
                      <a:pt x="64723" y="839285"/>
                      <a:pt x="42318" y="830005"/>
                      <a:pt x="25799" y="813486"/>
                    </a:cubicBezTo>
                    <a:cubicBezTo>
                      <a:pt x="9280" y="796967"/>
                      <a:pt x="0" y="774562"/>
                      <a:pt x="0" y="751200"/>
                    </a:cubicBezTo>
                    <a:lnTo>
                      <a:pt x="0" y="88085"/>
                    </a:lnTo>
                    <a:cubicBezTo>
                      <a:pt x="0" y="39437"/>
                      <a:pt x="39437" y="0"/>
                      <a:pt x="88085" y="0"/>
                    </a:cubicBezTo>
                    <a:close/>
                  </a:path>
                </a:pathLst>
              </a:custGeom>
              <a:solidFill>
                <a:srgbClr val="513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txBox="1"/>
              <p:nvPr/>
            </p:nvSpPr>
            <p:spPr>
              <a:xfrm>
                <a:off x="0" y="-38100"/>
                <a:ext cx="846876" cy="877385"/>
              </a:xfrm>
              <a:prstGeom prst="rect">
                <a:avLst/>
              </a:prstGeom>
              <a:noFill/>
              <a:ln>
                <a:noFill/>
              </a:ln>
            </p:spPr>
            <p:txBody>
              <a:bodyPr anchorCtr="0" anchor="ctr" bIns="28450" lIns="28450" spcFirstLastPara="1" rIns="28450" wrap="square" tIns="284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3" name="Google Shape;73;p11"/>
            <p:cNvSpPr txBox="1"/>
            <p:nvPr/>
          </p:nvSpPr>
          <p:spPr>
            <a:xfrm>
              <a:off x="857788" y="244739"/>
              <a:ext cx="1514100" cy="25656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12501" u="none" cap="none" strike="noStrike">
                  <a:solidFill>
                    <a:srgbClr val="DBE8FF"/>
                  </a:solidFill>
                  <a:latin typeface="Bungee"/>
                  <a:ea typeface="Bungee"/>
                  <a:cs typeface="Bungee"/>
                  <a:sym typeface="Bungee"/>
                </a:rPr>
                <a:t>Y</a:t>
              </a:r>
              <a:endParaRPr/>
            </a:p>
          </p:txBody>
        </p:sp>
      </p:grpSp>
      <p:grpSp>
        <p:nvGrpSpPr>
          <p:cNvPr id="74" name="Google Shape;74;p11"/>
          <p:cNvGrpSpPr/>
          <p:nvPr/>
        </p:nvGrpSpPr>
        <p:grpSpPr>
          <a:xfrm>
            <a:off x="7640680" y="1744212"/>
            <a:ext cx="2909934" cy="3021479"/>
            <a:chOff x="0" y="-135596"/>
            <a:chExt cx="3879911" cy="4028639"/>
          </a:xfrm>
        </p:grpSpPr>
        <p:grpSp>
          <p:nvGrpSpPr>
            <p:cNvPr id="75" name="Google Shape;75;p11"/>
            <p:cNvGrpSpPr/>
            <p:nvPr/>
          </p:nvGrpSpPr>
          <p:grpSpPr>
            <a:xfrm rot="544470">
              <a:off x="258314" y="107461"/>
              <a:ext cx="3363284" cy="3542524"/>
              <a:chOff x="0" y="-38100"/>
              <a:chExt cx="933189" cy="982922"/>
            </a:xfrm>
          </p:grpSpPr>
          <p:sp>
            <p:nvSpPr>
              <p:cNvPr id="76" name="Google Shape;76;p11"/>
              <p:cNvSpPr/>
              <p:nvPr/>
            </p:nvSpPr>
            <p:spPr>
              <a:xfrm>
                <a:off x="0" y="0"/>
                <a:ext cx="933189" cy="944822"/>
              </a:xfrm>
              <a:custGeom>
                <a:rect b="b" l="l" r="r" t="t"/>
                <a:pathLst>
                  <a:path extrusionOk="0" h="944822" w="933189">
                    <a:moveTo>
                      <a:pt x="79937" y="0"/>
                    </a:moveTo>
                    <a:lnTo>
                      <a:pt x="853252" y="0"/>
                    </a:lnTo>
                    <a:cubicBezTo>
                      <a:pt x="874453" y="0"/>
                      <a:pt x="894785" y="8422"/>
                      <a:pt x="909776" y="23413"/>
                    </a:cubicBezTo>
                    <a:cubicBezTo>
                      <a:pt x="924767" y="38404"/>
                      <a:pt x="933189" y="58737"/>
                      <a:pt x="933189" y="79937"/>
                    </a:cubicBezTo>
                    <a:lnTo>
                      <a:pt x="933189" y="864885"/>
                    </a:lnTo>
                    <a:cubicBezTo>
                      <a:pt x="933189" y="886086"/>
                      <a:pt x="924767" y="906418"/>
                      <a:pt x="909776" y="921409"/>
                    </a:cubicBezTo>
                    <a:cubicBezTo>
                      <a:pt x="894785" y="936400"/>
                      <a:pt x="874453" y="944822"/>
                      <a:pt x="853252" y="944822"/>
                    </a:cubicBezTo>
                    <a:lnTo>
                      <a:pt x="79937" y="944822"/>
                    </a:lnTo>
                    <a:cubicBezTo>
                      <a:pt x="35789" y="944822"/>
                      <a:pt x="0" y="909033"/>
                      <a:pt x="0" y="864885"/>
                    </a:cubicBezTo>
                    <a:lnTo>
                      <a:pt x="0" y="79937"/>
                    </a:lnTo>
                    <a:cubicBezTo>
                      <a:pt x="0" y="35789"/>
                      <a:pt x="35789" y="0"/>
                      <a:pt x="7993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1"/>
              <p:cNvSpPr txBox="1"/>
              <p:nvPr/>
            </p:nvSpPr>
            <p:spPr>
              <a:xfrm>
                <a:off x="0" y="-38100"/>
                <a:ext cx="933189" cy="982922"/>
              </a:xfrm>
              <a:prstGeom prst="rect">
                <a:avLst/>
              </a:prstGeom>
              <a:noFill/>
              <a:ln>
                <a:noFill/>
              </a:ln>
            </p:spPr>
            <p:txBody>
              <a:bodyPr anchorCtr="0" anchor="ctr" bIns="28450" lIns="28450" spcFirstLastPara="1" rIns="28450" wrap="square" tIns="284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 name="Google Shape;78;p11"/>
            <p:cNvGrpSpPr/>
            <p:nvPr/>
          </p:nvGrpSpPr>
          <p:grpSpPr>
            <a:xfrm rot="544470">
              <a:off x="377459" y="88114"/>
              <a:ext cx="3052204" cy="3162160"/>
              <a:chOff x="0" y="-38100"/>
              <a:chExt cx="846876" cy="877385"/>
            </a:xfrm>
          </p:grpSpPr>
          <p:sp>
            <p:nvSpPr>
              <p:cNvPr id="79" name="Google Shape;79;p11"/>
              <p:cNvSpPr/>
              <p:nvPr/>
            </p:nvSpPr>
            <p:spPr>
              <a:xfrm>
                <a:off x="0" y="0"/>
                <a:ext cx="846876" cy="839285"/>
              </a:xfrm>
              <a:custGeom>
                <a:rect b="b" l="l" r="r" t="t"/>
                <a:pathLst>
                  <a:path extrusionOk="0" h="839285" w="846876">
                    <a:moveTo>
                      <a:pt x="88085" y="0"/>
                    </a:moveTo>
                    <a:lnTo>
                      <a:pt x="758792" y="0"/>
                    </a:lnTo>
                    <a:cubicBezTo>
                      <a:pt x="807439" y="0"/>
                      <a:pt x="846876" y="39437"/>
                      <a:pt x="846876" y="88085"/>
                    </a:cubicBezTo>
                    <a:lnTo>
                      <a:pt x="846876" y="751200"/>
                    </a:lnTo>
                    <a:cubicBezTo>
                      <a:pt x="846876" y="774562"/>
                      <a:pt x="837596" y="796967"/>
                      <a:pt x="821077" y="813486"/>
                    </a:cubicBezTo>
                    <a:cubicBezTo>
                      <a:pt x="804558" y="830005"/>
                      <a:pt x="782153" y="839285"/>
                      <a:pt x="758792" y="839285"/>
                    </a:cubicBezTo>
                    <a:lnTo>
                      <a:pt x="88085" y="839285"/>
                    </a:lnTo>
                    <a:cubicBezTo>
                      <a:pt x="64723" y="839285"/>
                      <a:pt x="42318" y="830005"/>
                      <a:pt x="25799" y="813486"/>
                    </a:cubicBezTo>
                    <a:cubicBezTo>
                      <a:pt x="9280" y="796967"/>
                      <a:pt x="0" y="774562"/>
                      <a:pt x="0" y="751200"/>
                    </a:cubicBezTo>
                    <a:lnTo>
                      <a:pt x="0" y="88085"/>
                    </a:lnTo>
                    <a:cubicBezTo>
                      <a:pt x="0" y="39437"/>
                      <a:pt x="39437" y="0"/>
                      <a:pt x="88085" y="0"/>
                    </a:cubicBezTo>
                    <a:close/>
                  </a:path>
                </a:pathLst>
              </a:custGeom>
              <a:solidFill>
                <a:srgbClr val="513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1"/>
              <p:cNvSpPr txBox="1"/>
              <p:nvPr/>
            </p:nvSpPr>
            <p:spPr>
              <a:xfrm>
                <a:off x="0" y="-38100"/>
                <a:ext cx="846876" cy="877385"/>
              </a:xfrm>
              <a:prstGeom prst="rect">
                <a:avLst/>
              </a:prstGeom>
              <a:noFill/>
              <a:ln>
                <a:noFill/>
              </a:ln>
            </p:spPr>
            <p:txBody>
              <a:bodyPr anchorCtr="0" anchor="ctr" bIns="28450" lIns="28450" spcFirstLastPara="1" rIns="28450" wrap="square" tIns="284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1" name="Google Shape;81;p11"/>
            <p:cNvSpPr txBox="1"/>
            <p:nvPr/>
          </p:nvSpPr>
          <p:spPr>
            <a:xfrm rot="544448">
              <a:off x="1129631" y="414804"/>
              <a:ext cx="1514149" cy="256562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12501" u="none" cap="none" strike="noStrike">
                  <a:solidFill>
                    <a:srgbClr val="DBE8FF"/>
                  </a:solidFill>
                  <a:latin typeface="Bungee"/>
                  <a:ea typeface="Bungee"/>
                  <a:cs typeface="Bungee"/>
                  <a:sym typeface="Bungee"/>
                </a:rPr>
                <a:t>B</a:t>
              </a:r>
              <a:endParaRPr/>
            </a:p>
          </p:txBody>
        </p:sp>
      </p:grpSp>
      <p:grpSp>
        <p:nvGrpSpPr>
          <p:cNvPr id="82" name="Google Shape;82;p11"/>
          <p:cNvGrpSpPr/>
          <p:nvPr/>
        </p:nvGrpSpPr>
        <p:grpSpPr>
          <a:xfrm>
            <a:off x="11101292" y="1734788"/>
            <a:ext cx="2522463" cy="2665132"/>
            <a:chOff x="0" y="-137315"/>
            <a:chExt cx="3363284" cy="3553509"/>
          </a:xfrm>
        </p:grpSpPr>
        <p:grpSp>
          <p:nvGrpSpPr>
            <p:cNvPr id="83" name="Google Shape;83;p11"/>
            <p:cNvGrpSpPr/>
            <p:nvPr/>
          </p:nvGrpSpPr>
          <p:grpSpPr>
            <a:xfrm>
              <a:off x="0" y="-126330"/>
              <a:ext cx="3363284" cy="3542524"/>
              <a:chOff x="0" y="-38100"/>
              <a:chExt cx="933189" cy="982922"/>
            </a:xfrm>
          </p:grpSpPr>
          <p:sp>
            <p:nvSpPr>
              <p:cNvPr id="84" name="Google Shape;84;p11"/>
              <p:cNvSpPr/>
              <p:nvPr/>
            </p:nvSpPr>
            <p:spPr>
              <a:xfrm>
                <a:off x="0" y="0"/>
                <a:ext cx="933189" cy="944822"/>
              </a:xfrm>
              <a:custGeom>
                <a:rect b="b" l="l" r="r" t="t"/>
                <a:pathLst>
                  <a:path extrusionOk="0" h="944822" w="933189">
                    <a:moveTo>
                      <a:pt x="79937" y="0"/>
                    </a:moveTo>
                    <a:lnTo>
                      <a:pt x="853252" y="0"/>
                    </a:lnTo>
                    <a:cubicBezTo>
                      <a:pt x="874453" y="0"/>
                      <a:pt x="894785" y="8422"/>
                      <a:pt x="909776" y="23413"/>
                    </a:cubicBezTo>
                    <a:cubicBezTo>
                      <a:pt x="924767" y="38404"/>
                      <a:pt x="933189" y="58737"/>
                      <a:pt x="933189" y="79937"/>
                    </a:cubicBezTo>
                    <a:lnTo>
                      <a:pt x="933189" y="864885"/>
                    </a:lnTo>
                    <a:cubicBezTo>
                      <a:pt x="933189" y="886086"/>
                      <a:pt x="924767" y="906418"/>
                      <a:pt x="909776" y="921409"/>
                    </a:cubicBezTo>
                    <a:cubicBezTo>
                      <a:pt x="894785" y="936400"/>
                      <a:pt x="874453" y="944822"/>
                      <a:pt x="853252" y="944822"/>
                    </a:cubicBezTo>
                    <a:lnTo>
                      <a:pt x="79937" y="944822"/>
                    </a:lnTo>
                    <a:cubicBezTo>
                      <a:pt x="35789" y="944822"/>
                      <a:pt x="0" y="909033"/>
                      <a:pt x="0" y="864885"/>
                    </a:cubicBezTo>
                    <a:lnTo>
                      <a:pt x="0" y="79937"/>
                    </a:lnTo>
                    <a:cubicBezTo>
                      <a:pt x="0" y="35789"/>
                      <a:pt x="35789" y="0"/>
                      <a:pt x="7993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1"/>
              <p:cNvSpPr txBox="1"/>
              <p:nvPr/>
            </p:nvSpPr>
            <p:spPr>
              <a:xfrm>
                <a:off x="0" y="-38100"/>
                <a:ext cx="933189" cy="982922"/>
              </a:xfrm>
              <a:prstGeom prst="rect">
                <a:avLst/>
              </a:prstGeom>
              <a:noFill/>
              <a:ln>
                <a:noFill/>
              </a:ln>
            </p:spPr>
            <p:txBody>
              <a:bodyPr anchorCtr="0" anchor="ctr" bIns="28450" lIns="28450" spcFirstLastPara="1" rIns="28450" wrap="square" tIns="284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6" name="Google Shape;86;p11"/>
            <p:cNvGrpSpPr/>
            <p:nvPr/>
          </p:nvGrpSpPr>
          <p:grpSpPr>
            <a:xfrm>
              <a:off x="86437" y="-137315"/>
              <a:ext cx="3052204" cy="3162160"/>
              <a:chOff x="0" y="-38100"/>
              <a:chExt cx="846876" cy="877385"/>
            </a:xfrm>
          </p:grpSpPr>
          <p:sp>
            <p:nvSpPr>
              <p:cNvPr id="87" name="Google Shape;87;p11"/>
              <p:cNvSpPr/>
              <p:nvPr/>
            </p:nvSpPr>
            <p:spPr>
              <a:xfrm>
                <a:off x="0" y="0"/>
                <a:ext cx="846876" cy="839285"/>
              </a:xfrm>
              <a:custGeom>
                <a:rect b="b" l="l" r="r" t="t"/>
                <a:pathLst>
                  <a:path extrusionOk="0" h="839285" w="846876">
                    <a:moveTo>
                      <a:pt x="88085" y="0"/>
                    </a:moveTo>
                    <a:lnTo>
                      <a:pt x="758792" y="0"/>
                    </a:lnTo>
                    <a:cubicBezTo>
                      <a:pt x="807439" y="0"/>
                      <a:pt x="846876" y="39437"/>
                      <a:pt x="846876" y="88085"/>
                    </a:cubicBezTo>
                    <a:lnTo>
                      <a:pt x="846876" y="751200"/>
                    </a:lnTo>
                    <a:cubicBezTo>
                      <a:pt x="846876" y="774562"/>
                      <a:pt x="837596" y="796967"/>
                      <a:pt x="821077" y="813486"/>
                    </a:cubicBezTo>
                    <a:cubicBezTo>
                      <a:pt x="804558" y="830005"/>
                      <a:pt x="782153" y="839285"/>
                      <a:pt x="758792" y="839285"/>
                    </a:cubicBezTo>
                    <a:lnTo>
                      <a:pt x="88085" y="839285"/>
                    </a:lnTo>
                    <a:cubicBezTo>
                      <a:pt x="64723" y="839285"/>
                      <a:pt x="42318" y="830005"/>
                      <a:pt x="25799" y="813486"/>
                    </a:cubicBezTo>
                    <a:cubicBezTo>
                      <a:pt x="9280" y="796967"/>
                      <a:pt x="0" y="774562"/>
                      <a:pt x="0" y="751200"/>
                    </a:cubicBezTo>
                    <a:lnTo>
                      <a:pt x="0" y="88085"/>
                    </a:lnTo>
                    <a:cubicBezTo>
                      <a:pt x="0" y="39437"/>
                      <a:pt x="39437" y="0"/>
                      <a:pt x="88085" y="0"/>
                    </a:cubicBezTo>
                    <a:close/>
                  </a:path>
                </a:pathLst>
              </a:custGeom>
              <a:solidFill>
                <a:srgbClr val="513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1"/>
              <p:cNvSpPr txBox="1"/>
              <p:nvPr/>
            </p:nvSpPr>
            <p:spPr>
              <a:xfrm>
                <a:off x="0" y="-38100"/>
                <a:ext cx="846876" cy="877385"/>
              </a:xfrm>
              <a:prstGeom prst="rect">
                <a:avLst/>
              </a:prstGeom>
              <a:noFill/>
              <a:ln>
                <a:noFill/>
              </a:ln>
            </p:spPr>
            <p:txBody>
              <a:bodyPr anchorCtr="0" anchor="ctr" bIns="28450" lIns="28450" spcFirstLastPara="1" rIns="28450" wrap="square" tIns="284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9" name="Google Shape;89;p11"/>
            <p:cNvSpPr txBox="1"/>
            <p:nvPr/>
          </p:nvSpPr>
          <p:spPr>
            <a:xfrm>
              <a:off x="801577" y="294176"/>
              <a:ext cx="1514100" cy="25656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12501" u="none" cap="none" strike="noStrike">
                  <a:solidFill>
                    <a:srgbClr val="DBE8FF"/>
                  </a:solidFill>
                  <a:latin typeface="Bungee"/>
                  <a:ea typeface="Bungee"/>
                  <a:cs typeface="Bungee"/>
                  <a:sym typeface="Bungee"/>
                </a:rPr>
                <a:t>E</a:t>
              </a:r>
              <a:endParaRPr/>
            </a:p>
          </p:txBody>
        </p:sp>
      </p:grpSp>
      <p:grpSp>
        <p:nvGrpSpPr>
          <p:cNvPr id="90" name="Google Shape;90;p11"/>
          <p:cNvGrpSpPr/>
          <p:nvPr/>
        </p:nvGrpSpPr>
        <p:grpSpPr>
          <a:xfrm>
            <a:off x="14115499" y="1877504"/>
            <a:ext cx="3225462" cy="3311243"/>
            <a:chOff x="-42840" y="-130461"/>
            <a:chExt cx="4300616" cy="4414990"/>
          </a:xfrm>
        </p:grpSpPr>
        <p:grpSp>
          <p:nvGrpSpPr>
            <p:cNvPr id="91" name="Google Shape;91;p11"/>
            <p:cNvGrpSpPr/>
            <p:nvPr/>
          </p:nvGrpSpPr>
          <p:grpSpPr>
            <a:xfrm rot="-1090717">
              <a:off x="425826" y="305772"/>
              <a:ext cx="3363284" cy="3542524"/>
              <a:chOff x="0" y="-38100"/>
              <a:chExt cx="933189" cy="982922"/>
            </a:xfrm>
          </p:grpSpPr>
          <p:sp>
            <p:nvSpPr>
              <p:cNvPr id="92" name="Google Shape;92;p11"/>
              <p:cNvSpPr/>
              <p:nvPr/>
            </p:nvSpPr>
            <p:spPr>
              <a:xfrm>
                <a:off x="0" y="0"/>
                <a:ext cx="933189" cy="944822"/>
              </a:xfrm>
              <a:custGeom>
                <a:rect b="b" l="l" r="r" t="t"/>
                <a:pathLst>
                  <a:path extrusionOk="0" h="944822" w="933189">
                    <a:moveTo>
                      <a:pt x="76730" y="0"/>
                    </a:moveTo>
                    <a:lnTo>
                      <a:pt x="856460" y="0"/>
                    </a:lnTo>
                    <a:cubicBezTo>
                      <a:pt x="876810" y="0"/>
                      <a:pt x="896326" y="8084"/>
                      <a:pt x="910716" y="22474"/>
                    </a:cubicBezTo>
                    <a:cubicBezTo>
                      <a:pt x="925105" y="36863"/>
                      <a:pt x="933189" y="56380"/>
                      <a:pt x="933189" y="76730"/>
                    </a:cubicBezTo>
                    <a:lnTo>
                      <a:pt x="933189" y="868092"/>
                    </a:lnTo>
                    <a:cubicBezTo>
                      <a:pt x="933189" y="888442"/>
                      <a:pt x="925105" y="907959"/>
                      <a:pt x="910716" y="922349"/>
                    </a:cubicBezTo>
                    <a:cubicBezTo>
                      <a:pt x="896326" y="936738"/>
                      <a:pt x="876810" y="944822"/>
                      <a:pt x="856460" y="944822"/>
                    </a:cubicBezTo>
                    <a:lnTo>
                      <a:pt x="76730" y="944822"/>
                    </a:lnTo>
                    <a:cubicBezTo>
                      <a:pt x="56380" y="944822"/>
                      <a:pt x="36863" y="936738"/>
                      <a:pt x="22474" y="922349"/>
                    </a:cubicBezTo>
                    <a:cubicBezTo>
                      <a:pt x="8084" y="907959"/>
                      <a:pt x="0" y="888442"/>
                      <a:pt x="0" y="868092"/>
                    </a:cubicBezTo>
                    <a:lnTo>
                      <a:pt x="0" y="76730"/>
                    </a:lnTo>
                    <a:cubicBezTo>
                      <a:pt x="0" y="56380"/>
                      <a:pt x="8084" y="36863"/>
                      <a:pt x="22474" y="22474"/>
                    </a:cubicBezTo>
                    <a:cubicBezTo>
                      <a:pt x="36863" y="8084"/>
                      <a:pt x="56380" y="0"/>
                      <a:pt x="767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1"/>
              <p:cNvSpPr txBox="1"/>
              <p:nvPr/>
            </p:nvSpPr>
            <p:spPr>
              <a:xfrm>
                <a:off x="0" y="-38100"/>
                <a:ext cx="933189" cy="982922"/>
              </a:xfrm>
              <a:prstGeom prst="rect">
                <a:avLst/>
              </a:prstGeom>
              <a:noFill/>
              <a:ln>
                <a:noFill/>
              </a:ln>
            </p:spPr>
            <p:txBody>
              <a:bodyPr anchorCtr="0" anchor="ctr" bIns="29625" lIns="29625" spcFirstLastPara="1" rIns="29625" wrap="square" tIns="2962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4" name="Google Shape;94;p11"/>
            <p:cNvGrpSpPr/>
            <p:nvPr/>
          </p:nvGrpSpPr>
          <p:grpSpPr>
            <a:xfrm rot="-1090717">
              <a:off x="452842" y="326423"/>
              <a:ext cx="3052204" cy="3162160"/>
              <a:chOff x="0" y="-38100"/>
              <a:chExt cx="846876" cy="877385"/>
            </a:xfrm>
          </p:grpSpPr>
          <p:sp>
            <p:nvSpPr>
              <p:cNvPr id="95" name="Google Shape;95;p11"/>
              <p:cNvSpPr/>
              <p:nvPr/>
            </p:nvSpPr>
            <p:spPr>
              <a:xfrm>
                <a:off x="0" y="0"/>
                <a:ext cx="846876" cy="839285"/>
              </a:xfrm>
              <a:custGeom>
                <a:rect b="b" l="l" r="r" t="t"/>
                <a:pathLst>
                  <a:path extrusionOk="0" h="839285" w="846876">
                    <a:moveTo>
                      <a:pt x="84550" y="0"/>
                    </a:moveTo>
                    <a:lnTo>
                      <a:pt x="762326" y="0"/>
                    </a:lnTo>
                    <a:cubicBezTo>
                      <a:pt x="809022" y="0"/>
                      <a:pt x="846876" y="37854"/>
                      <a:pt x="846876" y="84550"/>
                    </a:cubicBezTo>
                    <a:lnTo>
                      <a:pt x="846876" y="754735"/>
                    </a:lnTo>
                    <a:cubicBezTo>
                      <a:pt x="846876" y="777159"/>
                      <a:pt x="837968" y="798665"/>
                      <a:pt x="822112" y="814521"/>
                    </a:cubicBezTo>
                    <a:cubicBezTo>
                      <a:pt x="806256" y="830377"/>
                      <a:pt x="784750" y="839285"/>
                      <a:pt x="762326" y="839285"/>
                    </a:cubicBezTo>
                    <a:lnTo>
                      <a:pt x="84550" y="839285"/>
                    </a:lnTo>
                    <a:cubicBezTo>
                      <a:pt x="62126" y="839285"/>
                      <a:pt x="40620" y="830377"/>
                      <a:pt x="24764" y="814521"/>
                    </a:cubicBezTo>
                    <a:cubicBezTo>
                      <a:pt x="8908" y="798665"/>
                      <a:pt x="0" y="777159"/>
                      <a:pt x="0" y="754735"/>
                    </a:cubicBezTo>
                    <a:lnTo>
                      <a:pt x="0" y="84550"/>
                    </a:lnTo>
                    <a:cubicBezTo>
                      <a:pt x="0" y="62126"/>
                      <a:pt x="8908" y="40620"/>
                      <a:pt x="24764" y="24764"/>
                    </a:cubicBezTo>
                    <a:cubicBezTo>
                      <a:pt x="40620" y="8908"/>
                      <a:pt x="62126" y="0"/>
                      <a:pt x="84550" y="0"/>
                    </a:cubicBezTo>
                    <a:close/>
                  </a:path>
                </a:pathLst>
              </a:custGeom>
              <a:solidFill>
                <a:srgbClr val="513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1"/>
              <p:cNvSpPr txBox="1"/>
              <p:nvPr/>
            </p:nvSpPr>
            <p:spPr>
              <a:xfrm>
                <a:off x="0" y="-38100"/>
                <a:ext cx="846876" cy="877385"/>
              </a:xfrm>
              <a:prstGeom prst="rect">
                <a:avLst/>
              </a:prstGeom>
              <a:noFill/>
              <a:ln>
                <a:noFill/>
              </a:ln>
            </p:spPr>
            <p:txBody>
              <a:bodyPr anchorCtr="0" anchor="ctr" bIns="29625" lIns="29625" spcFirstLastPara="1" rIns="29625" wrap="square" tIns="2962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7" name="Google Shape;97;p11"/>
            <p:cNvSpPr txBox="1"/>
            <p:nvPr/>
          </p:nvSpPr>
          <p:spPr>
            <a:xfrm rot="-1091019">
              <a:off x="1219355" y="786564"/>
              <a:ext cx="1514113" cy="256555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12501" u="none" cap="none" strike="noStrike">
                  <a:solidFill>
                    <a:srgbClr val="DBE8FF"/>
                  </a:solidFill>
                  <a:latin typeface="Bungee"/>
                  <a:ea typeface="Bungee"/>
                  <a:cs typeface="Bungee"/>
                  <a:sym typeface="Bungee"/>
                </a:rPr>
                <a:t>R</a:t>
              </a:r>
              <a:endParaRPr/>
            </a:p>
          </p:txBody>
        </p:sp>
      </p:grpSp>
      <p:sp>
        <p:nvSpPr>
          <p:cNvPr id="98" name="Google Shape;98;p11"/>
          <p:cNvSpPr txBox="1"/>
          <p:nvPr/>
        </p:nvSpPr>
        <p:spPr>
          <a:xfrm>
            <a:off x="6295759" y="7595846"/>
            <a:ext cx="5696481"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000" u="none" cap="none" strike="noStrike">
                <a:solidFill>
                  <a:srgbClr val="DAE8FF"/>
                </a:solidFill>
                <a:latin typeface="Poppins"/>
                <a:ea typeface="Poppins"/>
                <a:cs typeface="Poppins"/>
                <a:sym typeface="Poppins"/>
              </a:rPr>
              <a:t>SLIDES PRESENTATION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2275D"/>
            </a:gs>
            <a:gs pos="100000">
              <a:srgbClr val="000000"/>
            </a:gs>
          </a:gsLst>
          <a:lin ang="5400000" scaled="0"/>
        </a:gradFill>
      </p:bgPr>
    </p:bg>
    <p:spTree>
      <p:nvGrpSpPr>
        <p:cNvPr id="301" name="Shape 301"/>
        <p:cNvGrpSpPr/>
        <p:nvPr/>
      </p:nvGrpSpPr>
      <p:grpSpPr>
        <a:xfrm>
          <a:off x="0" y="0"/>
          <a:ext cx="0" cy="0"/>
          <a:chOff x="0" y="0"/>
          <a:chExt cx="0" cy="0"/>
        </a:xfrm>
      </p:grpSpPr>
      <p:sp>
        <p:nvSpPr>
          <p:cNvPr id="302" name="Google Shape;302;p20"/>
          <p:cNvSpPr/>
          <p:nvPr/>
        </p:nvSpPr>
        <p:spPr>
          <a:xfrm>
            <a:off x="7613561" y="1452336"/>
            <a:ext cx="10674439" cy="8834664"/>
          </a:xfrm>
          <a:custGeom>
            <a:rect b="b" l="l" r="r" t="t"/>
            <a:pathLst>
              <a:path extrusionOk="0" h="8834664" w="10674439">
                <a:moveTo>
                  <a:pt x="0" y="0"/>
                </a:moveTo>
                <a:lnTo>
                  <a:pt x="10674439" y="0"/>
                </a:lnTo>
                <a:lnTo>
                  <a:pt x="10674439" y="8834664"/>
                </a:lnTo>
                <a:lnTo>
                  <a:pt x="0" y="8834664"/>
                </a:lnTo>
                <a:lnTo>
                  <a:pt x="0" y="0"/>
                </a:lnTo>
                <a:close/>
              </a:path>
            </a:pathLst>
          </a:custGeom>
          <a:blipFill rotWithShape="1">
            <a:blip r:embed="rId3">
              <a:alphaModFix/>
            </a:blip>
            <a:stretch>
              <a:fillRect b="-17518" l="0" r="-22342" t="0"/>
            </a:stretch>
          </a:blipFill>
          <a:ln>
            <a:noFill/>
          </a:ln>
        </p:spPr>
      </p:sp>
      <p:grpSp>
        <p:nvGrpSpPr>
          <p:cNvPr id="303" name="Google Shape;303;p20"/>
          <p:cNvGrpSpPr/>
          <p:nvPr/>
        </p:nvGrpSpPr>
        <p:grpSpPr>
          <a:xfrm>
            <a:off x="1028700" y="2722688"/>
            <a:ext cx="9096131" cy="2420812"/>
            <a:chOff x="0" y="-124727"/>
            <a:chExt cx="12128174" cy="3227750"/>
          </a:xfrm>
        </p:grpSpPr>
        <p:grpSp>
          <p:nvGrpSpPr>
            <p:cNvPr id="304" name="Google Shape;304;p20"/>
            <p:cNvGrpSpPr/>
            <p:nvPr/>
          </p:nvGrpSpPr>
          <p:grpSpPr>
            <a:xfrm>
              <a:off x="0" y="-114749"/>
              <a:ext cx="12128174" cy="3217772"/>
              <a:chOff x="0" y="-38100"/>
              <a:chExt cx="3704753" cy="982922"/>
            </a:xfrm>
          </p:grpSpPr>
          <p:sp>
            <p:nvSpPr>
              <p:cNvPr id="305" name="Google Shape;305;p20"/>
              <p:cNvSpPr/>
              <p:nvPr/>
            </p:nvSpPr>
            <p:spPr>
              <a:xfrm>
                <a:off x="0" y="0"/>
                <a:ext cx="3704753" cy="944822"/>
              </a:xfrm>
              <a:custGeom>
                <a:rect b="b" l="l" r="r" t="t"/>
                <a:pathLst>
                  <a:path extrusionOk="0" h="944822" w="3704753">
                    <a:moveTo>
                      <a:pt x="17022" y="0"/>
                    </a:moveTo>
                    <a:lnTo>
                      <a:pt x="3687730" y="0"/>
                    </a:lnTo>
                    <a:cubicBezTo>
                      <a:pt x="3697131" y="0"/>
                      <a:pt x="3704753" y="7621"/>
                      <a:pt x="3704753" y="17022"/>
                    </a:cubicBezTo>
                    <a:lnTo>
                      <a:pt x="3704753" y="927800"/>
                    </a:lnTo>
                    <a:cubicBezTo>
                      <a:pt x="3704753" y="932314"/>
                      <a:pt x="3702959" y="936644"/>
                      <a:pt x="3699767" y="939836"/>
                    </a:cubicBezTo>
                    <a:cubicBezTo>
                      <a:pt x="3696574" y="943029"/>
                      <a:pt x="3692245" y="944822"/>
                      <a:pt x="3687730" y="944822"/>
                    </a:cubicBezTo>
                    <a:lnTo>
                      <a:pt x="17022" y="944822"/>
                    </a:lnTo>
                    <a:cubicBezTo>
                      <a:pt x="7621" y="944822"/>
                      <a:pt x="0" y="937201"/>
                      <a:pt x="0" y="927800"/>
                    </a:cubicBezTo>
                    <a:lnTo>
                      <a:pt x="0" y="17022"/>
                    </a:lnTo>
                    <a:cubicBezTo>
                      <a:pt x="0" y="12508"/>
                      <a:pt x="1793" y="8178"/>
                      <a:pt x="4986" y="4986"/>
                    </a:cubicBezTo>
                    <a:cubicBezTo>
                      <a:pt x="8178" y="1793"/>
                      <a:pt x="12508" y="0"/>
                      <a:pt x="170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0"/>
              <p:cNvSpPr txBox="1"/>
              <p:nvPr/>
            </p:nvSpPr>
            <p:spPr>
              <a:xfrm>
                <a:off x="0" y="-38100"/>
                <a:ext cx="3704752" cy="982922"/>
              </a:xfrm>
              <a:prstGeom prst="rect">
                <a:avLst/>
              </a:prstGeom>
              <a:noFill/>
              <a:ln>
                <a:noFill/>
              </a:ln>
            </p:spPr>
            <p:txBody>
              <a:bodyPr anchorCtr="0" anchor="ctr" bIns="26925" lIns="26925" spcFirstLastPara="1" rIns="26925" wrap="square" tIns="2692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7" name="Google Shape;307;p20"/>
            <p:cNvGrpSpPr/>
            <p:nvPr/>
          </p:nvGrpSpPr>
          <p:grpSpPr>
            <a:xfrm>
              <a:off x="75032" y="-124727"/>
              <a:ext cx="11666732" cy="2872277"/>
              <a:chOff x="0" y="-38100"/>
              <a:chExt cx="3563798" cy="877385"/>
            </a:xfrm>
          </p:grpSpPr>
          <p:sp>
            <p:nvSpPr>
              <p:cNvPr id="308" name="Google Shape;308;p20"/>
              <p:cNvSpPr/>
              <p:nvPr/>
            </p:nvSpPr>
            <p:spPr>
              <a:xfrm>
                <a:off x="0" y="0"/>
                <a:ext cx="3563798" cy="839285"/>
              </a:xfrm>
              <a:custGeom>
                <a:rect b="b" l="l" r="r" t="t"/>
                <a:pathLst>
                  <a:path extrusionOk="0" h="839285" w="3563798">
                    <a:moveTo>
                      <a:pt x="17696" y="0"/>
                    </a:moveTo>
                    <a:lnTo>
                      <a:pt x="3546102" y="0"/>
                    </a:lnTo>
                    <a:cubicBezTo>
                      <a:pt x="3550795" y="0"/>
                      <a:pt x="3555297" y="1864"/>
                      <a:pt x="3558615" y="5183"/>
                    </a:cubicBezTo>
                    <a:cubicBezTo>
                      <a:pt x="3561934" y="8502"/>
                      <a:pt x="3563798" y="13003"/>
                      <a:pt x="3563798" y="17696"/>
                    </a:cubicBezTo>
                    <a:lnTo>
                      <a:pt x="3563798" y="821589"/>
                    </a:lnTo>
                    <a:cubicBezTo>
                      <a:pt x="3563798" y="826282"/>
                      <a:pt x="3561934" y="830783"/>
                      <a:pt x="3558615" y="834102"/>
                    </a:cubicBezTo>
                    <a:cubicBezTo>
                      <a:pt x="3555297" y="837421"/>
                      <a:pt x="3550795" y="839285"/>
                      <a:pt x="3546102" y="839285"/>
                    </a:cubicBezTo>
                    <a:lnTo>
                      <a:pt x="17696" y="839285"/>
                    </a:lnTo>
                    <a:cubicBezTo>
                      <a:pt x="13003" y="839285"/>
                      <a:pt x="8502" y="837421"/>
                      <a:pt x="5183" y="834102"/>
                    </a:cubicBezTo>
                    <a:cubicBezTo>
                      <a:pt x="1864" y="830783"/>
                      <a:pt x="0" y="826282"/>
                      <a:pt x="0" y="821589"/>
                    </a:cubicBezTo>
                    <a:lnTo>
                      <a:pt x="0" y="17696"/>
                    </a:lnTo>
                    <a:cubicBezTo>
                      <a:pt x="0" y="13003"/>
                      <a:pt x="1864" y="8502"/>
                      <a:pt x="5183" y="5183"/>
                    </a:cubicBezTo>
                    <a:cubicBezTo>
                      <a:pt x="8502" y="1864"/>
                      <a:pt x="13003" y="0"/>
                      <a:pt x="17696" y="0"/>
                    </a:cubicBezTo>
                    <a:close/>
                  </a:path>
                </a:pathLst>
              </a:custGeom>
              <a:solidFill>
                <a:srgbClr val="513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0"/>
              <p:cNvSpPr txBox="1"/>
              <p:nvPr/>
            </p:nvSpPr>
            <p:spPr>
              <a:xfrm>
                <a:off x="0" y="-38100"/>
                <a:ext cx="3563798" cy="877385"/>
              </a:xfrm>
              <a:prstGeom prst="rect">
                <a:avLst/>
              </a:prstGeom>
              <a:noFill/>
              <a:ln>
                <a:noFill/>
              </a:ln>
            </p:spPr>
            <p:txBody>
              <a:bodyPr anchorCtr="0" anchor="ctr" bIns="26925" lIns="26925" spcFirstLastPara="1" rIns="26925" wrap="square" tIns="2692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0" name="Google Shape;310;p20"/>
            <p:cNvSpPr txBox="1"/>
            <p:nvPr/>
          </p:nvSpPr>
          <p:spPr>
            <a:xfrm>
              <a:off x="659016" y="259606"/>
              <a:ext cx="10810200" cy="23529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11464" u="none" cap="none" strike="noStrike">
                  <a:solidFill>
                    <a:srgbClr val="DAE8FF"/>
                  </a:solidFill>
                  <a:latin typeface="Bungee"/>
                  <a:ea typeface="Bungee"/>
                  <a:cs typeface="Bungee"/>
                  <a:sym typeface="Bungee"/>
                </a:rPr>
                <a:t>123,456</a:t>
              </a:r>
              <a:endParaRPr/>
            </a:p>
          </p:txBody>
        </p:sp>
      </p:grpSp>
      <p:sp>
        <p:nvSpPr>
          <p:cNvPr id="311" name="Google Shape;311;p20"/>
          <p:cNvSpPr txBox="1"/>
          <p:nvPr/>
        </p:nvSpPr>
        <p:spPr>
          <a:xfrm>
            <a:off x="1139614" y="5802993"/>
            <a:ext cx="6724358" cy="2632075"/>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None/>
            </a:pPr>
            <a:r>
              <a:rPr b="0" i="0" lang="en-US" sz="2499" u="none" cap="none" strike="noStrike">
                <a:solidFill>
                  <a:srgbClr val="DAE8FF"/>
                </a:solidFill>
                <a:latin typeface="Poppins"/>
                <a:ea typeface="Poppins"/>
                <a:cs typeface="Poppins"/>
                <a:sym typeface="Poppins"/>
              </a:rPr>
              <a:t>Lorem ipsum dolor sit amet, consectetur adipiscing elit. Vivamus sed vestibulum nunc, eget aliquam felis. Sed nunc purus, accumsan sit amet dictum in, ornare in dui. Ut imperdiet ante eros, sed porta ex eleifend ac. Donec non porttitor leo. </a:t>
            </a:r>
            <a:endParaRPr/>
          </a:p>
        </p:txBody>
      </p:sp>
      <p:grpSp>
        <p:nvGrpSpPr>
          <p:cNvPr id="312" name="Google Shape;312;p20"/>
          <p:cNvGrpSpPr/>
          <p:nvPr/>
        </p:nvGrpSpPr>
        <p:grpSpPr>
          <a:xfrm>
            <a:off x="-561314" y="385894"/>
            <a:ext cx="18849314" cy="623756"/>
            <a:chOff x="0" y="0"/>
            <a:chExt cx="25132418" cy="831675"/>
          </a:xfrm>
        </p:grpSpPr>
        <p:sp>
          <p:nvSpPr>
            <p:cNvPr id="313" name="Google Shape;313;p20"/>
            <p:cNvSpPr/>
            <p:nvPr/>
          </p:nvSpPr>
          <p:spPr>
            <a:xfrm>
              <a:off x="1382737" y="0"/>
              <a:ext cx="1770334" cy="357286"/>
            </a:xfrm>
            <a:custGeom>
              <a:rect b="b" l="l" r="r" t="t"/>
              <a:pathLst>
                <a:path extrusionOk="0" h="357286" w="1770334">
                  <a:moveTo>
                    <a:pt x="0" y="0"/>
                  </a:moveTo>
                  <a:lnTo>
                    <a:pt x="1770334" y="0"/>
                  </a:lnTo>
                  <a:lnTo>
                    <a:pt x="1770334" y="357286"/>
                  </a:lnTo>
                  <a:lnTo>
                    <a:pt x="0" y="357286"/>
                  </a:lnTo>
                  <a:lnTo>
                    <a:pt x="0" y="0"/>
                  </a:lnTo>
                  <a:close/>
                </a:path>
              </a:pathLst>
            </a:custGeom>
            <a:blipFill rotWithShape="1">
              <a:blip r:embed="rId4">
                <a:alphaModFix/>
              </a:blip>
              <a:stretch>
                <a:fillRect b="0" l="0" r="0" t="0"/>
              </a:stretch>
            </a:blipFill>
            <a:ln>
              <a:noFill/>
            </a:ln>
          </p:spPr>
        </p:sp>
        <p:cxnSp>
          <p:nvCxnSpPr>
            <p:cNvPr id="314" name="Google Shape;314;p20"/>
            <p:cNvCxnSpPr/>
            <p:nvPr/>
          </p:nvCxnSpPr>
          <p:spPr>
            <a:xfrm>
              <a:off x="0" y="831675"/>
              <a:ext cx="25132418" cy="0"/>
            </a:xfrm>
            <a:prstGeom prst="straightConnector1">
              <a:avLst/>
            </a:prstGeom>
            <a:noFill/>
            <a:ln cap="flat" cmpd="sng" w="76200">
              <a:solidFill>
                <a:srgbClr val="A08AF1"/>
              </a:solidFill>
              <a:prstDash val="solid"/>
              <a:round/>
              <a:headEnd len="sm" w="sm" type="none"/>
              <a:tailEnd len="sm" w="sm" type="none"/>
            </a:ln>
          </p:spPr>
        </p:cxn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2275D"/>
            </a:gs>
            <a:gs pos="100000">
              <a:srgbClr val="000000"/>
            </a:gs>
          </a:gsLst>
          <a:lin ang="5400000" scaled="0"/>
        </a:gradFill>
      </p:bgPr>
    </p:bg>
    <p:spTree>
      <p:nvGrpSpPr>
        <p:cNvPr id="318" name="Shape 318"/>
        <p:cNvGrpSpPr/>
        <p:nvPr/>
      </p:nvGrpSpPr>
      <p:grpSpPr>
        <a:xfrm>
          <a:off x="0" y="0"/>
          <a:ext cx="0" cy="0"/>
          <a:chOff x="0" y="0"/>
          <a:chExt cx="0" cy="0"/>
        </a:xfrm>
      </p:grpSpPr>
      <p:sp>
        <p:nvSpPr>
          <p:cNvPr id="319" name="Google Shape;319;p21"/>
          <p:cNvSpPr/>
          <p:nvPr/>
        </p:nvSpPr>
        <p:spPr>
          <a:xfrm>
            <a:off x="1028700" y="1972883"/>
            <a:ext cx="6692463" cy="3702941"/>
          </a:xfrm>
          <a:custGeom>
            <a:rect b="b" l="l" r="r" t="t"/>
            <a:pathLst>
              <a:path extrusionOk="0" h="1381790" w="2497361">
                <a:moveTo>
                  <a:pt x="26607" y="0"/>
                </a:moveTo>
                <a:lnTo>
                  <a:pt x="2470754" y="0"/>
                </a:lnTo>
                <a:cubicBezTo>
                  <a:pt x="2477811" y="0"/>
                  <a:pt x="2484579" y="2803"/>
                  <a:pt x="2489568" y="7793"/>
                </a:cubicBezTo>
                <a:cubicBezTo>
                  <a:pt x="2494558" y="12783"/>
                  <a:pt x="2497361" y="19550"/>
                  <a:pt x="2497361" y="26607"/>
                </a:cubicBezTo>
                <a:lnTo>
                  <a:pt x="2497361" y="1355184"/>
                </a:lnTo>
                <a:cubicBezTo>
                  <a:pt x="2497361" y="1362240"/>
                  <a:pt x="2494558" y="1369008"/>
                  <a:pt x="2489568" y="1373997"/>
                </a:cubicBezTo>
                <a:cubicBezTo>
                  <a:pt x="2484579" y="1378987"/>
                  <a:pt x="2477811" y="1381790"/>
                  <a:pt x="2470754" y="1381790"/>
                </a:cubicBezTo>
                <a:lnTo>
                  <a:pt x="26607" y="1381790"/>
                </a:lnTo>
                <a:cubicBezTo>
                  <a:pt x="19550" y="1381790"/>
                  <a:pt x="12783" y="1378987"/>
                  <a:pt x="7793" y="1373997"/>
                </a:cubicBezTo>
                <a:cubicBezTo>
                  <a:pt x="2803" y="1369008"/>
                  <a:pt x="0" y="1362240"/>
                  <a:pt x="0" y="1355184"/>
                </a:cubicBezTo>
                <a:lnTo>
                  <a:pt x="0" y="26607"/>
                </a:lnTo>
                <a:cubicBezTo>
                  <a:pt x="0" y="19550"/>
                  <a:pt x="2803" y="12783"/>
                  <a:pt x="7793" y="7793"/>
                </a:cubicBezTo>
                <a:cubicBezTo>
                  <a:pt x="12783" y="2803"/>
                  <a:pt x="19550" y="0"/>
                  <a:pt x="26607" y="0"/>
                </a:cubicBezTo>
                <a:close/>
              </a:path>
            </a:pathLst>
          </a:custGeom>
          <a:blipFill rotWithShape="1">
            <a:blip r:embed="rId3">
              <a:alphaModFix/>
            </a:blip>
            <a:stretch>
              <a:fillRect b="-10243" l="0" r="0" t="-10243"/>
            </a:stretch>
          </a:blipFill>
          <a:ln cap="rnd" cmpd="sng" w="47625">
            <a:solidFill>
              <a:srgbClr val="A08A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1"/>
          <p:cNvSpPr/>
          <p:nvPr/>
        </p:nvSpPr>
        <p:spPr>
          <a:xfrm>
            <a:off x="6467000" y="2417829"/>
            <a:ext cx="5717509" cy="8156938"/>
          </a:xfrm>
          <a:custGeom>
            <a:rect b="b" l="l" r="r" t="t"/>
            <a:pathLst>
              <a:path extrusionOk="0" h="3043845" w="2133547">
                <a:moveTo>
                  <a:pt x="31144" y="0"/>
                </a:moveTo>
                <a:lnTo>
                  <a:pt x="2102403" y="0"/>
                </a:lnTo>
                <a:cubicBezTo>
                  <a:pt x="2119604" y="0"/>
                  <a:pt x="2133547" y="13943"/>
                  <a:pt x="2133547" y="31144"/>
                </a:cubicBezTo>
                <a:lnTo>
                  <a:pt x="2133547" y="3012701"/>
                </a:lnTo>
                <a:cubicBezTo>
                  <a:pt x="2133547" y="3020961"/>
                  <a:pt x="2130266" y="3028882"/>
                  <a:pt x="2124425" y="3034723"/>
                </a:cubicBezTo>
                <a:cubicBezTo>
                  <a:pt x="2118585" y="3040563"/>
                  <a:pt x="2110663" y="3043845"/>
                  <a:pt x="2102403" y="3043845"/>
                </a:cubicBezTo>
                <a:lnTo>
                  <a:pt x="31144" y="3043845"/>
                </a:lnTo>
                <a:cubicBezTo>
                  <a:pt x="13943" y="3043845"/>
                  <a:pt x="0" y="3029901"/>
                  <a:pt x="0" y="3012701"/>
                </a:cubicBezTo>
                <a:lnTo>
                  <a:pt x="0" y="31144"/>
                </a:lnTo>
                <a:cubicBezTo>
                  <a:pt x="0" y="13943"/>
                  <a:pt x="13943" y="0"/>
                  <a:pt x="31144" y="0"/>
                </a:cubicBezTo>
                <a:close/>
              </a:path>
            </a:pathLst>
          </a:custGeom>
          <a:blipFill rotWithShape="1">
            <a:blip r:embed="rId4">
              <a:alphaModFix/>
            </a:blip>
            <a:stretch>
              <a:fillRect b="0" l="-62050" r="-51945" t="0"/>
            </a:stretch>
          </a:blipFill>
          <a:ln cap="rnd" cmpd="sng" w="95250">
            <a:solidFill>
              <a:srgbClr val="A08A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1"/>
          <p:cNvSpPr/>
          <p:nvPr/>
        </p:nvSpPr>
        <p:spPr>
          <a:xfrm>
            <a:off x="-1051859" y="6609274"/>
            <a:ext cx="6692463" cy="4156619"/>
          </a:xfrm>
          <a:custGeom>
            <a:rect b="b" l="l" r="r" t="t"/>
            <a:pathLst>
              <a:path extrusionOk="0" h="1551085" w="2497361">
                <a:moveTo>
                  <a:pt x="26607" y="0"/>
                </a:moveTo>
                <a:lnTo>
                  <a:pt x="2470754" y="0"/>
                </a:lnTo>
                <a:cubicBezTo>
                  <a:pt x="2477811" y="0"/>
                  <a:pt x="2484579" y="2803"/>
                  <a:pt x="2489568" y="7793"/>
                </a:cubicBezTo>
                <a:cubicBezTo>
                  <a:pt x="2494558" y="12783"/>
                  <a:pt x="2497361" y="19550"/>
                  <a:pt x="2497361" y="26607"/>
                </a:cubicBezTo>
                <a:lnTo>
                  <a:pt x="2497361" y="1524478"/>
                </a:lnTo>
                <a:cubicBezTo>
                  <a:pt x="2497361" y="1531535"/>
                  <a:pt x="2494558" y="1538302"/>
                  <a:pt x="2489568" y="1543292"/>
                </a:cubicBezTo>
                <a:cubicBezTo>
                  <a:pt x="2484579" y="1548282"/>
                  <a:pt x="2477811" y="1551085"/>
                  <a:pt x="2470754" y="1551085"/>
                </a:cubicBezTo>
                <a:lnTo>
                  <a:pt x="26607" y="1551085"/>
                </a:lnTo>
                <a:cubicBezTo>
                  <a:pt x="19550" y="1551085"/>
                  <a:pt x="12783" y="1548282"/>
                  <a:pt x="7793" y="1543292"/>
                </a:cubicBezTo>
                <a:cubicBezTo>
                  <a:pt x="2803" y="1538302"/>
                  <a:pt x="0" y="1531535"/>
                  <a:pt x="0" y="1524478"/>
                </a:cubicBezTo>
                <a:lnTo>
                  <a:pt x="0" y="26607"/>
                </a:lnTo>
                <a:cubicBezTo>
                  <a:pt x="0" y="19550"/>
                  <a:pt x="2803" y="12783"/>
                  <a:pt x="7793" y="7793"/>
                </a:cubicBezTo>
                <a:cubicBezTo>
                  <a:pt x="12783" y="2803"/>
                  <a:pt x="19550" y="0"/>
                  <a:pt x="26607" y="0"/>
                </a:cubicBezTo>
                <a:close/>
              </a:path>
            </a:pathLst>
          </a:custGeom>
          <a:blipFill rotWithShape="1">
            <a:blip r:embed="rId5">
              <a:alphaModFix/>
            </a:blip>
            <a:stretch>
              <a:fillRect b="0" l="0" r="0" t="-7337"/>
            </a:stretch>
          </a:blipFill>
          <a:ln cap="rnd" cmpd="sng" w="47625">
            <a:solidFill>
              <a:srgbClr val="A08A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1"/>
          <p:cNvSpPr/>
          <p:nvPr/>
        </p:nvSpPr>
        <p:spPr>
          <a:xfrm>
            <a:off x="13064395" y="1972883"/>
            <a:ext cx="5368391" cy="4156619"/>
          </a:xfrm>
          <a:custGeom>
            <a:rect b="b" l="l" r="r" t="t"/>
            <a:pathLst>
              <a:path extrusionOk="0" h="1551085" w="2003270">
                <a:moveTo>
                  <a:pt x="33169" y="0"/>
                </a:moveTo>
                <a:lnTo>
                  <a:pt x="1970101" y="0"/>
                </a:lnTo>
                <a:cubicBezTo>
                  <a:pt x="1978898" y="0"/>
                  <a:pt x="1987335" y="3495"/>
                  <a:pt x="1993555" y="9715"/>
                </a:cubicBezTo>
                <a:cubicBezTo>
                  <a:pt x="1999775" y="15935"/>
                  <a:pt x="2003270" y="24372"/>
                  <a:pt x="2003270" y="33169"/>
                </a:cubicBezTo>
                <a:lnTo>
                  <a:pt x="2003270" y="1517916"/>
                </a:lnTo>
                <a:cubicBezTo>
                  <a:pt x="2003270" y="1526713"/>
                  <a:pt x="1999775" y="1535150"/>
                  <a:pt x="1993555" y="1541370"/>
                </a:cubicBezTo>
                <a:cubicBezTo>
                  <a:pt x="1987335" y="1547590"/>
                  <a:pt x="1978898" y="1551085"/>
                  <a:pt x="1970101" y="1551085"/>
                </a:cubicBezTo>
                <a:lnTo>
                  <a:pt x="33169" y="1551085"/>
                </a:lnTo>
                <a:cubicBezTo>
                  <a:pt x="24372" y="1551085"/>
                  <a:pt x="15935" y="1547590"/>
                  <a:pt x="9715" y="1541370"/>
                </a:cubicBezTo>
                <a:cubicBezTo>
                  <a:pt x="3495" y="1535150"/>
                  <a:pt x="0" y="1526713"/>
                  <a:pt x="0" y="1517916"/>
                </a:cubicBezTo>
                <a:lnTo>
                  <a:pt x="0" y="33169"/>
                </a:lnTo>
                <a:cubicBezTo>
                  <a:pt x="0" y="24372"/>
                  <a:pt x="3495" y="15935"/>
                  <a:pt x="9715" y="9715"/>
                </a:cubicBezTo>
                <a:cubicBezTo>
                  <a:pt x="15935" y="3495"/>
                  <a:pt x="24372" y="0"/>
                  <a:pt x="33169" y="0"/>
                </a:cubicBezTo>
                <a:close/>
              </a:path>
            </a:pathLst>
          </a:custGeom>
          <a:blipFill rotWithShape="1">
            <a:blip r:embed="rId6">
              <a:alphaModFix/>
            </a:blip>
            <a:stretch>
              <a:fillRect b="0" l="0" r="-16139" t="0"/>
            </a:stretch>
          </a:blipFill>
          <a:ln cap="rnd" cmpd="sng" w="47625">
            <a:solidFill>
              <a:srgbClr val="A08A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1"/>
          <p:cNvSpPr/>
          <p:nvPr/>
        </p:nvSpPr>
        <p:spPr>
          <a:xfrm>
            <a:off x="13010905" y="6609274"/>
            <a:ext cx="4747808" cy="4156619"/>
          </a:xfrm>
          <a:custGeom>
            <a:rect b="b" l="l" r="r" t="t"/>
            <a:pathLst>
              <a:path extrusionOk="0" h="1551085" w="1771693">
                <a:moveTo>
                  <a:pt x="37504" y="0"/>
                </a:moveTo>
                <a:lnTo>
                  <a:pt x="1734189" y="0"/>
                </a:lnTo>
                <a:cubicBezTo>
                  <a:pt x="1754902" y="0"/>
                  <a:pt x="1771693" y="16791"/>
                  <a:pt x="1771693" y="37504"/>
                </a:cubicBezTo>
                <a:lnTo>
                  <a:pt x="1771693" y="1513580"/>
                </a:lnTo>
                <a:cubicBezTo>
                  <a:pt x="1771693" y="1523527"/>
                  <a:pt x="1767742" y="1533067"/>
                  <a:pt x="1760708" y="1540100"/>
                </a:cubicBezTo>
                <a:cubicBezTo>
                  <a:pt x="1753675" y="1547134"/>
                  <a:pt x="1744135" y="1551085"/>
                  <a:pt x="1734189" y="1551085"/>
                </a:cubicBezTo>
                <a:lnTo>
                  <a:pt x="37504" y="1551085"/>
                </a:lnTo>
                <a:cubicBezTo>
                  <a:pt x="27558" y="1551085"/>
                  <a:pt x="18018" y="1547134"/>
                  <a:pt x="10985" y="1540100"/>
                </a:cubicBezTo>
                <a:cubicBezTo>
                  <a:pt x="3951" y="1533067"/>
                  <a:pt x="0" y="1523527"/>
                  <a:pt x="0" y="1513580"/>
                </a:cubicBezTo>
                <a:lnTo>
                  <a:pt x="0" y="37504"/>
                </a:lnTo>
                <a:cubicBezTo>
                  <a:pt x="0" y="27558"/>
                  <a:pt x="3951" y="18018"/>
                  <a:pt x="10985" y="10985"/>
                </a:cubicBezTo>
                <a:cubicBezTo>
                  <a:pt x="18018" y="3951"/>
                  <a:pt x="27558" y="0"/>
                  <a:pt x="37504" y="0"/>
                </a:cubicBezTo>
                <a:close/>
              </a:path>
            </a:pathLst>
          </a:custGeom>
          <a:blipFill rotWithShape="1">
            <a:blip r:embed="rId7">
              <a:alphaModFix/>
            </a:blip>
            <a:stretch>
              <a:fillRect b="-35666" l="0" r="0" t="-35666"/>
            </a:stretch>
          </a:blipFill>
          <a:ln cap="rnd" cmpd="sng" w="47625">
            <a:solidFill>
              <a:srgbClr val="A08A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4" name="Google Shape;324;p21"/>
          <p:cNvGrpSpPr/>
          <p:nvPr/>
        </p:nvGrpSpPr>
        <p:grpSpPr>
          <a:xfrm>
            <a:off x="-561314" y="385894"/>
            <a:ext cx="18849314" cy="623756"/>
            <a:chOff x="0" y="0"/>
            <a:chExt cx="25132418" cy="831675"/>
          </a:xfrm>
        </p:grpSpPr>
        <p:sp>
          <p:nvSpPr>
            <p:cNvPr id="325" name="Google Shape;325;p21"/>
            <p:cNvSpPr/>
            <p:nvPr/>
          </p:nvSpPr>
          <p:spPr>
            <a:xfrm>
              <a:off x="1382737" y="0"/>
              <a:ext cx="1770334" cy="357286"/>
            </a:xfrm>
            <a:custGeom>
              <a:rect b="b" l="l" r="r" t="t"/>
              <a:pathLst>
                <a:path extrusionOk="0" h="357286" w="1770334">
                  <a:moveTo>
                    <a:pt x="0" y="0"/>
                  </a:moveTo>
                  <a:lnTo>
                    <a:pt x="1770334" y="0"/>
                  </a:lnTo>
                  <a:lnTo>
                    <a:pt x="1770334" y="357286"/>
                  </a:lnTo>
                  <a:lnTo>
                    <a:pt x="0" y="357286"/>
                  </a:lnTo>
                  <a:lnTo>
                    <a:pt x="0" y="0"/>
                  </a:lnTo>
                  <a:close/>
                </a:path>
              </a:pathLst>
            </a:custGeom>
            <a:blipFill rotWithShape="1">
              <a:blip r:embed="rId8">
                <a:alphaModFix/>
              </a:blip>
              <a:stretch>
                <a:fillRect b="0" l="0" r="0" t="0"/>
              </a:stretch>
            </a:blipFill>
            <a:ln>
              <a:noFill/>
            </a:ln>
          </p:spPr>
        </p:sp>
        <p:cxnSp>
          <p:nvCxnSpPr>
            <p:cNvPr id="326" name="Google Shape;326;p21"/>
            <p:cNvCxnSpPr/>
            <p:nvPr/>
          </p:nvCxnSpPr>
          <p:spPr>
            <a:xfrm>
              <a:off x="0" y="831675"/>
              <a:ext cx="25132418" cy="0"/>
            </a:xfrm>
            <a:prstGeom prst="straightConnector1">
              <a:avLst/>
            </a:prstGeom>
            <a:noFill/>
            <a:ln cap="flat" cmpd="sng" w="76200">
              <a:solidFill>
                <a:srgbClr val="A08AF1"/>
              </a:solidFill>
              <a:prstDash val="solid"/>
              <a:round/>
              <a:headEnd len="sm" w="sm" type="none"/>
              <a:tailEnd len="sm" w="sm" type="none"/>
            </a:ln>
          </p:spPr>
        </p:cxn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2275D"/>
            </a:gs>
            <a:gs pos="100000">
              <a:srgbClr val="000000"/>
            </a:gs>
          </a:gsLst>
          <a:lin ang="5400000" scaled="0"/>
        </a:gradFill>
      </p:bgPr>
    </p:bg>
    <p:spTree>
      <p:nvGrpSpPr>
        <p:cNvPr id="330" name="Shape 330"/>
        <p:cNvGrpSpPr/>
        <p:nvPr/>
      </p:nvGrpSpPr>
      <p:grpSpPr>
        <a:xfrm>
          <a:off x="0" y="0"/>
          <a:ext cx="0" cy="0"/>
          <a:chOff x="0" y="0"/>
          <a:chExt cx="0" cy="0"/>
        </a:xfrm>
      </p:grpSpPr>
      <p:grpSp>
        <p:nvGrpSpPr>
          <p:cNvPr id="331" name="Google Shape;331;p22"/>
          <p:cNvGrpSpPr/>
          <p:nvPr/>
        </p:nvGrpSpPr>
        <p:grpSpPr>
          <a:xfrm>
            <a:off x="10421481" y="1611153"/>
            <a:ext cx="6981541" cy="2391182"/>
            <a:chOff x="0" y="-38100"/>
            <a:chExt cx="1989887" cy="681538"/>
          </a:xfrm>
        </p:grpSpPr>
        <p:sp>
          <p:nvSpPr>
            <p:cNvPr id="332" name="Google Shape;332;p22"/>
            <p:cNvSpPr/>
            <p:nvPr/>
          </p:nvSpPr>
          <p:spPr>
            <a:xfrm>
              <a:off x="0" y="0"/>
              <a:ext cx="1989887" cy="643438"/>
            </a:xfrm>
            <a:custGeom>
              <a:rect b="b" l="l" r="r" t="t"/>
              <a:pathLst>
                <a:path extrusionOk="0" h="643438" w="1989887">
                  <a:moveTo>
                    <a:pt x="27723" y="0"/>
                  </a:moveTo>
                  <a:lnTo>
                    <a:pt x="1962165" y="0"/>
                  </a:lnTo>
                  <a:cubicBezTo>
                    <a:pt x="1977475" y="0"/>
                    <a:pt x="1989887" y="12412"/>
                    <a:pt x="1989887" y="27723"/>
                  </a:cubicBezTo>
                  <a:lnTo>
                    <a:pt x="1989887" y="615715"/>
                  </a:lnTo>
                  <a:cubicBezTo>
                    <a:pt x="1989887" y="623067"/>
                    <a:pt x="1986967" y="630119"/>
                    <a:pt x="1981767" y="635318"/>
                  </a:cubicBezTo>
                  <a:cubicBezTo>
                    <a:pt x="1976568" y="640517"/>
                    <a:pt x="1969517" y="643438"/>
                    <a:pt x="1962165" y="643438"/>
                  </a:cubicBezTo>
                  <a:lnTo>
                    <a:pt x="27723" y="643438"/>
                  </a:lnTo>
                  <a:cubicBezTo>
                    <a:pt x="20370" y="643438"/>
                    <a:pt x="13319" y="640517"/>
                    <a:pt x="8120" y="635318"/>
                  </a:cubicBezTo>
                  <a:cubicBezTo>
                    <a:pt x="2921" y="630119"/>
                    <a:pt x="0" y="623067"/>
                    <a:pt x="0" y="615715"/>
                  </a:cubicBezTo>
                  <a:lnTo>
                    <a:pt x="0" y="27723"/>
                  </a:lnTo>
                  <a:cubicBezTo>
                    <a:pt x="0" y="20370"/>
                    <a:pt x="2921" y="13319"/>
                    <a:pt x="8120" y="8120"/>
                  </a:cubicBezTo>
                  <a:cubicBezTo>
                    <a:pt x="13319" y="2921"/>
                    <a:pt x="20370" y="0"/>
                    <a:pt x="27723" y="0"/>
                  </a:cubicBezTo>
                  <a:close/>
                </a:path>
              </a:pathLst>
            </a:custGeom>
            <a:solidFill>
              <a:srgbClr val="000000">
                <a:alpha val="0"/>
              </a:srgbClr>
            </a:solidFill>
            <a:ln cap="rnd" cmpd="sng" w="38100">
              <a:solidFill>
                <a:srgbClr val="A08A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2"/>
            <p:cNvSpPr txBox="1"/>
            <p:nvPr/>
          </p:nvSpPr>
          <p:spPr>
            <a:xfrm>
              <a:off x="0" y="-38100"/>
              <a:ext cx="1989887" cy="681538"/>
            </a:xfrm>
            <a:prstGeom prst="rect">
              <a:avLst/>
            </a:prstGeom>
            <a:noFill/>
            <a:ln>
              <a:noFill/>
            </a:ln>
          </p:spPr>
          <p:txBody>
            <a:bodyPr anchorCtr="0" anchor="ctr" bIns="44750" lIns="44750" spcFirstLastPara="1" rIns="44750" wrap="square" tIns="447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34" name="Google Shape;334;p22"/>
          <p:cNvCxnSpPr/>
          <p:nvPr/>
        </p:nvCxnSpPr>
        <p:spPr>
          <a:xfrm>
            <a:off x="10421481" y="2207317"/>
            <a:ext cx="6981541" cy="0"/>
          </a:xfrm>
          <a:prstGeom prst="straightConnector1">
            <a:avLst/>
          </a:prstGeom>
          <a:noFill/>
          <a:ln cap="flat" cmpd="sng" w="38100">
            <a:solidFill>
              <a:srgbClr val="A08AF1"/>
            </a:solidFill>
            <a:prstDash val="solid"/>
            <a:round/>
            <a:headEnd len="sm" w="sm" type="none"/>
            <a:tailEnd len="sm" w="sm" type="none"/>
          </a:ln>
        </p:spPr>
      </p:cxnSp>
      <p:sp>
        <p:nvSpPr>
          <p:cNvPr id="335" name="Google Shape;335;p22"/>
          <p:cNvSpPr/>
          <p:nvPr/>
        </p:nvSpPr>
        <p:spPr>
          <a:xfrm>
            <a:off x="10606656" y="2027307"/>
            <a:ext cx="628958" cy="126935"/>
          </a:xfrm>
          <a:custGeom>
            <a:rect b="b" l="l" r="r" t="t"/>
            <a:pathLst>
              <a:path extrusionOk="0" h="126935" w="628958">
                <a:moveTo>
                  <a:pt x="0" y="0"/>
                </a:moveTo>
                <a:lnTo>
                  <a:pt x="628958" y="0"/>
                </a:lnTo>
                <a:lnTo>
                  <a:pt x="628958" y="126935"/>
                </a:lnTo>
                <a:lnTo>
                  <a:pt x="0" y="126935"/>
                </a:lnTo>
                <a:lnTo>
                  <a:pt x="0" y="0"/>
                </a:lnTo>
                <a:close/>
              </a:path>
            </a:pathLst>
          </a:custGeom>
          <a:blipFill rotWithShape="1">
            <a:blip r:embed="rId3">
              <a:alphaModFix/>
            </a:blip>
            <a:stretch>
              <a:fillRect b="0" l="0" r="0" t="0"/>
            </a:stretch>
          </a:blipFill>
          <a:ln>
            <a:noFill/>
          </a:ln>
        </p:spPr>
      </p:sp>
      <p:grpSp>
        <p:nvGrpSpPr>
          <p:cNvPr id="336" name="Google Shape;336;p22"/>
          <p:cNvGrpSpPr/>
          <p:nvPr/>
        </p:nvGrpSpPr>
        <p:grpSpPr>
          <a:xfrm>
            <a:off x="884978" y="2984446"/>
            <a:ext cx="8499688" cy="2834119"/>
            <a:chOff x="0" y="-38100"/>
            <a:chExt cx="5104892" cy="1702165"/>
          </a:xfrm>
        </p:grpSpPr>
        <p:sp>
          <p:nvSpPr>
            <p:cNvPr id="337" name="Google Shape;337;p22"/>
            <p:cNvSpPr/>
            <p:nvPr/>
          </p:nvSpPr>
          <p:spPr>
            <a:xfrm>
              <a:off x="0" y="0"/>
              <a:ext cx="5104892" cy="1664065"/>
            </a:xfrm>
            <a:custGeom>
              <a:rect b="b" l="l" r="r" t="t"/>
              <a:pathLst>
                <a:path extrusionOk="0" h="1664065" w="5104892">
                  <a:moveTo>
                    <a:pt x="18217" y="0"/>
                  </a:moveTo>
                  <a:lnTo>
                    <a:pt x="5086675" y="0"/>
                  </a:lnTo>
                  <a:cubicBezTo>
                    <a:pt x="5096736" y="0"/>
                    <a:pt x="5104892" y="8156"/>
                    <a:pt x="5104892" y="18217"/>
                  </a:cubicBezTo>
                  <a:lnTo>
                    <a:pt x="5104892" y="1645848"/>
                  </a:lnTo>
                  <a:cubicBezTo>
                    <a:pt x="5104892" y="1650679"/>
                    <a:pt x="5102973" y="1655313"/>
                    <a:pt x="5099557" y="1658729"/>
                  </a:cubicBezTo>
                  <a:cubicBezTo>
                    <a:pt x="5096140" y="1662145"/>
                    <a:pt x="5091507" y="1664065"/>
                    <a:pt x="5086675" y="1664065"/>
                  </a:cubicBezTo>
                  <a:lnTo>
                    <a:pt x="18217" y="1664065"/>
                  </a:lnTo>
                  <a:cubicBezTo>
                    <a:pt x="13386" y="1664065"/>
                    <a:pt x="8752" y="1662145"/>
                    <a:pt x="5336" y="1658729"/>
                  </a:cubicBezTo>
                  <a:cubicBezTo>
                    <a:pt x="1919" y="1655313"/>
                    <a:pt x="0" y="1650679"/>
                    <a:pt x="0" y="1645848"/>
                  </a:cubicBezTo>
                  <a:lnTo>
                    <a:pt x="0" y="18217"/>
                  </a:lnTo>
                  <a:cubicBezTo>
                    <a:pt x="0" y="13386"/>
                    <a:pt x="1919" y="8752"/>
                    <a:pt x="5336" y="5336"/>
                  </a:cubicBezTo>
                  <a:cubicBezTo>
                    <a:pt x="8752" y="1919"/>
                    <a:pt x="13386" y="0"/>
                    <a:pt x="1821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2"/>
            <p:cNvSpPr txBox="1"/>
            <p:nvPr/>
          </p:nvSpPr>
          <p:spPr>
            <a:xfrm>
              <a:off x="0" y="-38100"/>
              <a:ext cx="5104892" cy="1702164"/>
            </a:xfrm>
            <a:prstGeom prst="rect">
              <a:avLst/>
            </a:prstGeom>
            <a:noFill/>
            <a:ln>
              <a:noFill/>
            </a:ln>
          </p:spPr>
          <p:txBody>
            <a:bodyPr anchorCtr="0" anchor="ctr" bIns="18250" lIns="18250" spcFirstLastPara="1" rIns="18250" wrap="square" tIns="182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9" name="Google Shape;339;p22"/>
          <p:cNvGrpSpPr/>
          <p:nvPr/>
        </p:nvGrpSpPr>
        <p:grpSpPr>
          <a:xfrm>
            <a:off x="937441" y="2975508"/>
            <a:ext cx="8157539" cy="2524631"/>
            <a:chOff x="0" y="-38100"/>
            <a:chExt cx="4899399" cy="1516287"/>
          </a:xfrm>
        </p:grpSpPr>
        <p:sp>
          <p:nvSpPr>
            <p:cNvPr id="340" name="Google Shape;340;p22"/>
            <p:cNvSpPr/>
            <p:nvPr/>
          </p:nvSpPr>
          <p:spPr>
            <a:xfrm>
              <a:off x="0" y="0"/>
              <a:ext cx="4899399" cy="1478187"/>
            </a:xfrm>
            <a:custGeom>
              <a:rect b="b" l="l" r="r" t="t"/>
              <a:pathLst>
                <a:path extrusionOk="0" h="1478187" w="4899399">
                  <a:moveTo>
                    <a:pt x="18981" y="0"/>
                  </a:moveTo>
                  <a:lnTo>
                    <a:pt x="4880418" y="0"/>
                  </a:lnTo>
                  <a:cubicBezTo>
                    <a:pt x="4885452" y="0"/>
                    <a:pt x="4890279" y="2000"/>
                    <a:pt x="4893839" y="5559"/>
                  </a:cubicBezTo>
                  <a:cubicBezTo>
                    <a:pt x="4897399" y="9119"/>
                    <a:pt x="4899399" y="13947"/>
                    <a:pt x="4899399" y="18981"/>
                  </a:cubicBezTo>
                  <a:lnTo>
                    <a:pt x="4899399" y="1459206"/>
                  </a:lnTo>
                  <a:cubicBezTo>
                    <a:pt x="4899399" y="1469689"/>
                    <a:pt x="4890901" y="1478187"/>
                    <a:pt x="4880418" y="1478187"/>
                  </a:cubicBezTo>
                  <a:lnTo>
                    <a:pt x="18981" y="1478187"/>
                  </a:lnTo>
                  <a:cubicBezTo>
                    <a:pt x="13947" y="1478187"/>
                    <a:pt x="9119" y="1476188"/>
                    <a:pt x="5559" y="1472628"/>
                  </a:cubicBezTo>
                  <a:cubicBezTo>
                    <a:pt x="2000" y="1469068"/>
                    <a:pt x="0" y="1464240"/>
                    <a:pt x="0" y="1459206"/>
                  </a:cubicBezTo>
                  <a:lnTo>
                    <a:pt x="0" y="18981"/>
                  </a:lnTo>
                  <a:cubicBezTo>
                    <a:pt x="0" y="13947"/>
                    <a:pt x="2000" y="9119"/>
                    <a:pt x="5559" y="5559"/>
                  </a:cubicBezTo>
                  <a:cubicBezTo>
                    <a:pt x="9119" y="2000"/>
                    <a:pt x="13947" y="0"/>
                    <a:pt x="18981" y="0"/>
                  </a:cubicBezTo>
                  <a:close/>
                </a:path>
              </a:pathLst>
            </a:custGeom>
            <a:solidFill>
              <a:srgbClr val="513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2"/>
            <p:cNvSpPr txBox="1"/>
            <p:nvPr/>
          </p:nvSpPr>
          <p:spPr>
            <a:xfrm>
              <a:off x="0" y="-38100"/>
              <a:ext cx="4899399" cy="1516287"/>
            </a:xfrm>
            <a:prstGeom prst="rect">
              <a:avLst/>
            </a:prstGeom>
            <a:noFill/>
            <a:ln>
              <a:noFill/>
            </a:ln>
          </p:spPr>
          <p:txBody>
            <a:bodyPr anchorCtr="0" anchor="ctr" bIns="18250" lIns="18250" spcFirstLastPara="1" rIns="18250" wrap="square" tIns="182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2" name="Google Shape;342;p22"/>
          <p:cNvSpPr txBox="1"/>
          <p:nvPr/>
        </p:nvSpPr>
        <p:spPr>
          <a:xfrm>
            <a:off x="1269366" y="3438266"/>
            <a:ext cx="7461000" cy="16620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5999" u="none" cap="none" strike="noStrike">
                <a:solidFill>
                  <a:srgbClr val="DAE8FF"/>
                </a:solidFill>
                <a:latin typeface="Bungee"/>
                <a:ea typeface="Bungee"/>
                <a:cs typeface="Bungee"/>
                <a:sym typeface="Bungee"/>
              </a:rPr>
              <a:t>HOW TO PREVENT</a:t>
            </a:r>
            <a:endParaRPr/>
          </a:p>
          <a:p>
            <a:pPr indent="0" lvl="0" marL="0" marR="0" rtl="0" algn="ctr">
              <a:lnSpc>
                <a:spcPct val="90000"/>
              </a:lnSpc>
              <a:spcBef>
                <a:spcPts val="0"/>
              </a:spcBef>
              <a:spcAft>
                <a:spcPts val="0"/>
              </a:spcAft>
              <a:buNone/>
            </a:pPr>
            <a:r>
              <a:rPr b="0" i="0" lang="en-US" sz="5999" u="none" cap="none" strike="noStrike">
                <a:solidFill>
                  <a:srgbClr val="DAE8FF"/>
                </a:solidFill>
                <a:latin typeface="Bungee"/>
                <a:ea typeface="Bungee"/>
                <a:cs typeface="Bungee"/>
                <a:sym typeface="Bungee"/>
              </a:rPr>
              <a:t>CYBERBULLYING?</a:t>
            </a:r>
            <a:endParaRPr/>
          </a:p>
        </p:txBody>
      </p:sp>
      <p:grpSp>
        <p:nvGrpSpPr>
          <p:cNvPr id="343" name="Google Shape;343;p22"/>
          <p:cNvGrpSpPr/>
          <p:nvPr/>
        </p:nvGrpSpPr>
        <p:grpSpPr>
          <a:xfrm>
            <a:off x="10421481" y="4381834"/>
            <a:ext cx="6981541" cy="2391182"/>
            <a:chOff x="0" y="-38100"/>
            <a:chExt cx="1989887" cy="681538"/>
          </a:xfrm>
        </p:grpSpPr>
        <p:sp>
          <p:nvSpPr>
            <p:cNvPr id="344" name="Google Shape;344;p22"/>
            <p:cNvSpPr/>
            <p:nvPr/>
          </p:nvSpPr>
          <p:spPr>
            <a:xfrm>
              <a:off x="0" y="0"/>
              <a:ext cx="1989887" cy="643438"/>
            </a:xfrm>
            <a:custGeom>
              <a:rect b="b" l="l" r="r" t="t"/>
              <a:pathLst>
                <a:path extrusionOk="0" h="643438" w="1989887">
                  <a:moveTo>
                    <a:pt x="27723" y="0"/>
                  </a:moveTo>
                  <a:lnTo>
                    <a:pt x="1962165" y="0"/>
                  </a:lnTo>
                  <a:cubicBezTo>
                    <a:pt x="1977475" y="0"/>
                    <a:pt x="1989887" y="12412"/>
                    <a:pt x="1989887" y="27723"/>
                  </a:cubicBezTo>
                  <a:lnTo>
                    <a:pt x="1989887" y="615715"/>
                  </a:lnTo>
                  <a:cubicBezTo>
                    <a:pt x="1989887" y="623067"/>
                    <a:pt x="1986967" y="630119"/>
                    <a:pt x="1981767" y="635318"/>
                  </a:cubicBezTo>
                  <a:cubicBezTo>
                    <a:pt x="1976568" y="640517"/>
                    <a:pt x="1969517" y="643438"/>
                    <a:pt x="1962165" y="643438"/>
                  </a:cubicBezTo>
                  <a:lnTo>
                    <a:pt x="27723" y="643438"/>
                  </a:lnTo>
                  <a:cubicBezTo>
                    <a:pt x="20370" y="643438"/>
                    <a:pt x="13319" y="640517"/>
                    <a:pt x="8120" y="635318"/>
                  </a:cubicBezTo>
                  <a:cubicBezTo>
                    <a:pt x="2921" y="630119"/>
                    <a:pt x="0" y="623067"/>
                    <a:pt x="0" y="615715"/>
                  </a:cubicBezTo>
                  <a:lnTo>
                    <a:pt x="0" y="27723"/>
                  </a:lnTo>
                  <a:cubicBezTo>
                    <a:pt x="0" y="20370"/>
                    <a:pt x="2921" y="13319"/>
                    <a:pt x="8120" y="8120"/>
                  </a:cubicBezTo>
                  <a:cubicBezTo>
                    <a:pt x="13319" y="2921"/>
                    <a:pt x="20370" y="0"/>
                    <a:pt x="27723" y="0"/>
                  </a:cubicBezTo>
                  <a:close/>
                </a:path>
              </a:pathLst>
            </a:custGeom>
            <a:solidFill>
              <a:srgbClr val="000000">
                <a:alpha val="0"/>
              </a:srgbClr>
            </a:solidFill>
            <a:ln cap="rnd" cmpd="sng" w="38100">
              <a:solidFill>
                <a:srgbClr val="A08A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2"/>
            <p:cNvSpPr txBox="1"/>
            <p:nvPr/>
          </p:nvSpPr>
          <p:spPr>
            <a:xfrm>
              <a:off x="0" y="-38100"/>
              <a:ext cx="1989887" cy="681538"/>
            </a:xfrm>
            <a:prstGeom prst="rect">
              <a:avLst/>
            </a:prstGeom>
            <a:noFill/>
            <a:ln>
              <a:noFill/>
            </a:ln>
          </p:spPr>
          <p:txBody>
            <a:bodyPr anchorCtr="0" anchor="ctr" bIns="44750" lIns="44750" spcFirstLastPara="1" rIns="44750" wrap="square" tIns="447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46" name="Google Shape;346;p22"/>
          <p:cNvCxnSpPr/>
          <p:nvPr/>
        </p:nvCxnSpPr>
        <p:spPr>
          <a:xfrm>
            <a:off x="10421481" y="4977998"/>
            <a:ext cx="6981541" cy="0"/>
          </a:xfrm>
          <a:prstGeom prst="straightConnector1">
            <a:avLst/>
          </a:prstGeom>
          <a:noFill/>
          <a:ln cap="flat" cmpd="sng" w="38100">
            <a:solidFill>
              <a:srgbClr val="A08AF1"/>
            </a:solidFill>
            <a:prstDash val="solid"/>
            <a:round/>
            <a:headEnd len="sm" w="sm" type="none"/>
            <a:tailEnd len="sm" w="sm" type="none"/>
          </a:ln>
        </p:spPr>
      </p:cxnSp>
      <p:sp>
        <p:nvSpPr>
          <p:cNvPr id="347" name="Google Shape;347;p22"/>
          <p:cNvSpPr/>
          <p:nvPr/>
        </p:nvSpPr>
        <p:spPr>
          <a:xfrm>
            <a:off x="10691571" y="4681693"/>
            <a:ext cx="628958" cy="126935"/>
          </a:xfrm>
          <a:custGeom>
            <a:rect b="b" l="l" r="r" t="t"/>
            <a:pathLst>
              <a:path extrusionOk="0" h="126935" w="628958">
                <a:moveTo>
                  <a:pt x="0" y="0"/>
                </a:moveTo>
                <a:lnTo>
                  <a:pt x="628958" y="0"/>
                </a:lnTo>
                <a:lnTo>
                  <a:pt x="628958" y="126935"/>
                </a:lnTo>
                <a:lnTo>
                  <a:pt x="0" y="126935"/>
                </a:lnTo>
                <a:lnTo>
                  <a:pt x="0" y="0"/>
                </a:lnTo>
                <a:close/>
              </a:path>
            </a:pathLst>
          </a:custGeom>
          <a:blipFill rotWithShape="1">
            <a:blip r:embed="rId3">
              <a:alphaModFix/>
            </a:blip>
            <a:stretch>
              <a:fillRect b="0" l="0" r="0" t="0"/>
            </a:stretch>
          </a:blipFill>
          <a:ln>
            <a:noFill/>
          </a:ln>
        </p:spPr>
      </p:sp>
      <p:grpSp>
        <p:nvGrpSpPr>
          <p:cNvPr id="348" name="Google Shape;348;p22"/>
          <p:cNvGrpSpPr/>
          <p:nvPr/>
        </p:nvGrpSpPr>
        <p:grpSpPr>
          <a:xfrm>
            <a:off x="10421481" y="7153692"/>
            <a:ext cx="6981541" cy="2391182"/>
            <a:chOff x="0" y="-38100"/>
            <a:chExt cx="1989887" cy="681538"/>
          </a:xfrm>
        </p:grpSpPr>
        <p:sp>
          <p:nvSpPr>
            <p:cNvPr id="349" name="Google Shape;349;p22"/>
            <p:cNvSpPr/>
            <p:nvPr/>
          </p:nvSpPr>
          <p:spPr>
            <a:xfrm>
              <a:off x="0" y="0"/>
              <a:ext cx="1989887" cy="643438"/>
            </a:xfrm>
            <a:custGeom>
              <a:rect b="b" l="l" r="r" t="t"/>
              <a:pathLst>
                <a:path extrusionOk="0" h="643438" w="1989887">
                  <a:moveTo>
                    <a:pt x="27723" y="0"/>
                  </a:moveTo>
                  <a:lnTo>
                    <a:pt x="1962165" y="0"/>
                  </a:lnTo>
                  <a:cubicBezTo>
                    <a:pt x="1977475" y="0"/>
                    <a:pt x="1989887" y="12412"/>
                    <a:pt x="1989887" y="27723"/>
                  </a:cubicBezTo>
                  <a:lnTo>
                    <a:pt x="1989887" y="615715"/>
                  </a:lnTo>
                  <a:cubicBezTo>
                    <a:pt x="1989887" y="623067"/>
                    <a:pt x="1986967" y="630119"/>
                    <a:pt x="1981767" y="635318"/>
                  </a:cubicBezTo>
                  <a:cubicBezTo>
                    <a:pt x="1976568" y="640517"/>
                    <a:pt x="1969517" y="643438"/>
                    <a:pt x="1962165" y="643438"/>
                  </a:cubicBezTo>
                  <a:lnTo>
                    <a:pt x="27723" y="643438"/>
                  </a:lnTo>
                  <a:cubicBezTo>
                    <a:pt x="20370" y="643438"/>
                    <a:pt x="13319" y="640517"/>
                    <a:pt x="8120" y="635318"/>
                  </a:cubicBezTo>
                  <a:cubicBezTo>
                    <a:pt x="2921" y="630119"/>
                    <a:pt x="0" y="623067"/>
                    <a:pt x="0" y="615715"/>
                  </a:cubicBezTo>
                  <a:lnTo>
                    <a:pt x="0" y="27723"/>
                  </a:lnTo>
                  <a:cubicBezTo>
                    <a:pt x="0" y="20370"/>
                    <a:pt x="2921" y="13319"/>
                    <a:pt x="8120" y="8120"/>
                  </a:cubicBezTo>
                  <a:cubicBezTo>
                    <a:pt x="13319" y="2921"/>
                    <a:pt x="20370" y="0"/>
                    <a:pt x="27723" y="0"/>
                  </a:cubicBezTo>
                  <a:close/>
                </a:path>
              </a:pathLst>
            </a:custGeom>
            <a:solidFill>
              <a:srgbClr val="000000">
                <a:alpha val="0"/>
              </a:srgbClr>
            </a:solidFill>
            <a:ln cap="rnd" cmpd="sng" w="38100">
              <a:solidFill>
                <a:srgbClr val="A08A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2"/>
            <p:cNvSpPr txBox="1"/>
            <p:nvPr/>
          </p:nvSpPr>
          <p:spPr>
            <a:xfrm>
              <a:off x="0" y="-38100"/>
              <a:ext cx="1989887" cy="681538"/>
            </a:xfrm>
            <a:prstGeom prst="rect">
              <a:avLst/>
            </a:prstGeom>
            <a:noFill/>
            <a:ln>
              <a:noFill/>
            </a:ln>
          </p:spPr>
          <p:txBody>
            <a:bodyPr anchorCtr="0" anchor="ctr" bIns="44750" lIns="44750" spcFirstLastPara="1" rIns="44750" wrap="square" tIns="447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51" name="Google Shape;351;p22"/>
          <p:cNvCxnSpPr/>
          <p:nvPr/>
        </p:nvCxnSpPr>
        <p:spPr>
          <a:xfrm>
            <a:off x="10421481" y="7749856"/>
            <a:ext cx="6981541" cy="0"/>
          </a:xfrm>
          <a:prstGeom prst="straightConnector1">
            <a:avLst/>
          </a:prstGeom>
          <a:noFill/>
          <a:ln cap="flat" cmpd="sng" w="38100">
            <a:solidFill>
              <a:srgbClr val="A08AF1"/>
            </a:solidFill>
            <a:prstDash val="solid"/>
            <a:round/>
            <a:headEnd len="sm" w="sm" type="none"/>
            <a:tailEnd len="sm" w="sm" type="none"/>
          </a:ln>
        </p:spPr>
      </p:cxnSp>
      <p:sp>
        <p:nvSpPr>
          <p:cNvPr id="352" name="Google Shape;352;p22"/>
          <p:cNvSpPr/>
          <p:nvPr/>
        </p:nvSpPr>
        <p:spPr>
          <a:xfrm>
            <a:off x="10691571" y="7453550"/>
            <a:ext cx="628958" cy="126935"/>
          </a:xfrm>
          <a:custGeom>
            <a:rect b="b" l="l" r="r" t="t"/>
            <a:pathLst>
              <a:path extrusionOk="0" h="126935" w="628958">
                <a:moveTo>
                  <a:pt x="0" y="0"/>
                </a:moveTo>
                <a:lnTo>
                  <a:pt x="628958" y="0"/>
                </a:lnTo>
                <a:lnTo>
                  <a:pt x="628958" y="126935"/>
                </a:lnTo>
                <a:lnTo>
                  <a:pt x="0" y="126935"/>
                </a:lnTo>
                <a:lnTo>
                  <a:pt x="0" y="0"/>
                </a:lnTo>
                <a:close/>
              </a:path>
            </a:pathLst>
          </a:custGeom>
          <a:blipFill rotWithShape="1">
            <a:blip r:embed="rId3">
              <a:alphaModFix/>
            </a:blip>
            <a:stretch>
              <a:fillRect b="0" l="0" r="0" t="0"/>
            </a:stretch>
          </a:blipFill>
          <a:ln>
            <a:noFill/>
          </a:ln>
        </p:spPr>
      </p:sp>
      <p:sp>
        <p:nvSpPr>
          <p:cNvPr id="353" name="Google Shape;353;p22"/>
          <p:cNvSpPr txBox="1"/>
          <p:nvPr/>
        </p:nvSpPr>
        <p:spPr>
          <a:xfrm>
            <a:off x="937441" y="6500270"/>
            <a:ext cx="8445600" cy="21540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499" u="none" cap="none" strike="noStrike">
                <a:solidFill>
                  <a:srgbClr val="DAE8FF"/>
                </a:solidFill>
                <a:latin typeface="Poppins"/>
                <a:ea typeface="Poppins"/>
                <a:cs typeface="Poppins"/>
                <a:sym typeface="Poppins"/>
              </a:rPr>
              <a:t>Lorem ipsum dolor sit amet, consectetur adipiscing elit. Vivamus sed vestibulum nunc, eget aliquam felis. Sed nunc purus, accumsan sit amet dictum in, ornare in dui. Ut imperdiet ante eros, sed porta ex eleifend ac. Donec non porttitor leo. </a:t>
            </a:r>
            <a:endParaRPr/>
          </a:p>
        </p:txBody>
      </p:sp>
      <p:sp>
        <p:nvSpPr>
          <p:cNvPr id="354" name="Google Shape;354;p22"/>
          <p:cNvSpPr txBox="1"/>
          <p:nvPr/>
        </p:nvSpPr>
        <p:spPr>
          <a:xfrm>
            <a:off x="10832787" y="2659596"/>
            <a:ext cx="6158929" cy="8794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none" cap="none" strike="noStrike">
                <a:solidFill>
                  <a:srgbClr val="DAE8FF"/>
                </a:solidFill>
                <a:latin typeface="Poppins"/>
                <a:ea typeface="Poppins"/>
                <a:cs typeface="Poppins"/>
                <a:sym typeface="Poppins"/>
              </a:rPr>
              <a:t>Lorem ipsum dolor sit amet, consectetur adipiscing elit. </a:t>
            </a:r>
            <a:endParaRPr/>
          </a:p>
        </p:txBody>
      </p:sp>
      <p:sp>
        <p:nvSpPr>
          <p:cNvPr id="355" name="Google Shape;355;p22"/>
          <p:cNvSpPr txBox="1"/>
          <p:nvPr/>
        </p:nvSpPr>
        <p:spPr>
          <a:xfrm>
            <a:off x="10861399" y="5393495"/>
            <a:ext cx="6158929" cy="8794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none" cap="none" strike="noStrike">
                <a:solidFill>
                  <a:srgbClr val="DAE8FF"/>
                </a:solidFill>
                <a:latin typeface="Poppins"/>
                <a:ea typeface="Poppins"/>
                <a:cs typeface="Poppins"/>
                <a:sym typeface="Poppins"/>
              </a:rPr>
              <a:t>Lorem ipsum dolor sit amet, consectetur adipiscing elit. </a:t>
            </a:r>
            <a:endParaRPr/>
          </a:p>
        </p:txBody>
      </p:sp>
      <p:sp>
        <p:nvSpPr>
          <p:cNvPr id="356" name="Google Shape;356;p22"/>
          <p:cNvSpPr txBox="1"/>
          <p:nvPr/>
        </p:nvSpPr>
        <p:spPr>
          <a:xfrm>
            <a:off x="10861399" y="8197531"/>
            <a:ext cx="6158929" cy="8794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none" cap="none" strike="noStrike">
                <a:solidFill>
                  <a:srgbClr val="DAE8FF"/>
                </a:solidFill>
                <a:latin typeface="Poppins"/>
                <a:ea typeface="Poppins"/>
                <a:cs typeface="Poppins"/>
                <a:sym typeface="Poppins"/>
              </a:rPr>
              <a:t>Lorem ipsum dolor sit amet, consectetur adipiscing elit. </a:t>
            </a:r>
            <a:endParaRPr/>
          </a:p>
        </p:txBody>
      </p:sp>
      <p:grpSp>
        <p:nvGrpSpPr>
          <p:cNvPr id="357" name="Google Shape;357;p22"/>
          <p:cNvGrpSpPr/>
          <p:nvPr/>
        </p:nvGrpSpPr>
        <p:grpSpPr>
          <a:xfrm>
            <a:off x="-561314" y="385894"/>
            <a:ext cx="18849314" cy="623756"/>
            <a:chOff x="0" y="0"/>
            <a:chExt cx="25132418" cy="831675"/>
          </a:xfrm>
        </p:grpSpPr>
        <p:sp>
          <p:nvSpPr>
            <p:cNvPr id="358" name="Google Shape;358;p22"/>
            <p:cNvSpPr/>
            <p:nvPr/>
          </p:nvSpPr>
          <p:spPr>
            <a:xfrm>
              <a:off x="1382737" y="0"/>
              <a:ext cx="1770334" cy="357286"/>
            </a:xfrm>
            <a:custGeom>
              <a:rect b="b" l="l" r="r" t="t"/>
              <a:pathLst>
                <a:path extrusionOk="0" h="357286" w="1770334">
                  <a:moveTo>
                    <a:pt x="0" y="0"/>
                  </a:moveTo>
                  <a:lnTo>
                    <a:pt x="1770334" y="0"/>
                  </a:lnTo>
                  <a:lnTo>
                    <a:pt x="1770334" y="357286"/>
                  </a:lnTo>
                  <a:lnTo>
                    <a:pt x="0" y="357286"/>
                  </a:lnTo>
                  <a:lnTo>
                    <a:pt x="0" y="0"/>
                  </a:lnTo>
                  <a:close/>
                </a:path>
              </a:pathLst>
            </a:custGeom>
            <a:blipFill rotWithShape="1">
              <a:blip r:embed="rId3">
                <a:alphaModFix/>
              </a:blip>
              <a:stretch>
                <a:fillRect b="0" l="0" r="0" t="0"/>
              </a:stretch>
            </a:blipFill>
            <a:ln>
              <a:noFill/>
            </a:ln>
          </p:spPr>
        </p:sp>
        <p:cxnSp>
          <p:nvCxnSpPr>
            <p:cNvPr id="359" name="Google Shape;359;p22"/>
            <p:cNvCxnSpPr/>
            <p:nvPr/>
          </p:nvCxnSpPr>
          <p:spPr>
            <a:xfrm>
              <a:off x="0" y="831675"/>
              <a:ext cx="25132418" cy="0"/>
            </a:xfrm>
            <a:prstGeom prst="straightConnector1">
              <a:avLst/>
            </a:prstGeom>
            <a:noFill/>
            <a:ln cap="flat" cmpd="sng" w="76200">
              <a:solidFill>
                <a:srgbClr val="A08AF1"/>
              </a:solidFill>
              <a:prstDash val="solid"/>
              <a:round/>
              <a:headEnd len="sm" w="sm" type="none"/>
              <a:tailEnd len="sm" w="sm" type="none"/>
            </a:ln>
          </p:spPr>
        </p:cxn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2275D"/>
            </a:gs>
            <a:gs pos="100000">
              <a:srgbClr val="000000"/>
            </a:gs>
          </a:gsLst>
          <a:lin ang="5400000" scaled="0"/>
        </a:gradFill>
      </p:bgPr>
    </p:bg>
    <p:spTree>
      <p:nvGrpSpPr>
        <p:cNvPr id="363" name="Shape 363"/>
        <p:cNvGrpSpPr/>
        <p:nvPr/>
      </p:nvGrpSpPr>
      <p:grpSpPr>
        <a:xfrm>
          <a:off x="0" y="0"/>
          <a:ext cx="0" cy="0"/>
          <a:chOff x="0" y="0"/>
          <a:chExt cx="0" cy="0"/>
        </a:xfrm>
      </p:grpSpPr>
      <p:pic>
        <p:nvPicPr>
          <p:cNvPr id="364" name="Google Shape;364;p23"/>
          <p:cNvPicPr preferRelativeResize="0"/>
          <p:nvPr/>
        </p:nvPicPr>
        <p:blipFill>
          <a:blip r:embed="rId3">
            <a:alphaModFix/>
          </a:blip>
          <a:stretch>
            <a:fillRect/>
          </a:stretch>
        </p:blipFill>
        <p:spPr>
          <a:xfrm>
            <a:off x="-2335821" y="0"/>
            <a:ext cx="22999772" cy="10287001"/>
          </a:xfrm>
          <a:prstGeom prst="rect">
            <a:avLst/>
          </a:prstGeom>
          <a:noFill/>
          <a:ln>
            <a:noFill/>
          </a:ln>
        </p:spPr>
      </p:pic>
      <p:sp>
        <p:nvSpPr>
          <p:cNvPr id="365" name="Google Shape;365;p23"/>
          <p:cNvSpPr txBox="1"/>
          <p:nvPr/>
        </p:nvSpPr>
        <p:spPr>
          <a:xfrm>
            <a:off x="5001679" y="3287594"/>
            <a:ext cx="896700" cy="1656600"/>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0" i="0" lang="en-US" sz="10762" u="none" cap="none" strike="noStrike">
                <a:solidFill>
                  <a:srgbClr val="DAE8FF"/>
                </a:solidFill>
                <a:latin typeface="Bungee"/>
                <a:ea typeface="Bungee"/>
                <a:cs typeface="Bungee"/>
                <a:sym typeface="Bungee"/>
              </a:rPr>
              <a:t>T</a:t>
            </a:r>
            <a:endParaRPr/>
          </a:p>
        </p:txBody>
      </p:sp>
      <p:sp>
        <p:nvSpPr>
          <p:cNvPr id="366" name="Google Shape;366;p23"/>
          <p:cNvSpPr txBox="1"/>
          <p:nvPr/>
        </p:nvSpPr>
        <p:spPr>
          <a:xfrm>
            <a:off x="7214049" y="3287594"/>
            <a:ext cx="1037400" cy="1656600"/>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0" i="0" lang="en-US" sz="10762" u="none" cap="none" strike="noStrike">
                <a:solidFill>
                  <a:srgbClr val="DAE8FF"/>
                </a:solidFill>
                <a:latin typeface="Bungee"/>
                <a:ea typeface="Bungee"/>
                <a:cs typeface="Bungee"/>
                <a:sym typeface="Bungee"/>
              </a:rPr>
              <a:t>H</a:t>
            </a:r>
            <a:endParaRPr/>
          </a:p>
        </p:txBody>
      </p:sp>
      <p:sp>
        <p:nvSpPr>
          <p:cNvPr id="367" name="Google Shape;367;p23"/>
          <p:cNvSpPr txBox="1"/>
          <p:nvPr/>
        </p:nvSpPr>
        <p:spPr>
          <a:xfrm>
            <a:off x="9529950" y="3287594"/>
            <a:ext cx="997800" cy="1656600"/>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0" i="0" lang="en-US" sz="10762" u="none" cap="none" strike="noStrike">
                <a:solidFill>
                  <a:srgbClr val="DAE8FF"/>
                </a:solidFill>
                <a:latin typeface="Bungee"/>
                <a:ea typeface="Bungee"/>
                <a:cs typeface="Bungee"/>
                <a:sym typeface="Bungee"/>
              </a:rPr>
              <a:t>A</a:t>
            </a:r>
            <a:endParaRPr/>
          </a:p>
        </p:txBody>
      </p:sp>
      <p:sp>
        <p:nvSpPr>
          <p:cNvPr id="368" name="Google Shape;368;p23"/>
          <p:cNvSpPr txBox="1"/>
          <p:nvPr/>
        </p:nvSpPr>
        <p:spPr>
          <a:xfrm>
            <a:off x="11807716" y="3287594"/>
            <a:ext cx="1029300" cy="1656600"/>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0" i="0" lang="en-US" sz="10762" u="none" cap="none" strike="noStrike">
                <a:solidFill>
                  <a:srgbClr val="DAE8FF"/>
                </a:solidFill>
                <a:latin typeface="Bungee"/>
                <a:ea typeface="Bungee"/>
                <a:cs typeface="Bungee"/>
                <a:sym typeface="Bungee"/>
              </a:rPr>
              <a:t>N</a:t>
            </a:r>
            <a:endParaRPr/>
          </a:p>
        </p:txBody>
      </p:sp>
      <p:sp>
        <p:nvSpPr>
          <p:cNvPr id="369" name="Google Shape;369;p23"/>
          <p:cNvSpPr txBox="1"/>
          <p:nvPr/>
        </p:nvSpPr>
        <p:spPr>
          <a:xfrm>
            <a:off x="14086648" y="3287594"/>
            <a:ext cx="1019700" cy="1656600"/>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0" i="0" lang="en-US" sz="10762" u="none" cap="none" strike="noStrike">
                <a:solidFill>
                  <a:srgbClr val="DAE8FF"/>
                </a:solidFill>
                <a:latin typeface="Bungee"/>
                <a:ea typeface="Bungee"/>
                <a:cs typeface="Bungee"/>
                <a:sym typeface="Bungee"/>
              </a:rPr>
              <a:t>K</a:t>
            </a:r>
            <a:endParaRPr/>
          </a:p>
        </p:txBody>
      </p:sp>
      <p:sp>
        <p:nvSpPr>
          <p:cNvPr id="370" name="Google Shape;370;p23"/>
          <p:cNvSpPr txBox="1"/>
          <p:nvPr/>
        </p:nvSpPr>
        <p:spPr>
          <a:xfrm>
            <a:off x="8610344" y="5351404"/>
            <a:ext cx="963600" cy="1656600"/>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0" i="0" lang="en-US" sz="10762" u="none" cap="none" strike="noStrike">
                <a:solidFill>
                  <a:srgbClr val="DAE8FF"/>
                </a:solidFill>
                <a:latin typeface="Bungee"/>
                <a:ea typeface="Bungee"/>
                <a:cs typeface="Bungee"/>
                <a:sym typeface="Bungee"/>
              </a:rPr>
              <a:t>Y</a:t>
            </a:r>
            <a:endParaRPr/>
          </a:p>
        </p:txBody>
      </p:sp>
      <p:sp>
        <p:nvSpPr>
          <p:cNvPr id="371" name="Google Shape;371;p23"/>
          <p:cNvSpPr txBox="1"/>
          <p:nvPr/>
        </p:nvSpPr>
        <p:spPr>
          <a:xfrm>
            <a:off x="10868011" y="5351404"/>
            <a:ext cx="1007400" cy="1656600"/>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0" i="0" lang="en-US" sz="10762" u="none" cap="none" strike="noStrike">
                <a:solidFill>
                  <a:srgbClr val="DAE8FF"/>
                </a:solidFill>
                <a:latin typeface="Bungee"/>
                <a:ea typeface="Bungee"/>
                <a:cs typeface="Bungee"/>
                <a:sym typeface="Bungee"/>
              </a:rPr>
              <a:t>O</a:t>
            </a:r>
            <a:endParaRPr/>
          </a:p>
        </p:txBody>
      </p:sp>
      <p:sp>
        <p:nvSpPr>
          <p:cNvPr id="372" name="Google Shape;372;p23"/>
          <p:cNvSpPr txBox="1"/>
          <p:nvPr/>
        </p:nvSpPr>
        <p:spPr>
          <a:xfrm>
            <a:off x="13156813" y="5351404"/>
            <a:ext cx="1019700" cy="1656600"/>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0" i="0" lang="en-US" sz="10762" u="none" cap="none" strike="noStrike">
                <a:solidFill>
                  <a:srgbClr val="DAE8FF"/>
                </a:solidFill>
                <a:latin typeface="Bungee"/>
                <a:ea typeface="Bungee"/>
                <a:cs typeface="Bungee"/>
                <a:sym typeface="Bungee"/>
              </a:rPr>
              <a:t>U</a:t>
            </a:r>
            <a:endParaRPr/>
          </a:p>
        </p:txBody>
      </p:sp>
      <p:sp>
        <p:nvSpPr>
          <p:cNvPr id="373" name="Google Shape;373;p23"/>
          <p:cNvSpPr txBox="1"/>
          <p:nvPr/>
        </p:nvSpPr>
        <p:spPr>
          <a:xfrm>
            <a:off x="15692275" y="5351404"/>
            <a:ext cx="579600" cy="1656600"/>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0" i="0" lang="en-US" sz="10762" u="none" cap="none" strike="noStrike">
                <a:solidFill>
                  <a:srgbClr val="DAE8FF"/>
                </a:solidFill>
                <a:latin typeface="Bungee"/>
                <a:ea typeface="Bungee"/>
                <a:cs typeface="Bungee"/>
                <a:sym typeface="Bungee"/>
              </a:rPr>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2275D"/>
            </a:gs>
            <a:gs pos="100000">
              <a:srgbClr val="000000"/>
            </a:gs>
          </a:gsLst>
          <a:lin ang="5400000" scaled="0"/>
        </a:gradFill>
      </p:bgPr>
    </p:bg>
    <p:spTree>
      <p:nvGrpSpPr>
        <p:cNvPr id="377" name="Shape 377"/>
        <p:cNvGrpSpPr/>
        <p:nvPr/>
      </p:nvGrpSpPr>
      <p:grpSpPr>
        <a:xfrm>
          <a:off x="0" y="0"/>
          <a:ext cx="0" cy="0"/>
          <a:chOff x="0" y="0"/>
          <a:chExt cx="0" cy="0"/>
        </a:xfrm>
      </p:grpSpPr>
      <p:grpSp>
        <p:nvGrpSpPr>
          <p:cNvPr id="378" name="Google Shape;378;p24"/>
          <p:cNvGrpSpPr/>
          <p:nvPr/>
        </p:nvGrpSpPr>
        <p:grpSpPr>
          <a:xfrm>
            <a:off x="774218" y="2213566"/>
            <a:ext cx="5097641" cy="7472652"/>
            <a:chOff x="0" y="-19050"/>
            <a:chExt cx="1342589" cy="1968106"/>
          </a:xfrm>
        </p:grpSpPr>
        <p:sp>
          <p:nvSpPr>
            <p:cNvPr id="379" name="Google Shape;379;p24"/>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4"/>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1" name="Google Shape;381;p24"/>
          <p:cNvGrpSpPr/>
          <p:nvPr/>
        </p:nvGrpSpPr>
        <p:grpSpPr>
          <a:xfrm>
            <a:off x="6109984" y="2213566"/>
            <a:ext cx="11512980" cy="7472652"/>
            <a:chOff x="0" y="-19050"/>
            <a:chExt cx="3032225" cy="1968106"/>
          </a:xfrm>
        </p:grpSpPr>
        <p:sp>
          <p:nvSpPr>
            <p:cNvPr id="382" name="Google Shape;382;p24"/>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4"/>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4" name="Google Shape;384;p24"/>
          <p:cNvGrpSpPr/>
          <p:nvPr/>
        </p:nvGrpSpPr>
        <p:grpSpPr>
          <a:xfrm>
            <a:off x="1139005" y="2494284"/>
            <a:ext cx="4368067" cy="719567"/>
            <a:chOff x="0" y="-19050"/>
            <a:chExt cx="1150437" cy="189516"/>
          </a:xfrm>
        </p:grpSpPr>
        <p:sp>
          <p:nvSpPr>
            <p:cNvPr id="385" name="Google Shape;385;p24"/>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4"/>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7" name="Google Shape;387;p24"/>
          <p:cNvGrpSpPr/>
          <p:nvPr/>
        </p:nvGrpSpPr>
        <p:grpSpPr>
          <a:xfrm>
            <a:off x="9682440" y="2494284"/>
            <a:ext cx="4368067" cy="719567"/>
            <a:chOff x="0" y="-19050"/>
            <a:chExt cx="1150437" cy="189516"/>
          </a:xfrm>
        </p:grpSpPr>
        <p:sp>
          <p:nvSpPr>
            <p:cNvPr id="388" name="Google Shape;388;p24"/>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4"/>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0" name="Google Shape;390;p24"/>
          <p:cNvGrpSpPr/>
          <p:nvPr/>
        </p:nvGrpSpPr>
        <p:grpSpPr>
          <a:xfrm>
            <a:off x="1139005" y="7128683"/>
            <a:ext cx="4368067" cy="719567"/>
            <a:chOff x="0" y="-19050"/>
            <a:chExt cx="1150437" cy="189516"/>
          </a:xfrm>
        </p:grpSpPr>
        <p:sp>
          <p:nvSpPr>
            <p:cNvPr id="391" name="Google Shape;391;p24"/>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4"/>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3" name="Google Shape;393;p24"/>
          <p:cNvGrpSpPr/>
          <p:nvPr/>
        </p:nvGrpSpPr>
        <p:grpSpPr>
          <a:xfrm>
            <a:off x="2513988" y="8097273"/>
            <a:ext cx="754204" cy="771881"/>
            <a:chOff x="0" y="-19050"/>
            <a:chExt cx="812800" cy="831850"/>
          </a:xfrm>
        </p:grpSpPr>
        <p:sp>
          <p:nvSpPr>
            <p:cNvPr id="394" name="Google Shape;394;p24"/>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4"/>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6" name="Google Shape;396;p24"/>
          <p:cNvSpPr txBox="1"/>
          <p:nvPr/>
        </p:nvSpPr>
        <p:spPr>
          <a:xfrm>
            <a:off x="1232396" y="3499746"/>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397" name="Google Shape;397;p24"/>
          <p:cNvSpPr txBox="1"/>
          <p:nvPr/>
        </p:nvSpPr>
        <p:spPr>
          <a:xfrm>
            <a:off x="1175455" y="6551281"/>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398" name="Google Shape;398;p24"/>
          <p:cNvSpPr txBox="1"/>
          <p:nvPr/>
        </p:nvSpPr>
        <p:spPr>
          <a:xfrm>
            <a:off x="1747770" y="4685875"/>
            <a:ext cx="3150536" cy="1201000"/>
          </a:xfrm>
          <a:prstGeom prst="rect">
            <a:avLst/>
          </a:prstGeom>
          <a:noFill/>
          <a:ln>
            <a:noFill/>
          </a:ln>
        </p:spPr>
        <p:txBody>
          <a:bodyPr anchorCtr="0" anchor="t" bIns="0" lIns="0" spcFirstLastPara="1" rIns="0" wrap="square" tIns="0">
            <a:spAutoFit/>
          </a:bodyPr>
          <a:lstStyle/>
          <a:p>
            <a:pPr indent="0" lvl="0" marL="0" marR="0" rtl="0" algn="ctr">
              <a:lnSpc>
                <a:spcPct val="103006"/>
              </a:lnSpc>
              <a:spcBef>
                <a:spcPts val="0"/>
              </a:spcBef>
              <a:spcAft>
                <a:spcPts val="0"/>
              </a:spcAft>
              <a:buNone/>
            </a:pPr>
            <a:r>
              <a:rPr b="1" i="0" lang="en-US" sz="1497" u="none" cap="none" strike="noStrike">
                <a:solidFill>
                  <a:srgbClr val="000000"/>
                </a:solidFill>
                <a:latin typeface="Arial"/>
                <a:ea typeface="Arial"/>
                <a:cs typeface="Arial"/>
                <a:sym typeface="Arial"/>
              </a:rPr>
              <a:t>TITLES:</a:t>
            </a:r>
            <a:endParaRPr/>
          </a:p>
          <a:p>
            <a:pPr indent="0" lvl="0" marL="0" marR="0" rtl="0" algn="ctr">
              <a:lnSpc>
                <a:spcPct val="102985"/>
              </a:lnSpc>
              <a:spcBef>
                <a:spcPts val="0"/>
              </a:spcBef>
              <a:spcAft>
                <a:spcPts val="0"/>
              </a:spcAft>
              <a:buNone/>
            </a:pPr>
            <a:r>
              <a:rPr b="1" i="0" lang="en-US" sz="2110" u="none" cap="none" strike="noStrike">
                <a:solidFill>
                  <a:srgbClr val="000000"/>
                </a:solidFill>
                <a:latin typeface="Arial"/>
                <a:ea typeface="Arial"/>
                <a:cs typeface="Arial"/>
                <a:sym typeface="Arial"/>
              </a:rPr>
              <a:t>BUNGEE</a:t>
            </a:r>
            <a:endParaRPr/>
          </a:p>
          <a:p>
            <a:pPr indent="0" lvl="0" marL="0" marR="0" rtl="0" algn="ctr">
              <a:lnSpc>
                <a:spcPct val="102985"/>
              </a:lnSpc>
              <a:spcBef>
                <a:spcPts val="0"/>
              </a:spcBef>
              <a:spcAft>
                <a:spcPts val="0"/>
              </a:spcAft>
              <a:buNone/>
            </a:pPr>
            <a:r>
              <a:t/>
            </a:r>
            <a:endParaRPr b="1" i="0" sz="2110" u="none" cap="none" strike="noStrike">
              <a:solidFill>
                <a:srgbClr val="000000"/>
              </a:solidFill>
              <a:latin typeface="Arial"/>
              <a:ea typeface="Arial"/>
              <a:cs typeface="Arial"/>
              <a:sym typeface="Arial"/>
            </a:endParaRPr>
          </a:p>
          <a:p>
            <a:pPr indent="0" lvl="0" marL="0" marR="0" rtl="0" algn="ctr">
              <a:lnSpc>
                <a:spcPct val="103006"/>
              </a:lnSpc>
              <a:spcBef>
                <a:spcPts val="0"/>
              </a:spcBef>
              <a:spcAft>
                <a:spcPts val="0"/>
              </a:spcAft>
              <a:buNone/>
            </a:pPr>
            <a:r>
              <a:rPr b="1" i="0" lang="en-US" sz="1497" u="none" cap="none" strike="noStrike">
                <a:solidFill>
                  <a:srgbClr val="000000"/>
                </a:solidFill>
                <a:latin typeface="Arial"/>
                <a:ea typeface="Arial"/>
                <a:cs typeface="Arial"/>
                <a:sym typeface="Arial"/>
              </a:rPr>
              <a:t>BODY COPY:</a:t>
            </a:r>
            <a:endParaRPr/>
          </a:p>
          <a:p>
            <a:pPr indent="0" lvl="0" marL="0" marR="0" rtl="0" algn="ctr">
              <a:lnSpc>
                <a:spcPct val="102985"/>
              </a:lnSpc>
              <a:spcBef>
                <a:spcPts val="0"/>
              </a:spcBef>
              <a:spcAft>
                <a:spcPts val="0"/>
              </a:spcAft>
              <a:buNone/>
            </a:pPr>
            <a:r>
              <a:rPr b="1" i="0" lang="en-US" sz="2110" u="none" cap="none" strike="noStrike">
                <a:solidFill>
                  <a:srgbClr val="000000"/>
                </a:solidFill>
                <a:latin typeface="Arial"/>
                <a:ea typeface="Arial"/>
                <a:cs typeface="Arial"/>
                <a:sym typeface="Arial"/>
              </a:rPr>
              <a:t>POPPINS</a:t>
            </a:r>
            <a:endParaRPr/>
          </a:p>
        </p:txBody>
      </p:sp>
      <p:sp>
        <p:nvSpPr>
          <p:cNvPr id="399" name="Google Shape;399;p24"/>
          <p:cNvSpPr txBox="1"/>
          <p:nvPr/>
        </p:nvSpPr>
        <p:spPr>
          <a:xfrm>
            <a:off x="2280403"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000000"/>
                </a:solidFill>
                <a:latin typeface="Arial"/>
                <a:ea typeface="Arial"/>
                <a:cs typeface="Arial"/>
                <a:sym typeface="Arial"/>
              </a:rPr>
              <a:t>#000000</a:t>
            </a:r>
            <a:endParaRPr/>
          </a:p>
        </p:txBody>
      </p:sp>
      <p:sp>
        <p:nvSpPr>
          <p:cNvPr id="400" name="Google Shape;400;p24"/>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FFFFFF"/>
                </a:solidFill>
                <a:latin typeface="Arial"/>
                <a:ea typeface="Arial"/>
                <a:cs typeface="Arial"/>
                <a:sym typeface="Arial"/>
              </a:rPr>
              <a:t>Use these design resources in your Canva Presentation.</a:t>
            </a:r>
            <a:endParaRPr/>
          </a:p>
        </p:txBody>
      </p:sp>
      <p:sp>
        <p:nvSpPr>
          <p:cNvPr id="401" name="Google Shape;401;p24"/>
          <p:cNvSpPr txBox="1"/>
          <p:nvPr/>
        </p:nvSpPr>
        <p:spPr>
          <a:xfrm>
            <a:off x="11706206" y="9915836"/>
            <a:ext cx="5916757" cy="16702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US" sz="1199" u="none" cap="none" strike="noStrike">
                <a:solidFill>
                  <a:srgbClr val="FFFFFF"/>
                </a:solidFill>
                <a:latin typeface="Arial"/>
                <a:ea typeface="Arial"/>
                <a:cs typeface="Arial"/>
                <a:sym typeface="Arial"/>
              </a:rPr>
              <a:t>DON'T FORGET TO DELETE THIS PAGE BEFORE PRESENTING. </a:t>
            </a:r>
            <a:endParaRPr/>
          </a:p>
        </p:txBody>
      </p:sp>
      <p:sp>
        <p:nvSpPr>
          <p:cNvPr id="402" name="Google Shape;402;p24"/>
          <p:cNvSpPr txBox="1"/>
          <p:nvPr/>
        </p:nvSpPr>
        <p:spPr>
          <a:xfrm>
            <a:off x="5469973" y="543899"/>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FFFFFF"/>
                </a:solidFill>
                <a:latin typeface="Arial"/>
                <a:ea typeface="Arial"/>
                <a:cs typeface="Arial"/>
                <a:sym typeface="Arial"/>
              </a:rPr>
              <a:t>RESOURCE PAGE</a:t>
            </a:r>
            <a:endParaRPr/>
          </a:p>
        </p:txBody>
      </p:sp>
      <p:sp>
        <p:nvSpPr>
          <p:cNvPr id="403" name="Google Shape;403;p24"/>
          <p:cNvSpPr txBox="1"/>
          <p:nvPr/>
        </p:nvSpPr>
        <p:spPr>
          <a:xfrm>
            <a:off x="1747770"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Fonts</a:t>
            </a:r>
            <a:endParaRPr/>
          </a:p>
        </p:txBody>
      </p:sp>
      <p:sp>
        <p:nvSpPr>
          <p:cNvPr id="404" name="Google Shape;404;p24"/>
          <p:cNvSpPr txBox="1"/>
          <p:nvPr/>
        </p:nvSpPr>
        <p:spPr>
          <a:xfrm>
            <a:off x="10291206"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Design Elements</a:t>
            </a:r>
            <a:endParaRPr/>
          </a:p>
        </p:txBody>
      </p:sp>
      <p:sp>
        <p:nvSpPr>
          <p:cNvPr id="405" name="Google Shape;405;p24"/>
          <p:cNvSpPr txBox="1"/>
          <p:nvPr/>
        </p:nvSpPr>
        <p:spPr>
          <a:xfrm>
            <a:off x="1747770" y="7296522"/>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Colors</a:t>
            </a:r>
            <a:endParaRPr/>
          </a:p>
        </p:txBody>
      </p:sp>
      <p:grpSp>
        <p:nvGrpSpPr>
          <p:cNvPr id="406" name="Google Shape;406;p24"/>
          <p:cNvGrpSpPr/>
          <p:nvPr/>
        </p:nvGrpSpPr>
        <p:grpSpPr>
          <a:xfrm>
            <a:off x="3449167" y="8097273"/>
            <a:ext cx="754204" cy="771881"/>
            <a:chOff x="0" y="-19050"/>
            <a:chExt cx="812800" cy="831850"/>
          </a:xfrm>
        </p:grpSpPr>
        <p:sp>
          <p:nvSpPr>
            <p:cNvPr id="407" name="Google Shape;407;p24"/>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3127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4"/>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9" name="Google Shape;409;p24"/>
          <p:cNvSpPr txBox="1"/>
          <p:nvPr/>
        </p:nvSpPr>
        <p:spPr>
          <a:xfrm>
            <a:off x="3215582" y="900212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000000"/>
                </a:solidFill>
                <a:latin typeface="Arial"/>
                <a:ea typeface="Arial"/>
                <a:cs typeface="Arial"/>
                <a:sym typeface="Arial"/>
              </a:rPr>
              <a:t>#31275B</a:t>
            </a:r>
            <a:endParaRPr/>
          </a:p>
        </p:txBody>
      </p:sp>
      <p:sp>
        <p:nvSpPr>
          <p:cNvPr id="410" name="Google Shape;410;p24"/>
          <p:cNvSpPr/>
          <p:nvPr/>
        </p:nvSpPr>
        <p:spPr>
          <a:xfrm>
            <a:off x="15026638" y="5479391"/>
            <a:ext cx="703268" cy="604810"/>
          </a:xfrm>
          <a:custGeom>
            <a:rect b="b" l="l" r="r" t="t"/>
            <a:pathLst>
              <a:path extrusionOk="0" h="604810" w="703268">
                <a:moveTo>
                  <a:pt x="0" y="0"/>
                </a:moveTo>
                <a:lnTo>
                  <a:pt x="703268" y="0"/>
                </a:lnTo>
                <a:lnTo>
                  <a:pt x="703268" y="604810"/>
                </a:lnTo>
                <a:lnTo>
                  <a:pt x="0" y="604810"/>
                </a:lnTo>
                <a:lnTo>
                  <a:pt x="0" y="0"/>
                </a:lnTo>
                <a:close/>
              </a:path>
            </a:pathLst>
          </a:custGeom>
          <a:blipFill rotWithShape="1">
            <a:blip r:embed="rId3">
              <a:alphaModFix/>
            </a:blip>
            <a:stretch>
              <a:fillRect b="0" l="0" r="0" t="0"/>
            </a:stretch>
          </a:blipFill>
          <a:ln>
            <a:noFill/>
          </a:ln>
        </p:spPr>
      </p:sp>
      <p:sp>
        <p:nvSpPr>
          <p:cNvPr id="411" name="Google Shape;411;p24"/>
          <p:cNvSpPr/>
          <p:nvPr/>
        </p:nvSpPr>
        <p:spPr>
          <a:xfrm>
            <a:off x="16312538" y="6648141"/>
            <a:ext cx="499841" cy="690735"/>
          </a:xfrm>
          <a:custGeom>
            <a:rect b="b" l="l" r="r" t="t"/>
            <a:pathLst>
              <a:path extrusionOk="0" h="690735" w="499841">
                <a:moveTo>
                  <a:pt x="0" y="0"/>
                </a:moveTo>
                <a:lnTo>
                  <a:pt x="499841" y="0"/>
                </a:lnTo>
                <a:lnTo>
                  <a:pt x="499841" y="690736"/>
                </a:lnTo>
                <a:lnTo>
                  <a:pt x="0" y="690736"/>
                </a:lnTo>
                <a:lnTo>
                  <a:pt x="0" y="0"/>
                </a:lnTo>
                <a:close/>
              </a:path>
            </a:pathLst>
          </a:custGeom>
          <a:blipFill rotWithShape="1">
            <a:blip r:embed="rId4">
              <a:alphaModFix/>
            </a:blip>
            <a:stretch>
              <a:fillRect b="0" l="0" r="0" t="0"/>
            </a:stretch>
          </a:blipFill>
          <a:ln>
            <a:noFill/>
          </a:ln>
        </p:spPr>
      </p:sp>
      <p:sp>
        <p:nvSpPr>
          <p:cNvPr id="412" name="Google Shape;412;p24"/>
          <p:cNvSpPr/>
          <p:nvPr/>
        </p:nvSpPr>
        <p:spPr>
          <a:xfrm>
            <a:off x="15172693" y="6721732"/>
            <a:ext cx="411804" cy="617145"/>
          </a:xfrm>
          <a:custGeom>
            <a:rect b="b" l="l" r="r" t="t"/>
            <a:pathLst>
              <a:path extrusionOk="0" h="617145" w="411804">
                <a:moveTo>
                  <a:pt x="0" y="0"/>
                </a:moveTo>
                <a:lnTo>
                  <a:pt x="411804" y="0"/>
                </a:lnTo>
                <a:lnTo>
                  <a:pt x="411804" y="617145"/>
                </a:lnTo>
                <a:lnTo>
                  <a:pt x="0" y="617145"/>
                </a:lnTo>
                <a:lnTo>
                  <a:pt x="0" y="0"/>
                </a:lnTo>
                <a:close/>
              </a:path>
            </a:pathLst>
          </a:custGeom>
          <a:blipFill rotWithShape="1">
            <a:blip r:embed="rId5">
              <a:alphaModFix/>
            </a:blip>
            <a:stretch>
              <a:fillRect b="0" l="0" r="0" t="0"/>
            </a:stretch>
          </a:blipFill>
          <a:ln>
            <a:noFill/>
          </a:ln>
        </p:spPr>
      </p:sp>
      <p:sp>
        <p:nvSpPr>
          <p:cNvPr id="413" name="Google Shape;413;p24"/>
          <p:cNvSpPr/>
          <p:nvPr/>
        </p:nvSpPr>
        <p:spPr>
          <a:xfrm>
            <a:off x="16184499" y="7961087"/>
            <a:ext cx="682957" cy="617145"/>
          </a:xfrm>
          <a:custGeom>
            <a:rect b="b" l="l" r="r" t="t"/>
            <a:pathLst>
              <a:path extrusionOk="0" h="617145" w="682957">
                <a:moveTo>
                  <a:pt x="0" y="0"/>
                </a:moveTo>
                <a:lnTo>
                  <a:pt x="682957" y="0"/>
                </a:lnTo>
                <a:lnTo>
                  <a:pt x="682957" y="617145"/>
                </a:lnTo>
                <a:lnTo>
                  <a:pt x="0" y="617145"/>
                </a:lnTo>
                <a:lnTo>
                  <a:pt x="0" y="0"/>
                </a:lnTo>
                <a:close/>
              </a:path>
            </a:pathLst>
          </a:custGeom>
          <a:blipFill rotWithShape="1">
            <a:blip r:embed="rId6">
              <a:alphaModFix/>
            </a:blip>
            <a:stretch>
              <a:fillRect b="0" l="0" r="0" t="0"/>
            </a:stretch>
          </a:blipFill>
          <a:ln>
            <a:noFill/>
          </a:ln>
        </p:spPr>
      </p:sp>
      <p:sp>
        <p:nvSpPr>
          <p:cNvPr id="414" name="Google Shape;414;p24"/>
          <p:cNvSpPr/>
          <p:nvPr/>
        </p:nvSpPr>
        <p:spPr>
          <a:xfrm>
            <a:off x="16184499" y="4184096"/>
            <a:ext cx="617145" cy="617145"/>
          </a:xfrm>
          <a:custGeom>
            <a:rect b="b" l="l" r="r" t="t"/>
            <a:pathLst>
              <a:path extrusionOk="0" h="617145" w="617145">
                <a:moveTo>
                  <a:pt x="0" y="0"/>
                </a:moveTo>
                <a:lnTo>
                  <a:pt x="617145" y="0"/>
                </a:lnTo>
                <a:lnTo>
                  <a:pt x="617145" y="617145"/>
                </a:lnTo>
                <a:lnTo>
                  <a:pt x="0" y="617145"/>
                </a:lnTo>
                <a:lnTo>
                  <a:pt x="0" y="0"/>
                </a:lnTo>
                <a:close/>
              </a:path>
            </a:pathLst>
          </a:custGeom>
          <a:blipFill rotWithShape="1">
            <a:blip r:embed="rId7">
              <a:alphaModFix/>
            </a:blip>
            <a:stretch>
              <a:fillRect b="0" l="0" r="0" t="0"/>
            </a:stretch>
          </a:blipFill>
          <a:ln>
            <a:noFill/>
          </a:ln>
        </p:spPr>
      </p:sp>
      <p:sp>
        <p:nvSpPr>
          <p:cNvPr id="415" name="Google Shape;415;p24"/>
          <p:cNvSpPr/>
          <p:nvPr/>
        </p:nvSpPr>
        <p:spPr>
          <a:xfrm>
            <a:off x="14948421" y="4190263"/>
            <a:ext cx="844340" cy="518886"/>
          </a:xfrm>
          <a:custGeom>
            <a:rect b="b" l="l" r="r" t="t"/>
            <a:pathLst>
              <a:path extrusionOk="0" h="518886" w="844340">
                <a:moveTo>
                  <a:pt x="0" y="0"/>
                </a:moveTo>
                <a:lnTo>
                  <a:pt x="844341" y="0"/>
                </a:lnTo>
                <a:lnTo>
                  <a:pt x="844341" y="518886"/>
                </a:lnTo>
                <a:lnTo>
                  <a:pt x="0" y="518886"/>
                </a:lnTo>
                <a:lnTo>
                  <a:pt x="0" y="0"/>
                </a:lnTo>
                <a:close/>
              </a:path>
            </a:pathLst>
          </a:custGeom>
          <a:blipFill rotWithShape="1">
            <a:blip r:embed="rId8">
              <a:alphaModFix/>
            </a:blip>
            <a:stretch>
              <a:fillRect b="0" l="0" r="0" t="0"/>
            </a:stretch>
          </a:blipFill>
          <a:ln>
            <a:noFill/>
          </a:ln>
        </p:spPr>
      </p:sp>
      <p:sp>
        <p:nvSpPr>
          <p:cNvPr id="416" name="Google Shape;416;p24"/>
          <p:cNvSpPr/>
          <p:nvPr/>
        </p:nvSpPr>
        <p:spPr>
          <a:xfrm>
            <a:off x="16121644" y="5479391"/>
            <a:ext cx="690735" cy="690735"/>
          </a:xfrm>
          <a:custGeom>
            <a:rect b="b" l="l" r="r" t="t"/>
            <a:pathLst>
              <a:path extrusionOk="0" h="690735" w="690735">
                <a:moveTo>
                  <a:pt x="0" y="0"/>
                </a:moveTo>
                <a:lnTo>
                  <a:pt x="690735" y="0"/>
                </a:lnTo>
                <a:lnTo>
                  <a:pt x="690735" y="690735"/>
                </a:lnTo>
                <a:lnTo>
                  <a:pt x="0" y="690735"/>
                </a:lnTo>
                <a:lnTo>
                  <a:pt x="0" y="0"/>
                </a:lnTo>
                <a:close/>
              </a:path>
            </a:pathLst>
          </a:custGeom>
          <a:blipFill rotWithShape="1">
            <a:blip r:embed="rId9">
              <a:alphaModFix/>
            </a:blip>
            <a:stretch>
              <a:fillRect b="0" l="0" r="0" t="0"/>
            </a:stretch>
          </a:blipFill>
          <a:ln>
            <a:noFill/>
          </a:ln>
        </p:spPr>
      </p:sp>
      <p:sp>
        <p:nvSpPr>
          <p:cNvPr id="417" name="Google Shape;417;p24"/>
          <p:cNvSpPr/>
          <p:nvPr/>
        </p:nvSpPr>
        <p:spPr>
          <a:xfrm>
            <a:off x="15103494" y="7976407"/>
            <a:ext cx="481003" cy="690735"/>
          </a:xfrm>
          <a:custGeom>
            <a:rect b="b" l="l" r="r" t="t"/>
            <a:pathLst>
              <a:path extrusionOk="0" h="690735" w="481003">
                <a:moveTo>
                  <a:pt x="0" y="0"/>
                </a:moveTo>
                <a:lnTo>
                  <a:pt x="481003" y="0"/>
                </a:lnTo>
                <a:lnTo>
                  <a:pt x="481003" y="690736"/>
                </a:lnTo>
                <a:lnTo>
                  <a:pt x="0" y="690736"/>
                </a:lnTo>
                <a:lnTo>
                  <a:pt x="0" y="0"/>
                </a:lnTo>
                <a:close/>
              </a:path>
            </a:pathLst>
          </a:custGeom>
          <a:blipFill rotWithShape="1">
            <a:blip r:embed="rId10">
              <a:alphaModFix/>
            </a:blip>
            <a:stretch>
              <a:fillRect b="0" l="0" r="0" t="0"/>
            </a:stretch>
          </a:blipFill>
          <a:ln>
            <a:noFill/>
          </a:ln>
        </p:spPr>
      </p:sp>
      <p:sp>
        <p:nvSpPr>
          <p:cNvPr id="418" name="Google Shape;418;p24"/>
          <p:cNvSpPr/>
          <p:nvPr/>
        </p:nvSpPr>
        <p:spPr>
          <a:xfrm>
            <a:off x="11808526" y="4154087"/>
            <a:ext cx="606591" cy="690735"/>
          </a:xfrm>
          <a:custGeom>
            <a:rect b="b" l="l" r="r" t="t"/>
            <a:pathLst>
              <a:path extrusionOk="0" h="690735" w="606591">
                <a:moveTo>
                  <a:pt x="0" y="0"/>
                </a:moveTo>
                <a:lnTo>
                  <a:pt x="606591" y="0"/>
                </a:lnTo>
                <a:lnTo>
                  <a:pt x="606591" y="690736"/>
                </a:lnTo>
                <a:lnTo>
                  <a:pt x="0" y="690736"/>
                </a:lnTo>
                <a:lnTo>
                  <a:pt x="0" y="0"/>
                </a:lnTo>
                <a:close/>
              </a:path>
            </a:pathLst>
          </a:custGeom>
          <a:blipFill rotWithShape="1">
            <a:blip r:embed="rId11">
              <a:alphaModFix/>
            </a:blip>
            <a:stretch>
              <a:fillRect b="0" l="0" r="0" t="0"/>
            </a:stretch>
          </a:blipFill>
          <a:ln>
            <a:noFill/>
          </a:ln>
        </p:spPr>
      </p:sp>
      <p:sp>
        <p:nvSpPr>
          <p:cNvPr id="419" name="Google Shape;419;p24"/>
          <p:cNvSpPr/>
          <p:nvPr/>
        </p:nvSpPr>
        <p:spPr>
          <a:xfrm>
            <a:off x="13812385" y="4279410"/>
            <a:ext cx="800861" cy="476148"/>
          </a:xfrm>
          <a:custGeom>
            <a:rect b="b" l="l" r="r" t="t"/>
            <a:pathLst>
              <a:path extrusionOk="0" h="476148" w="800861">
                <a:moveTo>
                  <a:pt x="0" y="0"/>
                </a:moveTo>
                <a:lnTo>
                  <a:pt x="800860" y="0"/>
                </a:lnTo>
                <a:lnTo>
                  <a:pt x="800860" y="476148"/>
                </a:lnTo>
                <a:lnTo>
                  <a:pt x="0" y="476148"/>
                </a:lnTo>
                <a:lnTo>
                  <a:pt x="0" y="0"/>
                </a:lnTo>
                <a:close/>
              </a:path>
            </a:pathLst>
          </a:custGeom>
          <a:blipFill rotWithShape="1">
            <a:blip r:embed="rId12">
              <a:alphaModFix/>
            </a:blip>
            <a:stretch>
              <a:fillRect b="0" l="0" r="0" t="0"/>
            </a:stretch>
          </a:blipFill>
          <a:ln>
            <a:noFill/>
          </a:ln>
        </p:spPr>
      </p:sp>
      <p:sp>
        <p:nvSpPr>
          <p:cNvPr id="420" name="Google Shape;420;p24"/>
          <p:cNvSpPr/>
          <p:nvPr/>
        </p:nvSpPr>
        <p:spPr>
          <a:xfrm>
            <a:off x="7826268" y="4190883"/>
            <a:ext cx="617145" cy="617145"/>
          </a:xfrm>
          <a:custGeom>
            <a:rect b="b" l="l" r="r" t="t"/>
            <a:pathLst>
              <a:path extrusionOk="0" h="617145" w="617145">
                <a:moveTo>
                  <a:pt x="0" y="0"/>
                </a:moveTo>
                <a:lnTo>
                  <a:pt x="617144" y="0"/>
                </a:lnTo>
                <a:lnTo>
                  <a:pt x="617144" y="617145"/>
                </a:lnTo>
                <a:lnTo>
                  <a:pt x="0" y="617145"/>
                </a:lnTo>
                <a:lnTo>
                  <a:pt x="0" y="0"/>
                </a:lnTo>
                <a:close/>
              </a:path>
            </a:pathLst>
          </a:custGeom>
          <a:blipFill rotWithShape="1">
            <a:blip r:embed="rId13">
              <a:alphaModFix/>
            </a:blip>
            <a:stretch>
              <a:fillRect b="0" l="0" r="0" t="0"/>
            </a:stretch>
          </a:blipFill>
          <a:ln>
            <a:noFill/>
          </a:ln>
        </p:spPr>
      </p:sp>
      <p:sp>
        <p:nvSpPr>
          <p:cNvPr id="421" name="Google Shape;421;p24"/>
          <p:cNvSpPr/>
          <p:nvPr/>
        </p:nvSpPr>
        <p:spPr>
          <a:xfrm>
            <a:off x="6870504" y="4190883"/>
            <a:ext cx="617145" cy="617145"/>
          </a:xfrm>
          <a:custGeom>
            <a:rect b="b" l="l" r="r" t="t"/>
            <a:pathLst>
              <a:path extrusionOk="0" h="617145" w="617145">
                <a:moveTo>
                  <a:pt x="0" y="0"/>
                </a:moveTo>
                <a:lnTo>
                  <a:pt x="617145" y="0"/>
                </a:lnTo>
                <a:lnTo>
                  <a:pt x="617145" y="617145"/>
                </a:lnTo>
                <a:lnTo>
                  <a:pt x="0" y="617145"/>
                </a:lnTo>
                <a:lnTo>
                  <a:pt x="0" y="0"/>
                </a:lnTo>
                <a:close/>
              </a:path>
            </a:pathLst>
          </a:custGeom>
          <a:blipFill rotWithShape="1">
            <a:blip r:embed="rId14">
              <a:alphaModFix/>
            </a:blip>
            <a:stretch>
              <a:fillRect b="0" l="0" r="0" t="0"/>
            </a:stretch>
          </a:blipFill>
          <a:ln>
            <a:noFill/>
          </a:ln>
        </p:spPr>
      </p:sp>
      <p:sp>
        <p:nvSpPr>
          <p:cNvPr id="422" name="Google Shape;422;p24"/>
          <p:cNvSpPr/>
          <p:nvPr/>
        </p:nvSpPr>
        <p:spPr>
          <a:xfrm>
            <a:off x="10755116" y="4172581"/>
            <a:ext cx="684878" cy="653748"/>
          </a:xfrm>
          <a:custGeom>
            <a:rect b="b" l="l" r="r" t="t"/>
            <a:pathLst>
              <a:path extrusionOk="0" h="653748" w="684878">
                <a:moveTo>
                  <a:pt x="0" y="0"/>
                </a:moveTo>
                <a:lnTo>
                  <a:pt x="684878" y="0"/>
                </a:lnTo>
                <a:lnTo>
                  <a:pt x="684878" y="653748"/>
                </a:lnTo>
                <a:lnTo>
                  <a:pt x="0" y="653748"/>
                </a:lnTo>
                <a:lnTo>
                  <a:pt x="0" y="0"/>
                </a:lnTo>
                <a:close/>
              </a:path>
            </a:pathLst>
          </a:custGeom>
          <a:blipFill rotWithShape="1">
            <a:blip r:embed="rId15">
              <a:alphaModFix/>
            </a:blip>
            <a:stretch>
              <a:fillRect b="0" l="0" r="0" t="0"/>
            </a:stretch>
          </a:blipFill>
          <a:ln>
            <a:noFill/>
          </a:ln>
        </p:spPr>
      </p:sp>
      <p:sp>
        <p:nvSpPr>
          <p:cNvPr id="423" name="Google Shape;423;p24"/>
          <p:cNvSpPr/>
          <p:nvPr/>
        </p:nvSpPr>
        <p:spPr>
          <a:xfrm>
            <a:off x="8795989" y="4154087"/>
            <a:ext cx="685712" cy="690735"/>
          </a:xfrm>
          <a:custGeom>
            <a:rect b="b" l="l" r="r" t="t"/>
            <a:pathLst>
              <a:path extrusionOk="0" h="690735" w="685712">
                <a:moveTo>
                  <a:pt x="0" y="0"/>
                </a:moveTo>
                <a:lnTo>
                  <a:pt x="685712" y="0"/>
                </a:lnTo>
                <a:lnTo>
                  <a:pt x="685712" y="690736"/>
                </a:lnTo>
                <a:lnTo>
                  <a:pt x="0" y="690736"/>
                </a:lnTo>
                <a:lnTo>
                  <a:pt x="0" y="0"/>
                </a:lnTo>
                <a:close/>
              </a:path>
            </a:pathLst>
          </a:custGeom>
          <a:blipFill rotWithShape="1">
            <a:blip r:embed="rId16">
              <a:alphaModFix/>
            </a:blip>
            <a:stretch>
              <a:fillRect b="0" l="0" r="0" t="0"/>
            </a:stretch>
          </a:blipFill>
          <a:ln>
            <a:noFill/>
          </a:ln>
        </p:spPr>
      </p:sp>
      <p:sp>
        <p:nvSpPr>
          <p:cNvPr id="424" name="Google Shape;424;p24"/>
          <p:cNvSpPr/>
          <p:nvPr/>
        </p:nvSpPr>
        <p:spPr>
          <a:xfrm>
            <a:off x="9827299" y="4147301"/>
            <a:ext cx="571968" cy="697522"/>
          </a:xfrm>
          <a:custGeom>
            <a:rect b="b" l="l" r="r" t="t"/>
            <a:pathLst>
              <a:path extrusionOk="0" h="697522" w="571968">
                <a:moveTo>
                  <a:pt x="0" y="0"/>
                </a:moveTo>
                <a:lnTo>
                  <a:pt x="571968" y="0"/>
                </a:lnTo>
                <a:lnTo>
                  <a:pt x="571968" y="697522"/>
                </a:lnTo>
                <a:lnTo>
                  <a:pt x="0" y="697522"/>
                </a:lnTo>
                <a:lnTo>
                  <a:pt x="0" y="0"/>
                </a:lnTo>
                <a:close/>
              </a:path>
            </a:pathLst>
          </a:custGeom>
          <a:blipFill rotWithShape="1">
            <a:blip r:embed="rId17">
              <a:alphaModFix/>
            </a:blip>
            <a:stretch>
              <a:fillRect b="0" l="0" r="0" t="0"/>
            </a:stretch>
          </a:blipFill>
          <a:ln>
            <a:noFill/>
          </a:ln>
        </p:spPr>
      </p:sp>
      <p:sp>
        <p:nvSpPr>
          <p:cNvPr id="425" name="Google Shape;425;p24"/>
          <p:cNvSpPr/>
          <p:nvPr/>
        </p:nvSpPr>
        <p:spPr>
          <a:xfrm>
            <a:off x="12799893" y="4190883"/>
            <a:ext cx="649639" cy="653201"/>
          </a:xfrm>
          <a:custGeom>
            <a:rect b="b" l="l" r="r" t="t"/>
            <a:pathLst>
              <a:path extrusionOk="0" h="653201" w="649639">
                <a:moveTo>
                  <a:pt x="0" y="0"/>
                </a:moveTo>
                <a:lnTo>
                  <a:pt x="649638" y="0"/>
                </a:lnTo>
                <a:lnTo>
                  <a:pt x="649638" y="653201"/>
                </a:lnTo>
                <a:lnTo>
                  <a:pt x="0" y="653201"/>
                </a:lnTo>
                <a:lnTo>
                  <a:pt x="0" y="0"/>
                </a:lnTo>
                <a:close/>
              </a:path>
            </a:pathLst>
          </a:custGeom>
          <a:blipFill rotWithShape="1">
            <a:blip r:embed="rId18">
              <a:alphaModFix/>
            </a:blip>
            <a:stretch>
              <a:fillRect b="0" l="0" r="0" t="0"/>
            </a:stretch>
          </a:blipFill>
          <a:ln>
            <a:noFill/>
          </a:ln>
        </p:spPr>
      </p:sp>
      <p:sp>
        <p:nvSpPr>
          <p:cNvPr id="426" name="Google Shape;426;p24"/>
          <p:cNvSpPr/>
          <p:nvPr/>
        </p:nvSpPr>
        <p:spPr>
          <a:xfrm>
            <a:off x="12730455" y="5423506"/>
            <a:ext cx="557612" cy="690735"/>
          </a:xfrm>
          <a:custGeom>
            <a:rect b="b" l="l" r="r" t="t"/>
            <a:pathLst>
              <a:path extrusionOk="0" h="690735" w="557612">
                <a:moveTo>
                  <a:pt x="0" y="0"/>
                </a:moveTo>
                <a:lnTo>
                  <a:pt x="557612" y="0"/>
                </a:lnTo>
                <a:lnTo>
                  <a:pt x="557612" y="690735"/>
                </a:lnTo>
                <a:lnTo>
                  <a:pt x="0" y="690735"/>
                </a:lnTo>
                <a:lnTo>
                  <a:pt x="0" y="0"/>
                </a:lnTo>
                <a:close/>
              </a:path>
            </a:pathLst>
          </a:custGeom>
          <a:blipFill rotWithShape="1">
            <a:blip r:embed="rId19">
              <a:alphaModFix/>
            </a:blip>
            <a:stretch>
              <a:fillRect b="0" l="0" r="0" t="0"/>
            </a:stretch>
          </a:blipFill>
          <a:ln>
            <a:noFill/>
          </a:ln>
        </p:spPr>
      </p:sp>
      <p:sp>
        <p:nvSpPr>
          <p:cNvPr id="427" name="Google Shape;427;p24"/>
          <p:cNvSpPr/>
          <p:nvPr/>
        </p:nvSpPr>
        <p:spPr>
          <a:xfrm>
            <a:off x="11528914" y="5423506"/>
            <a:ext cx="750799" cy="690735"/>
          </a:xfrm>
          <a:custGeom>
            <a:rect b="b" l="l" r="r" t="t"/>
            <a:pathLst>
              <a:path extrusionOk="0" h="690735" w="750799">
                <a:moveTo>
                  <a:pt x="0" y="0"/>
                </a:moveTo>
                <a:lnTo>
                  <a:pt x="750799" y="0"/>
                </a:lnTo>
                <a:lnTo>
                  <a:pt x="750799" y="690735"/>
                </a:lnTo>
                <a:lnTo>
                  <a:pt x="0" y="690735"/>
                </a:lnTo>
                <a:lnTo>
                  <a:pt x="0" y="0"/>
                </a:lnTo>
                <a:close/>
              </a:path>
            </a:pathLst>
          </a:custGeom>
          <a:blipFill rotWithShape="1">
            <a:blip r:embed="rId20">
              <a:alphaModFix/>
            </a:blip>
            <a:stretch>
              <a:fillRect b="0" l="0" r="0" t="0"/>
            </a:stretch>
          </a:blipFill>
          <a:ln>
            <a:noFill/>
          </a:ln>
        </p:spPr>
      </p:sp>
      <p:sp>
        <p:nvSpPr>
          <p:cNvPr id="428" name="Google Shape;428;p24"/>
          <p:cNvSpPr/>
          <p:nvPr/>
        </p:nvSpPr>
        <p:spPr>
          <a:xfrm>
            <a:off x="13785180" y="5580148"/>
            <a:ext cx="789360" cy="453523"/>
          </a:xfrm>
          <a:custGeom>
            <a:rect b="b" l="l" r="r" t="t"/>
            <a:pathLst>
              <a:path extrusionOk="0" h="453523" w="789360">
                <a:moveTo>
                  <a:pt x="0" y="0"/>
                </a:moveTo>
                <a:lnTo>
                  <a:pt x="789360" y="0"/>
                </a:lnTo>
                <a:lnTo>
                  <a:pt x="789360" y="453524"/>
                </a:lnTo>
                <a:lnTo>
                  <a:pt x="0" y="453524"/>
                </a:lnTo>
                <a:lnTo>
                  <a:pt x="0" y="0"/>
                </a:lnTo>
                <a:close/>
              </a:path>
            </a:pathLst>
          </a:custGeom>
          <a:blipFill rotWithShape="1">
            <a:blip r:embed="rId21">
              <a:alphaModFix/>
            </a:blip>
            <a:stretch>
              <a:fillRect b="0" l="0" r="0" t="0"/>
            </a:stretch>
          </a:blipFill>
          <a:ln>
            <a:noFill/>
          </a:ln>
        </p:spPr>
      </p:sp>
      <p:sp>
        <p:nvSpPr>
          <p:cNvPr id="429" name="Google Shape;429;p24"/>
          <p:cNvSpPr/>
          <p:nvPr/>
        </p:nvSpPr>
        <p:spPr>
          <a:xfrm>
            <a:off x="9261137" y="5423506"/>
            <a:ext cx="690735" cy="690735"/>
          </a:xfrm>
          <a:custGeom>
            <a:rect b="b" l="l" r="r" t="t"/>
            <a:pathLst>
              <a:path extrusionOk="0" h="690735" w="690735">
                <a:moveTo>
                  <a:pt x="0" y="0"/>
                </a:moveTo>
                <a:lnTo>
                  <a:pt x="690735" y="0"/>
                </a:lnTo>
                <a:lnTo>
                  <a:pt x="690735" y="690735"/>
                </a:lnTo>
                <a:lnTo>
                  <a:pt x="0" y="690735"/>
                </a:lnTo>
                <a:lnTo>
                  <a:pt x="0" y="0"/>
                </a:lnTo>
                <a:close/>
              </a:path>
            </a:pathLst>
          </a:custGeom>
          <a:blipFill rotWithShape="1">
            <a:blip r:embed="rId22">
              <a:alphaModFix/>
            </a:blip>
            <a:stretch>
              <a:fillRect b="0" l="0" r="0" t="0"/>
            </a:stretch>
          </a:blipFill>
          <a:ln>
            <a:noFill/>
          </a:ln>
        </p:spPr>
      </p:sp>
      <p:sp>
        <p:nvSpPr>
          <p:cNvPr id="430" name="Google Shape;430;p24"/>
          <p:cNvSpPr/>
          <p:nvPr/>
        </p:nvSpPr>
        <p:spPr>
          <a:xfrm>
            <a:off x="6870504" y="5423506"/>
            <a:ext cx="803181" cy="690735"/>
          </a:xfrm>
          <a:custGeom>
            <a:rect b="b" l="l" r="r" t="t"/>
            <a:pathLst>
              <a:path extrusionOk="0" h="690735" w="803181">
                <a:moveTo>
                  <a:pt x="0" y="0"/>
                </a:moveTo>
                <a:lnTo>
                  <a:pt x="803181" y="0"/>
                </a:lnTo>
                <a:lnTo>
                  <a:pt x="803181" y="690735"/>
                </a:lnTo>
                <a:lnTo>
                  <a:pt x="0" y="690735"/>
                </a:lnTo>
                <a:lnTo>
                  <a:pt x="0" y="0"/>
                </a:lnTo>
                <a:close/>
              </a:path>
            </a:pathLst>
          </a:custGeom>
          <a:blipFill rotWithShape="1">
            <a:blip r:embed="rId23">
              <a:alphaModFix/>
            </a:blip>
            <a:stretch>
              <a:fillRect b="0" l="0" r="0" t="0"/>
            </a:stretch>
          </a:blipFill>
          <a:ln>
            <a:noFill/>
          </a:ln>
        </p:spPr>
      </p:sp>
      <p:sp>
        <p:nvSpPr>
          <p:cNvPr id="431" name="Google Shape;431;p24"/>
          <p:cNvSpPr/>
          <p:nvPr/>
        </p:nvSpPr>
        <p:spPr>
          <a:xfrm>
            <a:off x="10320958" y="5423506"/>
            <a:ext cx="689480" cy="690735"/>
          </a:xfrm>
          <a:custGeom>
            <a:rect b="b" l="l" r="r" t="t"/>
            <a:pathLst>
              <a:path extrusionOk="0" h="690735" w="689480">
                <a:moveTo>
                  <a:pt x="0" y="0"/>
                </a:moveTo>
                <a:lnTo>
                  <a:pt x="689480" y="0"/>
                </a:lnTo>
                <a:lnTo>
                  <a:pt x="689480" y="690735"/>
                </a:lnTo>
                <a:lnTo>
                  <a:pt x="0" y="690735"/>
                </a:lnTo>
                <a:lnTo>
                  <a:pt x="0" y="0"/>
                </a:lnTo>
                <a:close/>
              </a:path>
            </a:pathLst>
          </a:custGeom>
          <a:blipFill rotWithShape="1">
            <a:blip r:embed="rId24">
              <a:alphaModFix/>
            </a:blip>
            <a:stretch>
              <a:fillRect b="0" l="0" r="0" t="0"/>
            </a:stretch>
          </a:blipFill>
          <a:ln>
            <a:noFill/>
          </a:ln>
        </p:spPr>
      </p:sp>
      <p:sp>
        <p:nvSpPr>
          <p:cNvPr id="432" name="Google Shape;432;p24"/>
          <p:cNvSpPr/>
          <p:nvPr/>
        </p:nvSpPr>
        <p:spPr>
          <a:xfrm>
            <a:off x="8122043" y="5423506"/>
            <a:ext cx="690735" cy="690735"/>
          </a:xfrm>
          <a:custGeom>
            <a:rect b="b" l="l" r="r" t="t"/>
            <a:pathLst>
              <a:path extrusionOk="0" h="690735" w="690735">
                <a:moveTo>
                  <a:pt x="0" y="0"/>
                </a:moveTo>
                <a:lnTo>
                  <a:pt x="690736" y="0"/>
                </a:lnTo>
                <a:lnTo>
                  <a:pt x="690736" y="690735"/>
                </a:lnTo>
                <a:lnTo>
                  <a:pt x="0" y="690735"/>
                </a:lnTo>
                <a:lnTo>
                  <a:pt x="0" y="0"/>
                </a:lnTo>
                <a:close/>
              </a:path>
            </a:pathLst>
          </a:custGeom>
          <a:blipFill rotWithShape="1">
            <a:blip r:embed="rId25">
              <a:alphaModFix/>
            </a:blip>
            <a:stretch>
              <a:fillRect b="0" l="0" r="0" t="0"/>
            </a:stretch>
          </a:blipFill>
          <a:ln>
            <a:noFill/>
          </a:ln>
        </p:spPr>
      </p:sp>
      <p:sp>
        <p:nvSpPr>
          <p:cNvPr id="433" name="Google Shape;433;p24"/>
          <p:cNvSpPr/>
          <p:nvPr/>
        </p:nvSpPr>
        <p:spPr>
          <a:xfrm>
            <a:off x="11904019" y="6711913"/>
            <a:ext cx="757011" cy="597350"/>
          </a:xfrm>
          <a:custGeom>
            <a:rect b="b" l="l" r="r" t="t"/>
            <a:pathLst>
              <a:path extrusionOk="0" h="597350" w="757011">
                <a:moveTo>
                  <a:pt x="0" y="0"/>
                </a:moveTo>
                <a:lnTo>
                  <a:pt x="757011" y="0"/>
                </a:lnTo>
                <a:lnTo>
                  <a:pt x="757011" y="597350"/>
                </a:lnTo>
                <a:lnTo>
                  <a:pt x="0" y="597350"/>
                </a:lnTo>
                <a:lnTo>
                  <a:pt x="0" y="0"/>
                </a:lnTo>
                <a:close/>
              </a:path>
            </a:pathLst>
          </a:custGeom>
          <a:blipFill rotWithShape="1">
            <a:blip r:embed="rId26">
              <a:alphaModFix/>
            </a:blip>
            <a:stretch>
              <a:fillRect b="0" l="0" r="0" t="0"/>
            </a:stretch>
          </a:blipFill>
          <a:ln>
            <a:noFill/>
          </a:ln>
        </p:spPr>
      </p:sp>
      <p:sp>
        <p:nvSpPr>
          <p:cNvPr id="434" name="Google Shape;434;p24"/>
          <p:cNvSpPr/>
          <p:nvPr/>
        </p:nvSpPr>
        <p:spPr>
          <a:xfrm>
            <a:off x="10743731" y="6739986"/>
            <a:ext cx="780716" cy="469849"/>
          </a:xfrm>
          <a:custGeom>
            <a:rect b="b" l="l" r="r" t="t"/>
            <a:pathLst>
              <a:path extrusionOk="0" h="469849" w="780716">
                <a:moveTo>
                  <a:pt x="0" y="0"/>
                </a:moveTo>
                <a:lnTo>
                  <a:pt x="780716" y="0"/>
                </a:lnTo>
                <a:lnTo>
                  <a:pt x="780716" y="469849"/>
                </a:lnTo>
                <a:lnTo>
                  <a:pt x="0" y="469849"/>
                </a:lnTo>
                <a:lnTo>
                  <a:pt x="0" y="0"/>
                </a:lnTo>
                <a:close/>
              </a:path>
            </a:pathLst>
          </a:custGeom>
          <a:blipFill rotWithShape="1">
            <a:blip r:embed="rId27">
              <a:alphaModFix/>
            </a:blip>
            <a:stretch>
              <a:fillRect b="0" l="0" r="0" t="0"/>
            </a:stretch>
          </a:blipFill>
          <a:ln>
            <a:noFill/>
          </a:ln>
        </p:spPr>
      </p:sp>
      <p:sp>
        <p:nvSpPr>
          <p:cNvPr id="435" name="Google Shape;435;p24"/>
          <p:cNvSpPr/>
          <p:nvPr/>
        </p:nvSpPr>
        <p:spPr>
          <a:xfrm>
            <a:off x="8905561" y="6668214"/>
            <a:ext cx="642418" cy="684748"/>
          </a:xfrm>
          <a:custGeom>
            <a:rect b="b" l="l" r="r" t="t"/>
            <a:pathLst>
              <a:path extrusionOk="0" h="684748" w="642418">
                <a:moveTo>
                  <a:pt x="0" y="0"/>
                </a:moveTo>
                <a:lnTo>
                  <a:pt x="642418" y="0"/>
                </a:lnTo>
                <a:lnTo>
                  <a:pt x="642418" y="684747"/>
                </a:lnTo>
                <a:lnTo>
                  <a:pt x="0" y="684747"/>
                </a:lnTo>
                <a:lnTo>
                  <a:pt x="0" y="0"/>
                </a:lnTo>
                <a:close/>
              </a:path>
            </a:pathLst>
          </a:custGeom>
          <a:blipFill rotWithShape="1">
            <a:blip r:embed="rId28">
              <a:alphaModFix/>
            </a:blip>
            <a:stretch>
              <a:fillRect b="0" l="0" r="0" t="0"/>
            </a:stretch>
          </a:blipFill>
          <a:ln>
            <a:noFill/>
          </a:ln>
        </p:spPr>
      </p:sp>
      <p:sp>
        <p:nvSpPr>
          <p:cNvPr id="436" name="Google Shape;436;p24"/>
          <p:cNvSpPr/>
          <p:nvPr/>
        </p:nvSpPr>
        <p:spPr>
          <a:xfrm>
            <a:off x="9927550" y="6676235"/>
            <a:ext cx="436609" cy="597350"/>
          </a:xfrm>
          <a:custGeom>
            <a:rect b="b" l="l" r="r" t="t"/>
            <a:pathLst>
              <a:path extrusionOk="0" h="597350" w="436609">
                <a:moveTo>
                  <a:pt x="0" y="0"/>
                </a:moveTo>
                <a:lnTo>
                  <a:pt x="436609" y="0"/>
                </a:lnTo>
                <a:lnTo>
                  <a:pt x="436609" y="597350"/>
                </a:lnTo>
                <a:lnTo>
                  <a:pt x="0" y="597350"/>
                </a:lnTo>
                <a:lnTo>
                  <a:pt x="0" y="0"/>
                </a:lnTo>
                <a:close/>
              </a:path>
            </a:pathLst>
          </a:custGeom>
          <a:blipFill rotWithShape="1">
            <a:blip r:embed="rId29">
              <a:alphaModFix/>
            </a:blip>
            <a:stretch>
              <a:fillRect b="0" l="0" r="0" t="0"/>
            </a:stretch>
          </a:blipFill>
          <a:ln>
            <a:noFill/>
          </a:ln>
        </p:spPr>
      </p:sp>
      <p:sp>
        <p:nvSpPr>
          <p:cNvPr id="437" name="Google Shape;437;p24"/>
          <p:cNvSpPr/>
          <p:nvPr/>
        </p:nvSpPr>
        <p:spPr>
          <a:xfrm>
            <a:off x="8024790" y="6668214"/>
            <a:ext cx="499243" cy="684748"/>
          </a:xfrm>
          <a:custGeom>
            <a:rect b="b" l="l" r="r" t="t"/>
            <a:pathLst>
              <a:path extrusionOk="0" h="684748" w="499243">
                <a:moveTo>
                  <a:pt x="0" y="0"/>
                </a:moveTo>
                <a:lnTo>
                  <a:pt x="499243" y="0"/>
                </a:lnTo>
                <a:lnTo>
                  <a:pt x="499243" y="684747"/>
                </a:lnTo>
                <a:lnTo>
                  <a:pt x="0" y="684747"/>
                </a:lnTo>
                <a:lnTo>
                  <a:pt x="0" y="0"/>
                </a:lnTo>
                <a:close/>
              </a:path>
            </a:pathLst>
          </a:custGeom>
          <a:blipFill rotWithShape="1">
            <a:blip r:embed="rId30">
              <a:alphaModFix/>
            </a:blip>
            <a:stretch>
              <a:fillRect b="0" l="0" r="0" t="0"/>
            </a:stretch>
          </a:blipFill>
          <a:ln>
            <a:noFill/>
          </a:ln>
        </p:spPr>
      </p:sp>
      <p:sp>
        <p:nvSpPr>
          <p:cNvPr id="438" name="Google Shape;438;p24"/>
          <p:cNvSpPr/>
          <p:nvPr/>
        </p:nvSpPr>
        <p:spPr>
          <a:xfrm>
            <a:off x="14021435" y="6711913"/>
            <a:ext cx="597350" cy="597350"/>
          </a:xfrm>
          <a:custGeom>
            <a:rect b="b" l="l" r="r" t="t"/>
            <a:pathLst>
              <a:path extrusionOk="0" h="597350" w="597350">
                <a:moveTo>
                  <a:pt x="0" y="0"/>
                </a:moveTo>
                <a:lnTo>
                  <a:pt x="597350" y="0"/>
                </a:lnTo>
                <a:lnTo>
                  <a:pt x="597350" y="597350"/>
                </a:lnTo>
                <a:lnTo>
                  <a:pt x="0" y="597350"/>
                </a:lnTo>
                <a:lnTo>
                  <a:pt x="0" y="0"/>
                </a:lnTo>
                <a:close/>
              </a:path>
            </a:pathLst>
          </a:custGeom>
          <a:blipFill rotWithShape="1">
            <a:blip r:embed="rId31">
              <a:alphaModFix/>
            </a:blip>
            <a:stretch>
              <a:fillRect b="0" l="0" r="0" t="0"/>
            </a:stretch>
          </a:blipFill>
          <a:ln>
            <a:noFill/>
          </a:ln>
        </p:spPr>
      </p:sp>
      <p:sp>
        <p:nvSpPr>
          <p:cNvPr id="439" name="Google Shape;439;p24"/>
          <p:cNvSpPr/>
          <p:nvPr/>
        </p:nvSpPr>
        <p:spPr>
          <a:xfrm>
            <a:off x="13043535" y="6711913"/>
            <a:ext cx="597350" cy="597350"/>
          </a:xfrm>
          <a:custGeom>
            <a:rect b="b" l="l" r="r" t="t"/>
            <a:pathLst>
              <a:path extrusionOk="0" h="597350" w="597350">
                <a:moveTo>
                  <a:pt x="0" y="0"/>
                </a:moveTo>
                <a:lnTo>
                  <a:pt x="597350" y="0"/>
                </a:lnTo>
                <a:lnTo>
                  <a:pt x="597350" y="597350"/>
                </a:lnTo>
                <a:lnTo>
                  <a:pt x="0" y="597350"/>
                </a:lnTo>
                <a:lnTo>
                  <a:pt x="0" y="0"/>
                </a:lnTo>
                <a:close/>
              </a:path>
            </a:pathLst>
          </a:custGeom>
          <a:blipFill rotWithShape="1">
            <a:blip r:embed="rId32">
              <a:alphaModFix/>
            </a:blip>
            <a:stretch>
              <a:fillRect b="0" l="0" r="0" t="0"/>
            </a:stretch>
          </a:blipFill>
          <a:ln>
            <a:noFill/>
          </a:ln>
        </p:spPr>
      </p:sp>
      <p:sp>
        <p:nvSpPr>
          <p:cNvPr id="440" name="Google Shape;440;p24"/>
          <p:cNvSpPr/>
          <p:nvPr/>
        </p:nvSpPr>
        <p:spPr>
          <a:xfrm>
            <a:off x="6870504" y="6629543"/>
            <a:ext cx="773736" cy="690735"/>
          </a:xfrm>
          <a:custGeom>
            <a:rect b="b" l="l" r="r" t="t"/>
            <a:pathLst>
              <a:path extrusionOk="0" h="690735" w="773736">
                <a:moveTo>
                  <a:pt x="0" y="0"/>
                </a:moveTo>
                <a:lnTo>
                  <a:pt x="773736" y="0"/>
                </a:lnTo>
                <a:lnTo>
                  <a:pt x="773736" y="690735"/>
                </a:lnTo>
                <a:lnTo>
                  <a:pt x="0" y="690735"/>
                </a:lnTo>
                <a:lnTo>
                  <a:pt x="0" y="0"/>
                </a:lnTo>
                <a:close/>
              </a:path>
            </a:pathLst>
          </a:custGeom>
          <a:blipFill rotWithShape="1">
            <a:blip r:embed="rId33">
              <a:alphaModFix/>
            </a:blip>
            <a:stretch>
              <a:fillRect b="0" l="0" r="0" t="0"/>
            </a:stretch>
          </a:blipFill>
          <a:ln>
            <a:noFill/>
          </a:ln>
        </p:spPr>
      </p:sp>
      <p:sp>
        <p:nvSpPr>
          <p:cNvPr id="441" name="Google Shape;441;p24"/>
          <p:cNvSpPr/>
          <p:nvPr/>
        </p:nvSpPr>
        <p:spPr>
          <a:xfrm>
            <a:off x="13874556" y="7990964"/>
            <a:ext cx="591349" cy="676178"/>
          </a:xfrm>
          <a:custGeom>
            <a:rect b="b" l="l" r="r" t="t"/>
            <a:pathLst>
              <a:path extrusionOk="0" h="676178" w="591349">
                <a:moveTo>
                  <a:pt x="0" y="0"/>
                </a:moveTo>
                <a:lnTo>
                  <a:pt x="591349" y="0"/>
                </a:lnTo>
                <a:lnTo>
                  <a:pt x="591349" y="676179"/>
                </a:lnTo>
                <a:lnTo>
                  <a:pt x="0" y="676179"/>
                </a:lnTo>
                <a:lnTo>
                  <a:pt x="0" y="0"/>
                </a:lnTo>
                <a:close/>
              </a:path>
            </a:pathLst>
          </a:custGeom>
          <a:blipFill rotWithShape="1">
            <a:blip r:embed="rId34">
              <a:alphaModFix/>
            </a:blip>
            <a:stretch>
              <a:fillRect b="0" l="0" r="0" t="0"/>
            </a:stretch>
          </a:blipFill>
          <a:ln>
            <a:noFill/>
          </a:ln>
        </p:spPr>
      </p:sp>
      <p:sp>
        <p:nvSpPr>
          <p:cNvPr id="442" name="Google Shape;442;p24"/>
          <p:cNvSpPr/>
          <p:nvPr/>
        </p:nvSpPr>
        <p:spPr>
          <a:xfrm>
            <a:off x="12703968" y="8079875"/>
            <a:ext cx="711939" cy="498357"/>
          </a:xfrm>
          <a:custGeom>
            <a:rect b="b" l="l" r="r" t="t"/>
            <a:pathLst>
              <a:path extrusionOk="0" h="498357" w="711939">
                <a:moveTo>
                  <a:pt x="0" y="0"/>
                </a:moveTo>
                <a:lnTo>
                  <a:pt x="711939" y="0"/>
                </a:lnTo>
                <a:lnTo>
                  <a:pt x="711939" y="498357"/>
                </a:lnTo>
                <a:lnTo>
                  <a:pt x="0" y="498357"/>
                </a:lnTo>
                <a:lnTo>
                  <a:pt x="0" y="0"/>
                </a:lnTo>
                <a:close/>
              </a:path>
            </a:pathLst>
          </a:custGeom>
          <a:blipFill rotWithShape="1">
            <a:blip r:embed="rId35">
              <a:alphaModFix/>
            </a:blip>
            <a:stretch>
              <a:fillRect b="0" l="0" r="0" t="0"/>
            </a:stretch>
          </a:blipFill>
          <a:ln>
            <a:noFill/>
          </a:ln>
        </p:spPr>
      </p:sp>
      <p:sp>
        <p:nvSpPr>
          <p:cNvPr id="443" name="Google Shape;443;p24"/>
          <p:cNvSpPr/>
          <p:nvPr/>
        </p:nvSpPr>
        <p:spPr>
          <a:xfrm>
            <a:off x="11629966" y="8079875"/>
            <a:ext cx="609103" cy="498357"/>
          </a:xfrm>
          <a:custGeom>
            <a:rect b="b" l="l" r="r" t="t"/>
            <a:pathLst>
              <a:path extrusionOk="0" h="498357" w="609103">
                <a:moveTo>
                  <a:pt x="0" y="0"/>
                </a:moveTo>
                <a:lnTo>
                  <a:pt x="609103" y="0"/>
                </a:lnTo>
                <a:lnTo>
                  <a:pt x="609103" y="498357"/>
                </a:lnTo>
                <a:lnTo>
                  <a:pt x="0" y="498357"/>
                </a:lnTo>
                <a:lnTo>
                  <a:pt x="0" y="0"/>
                </a:lnTo>
                <a:close/>
              </a:path>
            </a:pathLst>
          </a:custGeom>
          <a:blipFill rotWithShape="1">
            <a:blip r:embed="rId36">
              <a:alphaModFix/>
            </a:blip>
            <a:stretch>
              <a:fillRect b="0" l="0" r="0" t="0"/>
            </a:stretch>
          </a:blipFill>
          <a:ln>
            <a:noFill/>
          </a:ln>
        </p:spPr>
      </p:sp>
      <p:sp>
        <p:nvSpPr>
          <p:cNvPr id="444" name="Google Shape;444;p24"/>
          <p:cNvSpPr/>
          <p:nvPr/>
        </p:nvSpPr>
        <p:spPr>
          <a:xfrm>
            <a:off x="9873762" y="7990964"/>
            <a:ext cx="340548" cy="676178"/>
          </a:xfrm>
          <a:custGeom>
            <a:rect b="b" l="l" r="r" t="t"/>
            <a:pathLst>
              <a:path extrusionOk="0" h="676178" w="340548">
                <a:moveTo>
                  <a:pt x="0" y="0"/>
                </a:moveTo>
                <a:lnTo>
                  <a:pt x="340548" y="0"/>
                </a:lnTo>
                <a:lnTo>
                  <a:pt x="340548" y="676179"/>
                </a:lnTo>
                <a:lnTo>
                  <a:pt x="0" y="676179"/>
                </a:lnTo>
                <a:lnTo>
                  <a:pt x="0" y="0"/>
                </a:lnTo>
                <a:close/>
              </a:path>
            </a:pathLst>
          </a:custGeom>
          <a:blipFill rotWithShape="1">
            <a:blip r:embed="rId37">
              <a:alphaModFix/>
            </a:blip>
            <a:stretch>
              <a:fillRect b="0" l="0" r="0" t="0"/>
            </a:stretch>
          </a:blipFill>
          <a:ln>
            <a:noFill/>
          </a:ln>
        </p:spPr>
      </p:sp>
      <p:sp>
        <p:nvSpPr>
          <p:cNvPr id="445" name="Google Shape;445;p24"/>
          <p:cNvSpPr/>
          <p:nvPr/>
        </p:nvSpPr>
        <p:spPr>
          <a:xfrm>
            <a:off x="10672959" y="8079875"/>
            <a:ext cx="498357" cy="498357"/>
          </a:xfrm>
          <a:custGeom>
            <a:rect b="b" l="l" r="r" t="t"/>
            <a:pathLst>
              <a:path extrusionOk="0" h="498357" w="498357">
                <a:moveTo>
                  <a:pt x="0" y="0"/>
                </a:moveTo>
                <a:lnTo>
                  <a:pt x="498357" y="0"/>
                </a:lnTo>
                <a:lnTo>
                  <a:pt x="498357" y="498357"/>
                </a:lnTo>
                <a:lnTo>
                  <a:pt x="0" y="498357"/>
                </a:lnTo>
                <a:lnTo>
                  <a:pt x="0" y="0"/>
                </a:lnTo>
                <a:close/>
              </a:path>
            </a:pathLst>
          </a:custGeom>
          <a:blipFill rotWithShape="1">
            <a:blip r:embed="rId38">
              <a:alphaModFix/>
            </a:blip>
            <a:stretch>
              <a:fillRect b="0" l="0" r="0" t="0"/>
            </a:stretch>
          </a:blipFill>
          <a:ln>
            <a:noFill/>
          </a:ln>
        </p:spPr>
      </p:sp>
      <p:sp>
        <p:nvSpPr>
          <p:cNvPr id="446" name="Google Shape;446;p24"/>
          <p:cNvSpPr/>
          <p:nvPr/>
        </p:nvSpPr>
        <p:spPr>
          <a:xfrm>
            <a:off x="6865491" y="7930227"/>
            <a:ext cx="429283" cy="797653"/>
          </a:xfrm>
          <a:custGeom>
            <a:rect b="b" l="l" r="r" t="t"/>
            <a:pathLst>
              <a:path extrusionOk="0" h="797653" w="429283">
                <a:moveTo>
                  <a:pt x="0" y="0"/>
                </a:moveTo>
                <a:lnTo>
                  <a:pt x="429282" y="0"/>
                </a:lnTo>
                <a:lnTo>
                  <a:pt x="429282" y="797653"/>
                </a:lnTo>
                <a:lnTo>
                  <a:pt x="0" y="797653"/>
                </a:lnTo>
                <a:lnTo>
                  <a:pt x="0" y="0"/>
                </a:lnTo>
                <a:close/>
              </a:path>
            </a:pathLst>
          </a:custGeom>
          <a:blipFill rotWithShape="1">
            <a:blip r:embed="rId39">
              <a:alphaModFix/>
            </a:blip>
            <a:stretch>
              <a:fillRect b="0" l="0" r="0" t="0"/>
            </a:stretch>
          </a:blipFill>
          <a:ln>
            <a:noFill/>
          </a:ln>
        </p:spPr>
      </p:sp>
      <p:sp>
        <p:nvSpPr>
          <p:cNvPr id="447" name="Google Shape;447;p24"/>
          <p:cNvSpPr/>
          <p:nvPr/>
        </p:nvSpPr>
        <p:spPr>
          <a:xfrm>
            <a:off x="7754673" y="7930227"/>
            <a:ext cx="617819" cy="797653"/>
          </a:xfrm>
          <a:custGeom>
            <a:rect b="b" l="l" r="r" t="t"/>
            <a:pathLst>
              <a:path extrusionOk="0" h="797653" w="617819">
                <a:moveTo>
                  <a:pt x="0" y="0"/>
                </a:moveTo>
                <a:lnTo>
                  <a:pt x="617818" y="0"/>
                </a:lnTo>
                <a:lnTo>
                  <a:pt x="617818" y="797653"/>
                </a:lnTo>
                <a:lnTo>
                  <a:pt x="0" y="797653"/>
                </a:lnTo>
                <a:lnTo>
                  <a:pt x="0" y="0"/>
                </a:lnTo>
                <a:close/>
              </a:path>
            </a:pathLst>
          </a:custGeom>
          <a:blipFill rotWithShape="1">
            <a:blip r:embed="rId40">
              <a:alphaModFix/>
            </a:blip>
            <a:stretch>
              <a:fillRect b="0" l="0" r="0" t="0"/>
            </a:stretch>
          </a:blipFill>
          <a:ln>
            <a:noFill/>
          </a:ln>
        </p:spPr>
      </p:sp>
      <p:sp>
        <p:nvSpPr>
          <p:cNvPr id="448" name="Google Shape;448;p24"/>
          <p:cNvSpPr/>
          <p:nvPr/>
        </p:nvSpPr>
        <p:spPr>
          <a:xfrm>
            <a:off x="8831141" y="7990964"/>
            <a:ext cx="583972" cy="676178"/>
          </a:xfrm>
          <a:custGeom>
            <a:rect b="b" l="l" r="r" t="t"/>
            <a:pathLst>
              <a:path extrusionOk="0" h="676178" w="583972">
                <a:moveTo>
                  <a:pt x="0" y="0"/>
                </a:moveTo>
                <a:lnTo>
                  <a:pt x="583972" y="0"/>
                </a:lnTo>
                <a:lnTo>
                  <a:pt x="583972" y="676179"/>
                </a:lnTo>
                <a:lnTo>
                  <a:pt x="0" y="676179"/>
                </a:lnTo>
                <a:lnTo>
                  <a:pt x="0" y="0"/>
                </a:lnTo>
                <a:close/>
              </a:path>
            </a:pathLst>
          </a:custGeom>
          <a:blipFill rotWithShape="1">
            <a:blip r:embed="rId41">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2275D"/>
            </a:gs>
            <a:gs pos="100000">
              <a:srgbClr val="000000"/>
            </a:gs>
          </a:gsLst>
          <a:lin ang="5400000" scaled="0"/>
        </a:gradFill>
      </p:bgPr>
    </p:bg>
    <p:spTree>
      <p:nvGrpSpPr>
        <p:cNvPr id="452" name="Shape 452"/>
        <p:cNvGrpSpPr/>
        <p:nvPr/>
      </p:nvGrpSpPr>
      <p:grpSpPr>
        <a:xfrm>
          <a:off x="0" y="0"/>
          <a:ext cx="0" cy="0"/>
          <a:chOff x="0" y="0"/>
          <a:chExt cx="0" cy="0"/>
        </a:xfrm>
      </p:grpSpPr>
      <p:sp>
        <p:nvSpPr>
          <p:cNvPr id="453" name="Google Shape;453;p25"/>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FFFFFF"/>
                </a:solidFill>
                <a:latin typeface="Arial"/>
                <a:ea typeface="Arial"/>
                <a:cs typeface="Arial"/>
                <a:sym typeface="Arial"/>
              </a:rPr>
              <a:t>This presentation template is free for everyone to use thanks to the following:</a:t>
            </a:r>
            <a:endParaRPr/>
          </a:p>
        </p:txBody>
      </p:sp>
      <p:sp>
        <p:nvSpPr>
          <p:cNvPr id="454" name="Google Shape;454;p25"/>
          <p:cNvSpPr txBox="1"/>
          <p:nvPr/>
        </p:nvSpPr>
        <p:spPr>
          <a:xfrm>
            <a:off x="7108732" y="8257423"/>
            <a:ext cx="4070535" cy="421513"/>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1" lang="en-US" sz="2799" u="none" cap="none" strike="noStrike">
                <a:solidFill>
                  <a:srgbClr val="FFFFFF"/>
                </a:solidFill>
                <a:latin typeface="Arial"/>
                <a:ea typeface="Arial"/>
                <a:cs typeface="Arial"/>
                <a:sym typeface="Arial"/>
              </a:rPr>
              <a:t>Happy designing!</a:t>
            </a:r>
            <a:endParaRPr/>
          </a:p>
        </p:txBody>
      </p:sp>
      <p:sp>
        <p:nvSpPr>
          <p:cNvPr id="455" name="Google Shape;455;p25"/>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presentation template</a:t>
            </a:r>
            <a:endParaRPr/>
          </a:p>
        </p:txBody>
      </p:sp>
      <p:sp>
        <p:nvSpPr>
          <p:cNvPr id="456" name="Google Shape;456;p25"/>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photos</a:t>
            </a:r>
            <a:endParaRPr/>
          </a:p>
        </p:txBody>
      </p:sp>
      <p:sp>
        <p:nvSpPr>
          <p:cNvPr id="457" name="Google Shape;457;p25"/>
          <p:cNvSpPr txBox="1"/>
          <p:nvPr/>
        </p:nvSpPr>
        <p:spPr>
          <a:xfrm>
            <a:off x="5469973" y="1703314"/>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FFFFFF"/>
                </a:solidFill>
                <a:latin typeface="Arial"/>
                <a:ea typeface="Arial"/>
                <a:cs typeface="Arial"/>
                <a:sym typeface="Arial"/>
              </a:rPr>
              <a:t>CREDITS</a:t>
            </a:r>
            <a:endParaRPr/>
          </a:p>
        </p:txBody>
      </p:sp>
      <p:sp>
        <p:nvSpPr>
          <p:cNvPr id="458" name="Google Shape;458;p25"/>
          <p:cNvSpPr txBox="1"/>
          <p:nvPr/>
        </p:nvSpPr>
        <p:spPr>
          <a:xfrm>
            <a:off x="6110027" y="6282261"/>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FFFFFF"/>
                </a:solidFill>
                <a:latin typeface="Arial"/>
                <a:ea typeface="Arial"/>
                <a:cs typeface="Arial"/>
                <a:sym typeface="Arial"/>
              </a:rPr>
              <a:t>Pexels, Pixabay</a:t>
            </a:r>
            <a:endParaRPr/>
          </a:p>
        </p:txBody>
      </p:sp>
      <p:sp>
        <p:nvSpPr>
          <p:cNvPr id="459" name="Google Shape;459;p25"/>
          <p:cNvSpPr/>
          <p:nvPr/>
        </p:nvSpPr>
        <p:spPr>
          <a:xfrm>
            <a:off x="6731779" y="3872839"/>
            <a:ext cx="4824443" cy="1206111"/>
          </a:xfrm>
          <a:custGeom>
            <a:rect b="b" l="l" r="r" t="t"/>
            <a:pathLst>
              <a:path extrusionOk="0" h="1206111" w="4824443">
                <a:moveTo>
                  <a:pt x="0" y="0"/>
                </a:moveTo>
                <a:lnTo>
                  <a:pt x="4824442" y="0"/>
                </a:lnTo>
                <a:lnTo>
                  <a:pt x="4824442" y="1206111"/>
                </a:lnTo>
                <a:lnTo>
                  <a:pt x="0" y="1206111"/>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2275D"/>
            </a:gs>
            <a:gs pos="100000">
              <a:srgbClr val="000000"/>
            </a:gs>
          </a:gsLst>
          <a:lin ang="5400700" scaled="0"/>
        </a:gradFill>
      </p:bgPr>
    </p:bg>
    <p:spTree>
      <p:nvGrpSpPr>
        <p:cNvPr id="102" name="Shape 102"/>
        <p:cNvGrpSpPr/>
        <p:nvPr/>
      </p:nvGrpSpPr>
      <p:grpSpPr>
        <a:xfrm>
          <a:off x="0" y="0"/>
          <a:ext cx="0" cy="0"/>
          <a:chOff x="0" y="0"/>
          <a:chExt cx="0" cy="0"/>
        </a:xfrm>
      </p:grpSpPr>
      <p:grpSp>
        <p:nvGrpSpPr>
          <p:cNvPr id="103" name="Google Shape;103;p12"/>
          <p:cNvGrpSpPr/>
          <p:nvPr/>
        </p:nvGrpSpPr>
        <p:grpSpPr>
          <a:xfrm>
            <a:off x="-561314" y="385894"/>
            <a:ext cx="18849314" cy="623756"/>
            <a:chOff x="0" y="0"/>
            <a:chExt cx="25132418" cy="831675"/>
          </a:xfrm>
        </p:grpSpPr>
        <p:sp>
          <p:nvSpPr>
            <p:cNvPr id="104" name="Google Shape;104;p12"/>
            <p:cNvSpPr/>
            <p:nvPr/>
          </p:nvSpPr>
          <p:spPr>
            <a:xfrm>
              <a:off x="1382737" y="0"/>
              <a:ext cx="1770334" cy="357286"/>
            </a:xfrm>
            <a:custGeom>
              <a:rect b="b" l="l" r="r" t="t"/>
              <a:pathLst>
                <a:path extrusionOk="0" h="357286" w="1770334">
                  <a:moveTo>
                    <a:pt x="0" y="0"/>
                  </a:moveTo>
                  <a:lnTo>
                    <a:pt x="1770334" y="0"/>
                  </a:lnTo>
                  <a:lnTo>
                    <a:pt x="1770334" y="357286"/>
                  </a:lnTo>
                  <a:lnTo>
                    <a:pt x="0" y="357286"/>
                  </a:lnTo>
                  <a:lnTo>
                    <a:pt x="0" y="0"/>
                  </a:lnTo>
                  <a:close/>
                </a:path>
              </a:pathLst>
            </a:custGeom>
            <a:blipFill rotWithShape="1">
              <a:blip r:embed="rId3">
                <a:alphaModFix/>
              </a:blip>
              <a:stretch>
                <a:fillRect b="0" l="0" r="0" t="0"/>
              </a:stretch>
            </a:blipFill>
            <a:ln>
              <a:noFill/>
            </a:ln>
          </p:spPr>
        </p:sp>
        <p:cxnSp>
          <p:nvCxnSpPr>
            <p:cNvPr id="105" name="Google Shape;105;p12"/>
            <p:cNvCxnSpPr/>
            <p:nvPr/>
          </p:nvCxnSpPr>
          <p:spPr>
            <a:xfrm>
              <a:off x="0" y="831675"/>
              <a:ext cx="25132418" cy="0"/>
            </a:xfrm>
            <a:prstGeom prst="straightConnector1">
              <a:avLst/>
            </a:prstGeom>
            <a:noFill/>
            <a:ln cap="flat" cmpd="sng" w="76200">
              <a:solidFill>
                <a:srgbClr val="A08AF1"/>
              </a:solidFill>
              <a:prstDash val="solid"/>
              <a:round/>
              <a:headEnd len="sm" w="sm" type="none"/>
              <a:tailEnd len="sm" w="sm" type="none"/>
            </a:ln>
          </p:spPr>
        </p:cxnSp>
      </p:grpSp>
      <p:grpSp>
        <p:nvGrpSpPr>
          <p:cNvPr id="106" name="Google Shape;106;p12"/>
          <p:cNvGrpSpPr/>
          <p:nvPr/>
        </p:nvGrpSpPr>
        <p:grpSpPr>
          <a:xfrm>
            <a:off x="4532995" y="1855270"/>
            <a:ext cx="9222011" cy="2216003"/>
            <a:chOff x="0" y="-114175"/>
            <a:chExt cx="12296014" cy="2954671"/>
          </a:xfrm>
        </p:grpSpPr>
        <p:grpSp>
          <p:nvGrpSpPr>
            <p:cNvPr id="107" name="Google Shape;107;p12"/>
            <p:cNvGrpSpPr/>
            <p:nvPr/>
          </p:nvGrpSpPr>
          <p:grpSpPr>
            <a:xfrm>
              <a:off x="0" y="-105042"/>
              <a:ext cx="12296014" cy="2945538"/>
              <a:chOff x="0" y="-38100"/>
              <a:chExt cx="4103164" cy="982922"/>
            </a:xfrm>
          </p:grpSpPr>
          <p:sp>
            <p:nvSpPr>
              <p:cNvPr id="108" name="Google Shape;108;p12"/>
              <p:cNvSpPr/>
              <p:nvPr/>
            </p:nvSpPr>
            <p:spPr>
              <a:xfrm>
                <a:off x="0" y="0"/>
                <a:ext cx="4103164" cy="944822"/>
              </a:xfrm>
              <a:custGeom>
                <a:rect b="b" l="l" r="r" t="t"/>
                <a:pathLst>
                  <a:path extrusionOk="0" h="944822" w="4103164">
                    <a:moveTo>
                      <a:pt x="14544" y="0"/>
                    </a:moveTo>
                    <a:lnTo>
                      <a:pt x="4088620" y="0"/>
                    </a:lnTo>
                    <a:cubicBezTo>
                      <a:pt x="4092477" y="0"/>
                      <a:pt x="4096177" y="1532"/>
                      <a:pt x="4098904" y="4260"/>
                    </a:cubicBezTo>
                    <a:cubicBezTo>
                      <a:pt x="4101632" y="6987"/>
                      <a:pt x="4103164" y="10687"/>
                      <a:pt x="4103164" y="14544"/>
                    </a:cubicBezTo>
                    <a:lnTo>
                      <a:pt x="4103164" y="930278"/>
                    </a:lnTo>
                    <a:cubicBezTo>
                      <a:pt x="4103164" y="934135"/>
                      <a:pt x="4101632" y="937835"/>
                      <a:pt x="4098904" y="940562"/>
                    </a:cubicBezTo>
                    <a:cubicBezTo>
                      <a:pt x="4096177" y="943290"/>
                      <a:pt x="4092477" y="944822"/>
                      <a:pt x="4088620" y="944822"/>
                    </a:cubicBezTo>
                    <a:lnTo>
                      <a:pt x="14544" y="944822"/>
                    </a:lnTo>
                    <a:cubicBezTo>
                      <a:pt x="6512" y="944822"/>
                      <a:pt x="0" y="938310"/>
                      <a:pt x="0" y="930278"/>
                    </a:cubicBezTo>
                    <a:lnTo>
                      <a:pt x="0" y="14544"/>
                    </a:lnTo>
                    <a:cubicBezTo>
                      <a:pt x="0" y="10687"/>
                      <a:pt x="1532" y="6987"/>
                      <a:pt x="4260" y="4260"/>
                    </a:cubicBezTo>
                    <a:cubicBezTo>
                      <a:pt x="6987" y="1532"/>
                      <a:pt x="10687" y="0"/>
                      <a:pt x="1454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2"/>
              <p:cNvSpPr txBox="1"/>
              <p:nvPr/>
            </p:nvSpPr>
            <p:spPr>
              <a:xfrm>
                <a:off x="0" y="-38100"/>
                <a:ext cx="4103164" cy="982922"/>
              </a:xfrm>
              <a:prstGeom prst="rect">
                <a:avLst/>
              </a:prstGeom>
              <a:noFill/>
              <a:ln>
                <a:noFill/>
              </a:ln>
            </p:spPr>
            <p:txBody>
              <a:bodyPr anchorCtr="0" anchor="ctr" bIns="28450" lIns="28450" spcFirstLastPara="1" rIns="28450" wrap="square" tIns="284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0" name="Google Shape;110;p12"/>
            <p:cNvGrpSpPr/>
            <p:nvPr/>
          </p:nvGrpSpPr>
          <p:grpSpPr>
            <a:xfrm>
              <a:off x="77182" y="-114175"/>
              <a:ext cx="12001098" cy="2629273"/>
              <a:chOff x="0" y="-38100"/>
              <a:chExt cx="4004751" cy="877385"/>
            </a:xfrm>
          </p:grpSpPr>
          <p:sp>
            <p:nvSpPr>
              <p:cNvPr id="111" name="Google Shape;111;p12"/>
              <p:cNvSpPr/>
              <p:nvPr/>
            </p:nvSpPr>
            <p:spPr>
              <a:xfrm>
                <a:off x="0" y="0"/>
                <a:ext cx="4004751" cy="839285"/>
              </a:xfrm>
              <a:custGeom>
                <a:rect b="b" l="l" r="r" t="t"/>
                <a:pathLst>
                  <a:path extrusionOk="0" h="839285" w="4004751">
                    <a:moveTo>
                      <a:pt x="14902" y="0"/>
                    </a:moveTo>
                    <a:lnTo>
                      <a:pt x="3989849" y="0"/>
                    </a:lnTo>
                    <a:cubicBezTo>
                      <a:pt x="3993802" y="0"/>
                      <a:pt x="3997592" y="1570"/>
                      <a:pt x="4000386" y="4365"/>
                    </a:cubicBezTo>
                    <a:cubicBezTo>
                      <a:pt x="4003181" y="7159"/>
                      <a:pt x="4004751" y="10949"/>
                      <a:pt x="4004751" y="14902"/>
                    </a:cubicBezTo>
                    <a:lnTo>
                      <a:pt x="4004751" y="824383"/>
                    </a:lnTo>
                    <a:cubicBezTo>
                      <a:pt x="4004751" y="832613"/>
                      <a:pt x="3998079" y="839285"/>
                      <a:pt x="3989849" y="839285"/>
                    </a:cubicBezTo>
                    <a:lnTo>
                      <a:pt x="14902" y="839285"/>
                    </a:lnTo>
                    <a:cubicBezTo>
                      <a:pt x="10949" y="839285"/>
                      <a:pt x="7159" y="837715"/>
                      <a:pt x="4365" y="834920"/>
                    </a:cubicBezTo>
                    <a:cubicBezTo>
                      <a:pt x="1570" y="832126"/>
                      <a:pt x="0" y="828335"/>
                      <a:pt x="0" y="824383"/>
                    </a:cubicBezTo>
                    <a:lnTo>
                      <a:pt x="0" y="14902"/>
                    </a:lnTo>
                    <a:cubicBezTo>
                      <a:pt x="0" y="6672"/>
                      <a:pt x="6672" y="0"/>
                      <a:pt x="14902" y="0"/>
                    </a:cubicBezTo>
                    <a:close/>
                  </a:path>
                </a:pathLst>
              </a:custGeom>
              <a:solidFill>
                <a:srgbClr val="513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2"/>
              <p:cNvSpPr txBox="1"/>
              <p:nvPr/>
            </p:nvSpPr>
            <p:spPr>
              <a:xfrm>
                <a:off x="0" y="-38100"/>
                <a:ext cx="4004751" cy="877385"/>
              </a:xfrm>
              <a:prstGeom prst="rect">
                <a:avLst/>
              </a:prstGeom>
              <a:noFill/>
              <a:ln>
                <a:noFill/>
              </a:ln>
            </p:spPr>
            <p:txBody>
              <a:bodyPr anchorCtr="0" anchor="ctr" bIns="28450" lIns="28450" spcFirstLastPara="1" rIns="28450" wrap="square" tIns="284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13" name="Google Shape;113;p12"/>
          <p:cNvSpPr txBox="1"/>
          <p:nvPr/>
        </p:nvSpPr>
        <p:spPr>
          <a:xfrm>
            <a:off x="5067912" y="2143252"/>
            <a:ext cx="7899600" cy="1615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10494" u="none" cap="none" strike="noStrike">
                <a:solidFill>
                  <a:srgbClr val="DAE8FF"/>
                </a:solidFill>
                <a:latin typeface="Bungee"/>
                <a:ea typeface="Bungee"/>
                <a:cs typeface="Bungee"/>
                <a:sym typeface="Bungee"/>
              </a:rPr>
              <a:t>CONTENTS</a:t>
            </a:r>
            <a:endParaRPr/>
          </a:p>
        </p:txBody>
      </p:sp>
      <p:grpSp>
        <p:nvGrpSpPr>
          <p:cNvPr id="114" name="Google Shape;114;p12"/>
          <p:cNvGrpSpPr/>
          <p:nvPr/>
        </p:nvGrpSpPr>
        <p:grpSpPr>
          <a:xfrm>
            <a:off x="1719911" y="4831487"/>
            <a:ext cx="7113878" cy="1196186"/>
            <a:chOff x="0" y="-38100"/>
            <a:chExt cx="1873614" cy="315045"/>
          </a:xfrm>
        </p:grpSpPr>
        <p:sp>
          <p:nvSpPr>
            <p:cNvPr id="115" name="Google Shape;115;p12"/>
            <p:cNvSpPr/>
            <p:nvPr/>
          </p:nvSpPr>
          <p:spPr>
            <a:xfrm>
              <a:off x="0" y="0"/>
              <a:ext cx="1873614" cy="276945"/>
            </a:xfrm>
            <a:custGeom>
              <a:rect b="b" l="l" r="r" t="t"/>
              <a:pathLst>
                <a:path extrusionOk="0" h="276945" w="1873614">
                  <a:moveTo>
                    <a:pt x="27207" y="0"/>
                  </a:moveTo>
                  <a:lnTo>
                    <a:pt x="1846407" y="0"/>
                  </a:lnTo>
                  <a:cubicBezTo>
                    <a:pt x="1861433" y="0"/>
                    <a:pt x="1873614" y="12181"/>
                    <a:pt x="1873614" y="27207"/>
                  </a:cubicBezTo>
                  <a:lnTo>
                    <a:pt x="1873614" y="249738"/>
                  </a:lnTo>
                  <a:cubicBezTo>
                    <a:pt x="1873614" y="264764"/>
                    <a:pt x="1861433" y="276945"/>
                    <a:pt x="1846407" y="276945"/>
                  </a:cubicBezTo>
                  <a:lnTo>
                    <a:pt x="27207" y="276945"/>
                  </a:lnTo>
                  <a:cubicBezTo>
                    <a:pt x="12181" y="276945"/>
                    <a:pt x="0" y="264764"/>
                    <a:pt x="0" y="249738"/>
                  </a:cubicBezTo>
                  <a:lnTo>
                    <a:pt x="0" y="27207"/>
                  </a:lnTo>
                  <a:cubicBezTo>
                    <a:pt x="0" y="12181"/>
                    <a:pt x="12181" y="0"/>
                    <a:pt x="27207" y="0"/>
                  </a:cubicBezTo>
                  <a:close/>
                </a:path>
              </a:pathLst>
            </a:custGeom>
            <a:solidFill>
              <a:srgbClr val="000000">
                <a:alpha val="0"/>
              </a:srgbClr>
            </a:solidFill>
            <a:ln cap="rnd" cmpd="sng" w="38100">
              <a:solidFill>
                <a:srgbClr val="A08A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2"/>
            <p:cNvSpPr txBox="1"/>
            <p:nvPr/>
          </p:nvSpPr>
          <p:spPr>
            <a:xfrm>
              <a:off x="0" y="-38100"/>
              <a:ext cx="1873614" cy="31504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7" name="Google Shape;117;p12"/>
          <p:cNvGrpSpPr/>
          <p:nvPr/>
        </p:nvGrpSpPr>
        <p:grpSpPr>
          <a:xfrm>
            <a:off x="1719911" y="6311386"/>
            <a:ext cx="7113878" cy="1196186"/>
            <a:chOff x="0" y="-38100"/>
            <a:chExt cx="1873614" cy="315045"/>
          </a:xfrm>
        </p:grpSpPr>
        <p:sp>
          <p:nvSpPr>
            <p:cNvPr id="118" name="Google Shape;118;p12"/>
            <p:cNvSpPr/>
            <p:nvPr/>
          </p:nvSpPr>
          <p:spPr>
            <a:xfrm>
              <a:off x="0" y="0"/>
              <a:ext cx="1873614" cy="276945"/>
            </a:xfrm>
            <a:custGeom>
              <a:rect b="b" l="l" r="r" t="t"/>
              <a:pathLst>
                <a:path extrusionOk="0" h="276945" w="1873614">
                  <a:moveTo>
                    <a:pt x="27207" y="0"/>
                  </a:moveTo>
                  <a:lnTo>
                    <a:pt x="1846407" y="0"/>
                  </a:lnTo>
                  <a:cubicBezTo>
                    <a:pt x="1861433" y="0"/>
                    <a:pt x="1873614" y="12181"/>
                    <a:pt x="1873614" y="27207"/>
                  </a:cubicBezTo>
                  <a:lnTo>
                    <a:pt x="1873614" y="249738"/>
                  </a:lnTo>
                  <a:cubicBezTo>
                    <a:pt x="1873614" y="264764"/>
                    <a:pt x="1861433" y="276945"/>
                    <a:pt x="1846407" y="276945"/>
                  </a:cubicBezTo>
                  <a:lnTo>
                    <a:pt x="27207" y="276945"/>
                  </a:lnTo>
                  <a:cubicBezTo>
                    <a:pt x="12181" y="276945"/>
                    <a:pt x="0" y="264764"/>
                    <a:pt x="0" y="249738"/>
                  </a:cubicBezTo>
                  <a:lnTo>
                    <a:pt x="0" y="27207"/>
                  </a:lnTo>
                  <a:cubicBezTo>
                    <a:pt x="0" y="12181"/>
                    <a:pt x="12181" y="0"/>
                    <a:pt x="27207" y="0"/>
                  </a:cubicBezTo>
                  <a:close/>
                </a:path>
              </a:pathLst>
            </a:custGeom>
            <a:solidFill>
              <a:srgbClr val="000000">
                <a:alpha val="0"/>
              </a:srgbClr>
            </a:solidFill>
            <a:ln cap="rnd" cmpd="sng" w="38100">
              <a:solidFill>
                <a:srgbClr val="A08A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2"/>
            <p:cNvSpPr txBox="1"/>
            <p:nvPr/>
          </p:nvSpPr>
          <p:spPr>
            <a:xfrm>
              <a:off x="0" y="-38100"/>
              <a:ext cx="1873614" cy="31504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0" name="Google Shape;120;p12"/>
          <p:cNvGrpSpPr/>
          <p:nvPr/>
        </p:nvGrpSpPr>
        <p:grpSpPr>
          <a:xfrm>
            <a:off x="1719911" y="7787795"/>
            <a:ext cx="7113878" cy="1196186"/>
            <a:chOff x="0" y="-38100"/>
            <a:chExt cx="1873614" cy="315045"/>
          </a:xfrm>
        </p:grpSpPr>
        <p:sp>
          <p:nvSpPr>
            <p:cNvPr id="121" name="Google Shape;121;p12"/>
            <p:cNvSpPr/>
            <p:nvPr/>
          </p:nvSpPr>
          <p:spPr>
            <a:xfrm>
              <a:off x="0" y="0"/>
              <a:ext cx="1873614" cy="276945"/>
            </a:xfrm>
            <a:custGeom>
              <a:rect b="b" l="l" r="r" t="t"/>
              <a:pathLst>
                <a:path extrusionOk="0" h="276945" w="1873614">
                  <a:moveTo>
                    <a:pt x="27207" y="0"/>
                  </a:moveTo>
                  <a:lnTo>
                    <a:pt x="1846407" y="0"/>
                  </a:lnTo>
                  <a:cubicBezTo>
                    <a:pt x="1861433" y="0"/>
                    <a:pt x="1873614" y="12181"/>
                    <a:pt x="1873614" y="27207"/>
                  </a:cubicBezTo>
                  <a:lnTo>
                    <a:pt x="1873614" y="249738"/>
                  </a:lnTo>
                  <a:cubicBezTo>
                    <a:pt x="1873614" y="264764"/>
                    <a:pt x="1861433" y="276945"/>
                    <a:pt x="1846407" y="276945"/>
                  </a:cubicBezTo>
                  <a:lnTo>
                    <a:pt x="27207" y="276945"/>
                  </a:lnTo>
                  <a:cubicBezTo>
                    <a:pt x="12181" y="276945"/>
                    <a:pt x="0" y="264764"/>
                    <a:pt x="0" y="249738"/>
                  </a:cubicBezTo>
                  <a:lnTo>
                    <a:pt x="0" y="27207"/>
                  </a:lnTo>
                  <a:cubicBezTo>
                    <a:pt x="0" y="12181"/>
                    <a:pt x="12181" y="0"/>
                    <a:pt x="27207" y="0"/>
                  </a:cubicBezTo>
                  <a:close/>
                </a:path>
              </a:pathLst>
            </a:custGeom>
            <a:solidFill>
              <a:srgbClr val="000000">
                <a:alpha val="0"/>
              </a:srgbClr>
            </a:solidFill>
            <a:ln cap="rnd" cmpd="sng" w="38100">
              <a:solidFill>
                <a:srgbClr val="A08A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2"/>
            <p:cNvSpPr txBox="1"/>
            <p:nvPr/>
          </p:nvSpPr>
          <p:spPr>
            <a:xfrm>
              <a:off x="0" y="-38100"/>
              <a:ext cx="1873614" cy="31504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3" name="Google Shape;123;p12"/>
          <p:cNvSpPr txBox="1"/>
          <p:nvPr/>
        </p:nvSpPr>
        <p:spPr>
          <a:xfrm>
            <a:off x="2197385" y="5323315"/>
            <a:ext cx="6159000" cy="4308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DAE8FF"/>
                </a:solidFill>
                <a:latin typeface="Poppins"/>
                <a:ea typeface="Poppins"/>
                <a:cs typeface="Poppins"/>
                <a:sym typeface="Poppins"/>
              </a:rPr>
              <a:t>Introduction</a:t>
            </a:r>
            <a:endParaRPr/>
          </a:p>
        </p:txBody>
      </p:sp>
      <p:grpSp>
        <p:nvGrpSpPr>
          <p:cNvPr id="124" name="Google Shape;124;p12"/>
          <p:cNvGrpSpPr/>
          <p:nvPr/>
        </p:nvGrpSpPr>
        <p:grpSpPr>
          <a:xfrm>
            <a:off x="9454211" y="4833231"/>
            <a:ext cx="7113878" cy="1196186"/>
            <a:chOff x="0" y="-38100"/>
            <a:chExt cx="1873614" cy="315045"/>
          </a:xfrm>
        </p:grpSpPr>
        <p:sp>
          <p:nvSpPr>
            <p:cNvPr id="125" name="Google Shape;125;p12"/>
            <p:cNvSpPr/>
            <p:nvPr/>
          </p:nvSpPr>
          <p:spPr>
            <a:xfrm>
              <a:off x="0" y="0"/>
              <a:ext cx="1873614" cy="276945"/>
            </a:xfrm>
            <a:custGeom>
              <a:rect b="b" l="l" r="r" t="t"/>
              <a:pathLst>
                <a:path extrusionOk="0" h="276945" w="1873614">
                  <a:moveTo>
                    <a:pt x="27207" y="0"/>
                  </a:moveTo>
                  <a:lnTo>
                    <a:pt x="1846407" y="0"/>
                  </a:lnTo>
                  <a:cubicBezTo>
                    <a:pt x="1861433" y="0"/>
                    <a:pt x="1873614" y="12181"/>
                    <a:pt x="1873614" y="27207"/>
                  </a:cubicBezTo>
                  <a:lnTo>
                    <a:pt x="1873614" y="249738"/>
                  </a:lnTo>
                  <a:cubicBezTo>
                    <a:pt x="1873614" y="264764"/>
                    <a:pt x="1861433" y="276945"/>
                    <a:pt x="1846407" y="276945"/>
                  </a:cubicBezTo>
                  <a:lnTo>
                    <a:pt x="27207" y="276945"/>
                  </a:lnTo>
                  <a:cubicBezTo>
                    <a:pt x="12181" y="276945"/>
                    <a:pt x="0" y="264764"/>
                    <a:pt x="0" y="249738"/>
                  </a:cubicBezTo>
                  <a:lnTo>
                    <a:pt x="0" y="27207"/>
                  </a:lnTo>
                  <a:cubicBezTo>
                    <a:pt x="0" y="12181"/>
                    <a:pt x="12181" y="0"/>
                    <a:pt x="27207" y="0"/>
                  </a:cubicBezTo>
                  <a:close/>
                </a:path>
              </a:pathLst>
            </a:custGeom>
            <a:solidFill>
              <a:srgbClr val="000000">
                <a:alpha val="0"/>
              </a:srgbClr>
            </a:solidFill>
            <a:ln cap="rnd" cmpd="sng" w="38100">
              <a:solidFill>
                <a:srgbClr val="A08A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2"/>
            <p:cNvSpPr txBox="1"/>
            <p:nvPr/>
          </p:nvSpPr>
          <p:spPr>
            <a:xfrm>
              <a:off x="0" y="-38100"/>
              <a:ext cx="1873614" cy="31504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7" name="Google Shape;127;p12"/>
          <p:cNvGrpSpPr/>
          <p:nvPr/>
        </p:nvGrpSpPr>
        <p:grpSpPr>
          <a:xfrm>
            <a:off x="9454211" y="6313130"/>
            <a:ext cx="7113878" cy="1196186"/>
            <a:chOff x="0" y="-38100"/>
            <a:chExt cx="1873614" cy="315045"/>
          </a:xfrm>
        </p:grpSpPr>
        <p:sp>
          <p:nvSpPr>
            <p:cNvPr id="128" name="Google Shape;128;p12"/>
            <p:cNvSpPr/>
            <p:nvPr/>
          </p:nvSpPr>
          <p:spPr>
            <a:xfrm>
              <a:off x="0" y="0"/>
              <a:ext cx="1873614" cy="276945"/>
            </a:xfrm>
            <a:custGeom>
              <a:rect b="b" l="l" r="r" t="t"/>
              <a:pathLst>
                <a:path extrusionOk="0" h="276945" w="1873614">
                  <a:moveTo>
                    <a:pt x="27207" y="0"/>
                  </a:moveTo>
                  <a:lnTo>
                    <a:pt x="1846407" y="0"/>
                  </a:lnTo>
                  <a:cubicBezTo>
                    <a:pt x="1861433" y="0"/>
                    <a:pt x="1873614" y="12181"/>
                    <a:pt x="1873614" y="27207"/>
                  </a:cubicBezTo>
                  <a:lnTo>
                    <a:pt x="1873614" y="249738"/>
                  </a:lnTo>
                  <a:cubicBezTo>
                    <a:pt x="1873614" y="264764"/>
                    <a:pt x="1861433" y="276945"/>
                    <a:pt x="1846407" y="276945"/>
                  </a:cubicBezTo>
                  <a:lnTo>
                    <a:pt x="27207" y="276945"/>
                  </a:lnTo>
                  <a:cubicBezTo>
                    <a:pt x="12181" y="276945"/>
                    <a:pt x="0" y="264764"/>
                    <a:pt x="0" y="249738"/>
                  </a:cubicBezTo>
                  <a:lnTo>
                    <a:pt x="0" y="27207"/>
                  </a:lnTo>
                  <a:cubicBezTo>
                    <a:pt x="0" y="12181"/>
                    <a:pt x="12181" y="0"/>
                    <a:pt x="27207" y="0"/>
                  </a:cubicBezTo>
                  <a:close/>
                </a:path>
              </a:pathLst>
            </a:custGeom>
            <a:solidFill>
              <a:srgbClr val="000000">
                <a:alpha val="0"/>
              </a:srgbClr>
            </a:solidFill>
            <a:ln cap="rnd" cmpd="sng" w="38100">
              <a:solidFill>
                <a:srgbClr val="A08A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2"/>
            <p:cNvSpPr txBox="1"/>
            <p:nvPr/>
          </p:nvSpPr>
          <p:spPr>
            <a:xfrm>
              <a:off x="0" y="-38100"/>
              <a:ext cx="1873614" cy="31504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0" name="Google Shape;130;p12"/>
          <p:cNvGrpSpPr/>
          <p:nvPr/>
        </p:nvGrpSpPr>
        <p:grpSpPr>
          <a:xfrm>
            <a:off x="9454211" y="7789540"/>
            <a:ext cx="7113878" cy="1196186"/>
            <a:chOff x="0" y="-38100"/>
            <a:chExt cx="1873614" cy="315045"/>
          </a:xfrm>
        </p:grpSpPr>
        <p:sp>
          <p:nvSpPr>
            <p:cNvPr id="131" name="Google Shape;131;p12"/>
            <p:cNvSpPr/>
            <p:nvPr/>
          </p:nvSpPr>
          <p:spPr>
            <a:xfrm>
              <a:off x="0" y="0"/>
              <a:ext cx="1873614" cy="276945"/>
            </a:xfrm>
            <a:custGeom>
              <a:rect b="b" l="l" r="r" t="t"/>
              <a:pathLst>
                <a:path extrusionOk="0" h="276945" w="1873614">
                  <a:moveTo>
                    <a:pt x="27207" y="0"/>
                  </a:moveTo>
                  <a:lnTo>
                    <a:pt x="1846407" y="0"/>
                  </a:lnTo>
                  <a:cubicBezTo>
                    <a:pt x="1861433" y="0"/>
                    <a:pt x="1873614" y="12181"/>
                    <a:pt x="1873614" y="27207"/>
                  </a:cubicBezTo>
                  <a:lnTo>
                    <a:pt x="1873614" y="249738"/>
                  </a:lnTo>
                  <a:cubicBezTo>
                    <a:pt x="1873614" y="264764"/>
                    <a:pt x="1861433" y="276945"/>
                    <a:pt x="1846407" y="276945"/>
                  </a:cubicBezTo>
                  <a:lnTo>
                    <a:pt x="27207" y="276945"/>
                  </a:lnTo>
                  <a:cubicBezTo>
                    <a:pt x="12181" y="276945"/>
                    <a:pt x="0" y="264764"/>
                    <a:pt x="0" y="249738"/>
                  </a:cubicBezTo>
                  <a:lnTo>
                    <a:pt x="0" y="27207"/>
                  </a:lnTo>
                  <a:cubicBezTo>
                    <a:pt x="0" y="12181"/>
                    <a:pt x="12181" y="0"/>
                    <a:pt x="27207" y="0"/>
                  </a:cubicBezTo>
                  <a:close/>
                </a:path>
              </a:pathLst>
            </a:custGeom>
            <a:solidFill>
              <a:srgbClr val="000000">
                <a:alpha val="0"/>
              </a:srgbClr>
            </a:solidFill>
            <a:ln cap="rnd" cmpd="sng" w="38100">
              <a:solidFill>
                <a:srgbClr val="A08A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2"/>
            <p:cNvSpPr txBox="1"/>
            <p:nvPr/>
          </p:nvSpPr>
          <p:spPr>
            <a:xfrm>
              <a:off x="0" y="-38100"/>
              <a:ext cx="1873614" cy="31504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3" name="Google Shape;133;p12"/>
          <p:cNvSpPr txBox="1"/>
          <p:nvPr/>
        </p:nvSpPr>
        <p:spPr>
          <a:xfrm>
            <a:off x="2197385" y="6761938"/>
            <a:ext cx="6159000" cy="4308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DAE8FF"/>
                </a:solidFill>
                <a:latin typeface="Poppins"/>
                <a:ea typeface="Poppins"/>
                <a:cs typeface="Poppins"/>
                <a:sym typeface="Poppins"/>
              </a:rPr>
              <a:t>What is Cyberbullying?</a:t>
            </a:r>
            <a:endParaRPr/>
          </a:p>
        </p:txBody>
      </p:sp>
      <p:sp>
        <p:nvSpPr>
          <p:cNvPr id="134" name="Google Shape;134;p12"/>
          <p:cNvSpPr txBox="1"/>
          <p:nvPr/>
        </p:nvSpPr>
        <p:spPr>
          <a:xfrm>
            <a:off x="2197385" y="8236603"/>
            <a:ext cx="6159000" cy="4308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DAE8FF"/>
                </a:solidFill>
                <a:latin typeface="Poppins"/>
                <a:ea typeface="Poppins"/>
                <a:cs typeface="Poppins"/>
                <a:sym typeface="Poppins"/>
              </a:rPr>
              <a:t>Impact of Cyberbullying?</a:t>
            </a:r>
            <a:endParaRPr/>
          </a:p>
        </p:txBody>
      </p:sp>
      <p:sp>
        <p:nvSpPr>
          <p:cNvPr id="135" name="Google Shape;135;p12"/>
          <p:cNvSpPr txBox="1"/>
          <p:nvPr/>
        </p:nvSpPr>
        <p:spPr>
          <a:xfrm>
            <a:off x="9931685" y="5280295"/>
            <a:ext cx="6159000" cy="4308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DAE8FF"/>
                </a:solidFill>
                <a:latin typeface="Poppins"/>
                <a:ea typeface="Poppins"/>
                <a:cs typeface="Poppins"/>
                <a:sym typeface="Poppins"/>
              </a:rPr>
              <a:t>Forms of Cyberbullying?</a:t>
            </a:r>
            <a:endParaRPr/>
          </a:p>
        </p:txBody>
      </p:sp>
      <p:sp>
        <p:nvSpPr>
          <p:cNvPr id="136" name="Google Shape;136;p12"/>
          <p:cNvSpPr txBox="1"/>
          <p:nvPr/>
        </p:nvSpPr>
        <p:spPr>
          <a:xfrm>
            <a:off x="9931685" y="8236603"/>
            <a:ext cx="6159000" cy="4308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DAE8FF"/>
                </a:solidFill>
                <a:latin typeface="Poppins"/>
                <a:ea typeface="Poppins"/>
                <a:cs typeface="Poppins"/>
                <a:sym typeface="Poppins"/>
              </a:rPr>
              <a:t>Responding to Cyberbullying</a:t>
            </a:r>
            <a:endParaRPr/>
          </a:p>
        </p:txBody>
      </p:sp>
      <p:sp>
        <p:nvSpPr>
          <p:cNvPr id="137" name="Google Shape;137;p12"/>
          <p:cNvSpPr txBox="1"/>
          <p:nvPr/>
        </p:nvSpPr>
        <p:spPr>
          <a:xfrm>
            <a:off x="9931685" y="6760194"/>
            <a:ext cx="6159000" cy="4308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DAE8FF"/>
                </a:solidFill>
                <a:latin typeface="Poppins"/>
                <a:ea typeface="Poppins"/>
                <a:cs typeface="Poppins"/>
                <a:sym typeface="Poppins"/>
              </a:rPr>
              <a:t>How to Prevent Cyberbullying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2275D"/>
            </a:gs>
            <a:gs pos="100000">
              <a:srgbClr val="000000"/>
            </a:gs>
          </a:gsLst>
          <a:lin ang="5400000" scaled="0"/>
        </a:gradFill>
      </p:bgPr>
    </p:bg>
    <p:spTree>
      <p:nvGrpSpPr>
        <p:cNvPr id="141" name="Shape 141"/>
        <p:cNvGrpSpPr/>
        <p:nvPr/>
      </p:nvGrpSpPr>
      <p:grpSpPr>
        <a:xfrm>
          <a:off x="0" y="0"/>
          <a:ext cx="0" cy="0"/>
          <a:chOff x="0" y="0"/>
          <a:chExt cx="0" cy="0"/>
        </a:xfrm>
      </p:grpSpPr>
      <p:grpSp>
        <p:nvGrpSpPr>
          <p:cNvPr id="142" name="Google Shape;142;p13"/>
          <p:cNvGrpSpPr/>
          <p:nvPr/>
        </p:nvGrpSpPr>
        <p:grpSpPr>
          <a:xfrm>
            <a:off x="-561314" y="385894"/>
            <a:ext cx="18849314" cy="623756"/>
            <a:chOff x="0" y="0"/>
            <a:chExt cx="25132418" cy="831675"/>
          </a:xfrm>
        </p:grpSpPr>
        <p:sp>
          <p:nvSpPr>
            <p:cNvPr id="143" name="Google Shape;143;p13"/>
            <p:cNvSpPr/>
            <p:nvPr/>
          </p:nvSpPr>
          <p:spPr>
            <a:xfrm>
              <a:off x="1382737" y="0"/>
              <a:ext cx="1770334" cy="357286"/>
            </a:xfrm>
            <a:custGeom>
              <a:rect b="b" l="l" r="r" t="t"/>
              <a:pathLst>
                <a:path extrusionOk="0" h="357286" w="1770334">
                  <a:moveTo>
                    <a:pt x="0" y="0"/>
                  </a:moveTo>
                  <a:lnTo>
                    <a:pt x="1770334" y="0"/>
                  </a:lnTo>
                  <a:lnTo>
                    <a:pt x="1770334" y="357286"/>
                  </a:lnTo>
                  <a:lnTo>
                    <a:pt x="0" y="357286"/>
                  </a:lnTo>
                  <a:lnTo>
                    <a:pt x="0" y="0"/>
                  </a:lnTo>
                  <a:close/>
                </a:path>
              </a:pathLst>
            </a:custGeom>
            <a:blipFill rotWithShape="1">
              <a:blip r:embed="rId3">
                <a:alphaModFix/>
              </a:blip>
              <a:stretch>
                <a:fillRect b="0" l="0" r="0" t="0"/>
              </a:stretch>
            </a:blipFill>
            <a:ln>
              <a:noFill/>
            </a:ln>
          </p:spPr>
        </p:sp>
        <p:cxnSp>
          <p:nvCxnSpPr>
            <p:cNvPr id="144" name="Google Shape;144;p13"/>
            <p:cNvCxnSpPr/>
            <p:nvPr/>
          </p:nvCxnSpPr>
          <p:spPr>
            <a:xfrm>
              <a:off x="0" y="831675"/>
              <a:ext cx="25132418" cy="0"/>
            </a:xfrm>
            <a:prstGeom prst="straightConnector1">
              <a:avLst/>
            </a:prstGeom>
            <a:noFill/>
            <a:ln cap="flat" cmpd="sng" w="76200">
              <a:solidFill>
                <a:srgbClr val="A08AF1"/>
              </a:solidFill>
              <a:prstDash val="solid"/>
              <a:round/>
              <a:headEnd len="sm" w="sm" type="none"/>
              <a:tailEnd len="sm" w="sm" type="none"/>
            </a:ln>
          </p:spPr>
        </p:cxnSp>
      </p:grpSp>
      <p:grpSp>
        <p:nvGrpSpPr>
          <p:cNvPr id="145" name="Google Shape;145;p13"/>
          <p:cNvGrpSpPr/>
          <p:nvPr/>
        </p:nvGrpSpPr>
        <p:grpSpPr>
          <a:xfrm>
            <a:off x="2032054" y="2776530"/>
            <a:ext cx="15227246" cy="6481770"/>
            <a:chOff x="0" y="-38100"/>
            <a:chExt cx="4010468" cy="1707133"/>
          </a:xfrm>
        </p:grpSpPr>
        <p:sp>
          <p:nvSpPr>
            <p:cNvPr id="146" name="Google Shape;146;p13"/>
            <p:cNvSpPr/>
            <p:nvPr/>
          </p:nvSpPr>
          <p:spPr>
            <a:xfrm>
              <a:off x="0" y="0"/>
              <a:ext cx="4010468" cy="1669033"/>
            </a:xfrm>
            <a:custGeom>
              <a:rect b="b" l="l" r="r" t="t"/>
              <a:pathLst>
                <a:path extrusionOk="0" h="1669033" w="4010468">
                  <a:moveTo>
                    <a:pt x="12711" y="0"/>
                  </a:moveTo>
                  <a:lnTo>
                    <a:pt x="3997758" y="0"/>
                  </a:lnTo>
                  <a:cubicBezTo>
                    <a:pt x="4004777" y="0"/>
                    <a:pt x="4010468" y="5691"/>
                    <a:pt x="4010468" y="12711"/>
                  </a:cubicBezTo>
                  <a:lnTo>
                    <a:pt x="4010468" y="1656322"/>
                  </a:lnTo>
                  <a:cubicBezTo>
                    <a:pt x="4010468" y="1659693"/>
                    <a:pt x="4009129" y="1662926"/>
                    <a:pt x="4006745" y="1665310"/>
                  </a:cubicBezTo>
                  <a:cubicBezTo>
                    <a:pt x="4004361" y="1667694"/>
                    <a:pt x="4001128" y="1669033"/>
                    <a:pt x="3997758" y="1669033"/>
                  </a:cubicBezTo>
                  <a:lnTo>
                    <a:pt x="12711" y="1669033"/>
                  </a:lnTo>
                  <a:cubicBezTo>
                    <a:pt x="5691" y="1669033"/>
                    <a:pt x="0" y="1663342"/>
                    <a:pt x="0" y="1656322"/>
                  </a:cubicBezTo>
                  <a:lnTo>
                    <a:pt x="0" y="12711"/>
                  </a:lnTo>
                  <a:cubicBezTo>
                    <a:pt x="0" y="9340"/>
                    <a:pt x="1339" y="6107"/>
                    <a:pt x="3723" y="3723"/>
                  </a:cubicBezTo>
                  <a:cubicBezTo>
                    <a:pt x="6107" y="1339"/>
                    <a:pt x="9340" y="0"/>
                    <a:pt x="12711" y="0"/>
                  </a:cubicBezTo>
                  <a:close/>
                </a:path>
              </a:pathLst>
            </a:custGeom>
            <a:solidFill>
              <a:srgbClr val="000000">
                <a:alpha val="0"/>
              </a:srgbClr>
            </a:solidFill>
            <a:ln cap="rnd" cmpd="sng" w="38100">
              <a:solidFill>
                <a:srgbClr val="A08A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
            <p:cNvSpPr txBox="1"/>
            <p:nvPr/>
          </p:nvSpPr>
          <p:spPr>
            <a:xfrm>
              <a:off x="0" y="-38100"/>
              <a:ext cx="4010468" cy="17071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8" name="Google Shape;148;p13"/>
          <p:cNvGrpSpPr/>
          <p:nvPr/>
        </p:nvGrpSpPr>
        <p:grpSpPr>
          <a:xfrm>
            <a:off x="1028700" y="1855270"/>
            <a:ext cx="12726305" cy="2216003"/>
            <a:chOff x="0" y="-114175"/>
            <a:chExt cx="16968407" cy="2954671"/>
          </a:xfrm>
        </p:grpSpPr>
        <p:grpSp>
          <p:nvGrpSpPr>
            <p:cNvPr id="149" name="Google Shape;149;p13"/>
            <p:cNvGrpSpPr/>
            <p:nvPr/>
          </p:nvGrpSpPr>
          <p:grpSpPr>
            <a:xfrm>
              <a:off x="0" y="-105042"/>
              <a:ext cx="16968407" cy="2945538"/>
              <a:chOff x="0" y="-38100"/>
              <a:chExt cx="5662336" cy="982922"/>
            </a:xfrm>
          </p:grpSpPr>
          <p:sp>
            <p:nvSpPr>
              <p:cNvPr id="150" name="Google Shape;150;p13"/>
              <p:cNvSpPr/>
              <p:nvPr/>
            </p:nvSpPr>
            <p:spPr>
              <a:xfrm>
                <a:off x="0" y="0"/>
                <a:ext cx="5662336" cy="944822"/>
              </a:xfrm>
              <a:custGeom>
                <a:rect b="b" l="l" r="r" t="t"/>
                <a:pathLst>
                  <a:path extrusionOk="0" h="944822" w="5662336">
                    <a:moveTo>
                      <a:pt x="10539" y="0"/>
                    </a:moveTo>
                    <a:lnTo>
                      <a:pt x="5651796" y="0"/>
                    </a:lnTo>
                    <a:cubicBezTo>
                      <a:pt x="5654592" y="0"/>
                      <a:pt x="5657273" y="1110"/>
                      <a:pt x="5659249" y="3087"/>
                    </a:cubicBezTo>
                    <a:cubicBezTo>
                      <a:pt x="5661225" y="5063"/>
                      <a:pt x="5662336" y="7744"/>
                      <a:pt x="5662336" y="10539"/>
                    </a:cubicBezTo>
                    <a:lnTo>
                      <a:pt x="5662336" y="934283"/>
                    </a:lnTo>
                    <a:cubicBezTo>
                      <a:pt x="5662336" y="937078"/>
                      <a:pt x="5661225" y="939759"/>
                      <a:pt x="5659249" y="941735"/>
                    </a:cubicBezTo>
                    <a:cubicBezTo>
                      <a:pt x="5657273" y="943712"/>
                      <a:pt x="5654592" y="944822"/>
                      <a:pt x="5651796" y="944822"/>
                    </a:cubicBezTo>
                    <a:lnTo>
                      <a:pt x="10539" y="944822"/>
                    </a:lnTo>
                    <a:cubicBezTo>
                      <a:pt x="4719" y="944822"/>
                      <a:pt x="0" y="940104"/>
                      <a:pt x="0" y="934283"/>
                    </a:cubicBezTo>
                    <a:lnTo>
                      <a:pt x="0" y="10539"/>
                    </a:lnTo>
                    <a:cubicBezTo>
                      <a:pt x="0" y="4719"/>
                      <a:pt x="4719" y="0"/>
                      <a:pt x="1053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3"/>
              <p:cNvSpPr txBox="1"/>
              <p:nvPr/>
            </p:nvSpPr>
            <p:spPr>
              <a:xfrm>
                <a:off x="0" y="-38100"/>
                <a:ext cx="5662336" cy="982922"/>
              </a:xfrm>
              <a:prstGeom prst="rect">
                <a:avLst/>
              </a:prstGeom>
              <a:noFill/>
              <a:ln>
                <a:noFill/>
              </a:ln>
            </p:spPr>
            <p:txBody>
              <a:bodyPr anchorCtr="0" anchor="ctr" bIns="28450" lIns="28450" spcFirstLastPara="1" rIns="28450" wrap="square" tIns="284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2" name="Google Shape;152;p13"/>
            <p:cNvGrpSpPr/>
            <p:nvPr/>
          </p:nvGrpSpPr>
          <p:grpSpPr>
            <a:xfrm>
              <a:off x="106510" y="-114175"/>
              <a:ext cx="16561425" cy="2629273"/>
              <a:chOff x="0" y="-38100"/>
              <a:chExt cx="5526526" cy="877385"/>
            </a:xfrm>
          </p:grpSpPr>
          <p:sp>
            <p:nvSpPr>
              <p:cNvPr id="153" name="Google Shape;153;p13"/>
              <p:cNvSpPr/>
              <p:nvPr/>
            </p:nvSpPr>
            <p:spPr>
              <a:xfrm>
                <a:off x="0" y="0"/>
                <a:ext cx="5526526" cy="839285"/>
              </a:xfrm>
              <a:custGeom>
                <a:rect b="b" l="l" r="r" t="t"/>
                <a:pathLst>
                  <a:path extrusionOk="0" h="839285" w="5526526">
                    <a:moveTo>
                      <a:pt x="10798" y="0"/>
                    </a:moveTo>
                    <a:lnTo>
                      <a:pt x="5515728" y="0"/>
                    </a:lnTo>
                    <a:cubicBezTo>
                      <a:pt x="5518592" y="0"/>
                      <a:pt x="5521339" y="1138"/>
                      <a:pt x="5523364" y="3163"/>
                    </a:cubicBezTo>
                    <a:cubicBezTo>
                      <a:pt x="5525389" y="5188"/>
                      <a:pt x="5526526" y="7934"/>
                      <a:pt x="5526526" y="10798"/>
                    </a:cubicBezTo>
                    <a:lnTo>
                      <a:pt x="5526526" y="828487"/>
                    </a:lnTo>
                    <a:cubicBezTo>
                      <a:pt x="5526526" y="834450"/>
                      <a:pt x="5521692" y="839285"/>
                      <a:pt x="5515728" y="839285"/>
                    </a:cubicBezTo>
                    <a:lnTo>
                      <a:pt x="10798" y="839285"/>
                    </a:lnTo>
                    <a:cubicBezTo>
                      <a:pt x="7934" y="839285"/>
                      <a:pt x="5188" y="838147"/>
                      <a:pt x="3163" y="836122"/>
                    </a:cubicBezTo>
                    <a:cubicBezTo>
                      <a:pt x="1138" y="834097"/>
                      <a:pt x="0" y="831351"/>
                      <a:pt x="0" y="828487"/>
                    </a:cubicBezTo>
                    <a:lnTo>
                      <a:pt x="0" y="10798"/>
                    </a:lnTo>
                    <a:cubicBezTo>
                      <a:pt x="0" y="7934"/>
                      <a:pt x="1138" y="5188"/>
                      <a:pt x="3163" y="3163"/>
                    </a:cubicBezTo>
                    <a:cubicBezTo>
                      <a:pt x="5188" y="1138"/>
                      <a:pt x="7934" y="0"/>
                      <a:pt x="10798" y="0"/>
                    </a:cubicBezTo>
                    <a:close/>
                  </a:path>
                </a:pathLst>
              </a:custGeom>
              <a:solidFill>
                <a:srgbClr val="513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3"/>
              <p:cNvSpPr txBox="1"/>
              <p:nvPr/>
            </p:nvSpPr>
            <p:spPr>
              <a:xfrm>
                <a:off x="0" y="-38100"/>
                <a:ext cx="5526526" cy="877385"/>
              </a:xfrm>
              <a:prstGeom prst="rect">
                <a:avLst/>
              </a:prstGeom>
              <a:noFill/>
              <a:ln>
                <a:noFill/>
              </a:ln>
            </p:spPr>
            <p:txBody>
              <a:bodyPr anchorCtr="0" anchor="ctr" bIns="28450" lIns="28450" spcFirstLastPara="1" rIns="28450" wrap="square" tIns="284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55" name="Google Shape;155;p13"/>
          <p:cNvSpPr txBox="1"/>
          <p:nvPr/>
        </p:nvSpPr>
        <p:spPr>
          <a:xfrm>
            <a:off x="1766882" y="1771777"/>
            <a:ext cx="10901536" cy="19081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DAE8FF"/>
                </a:solidFill>
                <a:latin typeface="Bungee"/>
                <a:ea typeface="Bungee"/>
                <a:cs typeface="Bungee"/>
                <a:sym typeface="Bungee"/>
              </a:rPr>
              <a:t>INTRODUCTION</a:t>
            </a:r>
            <a:endParaRPr/>
          </a:p>
        </p:txBody>
      </p:sp>
      <p:sp>
        <p:nvSpPr>
          <p:cNvPr id="156" name="Google Shape;156;p13"/>
          <p:cNvSpPr txBox="1"/>
          <p:nvPr/>
        </p:nvSpPr>
        <p:spPr>
          <a:xfrm>
            <a:off x="3470595" y="4672837"/>
            <a:ext cx="12350100" cy="34812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499" u="none" cap="none" strike="noStrike">
                <a:solidFill>
                  <a:srgbClr val="DAE8FF"/>
                </a:solidFill>
                <a:latin typeface="Poppins"/>
                <a:ea typeface="Poppins"/>
                <a:cs typeface="Poppins"/>
                <a:sym typeface="Poppins"/>
              </a:rPr>
              <a:t>Lorem ipsum dolor sit amet, consectetur adipiscing elit. Vivamus sed vestibulum nunc, eget aliquam felis. Sed nunc purus, accumsan sit amet dictum in, ornare in dui. Ut imperdiet ante eros, sed porta ex eleifend ac. Donec non porttitor leo. Nulla luctus ex lacus, ut scelerisque odio semper nec. Vestibulum posuere eros quis felis viverra mattis. Ut turpis nunc, imperdiet a lorem nec, feugiat vulputate lectus. Lorem ipsum dolor sit amet, consectetur adipiscing elit. Vivamus sed vestibulum nunc, eget aliquam felis. Sed nunc purus, accumsan sit amet dictum in, ornare in dui. Ut imperdiet ante eros.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2275D"/>
            </a:gs>
            <a:gs pos="100000">
              <a:srgbClr val="000000"/>
            </a:gs>
          </a:gsLst>
          <a:lin ang="5400000" scaled="0"/>
        </a:gradFill>
      </p:bgPr>
    </p:bg>
    <p:spTree>
      <p:nvGrpSpPr>
        <p:cNvPr id="160" name="Shape 160"/>
        <p:cNvGrpSpPr/>
        <p:nvPr/>
      </p:nvGrpSpPr>
      <p:grpSpPr>
        <a:xfrm>
          <a:off x="0" y="0"/>
          <a:ext cx="0" cy="0"/>
          <a:chOff x="0" y="0"/>
          <a:chExt cx="0" cy="0"/>
        </a:xfrm>
      </p:grpSpPr>
      <p:grpSp>
        <p:nvGrpSpPr>
          <p:cNvPr id="161" name="Google Shape;161;p14"/>
          <p:cNvGrpSpPr/>
          <p:nvPr/>
        </p:nvGrpSpPr>
        <p:grpSpPr>
          <a:xfrm>
            <a:off x="4160735" y="2927497"/>
            <a:ext cx="13586030" cy="2216003"/>
            <a:chOff x="0" y="-114175"/>
            <a:chExt cx="18114706" cy="2954671"/>
          </a:xfrm>
        </p:grpSpPr>
        <p:grpSp>
          <p:nvGrpSpPr>
            <p:cNvPr id="162" name="Google Shape;162;p14"/>
            <p:cNvGrpSpPr/>
            <p:nvPr/>
          </p:nvGrpSpPr>
          <p:grpSpPr>
            <a:xfrm>
              <a:off x="0" y="-105042"/>
              <a:ext cx="18114706" cy="2945538"/>
              <a:chOff x="0" y="-38100"/>
              <a:chExt cx="6044854" cy="982922"/>
            </a:xfrm>
          </p:grpSpPr>
          <p:sp>
            <p:nvSpPr>
              <p:cNvPr id="163" name="Google Shape;163;p14"/>
              <p:cNvSpPr/>
              <p:nvPr/>
            </p:nvSpPr>
            <p:spPr>
              <a:xfrm>
                <a:off x="0" y="0"/>
                <a:ext cx="6044854" cy="944822"/>
              </a:xfrm>
              <a:custGeom>
                <a:rect b="b" l="l" r="r" t="t"/>
                <a:pathLst>
                  <a:path extrusionOk="0" h="944822" w="6044854">
                    <a:moveTo>
                      <a:pt x="9872" y="0"/>
                    </a:moveTo>
                    <a:lnTo>
                      <a:pt x="6034982" y="0"/>
                    </a:lnTo>
                    <a:cubicBezTo>
                      <a:pt x="6040434" y="0"/>
                      <a:pt x="6044854" y="4420"/>
                      <a:pt x="6044854" y="9872"/>
                    </a:cubicBezTo>
                    <a:lnTo>
                      <a:pt x="6044854" y="934950"/>
                    </a:lnTo>
                    <a:cubicBezTo>
                      <a:pt x="6044854" y="940402"/>
                      <a:pt x="6040434" y="944822"/>
                      <a:pt x="6034982" y="944822"/>
                    </a:cubicBezTo>
                    <a:lnTo>
                      <a:pt x="9872" y="944822"/>
                    </a:lnTo>
                    <a:cubicBezTo>
                      <a:pt x="4420" y="944822"/>
                      <a:pt x="0" y="940402"/>
                      <a:pt x="0" y="934950"/>
                    </a:cubicBezTo>
                    <a:lnTo>
                      <a:pt x="0" y="9872"/>
                    </a:lnTo>
                    <a:cubicBezTo>
                      <a:pt x="0" y="4420"/>
                      <a:pt x="4420" y="0"/>
                      <a:pt x="987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4"/>
              <p:cNvSpPr txBox="1"/>
              <p:nvPr/>
            </p:nvSpPr>
            <p:spPr>
              <a:xfrm>
                <a:off x="0" y="-38100"/>
                <a:ext cx="6044854" cy="982922"/>
              </a:xfrm>
              <a:prstGeom prst="rect">
                <a:avLst/>
              </a:prstGeom>
              <a:noFill/>
              <a:ln>
                <a:noFill/>
              </a:ln>
            </p:spPr>
            <p:txBody>
              <a:bodyPr anchorCtr="0" anchor="ctr" bIns="28450" lIns="28450" spcFirstLastPara="1" rIns="28450" wrap="square" tIns="284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5" name="Google Shape;165;p14"/>
            <p:cNvGrpSpPr/>
            <p:nvPr/>
          </p:nvGrpSpPr>
          <p:grpSpPr>
            <a:xfrm>
              <a:off x="113706" y="-114175"/>
              <a:ext cx="17680230" cy="2629273"/>
              <a:chOff x="0" y="-38100"/>
              <a:chExt cx="5899870" cy="877385"/>
            </a:xfrm>
          </p:grpSpPr>
          <p:sp>
            <p:nvSpPr>
              <p:cNvPr id="166" name="Google Shape;166;p14"/>
              <p:cNvSpPr/>
              <p:nvPr/>
            </p:nvSpPr>
            <p:spPr>
              <a:xfrm>
                <a:off x="0" y="0"/>
                <a:ext cx="5899870" cy="839285"/>
              </a:xfrm>
              <a:custGeom>
                <a:rect b="b" l="l" r="r" t="t"/>
                <a:pathLst>
                  <a:path extrusionOk="0" h="839285" w="5899870">
                    <a:moveTo>
                      <a:pt x="10115" y="0"/>
                    </a:moveTo>
                    <a:lnTo>
                      <a:pt x="5889756" y="0"/>
                    </a:lnTo>
                    <a:cubicBezTo>
                      <a:pt x="5895342" y="0"/>
                      <a:pt x="5899870" y="4529"/>
                      <a:pt x="5899870" y="10115"/>
                    </a:cubicBezTo>
                    <a:lnTo>
                      <a:pt x="5899870" y="829170"/>
                    </a:lnTo>
                    <a:cubicBezTo>
                      <a:pt x="5899870" y="834756"/>
                      <a:pt x="5895342" y="839285"/>
                      <a:pt x="5889756" y="839285"/>
                    </a:cubicBezTo>
                    <a:lnTo>
                      <a:pt x="10115" y="839285"/>
                    </a:lnTo>
                    <a:cubicBezTo>
                      <a:pt x="4529" y="839285"/>
                      <a:pt x="0" y="834756"/>
                      <a:pt x="0" y="829170"/>
                    </a:cubicBezTo>
                    <a:lnTo>
                      <a:pt x="0" y="10115"/>
                    </a:lnTo>
                    <a:cubicBezTo>
                      <a:pt x="0" y="4529"/>
                      <a:pt x="4529" y="0"/>
                      <a:pt x="10115" y="0"/>
                    </a:cubicBezTo>
                    <a:close/>
                  </a:path>
                </a:pathLst>
              </a:custGeom>
              <a:solidFill>
                <a:srgbClr val="513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4"/>
              <p:cNvSpPr txBox="1"/>
              <p:nvPr/>
            </p:nvSpPr>
            <p:spPr>
              <a:xfrm>
                <a:off x="0" y="-38100"/>
                <a:ext cx="5899870" cy="877385"/>
              </a:xfrm>
              <a:prstGeom prst="rect">
                <a:avLst/>
              </a:prstGeom>
              <a:noFill/>
              <a:ln>
                <a:noFill/>
              </a:ln>
            </p:spPr>
            <p:txBody>
              <a:bodyPr anchorCtr="0" anchor="ctr" bIns="28450" lIns="28450" spcFirstLastPara="1" rIns="28450" wrap="square" tIns="284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68" name="Google Shape;168;p14"/>
          <p:cNvSpPr txBox="1"/>
          <p:nvPr/>
        </p:nvSpPr>
        <p:spPr>
          <a:xfrm>
            <a:off x="4626725" y="3233700"/>
            <a:ext cx="12654000" cy="15384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4" u="none" cap="none" strike="noStrike">
                <a:solidFill>
                  <a:srgbClr val="DAE8FF"/>
                </a:solidFill>
                <a:latin typeface="Bungee"/>
                <a:ea typeface="Bungee"/>
                <a:cs typeface="Bungee"/>
                <a:sym typeface="Bungee"/>
              </a:rPr>
              <a:t>CYBERBULLYING?</a:t>
            </a:r>
            <a:endParaRPr/>
          </a:p>
        </p:txBody>
      </p:sp>
      <p:sp>
        <p:nvSpPr>
          <p:cNvPr id="169" name="Google Shape;169;p14"/>
          <p:cNvSpPr txBox="1"/>
          <p:nvPr/>
        </p:nvSpPr>
        <p:spPr>
          <a:xfrm>
            <a:off x="4874722" y="1795811"/>
            <a:ext cx="12158056" cy="1133476"/>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0" i="0" lang="en-US" sz="5999" u="none" cap="none" strike="noStrike">
                <a:solidFill>
                  <a:srgbClr val="DAE8FF"/>
                </a:solidFill>
                <a:latin typeface="Bungee"/>
                <a:ea typeface="Bungee"/>
                <a:cs typeface="Bungee"/>
                <a:sym typeface="Bungee"/>
              </a:rPr>
              <a:t>WHAT IS</a:t>
            </a:r>
            <a:endParaRPr/>
          </a:p>
        </p:txBody>
      </p:sp>
      <p:sp>
        <p:nvSpPr>
          <p:cNvPr id="170" name="Google Shape;170;p14"/>
          <p:cNvSpPr/>
          <p:nvPr/>
        </p:nvSpPr>
        <p:spPr>
          <a:xfrm>
            <a:off x="-190500" y="1362075"/>
            <a:ext cx="8217054" cy="8924925"/>
          </a:xfrm>
          <a:custGeom>
            <a:rect b="b" l="l" r="r" t="t"/>
            <a:pathLst>
              <a:path extrusionOk="0" h="8924925" w="8217054">
                <a:moveTo>
                  <a:pt x="0" y="0"/>
                </a:moveTo>
                <a:lnTo>
                  <a:pt x="8217054" y="0"/>
                </a:lnTo>
                <a:lnTo>
                  <a:pt x="8217054" y="8924925"/>
                </a:lnTo>
                <a:lnTo>
                  <a:pt x="0" y="8924925"/>
                </a:lnTo>
                <a:lnTo>
                  <a:pt x="0" y="0"/>
                </a:lnTo>
                <a:close/>
              </a:path>
            </a:pathLst>
          </a:custGeom>
          <a:blipFill rotWithShape="1">
            <a:blip r:embed="rId3">
              <a:alphaModFix/>
            </a:blip>
            <a:stretch>
              <a:fillRect b="-8007" l="-10378" r="-2091" t="0"/>
            </a:stretch>
          </a:blipFill>
          <a:ln>
            <a:noFill/>
          </a:ln>
        </p:spPr>
      </p:sp>
      <p:sp>
        <p:nvSpPr>
          <p:cNvPr id="171" name="Google Shape;171;p14"/>
          <p:cNvSpPr txBox="1"/>
          <p:nvPr/>
        </p:nvSpPr>
        <p:spPr>
          <a:xfrm>
            <a:off x="8455562" y="5749925"/>
            <a:ext cx="8825100" cy="34812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499" u="none" cap="none" strike="noStrike">
                <a:solidFill>
                  <a:srgbClr val="DAE8FF"/>
                </a:solidFill>
                <a:latin typeface="Poppins"/>
                <a:ea typeface="Poppins"/>
                <a:cs typeface="Poppins"/>
                <a:sym typeface="Poppins"/>
              </a:rPr>
              <a:t>Lorem ipsum dolor sit amet, consectetur adipiscing elit. Vivamus sed vestibulum nunc, eget aliquam felis. Sed nunc purus, accumsan sit amet dictum in, ornare in dui. Ut imperdiet ante eros, sed porta ex eleifend ac. Donec non porttitor leo. Nulla luctus ex lacus, ut scelerisque odio semper nec. Vestibulum posuere eros quis felis viverra mattis. Ut turpis nunc, imperdiet a lorem nec, feugiat vulputate lectus.</a:t>
            </a:r>
            <a:endParaRPr/>
          </a:p>
        </p:txBody>
      </p:sp>
      <p:grpSp>
        <p:nvGrpSpPr>
          <p:cNvPr id="172" name="Google Shape;172;p14"/>
          <p:cNvGrpSpPr/>
          <p:nvPr/>
        </p:nvGrpSpPr>
        <p:grpSpPr>
          <a:xfrm>
            <a:off x="-561314" y="385894"/>
            <a:ext cx="18849314" cy="623756"/>
            <a:chOff x="0" y="0"/>
            <a:chExt cx="25132418" cy="831675"/>
          </a:xfrm>
        </p:grpSpPr>
        <p:sp>
          <p:nvSpPr>
            <p:cNvPr id="173" name="Google Shape;173;p14"/>
            <p:cNvSpPr/>
            <p:nvPr/>
          </p:nvSpPr>
          <p:spPr>
            <a:xfrm>
              <a:off x="1382737" y="0"/>
              <a:ext cx="1770334" cy="357286"/>
            </a:xfrm>
            <a:custGeom>
              <a:rect b="b" l="l" r="r" t="t"/>
              <a:pathLst>
                <a:path extrusionOk="0" h="357286" w="1770334">
                  <a:moveTo>
                    <a:pt x="0" y="0"/>
                  </a:moveTo>
                  <a:lnTo>
                    <a:pt x="1770334" y="0"/>
                  </a:lnTo>
                  <a:lnTo>
                    <a:pt x="1770334" y="357286"/>
                  </a:lnTo>
                  <a:lnTo>
                    <a:pt x="0" y="357286"/>
                  </a:lnTo>
                  <a:lnTo>
                    <a:pt x="0" y="0"/>
                  </a:lnTo>
                  <a:close/>
                </a:path>
              </a:pathLst>
            </a:custGeom>
            <a:blipFill rotWithShape="1">
              <a:blip r:embed="rId4">
                <a:alphaModFix/>
              </a:blip>
              <a:stretch>
                <a:fillRect b="0" l="0" r="0" t="0"/>
              </a:stretch>
            </a:blipFill>
            <a:ln>
              <a:noFill/>
            </a:ln>
          </p:spPr>
        </p:sp>
        <p:cxnSp>
          <p:nvCxnSpPr>
            <p:cNvPr id="174" name="Google Shape;174;p14"/>
            <p:cNvCxnSpPr/>
            <p:nvPr/>
          </p:nvCxnSpPr>
          <p:spPr>
            <a:xfrm>
              <a:off x="0" y="831675"/>
              <a:ext cx="25132418" cy="0"/>
            </a:xfrm>
            <a:prstGeom prst="straightConnector1">
              <a:avLst/>
            </a:prstGeom>
            <a:noFill/>
            <a:ln cap="flat" cmpd="sng" w="76200">
              <a:solidFill>
                <a:srgbClr val="A08AF1"/>
              </a:solidFill>
              <a:prstDash val="solid"/>
              <a:round/>
              <a:headEnd len="sm" w="sm" type="none"/>
              <a:tailEnd len="sm" w="sm" type="none"/>
            </a:ln>
          </p:spPr>
        </p:cxn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2275D"/>
            </a:gs>
            <a:gs pos="100000">
              <a:srgbClr val="000000"/>
            </a:gs>
          </a:gsLst>
          <a:lin ang="5400000" scaled="0"/>
        </a:gradFill>
      </p:bgPr>
    </p:bg>
    <p:spTree>
      <p:nvGrpSpPr>
        <p:cNvPr id="178" name="Shape 178"/>
        <p:cNvGrpSpPr/>
        <p:nvPr/>
      </p:nvGrpSpPr>
      <p:grpSpPr>
        <a:xfrm>
          <a:off x="0" y="0"/>
          <a:ext cx="0" cy="0"/>
          <a:chOff x="0" y="0"/>
          <a:chExt cx="0" cy="0"/>
        </a:xfrm>
      </p:grpSpPr>
      <p:grpSp>
        <p:nvGrpSpPr>
          <p:cNvPr id="179" name="Google Shape;179;p15"/>
          <p:cNvGrpSpPr/>
          <p:nvPr/>
        </p:nvGrpSpPr>
        <p:grpSpPr>
          <a:xfrm>
            <a:off x="1577569" y="3488993"/>
            <a:ext cx="3451574" cy="2854154"/>
            <a:chOff x="0" y="-38100"/>
            <a:chExt cx="909057" cy="751711"/>
          </a:xfrm>
        </p:grpSpPr>
        <p:sp>
          <p:nvSpPr>
            <p:cNvPr id="180" name="Google Shape;180;p15"/>
            <p:cNvSpPr/>
            <p:nvPr/>
          </p:nvSpPr>
          <p:spPr>
            <a:xfrm>
              <a:off x="0" y="0"/>
              <a:ext cx="909057" cy="713611"/>
            </a:xfrm>
            <a:custGeom>
              <a:rect b="b" l="l" r="r" t="t"/>
              <a:pathLst>
                <a:path extrusionOk="0" h="713611" w="909057">
                  <a:moveTo>
                    <a:pt x="76262" y="0"/>
                  </a:moveTo>
                  <a:lnTo>
                    <a:pt x="832794" y="0"/>
                  </a:lnTo>
                  <a:cubicBezTo>
                    <a:pt x="874913" y="0"/>
                    <a:pt x="909057" y="34144"/>
                    <a:pt x="909057" y="76262"/>
                  </a:cubicBezTo>
                  <a:lnTo>
                    <a:pt x="909057" y="637349"/>
                  </a:lnTo>
                  <a:cubicBezTo>
                    <a:pt x="909057" y="679467"/>
                    <a:pt x="874913" y="713611"/>
                    <a:pt x="832794" y="713611"/>
                  </a:cubicBezTo>
                  <a:lnTo>
                    <a:pt x="76262" y="713611"/>
                  </a:lnTo>
                  <a:cubicBezTo>
                    <a:pt x="56036" y="713611"/>
                    <a:pt x="36639" y="705577"/>
                    <a:pt x="22337" y="691275"/>
                  </a:cubicBezTo>
                  <a:cubicBezTo>
                    <a:pt x="8035" y="676973"/>
                    <a:pt x="0" y="657575"/>
                    <a:pt x="0" y="637349"/>
                  </a:cubicBezTo>
                  <a:lnTo>
                    <a:pt x="0" y="76262"/>
                  </a:lnTo>
                  <a:cubicBezTo>
                    <a:pt x="0" y="34144"/>
                    <a:pt x="34144" y="0"/>
                    <a:pt x="76262" y="0"/>
                  </a:cubicBezTo>
                  <a:close/>
                </a:path>
              </a:pathLst>
            </a:custGeom>
            <a:solidFill>
              <a:srgbClr val="B4B9FF"/>
            </a:solidFill>
            <a:ln cap="rnd"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5"/>
            <p:cNvSpPr txBox="1"/>
            <p:nvPr/>
          </p:nvSpPr>
          <p:spPr>
            <a:xfrm>
              <a:off x="0" y="-38100"/>
              <a:ext cx="909057" cy="75171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2" name="Google Shape;182;p15"/>
          <p:cNvGrpSpPr/>
          <p:nvPr/>
        </p:nvGrpSpPr>
        <p:grpSpPr>
          <a:xfrm>
            <a:off x="5471331" y="3488993"/>
            <a:ext cx="3451574" cy="2854154"/>
            <a:chOff x="0" y="-38100"/>
            <a:chExt cx="909057" cy="751711"/>
          </a:xfrm>
        </p:grpSpPr>
        <p:sp>
          <p:nvSpPr>
            <p:cNvPr id="183" name="Google Shape;183;p15"/>
            <p:cNvSpPr/>
            <p:nvPr/>
          </p:nvSpPr>
          <p:spPr>
            <a:xfrm>
              <a:off x="0" y="0"/>
              <a:ext cx="909057" cy="713611"/>
            </a:xfrm>
            <a:custGeom>
              <a:rect b="b" l="l" r="r" t="t"/>
              <a:pathLst>
                <a:path extrusionOk="0" h="713611" w="909057">
                  <a:moveTo>
                    <a:pt x="76262" y="0"/>
                  </a:moveTo>
                  <a:lnTo>
                    <a:pt x="832794" y="0"/>
                  </a:lnTo>
                  <a:cubicBezTo>
                    <a:pt x="874913" y="0"/>
                    <a:pt x="909057" y="34144"/>
                    <a:pt x="909057" y="76262"/>
                  </a:cubicBezTo>
                  <a:lnTo>
                    <a:pt x="909057" y="637349"/>
                  </a:lnTo>
                  <a:cubicBezTo>
                    <a:pt x="909057" y="679467"/>
                    <a:pt x="874913" y="713611"/>
                    <a:pt x="832794" y="713611"/>
                  </a:cubicBezTo>
                  <a:lnTo>
                    <a:pt x="76262" y="713611"/>
                  </a:lnTo>
                  <a:cubicBezTo>
                    <a:pt x="56036" y="713611"/>
                    <a:pt x="36639" y="705577"/>
                    <a:pt x="22337" y="691275"/>
                  </a:cubicBezTo>
                  <a:cubicBezTo>
                    <a:pt x="8035" y="676973"/>
                    <a:pt x="0" y="657575"/>
                    <a:pt x="0" y="637349"/>
                  </a:cubicBezTo>
                  <a:lnTo>
                    <a:pt x="0" y="76262"/>
                  </a:lnTo>
                  <a:cubicBezTo>
                    <a:pt x="0" y="34144"/>
                    <a:pt x="34144" y="0"/>
                    <a:pt x="76262" y="0"/>
                  </a:cubicBezTo>
                  <a:close/>
                </a:path>
              </a:pathLst>
            </a:custGeom>
            <a:solidFill>
              <a:srgbClr val="B4B9FF"/>
            </a:solidFill>
            <a:ln cap="rnd"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5"/>
            <p:cNvSpPr txBox="1"/>
            <p:nvPr/>
          </p:nvSpPr>
          <p:spPr>
            <a:xfrm>
              <a:off x="0" y="-38100"/>
              <a:ext cx="909057" cy="75171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5" name="Google Shape;185;p15"/>
          <p:cNvGrpSpPr/>
          <p:nvPr/>
        </p:nvGrpSpPr>
        <p:grpSpPr>
          <a:xfrm>
            <a:off x="9365094" y="3488993"/>
            <a:ext cx="3451574" cy="2854154"/>
            <a:chOff x="0" y="-38100"/>
            <a:chExt cx="909057" cy="751711"/>
          </a:xfrm>
        </p:grpSpPr>
        <p:sp>
          <p:nvSpPr>
            <p:cNvPr id="186" name="Google Shape;186;p15"/>
            <p:cNvSpPr/>
            <p:nvPr/>
          </p:nvSpPr>
          <p:spPr>
            <a:xfrm>
              <a:off x="0" y="0"/>
              <a:ext cx="909057" cy="713611"/>
            </a:xfrm>
            <a:custGeom>
              <a:rect b="b" l="l" r="r" t="t"/>
              <a:pathLst>
                <a:path extrusionOk="0" h="713611" w="909057">
                  <a:moveTo>
                    <a:pt x="76262" y="0"/>
                  </a:moveTo>
                  <a:lnTo>
                    <a:pt x="832794" y="0"/>
                  </a:lnTo>
                  <a:cubicBezTo>
                    <a:pt x="874913" y="0"/>
                    <a:pt x="909057" y="34144"/>
                    <a:pt x="909057" y="76262"/>
                  </a:cubicBezTo>
                  <a:lnTo>
                    <a:pt x="909057" y="637349"/>
                  </a:lnTo>
                  <a:cubicBezTo>
                    <a:pt x="909057" y="679467"/>
                    <a:pt x="874913" y="713611"/>
                    <a:pt x="832794" y="713611"/>
                  </a:cubicBezTo>
                  <a:lnTo>
                    <a:pt x="76262" y="713611"/>
                  </a:lnTo>
                  <a:cubicBezTo>
                    <a:pt x="56036" y="713611"/>
                    <a:pt x="36639" y="705577"/>
                    <a:pt x="22337" y="691275"/>
                  </a:cubicBezTo>
                  <a:cubicBezTo>
                    <a:pt x="8035" y="676973"/>
                    <a:pt x="0" y="657575"/>
                    <a:pt x="0" y="637349"/>
                  </a:cubicBezTo>
                  <a:lnTo>
                    <a:pt x="0" y="76262"/>
                  </a:lnTo>
                  <a:cubicBezTo>
                    <a:pt x="0" y="34144"/>
                    <a:pt x="34144" y="0"/>
                    <a:pt x="76262" y="0"/>
                  </a:cubicBezTo>
                  <a:close/>
                </a:path>
              </a:pathLst>
            </a:custGeom>
            <a:solidFill>
              <a:srgbClr val="B4B9FF"/>
            </a:solidFill>
            <a:ln cap="rnd"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5"/>
            <p:cNvSpPr txBox="1"/>
            <p:nvPr/>
          </p:nvSpPr>
          <p:spPr>
            <a:xfrm>
              <a:off x="0" y="-38100"/>
              <a:ext cx="909057" cy="75171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8" name="Google Shape;188;p15"/>
          <p:cNvGrpSpPr/>
          <p:nvPr/>
        </p:nvGrpSpPr>
        <p:grpSpPr>
          <a:xfrm>
            <a:off x="13254819" y="3488993"/>
            <a:ext cx="3451574" cy="2854154"/>
            <a:chOff x="0" y="-38100"/>
            <a:chExt cx="909057" cy="751711"/>
          </a:xfrm>
        </p:grpSpPr>
        <p:sp>
          <p:nvSpPr>
            <p:cNvPr id="189" name="Google Shape;189;p15"/>
            <p:cNvSpPr/>
            <p:nvPr/>
          </p:nvSpPr>
          <p:spPr>
            <a:xfrm>
              <a:off x="0" y="0"/>
              <a:ext cx="909057" cy="713611"/>
            </a:xfrm>
            <a:custGeom>
              <a:rect b="b" l="l" r="r" t="t"/>
              <a:pathLst>
                <a:path extrusionOk="0" h="713611" w="909057">
                  <a:moveTo>
                    <a:pt x="76262" y="0"/>
                  </a:moveTo>
                  <a:lnTo>
                    <a:pt x="832794" y="0"/>
                  </a:lnTo>
                  <a:cubicBezTo>
                    <a:pt x="874913" y="0"/>
                    <a:pt x="909057" y="34144"/>
                    <a:pt x="909057" y="76262"/>
                  </a:cubicBezTo>
                  <a:lnTo>
                    <a:pt x="909057" y="637349"/>
                  </a:lnTo>
                  <a:cubicBezTo>
                    <a:pt x="909057" y="679467"/>
                    <a:pt x="874913" y="713611"/>
                    <a:pt x="832794" y="713611"/>
                  </a:cubicBezTo>
                  <a:lnTo>
                    <a:pt x="76262" y="713611"/>
                  </a:lnTo>
                  <a:cubicBezTo>
                    <a:pt x="56036" y="713611"/>
                    <a:pt x="36639" y="705577"/>
                    <a:pt x="22337" y="691275"/>
                  </a:cubicBezTo>
                  <a:cubicBezTo>
                    <a:pt x="8035" y="676973"/>
                    <a:pt x="0" y="657575"/>
                    <a:pt x="0" y="637349"/>
                  </a:cubicBezTo>
                  <a:lnTo>
                    <a:pt x="0" y="76262"/>
                  </a:lnTo>
                  <a:cubicBezTo>
                    <a:pt x="0" y="34144"/>
                    <a:pt x="34144" y="0"/>
                    <a:pt x="76262" y="0"/>
                  </a:cubicBezTo>
                  <a:close/>
                </a:path>
              </a:pathLst>
            </a:custGeom>
            <a:solidFill>
              <a:srgbClr val="B4B9FF"/>
            </a:solidFill>
            <a:ln cap="rnd"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5"/>
            <p:cNvSpPr txBox="1"/>
            <p:nvPr/>
          </p:nvSpPr>
          <p:spPr>
            <a:xfrm>
              <a:off x="0" y="-38100"/>
              <a:ext cx="909057" cy="75171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1" name="Google Shape;191;p15"/>
          <p:cNvGrpSpPr/>
          <p:nvPr/>
        </p:nvGrpSpPr>
        <p:grpSpPr>
          <a:xfrm>
            <a:off x="1577569" y="6662399"/>
            <a:ext cx="3451574" cy="2854154"/>
            <a:chOff x="0" y="-38100"/>
            <a:chExt cx="909057" cy="751711"/>
          </a:xfrm>
        </p:grpSpPr>
        <p:sp>
          <p:nvSpPr>
            <p:cNvPr id="192" name="Google Shape;192;p15"/>
            <p:cNvSpPr/>
            <p:nvPr/>
          </p:nvSpPr>
          <p:spPr>
            <a:xfrm>
              <a:off x="0" y="0"/>
              <a:ext cx="909057" cy="713611"/>
            </a:xfrm>
            <a:custGeom>
              <a:rect b="b" l="l" r="r" t="t"/>
              <a:pathLst>
                <a:path extrusionOk="0" h="713611" w="909057">
                  <a:moveTo>
                    <a:pt x="76262" y="0"/>
                  </a:moveTo>
                  <a:lnTo>
                    <a:pt x="832794" y="0"/>
                  </a:lnTo>
                  <a:cubicBezTo>
                    <a:pt x="874913" y="0"/>
                    <a:pt x="909057" y="34144"/>
                    <a:pt x="909057" y="76262"/>
                  </a:cubicBezTo>
                  <a:lnTo>
                    <a:pt x="909057" y="637349"/>
                  </a:lnTo>
                  <a:cubicBezTo>
                    <a:pt x="909057" y="679467"/>
                    <a:pt x="874913" y="713611"/>
                    <a:pt x="832794" y="713611"/>
                  </a:cubicBezTo>
                  <a:lnTo>
                    <a:pt x="76262" y="713611"/>
                  </a:lnTo>
                  <a:cubicBezTo>
                    <a:pt x="56036" y="713611"/>
                    <a:pt x="36639" y="705577"/>
                    <a:pt x="22337" y="691275"/>
                  </a:cubicBezTo>
                  <a:cubicBezTo>
                    <a:pt x="8035" y="676973"/>
                    <a:pt x="0" y="657575"/>
                    <a:pt x="0" y="637349"/>
                  </a:cubicBezTo>
                  <a:lnTo>
                    <a:pt x="0" y="76262"/>
                  </a:lnTo>
                  <a:cubicBezTo>
                    <a:pt x="0" y="34144"/>
                    <a:pt x="34144" y="0"/>
                    <a:pt x="76262" y="0"/>
                  </a:cubicBezTo>
                  <a:close/>
                </a:path>
              </a:pathLst>
            </a:custGeom>
            <a:solidFill>
              <a:srgbClr val="B4B9FF"/>
            </a:solidFill>
            <a:ln cap="rnd"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5"/>
            <p:cNvSpPr txBox="1"/>
            <p:nvPr/>
          </p:nvSpPr>
          <p:spPr>
            <a:xfrm>
              <a:off x="0" y="-38100"/>
              <a:ext cx="909057" cy="75171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4" name="Google Shape;194;p15"/>
          <p:cNvGrpSpPr/>
          <p:nvPr/>
        </p:nvGrpSpPr>
        <p:grpSpPr>
          <a:xfrm>
            <a:off x="5471331" y="6662399"/>
            <a:ext cx="3451574" cy="2854154"/>
            <a:chOff x="0" y="-38100"/>
            <a:chExt cx="909057" cy="751711"/>
          </a:xfrm>
        </p:grpSpPr>
        <p:sp>
          <p:nvSpPr>
            <p:cNvPr id="195" name="Google Shape;195;p15"/>
            <p:cNvSpPr/>
            <p:nvPr/>
          </p:nvSpPr>
          <p:spPr>
            <a:xfrm>
              <a:off x="0" y="0"/>
              <a:ext cx="909057" cy="713611"/>
            </a:xfrm>
            <a:custGeom>
              <a:rect b="b" l="l" r="r" t="t"/>
              <a:pathLst>
                <a:path extrusionOk="0" h="713611" w="909057">
                  <a:moveTo>
                    <a:pt x="76262" y="0"/>
                  </a:moveTo>
                  <a:lnTo>
                    <a:pt x="832794" y="0"/>
                  </a:lnTo>
                  <a:cubicBezTo>
                    <a:pt x="874913" y="0"/>
                    <a:pt x="909057" y="34144"/>
                    <a:pt x="909057" y="76262"/>
                  </a:cubicBezTo>
                  <a:lnTo>
                    <a:pt x="909057" y="637349"/>
                  </a:lnTo>
                  <a:cubicBezTo>
                    <a:pt x="909057" y="679467"/>
                    <a:pt x="874913" y="713611"/>
                    <a:pt x="832794" y="713611"/>
                  </a:cubicBezTo>
                  <a:lnTo>
                    <a:pt x="76262" y="713611"/>
                  </a:lnTo>
                  <a:cubicBezTo>
                    <a:pt x="56036" y="713611"/>
                    <a:pt x="36639" y="705577"/>
                    <a:pt x="22337" y="691275"/>
                  </a:cubicBezTo>
                  <a:cubicBezTo>
                    <a:pt x="8035" y="676973"/>
                    <a:pt x="0" y="657575"/>
                    <a:pt x="0" y="637349"/>
                  </a:cubicBezTo>
                  <a:lnTo>
                    <a:pt x="0" y="76262"/>
                  </a:lnTo>
                  <a:cubicBezTo>
                    <a:pt x="0" y="34144"/>
                    <a:pt x="34144" y="0"/>
                    <a:pt x="76262" y="0"/>
                  </a:cubicBezTo>
                  <a:close/>
                </a:path>
              </a:pathLst>
            </a:custGeom>
            <a:solidFill>
              <a:srgbClr val="B4B9FF"/>
            </a:solidFill>
            <a:ln cap="rnd"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5"/>
            <p:cNvSpPr txBox="1"/>
            <p:nvPr/>
          </p:nvSpPr>
          <p:spPr>
            <a:xfrm>
              <a:off x="0" y="-38100"/>
              <a:ext cx="909057" cy="75171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7" name="Google Shape;197;p15"/>
          <p:cNvGrpSpPr/>
          <p:nvPr/>
        </p:nvGrpSpPr>
        <p:grpSpPr>
          <a:xfrm>
            <a:off x="9365094" y="6662399"/>
            <a:ext cx="3451574" cy="2854154"/>
            <a:chOff x="0" y="-38100"/>
            <a:chExt cx="909057" cy="751711"/>
          </a:xfrm>
        </p:grpSpPr>
        <p:sp>
          <p:nvSpPr>
            <p:cNvPr id="198" name="Google Shape;198;p15"/>
            <p:cNvSpPr/>
            <p:nvPr/>
          </p:nvSpPr>
          <p:spPr>
            <a:xfrm>
              <a:off x="0" y="0"/>
              <a:ext cx="909057" cy="713611"/>
            </a:xfrm>
            <a:custGeom>
              <a:rect b="b" l="l" r="r" t="t"/>
              <a:pathLst>
                <a:path extrusionOk="0" h="713611" w="909057">
                  <a:moveTo>
                    <a:pt x="76262" y="0"/>
                  </a:moveTo>
                  <a:lnTo>
                    <a:pt x="832794" y="0"/>
                  </a:lnTo>
                  <a:cubicBezTo>
                    <a:pt x="874913" y="0"/>
                    <a:pt x="909057" y="34144"/>
                    <a:pt x="909057" y="76262"/>
                  </a:cubicBezTo>
                  <a:lnTo>
                    <a:pt x="909057" y="637349"/>
                  </a:lnTo>
                  <a:cubicBezTo>
                    <a:pt x="909057" y="679467"/>
                    <a:pt x="874913" y="713611"/>
                    <a:pt x="832794" y="713611"/>
                  </a:cubicBezTo>
                  <a:lnTo>
                    <a:pt x="76262" y="713611"/>
                  </a:lnTo>
                  <a:cubicBezTo>
                    <a:pt x="56036" y="713611"/>
                    <a:pt x="36639" y="705577"/>
                    <a:pt x="22337" y="691275"/>
                  </a:cubicBezTo>
                  <a:cubicBezTo>
                    <a:pt x="8035" y="676973"/>
                    <a:pt x="0" y="657575"/>
                    <a:pt x="0" y="637349"/>
                  </a:cubicBezTo>
                  <a:lnTo>
                    <a:pt x="0" y="76262"/>
                  </a:lnTo>
                  <a:cubicBezTo>
                    <a:pt x="0" y="34144"/>
                    <a:pt x="34144" y="0"/>
                    <a:pt x="76262" y="0"/>
                  </a:cubicBezTo>
                  <a:close/>
                </a:path>
              </a:pathLst>
            </a:custGeom>
            <a:solidFill>
              <a:srgbClr val="B4B9FF"/>
            </a:solidFill>
            <a:ln cap="rnd"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5"/>
            <p:cNvSpPr txBox="1"/>
            <p:nvPr/>
          </p:nvSpPr>
          <p:spPr>
            <a:xfrm>
              <a:off x="0" y="-38100"/>
              <a:ext cx="909057" cy="75171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0" name="Google Shape;200;p15"/>
          <p:cNvGrpSpPr/>
          <p:nvPr/>
        </p:nvGrpSpPr>
        <p:grpSpPr>
          <a:xfrm>
            <a:off x="13258857" y="6662399"/>
            <a:ext cx="3451574" cy="2854154"/>
            <a:chOff x="0" y="-38100"/>
            <a:chExt cx="909057" cy="751711"/>
          </a:xfrm>
        </p:grpSpPr>
        <p:sp>
          <p:nvSpPr>
            <p:cNvPr id="201" name="Google Shape;201;p15"/>
            <p:cNvSpPr/>
            <p:nvPr/>
          </p:nvSpPr>
          <p:spPr>
            <a:xfrm>
              <a:off x="0" y="0"/>
              <a:ext cx="909057" cy="713611"/>
            </a:xfrm>
            <a:custGeom>
              <a:rect b="b" l="l" r="r" t="t"/>
              <a:pathLst>
                <a:path extrusionOk="0" h="713611" w="909057">
                  <a:moveTo>
                    <a:pt x="76262" y="0"/>
                  </a:moveTo>
                  <a:lnTo>
                    <a:pt x="832794" y="0"/>
                  </a:lnTo>
                  <a:cubicBezTo>
                    <a:pt x="874913" y="0"/>
                    <a:pt x="909057" y="34144"/>
                    <a:pt x="909057" y="76262"/>
                  </a:cubicBezTo>
                  <a:lnTo>
                    <a:pt x="909057" y="637349"/>
                  </a:lnTo>
                  <a:cubicBezTo>
                    <a:pt x="909057" y="679467"/>
                    <a:pt x="874913" y="713611"/>
                    <a:pt x="832794" y="713611"/>
                  </a:cubicBezTo>
                  <a:lnTo>
                    <a:pt x="76262" y="713611"/>
                  </a:lnTo>
                  <a:cubicBezTo>
                    <a:pt x="56036" y="713611"/>
                    <a:pt x="36639" y="705577"/>
                    <a:pt x="22337" y="691275"/>
                  </a:cubicBezTo>
                  <a:cubicBezTo>
                    <a:pt x="8035" y="676973"/>
                    <a:pt x="0" y="657575"/>
                    <a:pt x="0" y="637349"/>
                  </a:cubicBezTo>
                  <a:lnTo>
                    <a:pt x="0" y="76262"/>
                  </a:lnTo>
                  <a:cubicBezTo>
                    <a:pt x="0" y="34144"/>
                    <a:pt x="34144" y="0"/>
                    <a:pt x="76262" y="0"/>
                  </a:cubicBezTo>
                  <a:close/>
                </a:path>
              </a:pathLst>
            </a:custGeom>
            <a:solidFill>
              <a:srgbClr val="B4B9FF"/>
            </a:solidFill>
            <a:ln cap="rnd"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5"/>
            <p:cNvSpPr txBox="1"/>
            <p:nvPr/>
          </p:nvSpPr>
          <p:spPr>
            <a:xfrm>
              <a:off x="0" y="-38100"/>
              <a:ext cx="909057" cy="75171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3" name="Google Shape;203;p15"/>
          <p:cNvSpPr txBox="1"/>
          <p:nvPr/>
        </p:nvSpPr>
        <p:spPr>
          <a:xfrm>
            <a:off x="1577569" y="1594576"/>
            <a:ext cx="15132863" cy="1235076"/>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6499" u="none" cap="none" strike="noStrike">
                <a:solidFill>
                  <a:srgbClr val="DAE8FF"/>
                </a:solidFill>
                <a:latin typeface="Bungee"/>
                <a:ea typeface="Bungee"/>
                <a:cs typeface="Bungee"/>
                <a:sym typeface="Bungee"/>
              </a:rPr>
              <a:t>IMPACT OF CYBERBULLYING</a:t>
            </a:r>
            <a:endParaRPr/>
          </a:p>
        </p:txBody>
      </p:sp>
      <p:sp>
        <p:nvSpPr>
          <p:cNvPr id="204" name="Google Shape;204;p15"/>
          <p:cNvSpPr txBox="1"/>
          <p:nvPr/>
        </p:nvSpPr>
        <p:spPr>
          <a:xfrm>
            <a:off x="1975173" y="4242275"/>
            <a:ext cx="2656500" cy="1369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231B44"/>
                </a:solidFill>
                <a:latin typeface="Poppins"/>
                <a:ea typeface="Poppins"/>
                <a:cs typeface="Poppins"/>
                <a:sym typeface="Poppins"/>
              </a:rPr>
              <a:t>Lorem ipsum</a:t>
            </a:r>
            <a:endParaRPr/>
          </a:p>
          <a:p>
            <a:pPr indent="0" lvl="0" marL="0" marR="0" rtl="0" algn="ctr">
              <a:lnSpc>
                <a:spcPct val="115000"/>
              </a:lnSpc>
              <a:spcBef>
                <a:spcPts val="0"/>
              </a:spcBef>
              <a:spcAft>
                <a:spcPts val="0"/>
              </a:spcAft>
              <a:buNone/>
            </a:pPr>
            <a:r>
              <a:rPr b="0" i="0" lang="en-US" sz="2000" u="none" cap="none" strike="noStrike">
                <a:solidFill>
                  <a:srgbClr val="231B44"/>
                </a:solidFill>
                <a:latin typeface="Poppins"/>
                <a:ea typeface="Poppins"/>
                <a:cs typeface="Poppins"/>
                <a:sym typeface="Poppins"/>
              </a:rPr>
              <a:t>dolor sit amet, consectetur adipiscing elit. </a:t>
            </a:r>
            <a:endParaRPr/>
          </a:p>
        </p:txBody>
      </p:sp>
      <p:sp>
        <p:nvSpPr>
          <p:cNvPr id="205" name="Google Shape;205;p15"/>
          <p:cNvSpPr txBox="1"/>
          <p:nvPr/>
        </p:nvSpPr>
        <p:spPr>
          <a:xfrm>
            <a:off x="5868935" y="4242275"/>
            <a:ext cx="2656500" cy="1369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231B44"/>
                </a:solidFill>
                <a:latin typeface="Poppins"/>
                <a:ea typeface="Poppins"/>
                <a:cs typeface="Poppins"/>
                <a:sym typeface="Poppins"/>
              </a:rPr>
              <a:t>Lorem ipsum</a:t>
            </a:r>
            <a:endParaRPr/>
          </a:p>
          <a:p>
            <a:pPr indent="0" lvl="0" marL="0" marR="0" rtl="0" algn="ctr">
              <a:lnSpc>
                <a:spcPct val="115000"/>
              </a:lnSpc>
              <a:spcBef>
                <a:spcPts val="0"/>
              </a:spcBef>
              <a:spcAft>
                <a:spcPts val="0"/>
              </a:spcAft>
              <a:buNone/>
            </a:pPr>
            <a:r>
              <a:rPr b="0" i="0" lang="en-US" sz="2000" u="none" cap="none" strike="noStrike">
                <a:solidFill>
                  <a:srgbClr val="231B44"/>
                </a:solidFill>
                <a:latin typeface="Poppins"/>
                <a:ea typeface="Poppins"/>
                <a:cs typeface="Poppins"/>
                <a:sym typeface="Poppins"/>
              </a:rPr>
              <a:t>dolor sit amet, consectetur adipiscing elit. </a:t>
            </a:r>
            <a:endParaRPr/>
          </a:p>
        </p:txBody>
      </p:sp>
      <p:sp>
        <p:nvSpPr>
          <p:cNvPr id="206" name="Google Shape;206;p15"/>
          <p:cNvSpPr txBox="1"/>
          <p:nvPr/>
        </p:nvSpPr>
        <p:spPr>
          <a:xfrm>
            <a:off x="9761106" y="4242275"/>
            <a:ext cx="2656500" cy="1369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231B44"/>
                </a:solidFill>
                <a:latin typeface="Poppins"/>
                <a:ea typeface="Poppins"/>
                <a:cs typeface="Poppins"/>
                <a:sym typeface="Poppins"/>
              </a:rPr>
              <a:t>Lorem ipsum</a:t>
            </a:r>
            <a:endParaRPr/>
          </a:p>
          <a:p>
            <a:pPr indent="0" lvl="0" marL="0" marR="0" rtl="0" algn="ctr">
              <a:lnSpc>
                <a:spcPct val="115000"/>
              </a:lnSpc>
              <a:spcBef>
                <a:spcPts val="0"/>
              </a:spcBef>
              <a:spcAft>
                <a:spcPts val="0"/>
              </a:spcAft>
              <a:buNone/>
            </a:pPr>
            <a:r>
              <a:rPr b="0" i="0" lang="en-US" sz="2000" u="none" cap="none" strike="noStrike">
                <a:solidFill>
                  <a:srgbClr val="231B44"/>
                </a:solidFill>
                <a:latin typeface="Poppins"/>
                <a:ea typeface="Poppins"/>
                <a:cs typeface="Poppins"/>
                <a:sym typeface="Poppins"/>
              </a:rPr>
              <a:t>dolor sit amet, consectetur adipiscing elit. </a:t>
            </a:r>
            <a:endParaRPr/>
          </a:p>
        </p:txBody>
      </p:sp>
      <p:sp>
        <p:nvSpPr>
          <p:cNvPr id="207" name="Google Shape;207;p15"/>
          <p:cNvSpPr txBox="1"/>
          <p:nvPr/>
        </p:nvSpPr>
        <p:spPr>
          <a:xfrm>
            <a:off x="13656461" y="4242275"/>
            <a:ext cx="2656500" cy="1369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231B44"/>
                </a:solidFill>
                <a:latin typeface="Poppins"/>
                <a:ea typeface="Poppins"/>
                <a:cs typeface="Poppins"/>
                <a:sym typeface="Poppins"/>
              </a:rPr>
              <a:t>Lorem ipsum</a:t>
            </a:r>
            <a:endParaRPr/>
          </a:p>
          <a:p>
            <a:pPr indent="0" lvl="0" marL="0" marR="0" rtl="0" algn="ctr">
              <a:lnSpc>
                <a:spcPct val="115000"/>
              </a:lnSpc>
              <a:spcBef>
                <a:spcPts val="0"/>
              </a:spcBef>
              <a:spcAft>
                <a:spcPts val="0"/>
              </a:spcAft>
              <a:buNone/>
            </a:pPr>
            <a:r>
              <a:rPr b="0" i="0" lang="en-US" sz="2000" u="none" cap="none" strike="noStrike">
                <a:solidFill>
                  <a:srgbClr val="231B44"/>
                </a:solidFill>
                <a:latin typeface="Poppins"/>
                <a:ea typeface="Poppins"/>
                <a:cs typeface="Poppins"/>
                <a:sym typeface="Poppins"/>
              </a:rPr>
              <a:t>dolor sit amet, consectetur adipiscing elit. </a:t>
            </a:r>
            <a:endParaRPr/>
          </a:p>
        </p:txBody>
      </p:sp>
      <p:sp>
        <p:nvSpPr>
          <p:cNvPr id="208" name="Google Shape;208;p15"/>
          <p:cNvSpPr txBox="1"/>
          <p:nvPr/>
        </p:nvSpPr>
        <p:spPr>
          <a:xfrm>
            <a:off x="1975173" y="7415681"/>
            <a:ext cx="2656500" cy="1369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231B44"/>
                </a:solidFill>
                <a:latin typeface="Poppins"/>
                <a:ea typeface="Poppins"/>
                <a:cs typeface="Poppins"/>
                <a:sym typeface="Poppins"/>
              </a:rPr>
              <a:t>Lorem ipsum</a:t>
            </a:r>
            <a:endParaRPr/>
          </a:p>
          <a:p>
            <a:pPr indent="0" lvl="0" marL="0" marR="0" rtl="0" algn="ctr">
              <a:lnSpc>
                <a:spcPct val="115000"/>
              </a:lnSpc>
              <a:spcBef>
                <a:spcPts val="0"/>
              </a:spcBef>
              <a:spcAft>
                <a:spcPts val="0"/>
              </a:spcAft>
              <a:buNone/>
            </a:pPr>
            <a:r>
              <a:rPr b="0" i="0" lang="en-US" sz="2000" u="none" cap="none" strike="noStrike">
                <a:solidFill>
                  <a:srgbClr val="231B44"/>
                </a:solidFill>
                <a:latin typeface="Poppins"/>
                <a:ea typeface="Poppins"/>
                <a:cs typeface="Poppins"/>
                <a:sym typeface="Poppins"/>
              </a:rPr>
              <a:t>dolor sit amet, consectetur adipiscing elit. </a:t>
            </a:r>
            <a:endParaRPr/>
          </a:p>
        </p:txBody>
      </p:sp>
      <p:sp>
        <p:nvSpPr>
          <p:cNvPr id="209" name="Google Shape;209;p15"/>
          <p:cNvSpPr txBox="1"/>
          <p:nvPr/>
        </p:nvSpPr>
        <p:spPr>
          <a:xfrm>
            <a:off x="5868935" y="7415681"/>
            <a:ext cx="2656500" cy="1369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231B44"/>
                </a:solidFill>
                <a:latin typeface="Poppins"/>
                <a:ea typeface="Poppins"/>
                <a:cs typeface="Poppins"/>
                <a:sym typeface="Poppins"/>
              </a:rPr>
              <a:t>Lorem ipsum</a:t>
            </a:r>
            <a:endParaRPr/>
          </a:p>
          <a:p>
            <a:pPr indent="0" lvl="0" marL="0" marR="0" rtl="0" algn="ctr">
              <a:lnSpc>
                <a:spcPct val="115000"/>
              </a:lnSpc>
              <a:spcBef>
                <a:spcPts val="0"/>
              </a:spcBef>
              <a:spcAft>
                <a:spcPts val="0"/>
              </a:spcAft>
              <a:buNone/>
            </a:pPr>
            <a:r>
              <a:rPr b="0" i="0" lang="en-US" sz="2000" u="none" cap="none" strike="noStrike">
                <a:solidFill>
                  <a:srgbClr val="231B44"/>
                </a:solidFill>
                <a:latin typeface="Poppins"/>
                <a:ea typeface="Poppins"/>
                <a:cs typeface="Poppins"/>
                <a:sym typeface="Poppins"/>
              </a:rPr>
              <a:t>dolor sit amet, consectetur adipiscing elit. </a:t>
            </a:r>
            <a:endParaRPr/>
          </a:p>
        </p:txBody>
      </p:sp>
      <p:sp>
        <p:nvSpPr>
          <p:cNvPr id="210" name="Google Shape;210;p15"/>
          <p:cNvSpPr txBox="1"/>
          <p:nvPr/>
        </p:nvSpPr>
        <p:spPr>
          <a:xfrm>
            <a:off x="9761106" y="7415681"/>
            <a:ext cx="2656500" cy="1369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231B44"/>
                </a:solidFill>
                <a:latin typeface="Poppins"/>
                <a:ea typeface="Poppins"/>
                <a:cs typeface="Poppins"/>
                <a:sym typeface="Poppins"/>
              </a:rPr>
              <a:t>Lorem ipsum</a:t>
            </a:r>
            <a:endParaRPr/>
          </a:p>
          <a:p>
            <a:pPr indent="0" lvl="0" marL="0" marR="0" rtl="0" algn="ctr">
              <a:lnSpc>
                <a:spcPct val="115000"/>
              </a:lnSpc>
              <a:spcBef>
                <a:spcPts val="0"/>
              </a:spcBef>
              <a:spcAft>
                <a:spcPts val="0"/>
              </a:spcAft>
              <a:buNone/>
            </a:pPr>
            <a:r>
              <a:rPr b="0" i="0" lang="en-US" sz="2000" u="none" cap="none" strike="noStrike">
                <a:solidFill>
                  <a:srgbClr val="231B44"/>
                </a:solidFill>
                <a:latin typeface="Poppins"/>
                <a:ea typeface="Poppins"/>
                <a:cs typeface="Poppins"/>
                <a:sym typeface="Poppins"/>
              </a:rPr>
              <a:t>dolor sit amet, consectetur adipiscing elit. </a:t>
            </a:r>
            <a:endParaRPr/>
          </a:p>
        </p:txBody>
      </p:sp>
      <p:sp>
        <p:nvSpPr>
          <p:cNvPr id="211" name="Google Shape;211;p15"/>
          <p:cNvSpPr txBox="1"/>
          <p:nvPr/>
        </p:nvSpPr>
        <p:spPr>
          <a:xfrm>
            <a:off x="13656461" y="7415681"/>
            <a:ext cx="2656500" cy="1369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231B44"/>
                </a:solidFill>
                <a:latin typeface="Poppins"/>
                <a:ea typeface="Poppins"/>
                <a:cs typeface="Poppins"/>
                <a:sym typeface="Poppins"/>
              </a:rPr>
              <a:t>Lorem ipsum</a:t>
            </a:r>
            <a:endParaRPr/>
          </a:p>
          <a:p>
            <a:pPr indent="0" lvl="0" marL="0" marR="0" rtl="0" algn="ctr">
              <a:lnSpc>
                <a:spcPct val="115000"/>
              </a:lnSpc>
              <a:spcBef>
                <a:spcPts val="0"/>
              </a:spcBef>
              <a:spcAft>
                <a:spcPts val="0"/>
              </a:spcAft>
              <a:buNone/>
            </a:pPr>
            <a:r>
              <a:rPr b="0" i="0" lang="en-US" sz="2000" u="none" cap="none" strike="noStrike">
                <a:solidFill>
                  <a:srgbClr val="231B44"/>
                </a:solidFill>
                <a:latin typeface="Poppins"/>
                <a:ea typeface="Poppins"/>
                <a:cs typeface="Poppins"/>
                <a:sym typeface="Poppins"/>
              </a:rPr>
              <a:t>dolor sit amet, consectetur adipiscing elit. </a:t>
            </a:r>
            <a:endParaRPr/>
          </a:p>
        </p:txBody>
      </p:sp>
      <p:grpSp>
        <p:nvGrpSpPr>
          <p:cNvPr id="212" name="Google Shape;212;p15"/>
          <p:cNvGrpSpPr/>
          <p:nvPr/>
        </p:nvGrpSpPr>
        <p:grpSpPr>
          <a:xfrm>
            <a:off x="-561314" y="385894"/>
            <a:ext cx="18849314" cy="623756"/>
            <a:chOff x="0" y="0"/>
            <a:chExt cx="25132418" cy="831675"/>
          </a:xfrm>
        </p:grpSpPr>
        <p:sp>
          <p:nvSpPr>
            <p:cNvPr id="213" name="Google Shape;213;p15"/>
            <p:cNvSpPr/>
            <p:nvPr/>
          </p:nvSpPr>
          <p:spPr>
            <a:xfrm>
              <a:off x="1382737" y="0"/>
              <a:ext cx="1770334" cy="357286"/>
            </a:xfrm>
            <a:custGeom>
              <a:rect b="b" l="l" r="r" t="t"/>
              <a:pathLst>
                <a:path extrusionOk="0" h="357286" w="1770334">
                  <a:moveTo>
                    <a:pt x="0" y="0"/>
                  </a:moveTo>
                  <a:lnTo>
                    <a:pt x="1770334" y="0"/>
                  </a:lnTo>
                  <a:lnTo>
                    <a:pt x="1770334" y="357286"/>
                  </a:lnTo>
                  <a:lnTo>
                    <a:pt x="0" y="357286"/>
                  </a:lnTo>
                  <a:lnTo>
                    <a:pt x="0" y="0"/>
                  </a:lnTo>
                  <a:close/>
                </a:path>
              </a:pathLst>
            </a:custGeom>
            <a:blipFill rotWithShape="1">
              <a:blip r:embed="rId3">
                <a:alphaModFix/>
              </a:blip>
              <a:stretch>
                <a:fillRect b="0" l="0" r="0" t="0"/>
              </a:stretch>
            </a:blipFill>
            <a:ln>
              <a:noFill/>
            </a:ln>
          </p:spPr>
        </p:sp>
        <p:cxnSp>
          <p:nvCxnSpPr>
            <p:cNvPr id="214" name="Google Shape;214;p15"/>
            <p:cNvCxnSpPr/>
            <p:nvPr/>
          </p:nvCxnSpPr>
          <p:spPr>
            <a:xfrm>
              <a:off x="0" y="831675"/>
              <a:ext cx="25132418" cy="0"/>
            </a:xfrm>
            <a:prstGeom prst="straightConnector1">
              <a:avLst/>
            </a:prstGeom>
            <a:noFill/>
            <a:ln cap="flat" cmpd="sng" w="76200">
              <a:solidFill>
                <a:srgbClr val="A08AF1"/>
              </a:solidFill>
              <a:prstDash val="solid"/>
              <a:round/>
              <a:headEnd len="sm" w="sm" type="none"/>
              <a:tailEnd len="sm" w="sm" type="none"/>
            </a:ln>
          </p:spPr>
        </p:cxn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2275D"/>
            </a:gs>
            <a:gs pos="100000">
              <a:srgbClr val="000000"/>
            </a:gs>
          </a:gsLst>
          <a:lin ang="5400000" scaled="0"/>
        </a:gradFill>
      </p:bgPr>
    </p:bg>
    <p:spTree>
      <p:nvGrpSpPr>
        <p:cNvPr id="218" name="Shape 218"/>
        <p:cNvGrpSpPr/>
        <p:nvPr/>
      </p:nvGrpSpPr>
      <p:grpSpPr>
        <a:xfrm>
          <a:off x="0" y="0"/>
          <a:ext cx="0" cy="0"/>
          <a:chOff x="0" y="0"/>
          <a:chExt cx="0" cy="0"/>
        </a:xfrm>
      </p:grpSpPr>
      <p:grpSp>
        <p:nvGrpSpPr>
          <p:cNvPr id="219" name="Google Shape;219;p16"/>
          <p:cNvGrpSpPr/>
          <p:nvPr/>
        </p:nvGrpSpPr>
        <p:grpSpPr>
          <a:xfrm>
            <a:off x="1429763" y="1623482"/>
            <a:ext cx="15428475" cy="7634818"/>
            <a:chOff x="0" y="-38100"/>
            <a:chExt cx="4063467" cy="2010816"/>
          </a:xfrm>
        </p:grpSpPr>
        <p:sp>
          <p:nvSpPr>
            <p:cNvPr id="220" name="Google Shape;220;p16"/>
            <p:cNvSpPr/>
            <p:nvPr/>
          </p:nvSpPr>
          <p:spPr>
            <a:xfrm>
              <a:off x="0" y="0"/>
              <a:ext cx="4063467" cy="1972716"/>
            </a:xfrm>
            <a:custGeom>
              <a:rect b="b" l="l" r="r" t="t"/>
              <a:pathLst>
                <a:path extrusionOk="0" h="1972716" w="4063467">
                  <a:moveTo>
                    <a:pt x="12545" y="0"/>
                  </a:moveTo>
                  <a:lnTo>
                    <a:pt x="4050922" y="0"/>
                  </a:lnTo>
                  <a:cubicBezTo>
                    <a:pt x="4057850" y="0"/>
                    <a:pt x="4063467" y="5617"/>
                    <a:pt x="4063467" y="12545"/>
                  </a:cubicBezTo>
                  <a:lnTo>
                    <a:pt x="4063467" y="1960171"/>
                  </a:lnTo>
                  <a:cubicBezTo>
                    <a:pt x="4063467" y="1967100"/>
                    <a:pt x="4057850" y="1972716"/>
                    <a:pt x="4050922" y="1972716"/>
                  </a:cubicBezTo>
                  <a:lnTo>
                    <a:pt x="12545" y="1972716"/>
                  </a:lnTo>
                  <a:cubicBezTo>
                    <a:pt x="5617" y="1972716"/>
                    <a:pt x="0" y="1967100"/>
                    <a:pt x="0" y="1960171"/>
                  </a:cubicBezTo>
                  <a:lnTo>
                    <a:pt x="0" y="12545"/>
                  </a:lnTo>
                  <a:cubicBezTo>
                    <a:pt x="0" y="5617"/>
                    <a:pt x="5617" y="0"/>
                    <a:pt x="12545" y="0"/>
                  </a:cubicBezTo>
                  <a:close/>
                </a:path>
              </a:pathLst>
            </a:custGeom>
            <a:solidFill>
              <a:srgbClr val="000000">
                <a:alpha val="0"/>
              </a:srgbClr>
            </a:solidFill>
            <a:ln cap="rnd" cmpd="sng" w="38100">
              <a:solidFill>
                <a:srgbClr val="A08A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6"/>
            <p:cNvSpPr txBox="1"/>
            <p:nvPr/>
          </p:nvSpPr>
          <p:spPr>
            <a:xfrm>
              <a:off x="0" y="-38100"/>
              <a:ext cx="4063467" cy="201081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2" name="Google Shape;222;p16"/>
          <p:cNvSpPr txBox="1"/>
          <p:nvPr/>
        </p:nvSpPr>
        <p:spPr>
          <a:xfrm>
            <a:off x="2816975" y="2439955"/>
            <a:ext cx="12654000" cy="5076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9994" u="none" cap="none" strike="noStrike">
                <a:solidFill>
                  <a:srgbClr val="DAE8FF"/>
                </a:solidFill>
                <a:latin typeface="Bungee"/>
                <a:ea typeface="Bungee"/>
                <a:cs typeface="Bungee"/>
                <a:sym typeface="Bungee"/>
              </a:rPr>
              <a:t>“THIS IS A QUOTE WORDS FULL OF WISDOM.”</a:t>
            </a:r>
            <a:endParaRPr/>
          </a:p>
        </p:txBody>
      </p:sp>
      <p:sp>
        <p:nvSpPr>
          <p:cNvPr id="223" name="Google Shape;223;p16"/>
          <p:cNvSpPr txBox="1"/>
          <p:nvPr/>
        </p:nvSpPr>
        <p:spPr>
          <a:xfrm>
            <a:off x="6064535" y="7917148"/>
            <a:ext cx="6158929" cy="5429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DAE8FF"/>
                </a:solidFill>
                <a:latin typeface="Poppins"/>
                <a:ea typeface="Poppins"/>
                <a:cs typeface="Poppins"/>
                <a:sym typeface="Poppins"/>
              </a:rPr>
              <a:t>Someone Famous</a:t>
            </a:r>
            <a:endParaRPr/>
          </a:p>
        </p:txBody>
      </p:sp>
      <p:sp>
        <p:nvSpPr>
          <p:cNvPr id="224" name="Google Shape;224;p16"/>
          <p:cNvSpPr/>
          <p:nvPr/>
        </p:nvSpPr>
        <p:spPr>
          <a:xfrm>
            <a:off x="14593661" y="5513222"/>
            <a:ext cx="4188309" cy="5061401"/>
          </a:xfrm>
          <a:custGeom>
            <a:rect b="b" l="l" r="r" t="t"/>
            <a:pathLst>
              <a:path extrusionOk="0" h="5061401" w="4188309">
                <a:moveTo>
                  <a:pt x="0" y="0"/>
                </a:moveTo>
                <a:lnTo>
                  <a:pt x="4188310" y="0"/>
                </a:lnTo>
                <a:lnTo>
                  <a:pt x="4188310" y="5061401"/>
                </a:lnTo>
                <a:lnTo>
                  <a:pt x="0" y="5061401"/>
                </a:lnTo>
                <a:lnTo>
                  <a:pt x="0" y="0"/>
                </a:lnTo>
                <a:close/>
              </a:path>
            </a:pathLst>
          </a:custGeom>
          <a:blipFill rotWithShape="1">
            <a:blip r:embed="rId3">
              <a:alphaModFix/>
            </a:blip>
            <a:stretch>
              <a:fillRect b="0" l="0" r="0" t="0"/>
            </a:stretch>
          </a:blipFill>
          <a:ln>
            <a:noFill/>
          </a:ln>
        </p:spPr>
      </p:sp>
      <p:sp>
        <p:nvSpPr>
          <p:cNvPr id="225" name="Google Shape;225;p16"/>
          <p:cNvSpPr/>
          <p:nvPr/>
        </p:nvSpPr>
        <p:spPr>
          <a:xfrm flipH="1">
            <a:off x="-1269878" y="5287311"/>
            <a:ext cx="4962688" cy="5431123"/>
          </a:xfrm>
          <a:custGeom>
            <a:rect b="b" l="l" r="r" t="t"/>
            <a:pathLst>
              <a:path extrusionOk="0" h="5431123" w="4962688">
                <a:moveTo>
                  <a:pt x="4962688" y="0"/>
                </a:moveTo>
                <a:lnTo>
                  <a:pt x="0" y="0"/>
                </a:lnTo>
                <a:lnTo>
                  <a:pt x="0" y="5431123"/>
                </a:lnTo>
                <a:lnTo>
                  <a:pt x="4962688" y="5431123"/>
                </a:lnTo>
                <a:lnTo>
                  <a:pt x="4962688" y="0"/>
                </a:lnTo>
                <a:close/>
              </a:path>
            </a:pathLst>
          </a:custGeom>
          <a:blipFill rotWithShape="1">
            <a:blip r:embed="rId4">
              <a:alphaModFix/>
            </a:blip>
            <a:stretch>
              <a:fillRect b="0" l="0" r="0" t="0"/>
            </a:stretch>
          </a:blipFill>
          <a:ln>
            <a:noFill/>
          </a:ln>
        </p:spPr>
      </p:sp>
      <p:grpSp>
        <p:nvGrpSpPr>
          <p:cNvPr id="226" name="Google Shape;226;p16"/>
          <p:cNvGrpSpPr/>
          <p:nvPr/>
        </p:nvGrpSpPr>
        <p:grpSpPr>
          <a:xfrm>
            <a:off x="-561314" y="385894"/>
            <a:ext cx="18849314" cy="623756"/>
            <a:chOff x="0" y="0"/>
            <a:chExt cx="25132418" cy="831675"/>
          </a:xfrm>
        </p:grpSpPr>
        <p:sp>
          <p:nvSpPr>
            <p:cNvPr id="227" name="Google Shape;227;p16"/>
            <p:cNvSpPr/>
            <p:nvPr/>
          </p:nvSpPr>
          <p:spPr>
            <a:xfrm>
              <a:off x="1382737" y="0"/>
              <a:ext cx="1770334" cy="357286"/>
            </a:xfrm>
            <a:custGeom>
              <a:rect b="b" l="l" r="r" t="t"/>
              <a:pathLst>
                <a:path extrusionOk="0" h="357286" w="1770334">
                  <a:moveTo>
                    <a:pt x="0" y="0"/>
                  </a:moveTo>
                  <a:lnTo>
                    <a:pt x="1770334" y="0"/>
                  </a:lnTo>
                  <a:lnTo>
                    <a:pt x="1770334" y="357286"/>
                  </a:lnTo>
                  <a:lnTo>
                    <a:pt x="0" y="357286"/>
                  </a:lnTo>
                  <a:lnTo>
                    <a:pt x="0" y="0"/>
                  </a:lnTo>
                  <a:close/>
                </a:path>
              </a:pathLst>
            </a:custGeom>
            <a:blipFill rotWithShape="1">
              <a:blip r:embed="rId5">
                <a:alphaModFix/>
              </a:blip>
              <a:stretch>
                <a:fillRect b="0" l="0" r="0" t="0"/>
              </a:stretch>
            </a:blipFill>
            <a:ln>
              <a:noFill/>
            </a:ln>
          </p:spPr>
        </p:sp>
        <p:cxnSp>
          <p:nvCxnSpPr>
            <p:cNvPr id="228" name="Google Shape;228;p16"/>
            <p:cNvCxnSpPr/>
            <p:nvPr/>
          </p:nvCxnSpPr>
          <p:spPr>
            <a:xfrm>
              <a:off x="0" y="831675"/>
              <a:ext cx="25132418" cy="0"/>
            </a:xfrm>
            <a:prstGeom prst="straightConnector1">
              <a:avLst/>
            </a:prstGeom>
            <a:noFill/>
            <a:ln cap="flat" cmpd="sng" w="76200">
              <a:solidFill>
                <a:srgbClr val="A08AF1"/>
              </a:solidFill>
              <a:prstDash val="solid"/>
              <a:round/>
              <a:headEnd len="sm" w="sm" type="none"/>
              <a:tailEnd len="sm" w="sm" type="none"/>
            </a:ln>
          </p:spPr>
        </p:cxn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2275D"/>
            </a:gs>
            <a:gs pos="100000">
              <a:srgbClr val="000000"/>
            </a:gs>
          </a:gsLst>
          <a:lin ang="5400000" scaled="0"/>
        </a:gradFill>
      </p:bgPr>
    </p:bg>
    <p:spTree>
      <p:nvGrpSpPr>
        <p:cNvPr id="232" name="Shape 232"/>
        <p:cNvGrpSpPr/>
        <p:nvPr/>
      </p:nvGrpSpPr>
      <p:grpSpPr>
        <a:xfrm>
          <a:off x="0" y="0"/>
          <a:ext cx="0" cy="0"/>
          <a:chOff x="0" y="0"/>
          <a:chExt cx="0" cy="0"/>
        </a:xfrm>
      </p:grpSpPr>
      <p:sp>
        <p:nvSpPr>
          <p:cNvPr id="233" name="Google Shape;233;p17"/>
          <p:cNvSpPr/>
          <p:nvPr/>
        </p:nvSpPr>
        <p:spPr>
          <a:xfrm>
            <a:off x="1028700" y="1972883"/>
            <a:ext cx="16119686" cy="8919025"/>
          </a:xfrm>
          <a:custGeom>
            <a:rect b="b" l="l" r="r" t="t"/>
            <a:pathLst>
              <a:path extrusionOk="0" h="1381790" w="2497361">
                <a:moveTo>
                  <a:pt x="11046" y="0"/>
                </a:moveTo>
                <a:lnTo>
                  <a:pt x="2486315" y="0"/>
                </a:lnTo>
                <a:cubicBezTo>
                  <a:pt x="2492416" y="0"/>
                  <a:pt x="2497361" y="4946"/>
                  <a:pt x="2497361" y="11046"/>
                </a:cubicBezTo>
                <a:lnTo>
                  <a:pt x="2497361" y="1370744"/>
                </a:lnTo>
                <a:cubicBezTo>
                  <a:pt x="2497361" y="1376845"/>
                  <a:pt x="2492416" y="1381790"/>
                  <a:pt x="2486315" y="1381790"/>
                </a:cubicBezTo>
                <a:lnTo>
                  <a:pt x="11046" y="1381790"/>
                </a:lnTo>
                <a:cubicBezTo>
                  <a:pt x="8117" y="1381790"/>
                  <a:pt x="5307" y="1380627"/>
                  <a:pt x="3235" y="1378555"/>
                </a:cubicBezTo>
                <a:cubicBezTo>
                  <a:pt x="1164" y="1376483"/>
                  <a:pt x="0" y="1373674"/>
                  <a:pt x="0" y="1370744"/>
                </a:cubicBezTo>
                <a:lnTo>
                  <a:pt x="0" y="11046"/>
                </a:lnTo>
                <a:cubicBezTo>
                  <a:pt x="0" y="4946"/>
                  <a:pt x="4946" y="0"/>
                  <a:pt x="11046" y="0"/>
                </a:cubicBezTo>
                <a:close/>
              </a:path>
            </a:pathLst>
          </a:custGeom>
          <a:blipFill rotWithShape="1">
            <a:blip r:embed="rId3">
              <a:alphaModFix/>
            </a:blip>
            <a:stretch>
              <a:fillRect b="-1131" l="0" r="0" t="-19353"/>
            </a:stretch>
          </a:blipFill>
          <a:ln cap="rnd" cmpd="sng" w="95250">
            <a:solidFill>
              <a:srgbClr val="A08A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4" name="Google Shape;234;p17"/>
          <p:cNvGrpSpPr/>
          <p:nvPr/>
        </p:nvGrpSpPr>
        <p:grpSpPr>
          <a:xfrm>
            <a:off x="9577972" y="8105640"/>
            <a:ext cx="8366967" cy="1152660"/>
            <a:chOff x="0" y="-38100"/>
            <a:chExt cx="2203646" cy="303581"/>
          </a:xfrm>
        </p:grpSpPr>
        <p:sp>
          <p:nvSpPr>
            <p:cNvPr id="235" name="Google Shape;235;p17"/>
            <p:cNvSpPr/>
            <p:nvPr/>
          </p:nvSpPr>
          <p:spPr>
            <a:xfrm>
              <a:off x="0" y="0"/>
              <a:ext cx="2203646" cy="265481"/>
            </a:xfrm>
            <a:custGeom>
              <a:rect b="b" l="l" r="r" t="t"/>
              <a:pathLst>
                <a:path extrusionOk="0" h="265481" w="2203646">
                  <a:moveTo>
                    <a:pt x="18506" y="0"/>
                  </a:moveTo>
                  <a:lnTo>
                    <a:pt x="2185140" y="0"/>
                  </a:lnTo>
                  <a:cubicBezTo>
                    <a:pt x="2190048" y="0"/>
                    <a:pt x="2194755" y="1950"/>
                    <a:pt x="2198226" y="5420"/>
                  </a:cubicBezTo>
                  <a:cubicBezTo>
                    <a:pt x="2201696" y="8891"/>
                    <a:pt x="2203646" y="13598"/>
                    <a:pt x="2203646" y="18506"/>
                  </a:cubicBezTo>
                  <a:lnTo>
                    <a:pt x="2203646" y="246975"/>
                  </a:lnTo>
                  <a:cubicBezTo>
                    <a:pt x="2203646" y="251883"/>
                    <a:pt x="2201696" y="256590"/>
                    <a:pt x="2198226" y="260061"/>
                  </a:cubicBezTo>
                  <a:cubicBezTo>
                    <a:pt x="2194755" y="263532"/>
                    <a:pt x="2190048" y="265481"/>
                    <a:pt x="2185140" y="265481"/>
                  </a:cubicBezTo>
                  <a:lnTo>
                    <a:pt x="18506" y="265481"/>
                  </a:lnTo>
                  <a:cubicBezTo>
                    <a:pt x="13598" y="265481"/>
                    <a:pt x="8891" y="263532"/>
                    <a:pt x="5420" y="260061"/>
                  </a:cubicBezTo>
                  <a:cubicBezTo>
                    <a:pt x="1950" y="256590"/>
                    <a:pt x="0" y="251883"/>
                    <a:pt x="0" y="246975"/>
                  </a:cubicBezTo>
                  <a:lnTo>
                    <a:pt x="0" y="18506"/>
                  </a:lnTo>
                  <a:cubicBezTo>
                    <a:pt x="0" y="13598"/>
                    <a:pt x="1950" y="8891"/>
                    <a:pt x="5420" y="5420"/>
                  </a:cubicBezTo>
                  <a:cubicBezTo>
                    <a:pt x="8891" y="1950"/>
                    <a:pt x="13598" y="0"/>
                    <a:pt x="18506" y="0"/>
                  </a:cubicBezTo>
                  <a:close/>
                </a:path>
              </a:pathLst>
            </a:custGeom>
            <a:solidFill>
              <a:srgbClr val="B4B9FF"/>
            </a:solidFill>
            <a:ln cap="sq" cmpd="sng" w="38100">
              <a:solidFill>
                <a:srgbClr val="2B1A5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7"/>
            <p:cNvSpPr txBox="1"/>
            <p:nvPr/>
          </p:nvSpPr>
          <p:spPr>
            <a:xfrm>
              <a:off x="0" y="-38100"/>
              <a:ext cx="2203646" cy="30358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7" name="Google Shape;237;p17"/>
          <p:cNvSpPr txBox="1"/>
          <p:nvPr/>
        </p:nvSpPr>
        <p:spPr>
          <a:xfrm>
            <a:off x="10174912" y="8547323"/>
            <a:ext cx="7343100" cy="4308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231B44"/>
                </a:solidFill>
                <a:latin typeface="Poppins"/>
                <a:ea typeface="Poppins"/>
                <a:cs typeface="Poppins"/>
                <a:sym typeface="Poppins"/>
              </a:rPr>
              <a:t>A PICTURE IS WORTH A THOUSAND WORDS</a:t>
            </a:r>
            <a:endParaRPr/>
          </a:p>
        </p:txBody>
      </p:sp>
      <p:grpSp>
        <p:nvGrpSpPr>
          <p:cNvPr id="238" name="Google Shape;238;p17"/>
          <p:cNvGrpSpPr/>
          <p:nvPr/>
        </p:nvGrpSpPr>
        <p:grpSpPr>
          <a:xfrm>
            <a:off x="-561314" y="385894"/>
            <a:ext cx="18849314" cy="623756"/>
            <a:chOff x="0" y="0"/>
            <a:chExt cx="25132418" cy="831675"/>
          </a:xfrm>
        </p:grpSpPr>
        <p:sp>
          <p:nvSpPr>
            <p:cNvPr id="239" name="Google Shape;239;p17"/>
            <p:cNvSpPr/>
            <p:nvPr/>
          </p:nvSpPr>
          <p:spPr>
            <a:xfrm>
              <a:off x="1382737" y="0"/>
              <a:ext cx="1770334" cy="357286"/>
            </a:xfrm>
            <a:custGeom>
              <a:rect b="b" l="l" r="r" t="t"/>
              <a:pathLst>
                <a:path extrusionOk="0" h="357286" w="1770334">
                  <a:moveTo>
                    <a:pt x="0" y="0"/>
                  </a:moveTo>
                  <a:lnTo>
                    <a:pt x="1770334" y="0"/>
                  </a:lnTo>
                  <a:lnTo>
                    <a:pt x="1770334" y="357286"/>
                  </a:lnTo>
                  <a:lnTo>
                    <a:pt x="0" y="357286"/>
                  </a:lnTo>
                  <a:lnTo>
                    <a:pt x="0" y="0"/>
                  </a:lnTo>
                  <a:close/>
                </a:path>
              </a:pathLst>
            </a:custGeom>
            <a:blipFill rotWithShape="1">
              <a:blip r:embed="rId4">
                <a:alphaModFix/>
              </a:blip>
              <a:stretch>
                <a:fillRect b="0" l="0" r="0" t="0"/>
              </a:stretch>
            </a:blipFill>
            <a:ln>
              <a:noFill/>
            </a:ln>
          </p:spPr>
        </p:sp>
        <p:cxnSp>
          <p:nvCxnSpPr>
            <p:cNvPr id="240" name="Google Shape;240;p17"/>
            <p:cNvCxnSpPr/>
            <p:nvPr/>
          </p:nvCxnSpPr>
          <p:spPr>
            <a:xfrm>
              <a:off x="0" y="831675"/>
              <a:ext cx="25132418" cy="0"/>
            </a:xfrm>
            <a:prstGeom prst="straightConnector1">
              <a:avLst/>
            </a:prstGeom>
            <a:noFill/>
            <a:ln cap="flat" cmpd="sng" w="76200">
              <a:solidFill>
                <a:srgbClr val="A08AF1"/>
              </a:solidFill>
              <a:prstDash val="solid"/>
              <a:round/>
              <a:headEnd len="sm" w="sm" type="none"/>
              <a:tailEnd len="sm" w="sm" type="none"/>
            </a:ln>
          </p:spPr>
        </p:cxn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2275D"/>
            </a:gs>
            <a:gs pos="100000">
              <a:srgbClr val="000000"/>
            </a:gs>
          </a:gsLst>
          <a:lin ang="5400000" scaled="0"/>
        </a:gradFill>
      </p:bgPr>
    </p:bg>
    <p:spTree>
      <p:nvGrpSpPr>
        <p:cNvPr id="244" name="Shape 244"/>
        <p:cNvGrpSpPr/>
        <p:nvPr/>
      </p:nvGrpSpPr>
      <p:grpSpPr>
        <a:xfrm>
          <a:off x="0" y="0"/>
          <a:ext cx="0" cy="0"/>
          <a:chOff x="0" y="0"/>
          <a:chExt cx="0" cy="0"/>
        </a:xfrm>
      </p:grpSpPr>
      <p:grpSp>
        <p:nvGrpSpPr>
          <p:cNvPr id="245" name="Google Shape;245;p18"/>
          <p:cNvGrpSpPr/>
          <p:nvPr/>
        </p:nvGrpSpPr>
        <p:grpSpPr>
          <a:xfrm>
            <a:off x="2350985" y="1682109"/>
            <a:ext cx="13586030" cy="2216003"/>
            <a:chOff x="0" y="-114175"/>
            <a:chExt cx="18114706" cy="2954671"/>
          </a:xfrm>
        </p:grpSpPr>
        <p:grpSp>
          <p:nvGrpSpPr>
            <p:cNvPr id="246" name="Google Shape;246;p18"/>
            <p:cNvGrpSpPr/>
            <p:nvPr/>
          </p:nvGrpSpPr>
          <p:grpSpPr>
            <a:xfrm>
              <a:off x="0" y="-105042"/>
              <a:ext cx="18114706" cy="2945538"/>
              <a:chOff x="0" y="-38100"/>
              <a:chExt cx="6044854" cy="982922"/>
            </a:xfrm>
          </p:grpSpPr>
          <p:sp>
            <p:nvSpPr>
              <p:cNvPr id="247" name="Google Shape;247;p18"/>
              <p:cNvSpPr/>
              <p:nvPr/>
            </p:nvSpPr>
            <p:spPr>
              <a:xfrm>
                <a:off x="0" y="0"/>
                <a:ext cx="6044854" cy="944822"/>
              </a:xfrm>
              <a:custGeom>
                <a:rect b="b" l="l" r="r" t="t"/>
                <a:pathLst>
                  <a:path extrusionOk="0" h="944822" w="6044854">
                    <a:moveTo>
                      <a:pt x="9872" y="0"/>
                    </a:moveTo>
                    <a:lnTo>
                      <a:pt x="6034982" y="0"/>
                    </a:lnTo>
                    <a:cubicBezTo>
                      <a:pt x="6040434" y="0"/>
                      <a:pt x="6044854" y="4420"/>
                      <a:pt x="6044854" y="9872"/>
                    </a:cubicBezTo>
                    <a:lnTo>
                      <a:pt x="6044854" y="934950"/>
                    </a:lnTo>
                    <a:cubicBezTo>
                      <a:pt x="6044854" y="940402"/>
                      <a:pt x="6040434" y="944822"/>
                      <a:pt x="6034982" y="944822"/>
                    </a:cubicBezTo>
                    <a:lnTo>
                      <a:pt x="9872" y="944822"/>
                    </a:lnTo>
                    <a:cubicBezTo>
                      <a:pt x="4420" y="944822"/>
                      <a:pt x="0" y="940402"/>
                      <a:pt x="0" y="934950"/>
                    </a:cubicBezTo>
                    <a:lnTo>
                      <a:pt x="0" y="9872"/>
                    </a:lnTo>
                    <a:cubicBezTo>
                      <a:pt x="0" y="4420"/>
                      <a:pt x="4420" y="0"/>
                      <a:pt x="987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8"/>
              <p:cNvSpPr txBox="1"/>
              <p:nvPr/>
            </p:nvSpPr>
            <p:spPr>
              <a:xfrm>
                <a:off x="0" y="-38100"/>
                <a:ext cx="6044854" cy="982922"/>
              </a:xfrm>
              <a:prstGeom prst="rect">
                <a:avLst/>
              </a:prstGeom>
              <a:noFill/>
              <a:ln>
                <a:noFill/>
              </a:ln>
            </p:spPr>
            <p:txBody>
              <a:bodyPr anchorCtr="0" anchor="ctr" bIns="28450" lIns="28450" spcFirstLastPara="1" rIns="28450" wrap="square" tIns="284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9" name="Google Shape;249;p18"/>
            <p:cNvGrpSpPr/>
            <p:nvPr/>
          </p:nvGrpSpPr>
          <p:grpSpPr>
            <a:xfrm>
              <a:off x="113706" y="-114175"/>
              <a:ext cx="17680230" cy="2629273"/>
              <a:chOff x="0" y="-38100"/>
              <a:chExt cx="5899870" cy="877385"/>
            </a:xfrm>
          </p:grpSpPr>
          <p:sp>
            <p:nvSpPr>
              <p:cNvPr id="250" name="Google Shape;250;p18"/>
              <p:cNvSpPr/>
              <p:nvPr/>
            </p:nvSpPr>
            <p:spPr>
              <a:xfrm>
                <a:off x="0" y="0"/>
                <a:ext cx="5899870" cy="839285"/>
              </a:xfrm>
              <a:custGeom>
                <a:rect b="b" l="l" r="r" t="t"/>
                <a:pathLst>
                  <a:path extrusionOk="0" h="839285" w="5899870">
                    <a:moveTo>
                      <a:pt x="10115" y="0"/>
                    </a:moveTo>
                    <a:lnTo>
                      <a:pt x="5889756" y="0"/>
                    </a:lnTo>
                    <a:cubicBezTo>
                      <a:pt x="5895342" y="0"/>
                      <a:pt x="5899870" y="4529"/>
                      <a:pt x="5899870" y="10115"/>
                    </a:cubicBezTo>
                    <a:lnTo>
                      <a:pt x="5899870" y="829170"/>
                    </a:lnTo>
                    <a:cubicBezTo>
                      <a:pt x="5899870" y="834756"/>
                      <a:pt x="5895342" y="839285"/>
                      <a:pt x="5889756" y="839285"/>
                    </a:cubicBezTo>
                    <a:lnTo>
                      <a:pt x="10115" y="839285"/>
                    </a:lnTo>
                    <a:cubicBezTo>
                      <a:pt x="4529" y="839285"/>
                      <a:pt x="0" y="834756"/>
                      <a:pt x="0" y="829170"/>
                    </a:cubicBezTo>
                    <a:lnTo>
                      <a:pt x="0" y="10115"/>
                    </a:lnTo>
                    <a:cubicBezTo>
                      <a:pt x="0" y="4529"/>
                      <a:pt x="4529" y="0"/>
                      <a:pt x="10115" y="0"/>
                    </a:cubicBezTo>
                    <a:close/>
                  </a:path>
                </a:pathLst>
              </a:custGeom>
              <a:solidFill>
                <a:srgbClr val="513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8"/>
              <p:cNvSpPr txBox="1"/>
              <p:nvPr/>
            </p:nvSpPr>
            <p:spPr>
              <a:xfrm>
                <a:off x="0" y="-38100"/>
                <a:ext cx="5899870" cy="877385"/>
              </a:xfrm>
              <a:prstGeom prst="rect">
                <a:avLst/>
              </a:prstGeom>
              <a:noFill/>
              <a:ln>
                <a:noFill/>
              </a:ln>
            </p:spPr>
            <p:txBody>
              <a:bodyPr anchorCtr="0" anchor="ctr" bIns="28450" lIns="28450" spcFirstLastPara="1" rIns="28450" wrap="square" tIns="284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52" name="Google Shape;252;p18"/>
          <p:cNvSpPr txBox="1"/>
          <p:nvPr/>
        </p:nvSpPr>
        <p:spPr>
          <a:xfrm>
            <a:off x="2740775" y="1988312"/>
            <a:ext cx="12654000" cy="15384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4" u="none" cap="none" strike="noStrike">
                <a:solidFill>
                  <a:srgbClr val="DAE8FF"/>
                </a:solidFill>
                <a:latin typeface="Bungee"/>
                <a:ea typeface="Bungee"/>
                <a:cs typeface="Bungee"/>
                <a:sym typeface="Bungee"/>
              </a:rPr>
              <a:t>STATISTICS</a:t>
            </a:r>
            <a:endParaRPr/>
          </a:p>
        </p:txBody>
      </p:sp>
      <p:sp>
        <p:nvSpPr>
          <p:cNvPr id="253" name="Google Shape;253;p18"/>
          <p:cNvSpPr/>
          <p:nvPr/>
        </p:nvSpPr>
        <p:spPr>
          <a:xfrm flipH="1">
            <a:off x="776090" y="1362075"/>
            <a:ext cx="4690872" cy="8229600"/>
          </a:xfrm>
          <a:custGeom>
            <a:rect b="b" l="l" r="r" t="t"/>
            <a:pathLst>
              <a:path extrusionOk="0" h="8229600" w="4690872">
                <a:moveTo>
                  <a:pt x="4690872" y="0"/>
                </a:moveTo>
                <a:lnTo>
                  <a:pt x="0" y="0"/>
                </a:lnTo>
                <a:lnTo>
                  <a:pt x="0" y="8229600"/>
                </a:lnTo>
                <a:lnTo>
                  <a:pt x="4690872" y="8229600"/>
                </a:lnTo>
                <a:lnTo>
                  <a:pt x="4690872" y="0"/>
                </a:lnTo>
                <a:close/>
              </a:path>
            </a:pathLst>
          </a:custGeom>
          <a:blipFill rotWithShape="1">
            <a:blip r:embed="rId3">
              <a:alphaModFix/>
            </a:blip>
            <a:stretch>
              <a:fillRect b="0" l="0" r="0" t="0"/>
            </a:stretch>
          </a:blipFill>
          <a:ln>
            <a:noFill/>
          </a:ln>
        </p:spPr>
      </p:sp>
      <p:pic>
        <p:nvPicPr>
          <p:cNvPr id="254" name="Google Shape;254;p18"/>
          <p:cNvPicPr preferRelativeResize="0"/>
          <p:nvPr/>
        </p:nvPicPr>
        <p:blipFill rotWithShape="1">
          <a:blip r:embed="rId4">
            <a:alphaModFix/>
          </a:blip>
          <a:srcRect b="0" l="0" r="0" t="0"/>
          <a:stretch/>
        </p:blipFill>
        <p:spPr>
          <a:xfrm>
            <a:off x="4948512" y="3291182"/>
            <a:ext cx="13429950" cy="7086281"/>
          </a:xfrm>
          <a:prstGeom prst="rect">
            <a:avLst/>
          </a:prstGeom>
          <a:noFill/>
          <a:ln>
            <a:noFill/>
          </a:ln>
        </p:spPr>
      </p:pic>
      <p:grpSp>
        <p:nvGrpSpPr>
          <p:cNvPr id="255" name="Google Shape;255;p18"/>
          <p:cNvGrpSpPr/>
          <p:nvPr/>
        </p:nvGrpSpPr>
        <p:grpSpPr>
          <a:xfrm>
            <a:off x="-561314" y="385894"/>
            <a:ext cx="18849314" cy="623756"/>
            <a:chOff x="0" y="0"/>
            <a:chExt cx="25132418" cy="831675"/>
          </a:xfrm>
        </p:grpSpPr>
        <p:sp>
          <p:nvSpPr>
            <p:cNvPr id="256" name="Google Shape;256;p18"/>
            <p:cNvSpPr/>
            <p:nvPr/>
          </p:nvSpPr>
          <p:spPr>
            <a:xfrm>
              <a:off x="1382737" y="0"/>
              <a:ext cx="1770334" cy="357286"/>
            </a:xfrm>
            <a:custGeom>
              <a:rect b="b" l="l" r="r" t="t"/>
              <a:pathLst>
                <a:path extrusionOk="0" h="357286" w="1770334">
                  <a:moveTo>
                    <a:pt x="0" y="0"/>
                  </a:moveTo>
                  <a:lnTo>
                    <a:pt x="1770334" y="0"/>
                  </a:lnTo>
                  <a:lnTo>
                    <a:pt x="1770334" y="357286"/>
                  </a:lnTo>
                  <a:lnTo>
                    <a:pt x="0" y="357286"/>
                  </a:lnTo>
                  <a:lnTo>
                    <a:pt x="0" y="0"/>
                  </a:lnTo>
                  <a:close/>
                </a:path>
              </a:pathLst>
            </a:custGeom>
            <a:blipFill rotWithShape="1">
              <a:blip r:embed="rId5">
                <a:alphaModFix/>
              </a:blip>
              <a:stretch>
                <a:fillRect b="0" l="0" r="0" t="0"/>
              </a:stretch>
            </a:blipFill>
            <a:ln>
              <a:noFill/>
            </a:ln>
          </p:spPr>
        </p:sp>
        <p:cxnSp>
          <p:nvCxnSpPr>
            <p:cNvPr id="257" name="Google Shape;257;p18"/>
            <p:cNvCxnSpPr/>
            <p:nvPr/>
          </p:nvCxnSpPr>
          <p:spPr>
            <a:xfrm>
              <a:off x="0" y="831675"/>
              <a:ext cx="25132418" cy="0"/>
            </a:xfrm>
            <a:prstGeom prst="straightConnector1">
              <a:avLst/>
            </a:prstGeom>
            <a:noFill/>
            <a:ln cap="flat" cmpd="sng" w="76200">
              <a:solidFill>
                <a:srgbClr val="A08AF1"/>
              </a:solidFill>
              <a:prstDash val="solid"/>
              <a:round/>
              <a:headEnd len="sm" w="sm" type="none"/>
              <a:tailEnd len="sm" w="sm" type="none"/>
            </a:ln>
          </p:spPr>
        </p:cxn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2275D"/>
            </a:gs>
            <a:gs pos="100000">
              <a:srgbClr val="000000"/>
            </a:gs>
          </a:gsLst>
          <a:lin ang="5400000" scaled="0"/>
        </a:gradFill>
      </p:bgPr>
    </p:bg>
    <p:spTree>
      <p:nvGrpSpPr>
        <p:cNvPr id="261" name="Shape 261"/>
        <p:cNvGrpSpPr/>
        <p:nvPr/>
      </p:nvGrpSpPr>
      <p:grpSpPr>
        <a:xfrm>
          <a:off x="0" y="0"/>
          <a:ext cx="0" cy="0"/>
          <a:chOff x="0" y="0"/>
          <a:chExt cx="0" cy="0"/>
        </a:xfrm>
      </p:grpSpPr>
      <p:grpSp>
        <p:nvGrpSpPr>
          <p:cNvPr id="262" name="Google Shape;262;p19"/>
          <p:cNvGrpSpPr/>
          <p:nvPr/>
        </p:nvGrpSpPr>
        <p:grpSpPr>
          <a:xfrm>
            <a:off x="1139614" y="8244964"/>
            <a:ext cx="7774915" cy="1152660"/>
            <a:chOff x="0" y="-38100"/>
            <a:chExt cx="2047714" cy="303581"/>
          </a:xfrm>
        </p:grpSpPr>
        <p:sp>
          <p:nvSpPr>
            <p:cNvPr id="263" name="Google Shape;263;p19"/>
            <p:cNvSpPr/>
            <p:nvPr/>
          </p:nvSpPr>
          <p:spPr>
            <a:xfrm>
              <a:off x="0" y="0"/>
              <a:ext cx="2047714" cy="265481"/>
            </a:xfrm>
            <a:custGeom>
              <a:rect b="b" l="l" r="r" t="t"/>
              <a:pathLst>
                <a:path extrusionOk="0" h="265481" w="2047714">
                  <a:moveTo>
                    <a:pt x="19915" y="0"/>
                  </a:moveTo>
                  <a:lnTo>
                    <a:pt x="2027799" y="0"/>
                  </a:lnTo>
                  <a:cubicBezTo>
                    <a:pt x="2033081" y="0"/>
                    <a:pt x="2038146" y="2098"/>
                    <a:pt x="2041881" y="5833"/>
                  </a:cubicBezTo>
                  <a:cubicBezTo>
                    <a:pt x="2045616" y="9568"/>
                    <a:pt x="2047714" y="14633"/>
                    <a:pt x="2047714" y="19915"/>
                  </a:cubicBezTo>
                  <a:lnTo>
                    <a:pt x="2047714" y="245566"/>
                  </a:lnTo>
                  <a:cubicBezTo>
                    <a:pt x="2047714" y="256565"/>
                    <a:pt x="2038798" y="265481"/>
                    <a:pt x="2027799" y="265481"/>
                  </a:cubicBezTo>
                  <a:lnTo>
                    <a:pt x="19915" y="265481"/>
                  </a:lnTo>
                  <a:cubicBezTo>
                    <a:pt x="8916" y="265481"/>
                    <a:pt x="0" y="256565"/>
                    <a:pt x="0" y="245566"/>
                  </a:cubicBezTo>
                  <a:lnTo>
                    <a:pt x="0" y="19915"/>
                  </a:lnTo>
                  <a:cubicBezTo>
                    <a:pt x="0" y="8916"/>
                    <a:pt x="8916" y="0"/>
                    <a:pt x="19915" y="0"/>
                  </a:cubicBezTo>
                  <a:close/>
                </a:path>
              </a:pathLst>
            </a:custGeom>
            <a:solidFill>
              <a:srgbClr val="B4B9F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9"/>
            <p:cNvSpPr txBox="1"/>
            <p:nvPr/>
          </p:nvSpPr>
          <p:spPr>
            <a:xfrm>
              <a:off x="0" y="-38100"/>
              <a:ext cx="2047714" cy="30358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5" name="Google Shape;265;p19"/>
          <p:cNvGrpSpPr/>
          <p:nvPr/>
        </p:nvGrpSpPr>
        <p:grpSpPr>
          <a:xfrm>
            <a:off x="1139614" y="5389364"/>
            <a:ext cx="7774915" cy="1152660"/>
            <a:chOff x="0" y="-38100"/>
            <a:chExt cx="2047714" cy="303581"/>
          </a:xfrm>
        </p:grpSpPr>
        <p:sp>
          <p:nvSpPr>
            <p:cNvPr id="266" name="Google Shape;266;p19"/>
            <p:cNvSpPr/>
            <p:nvPr/>
          </p:nvSpPr>
          <p:spPr>
            <a:xfrm>
              <a:off x="0" y="0"/>
              <a:ext cx="2047714" cy="265481"/>
            </a:xfrm>
            <a:custGeom>
              <a:rect b="b" l="l" r="r" t="t"/>
              <a:pathLst>
                <a:path extrusionOk="0" h="265481" w="2047714">
                  <a:moveTo>
                    <a:pt x="19915" y="0"/>
                  </a:moveTo>
                  <a:lnTo>
                    <a:pt x="2027799" y="0"/>
                  </a:lnTo>
                  <a:cubicBezTo>
                    <a:pt x="2033081" y="0"/>
                    <a:pt x="2038146" y="2098"/>
                    <a:pt x="2041881" y="5833"/>
                  </a:cubicBezTo>
                  <a:cubicBezTo>
                    <a:pt x="2045616" y="9568"/>
                    <a:pt x="2047714" y="14633"/>
                    <a:pt x="2047714" y="19915"/>
                  </a:cubicBezTo>
                  <a:lnTo>
                    <a:pt x="2047714" y="245566"/>
                  </a:lnTo>
                  <a:cubicBezTo>
                    <a:pt x="2047714" y="256565"/>
                    <a:pt x="2038798" y="265481"/>
                    <a:pt x="2027799" y="265481"/>
                  </a:cubicBezTo>
                  <a:lnTo>
                    <a:pt x="19915" y="265481"/>
                  </a:lnTo>
                  <a:cubicBezTo>
                    <a:pt x="8916" y="265481"/>
                    <a:pt x="0" y="256565"/>
                    <a:pt x="0" y="245566"/>
                  </a:cubicBezTo>
                  <a:lnTo>
                    <a:pt x="0" y="19915"/>
                  </a:lnTo>
                  <a:cubicBezTo>
                    <a:pt x="0" y="8916"/>
                    <a:pt x="8916" y="0"/>
                    <a:pt x="19915" y="0"/>
                  </a:cubicBezTo>
                  <a:close/>
                </a:path>
              </a:pathLst>
            </a:custGeom>
            <a:solidFill>
              <a:srgbClr val="B4B9F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9"/>
            <p:cNvSpPr txBox="1"/>
            <p:nvPr/>
          </p:nvSpPr>
          <p:spPr>
            <a:xfrm>
              <a:off x="0" y="-38100"/>
              <a:ext cx="2047714" cy="30358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8" name="Google Shape;268;p19"/>
          <p:cNvGrpSpPr/>
          <p:nvPr/>
        </p:nvGrpSpPr>
        <p:grpSpPr>
          <a:xfrm>
            <a:off x="1139614" y="6817164"/>
            <a:ext cx="7774915" cy="1152660"/>
            <a:chOff x="0" y="-38100"/>
            <a:chExt cx="2047714" cy="303581"/>
          </a:xfrm>
        </p:grpSpPr>
        <p:sp>
          <p:nvSpPr>
            <p:cNvPr id="269" name="Google Shape;269;p19"/>
            <p:cNvSpPr/>
            <p:nvPr/>
          </p:nvSpPr>
          <p:spPr>
            <a:xfrm>
              <a:off x="0" y="0"/>
              <a:ext cx="2047714" cy="265481"/>
            </a:xfrm>
            <a:custGeom>
              <a:rect b="b" l="l" r="r" t="t"/>
              <a:pathLst>
                <a:path extrusionOk="0" h="265481" w="2047714">
                  <a:moveTo>
                    <a:pt x="19915" y="0"/>
                  </a:moveTo>
                  <a:lnTo>
                    <a:pt x="2027799" y="0"/>
                  </a:lnTo>
                  <a:cubicBezTo>
                    <a:pt x="2033081" y="0"/>
                    <a:pt x="2038146" y="2098"/>
                    <a:pt x="2041881" y="5833"/>
                  </a:cubicBezTo>
                  <a:cubicBezTo>
                    <a:pt x="2045616" y="9568"/>
                    <a:pt x="2047714" y="14633"/>
                    <a:pt x="2047714" y="19915"/>
                  </a:cubicBezTo>
                  <a:lnTo>
                    <a:pt x="2047714" y="245566"/>
                  </a:lnTo>
                  <a:cubicBezTo>
                    <a:pt x="2047714" y="256565"/>
                    <a:pt x="2038798" y="265481"/>
                    <a:pt x="2027799" y="265481"/>
                  </a:cubicBezTo>
                  <a:lnTo>
                    <a:pt x="19915" y="265481"/>
                  </a:lnTo>
                  <a:cubicBezTo>
                    <a:pt x="8916" y="265481"/>
                    <a:pt x="0" y="256565"/>
                    <a:pt x="0" y="245566"/>
                  </a:cubicBezTo>
                  <a:lnTo>
                    <a:pt x="0" y="19915"/>
                  </a:lnTo>
                  <a:cubicBezTo>
                    <a:pt x="0" y="8916"/>
                    <a:pt x="8916" y="0"/>
                    <a:pt x="19915" y="0"/>
                  </a:cubicBezTo>
                  <a:close/>
                </a:path>
              </a:pathLst>
            </a:custGeom>
            <a:solidFill>
              <a:srgbClr val="B4B9F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9"/>
            <p:cNvSpPr txBox="1"/>
            <p:nvPr/>
          </p:nvSpPr>
          <p:spPr>
            <a:xfrm>
              <a:off x="0" y="-38100"/>
              <a:ext cx="2047714" cy="30358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1" name="Google Shape;271;p19"/>
          <p:cNvGrpSpPr/>
          <p:nvPr/>
        </p:nvGrpSpPr>
        <p:grpSpPr>
          <a:xfrm>
            <a:off x="2350985" y="2641747"/>
            <a:ext cx="13586030" cy="2216003"/>
            <a:chOff x="0" y="-114175"/>
            <a:chExt cx="18114706" cy="2954671"/>
          </a:xfrm>
        </p:grpSpPr>
        <p:grpSp>
          <p:nvGrpSpPr>
            <p:cNvPr id="272" name="Google Shape;272;p19"/>
            <p:cNvGrpSpPr/>
            <p:nvPr/>
          </p:nvGrpSpPr>
          <p:grpSpPr>
            <a:xfrm>
              <a:off x="0" y="-105042"/>
              <a:ext cx="18114706" cy="2945538"/>
              <a:chOff x="0" y="-38100"/>
              <a:chExt cx="6044854" cy="982922"/>
            </a:xfrm>
          </p:grpSpPr>
          <p:sp>
            <p:nvSpPr>
              <p:cNvPr id="273" name="Google Shape;273;p19"/>
              <p:cNvSpPr/>
              <p:nvPr/>
            </p:nvSpPr>
            <p:spPr>
              <a:xfrm>
                <a:off x="0" y="0"/>
                <a:ext cx="6044854" cy="944822"/>
              </a:xfrm>
              <a:custGeom>
                <a:rect b="b" l="l" r="r" t="t"/>
                <a:pathLst>
                  <a:path extrusionOk="0" h="944822" w="6044854">
                    <a:moveTo>
                      <a:pt x="9872" y="0"/>
                    </a:moveTo>
                    <a:lnTo>
                      <a:pt x="6034982" y="0"/>
                    </a:lnTo>
                    <a:cubicBezTo>
                      <a:pt x="6040434" y="0"/>
                      <a:pt x="6044854" y="4420"/>
                      <a:pt x="6044854" y="9872"/>
                    </a:cubicBezTo>
                    <a:lnTo>
                      <a:pt x="6044854" y="934950"/>
                    </a:lnTo>
                    <a:cubicBezTo>
                      <a:pt x="6044854" y="940402"/>
                      <a:pt x="6040434" y="944822"/>
                      <a:pt x="6034982" y="944822"/>
                    </a:cubicBezTo>
                    <a:lnTo>
                      <a:pt x="9872" y="944822"/>
                    </a:lnTo>
                    <a:cubicBezTo>
                      <a:pt x="4420" y="944822"/>
                      <a:pt x="0" y="940402"/>
                      <a:pt x="0" y="934950"/>
                    </a:cubicBezTo>
                    <a:lnTo>
                      <a:pt x="0" y="9872"/>
                    </a:lnTo>
                    <a:cubicBezTo>
                      <a:pt x="0" y="4420"/>
                      <a:pt x="4420" y="0"/>
                      <a:pt x="987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9"/>
              <p:cNvSpPr txBox="1"/>
              <p:nvPr/>
            </p:nvSpPr>
            <p:spPr>
              <a:xfrm>
                <a:off x="0" y="-38100"/>
                <a:ext cx="6044854" cy="982922"/>
              </a:xfrm>
              <a:prstGeom prst="rect">
                <a:avLst/>
              </a:prstGeom>
              <a:noFill/>
              <a:ln>
                <a:noFill/>
              </a:ln>
            </p:spPr>
            <p:txBody>
              <a:bodyPr anchorCtr="0" anchor="ctr" bIns="28450" lIns="28450" spcFirstLastPara="1" rIns="28450" wrap="square" tIns="284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5" name="Google Shape;275;p19"/>
            <p:cNvGrpSpPr/>
            <p:nvPr/>
          </p:nvGrpSpPr>
          <p:grpSpPr>
            <a:xfrm>
              <a:off x="113706" y="-114175"/>
              <a:ext cx="17680230" cy="2629273"/>
              <a:chOff x="0" y="-38100"/>
              <a:chExt cx="5899870" cy="877385"/>
            </a:xfrm>
          </p:grpSpPr>
          <p:sp>
            <p:nvSpPr>
              <p:cNvPr id="276" name="Google Shape;276;p19"/>
              <p:cNvSpPr/>
              <p:nvPr/>
            </p:nvSpPr>
            <p:spPr>
              <a:xfrm>
                <a:off x="0" y="0"/>
                <a:ext cx="5899870" cy="839285"/>
              </a:xfrm>
              <a:custGeom>
                <a:rect b="b" l="l" r="r" t="t"/>
                <a:pathLst>
                  <a:path extrusionOk="0" h="839285" w="5899870">
                    <a:moveTo>
                      <a:pt x="10115" y="0"/>
                    </a:moveTo>
                    <a:lnTo>
                      <a:pt x="5889756" y="0"/>
                    </a:lnTo>
                    <a:cubicBezTo>
                      <a:pt x="5895342" y="0"/>
                      <a:pt x="5899870" y="4529"/>
                      <a:pt x="5899870" y="10115"/>
                    </a:cubicBezTo>
                    <a:lnTo>
                      <a:pt x="5899870" y="829170"/>
                    </a:lnTo>
                    <a:cubicBezTo>
                      <a:pt x="5899870" y="834756"/>
                      <a:pt x="5895342" y="839285"/>
                      <a:pt x="5889756" y="839285"/>
                    </a:cubicBezTo>
                    <a:lnTo>
                      <a:pt x="10115" y="839285"/>
                    </a:lnTo>
                    <a:cubicBezTo>
                      <a:pt x="4529" y="839285"/>
                      <a:pt x="0" y="834756"/>
                      <a:pt x="0" y="829170"/>
                    </a:cubicBezTo>
                    <a:lnTo>
                      <a:pt x="0" y="10115"/>
                    </a:lnTo>
                    <a:cubicBezTo>
                      <a:pt x="0" y="4529"/>
                      <a:pt x="4529" y="0"/>
                      <a:pt x="10115" y="0"/>
                    </a:cubicBezTo>
                    <a:close/>
                  </a:path>
                </a:pathLst>
              </a:custGeom>
              <a:solidFill>
                <a:srgbClr val="513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9"/>
              <p:cNvSpPr txBox="1"/>
              <p:nvPr/>
            </p:nvSpPr>
            <p:spPr>
              <a:xfrm>
                <a:off x="0" y="-38100"/>
                <a:ext cx="5899870" cy="877385"/>
              </a:xfrm>
              <a:prstGeom prst="rect">
                <a:avLst/>
              </a:prstGeom>
              <a:noFill/>
              <a:ln>
                <a:noFill/>
              </a:ln>
            </p:spPr>
            <p:txBody>
              <a:bodyPr anchorCtr="0" anchor="ctr" bIns="28450" lIns="28450" spcFirstLastPara="1" rIns="28450" wrap="square" tIns="284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78" name="Google Shape;278;p19"/>
          <p:cNvSpPr txBox="1"/>
          <p:nvPr/>
        </p:nvSpPr>
        <p:spPr>
          <a:xfrm>
            <a:off x="2816975" y="2947950"/>
            <a:ext cx="12654000" cy="15384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4" u="none" cap="none" strike="noStrike">
                <a:solidFill>
                  <a:srgbClr val="DAE8FF"/>
                </a:solidFill>
                <a:latin typeface="Bungee"/>
                <a:ea typeface="Bungee"/>
                <a:cs typeface="Bungee"/>
                <a:sym typeface="Bungee"/>
              </a:rPr>
              <a:t>CYBERBULLYING</a:t>
            </a:r>
            <a:endParaRPr/>
          </a:p>
        </p:txBody>
      </p:sp>
      <p:sp>
        <p:nvSpPr>
          <p:cNvPr id="279" name="Google Shape;279;p19"/>
          <p:cNvSpPr txBox="1"/>
          <p:nvPr/>
        </p:nvSpPr>
        <p:spPr>
          <a:xfrm>
            <a:off x="3064972" y="1510061"/>
            <a:ext cx="12158056" cy="1133476"/>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5999" u="none" cap="none" strike="noStrike">
                <a:solidFill>
                  <a:srgbClr val="DAE8FF"/>
                </a:solidFill>
                <a:latin typeface="Bungee"/>
                <a:ea typeface="Bungee"/>
                <a:cs typeface="Bungee"/>
                <a:sym typeface="Bungee"/>
              </a:rPr>
              <a:t>FORMS OF</a:t>
            </a:r>
            <a:endParaRPr/>
          </a:p>
        </p:txBody>
      </p:sp>
      <p:grpSp>
        <p:nvGrpSpPr>
          <p:cNvPr id="280" name="Google Shape;280;p19"/>
          <p:cNvGrpSpPr/>
          <p:nvPr/>
        </p:nvGrpSpPr>
        <p:grpSpPr>
          <a:xfrm>
            <a:off x="9484385" y="8244964"/>
            <a:ext cx="7774915" cy="1152660"/>
            <a:chOff x="0" y="-38100"/>
            <a:chExt cx="2047714" cy="303581"/>
          </a:xfrm>
        </p:grpSpPr>
        <p:sp>
          <p:nvSpPr>
            <p:cNvPr id="281" name="Google Shape;281;p19"/>
            <p:cNvSpPr/>
            <p:nvPr/>
          </p:nvSpPr>
          <p:spPr>
            <a:xfrm>
              <a:off x="0" y="0"/>
              <a:ext cx="2047714" cy="265481"/>
            </a:xfrm>
            <a:custGeom>
              <a:rect b="b" l="l" r="r" t="t"/>
              <a:pathLst>
                <a:path extrusionOk="0" h="265481" w="2047714">
                  <a:moveTo>
                    <a:pt x="19915" y="0"/>
                  </a:moveTo>
                  <a:lnTo>
                    <a:pt x="2027799" y="0"/>
                  </a:lnTo>
                  <a:cubicBezTo>
                    <a:pt x="2033081" y="0"/>
                    <a:pt x="2038146" y="2098"/>
                    <a:pt x="2041881" y="5833"/>
                  </a:cubicBezTo>
                  <a:cubicBezTo>
                    <a:pt x="2045616" y="9568"/>
                    <a:pt x="2047714" y="14633"/>
                    <a:pt x="2047714" y="19915"/>
                  </a:cubicBezTo>
                  <a:lnTo>
                    <a:pt x="2047714" y="245566"/>
                  </a:lnTo>
                  <a:cubicBezTo>
                    <a:pt x="2047714" y="256565"/>
                    <a:pt x="2038798" y="265481"/>
                    <a:pt x="2027799" y="265481"/>
                  </a:cubicBezTo>
                  <a:lnTo>
                    <a:pt x="19915" y="265481"/>
                  </a:lnTo>
                  <a:cubicBezTo>
                    <a:pt x="8916" y="265481"/>
                    <a:pt x="0" y="256565"/>
                    <a:pt x="0" y="245566"/>
                  </a:cubicBezTo>
                  <a:lnTo>
                    <a:pt x="0" y="19915"/>
                  </a:lnTo>
                  <a:cubicBezTo>
                    <a:pt x="0" y="8916"/>
                    <a:pt x="8916" y="0"/>
                    <a:pt x="19915" y="0"/>
                  </a:cubicBezTo>
                  <a:close/>
                </a:path>
              </a:pathLst>
            </a:custGeom>
            <a:solidFill>
              <a:srgbClr val="B4B9F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9"/>
            <p:cNvSpPr txBox="1"/>
            <p:nvPr/>
          </p:nvSpPr>
          <p:spPr>
            <a:xfrm>
              <a:off x="0" y="-38100"/>
              <a:ext cx="2047714" cy="30358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3" name="Google Shape;283;p19"/>
          <p:cNvGrpSpPr/>
          <p:nvPr/>
        </p:nvGrpSpPr>
        <p:grpSpPr>
          <a:xfrm>
            <a:off x="9484385" y="5389364"/>
            <a:ext cx="7774915" cy="1152660"/>
            <a:chOff x="0" y="-38100"/>
            <a:chExt cx="2047714" cy="303581"/>
          </a:xfrm>
        </p:grpSpPr>
        <p:sp>
          <p:nvSpPr>
            <p:cNvPr id="284" name="Google Shape;284;p19"/>
            <p:cNvSpPr/>
            <p:nvPr/>
          </p:nvSpPr>
          <p:spPr>
            <a:xfrm>
              <a:off x="0" y="0"/>
              <a:ext cx="2047714" cy="265481"/>
            </a:xfrm>
            <a:custGeom>
              <a:rect b="b" l="l" r="r" t="t"/>
              <a:pathLst>
                <a:path extrusionOk="0" h="265481" w="2047714">
                  <a:moveTo>
                    <a:pt x="19915" y="0"/>
                  </a:moveTo>
                  <a:lnTo>
                    <a:pt x="2027799" y="0"/>
                  </a:lnTo>
                  <a:cubicBezTo>
                    <a:pt x="2033081" y="0"/>
                    <a:pt x="2038146" y="2098"/>
                    <a:pt x="2041881" y="5833"/>
                  </a:cubicBezTo>
                  <a:cubicBezTo>
                    <a:pt x="2045616" y="9568"/>
                    <a:pt x="2047714" y="14633"/>
                    <a:pt x="2047714" y="19915"/>
                  </a:cubicBezTo>
                  <a:lnTo>
                    <a:pt x="2047714" y="245566"/>
                  </a:lnTo>
                  <a:cubicBezTo>
                    <a:pt x="2047714" y="256565"/>
                    <a:pt x="2038798" y="265481"/>
                    <a:pt x="2027799" y="265481"/>
                  </a:cubicBezTo>
                  <a:lnTo>
                    <a:pt x="19915" y="265481"/>
                  </a:lnTo>
                  <a:cubicBezTo>
                    <a:pt x="8916" y="265481"/>
                    <a:pt x="0" y="256565"/>
                    <a:pt x="0" y="245566"/>
                  </a:cubicBezTo>
                  <a:lnTo>
                    <a:pt x="0" y="19915"/>
                  </a:lnTo>
                  <a:cubicBezTo>
                    <a:pt x="0" y="8916"/>
                    <a:pt x="8916" y="0"/>
                    <a:pt x="19915" y="0"/>
                  </a:cubicBezTo>
                  <a:close/>
                </a:path>
              </a:pathLst>
            </a:custGeom>
            <a:solidFill>
              <a:srgbClr val="B4B9F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9"/>
            <p:cNvSpPr txBox="1"/>
            <p:nvPr/>
          </p:nvSpPr>
          <p:spPr>
            <a:xfrm>
              <a:off x="0" y="-38100"/>
              <a:ext cx="2047714" cy="30358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6" name="Google Shape;286;p19"/>
          <p:cNvGrpSpPr/>
          <p:nvPr/>
        </p:nvGrpSpPr>
        <p:grpSpPr>
          <a:xfrm>
            <a:off x="9484385" y="6817164"/>
            <a:ext cx="7774915" cy="1152660"/>
            <a:chOff x="0" y="-38100"/>
            <a:chExt cx="2047714" cy="303581"/>
          </a:xfrm>
        </p:grpSpPr>
        <p:sp>
          <p:nvSpPr>
            <p:cNvPr id="287" name="Google Shape;287;p19"/>
            <p:cNvSpPr/>
            <p:nvPr/>
          </p:nvSpPr>
          <p:spPr>
            <a:xfrm>
              <a:off x="0" y="0"/>
              <a:ext cx="2047714" cy="265481"/>
            </a:xfrm>
            <a:custGeom>
              <a:rect b="b" l="l" r="r" t="t"/>
              <a:pathLst>
                <a:path extrusionOk="0" h="265481" w="2047714">
                  <a:moveTo>
                    <a:pt x="19915" y="0"/>
                  </a:moveTo>
                  <a:lnTo>
                    <a:pt x="2027799" y="0"/>
                  </a:lnTo>
                  <a:cubicBezTo>
                    <a:pt x="2033081" y="0"/>
                    <a:pt x="2038146" y="2098"/>
                    <a:pt x="2041881" y="5833"/>
                  </a:cubicBezTo>
                  <a:cubicBezTo>
                    <a:pt x="2045616" y="9568"/>
                    <a:pt x="2047714" y="14633"/>
                    <a:pt x="2047714" y="19915"/>
                  </a:cubicBezTo>
                  <a:lnTo>
                    <a:pt x="2047714" y="245566"/>
                  </a:lnTo>
                  <a:cubicBezTo>
                    <a:pt x="2047714" y="256565"/>
                    <a:pt x="2038798" y="265481"/>
                    <a:pt x="2027799" y="265481"/>
                  </a:cubicBezTo>
                  <a:lnTo>
                    <a:pt x="19915" y="265481"/>
                  </a:lnTo>
                  <a:cubicBezTo>
                    <a:pt x="8916" y="265481"/>
                    <a:pt x="0" y="256565"/>
                    <a:pt x="0" y="245566"/>
                  </a:cubicBezTo>
                  <a:lnTo>
                    <a:pt x="0" y="19915"/>
                  </a:lnTo>
                  <a:cubicBezTo>
                    <a:pt x="0" y="8916"/>
                    <a:pt x="8916" y="0"/>
                    <a:pt x="19915" y="0"/>
                  </a:cubicBezTo>
                  <a:close/>
                </a:path>
              </a:pathLst>
            </a:custGeom>
            <a:solidFill>
              <a:srgbClr val="B4B9F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9"/>
            <p:cNvSpPr txBox="1"/>
            <p:nvPr/>
          </p:nvSpPr>
          <p:spPr>
            <a:xfrm>
              <a:off x="0" y="-38100"/>
              <a:ext cx="2047714" cy="30358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9" name="Google Shape;289;p19"/>
          <p:cNvSpPr txBox="1"/>
          <p:nvPr/>
        </p:nvSpPr>
        <p:spPr>
          <a:xfrm>
            <a:off x="1947607" y="5754847"/>
            <a:ext cx="6158929" cy="50990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231B44"/>
                </a:solidFill>
                <a:latin typeface="Poppins"/>
                <a:ea typeface="Poppins"/>
                <a:cs typeface="Poppins"/>
                <a:sym typeface="Poppins"/>
              </a:rPr>
              <a:t>Form of Cyberbullying 1</a:t>
            </a:r>
            <a:endParaRPr/>
          </a:p>
        </p:txBody>
      </p:sp>
      <p:sp>
        <p:nvSpPr>
          <p:cNvPr id="290" name="Google Shape;290;p19"/>
          <p:cNvSpPr txBox="1"/>
          <p:nvPr/>
        </p:nvSpPr>
        <p:spPr>
          <a:xfrm>
            <a:off x="1947607" y="7168009"/>
            <a:ext cx="6158929" cy="50990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231B44"/>
                </a:solidFill>
                <a:latin typeface="Poppins"/>
                <a:ea typeface="Poppins"/>
                <a:cs typeface="Poppins"/>
                <a:sym typeface="Poppins"/>
              </a:rPr>
              <a:t>Form of Cyberbullying 2</a:t>
            </a:r>
            <a:endParaRPr/>
          </a:p>
        </p:txBody>
      </p:sp>
      <p:sp>
        <p:nvSpPr>
          <p:cNvPr id="291" name="Google Shape;291;p19"/>
          <p:cNvSpPr txBox="1"/>
          <p:nvPr/>
        </p:nvSpPr>
        <p:spPr>
          <a:xfrm>
            <a:off x="1947607" y="8598474"/>
            <a:ext cx="6158929" cy="50990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231B44"/>
                </a:solidFill>
                <a:latin typeface="Poppins"/>
                <a:ea typeface="Poppins"/>
                <a:cs typeface="Poppins"/>
                <a:sym typeface="Poppins"/>
              </a:rPr>
              <a:t>Form of Cyberbullying 3</a:t>
            </a:r>
            <a:endParaRPr/>
          </a:p>
        </p:txBody>
      </p:sp>
      <p:sp>
        <p:nvSpPr>
          <p:cNvPr id="292" name="Google Shape;292;p19"/>
          <p:cNvSpPr txBox="1"/>
          <p:nvPr/>
        </p:nvSpPr>
        <p:spPr>
          <a:xfrm>
            <a:off x="10292378" y="5746196"/>
            <a:ext cx="6158929" cy="50990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231B44"/>
                </a:solidFill>
                <a:latin typeface="Poppins"/>
                <a:ea typeface="Poppins"/>
                <a:cs typeface="Poppins"/>
                <a:sym typeface="Poppins"/>
              </a:rPr>
              <a:t>Form of Cyberbullying 4</a:t>
            </a:r>
            <a:endParaRPr/>
          </a:p>
        </p:txBody>
      </p:sp>
      <p:sp>
        <p:nvSpPr>
          <p:cNvPr id="293" name="Google Shape;293;p19"/>
          <p:cNvSpPr txBox="1"/>
          <p:nvPr/>
        </p:nvSpPr>
        <p:spPr>
          <a:xfrm>
            <a:off x="10292378" y="7159358"/>
            <a:ext cx="6158929" cy="50990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231B44"/>
                </a:solidFill>
                <a:latin typeface="Poppins"/>
                <a:ea typeface="Poppins"/>
                <a:cs typeface="Poppins"/>
                <a:sym typeface="Poppins"/>
              </a:rPr>
              <a:t>Form of Cyberbullying 5</a:t>
            </a:r>
            <a:endParaRPr/>
          </a:p>
        </p:txBody>
      </p:sp>
      <p:sp>
        <p:nvSpPr>
          <p:cNvPr id="294" name="Google Shape;294;p19"/>
          <p:cNvSpPr txBox="1"/>
          <p:nvPr/>
        </p:nvSpPr>
        <p:spPr>
          <a:xfrm>
            <a:off x="10292378" y="8589823"/>
            <a:ext cx="6158929" cy="50990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231B44"/>
                </a:solidFill>
                <a:latin typeface="Poppins"/>
                <a:ea typeface="Poppins"/>
                <a:cs typeface="Poppins"/>
                <a:sym typeface="Poppins"/>
              </a:rPr>
              <a:t>Form of Cyberbullying 6</a:t>
            </a:r>
            <a:endParaRPr/>
          </a:p>
        </p:txBody>
      </p:sp>
      <p:grpSp>
        <p:nvGrpSpPr>
          <p:cNvPr id="295" name="Google Shape;295;p19"/>
          <p:cNvGrpSpPr/>
          <p:nvPr/>
        </p:nvGrpSpPr>
        <p:grpSpPr>
          <a:xfrm>
            <a:off x="-561314" y="385894"/>
            <a:ext cx="18849314" cy="623756"/>
            <a:chOff x="0" y="0"/>
            <a:chExt cx="25132418" cy="831675"/>
          </a:xfrm>
        </p:grpSpPr>
        <p:sp>
          <p:nvSpPr>
            <p:cNvPr id="296" name="Google Shape;296;p19"/>
            <p:cNvSpPr/>
            <p:nvPr/>
          </p:nvSpPr>
          <p:spPr>
            <a:xfrm>
              <a:off x="1382737" y="0"/>
              <a:ext cx="1770334" cy="357286"/>
            </a:xfrm>
            <a:custGeom>
              <a:rect b="b" l="l" r="r" t="t"/>
              <a:pathLst>
                <a:path extrusionOk="0" h="357286" w="1770334">
                  <a:moveTo>
                    <a:pt x="0" y="0"/>
                  </a:moveTo>
                  <a:lnTo>
                    <a:pt x="1770334" y="0"/>
                  </a:lnTo>
                  <a:lnTo>
                    <a:pt x="1770334" y="357286"/>
                  </a:lnTo>
                  <a:lnTo>
                    <a:pt x="0" y="357286"/>
                  </a:lnTo>
                  <a:lnTo>
                    <a:pt x="0" y="0"/>
                  </a:lnTo>
                  <a:close/>
                </a:path>
              </a:pathLst>
            </a:custGeom>
            <a:blipFill rotWithShape="1">
              <a:blip r:embed="rId3">
                <a:alphaModFix/>
              </a:blip>
              <a:stretch>
                <a:fillRect b="0" l="0" r="0" t="0"/>
              </a:stretch>
            </a:blipFill>
            <a:ln>
              <a:noFill/>
            </a:ln>
          </p:spPr>
        </p:sp>
        <p:cxnSp>
          <p:nvCxnSpPr>
            <p:cNvPr id="297" name="Google Shape;297;p19"/>
            <p:cNvCxnSpPr/>
            <p:nvPr/>
          </p:nvCxnSpPr>
          <p:spPr>
            <a:xfrm>
              <a:off x="0" y="831675"/>
              <a:ext cx="25132418" cy="0"/>
            </a:xfrm>
            <a:prstGeom prst="straightConnector1">
              <a:avLst/>
            </a:prstGeom>
            <a:noFill/>
            <a:ln cap="flat" cmpd="sng" w="76200">
              <a:solidFill>
                <a:srgbClr val="A08AF1"/>
              </a:solidFill>
              <a:prstDash val="solid"/>
              <a:round/>
              <a:headEnd len="sm" w="sm" type="none"/>
              <a:tailEnd len="sm" w="sm" type="none"/>
            </a:ln>
          </p:spPr>
        </p:cxn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