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287000" cx="18288000"/>
  <p:notesSz cx="6858000" cy="9144000"/>
  <p:embeddedFontLst>
    <p:embeddedFont>
      <p:font typeface="Lato"/>
      <p:bold r:id="rId29"/>
      <p:boldItalic r:id="rId30"/>
    </p:embeddedFont>
    <p:embeddedFont>
      <p:font typeface="Lato Black"/>
      <p:bold r:id="rId31"/>
      <p:boldItalic r:id="rId32"/>
    </p:embeddedFont>
    <p:embeddedFont>
      <p:font typeface="Quicksand"/>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0593FA-DB27-4A0B-B948-C0340C0269DF}">
  <a:tblStyle styleId="{CA0593FA-DB27-4A0B-B948-C0340C0269D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Black-bold.fntdata"/><Relationship Id="rId30" Type="http://schemas.openxmlformats.org/officeDocument/2006/relationships/font" Target="fonts/Lato-boldItalic.fntdata"/><Relationship Id="rId11" Type="http://schemas.openxmlformats.org/officeDocument/2006/relationships/slide" Target="slides/slide5.xml"/><Relationship Id="rId33" Type="http://schemas.openxmlformats.org/officeDocument/2006/relationships/font" Target="fonts/Quicksand-bold.fntdata"/><Relationship Id="rId10" Type="http://schemas.openxmlformats.org/officeDocument/2006/relationships/slide" Target="slides/slide4.xml"/><Relationship Id="rId32" Type="http://schemas.openxmlformats.org/officeDocument/2006/relationships/font" Target="fonts/LatoBlack-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1"/>
          <p:cNvSpPr/>
          <p:nvPr>
            <p:ph idx="2" type="pic"/>
          </p:nvPr>
        </p:nvSpPr>
        <p:spPr>
          <a:xfrm>
            <a:off x="1792288" y="612775"/>
            <a:ext cx="5486400" cy="4114800"/>
          </a:xfrm>
          <a:prstGeom prst="rect">
            <a:avLst/>
          </a:prstGeom>
          <a:noFill/>
          <a:ln>
            <a:noFill/>
          </a:ln>
        </p:spPr>
      </p:sp>
      <p:sp>
        <p:nvSpPr>
          <p:cNvPr id="65" name="Google Shape;65;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6" name="Google Shape;66;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 name="Google Shape;7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gradFill>
          <a:gsLst>
            <a:gs pos="0">
              <a:srgbClr val="FACDD7"/>
            </a:gs>
            <a:gs pos="100000">
              <a:srgbClr val="FF7474"/>
            </a:gs>
          </a:gsLst>
          <a:lin ang="2698631" scaled="0"/>
        </a:gradFill>
      </p:bgPr>
    </p:bg>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9" name="Google Shape;19;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1" name="Google Shape;3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8" name="Google Shape;38;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4" name="Google Shape;44;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5" name="Google Shape;45;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 name="Google Shape;46;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 name="Google Shape;47;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8" name="Google Shape;58;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9" name="Google Shape;5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D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19.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33.jpg"/><Relationship Id="rId5" Type="http://schemas.openxmlformats.org/officeDocument/2006/relationships/image" Target="../media/image35.jpg"/><Relationship Id="rId6"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2.png"/><Relationship Id="rId5" Type="http://schemas.openxmlformats.org/officeDocument/2006/relationships/image" Target="../media/image34.png"/><Relationship Id="rId6" Type="http://schemas.openxmlformats.org/officeDocument/2006/relationships/image" Target="../media/image31.png"/><Relationship Id="rId7" Type="http://schemas.openxmlformats.org/officeDocument/2006/relationships/image" Target="../media/image49.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34.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0"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1.png"/><Relationship Id="rId5" Type="http://schemas.openxmlformats.org/officeDocument/2006/relationships/image" Target="../media/image19.png"/><Relationship Id="rId6" Type="http://schemas.openxmlformats.org/officeDocument/2006/relationships/image" Target="../media/image34.png"/><Relationship Id="rId7" Type="http://schemas.openxmlformats.org/officeDocument/2006/relationships/image" Target="../media/image3.png"/><Relationship Id="rId8"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42.png"/><Relationship Id="rId5" Type="http://schemas.openxmlformats.org/officeDocument/2006/relationships/image" Target="../media/image13.png"/><Relationship Id="rId6" Type="http://schemas.openxmlformats.org/officeDocument/2006/relationships/image" Target="../media/image9.png"/><Relationship Id="rId7"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jp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6.jpg"/><Relationship Id="rId7"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0.jpg"/><Relationship Id="rId4" Type="http://schemas.openxmlformats.org/officeDocument/2006/relationships/image" Target="../media/image42.png"/><Relationship Id="rId5" Type="http://schemas.openxmlformats.org/officeDocument/2006/relationships/image" Target="../media/image9.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1.png"/><Relationship Id="rId4" Type="http://schemas.openxmlformats.org/officeDocument/2006/relationships/image" Target="../media/image9.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31.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13.png"/><Relationship Id="rId8" Type="http://schemas.openxmlformats.org/officeDocument/2006/relationships/image" Target="../media/image2.png"/></Relationships>
</file>

<file path=ppt/slides/_rels/slide21.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1.png"/><Relationship Id="rId13" Type="http://schemas.openxmlformats.org/officeDocument/2006/relationships/image" Target="../media/image9.png"/><Relationship Id="rId12"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5.png"/><Relationship Id="rId15" Type="http://schemas.openxmlformats.org/officeDocument/2006/relationships/image" Target="../media/image7.png"/><Relationship Id="rId14" Type="http://schemas.openxmlformats.org/officeDocument/2006/relationships/image" Target="../media/image2.png"/><Relationship Id="rId17" Type="http://schemas.openxmlformats.org/officeDocument/2006/relationships/image" Target="../media/image5.png"/><Relationship Id="rId16"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51.png"/><Relationship Id="rId18" Type="http://schemas.openxmlformats.org/officeDocument/2006/relationships/image" Target="../media/image32.png"/><Relationship Id="rId7" Type="http://schemas.openxmlformats.org/officeDocument/2006/relationships/image" Target="../media/image19.png"/><Relationship Id="rId8"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42.png"/><Relationship Id="rId5"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13.png"/><Relationship Id="rId7"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5.png"/><Relationship Id="rId6" Type="http://schemas.openxmlformats.org/officeDocument/2006/relationships/image" Target="../media/image29.png"/><Relationship Id="rId7" Type="http://schemas.openxmlformats.org/officeDocument/2006/relationships/image" Target="../media/image24.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34.png"/><Relationship Id="rId5" Type="http://schemas.openxmlformats.org/officeDocument/2006/relationships/image" Target="../media/image31.png"/><Relationship Id="rId6" Type="http://schemas.openxmlformats.org/officeDocument/2006/relationships/image" Target="../media/image16.png"/><Relationship Id="rId7" Type="http://schemas.openxmlformats.org/officeDocument/2006/relationships/image" Target="../media/image2.png"/><Relationship Id="rId8"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ACDD7"/>
            </a:gs>
            <a:gs pos="100000">
              <a:srgbClr val="FF7474"/>
            </a:gs>
          </a:gsLst>
          <a:lin ang="2700000" scaled="0"/>
        </a:gradFill>
      </p:bgPr>
    </p:bg>
    <p:spTree>
      <p:nvGrpSpPr>
        <p:cNvPr id="84" name="Shape 84"/>
        <p:cNvGrpSpPr/>
        <p:nvPr/>
      </p:nvGrpSpPr>
      <p:grpSpPr>
        <a:xfrm>
          <a:off x="0" y="0"/>
          <a:ext cx="0" cy="0"/>
          <a:chOff x="0" y="0"/>
          <a:chExt cx="0" cy="0"/>
        </a:xfrm>
      </p:grpSpPr>
      <p:sp>
        <p:nvSpPr>
          <p:cNvPr id="85" name="Google Shape;85;p14"/>
          <p:cNvSpPr/>
          <p:nvPr/>
        </p:nvSpPr>
        <p:spPr>
          <a:xfrm rot="-301297">
            <a:off x="612583" y="2265384"/>
            <a:ext cx="8745324" cy="6180029"/>
          </a:xfrm>
          <a:custGeom>
            <a:rect b="b" l="l" r="r" t="t"/>
            <a:pathLst>
              <a:path extrusionOk="0" h="6180029" w="8745324">
                <a:moveTo>
                  <a:pt x="0" y="0"/>
                </a:moveTo>
                <a:lnTo>
                  <a:pt x="8745324" y="0"/>
                </a:lnTo>
                <a:lnTo>
                  <a:pt x="8745324" y="6180029"/>
                </a:lnTo>
                <a:lnTo>
                  <a:pt x="0" y="6180029"/>
                </a:lnTo>
                <a:lnTo>
                  <a:pt x="0" y="0"/>
                </a:lnTo>
                <a:close/>
              </a:path>
            </a:pathLst>
          </a:custGeom>
          <a:blipFill rotWithShape="1">
            <a:blip r:embed="rId3">
              <a:alphaModFix/>
            </a:blip>
            <a:stretch>
              <a:fillRect b="0" l="0" r="0" t="0"/>
            </a:stretch>
          </a:blipFill>
          <a:ln>
            <a:noFill/>
          </a:ln>
        </p:spPr>
      </p:sp>
      <p:sp>
        <p:nvSpPr>
          <p:cNvPr id="86" name="Google Shape;86;p14"/>
          <p:cNvSpPr/>
          <p:nvPr/>
        </p:nvSpPr>
        <p:spPr>
          <a:xfrm>
            <a:off x="5091114" y="-72348"/>
            <a:ext cx="3903148" cy="3693354"/>
          </a:xfrm>
          <a:custGeom>
            <a:rect b="b" l="l" r="r" t="t"/>
            <a:pathLst>
              <a:path extrusionOk="0" h="3693354" w="3903148">
                <a:moveTo>
                  <a:pt x="0" y="0"/>
                </a:moveTo>
                <a:lnTo>
                  <a:pt x="3903148" y="0"/>
                </a:lnTo>
                <a:lnTo>
                  <a:pt x="3903148" y="3693354"/>
                </a:lnTo>
                <a:lnTo>
                  <a:pt x="0" y="3693354"/>
                </a:lnTo>
                <a:lnTo>
                  <a:pt x="0" y="0"/>
                </a:lnTo>
                <a:close/>
              </a:path>
            </a:pathLst>
          </a:custGeom>
          <a:blipFill rotWithShape="1">
            <a:blip r:embed="rId4">
              <a:alphaModFix/>
            </a:blip>
            <a:stretch>
              <a:fillRect b="0" l="0" r="0" t="0"/>
            </a:stretch>
          </a:blipFill>
          <a:ln>
            <a:noFill/>
          </a:ln>
        </p:spPr>
      </p:sp>
      <p:sp>
        <p:nvSpPr>
          <p:cNvPr id="87" name="Google Shape;87;p14"/>
          <p:cNvSpPr/>
          <p:nvPr/>
        </p:nvSpPr>
        <p:spPr>
          <a:xfrm>
            <a:off x="697641" y="6969829"/>
            <a:ext cx="3182832" cy="2774777"/>
          </a:xfrm>
          <a:custGeom>
            <a:rect b="b" l="l" r="r" t="t"/>
            <a:pathLst>
              <a:path extrusionOk="0" h="2774777" w="3182832">
                <a:moveTo>
                  <a:pt x="0" y="0"/>
                </a:moveTo>
                <a:lnTo>
                  <a:pt x="3182832" y="0"/>
                </a:lnTo>
                <a:lnTo>
                  <a:pt x="3182832" y="2774777"/>
                </a:lnTo>
                <a:lnTo>
                  <a:pt x="0" y="2774777"/>
                </a:lnTo>
                <a:lnTo>
                  <a:pt x="0" y="0"/>
                </a:lnTo>
                <a:close/>
              </a:path>
            </a:pathLst>
          </a:custGeom>
          <a:blipFill rotWithShape="1">
            <a:blip r:embed="rId5">
              <a:alphaModFix/>
            </a:blip>
            <a:stretch>
              <a:fillRect b="0" l="0" r="0" t="0"/>
            </a:stretch>
          </a:blipFill>
          <a:ln>
            <a:noFill/>
          </a:ln>
        </p:spPr>
      </p:sp>
      <p:sp>
        <p:nvSpPr>
          <p:cNvPr id="88" name="Google Shape;88;p14"/>
          <p:cNvSpPr/>
          <p:nvPr/>
        </p:nvSpPr>
        <p:spPr>
          <a:xfrm rot="313157">
            <a:off x="270761" y="-321168"/>
            <a:ext cx="4321315" cy="2340712"/>
          </a:xfrm>
          <a:custGeom>
            <a:rect b="b" l="l" r="r" t="t"/>
            <a:pathLst>
              <a:path extrusionOk="0" h="2340712" w="4321315">
                <a:moveTo>
                  <a:pt x="0" y="0"/>
                </a:moveTo>
                <a:lnTo>
                  <a:pt x="4321314" y="0"/>
                </a:lnTo>
                <a:lnTo>
                  <a:pt x="4321314" y="2340712"/>
                </a:lnTo>
                <a:lnTo>
                  <a:pt x="0" y="2340712"/>
                </a:lnTo>
                <a:lnTo>
                  <a:pt x="0" y="0"/>
                </a:lnTo>
                <a:close/>
              </a:path>
            </a:pathLst>
          </a:custGeom>
          <a:blipFill rotWithShape="1">
            <a:blip r:embed="rId6">
              <a:alphaModFix/>
            </a:blip>
            <a:stretch>
              <a:fillRect b="0" l="0" r="0" t="0"/>
            </a:stretch>
          </a:blipFill>
          <a:ln>
            <a:noFill/>
          </a:ln>
        </p:spPr>
      </p:sp>
      <p:sp>
        <p:nvSpPr>
          <p:cNvPr id="89" name="Google Shape;89;p14"/>
          <p:cNvSpPr/>
          <p:nvPr/>
        </p:nvSpPr>
        <p:spPr>
          <a:xfrm rot="1389291">
            <a:off x="8732522" y="-175682"/>
            <a:ext cx="3900115" cy="4535018"/>
          </a:xfrm>
          <a:custGeom>
            <a:rect b="b" l="l" r="r" t="t"/>
            <a:pathLst>
              <a:path extrusionOk="0" h="4535018" w="3900115">
                <a:moveTo>
                  <a:pt x="0" y="0"/>
                </a:moveTo>
                <a:lnTo>
                  <a:pt x="3900115" y="0"/>
                </a:lnTo>
                <a:lnTo>
                  <a:pt x="3900115" y="4535018"/>
                </a:lnTo>
                <a:lnTo>
                  <a:pt x="0" y="4535018"/>
                </a:lnTo>
                <a:lnTo>
                  <a:pt x="0" y="0"/>
                </a:lnTo>
                <a:close/>
              </a:path>
            </a:pathLst>
          </a:custGeom>
          <a:blipFill rotWithShape="1">
            <a:blip r:embed="rId7">
              <a:alphaModFix/>
            </a:blip>
            <a:stretch>
              <a:fillRect b="0" l="0" r="0" t="0"/>
            </a:stretch>
          </a:blipFill>
          <a:ln>
            <a:noFill/>
          </a:ln>
        </p:spPr>
      </p:sp>
      <p:sp>
        <p:nvSpPr>
          <p:cNvPr id="90" name="Google Shape;90;p14"/>
          <p:cNvSpPr/>
          <p:nvPr/>
        </p:nvSpPr>
        <p:spPr>
          <a:xfrm rot="705603">
            <a:off x="13236866" y="-404958"/>
            <a:ext cx="4596799" cy="4931747"/>
          </a:xfrm>
          <a:custGeom>
            <a:rect b="b" l="l" r="r" t="t"/>
            <a:pathLst>
              <a:path extrusionOk="0" h="4931747" w="4596799">
                <a:moveTo>
                  <a:pt x="0" y="0"/>
                </a:moveTo>
                <a:lnTo>
                  <a:pt x="4596799" y="0"/>
                </a:lnTo>
                <a:lnTo>
                  <a:pt x="4596799" y="4931747"/>
                </a:lnTo>
                <a:lnTo>
                  <a:pt x="0" y="4931747"/>
                </a:lnTo>
                <a:lnTo>
                  <a:pt x="0" y="0"/>
                </a:lnTo>
                <a:close/>
              </a:path>
            </a:pathLst>
          </a:custGeom>
          <a:blipFill rotWithShape="1">
            <a:blip r:embed="rId8">
              <a:alphaModFix/>
            </a:blip>
            <a:stretch>
              <a:fillRect b="0" l="0" r="0" t="0"/>
            </a:stretch>
          </a:blipFill>
          <a:ln>
            <a:noFill/>
          </a:ln>
        </p:spPr>
      </p:sp>
      <p:sp>
        <p:nvSpPr>
          <p:cNvPr id="91" name="Google Shape;91;p14"/>
          <p:cNvSpPr/>
          <p:nvPr/>
        </p:nvSpPr>
        <p:spPr>
          <a:xfrm flipH="1" rot="1431143">
            <a:off x="12348315" y="1343602"/>
            <a:ext cx="1833849" cy="1735279"/>
          </a:xfrm>
          <a:custGeom>
            <a:rect b="b" l="l" r="r" t="t"/>
            <a:pathLst>
              <a:path extrusionOk="0" h="1735279" w="1833849">
                <a:moveTo>
                  <a:pt x="1833849" y="0"/>
                </a:moveTo>
                <a:lnTo>
                  <a:pt x="0" y="0"/>
                </a:lnTo>
                <a:lnTo>
                  <a:pt x="0" y="1735279"/>
                </a:lnTo>
                <a:lnTo>
                  <a:pt x="1833849" y="1735279"/>
                </a:lnTo>
                <a:lnTo>
                  <a:pt x="1833849" y="0"/>
                </a:lnTo>
                <a:close/>
              </a:path>
            </a:pathLst>
          </a:custGeom>
          <a:blipFill rotWithShape="1">
            <a:blip r:embed="rId4">
              <a:alphaModFix/>
            </a:blip>
            <a:stretch>
              <a:fillRect b="0" l="0" r="0" t="0"/>
            </a:stretch>
          </a:blipFill>
          <a:ln>
            <a:noFill/>
          </a:ln>
        </p:spPr>
      </p:sp>
      <p:sp>
        <p:nvSpPr>
          <p:cNvPr id="92" name="Google Shape;92;p14"/>
          <p:cNvSpPr/>
          <p:nvPr/>
        </p:nvSpPr>
        <p:spPr>
          <a:xfrm rot="1012059">
            <a:off x="-162503" y="1627536"/>
            <a:ext cx="2005091" cy="1748028"/>
          </a:xfrm>
          <a:custGeom>
            <a:rect b="b" l="l" r="r" t="t"/>
            <a:pathLst>
              <a:path extrusionOk="0" h="1748028" w="2005091">
                <a:moveTo>
                  <a:pt x="0" y="0"/>
                </a:moveTo>
                <a:lnTo>
                  <a:pt x="2005091" y="0"/>
                </a:lnTo>
                <a:lnTo>
                  <a:pt x="2005091" y="1748028"/>
                </a:lnTo>
                <a:lnTo>
                  <a:pt x="0" y="1748028"/>
                </a:lnTo>
                <a:lnTo>
                  <a:pt x="0" y="0"/>
                </a:lnTo>
                <a:close/>
              </a:path>
            </a:pathLst>
          </a:custGeom>
          <a:blipFill rotWithShape="1">
            <a:blip r:embed="rId5">
              <a:alphaModFix/>
            </a:blip>
            <a:stretch>
              <a:fillRect b="0" l="0" r="0" t="0"/>
            </a:stretch>
          </a:blipFill>
          <a:ln>
            <a:noFill/>
          </a:ln>
        </p:spPr>
      </p:sp>
      <p:sp>
        <p:nvSpPr>
          <p:cNvPr id="93" name="Google Shape;93;p14"/>
          <p:cNvSpPr/>
          <p:nvPr/>
        </p:nvSpPr>
        <p:spPr>
          <a:xfrm rot="-589623">
            <a:off x="5197329" y="8375004"/>
            <a:ext cx="4226766" cy="2219052"/>
          </a:xfrm>
          <a:custGeom>
            <a:rect b="b" l="l" r="r" t="t"/>
            <a:pathLst>
              <a:path extrusionOk="0" h="2219052" w="4226766">
                <a:moveTo>
                  <a:pt x="0" y="0"/>
                </a:moveTo>
                <a:lnTo>
                  <a:pt x="4226765" y="0"/>
                </a:lnTo>
                <a:lnTo>
                  <a:pt x="4226765" y="2219052"/>
                </a:lnTo>
                <a:lnTo>
                  <a:pt x="0" y="2219052"/>
                </a:lnTo>
                <a:lnTo>
                  <a:pt x="0" y="0"/>
                </a:lnTo>
                <a:close/>
              </a:path>
            </a:pathLst>
          </a:custGeom>
          <a:blipFill rotWithShape="1">
            <a:blip r:embed="rId9">
              <a:alphaModFix/>
            </a:blip>
            <a:stretch>
              <a:fillRect b="0" l="0" r="0" t="0"/>
            </a:stretch>
          </a:blipFill>
          <a:ln>
            <a:noFill/>
          </a:ln>
        </p:spPr>
      </p:sp>
      <p:sp>
        <p:nvSpPr>
          <p:cNvPr id="94" name="Google Shape;94;p14"/>
          <p:cNvSpPr/>
          <p:nvPr/>
        </p:nvSpPr>
        <p:spPr>
          <a:xfrm rot="1431143">
            <a:off x="5204320" y="8168898"/>
            <a:ext cx="1833849" cy="1735279"/>
          </a:xfrm>
          <a:custGeom>
            <a:rect b="b" l="l" r="r" t="t"/>
            <a:pathLst>
              <a:path extrusionOk="0" h="1735279" w="1833849">
                <a:moveTo>
                  <a:pt x="0" y="0"/>
                </a:moveTo>
                <a:lnTo>
                  <a:pt x="1833848" y="0"/>
                </a:lnTo>
                <a:lnTo>
                  <a:pt x="1833848" y="1735279"/>
                </a:lnTo>
                <a:lnTo>
                  <a:pt x="0" y="1735279"/>
                </a:lnTo>
                <a:lnTo>
                  <a:pt x="0" y="0"/>
                </a:lnTo>
                <a:close/>
              </a:path>
            </a:pathLst>
          </a:custGeom>
          <a:blipFill rotWithShape="1">
            <a:blip r:embed="rId4">
              <a:alphaModFix/>
            </a:blip>
            <a:stretch>
              <a:fillRect b="0" l="0" r="0" t="0"/>
            </a:stretch>
          </a:blipFill>
          <a:ln>
            <a:noFill/>
          </a:ln>
        </p:spPr>
      </p:sp>
      <p:sp>
        <p:nvSpPr>
          <p:cNvPr id="95" name="Google Shape;95;p14"/>
          <p:cNvSpPr/>
          <p:nvPr/>
        </p:nvSpPr>
        <p:spPr>
          <a:xfrm flipH="1" rot="-1121477">
            <a:off x="16765617" y="322175"/>
            <a:ext cx="2005091" cy="1748028"/>
          </a:xfrm>
          <a:custGeom>
            <a:rect b="b" l="l" r="r" t="t"/>
            <a:pathLst>
              <a:path extrusionOk="0" h="1748028" w="2005091">
                <a:moveTo>
                  <a:pt x="2005091" y="0"/>
                </a:moveTo>
                <a:lnTo>
                  <a:pt x="0" y="0"/>
                </a:lnTo>
                <a:lnTo>
                  <a:pt x="0" y="1748028"/>
                </a:lnTo>
                <a:lnTo>
                  <a:pt x="2005091" y="1748028"/>
                </a:lnTo>
                <a:lnTo>
                  <a:pt x="2005091" y="0"/>
                </a:lnTo>
                <a:close/>
              </a:path>
            </a:pathLst>
          </a:custGeom>
          <a:blipFill rotWithShape="1">
            <a:blip r:embed="rId5">
              <a:alphaModFix/>
            </a:blip>
            <a:stretch>
              <a:fillRect b="0" l="0" r="0" t="0"/>
            </a:stretch>
          </a:blipFill>
          <a:ln>
            <a:noFill/>
          </a:ln>
        </p:spPr>
      </p:sp>
      <p:sp>
        <p:nvSpPr>
          <p:cNvPr id="96" name="Google Shape;96;p14"/>
          <p:cNvSpPr txBox="1"/>
          <p:nvPr/>
        </p:nvSpPr>
        <p:spPr>
          <a:xfrm>
            <a:off x="9137260" y="6669724"/>
            <a:ext cx="8631000" cy="1354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8799" u="none" cap="none" strike="noStrike">
                <a:solidFill>
                  <a:srgbClr val="FFFFFF"/>
                </a:solidFill>
                <a:latin typeface="Quicksand"/>
                <a:ea typeface="Quicksand"/>
                <a:cs typeface="Quicksand"/>
                <a:sym typeface="Quicksand"/>
              </a:rPr>
              <a:t>FEBRUARY 2024</a:t>
            </a:r>
            <a:endParaRPr/>
          </a:p>
        </p:txBody>
      </p:sp>
      <p:grpSp>
        <p:nvGrpSpPr>
          <p:cNvPr id="97" name="Google Shape;97;p14"/>
          <p:cNvGrpSpPr/>
          <p:nvPr/>
        </p:nvGrpSpPr>
        <p:grpSpPr>
          <a:xfrm>
            <a:off x="10117265" y="4993123"/>
            <a:ext cx="6670805" cy="1389788"/>
            <a:chOff x="0" y="-38100"/>
            <a:chExt cx="1690136" cy="352121"/>
          </a:xfrm>
        </p:grpSpPr>
        <p:sp>
          <p:nvSpPr>
            <p:cNvPr id="98" name="Google Shape;98;p14"/>
            <p:cNvSpPr/>
            <p:nvPr/>
          </p:nvSpPr>
          <p:spPr>
            <a:xfrm>
              <a:off x="0" y="0"/>
              <a:ext cx="1690136" cy="314021"/>
            </a:xfrm>
            <a:custGeom>
              <a:rect b="b" l="l" r="r" t="t"/>
              <a:pathLst>
                <a:path extrusionOk="0" h="314021" w="1690136">
                  <a:moveTo>
                    <a:pt x="59189" y="0"/>
                  </a:moveTo>
                  <a:lnTo>
                    <a:pt x="1630947" y="0"/>
                  </a:lnTo>
                  <a:cubicBezTo>
                    <a:pt x="1646644" y="0"/>
                    <a:pt x="1661700" y="6236"/>
                    <a:pt x="1672800" y="17336"/>
                  </a:cubicBezTo>
                  <a:cubicBezTo>
                    <a:pt x="1683900" y="28436"/>
                    <a:pt x="1690136" y="43491"/>
                    <a:pt x="1690136" y="59189"/>
                  </a:cubicBezTo>
                  <a:lnTo>
                    <a:pt x="1690136" y="254832"/>
                  </a:lnTo>
                  <a:cubicBezTo>
                    <a:pt x="1690136" y="270530"/>
                    <a:pt x="1683900" y="285585"/>
                    <a:pt x="1672800" y="296685"/>
                  </a:cubicBezTo>
                  <a:cubicBezTo>
                    <a:pt x="1661700" y="307785"/>
                    <a:pt x="1646644" y="314021"/>
                    <a:pt x="1630947" y="314021"/>
                  </a:cubicBezTo>
                  <a:lnTo>
                    <a:pt x="59189" y="314021"/>
                  </a:lnTo>
                  <a:cubicBezTo>
                    <a:pt x="43491" y="314021"/>
                    <a:pt x="28436" y="307785"/>
                    <a:pt x="17336" y="296685"/>
                  </a:cubicBezTo>
                  <a:cubicBezTo>
                    <a:pt x="6236" y="285585"/>
                    <a:pt x="0" y="270530"/>
                    <a:pt x="0" y="254832"/>
                  </a:cubicBezTo>
                  <a:lnTo>
                    <a:pt x="0" y="59189"/>
                  </a:lnTo>
                  <a:cubicBezTo>
                    <a:pt x="0" y="43491"/>
                    <a:pt x="6236" y="28436"/>
                    <a:pt x="17336" y="17336"/>
                  </a:cubicBezTo>
                  <a:cubicBezTo>
                    <a:pt x="28436" y="6236"/>
                    <a:pt x="43491" y="0"/>
                    <a:pt x="59189" y="0"/>
                  </a:cubicBezTo>
                  <a:close/>
                </a:path>
              </a:pathLst>
            </a:custGeom>
            <a:solidFill>
              <a:srgbClr val="FFFFFF"/>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txBox="1"/>
            <p:nvPr/>
          </p:nvSpPr>
          <p:spPr>
            <a:xfrm>
              <a:off x="0" y="-38100"/>
              <a:ext cx="1690136" cy="35212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14"/>
          <p:cNvSpPr txBox="1"/>
          <p:nvPr/>
        </p:nvSpPr>
        <p:spPr>
          <a:xfrm>
            <a:off x="10765490" y="5397376"/>
            <a:ext cx="5374500" cy="7680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US" sz="4989" u="none" cap="none" strike="noStrike">
                <a:solidFill>
                  <a:srgbClr val="5B211C"/>
                </a:solidFill>
                <a:latin typeface="Lato"/>
                <a:ea typeface="Lato"/>
                <a:cs typeface="Lato"/>
                <a:sym typeface="Lato"/>
              </a:rPr>
              <a:t>DAILY CALENDAR</a:t>
            </a:r>
            <a:endParaRPr/>
          </a:p>
        </p:txBody>
      </p:sp>
      <p:sp>
        <p:nvSpPr>
          <p:cNvPr id="101" name="Google Shape;101;p14"/>
          <p:cNvSpPr txBox="1"/>
          <p:nvPr/>
        </p:nvSpPr>
        <p:spPr>
          <a:xfrm>
            <a:off x="10584224" y="8323700"/>
            <a:ext cx="57369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5B211C"/>
                </a:solidFill>
                <a:latin typeface="Lato"/>
                <a:ea typeface="Lato"/>
                <a:cs typeface="Lato"/>
                <a:sym typeface="Lato"/>
              </a:rPr>
              <a:t>Multi-purpose Presentation</a:t>
            </a:r>
            <a:endParaRPr/>
          </a:p>
        </p:txBody>
      </p:sp>
      <p:sp>
        <p:nvSpPr>
          <p:cNvPr id="102" name="Google Shape;102;p14"/>
          <p:cNvSpPr/>
          <p:nvPr/>
        </p:nvSpPr>
        <p:spPr>
          <a:xfrm rot="372605">
            <a:off x="16981401" y="8610516"/>
            <a:ext cx="2005091" cy="1748028"/>
          </a:xfrm>
          <a:custGeom>
            <a:rect b="b" l="l" r="r" t="t"/>
            <a:pathLst>
              <a:path extrusionOk="0" h="1748028" w="2005091">
                <a:moveTo>
                  <a:pt x="0" y="0"/>
                </a:moveTo>
                <a:lnTo>
                  <a:pt x="2005091" y="0"/>
                </a:lnTo>
                <a:lnTo>
                  <a:pt x="2005091" y="1748028"/>
                </a:lnTo>
                <a:lnTo>
                  <a:pt x="0" y="174802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447" name="Shape 447"/>
        <p:cNvGrpSpPr/>
        <p:nvPr/>
      </p:nvGrpSpPr>
      <p:grpSpPr>
        <a:xfrm>
          <a:off x="0" y="0"/>
          <a:ext cx="0" cy="0"/>
          <a:chOff x="0" y="0"/>
          <a:chExt cx="0" cy="0"/>
        </a:xfrm>
      </p:grpSpPr>
      <p:sp>
        <p:nvSpPr>
          <p:cNvPr id="448" name="Google Shape;448;p23"/>
          <p:cNvSpPr/>
          <p:nvPr/>
        </p:nvSpPr>
        <p:spPr>
          <a:xfrm rot="-639546">
            <a:off x="653258" y="96356"/>
            <a:ext cx="4813317" cy="3888759"/>
          </a:xfrm>
          <a:custGeom>
            <a:rect b="b" l="l" r="r" t="t"/>
            <a:pathLst>
              <a:path extrusionOk="0" h="3888759" w="4813317">
                <a:moveTo>
                  <a:pt x="0" y="0"/>
                </a:moveTo>
                <a:lnTo>
                  <a:pt x="4813317" y="0"/>
                </a:lnTo>
                <a:lnTo>
                  <a:pt x="4813317" y="3888758"/>
                </a:lnTo>
                <a:lnTo>
                  <a:pt x="0" y="3888758"/>
                </a:lnTo>
                <a:lnTo>
                  <a:pt x="0" y="0"/>
                </a:lnTo>
                <a:close/>
              </a:path>
            </a:pathLst>
          </a:custGeom>
          <a:blipFill rotWithShape="1">
            <a:blip r:embed="rId3">
              <a:alphaModFix/>
            </a:blip>
            <a:stretch>
              <a:fillRect b="0" l="0" r="0" t="0"/>
            </a:stretch>
          </a:blipFill>
          <a:ln>
            <a:noFill/>
          </a:ln>
        </p:spPr>
      </p:sp>
      <p:sp>
        <p:nvSpPr>
          <p:cNvPr id="449" name="Google Shape;449;p23"/>
          <p:cNvSpPr/>
          <p:nvPr/>
        </p:nvSpPr>
        <p:spPr>
          <a:xfrm flipH="1" rot="408851">
            <a:off x="7719856" y="-634297"/>
            <a:ext cx="4079559" cy="4376818"/>
          </a:xfrm>
          <a:custGeom>
            <a:rect b="b" l="l" r="r" t="t"/>
            <a:pathLst>
              <a:path extrusionOk="0" h="4376818" w="4079559">
                <a:moveTo>
                  <a:pt x="4079559" y="0"/>
                </a:moveTo>
                <a:lnTo>
                  <a:pt x="0" y="0"/>
                </a:lnTo>
                <a:lnTo>
                  <a:pt x="0" y="4376818"/>
                </a:lnTo>
                <a:lnTo>
                  <a:pt x="4079559" y="4376818"/>
                </a:lnTo>
                <a:lnTo>
                  <a:pt x="4079559" y="0"/>
                </a:lnTo>
                <a:close/>
              </a:path>
            </a:pathLst>
          </a:custGeom>
          <a:blipFill rotWithShape="1">
            <a:blip r:embed="rId4">
              <a:alphaModFix/>
            </a:blip>
            <a:stretch>
              <a:fillRect b="0" l="0" r="0" t="0"/>
            </a:stretch>
          </a:blipFill>
          <a:ln>
            <a:noFill/>
          </a:ln>
        </p:spPr>
      </p:sp>
      <p:sp>
        <p:nvSpPr>
          <p:cNvPr id="450" name="Google Shape;450;p23"/>
          <p:cNvSpPr/>
          <p:nvPr/>
        </p:nvSpPr>
        <p:spPr>
          <a:xfrm rot="-542253">
            <a:off x="12823624" y="770330"/>
            <a:ext cx="4851823" cy="2628071"/>
          </a:xfrm>
          <a:custGeom>
            <a:rect b="b" l="l" r="r" t="t"/>
            <a:pathLst>
              <a:path extrusionOk="0" h="2628071" w="4851823">
                <a:moveTo>
                  <a:pt x="0" y="0"/>
                </a:moveTo>
                <a:lnTo>
                  <a:pt x="4851823" y="0"/>
                </a:lnTo>
                <a:lnTo>
                  <a:pt x="4851823" y="2628071"/>
                </a:lnTo>
                <a:lnTo>
                  <a:pt x="0" y="2628071"/>
                </a:lnTo>
                <a:lnTo>
                  <a:pt x="0" y="0"/>
                </a:lnTo>
                <a:close/>
              </a:path>
            </a:pathLst>
          </a:custGeom>
          <a:blipFill rotWithShape="1">
            <a:blip r:embed="rId5">
              <a:alphaModFix/>
            </a:blip>
            <a:stretch>
              <a:fillRect b="0" l="0" r="0" t="0"/>
            </a:stretch>
          </a:blipFill>
          <a:ln>
            <a:noFill/>
          </a:ln>
        </p:spPr>
      </p:sp>
      <p:sp>
        <p:nvSpPr>
          <p:cNvPr id="451" name="Google Shape;451;p23"/>
          <p:cNvSpPr/>
          <p:nvPr/>
        </p:nvSpPr>
        <p:spPr>
          <a:xfrm>
            <a:off x="5324144" y="441852"/>
            <a:ext cx="2368401" cy="1802388"/>
          </a:xfrm>
          <a:custGeom>
            <a:rect b="b" l="l" r="r" t="t"/>
            <a:pathLst>
              <a:path extrusionOk="0" h="1802388" w="2368401">
                <a:moveTo>
                  <a:pt x="0" y="0"/>
                </a:moveTo>
                <a:lnTo>
                  <a:pt x="2368401" y="0"/>
                </a:lnTo>
                <a:lnTo>
                  <a:pt x="2368401" y="1802388"/>
                </a:lnTo>
                <a:lnTo>
                  <a:pt x="0" y="1802388"/>
                </a:lnTo>
                <a:lnTo>
                  <a:pt x="0" y="0"/>
                </a:lnTo>
                <a:close/>
              </a:path>
            </a:pathLst>
          </a:custGeom>
          <a:blipFill rotWithShape="1">
            <a:blip r:embed="rId6">
              <a:alphaModFix/>
            </a:blip>
            <a:stretch>
              <a:fillRect b="0" l="0" r="0" t="0"/>
            </a:stretch>
          </a:blipFill>
          <a:ln>
            <a:noFill/>
          </a:ln>
        </p:spPr>
      </p:sp>
      <p:sp>
        <p:nvSpPr>
          <p:cNvPr id="452" name="Google Shape;452;p23"/>
          <p:cNvSpPr/>
          <p:nvPr/>
        </p:nvSpPr>
        <p:spPr>
          <a:xfrm flipH="1">
            <a:off x="11654508" y="1285183"/>
            <a:ext cx="1985644" cy="1511104"/>
          </a:xfrm>
          <a:custGeom>
            <a:rect b="b" l="l" r="r" t="t"/>
            <a:pathLst>
              <a:path extrusionOk="0" h="1511104" w="1985644">
                <a:moveTo>
                  <a:pt x="1985643" y="0"/>
                </a:moveTo>
                <a:lnTo>
                  <a:pt x="0" y="0"/>
                </a:lnTo>
                <a:lnTo>
                  <a:pt x="0" y="1511104"/>
                </a:lnTo>
                <a:lnTo>
                  <a:pt x="1985643" y="1511104"/>
                </a:lnTo>
                <a:lnTo>
                  <a:pt x="1985643" y="0"/>
                </a:lnTo>
                <a:close/>
              </a:path>
            </a:pathLst>
          </a:custGeom>
          <a:blipFill rotWithShape="1">
            <a:blip r:embed="rId6">
              <a:alphaModFix/>
            </a:blip>
            <a:stretch>
              <a:fillRect b="0" l="0" r="0" t="0"/>
            </a:stretch>
          </a:blipFill>
          <a:ln>
            <a:noFill/>
          </a:ln>
        </p:spPr>
      </p:sp>
      <p:sp>
        <p:nvSpPr>
          <p:cNvPr id="453" name="Google Shape;453;p23"/>
          <p:cNvSpPr/>
          <p:nvPr/>
        </p:nvSpPr>
        <p:spPr>
          <a:xfrm>
            <a:off x="84626" y="-104086"/>
            <a:ext cx="1888149" cy="1786661"/>
          </a:xfrm>
          <a:custGeom>
            <a:rect b="b" l="l" r="r" t="t"/>
            <a:pathLst>
              <a:path extrusionOk="0" h="1786661" w="1888149">
                <a:moveTo>
                  <a:pt x="0" y="0"/>
                </a:moveTo>
                <a:lnTo>
                  <a:pt x="1888148" y="0"/>
                </a:lnTo>
                <a:lnTo>
                  <a:pt x="1888148" y="1786661"/>
                </a:lnTo>
                <a:lnTo>
                  <a:pt x="0" y="1786661"/>
                </a:lnTo>
                <a:lnTo>
                  <a:pt x="0" y="0"/>
                </a:lnTo>
                <a:close/>
              </a:path>
            </a:pathLst>
          </a:custGeom>
          <a:blipFill rotWithShape="1">
            <a:blip r:embed="rId7">
              <a:alphaModFix/>
            </a:blip>
            <a:stretch>
              <a:fillRect b="0" l="0" r="0" t="0"/>
            </a:stretch>
          </a:blipFill>
          <a:ln>
            <a:noFill/>
          </a:ln>
        </p:spPr>
      </p:sp>
      <p:sp>
        <p:nvSpPr>
          <p:cNvPr id="454" name="Google Shape;454;p23"/>
          <p:cNvSpPr/>
          <p:nvPr/>
        </p:nvSpPr>
        <p:spPr>
          <a:xfrm flipH="1">
            <a:off x="16315226" y="-232548"/>
            <a:ext cx="1888149" cy="1786661"/>
          </a:xfrm>
          <a:custGeom>
            <a:rect b="b" l="l" r="r" t="t"/>
            <a:pathLst>
              <a:path extrusionOk="0" h="1786661" w="1888149">
                <a:moveTo>
                  <a:pt x="1888148" y="0"/>
                </a:moveTo>
                <a:lnTo>
                  <a:pt x="0" y="0"/>
                </a:lnTo>
                <a:lnTo>
                  <a:pt x="0" y="1786660"/>
                </a:lnTo>
                <a:lnTo>
                  <a:pt x="1888148" y="1786660"/>
                </a:lnTo>
                <a:lnTo>
                  <a:pt x="1888148" y="0"/>
                </a:lnTo>
                <a:close/>
              </a:path>
            </a:pathLst>
          </a:custGeom>
          <a:blipFill rotWithShape="1">
            <a:blip r:embed="rId7">
              <a:alphaModFix/>
            </a:blip>
            <a:stretch>
              <a:fillRect b="0" l="0" r="0" t="0"/>
            </a:stretch>
          </a:blipFill>
          <a:ln>
            <a:noFill/>
          </a:ln>
        </p:spPr>
      </p:sp>
      <p:sp>
        <p:nvSpPr>
          <p:cNvPr id="455" name="Google Shape;455;p23"/>
          <p:cNvSpPr txBox="1"/>
          <p:nvPr/>
        </p:nvSpPr>
        <p:spPr>
          <a:xfrm>
            <a:off x="3936303" y="4039235"/>
            <a:ext cx="10415394" cy="110426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ENTER NOTES HERE</a:t>
            </a:r>
            <a:endParaRPr/>
          </a:p>
        </p:txBody>
      </p:sp>
      <p:grpSp>
        <p:nvGrpSpPr>
          <p:cNvPr id="456" name="Google Shape;456;p23"/>
          <p:cNvGrpSpPr/>
          <p:nvPr/>
        </p:nvGrpSpPr>
        <p:grpSpPr>
          <a:xfrm>
            <a:off x="1028700" y="5506646"/>
            <a:ext cx="4942233" cy="3751654"/>
            <a:chOff x="0" y="-38100"/>
            <a:chExt cx="1301658" cy="988090"/>
          </a:xfrm>
        </p:grpSpPr>
        <p:sp>
          <p:nvSpPr>
            <p:cNvPr id="457" name="Google Shape;457;p23"/>
            <p:cNvSpPr/>
            <p:nvPr/>
          </p:nvSpPr>
          <p:spPr>
            <a:xfrm>
              <a:off x="0" y="0"/>
              <a:ext cx="1301658" cy="949990"/>
            </a:xfrm>
            <a:custGeom>
              <a:rect b="b" l="l" r="r" t="t"/>
              <a:pathLst>
                <a:path extrusionOk="0" h="949990" w="1301658">
                  <a:moveTo>
                    <a:pt x="79891" y="0"/>
                  </a:moveTo>
                  <a:lnTo>
                    <a:pt x="1221768" y="0"/>
                  </a:lnTo>
                  <a:cubicBezTo>
                    <a:pt x="1265890" y="0"/>
                    <a:pt x="1301658" y="35768"/>
                    <a:pt x="1301658" y="79891"/>
                  </a:cubicBezTo>
                  <a:lnTo>
                    <a:pt x="1301658" y="870099"/>
                  </a:lnTo>
                  <a:cubicBezTo>
                    <a:pt x="1301658" y="914222"/>
                    <a:pt x="1265890" y="949990"/>
                    <a:pt x="1221768" y="949990"/>
                  </a:cubicBezTo>
                  <a:lnTo>
                    <a:pt x="79891" y="949990"/>
                  </a:lnTo>
                  <a:cubicBezTo>
                    <a:pt x="35768" y="949990"/>
                    <a:pt x="0" y="914222"/>
                    <a:pt x="0" y="870099"/>
                  </a:cubicBezTo>
                  <a:lnTo>
                    <a:pt x="0" y="79891"/>
                  </a:lnTo>
                  <a:cubicBezTo>
                    <a:pt x="0" y="35768"/>
                    <a:pt x="35768" y="0"/>
                    <a:pt x="79891"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3"/>
            <p:cNvSpPr txBox="1"/>
            <p:nvPr/>
          </p:nvSpPr>
          <p:spPr>
            <a:xfrm>
              <a:off x="0" y="-38100"/>
              <a:ext cx="1301658" cy="98809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9" name="Google Shape;459;p23"/>
          <p:cNvSpPr txBox="1"/>
          <p:nvPr/>
        </p:nvSpPr>
        <p:spPr>
          <a:xfrm>
            <a:off x="1898832" y="6275026"/>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Note 01</a:t>
            </a:r>
            <a:endParaRPr/>
          </a:p>
        </p:txBody>
      </p:sp>
      <p:sp>
        <p:nvSpPr>
          <p:cNvPr id="460" name="Google Shape;460;p23"/>
          <p:cNvSpPr txBox="1"/>
          <p:nvPr/>
        </p:nvSpPr>
        <p:spPr>
          <a:xfrm>
            <a:off x="1869501" y="6964072"/>
            <a:ext cx="33192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 eiusmod tempor incididunt ut labore et dolore magna aliqua.</a:t>
            </a:r>
            <a:endParaRPr/>
          </a:p>
        </p:txBody>
      </p:sp>
      <p:grpSp>
        <p:nvGrpSpPr>
          <p:cNvPr id="461" name="Google Shape;461;p23"/>
          <p:cNvGrpSpPr/>
          <p:nvPr/>
        </p:nvGrpSpPr>
        <p:grpSpPr>
          <a:xfrm>
            <a:off x="6672883" y="5506646"/>
            <a:ext cx="4942233" cy="3751654"/>
            <a:chOff x="0" y="-38100"/>
            <a:chExt cx="1301658" cy="988090"/>
          </a:xfrm>
        </p:grpSpPr>
        <p:sp>
          <p:nvSpPr>
            <p:cNvPr id="462" name="Google Shape;462;p23"/>
            <p:cNvSpPr/>
            <p:nvPr/>
          </p:nvSpPr>
          <p:spPr>
            <a:xfrm>
              <a:off x="0" y="0"/>
              <a:ext cx="1301658" cy="949990"/>
            </a:xfrm>
            <a:custGeom>
              <a:rect b="b" l="l" r="r" t="t"/>
              <a:pathLst>
                <a:path extrusionOk="0" h="949990" w="1301658">
                  <a:moveTo>
                    <a:pt x="79891" y="0"/>
                  </a:moveTo>
                  <a:lnTo>
                    <a:pt x="1221768" y="0"/>
                  </a:lnTo>
                  <a:cubicBezTo>
                    <a:pt x="1265890" y="0"/>
                    <a:pt x="1301658" y="35768"/>
                    <a:pt x="1301658" y="79891"/>
                  </a:cubicBezTo>
                  <a:lnTo>
                    <a:pt x="1301658" y="870099"/>
                  </a:lnTo>
                  <a:cubicBezTo>
                    <a:pt x="1301658" y="914222"/>
                    <a:pt x="1265890" y="949990"/>
                    <a:pt x="1221768" y="949990"/>
                  </a:cubicBezTo>
                  <a:lnTo>
                    <a:pt x="79891" y="949990"/>
                  </a:lnTo>
                  <a:cubicBezTo>
                    <a:pt x="35768" y="949990"/>
                    <a:pt x="0" y="914222"/>
                    <a:pt x="0" y="870099"/>
                  </a:cubicBezTo>
                  <a:lnTo>
                    <a:pt x="0" y="79891"/>
                  </a:lnTo>
                  <a:cubicBezTo>
                    <a:pt x="0" y="35768"/>
                    <a:pt x="35768" y="0"/>
                    <a:pt x="79891"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3"/>
            <p:cNvSpPr txBox="1"/>
            <p:nvPr/>
          </p:nvSpPr>
          <p:spPr>
            <a:xfrm>
              <a:off x="0" y="-38100"/>
              <a:ext cx="1301658" cy="98809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4" name="Google Shape;464;p23"/>
          <p:cNvSpPr txBox="1"/>
          <p:nvPr/>
        </p:nvSpPr>
        <p:spPr>
          <a:xfrm>
            <a:off x="7543015" y="6275026"/>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Note 02</a:t>
            </a:r>
            <a:endParaRPr/>
          </a:p>
        </p:txBody>
      </p:sp>
      <p:sp>
        <p:nvSpPr>
          <p:cNvPr id="465" name="Google Shape;465;p23"/>
          <p:cNvSpPr txBox="1"/>
          <p:nvPr/>
        </p:nvSpPr>
        <p:spPr>
          <a:xfrm>
            <a:off x="7513685" y="6964072"/>
            <a:ext cx="33192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 eiusmod tempor incididunt ut labore et dolore magna aliqua.</a:t>
            </a:r>
            <a:endParaRPr/>
          </a:p>
        </p:txBody>
      </p:sp>
      <p:grpSp>
        <p:nvGrpSpPr>
          <p:cNvPr id="466" name="Google Shape;466;p23"/>
          <p:cNvGrpSpPr/>
          <p:nvPr/>
        </p:nvGrpSpPr>
        <p:grpSpPr>
          <a:xfrm>
            <a:off x="12319967" y="5408414"/>
            <a:ext cx="4942233" cy="3751654"/>
            <a:chOff x="0" y="-38100"/>
            <a:chExt cx="1301658" cy="988090"/>
          </a:xfrm>
        </p:grpSpPr>
        <p:sp>
          <p:nvSpPr>
            <p:cNvPr id="467" name="Google Shape;467;p23"/>
            <p:cNvSpPr/>
            <p:nvPr/>
          </p:nvSpPr>
          <p:spPr>
            <a:xfrm>
              <a:off x="0" y="0"/>
              <a:ext cx="1301658" cy="949990"/>
            </a:xfrm>
            <a:custGeom>
              <a:rect b="b" l="l" r="r" t="t"/>
              <a:pathLst>
                <a:path extrusionOk="0" h="949990" w="1301658">
                  <a:moveTo>
                    <a:pt x="79891" y="0"/>
                  </a:moveTo>
                  <a:lnTo>
                    <a:pt x="1221768" y="0"/>
                  </a:lnTo>
                  <a:cubicBezTo>
                    <a:pt x="1265890" y="0"/>
                    <a:pt x="1301658" y="35768"/>
                    <a:pt x="1301658" y="79891"/>
                  </a:cubicBezTo>
                  <a:lnTo>
                    <a:pt x="1301658" y="870099"/>
                  </a:lnTo>
                  <a:cubicBezTo>
                    <a:pt x="1301658" y="914222"/>
                    <a:pt x="1265890" y="949990"/>
                    <a:pt x="1221768" y="949990"/>
                  </a:cubicBezTo>
                  <a:lnTo>
                    <a:pt x="79891" y="949990"/>
                  </a:lnTo>
                  <a:cubicBezTo>
                    <a:pt x="35768" y="949990"/>
                    <a:pt x="0" y="914222"/>
                    <a:pt x="0" y="870099"/>
                  </a:cubicBezTo>
                  <a:lnTo>
                    <a:pt x="0" y="79891"/>
                  </a:lnTo>
                  <a:cubicBezTo>
                    <a:pt x="0" y="35768"/>
                    <a:pt x="35768" y="0"/>
                    <a:pt x="79891"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3"/>
            <p:cNvSpPr txBox="1"/>
            <p:nvPr/>
          </p:nvSpPr>
          <p:spPr>
            <a:xfrm>
              <a:off x="0" y="-38100"/>
              <a:ext cx="1301658" cy="98809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9" name="Google Shape;469;p23"/>
          <p:cNvSpPr txBox="1"/>
          <p:nvPr/>
        </p:nvSpPr>
        <p:spPr>
          <a:xfrm>
            <a:off x="13190098" y="6176794"/>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Note 03</a:t>
            </a:r>
            <a:endParaRPr/>
          </a:p>
        </p:txBody>
      </p:sp>
      <p:sp>
        <p:nvSpPr>
          <p:cNvPr id="470" name="Google Shape;470;p23"/>
          <p:cNvSpPr txBox="1"/>
          <p:nvPr/>
        </p:nvSpPr>
        <p:spPr>
          <a:xfrm>
            <a:off x="13160768" y="6865840"/>
            <a:ext cx="33192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 eiusmod tempor incididunt ut labore et dolore magna aliqua.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474" name="Shape 474"/>
        <p:cNvGrpSpPr/>
        <p:nvPr/>
      </p:nvGrpSpPr>
      <p:grpSpPr>
        <a:xfrm>
          <a:off x="0" y="0"/>
          <a:ext cx="0" cy="0"/>
          <a:chOff x="0" y="0"/>
          <a:chExt cx="0" cy="0"/>
        </a:xfrm>
      </p:grpSpPr>
      <p:pic>
        <p:nvPicPr>
          <p:cNvPr id="475" name="Google Shape;475;p24"/>
          <p:cNvPicPr preferRelativeResize="0"/>
          <p:nvPr/>
        </p:nvPicPr>
        <p:blipFill rotWithShape="1">
          <a:blip r:embed="rId3">
            <a:alphaModFix/>
          </a:blip>
          <a:srcRect b="0" l="10493" r="10492" t="0"/>
          <a:stretch/>
        </p:blipFill>
        <p:spPr>
          <a:xfrm>
            <a:off x="0" y="0"/>
            <a:ext cx="6096000" cy="5143500"/>
          </a:xfrm>
          <a:prstGeom prst="rect">
            <a:avLst/>
          </a:prstGeom>
          <a:noFill/>
          <a:ln>
            <a:noFill/>
          </a:ln>
        </p:spPr>
      </p:pic>
      <p:pic>
        <p:nvPicPr>
          <p:cNvPr id="476" name="Google Shape;476;p24"/>
          <p:cNvPicPr preferRelativeResize="0"/>
          <p:nvPr/>
        </p:nvPicPr>
        <p:blipFill rotWithShape="1">
          <a:blip r:embed="rId4">
            <a:alphaModFix/>
          </a:blip>
          <a:srcRect b="0" l="5554" r="5555" t="0"/>
          <a:stretch/>
        </p:blipFill>
        <p:spPr>
          <a:xfrm>
            <a:off x="6096000" y="5143500"/>
            <a:ext cx="6096000" cy="5143500"/>
          </a:xfrm>
          <a:prstGeom prst="rect">
            <a:avLst/>
          </a:prstGeom>
          <a:noFill/>
          <a:ln>
            <a:noFill/>
          </a:ln>
        </p:spPr>
      </p:pic>
      <p:pic>
        <p:nvPicPr>
          <p:cNvPr id="477" name="Google Shape;477;p24"/>
          <p:cNvPicPr preferRelativeResize="0"/>
          <p:nvPr/>
        </p:nvPicPr>
        <p:blipFill rotWithShape="1">
          <a:blip r:embed="rId5">
            <a:alphaModFix/>
          </a:blip>
          <a:srcRect b="21874" l="0" r="0" t="21875"/>
          <a:stretch/>
        </p:blipFill>
        <p:spPr>
          <a:xfrm>
            <a:off x="12192000" y="0"/>
            <a:ext cx="6096000" cy="5143500"/>
          </a:xfrm>
          <a:prstGeom prst="rect">
            <a:avLst/>
          </a:prstGeom>
          <a:noFill/>
          <a:ln>
            <a:noFill/>
          </a:ln>
        </p:spPr>
      </p:pic>
      <p:grpSp>
        <p:nvGrpSpPr>
          <p:cNvPr id="478" name="Google Shape;478;p24"/>
          <p:cNvGrpSpPr/>
          <p:nvPr/>
        </p:nvGrpSpPr>
        <p:grpSpPr>
          <a:xfrm>
            <a:off x="576883" y="5506646"/>
            <a:ext cx="4942233" cy="3751654"/>
            <a:chOff x="0" y="-38100"/>
            <a:chExt cx="1301658" cy="988090"/>
          </a:xfrm>
        </p:grpSpPr>
        <p:sp>
          <p:nvSpPr>
            <p:cNvPr id="479" name="Google Shape;479;p24"/>
            <p:cNvSpPr/>
            <p:nvPr/>
          </p:nvSpPr>
          <p:spPr>
            <a:xfrm>
              <a:off x="0" y="0"/>
              <a:ext cx="1301658" cy="949990"/>
            </a:xfrm>
            <a:custGeom>
              <a:rect b="b" l="l" r="r" t="t"/>
              <a:pathLst>
                <a:path extrusionOk="0" h="949990" w="1301658">
                  <a:moveTo>
                    <a:pt x="79891" y="0"/>
                  </a:moveTo>
                  <a:lnTo>
                    <a:pt x="1221768" y="0"/>
                  </a:lnTo>
                  <a:cubicBezTo>
                    <a:pt x="1265890" y="0"/>
                    <a:pt x="1301658" y="35768"/>
                    <a:pt x="1301658" y="79891"/>
                  </a:cubicBezTo>
                  <a:lnTo>
                    <a:pt x="1301658" y="870099"/>
                  </a:lnTo>
                  <a:cubicBezTo>
                    <a:pt x="1301658" y="914222"/>
                    <a:pt x="1265890" y="949990"/>
                    <a:pt x="1221768" y="949990"/>
                  </a:cubicBezTo>
                  <a:lnTo>
                    <a:pt x="79891" y="949990"/>
                  </a:lnTo>
                  <a:cubicBezTo>
                    <a:pt x="35768" y="949990"/>
                    <a:pt x="0" y="914222"/>
                    <a:pt x="0" y="870099"/>
                  </a:cubicBezTo>
                  <a:lnTo>
                    <a:pt x="0" y="79891"/>
                  </a:lnTo>
                  <a:cubicBezTo>
                    <a:pt x="0" y="35768"/>
                    <a:pt x="35768" y="0"/>
                    <a:pt x="79891"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4"/>
            <p:cNvSpPr txBox="1"/>
            <p:nvPr/>
          </p:nvSpPr>
          <p:spPr>
            <a:xfrm>
              <a:off x="0" y="-38100"/>
              <a:ext cx="1301658" cy="98809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1" name="Google Shape;481;p24"/>
          <p:cNvSpPr txBox="1"/>
          <p:nvPr/>
        </p:nvSpPr>
        <p:spPr>
          <a:xfrm>
            <a:off x="1447015" y="6275026"/>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Note 01</a:t>
            </a:r>
            <a:endParaRPr/>
          </a:p>
        </p:txBody>
      </p:sp>
      <p:sp>
        <p:nvSpPr>
          <p:cNvPr id="482" name="Google Shape;482;p24"/>
          <p:cNvSpPr txBox="1"/>
          <p:nvPr/>
        </p:nvSpPr>
        <p:spPr>
          <a:xfrm>
            <a:off x="1417685" y="6964072"/>
            <a:ext cx="33192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 eiusmod tempor incididunt ut labore et dolore magna aliqua.</a:t>
            </a:r>
            <a:endParaRPr/>
          </a:p>
        </p:txBody>
      </p:sp>
      <p:grpSp>
        <p:nvGrpSpPr>
          <p:cNvPr id="483" name="Google Shape;483;p24"/>
          <p:cNvGrpSpPr/>
          <p:nvPr/>
        </p:nvGrpSpPr>
        <p:grpSpPr>
          <a:xfrm>
            <a:off x="6672883" y="623592"/>
            <a:ext cx="4942233" cy="3751654"/>
            <a:chOff x="0" y="-38100"/>
            <a:chExt cx="1301658" cy="988090"/>
          </a:xfrm>
        </p:grpSpPr>
        <p:sp>
          <p:nvSpPr>
            <p:cNvPr id="484" name="Google Shape;484;p24"/>
            <p:cNvSpPr/>
            <p:nvPr/>
          </p:nvSpPr>
          <p:spPr>
            <a:xfrm>
              <a:off x="0" y="0"/>
              <a:ext cx="1301658" cy="949990"/>
            </a:xfrm>
            <a:custGeom>
              <a:rect b="b" l="l" r="r" t="t"/>
              <a:pathLst>
                <a:path extrusionOk="0" h="949990" w="1301658">
                  <a:moveTo>
                    <a:pt x="79891" y="0"/>
                  </a:moveTo>
                  <a:lnTo>
                    <a:pt x="1221768" y="0"/>
                  </a:lnTo>
                  <a:cubicBezTo>
                    <a:pt x="1265890" y="0"/>
                    <a:pt x="1301658" y="35768"/>
                    <a:pt x="1301658" y="79891"/>
                  </a:cubicBezTo>
                  <a:lnTo>
                    <a:pt x="1301658" y="870099"/>
                  </a:lnTo>
                  <a:cubicBezTo>
                    <a:pt x="1301658" y="914222"/>
                    <a:pt x="1265890" y="949990"/>
                    <a:pt x="1221768" y="949990"/>
                  </a:cubicBezTo>
                  <a:lnTo>
                    <a:pt x="79891" y="949990"/>
                  </a:lnTo>
                  <a:cubicBezTo>
                    <a:pt x="35768" y="949990"/>
                    <a:pt x="0" y="914222"/>
                    <a:pt x="0" y="870099"/>
                  </a:cubicBezTo>
                  <a:lnTo>
                    <a:pt x="0" y="79891"/>
                  </a:lnTo>
                  <a:cubicBezTo>
                    <a:pt x="0" y="35768"/>
                    <a:pt x="35768" y="0"/>
                    <a:pt x="79891"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4"/>
            <p:cNvSpPr txBox="1"/>
            <p:nvPr/>
          </p:nvSpPr>
          <p:spPr>
            <a:xfrm>
              <a:off x="0" y="-38100"/>
              <a:ext cx="1301658" cy="98809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6" name="Google Shape;486;p24"/>
          <p:cNvSpPr txBox="1"/>
          <p:nvPr/>
        </p:nvSpPr>
        <p:spPr>
          <a:xfrm>
            <a:off x="7543015" y="1391973"/>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Note 02</a:t>
            </a:r>
            <a:endParaRPr/>
          </a:p>
        </p:txBody>
      </p:sp>
      <p:sp>
        <p:nvSpPr>
          <p:cNvPr id="487" name="Google Shape;487;p24"/>
          <p:cNvSpPr txBox="1"/>
          <p:nvPr/>
        </p:nvSpPr>
        <p:spPr>
          <a:xfrm>
            <a:off x="7513685" y="2081018"/>
            <a:ext cx="33192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 eiusmod tempor incididunt ut labore et dolore magna aliqua.</a:t>
            </a:r>
            <a:endParaRPr/>
          </a:p>
        </p:txBody>
      </p:sp>
      <p:grpSp>
        <p:nvGrpSpPr>
          <p:cNvPr id="488" name="Google Shape;488;p24"/>
          <p:cNvGrpSpPr/>
          <p:nvPr/>
        </p:nvGrpSpPr>
        <p:grpSpPr>
          <a:xfrm>
            <a:off x="12773025" y="5506646"/>
            <a:ext cx="4942233" cy="3751654"/>
            <a:chOff x="0" y="-38100"/>
            <a:chExt cx="1301658" cy="988090"/>
          </a:xfrm>
        </p:grpSpPr>
        <p:sp>
          <p:nvSpPr>
            <p:cNvPr id="489" name="Google Shape;489;p24"/>
            <p:cNvSpPr/>
            <p:nvPr/>
          </p:nvSpPr>
          <p:spPr>
            <a:xfrm>
              <a:off x="0" y="0"/>
              <a:ext cx="1301658" cy="949990"/>
            </a:xfrm>
            <a:custGeom>
              <a:rect b="b" l="l" r="r" t="t"/>
              <a:pathLst>
                <a:path extrusionOk="0" h="949990" w="1301658">
                  <a:moveTo>
                    <a:pt x="79891" y="0"/>
                  </a:moveTo>
                  <a:lnTo>
                    <a:pt x="1221768" y="0"/>
                  </a:lnTo>
                  <a:cubicBezTo>
                    <a:pt x="1265890" y="0"/>
                    <a:pt x="1301658" y="35768"/>
                    <a:pt x="1301658" y="79891"/>
                  </a:cubicBezTo>
                  <a:lnTo>
                    <a:pt x="1301658" y="870099"/>
                  </a:lnTo>
                  <a:cubicBezTo>
                    <a:pt x="1301658" y="914222"/>
                    <a:pt x="1265890" y="949990"/>
                    <a:pt x="1221768" y="949990"/>
                  </a:cubicBezTo>
                  <a:lnTo>
                    <a:pt x="79891" y="949990"/>
                  </a:lnTo>
                  <a:cubicBezTo>
                    <a:pt x="35768" y="949990"/>
                    <a:pt x="0" y="914222"/>
                    <a:pt x="0" y="870099"/>
                  </a:cubicBezTo>
                  <a:lnTo>
                    <a:pt x="0" y="79891"/>
                  </a:lnTo>
                  <a:cubicBezTo>
                    <a:pt x="0" y="35768"/>
                    <a:pt x="35768" y="0"/>
                    <a:pt x="79891"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4"/>
            <p:cNvSpPr txBox="1"/>
            <p:nvPr/>
          </p:nvSpPr>
          <p:spPr>
            <a:xfrm>
              <a:off x="0" y="-38100"/>
              <a:ext cx="1301658" cy="98809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1" name="Google Shape;491;p24"/>
          <p:cNvSpPr txBox="1"/>
          <p:nvPr/>
        </p:nvSpPr>
        <p:spPr>
          <a:xfrm>
            <a:off x="13643157" y="6275026"/>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Note 03</a:t>
            </a:r>
            <a:endParaRPr/>
          </a:p>
        </p:txBody>
      </p:sp>
      <p:sp>
        <p:nvSpPr>
          <p:cNvPr id="492" name="Google Shape;492;p24"/>
          <p:cNvSpPr txBox="1"/>
          <p:nvPr/>
        </p:nvSpPr>
        <p:spPr>
          <a:xfrm>
            <a:off x="13613826" y="6964072"/>
            <a:ext cx="33192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 eiusmod tempor incididunt ut labore et dolore magna aliqua.</a:t>
            </a:r>
            <a:endParaRPr/>
          </a:p>
        </p:txBody>
      </p:sp>
      <p:sp>
        <p:nvSpPr>
          <p:cNvPr id="493" name="Google Shape;493;p24"/>
          <p:cNvSpPr/>
          <p:nvPr/>
        </p:nvSpPr>
        <p:spPr>
          <a:xfrm>
            <a:off x="4491796" y="5469441"/>
            <a:ext cx="1374780" cy="1300886"/>
          </a:xfrm>
          <a:custGeom>
            <a:rect b="b" l="l" r="r" t="t"/>
            <a:pathLst>
              <a:path extrusionOk="0" h="1300886" w="1374780">
                <a:moveTo>
                  <a:pt x="0" y="0"/>
                </a:moveTo>
                <a:lnTo>
                  <a:pt x="1374780" y="0"/>
                </a:lnTo>
                <a:lnTo>
                  <a:pt x="1374780" y="1300885"/>
                </a:lnTo>
                <a:lnTo>
                  <a:pt x="0" y="1300885"/>
                </a:lnTo>
                <a:lnTo>
                  <a:pt x="0" y="0"/>
                </a:lnTo>
                <a:close/>
              </a:path>
            </a:pathLst>
          </a:custGeom>
          <a:blipFill rotWithShape="1">
            <a:blip r:embed="rId6">
              <a:alphaModFix/>
            </a:blip>
            <a:stretch>
              <a:fillRect b="0" l="0" r="0" t="0"/>
            </a:stretch>
          </a:blipFill>
          <a:ln>
            <a:noFill/>
          </a:ln>
        </p:spPr>
      </p:sp>
      <p:sp>
        <p:nvSpPr>
          <p:cNvPr id="494" name="Google Shape;494;p24"/>
          <p:cNvSpPr/>
          <p:nvPr/>
        </p:nvSpPr>
        <p:spPr>
          <a:xfrm>
            <a:off x="10503777" y="586387"/>
            <a:ext cx="1374780" cy="1300886"/>
          </a:xfrm>
          <a:custGeom>
            <a:rect b="b" l="l" r="r" t="t"/>
            <a:pathLst>
              <a:path extrusionOk="0" h="1300886" w="1374780">
                <a:moveTo>
                  <a:pt x="0" y="0"/>
                </a:moveTo>
                <a:lnTo>
                  <a:pt x="1374780" y="0"/>
                </a:lnTo>
                <a:lnTo>
                  <a:pt x="1374780" y="1300886"/>
                </a:lnTo>
                <a:lnTo>
                  <a:pt x="0" y="1300886"/>
                </a:lnTo>
                <a:lnTo>
                  <a:pt x="0" y="0"/>
                </a:lnTo>
                <a:close/>
              </a:path>
            </a:pathLst>
          </a:custGeom>
          <a:blipFill rotWithShape="1">
            <a:blip r:embed="rId6">
              <a:alphaModFix/>
            </a:blip>
            <a:stretch>
              <a:fillRect b="0" l="0" r="0" t="0"/>
            </a:stretch>
          </a:blipFill>
          <a:ln>
            <a:noFill/>
          </a:ln>
        </p:spPr>
      </p:sp>
      <p:sp>
        <p:nvSpPr>
          <p:cNvPr id="495" name="Google Shape;495;p24"/>
          <p:cNvSpPr/>
          <p:nvPr/>
        </p:nvSpPr>
        <p:spPr>
          <a:xfrm>
            <a:off x="16571910" y="5469441"/>
            <a:ext cx="1374780" cy="1300886"/>
          </a:xfrm>
          <a:custGeom>
            <a:rect b="b" l="l" r="r" t="t"/>
            <a:pathLst>
              <a:path extrusionOk="0" h="1300886" w="1374780">
                <a:moveTo>
                  <a:pt x="0" y="0"/>
                </a:moveTo>
                <a:lnTo>
                  <a:pt x="1374780" y="0"/>
                </a:lnTo>
                <a:lnTo>
                  <a:pt x="1374780" y="1300885"/>
                </a:lnTo>
                <a:lnTo>
                  <a:pt x="0" y="130088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499" name="Shape 499"/>
        <p:cNvGrpSpPr/>
        <p:nvPr/>
      </p:nvGrpSpPr>
      <p:grpSpPr>
        <a:xfrm>
          <a:off x="0" y="0"/>
          <a:ext cx="0" cy="0"/>
          <a:chOff x="0" y="0"/>
          <a:chExt cx="0" cy="0"/>
        </a:xfrm>
      </p:grpSpPr>
      <p:sp>
        <p:nvSpPr>
          <p:cNvPr id="500" name="Google Shape;500;p25"/>
          <p:cNvSpPr txBox="1"/>
          <p:nvPr/>
        </p:nvSpPr>
        <p:spPr>
          <a:xfrm>
            <a:off x="7703547" y="1277034"/>
            <a:ext cx="10415394" cy="110426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ENTER NOTES HERE</a:t>
            </a:r>
            <a:endParaRPr/>
          </a:p>
        </p:txBody>
      </p:sp>
      <p:grpSp>
        <p:nvGrpSpPr>
          <p:cNvPr id="501" name="Google Shape;501;p25"/>
          <p:cNvGrpSpPr/>
          <p:nvPr/>
        </p:nvGrpSpPr>
        <p:grpSpPr>
          <a:xfrm>
            <a:off x="-2478769" y="-176330"/>
            <a:ext cx="10499075" cy="10499075"/>
            <a:chOff x="0" y="0"/>
            <a:chExt cx="13998767" cy="13998767"/>
          </a:xfrm>
        </p:grpSpPr>
        <p:sp>
          <p:nvSpPr>
            <p:cNvPr id="502" name="Google Shape;502;p25"/>
            <p:cNvSpPr/>
            <p:nvPr/>
          </p:nvSpPr>
          <p:spPr>
            <a:xfrm>
              <a:off x="0" y="0"/>
              <a:ext cx="13998767" cy="13998767"/>
            </a:xfrm>
            <a:custGeom>
              <a:rect b="b" l="l" r="r" t="t"/>
              <a:pathLst>
                <a:path extrusionOk="0" h="13998767" w="13998767">
                  <a:moveTo>
                    <a:pt x="0" y="0"/>
                  </a:moveTo>
                  <a:lnTo>
                    <a:pt x="13998767" y="0"/>
                  </a:lnTo>
                  <a:lnTo>
                    <a:pt x="13998767" y="13998767"/>
                  </a:lnTo>
                  <a:lnTo>
                    <a:pt x="0" y="13998767"/>
                  </a:lnTo>
                  <a:lnTo>
                    <a:pt x="0" y="0"/>
                  </a:lnTo>
                  <a:close/>
                </a:path>
              </a:pathLst>
            </a:custGeom>
            <a:blipFill rotWithShape="1">
              <a:blip r:embed="rId3">
                <a:alphaModFix/>
              </a:blip>
              <a:stretch>
                <a:fillRect b="0" l="0" r="0" t="0"/>
              </a:stretch>
            </a:blipFill>
            <a:ln>
              <a:noFill/>
            </a:ln>
          </p:spPr>
        </p:sp>
        <p:grpSp>
          <p:nvGrpSpPr>
            <p:cNvPr id="503" name="Google Shape;503;p25"/>
            <p:cNvGrpSpPr/>
            <p:nvPr/>
          </p:nvGrpSpPr>
          <p:grpSpPr>
            <a:xfrm>
              <a:off x="1243323" y="1452241"/>
              <a:ext cx="11512121" cy="11512121"/>
              <a:chOff x="0" y="0"/>
              <a:chExt cx="812800" cy="812800"/>
            </a:xfrm>
          </p:grpSpPr>
          <p:sp>
            <p:nvSpPr>
              <p:cNvPr id="504" name="Google Shape;50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06" name="Google Shape;506;p25"/>
          <p:cNvGrpSpPr/>
          <p:nvPr/>
        </p:nvGrpSpPr>
        <p:grpSpPr>
          <a:xfrm>
            <a:off x="8430669" y="4398527"/>
            <a:ext cx="2439904" cy="2439904"/>
            <a:chOff x="0" y="0"/>
            <a:chExt cx="3253205" cy="3253205"/>
          </a:xfrm>
        </p:grpSpPr>
        <p:sp>
          <p:nvSpPr>
            <p:cNvPr id="507" name="Google Shape;507;p25"/>
            <p:cNvSpPr/>
            <p:nvPr/>
          </p:nvSpPr>
          <p:spPr>
            <a:xfrm>
              <a:off x="0" y="0"/>
              <a:ext cx="3253205" cy="3253205"/>
            </a:xfrm>
            <a:custGeom>
              <a:rect b="b" l="l" r="r" t="t"/>
              <a:pathLst>
                <a:path extrusionOk="0" h="3253205" w="3253205">
                  <a:moveTo>
                    <a:pt x="0" y="0"/>
                  </a:moveTo>
                  <a:lnTo>
                    <a:pt x="3253205" y="0"/>
                  </a:lnTo>
                  <a:lnTo>
                    <a:pt x="3253205" y="3253205"/>
                  </a:lnTo>
                  <a:lnTo>
                    <a:pt x="0" y="3253205"/>
                  </a:lnTo>
                  <a:lnTo>
                    <a:pt x="0" y="0"/>
                  </a:lnTo>
                  <a:close/>
                </a:path>
              </a:pathLst>
            </a:custGeom>
            <a:blipFill rotWithShape="1">
              <a:blip r:embed="rId3">
                <a:alphaModFix/>
              </a:blip>
              <a:stretch>
                <a:fillRect b="0" l="0" r="0" t="0"/>
              </a:stretch>
            </a:blipFill>
            <a:ln>
              <a:noFill/>
            </a:ln>
          </p:spPr>
        </p:sp>
        <p:grpSp>
          <p:nvGrpSpPr>
            <p:cNvPr id="508" name="Google Shape;508;p25"/>
            <p:cNvGrpSpPr/>
            <p:nvPr/>
          </p:nvGrpSpPr>
          <p:grpSpPr>
            <a:xfrm>
              <a:off x="288939" y="337490"/>
              <a:ext cx="2675328" cy="2675328"/>
              <a:chOff x="0" y="0"/>
              <a:chExt cx="812800" cy="812800"/>
            </a:xfrm>
          </p:grpSpPr>
          <p:sp>
            <p:nvSpPr>
              <p:cNvPr id="509" name="Google Shape;50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11" name="Google Shape;511;p25"/>
          <p:cNvSpPr/>
          <p:nvPr/>
        </p:nvSpPr>
        <p:spPr>
          <a:xfrm>
            <a:off x="9049667" y="5103735"/>
            <a:ext cx="1201909" cy="1208454"/>
          </a:xfrm>
          <a:custGeom>
            <a:rect b="b" l="l" r="r" t="t"/>
            <a:pathLst>
              <a:path extrusionOk="0" h="1208454" w="1201909">
                <a:moveTo>
                  <a:pt x="0" y="0"/>
                </a:moveTo>
                <a:lnTo>
                  <a:pt x="1201909" y="0"/>
                </a:lnTo>
                <a:lnTo>
                  <a:pt x="1201909" y="1208455"/>
                </a:lnTo>
                <a:lnTo>
                  <a:pt x="0" y="1208455"/>
                </a:lnTo>
                <a:lnTo>
                  <a:pt x="0" y="0"/>
                </a:lnTo>
                <a:close/>
              </a:path>
            </a:pathLst>
          </a:custGeom>
          <a:blipFill rotWithShape="1">
            <a:blip r:embed="rId4">
              <a:alphaModFix/>
            </a:blip>
            <a:stretch>
              <a:fillRect b="0" l="0" r="0" t="0"/>
            </a:stretch>
          </a:blipFill>
          <a:ln>
            <a:noFill/>
          </a:ln>
        </p:spPr>
      </p:sp>
      <p:grpSp>
        <p:nvGrpSpPr>
          <p:cNvPr id="512" name="Google Shape;512;p25"/>
          <p:cNvGrpSpPr/>
          <p:nvPr/>
        </p:nvGrpSpPr>
        <p:grpSpPr>
          <a:xfrm>
            <a:off x="11691300" y="4398527"/>
            <a:ext cx="2439904" cy="2439904"/>
            <a:chOff x="0" y="0"/>
            <a:chExt cx="3253205" cy="3253205"/>
          </a:xfrm>
        </p:grpSpPr>
        <p:sp>
          <p:nvSpPr>
            <p:cNvPr id="513" name="Google Shape;513;p25"/>
            <p:cNvSpPr/>
            <p:nvPr/>
          </p:nvSpPr>
          <p:spPr>
            <a:xfrm>
              <a:off x="0" y="0"/>
              <a:ext cx="3253205" cy="3253205"/>
            </a:xfrm>
            <a:custGeom>
              <a:rect b="b" l="l" r="r" t="t"/>
              <a:pathLst>
                <a:path extrusionOk="0" h="3253205" w="3253205">
                  <a:moveTo>
                    <a:pt x="0" y="0"/>
                  </a:moveTo>
                  <a:lnTo>
                    <a:pt x="3253205" y="0"/>
                  </a:lnTo>
                  <a:lnTo>
                    <a:pt x="3253205" y="3253205"/>
                  </a:lnTo>
                  <a:lnTo>
                    <a:pt x="0" y="3253205"/>
                  </a:lnTo>
                  <a:lnTo>
                    <a:pt x="0" y="0"/>
                  </a:lnTo>
                  <a:close/>
                </a:path>
              </a:pathLst>
            </a:custGeom>
            <a:blipFill rotWithShape="1">
              <a:blip r:embed="rId3">
                <a:alphaModFix/>
              </a:blip>
              <a:stretch>
                <a:fillRect b="0" l="0" r="0" t="0"/>
              </a:stretch>
            </a:blipFill>
            <a:ln>
              <a:noFill/>
            </a:ln>
          </p:spPr>
        </p:sp>
        <p:grpSp>
          <p:nvGrpSpPr>
            <p:cNvPr id="514" name="Google Shape;514;p25"/>
            <p:cNvGrpSpPr/>
            <p:nvPr/>
          </p:nvGrpSpPr>
          <p:grpSpPr>
            <a:xfrm>
              <a:off x="288939" y="337490"/>
              <a:ext cx="2675328" cy="2675328"/>
              <a:chOff x="0" y="0"/>
              <a:chExt cx="812800" cy="812800"/>
            </a:xfrm>
          </p:grpSpPr>
          <p:sp>
            <p:nvSpPr>
              <p:cNvPr id="515" name="Google Shape;51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17" name="Google Shape;517;p25"/>
          <p:cNvGrpSpPr/>
          <p:nvPr/>
        </p:nvGrpSpPr>
        <p:grpSpPr>
          <a:xfrm>
            <a:off x="14951914" y="4398527"/>
            <a:ext cx="2439904" cy="2439904"/>
            <a:chOff x="0" y="0"/>
            <a:chExt cx="3253205" cy="3253205"/>
          </a:xfrm>
        </p:grpSpPr>
        <p:sp>
          <p:nvSpPr>
            <p:cNvPr id="518" name="Google Shape;518;p25"/>
            <p:cNvSpPr/>
            <p:nvPr/>
          </p:nvSpPr>
          <p:spPr>
            <a:xfrm>
              <a:off x="0" y="0"/>
              <a:ext cx="3253205" cy="3253205"/>
            </a:xfrm>
            <a:custGeom>
              <a:rect b="b" l="l" r="r" t="t"/>
              <a:pathLst>
                <a:path extrusionOk="0" h="3253205" w="3253205">
                  <a:moveTo>
                    <a:pt x="0" y="0"/>
                  </a:moveTo>
                  <a:lnTo>
                    <a:pt x="3253205" y="0"/>
                  </a:lnTo>
                  <a:lnTo>
                    <a:pt x="3253205" y="3253205"/>
                  </a:lnTo>
                  <a:lnTo>
                    <a:pt x="0" y="3253205"/>
                  </a:lnTo>
                  <a:lnTo>
                    <a:pt x="0" y="0"/>
                  </a:lnTo>
                  <a:close/>
                </a:path>
              </a:pathLst>
            </a:custGeom>
            <a:blipFill rotWithShape="1">
              <a:blip r:embed="rId3">
                <a:alphaModFix/>
              </a:blip>
              <a:stretch>
                <a:fillRect b="0" l="0" r="0" t="0"/>
              </a:stretch>
            </a:blipFill>
            <a:ln>
              <a:noFill/>
            </a:ln>
          </p:spPr>
        </p:sp>
        <p:grpSp>
          <p:nvGrpSpPr>
            <p:cNvPr id="519" name="Google Shape;519;p25"/>
            <p:cNvGrpSpPr/>
            <p:nvPr/>
          </p:nvGrpSpPr>
          <p:grpSpPr>
            <a:xfrm>
              <a:off x="288939" y="337490"/>
              <a:ext cx="2675328" cy="2675328"/>
              <a:chOff x="0" y="0"/>
              <a:chExt cx="812800" cy="812800"/>
            </a:xfrm>
          </p:grpSpPr>
          <p:sp>
            <p:nvSpPr>
              <p:cNvPr id="520" name="Google Shape;52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22" name="Google Shape;522;p25"/>
          <p:cNvSpPr/>
          <p:nvPr/>
        </p:nvSpPr>
        <p:spPr>
          <a:xfrm>
            <a:off x="12269505" y="5143500"/>
            <a:ext cx="1283477" cy="1128925"/>
          </a:xfrm>
          <a:custGeom>
            <a:rect b="b" l="l" r="r" t="t"/>
            <a:pathLst>
              <a:path extrusionOk="0" h="1128925" w="1283477">
                <a:moveTo>
                  <a:pt x="0" y="0"/>
                </a:moveTo>
                <a:lnTo>
                  <a:pt x="1283477" y="0"/>
                </a:lnTo>
                <a:lnTo>
                  <a:pt x="1283477" y="1128925"/>
                </a:lnTo>
                <a:lnTo>
                  <a:pt x="0" y="1128925"/>
                </a:lnTo>
                <a:lnTo>
                  <a:pt x="0" y="0"/>
                </a:lnTo>
                <a:close/>
              </a:path>
            </a:pathLst>
          </a:custGeom>
          <a:blipFill rotWithShape="1">
            <a:blip r:embed="rId5">
              <a:alphaModFix/>
            </a:blip>
            <a:stretch>
              <a:fillRect b="0" l="0" r="0" t="0"/>
            </a:stretch>
          </a:blipFill>
          <a:ln>
            <a:noFill/>
          </a:ln>
        </p:spPr>
      </p:sp>
      <p:sp>
        <p:nvSpPr>
          <p:cNvPr id="523" name="Google Shape;523;p25"/>
          <p:cNvSpPr/>
          <p:nvPr/>
        </p:nvSpPr>
        <p:spPr>
          <a:xfrm>
            <a:off x="15769653" y="4987969"/>
            <a:ext cx="804426" cy="1261020"/>
          </a:xfrm>
          <a:custGeom>
            <a:rect b="b" l="l" r="r" t="t"/>
            <a:pathLst>
              <a:path extrusionOk="0" h="1261020" w="804426">
                <a:moveTo>
                  <a:pt x="0" y="0"/>
                </a:moveTo>
                <a:lnTo>
                  <a:pt x="804426" y="0"/>
                </a:lnTo>
                <a:lnTo>
                  <a:pt x="804426" y="1261020"/>
                </a:lnTo>
                <a:lnTo>
                  <a:pt x="0" y="1261020"/>
                </a:lnTo>
                <a:lnTo>
                  <a:pt x="0" y="0"/>
                </a:lnTo>
                <a:close/>
              </a:path>
            </a:pathLst>
          </a:custGeom>
          <a:blipFill rotWithShape="1">
            <a:blip r:embed="rId6">
              <a:alphaModFix/>
            </a:blip>
            <a:stretch>
              <a:fillRect b="0" l="0" r="0" t="0"/>
            </a:stretch>
          </a:blipFill>
          <a:ln>
            <a:noFill/>
          </a:ln>
        </p:spPr>
      </p:sp>
      <p:sp>
        <p:nvSpPr>
          <p:cNvPr id="524" name="Google Shape;524;p25"/>
          <p:cNvSpPr txBox="1"/>
          <p:nvPr/>
        </p:nvSpPr>
        <p:spPr>
          <a:xfrm>
            <a:off x="10027714" y="2605603"/>
            <a:ext cx="5767059"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 eiusmod tempor incididunt ut labore et dolore magna aliqua.</a:t>
            </a:r>
            <a:endParaRPr/>
          </a:p>
        </p:txBody>
      </p:sp>
      <p:sp>
        <p:nvSpPr>
          <p:cNvPr id="525" name="Google Shape;525;p25"/>
          <p:cNvSpPr txBox="1"/>
          <p:nvPr/>
        </p:nvSpPr>
        <p:spPr>
          <a:xfrm>
            <a:off x="8020306" y="7086081"/>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Point 01</a:t>
            </a:r>
            <a:endParaRPr/>
          </a:p>
        </p:txBody>
      </p:sp>
      <p:sp>
        <p:nvSpPr>
          <p:cNvPr id="526" name="Google Shape;526;p25"/>
          <p:cNvSpPr txBox="1"/>
          <p:nvPr/>
        </p:nvSpPr>
        <p:spPr>
          <a:xfrm>
            <a:off x="8210823" y="7809981"/>
            <a:ext cx="2879597"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a:t>
            </a:r>
            <a:endParaRPr/>
          </a:p>
        </p:txBody>
      </p:sp>
      <p:sp>
        <p:nvSpPr>
          <p:cNvPr id="527" name="Google Shape;527;p25"/>
          <p:cNvSpPr txBox="1"/>
          <p:nvPr/>
        </p:nvSpPr>
        <p:spPr>
          <a:xfrm>
            <a:off x="11280937" y="7086081"/>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Point 02</a:t>
            </a:r>
            <a:endParaRPr/>
          </a:p>
        </p:txBody>
      </p:sp>
      <p:sp>
        <p:nvSpPr>
          <p:cNvPr id="528" name="Google Shape;528;p25"/>
          <p:cNvSpPr txBox="1"/>
          <p:nvPr/>
        </p:nvSpPr>
        <p:spPr>
          <a:xfrm>
            <a:off x="11471453" y="7809981"/>
            <a:ext cx="2879597"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a:t>
            </a:r>
            <a:endParaRPr/>
          </a:p>
        </p:txBody>
      </p:sp>
      <p:sp>
        <p:nvSpPr>
          <p:cNvPr id="529" name="Google Shape;529;p25"/>
          <p:cNvSpPr txBox="1"/>
          <p:nvPr/>
        </p:nvSpPr>
        <p:spPr>
          <a:xfrm>
            <a:off x="14541551" y="7086081"/>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Point 03</a:t>
            </a:r>
            <a:endParaRPr/>
          </a:p>
        </p:txBody>
      </p:sp>
      <p:sp>
        <p:nvSpPr>
          <p:cNvPr id="530" name="Google Shape;530;p25"/>
          <p:cNvSpPr txBox="1"/>
          <p:nvPr/>
        </p:nvSpPr>
        <p:spPr>
          <a:xfrm>
            <a:off x="14732067" y="7809981"/>
            <a:ext cx="2879597"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a:t>
            </a:r>
            <a:endParaRPr/>
          </a:p>
        </p:txBody>
      </p:sp>
      <p:pic>
        <p:nvPicPr>
          <p:cNvPr id="531" name="Google Shape;531;p25"/>
          <p:cNvPicPr preferRelativeResize="0"/>
          <p:nvPr/>
        </p:nvPicPr>
        <p:blipFill>
          <a:blip r:embed="rId7">
            <a:alphaModFix/>
          </a:blip>
          <a:stretch>
            <a:fillRect/>
          </a:stretch>
        </p:blipFill>
        <p:spPr>
          <a:xfrm>
            <a:off x="-1872163" y="436775"/>
            <a:ext cx="9285851" cy="9272874"/>
          </a:xfrm>
          <a:prstGeom prst="rect">
            <a:avLst/>
          </a:prstGeom>
          <a:noFill/>
          <a:ln>
            <a:noFill/>
          </a:ln>
        </p:spPr>
      </p:pic>
      <p:sp>
        <p:nvSpPr>
          <p:cNvPr id="532" name="Google Shape;532;p25"/>
          <p:cNvSpPr/>
          <p:nvPr/>
        </p:nvSpPr>
        <p:spPr>
          <a:xfrm>
            <a:off x="4408784" y="-176330"/>
            <a:ext cx="4356939" cy="3315694"/>
          </a:xfrm>
          <a:custGeom>
            <a:rect b="b" l="l" r="r" t="t"/>
            <a:pathLst>
              <a:path extrusionOk="0" h="3315694" w="4356939">
                <a:moveTo>
                  <a:pt x="0" y="0"/>
                </a:moveTo>
                <a:lnTo>
                  <a:pt x="4356939" y="0"/>
                </a:lnTo>
                <a:lnTo>
                  <a:pt x="4356939" y="3315695"/>
                </a:lnTo>
                <a:lnTo>
                  <a:pt x="0" y="331569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536" name="Shape 536"/>
        <p:cNvGrpSpPr/>
        <p:nvPr/>
      </p:nvGrpSpPr>
      <p:grpSpPr>
        <a:xfrm>
          <a:off x="0" y="0"/>
          <a:ext cx="0" cy="0"/>
          <a:chOff x="0" y="0"/>
          <a:chExt cx="0" cy="0"/>
        </a:xfrm>
      </p:grpSpPr>
      <p:sp>
        <p:nvSpPr>
          <p:cNvPr id="537" name="Google Shape;537;p26"/>
          <p:cNvSpPr/>
          <p:nvPr/>
        </p:nvSpPr>
        <p:spPr>
          <a:xfrm>
            <a:off x="192790" y="899973"/>
            <a:ext cx="7539369" cy="8088729"/>
          </a:xfrm>
          <a:custGeom>
            <a:rect b="b" l="l" r="r" t="t"/>
            <a:pathLst>
              <a:path extrusionOk="0" h="8088729" w="7539369">
                <a:moveTo>
                  <a:pt x="0" y="0"/>
                </a:moveTo>
                <a:lnTo>
                  <a:pt x="7539369" y="0"/>
                </a:lnTo>
                <a:lnTo>
                  <a:pt x="7539369" y="8088728"/>
                </a:lnTo>
                <a:lnTo>
                  <a:pt x="0" y="8088728"/>
                </a:lnTo>
                <a:lnTo>
                  <a:pt x="0" y="0"/>
                </a:lnTo>
                <a:close/>
              </a:path>
            </a:pathLst>
          </a:custGeom>
          <a:blipFill rotWithShape="1">
            <a:blip r:embed="rId3">
              <a:alphaModFix/>
            </a:blip>
            <a:stretch>
              <a:fillRect b="0" l="0" r="0" t="0"/>
            </a:stretch>
          </a:blipFill>
          <a:ln>
            <a:noFill/>
          </a:ln>
        </p:spPr>
      </p:sp>
      <p:sp>
        <p:nvSpPr>
          <p:cNvPr id="538" name="Google Shape;538;p26"/>
          <p:cNvSpPr txBox="1"/>
          <p:nvPr/>
        </p:nvSpPr>
        <p:spPr>
          <a:xfrm>
            <a:off x="9144000" y="1164949"/>
            <a:ext cx="10415394" cy="1104265"/>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ENTER NOTES HERE</a:t>
            </a:r>
            <a:endParaRPr/>
          </a:p>
        </p:txBody>
      </p:sp>
      <p:sp>
        <p:nvSpPr>
          <p:cNvPr id="539" name="Google Shape;539;p26"/>
          <p:cNvSpPr txBox="1"/>
          <p:nvPr/>
        </p:nvSpPr>
        <p:spPr>
          <a:xfrm>
            <a:off x="9144000" y="2493518"/>
            <a:ext cx="7444912" cy="1030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 eiusmod tempor incididunt ut labore et dolore magna aliqua. Nisl tincidunt eget nullam non nisi est sit amet facilisis.</a:t>
            </a:r>
            <a:endParaRPr/>
          </a:p>
        </p:txBody>
      </p:sp>
      <p:sp>
        <p:nvSpPr>
          <p:cNvPr id="540" name="Google Shape;540;p26"/>
          <p:cNvSpPr/>
          <p:nvPr/>
        </p:nvSpPr>
        <p:spPr>
          <a:xfrm>
            <a:off x="5330530" y="569110"/>
            <a:ext cx="3122867" cy="2955013"/>
          </a:xfrm>
          <a:custGeom>
            <a:rect b="b" l="l" r="r" t="t"/>
            <a:pathLst>
              <a:path extrusionOk="0" h="2955013" w="3122867">
                <a:moveTo>
                  <a:pt x="0" y="0"/>
                </a:moveTo>
                <a:lnTo>
                  <a:pt x="3122868" y="0"/>
                </a:lnTo>
                <a:lnTo>
                  <a:pt x="3122868" y="2955013"/>
                </a:lnTo>
                <a:lnTo>
                  <a:pt x="0" y="2955013"/>
                </a:lnTo>
                <a:lnTo>
                  <a:pt x="0" y="0"/>
                </a:lnTo>
                <a:close/>
              </a:path>
            </a:pathLst>
          </a:custGeom>
          <a:blipFill rotWithShape="1">
            <a:blip r:embed="rId4">
              <a:alphaModFix/>
            </a:blip>
            <a:stretch>
              <a:fillRect b="0" l="0" r="0" t="0"/>
            </a:stretch>
          </a:blipFill>
          <a:ln>
            <a:noFill/>
          </a:ln>
        </p:spPr>
      </p:sp>
      <p:sp>
        <p:nvSpPr>
          <p:cNvPr id="541" name="Google Shape;541;p26"/>
          <p:cNvSpPr/>
          <p:nvPr/>
        </p:nvSpPr>
        <p:spPr>
          <a:xfrm>
            <a:off x="764176" y="5748680"/>
            <a:ext cx="2145813" cy="2030475"/>
          </a:xfrm>
          <a:custGeom>
            <a:rect b="b" l="l" r="r" t="t"/>
            <a:pathLst>
              <a:path extrusionOk="0" h="2030475" w="2145813">
                <a:moveTo>
                  <a:pt x="0" y="0"/>
                </a:moveTo>
                <a:lnTo>
                  <a:pt x="2145812" y="0"/>
                </a:lnTo>
                <a:lnTo>
                  <a:pt x="2145812" y="2030475"/>
                </a:lnTo>
                <a:lnTo>
                  <a:pt x="0" y="2030475"/>
                </a:lnTo>
                <a:lnTo>
                  <a:pt x="0" y="0"/>
                </a:lnTo>
                <a:close/>
              </a:path>
            </a:pathLst>
          </a:custGeom>
          <a:blipFill rotWithShape="1">
            <a:blip r:embed="rId4">
              <a:alphaModFix/>
            </a:blip>
            <a:stretch>
              <a:fillRect b="0" l="0" r="0" t="0"/>
            </a:stretch>
          </a:blipFill>
          <a:ln>
            <a:noFill/>
          </a:ln>
        </p:spPr>
      </p:sp>
      <p:sp>
        <p:nvSpPr>
          <p:cNvPr id="542" name="Google Shape;542;p26"/>
          <p:cNvSpPr/>
          <p:nvPr/>
        </p:nvSpPr>
        <p:spPr>
          <a:xfrm>
            <a:off x="1028700" y="8459799"/>
            <a:ext cx="1815635" cy="1597003"/>
          </a:xfrm>
          <a:custGeom>
            <a:rect b="b" l="l" r="r" t="t"/>
            <a:pathLst>
              <a:path extrusionOk="0" h="1597003" w="1815635">
                <a:moveTo>
                  <a:pt x="0" y="0"/>
                </a:moveTo>
                <a:lnTo>
                  <a:pt x="1815635" y="0"/>
                </a:lnTo>
                <a:lnTo>
                  <a:pt x="1815635" y="1597002"/>
                </a:lnTo>
                <a:lnTo>
                  <a:pt x="0" y="1597002"/>
                </a:lnTo>
                <a:lnTo>
                  <a:pt x="0" y="0"/>
                </a:lnTo>
                <a:close/>
              </a:path>
            </a:pathLst>
          </a:custGeom>
          <a:blipFill rotWithShape="1">
            <a:blip r:embed="rId5">
              <a:alphaModFix/>
            </a:blip>
            <a:stretch>
              <a:fillRect b="0" l="0" r="0" t="0"/>
            </a:stretch>
          </a:blipFill>
          <a:ln>
            <a:noFill/>
          </a:ln>
        </p:spPr>
      </p:sp>
      <p:sp>
        <p:nvSpPr>
          <p:cNvPr id="543" name="Google Shape;543;p26"/>
          <p:cNvSpPr txBox="1"/>
          <p:nvPr/>
        </p:nvSpPr>
        <p:spPr>
          <a:xfrm>
            <a:off x="9144000" y="4261348"/>
            <a:ext cx="32606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Title here</a:t>
            </a:r>
            <a:endParaRPr/>
          </a:p>
        </p:txBody>
      </p:sp>
      <p:sp>
        <p:nvSpPr>
          <p:cNvPr id="544" name="Google Shape;544;p26"/>
          <p:cNvSpPr txBox="1"/>
          <p:nvPr/>
        </p:nvSpPr>
        <p:spPr>
          <a:xfrm>
            <a:off x="9144000" y="4950393"/>
            <a:ext cx="7862402" cy="1030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 eiusmod tempor incididunt ut labore et dolore magna aliqua. Nisl tincidunt eget nullam non nisi est sit amet facilisis.</a:t>
            </a:r>
            <a:endParaRPr/>
          </a:p>
        </p:txBody>
      </p:sp>
      <p:sp>
        <p:nvSpPr>
          <p:cNvPr id="545" name="Google Shape;545;p26"/>
          <p:cNvSpPr/>
          <p:nvPr/>
        </p:nvSpPr>
        <p:spPr>
          <a:xfrm>
            <a:off x="5519211" y="8537605"/>
            <a:ext cx="2745507" cy="1441391"/>
          </a:xfrm>
          <a:custGeom>
            <a:rect b="b" l="l" r="r" t="t"/>
            <a:pathLst>
              <a:path extrusionOk="0" h="1441391" w="2745507">
                <a:moveTo>
                  <a:pt x="0" y="0"/>
                </a:moveTo>
                <a:lnTo>
                  <a:pt x="2745506" y="0"/>
                </a:lnTo>
                <a:lnTo>
                  <a:pt x="2745506" y="1441390"/>
                </a:lnTo>
                <a:lnTo>
                  <a:pt x="0" y="1441390"/>
                </a:lnTo>
                <a:lnTo>
                  <a:pt x="0" y="0"/>
                </a:lnTo>
                <a:close/>
              </a:path>
            </a:pathLst>
          </a:custGeom>
          <a:blipFill rotWithShape="1">
            <a:blip r:embed="rId6">
              <a:alphaModFix/>
            </a:blip>
            <a:stretch>
              <a:fillRect b="0" l="0" r="0" t="0"/>
            </a:stretch>
          </a:blipFill>
          <a:ln>
            <a:noFill/>
          </a:ln>
        </p:spPr>
      </p:sp>
      <p:sp>
        <p:nvSpPr>
          <p:cNvPr id="546" name="Google Shape;546;p26"/>
          <p:cNvSpPr txBox="1"/>
          <p:nvPr/>
        </p:nvSpPr>
        <p:spPr>
          <a:xfrm>
            <a:off x="9028028" y="7695894"/>
            <a:ext cx="2613291" cy="148018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p:txBody>
      </p:sp>
      <p:sp>
        <p:nvSpPr>
          <p:cNvPr id="547" name="Google Shape;547;p26"/>
          <p:cNvSpPr txBox="1"/>
          <p:nvPr/>
        </p:nvSpPr>
        <p:spPr>
          <a:xfrm>
            <a:off x="12017434" y="7695894"/>
            <a:ext cx="2613291" cy="148018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p:txBody>
      </p:sp>
      <p:sp>
        <p:nvSpPr>
          <p:cNvPr id="548" name="Google Shape;548;p26"/>
          <p:cNvSpPr txBox="1"/>
          <p:nvPr/>
        </p:nvSpPr>
        <p:spPr>
          <a:xfrm>
            <a:off x="9144000" y="6171498"/>
            <a:ext cx="7862402" cy="1030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 eiusmod tempor incididunt ut labore et dolore magna aliqua. Nisl tincidunt eget nullam non nisi est sit amet facilisis.</a:t>
            </a:r>
            <a:endParaRPr/>
          </a:p>
        </p:txBody>
      </p:sp>
      <p:sp>
        <p:nvSpPr>
          <p:cNvPr id="549" name="Google Shape;549;p26"/>
          <p:cNvSpPr txBox="1"/>
          <p:nvPr/>
        </p:nvSpPr>
        <p:spPr>
          <a:xfrm>
            <a:off x="15002200" y="7695894"/>
            <a:ext cx="2613291" cy="148018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553" name="Shape 553"/>
        <p:cNvGrpSpPr/>
        <p:nvPr/>
      </p:nvGrpSpPr>
      <p:grpSpPr>
        <a:xfrm>
          <a:off x="0" y="0"/>
          <a:ext cx="0" cy="0"/>
          <a:chOff x="0" y="0"/>
          <a:chExt cx="0" cy="0"/>
        </a:xfrm>
      </p:grpSpPr>
      <p:pic>
        <p:nvPicPr>
          <p:cNvPr id="554" name="Google Shape;554;p27"/>
          <p:cNvPicPr preferRelativeResize="0"/>
          <p:nvPr/>
        </p:nvPicPr>
        <p:blipFill rotWithShape="1">
          <a:blip r:embed="rId3">
            <a:alphaModFix/>
          </a:blip>
          <a:srcRect b="0" l="28746" r="28746" t="0"/>
          <a:stretch/>
        </p:blipFill>
        <p:spPr>
          <a:xfrm>
            <a:off x="14338587" y="4862326"/>
            <a:ext cx="3324242" cy="3047663"/>
          </a:xfrm>
          <a:prstGeom prst="rect">
            <a:avLst/>
          </a:prstGeom>
          <a:noFill/>
          <a:ln>
            <a:noFill/>
          </a:ln>
        </p:spPr>
      </p:pic>
      <p:grpSp>
        <p:nvGrpSpPr>
          <p:cNvPr id="555" name="Google Shape;555;p27"/>
          <p:cNvGrpSpPr/>
          <p:nvPr/>
        </p:nvGrpSpPr>
        <p:grpSpPr>
          <a:xfrm>
            <a:off x="76200" y="-572754"/>
            <a:ext cx="5241871" cy="11287846"/>
            <a:chOff x="0" y="-38100"/>
            <a:chExt cx="1380575" cy="2972931"/>
          </a:xfrm>
        </p:grpSpPr>
        <p:sp>
          <p:nvSpPr>
            <p:cNvPr id="556" name="Google Shape;556;p27"/>
            <p:cNvSpPr/>
            <p:nvPr/>
          </p:nvSpPr>
          <p:spPr>
            <a:xfrm>
              <a:off x="0" y="0"/>
              <a:ext cx="1380575" cy="2934831"/>
            </a:xfrm>
            <a:custGeom>
              <a:rect b="b" l="l" r="r" t="t"/>
              <a:pathLst>
                <a:path extrusionOk="0" h="2934831" w="1380575">
                  <a:moveTo>
                    <a:pt x="0" y="0"/>
                  </a:moveTo>
                  <a:lnTo>
                    <a:pt x="1380575" y="0"/>
                  </a:lnTo>
                  <a:lnTo>
                    <a:pt x="1380575" y="2934831"/>
                  </a:lnTo>
                  <a:lnTo>
                    <a:pt x="0" y="2934831"/>
                  </a:lnTo>
                  <a:close/>
                </a:path>
              </a:pathLst>
            </a:custGeom>
            <a:solidFill>
              <a:srgbClr val="FFFDFC"/>
            </a:solidFill>
            <a:ln>
              <a:noFill/>
            </a:ln>
          </p:spPr>
        </p:sp>
        <p:sp>
          <p:nvSpPr>
            <p:cNvPr id="557" name="Google Shape;557;p27"/>
            <p:cNvSpPr txBox="1"/>
            <p:nvPr/>
          </p:nvSpPr>
          <p:spPr>
            <a:xfrm>
              <a:off x="0" y="-38100"/>
              <a:ext cx="1380575" cy="2972931"/>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58" name="Google Shape;558;p27"/>
          <p:cNvCxnSpPr/>
          <p:nvPr/>
        </p:nvCxnSpPr>
        <p:spPr>
          <a:xfrm rot="10800000">
            <a:off x="5279971" y="-963177"/>
            <a:ext cx="0" cy="12213354"/>
          </a:xfrm>
          <a:prstGeom prst="straightConnector1">
            <a:avLst/>
          </a:prstGeom>
          <a:noFill/>
          <a:ln cap="flat" cmpd="sng" w="76200">
            <a:solidFill>
              <a:srgbClr val="FDB3CC"/>
            </a:solidFill>
            <a:prstDash val="dash"/>
            <a:round/>
            <a:headEnd len="sm" w="sm" type="none"/>
            <a:tailEnd len="sm" w="sm" type="none"/>
          </a:ln>
        </p:spPr>
      </p:cxnSp>
      <p:sp>
        <p:nvSpPr>
          <p:cNvPr id="559" name="Google Shape;559;p27"/>
          <p:cNvSpPr/>
          <p:nvPr/>
        </p:nvSpPr>
        <p:spPr>
          <a:xfrm>
            <a:off x="1028700" y="2335905"/>
            <a:ext cx="3575124" cy="2526421"/>
          </a:xfrm>
          <a:custGeom>
            <a:rect b="b" l="l" r="r" t="t"/>
            <a:pathLst>
              <a:path extrusionOk="0" h="2526421" w="3575124">
                <a:moveTo>
                  <a:pt x="0" y="0"/>
                </a:moveTo>
                <a:lnTo>
                  <a:pt x="3575124" y="0"/>
                </a:lnTo>
                <a:lnTo>
                  <a:pt x="3575124" y="2526421"/>
                </a:lnTo>
                <a:lnTo>
                  <a:pt x="0" y="2526421"/>
                </a:lnTo>
                <a:lnTo>
                  <a:pt x="0" y="0"/>
                </a:lnTo>
                <a:close/>
              </a:path>
            </a:pathLst>
          </a:custGeom>
          <a:blipFill rotWithShape="1">
            <a:blip r:embed="rId4">
              <a:alphaModFix/>
            </a:blip>
            <a:stretch>
              <a:fillRect b="0" l="0" r="0" t="0"/>
            </a:stretch>
          </a:blipFill>
          <a:ln>
            <a:noFill/>
          </a:ln>
        </p:spPr>
      </p:sp>
      <p:sp>
        <p:nvSpPr>
          <p:cNvPr id="560" name="Google Shape;560;p27"/>
          <p:cNvSpPr txBox="1"/>
          <p:nvPr/>
        </p:nvSpPr>
        <p:spPr>
          <a:xfrm>
            <a:off x="1028700" y="5380150"/>
            <a:ext cx="3564657" cy="110426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FEB 01</a:t>
            </a:r>
            <a:endParaRPr/>
          </a:p>
        </p:txBody>
      </p:sp>
      <p:sp>
        <p:nvSpPr>
          <p:cNvPr id="561" name="Google Shape;561;p27"/>
          <p:cNvSpPr txBox="1"/>
          <p:nvPr/>
        </p:nvSpPr>
        <p:spPr>
          <a:xfrm>
            <a:off x="1028700" y="6474890"/>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5B211C"/>
                </a:solidFill>
                <a:latin typeface="Lato Black"/>
                <a:ea typeface="Lato Black"/>
                <a:cs typeface="Lato Black"/>
                <a:sym typeface="Lato Black"/>
              </a:rPr>
              <a:t>Thursday</a:t>
            </a:r>
            <a:endParaRPr/>
          </a:p>
        </p:txBody>
      </p:sp>
      <p:sp>
        <p:nvSpPr>
          <p:cNvPr id="562" name="Google Shape;562;p27"/>
          <p:cNvSpPr txBox="1"/>
          <p:nvPr/>
        </p:nvSpPr>
        <p:spPr>
          <a:xfrm>
            <a:off x="1371230" y="7589315"/>
            <a:ext cx="2879597"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a:t>
            </a:r>
            <a:endParaRPr/>
          </a:p>
        </p:txBody>
      </p:sp>
      <p:cxnSp>
        <p:nvCxnSpPr>
          <p:cNvPr id="563" name="Google Shape;563;p27"/>
          <p:cNvCxnSpPr/>
          <p:nvPr/>
        </p:nvCxnSpPr>
        <p:spPr>
          <a:xfrm>
            <a:off x="5318071" y="4282874"/>
            <a:ext cx="13692545" cy="0"/>
          </a:xfrm>
          <a:prstGeom prst="straightConnector1">
            <a:avLst/>
          </a:prstGeom>
          <a:noFill/>
          <a:ln cap="flat" cmpd="sng" w="76200">
            <a:solidFill>
              <a:srgbClr val="FDB3CC"/>
            </a:solidFill>
            <a:prstDash val="dash"/>
            <a:round/>
            <a:headEnd len="sm" w="sm" type="none"/>
            <a:tailEnd len="sm" w="sm" type="none"/>
          </a:ln>
        </p:spPr>
      </p:cxnSp>
      <p:grpSp>
        <p:nvGrpSpPr>
          <p:cNvPr id="564" name="Google Shape;564;p27"/>
          <p:cNvGrpSpPr/>
          <p:nvPr/>
        </p:nvGrpSpPr>
        <p:grpSpPr>
          <a:xfrm>
            <a:off x="6512816" y="1621542"/>
            <a:ext cx="4496458" cy="830705"/>
            <a:chOff x="0" y="-66798"/>
            <a:chExt cx="5995278" cy="1107608"/>
          </a:xfrm>
        </p:grpSpPr>
        <p:grpSp>
          <p:nvGrpSpPr>
            <p:cNvPr id="565" name="Google Shape;565;p27"/>
            <p:cNvGrpSpPr/>
            <p:nvPr/>
          </p:nvGrpSpPr>
          <p:grpSpPr>
            <a:xfrm>
              <a:off x="0" y="-66798"/>
              <a:ext cx="991653" cy="1107608"/>
              <a:chOff x="0" y="-38100"/>
              <a:chExt cx="565616" cy="631754"/>
            </a:xfrm>
          </p:grpSpPr>
          <p:sp>
            <p:nvSpPr>
              <p:cNvPr id="566" name="Google Shape;566;p27"/>
              <p:cNvSpPr/>
              <p:nvPr/>
            </p:nvSpPr>
            <p:spPr>
              <a:xfrm>
                <a:off x="0" y="0"/>
                <a:ext cx="565616" cy="593654"/>
              </a:xfrm>
              <a:custGeom>
                <a:rect b="b" l="l" r="r" t="t"/>
                <a:pathLst>
                  <a:path extrusionOk="0" h="593654" w="565616">
                    <a:moveTo>
                      <a:pt x="0" y="0"/>
                    </a:moveTo>
                    <a:lnTo>
                      <a:pt x="565616" y="0"/>
                    </a:lnTo>
                    <a:lnTo>
                      <a:pt x="565616" y="593654"/>
                    </a:lnTo>
                    <a:lnTo>
                      <a:pt x="0" y="593654"/>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567" name="Google Shape;567;p27"/>
              <p:cNvSpPr txBox="1"/>
              <p:nvPr/>
            </p:nvSpPr>
            <p:spPr>
              <a:xfrm>
                <a:off x="0" y="-38100"/>
                <a:ext cx="565616" cy="6317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8" name="Google Shape;568;p27"/>
            <p:cNvSpPr txBox="1"/>
            <p:nvPr/>
          </p:nvSpPr>
          <p:spPr>
            <a:xfrm>
              <a:off x="1371965" y="301330"/>
              <a:ext cx="462331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5B211C"/>
                  </a:solidFill>
                  <a:latin typeface="Lato"/>
                  <a:ea typeface="Lato"/>
                  <a:cs typeface="Lato"/>
                  <a:sym typeface="Lato"/>
                </a:rPr>
                <a:t>Insert text here</a:t>
              </a:r>
              <a:endParaRPr/>
            </a:p>
          </p:txBody>
        </p:sp>
      </p:grpSp>
      <p:sp>
        <p:nvSpPr>
          <p:cNvPr id="569" name="Google Shape;569;p27"/>
          <p:cNvSpPr txBox="1"/>
          <p:nvPr/>
        </p:nvSpPr>
        <p:spPr>
          <a:xfrm>
            <a:off x="6477767" y="492445"/>
            <a:ext cx="10415394" cy="7124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200" u="none" cap="none" strike="noStrike">
                <a:solidFill>
                  <a:srgbClr val="5B211C"/>
                </a:solidFill>
                <a:latin typeface="Quicksand"/>
                <a:ea typeface="Quicksand"/>
                <a:cs typeface="Quicksand"/>
                <a:sym typeface="Quicksand"/>
              </a:rPr>
              <a:t>DAILY CHECKLIST</a:t>
            </a:r>
            <a:endParaRPr/>
          </a:p>
        </p:txBody>
      </p:sp>
      <p:grpSp>
        <p:nvGrpSpPr>
          <p:cNvPr id="570" name="Google Shape;570;p27"/>
          <p:cNvGrpSpPr/>
          <p:nvPr/>
        </p:nvGrpSpPr>
        <p:grpSpPr>
          <a:xfrm>
            <a:off x="6512816" y="2771129"/>
            <a:ext cx="4496458" cy="830705"/>
            <a:chOff x="0" y="-66798"/>
            <a:chExt cx="5995278" cy="1107608"/>
          </a:xfrm>
        </p:grpSpPr>
        <p:grpSp>
          <p:nvGrpSpPr>
            <p:cNvPr id="571" name="Google Shape;571;p27"/>
            <p:cNvGrpSpPr/>
            <p:nvPr/>
          </p:nvGrpSpPr>
          <p:grpSpPr>
            <a:xfrm>
              <a:off x="0" y="-66798"/>
              <a:ext cx="991653" cy="1107608"/>
              <a:chOff x="0" y="-38100"/>
              <a:chExt cx="565616" cy="631754"/>
            </a:xfrm>
          </p:grpSpPr>
          <p:sp>
            <p:nvSpPr>
              <p:cNvPr id="572" name="Google Shape;572;p27"/>
              <p:cNvSpPr/>
              <p:nvPr/>
            </p:nvSpPr>
            <p:spPr>
              <a:xfrm>
                <a:off x="0" y="0"/>
                <a:ext cx="565616" cy="593654"/>
              </a:xfrm>
              <a:custGeom>
                <a:rect b="b" l="l" r="r" t="t"/>
                <a:pathLst>
                  <a:path extrusionOk="0" h="593654" w="565616">
                    <a:moveTo>
                      <a:pt x="0" y="0"/>
                    </a:moveTo>
                    <a:lnTo>
                      <a:pt x="565616" y="0"/>
                    </a:lnTo>
                    <a:lnTo>
                      <a:pt x="565616" y="593654"/>
                    </a:lnTo>
                    <a:lnTo>
                      <a:pt x="0" y="593654"/>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573" name="Google Shape;573;p27"/>
              <p:cNvSpPr txBox="1"/>
              <p:nvPr/>
            </p:nvSpPr>
            <p:spPr>
              <a:xfrm>
                <a:off x="0" y="-38100"/>
                <a:ext cx="565616" cy="6317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4" name="Google Shape;574;p27"/>
            <p:cNvSpPr txBox="1"/>
            <p:nvPr/>
          </p:nvSpPr>
          <p:spPr>
            <a:xfrm>
              <a:off x="1371965" y="301330"/>
              <a:ext cx="462331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5B211C"/>
                  </a:solidFill>
                  <a:latin typeface="Lato"/>
                  <a:ea typeface="Lato"/>
                  <a:cs typeface="Lato"/>
                  <a:sym typeface="Lato"/>
                </a:rPr>
                <a:t>Insert text here</a:t>
              </a:r>
              <a:endParaRPr/>
            </a:p>
          </p:txBody>
        </p:sp>
      </p:grpSp>
      <p:grpSp>
        <p:nvGrpSpPr>
          <p:cNvPr id="575" name="Google Shape;575;p27"/>
          <p:cNvGrpSpPr/>
          <p:nvPr/>
        </p:nvGrpSpPr>
        <p:grpSpPr>
          <a:xfrm>
            <a:off x="9953638" y="1621542"/>
            <a:ext cx="4496458" cy="830705"/>
            <a:chOff x="0" y="-66798"/>
            <a:chExt cx="5995278" cy="1107608"/>
          </a:xfrm>
        </p:grpSpPr>
        <p:grpSp>
          <p:nvGrpSpPr>
            <p:cNvPr id="576" name="Google Shape;576;p27"/>
            <p:cNvGrpSpPr/>
            <p:nvPr/>
          </p:nvGrpSpPr>
          <p:grpSpPr>
            <a:xfrm>
              <a:off x="0" y="-66798"/>
              <a:ext cx="991653" cy="1107608"/>
              <a:chOff x="0" y="-38100"/>
              <a:chExt cx="565616" cy="631754"/>
            </a:xfrm>
          </p:grpSpPr>
          <p:sp>
            <p:nvSpPr>
              <p:cNvPr id="577" name="Google Shape;577;p27"/>
              <p:cNvSpPr/>
              <p:nvPr/>
            </p:nvSpPr>
            <p:spPr>
              <a:xfrm>
                <a:off x="0" y="0"/>
                <a:ext cx="565616" cy="593654"/>
              </a:xfrm>
              <a:custGeom>
                <a:rect b="b" l="l" r="r" t="t"/>
                <a:pathLst>
                  <a:path extrusionOk="0" h="593654" w="565616">
                    <a:moveTo>
                      <a:pt x="0" y="0"/>
                    </a:moveTo>
                    <a:lnTo>
                      <a:pt x="565616" y="0"/>
                    </a:lnTo>
                    <a:lnTo>
                      <a:pt x="565616" y="593654"/>
                    </a:lnTo>
                    <a:lnTo>
                      <a:pt x="0" y="593654"/>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578" name="Google Shape;578;p27"/>
              <p:cNvSpPr txBox="1"/>
              <p:nvPr/>
            </p:nvSpPr>
            <p:spPr>
              <a:xfrm>
                <a:off x="0" y="-38100"/>
                <a:ext cx="565616" cy="6317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9" name="Google Shape;579;p27"/>
            <p:cNvSpPr txBox="1"/>
            <p:nvPr/>
          </p:nvSpPr>
          <p:spPr>
            <a:xfrm>
              <a:off x="1371965" y="301330"/>
              <a:ext cx="462331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5B211C"/>
                  </a:solidFill>
                  <a:latin typeface="Lato"/>
                  <a:ea typeface="Lato"/>
                  <a:cs typeface="Lato"/>
                  <a:sym typeface="Lato"/>
                </a:rPr>
                <a:t>Insert text here</a:t>
              </a:r>
              <a:endParaRPr/>
            </a:p>
          </p:txBody>
        </p:sp>
      </p:grpSp>
      <p:grpSp>
        <p:nvGrpSpPr>
          <p:cNvPr id="580" name="Google Shape;580;p27"/>
          <p:cNvGrpSpPr/>
          <p:nvPr/>
        </p:nvGrpSpPr>
        <p:grpSpPr>
          <a:xfrm>
            <a:off x="9953638" y="2771129"/>
            <a:ext cx="4496458" cy="830705"/>
            <a:chOff x="0" y="-66798"/>
            <a:chExt cx="5995278" cy="1107608"/>
          </a:xfrm>
        </p:grpSpPr>
        <p:grpSp>
          <p:nvGrpSpPr>
            <p:cNvPr id="581" name="Google Shape;581;p27"/>
            <p:cNvGrpSpPr/>
            <p:nvPr/>
          </p:nvGrpSpPr>
          <p:grpSpPr>
            <a:xfrm>
              <a:off x="0" y="-66798"/>
              <a:ext cx="991653" cy="1107608"/>
              <a:chOff x="0" y="-38100"/>
              <a:chExt cx="565616" cy="631754"/>
            </a:xfrm>
          </p:grpSpPr>
          <p:sp>
            <p:nvSpPr>
              <p:cNvPr id="582" name="Google Shape;582;p27"/>
              <p:cNvSpPr/>
              <p:nvPr/>
            </p:nvSpPr>
            <p:spPr>
              <a:xfrm>
                <a:off x="0" y="0"/>
                <a:ext cx="565616" cy="593654"/>
              </a:xfrm>
              <a:custGeom>
                <a:rect b="b" l="l" r="r" t="t"/>
                <a:pathLst>
                  <a:path extrusionOk="0" h="593654" w="565616">
                    <a:moveTo>
                      <a:pt x="0" y="0"/>
                    </a:moveTo>
                    <a:lnTo>
                      <a:pt x="565616" y="0"/>
                    </a:lnTo>
                    <a:lnTo>
                      <a:pt x="565616" y="593654"/>
                    </a:lnTo>
                    <a:lnTo>
                      <a:pt x="0" y="593654"/>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583" name="Google Shape;583;p27"/>
              <p:cNvSpPr txBox="1"/>
              <p:nvPr/>
            </p:nvSpPr>
            <p:spPr>
              <a:xfrm>
                <a:off x="0" y="-38100"/>
                <a:ext cx="565616" cy="6317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4" name="Google Shape;584;p27"/>
            <p:cNvSpPr txBox="1"/>
            <p:nvPr/>
          </p:nvSpPr>
          <p:spPr>
            <a:xfrm>
              <a:off x="1371965" y="301330"/>
              <a:ext cx="462331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5B211C"/>
                  </a:solidFill>
                  <a:latin typeface="Lato"/>
                  <a:ea typeface="Lato"/>
                  <a:cs typeface="Lato"/>
                  <a:sym typeface="Lato"/>
                </a:rPr>
                <a:t>Insert text here</a:t>
              </a:r>
              <a:endParaRPr/>
            </a:p>
          </p:txBody>
        </p:sp>
      </p:grpSp>
      <p:grpSp>
        <p:nvGrpSpPr>
          <p:cNvPr id="585" name="Google Shape;585;p27"/>
          <p:cNvGrpSpPr/>
          <p:nvPr/>
        </p:nvGrpSpPr>
        <p:grpSpPr>
          <a:xfrm>
            <a:off x="13319412" y="1621542"/>
            <a:ext cx="4496458" cy="830705"/>
            <a:chOff x="0" y="-66798"/>
            <a:chExt cx="5995278" cy="1107608"/>
          </a:xfrm>
        </p:grpSpPr>
        <p:grpSp>
          <p:nvGrpSpPr>
            <p:cNvPr id="586" name="Google Shape;586;p27"/>
            <p:cNvGrpSpPr/>
            <p:nvPr/>
          </p:nvGrpSpPr>
          <p:grpSpPr>
            <a:xfrm>
              <a:off x="0" y="-66798"/>
              <a:ext cx="991653" cy="1107608"/>
              <a:chOff x="0" y="-38100"/>
              <a:chExt cx="565616" cy="631754"/>
            </a:xfrm>
          </p:grpSpPr>
          <p:sp>
            <p:nvSpPr>
              <p:cNvPr id="587" name="Google Shape;587;p27"/>
              <p:cNvSpPr/>
              <p:nvPr/>
            </p:nvSpPr>
            <p:spPr>
              <a:xfrm>
                <a:off x="0" y="0"/>
                <a:ext cx="565616" cy="593654"/>
              </a:xfrm>
              <a:custGeom>
                <a:rect b="b" l="l" r="r" t="t"/>
                <a:pathLst>
                  <a:path extrusionOk="0" h="593654" w="565616">
                    <a:moveTo>
                      <a:pt x="0" y="0"/>
                    </a:moveTo>
                    <a:lnTo>
                      <a:pt x="565616" y="0"/>
                    </a:lnTo>
                    <a:lnTo>
                      <a:pt x="565616" y="593654"/>
                    </a:lnTo>
                    <a:lnTo>
                      <a:pt x="0" y="593654"/>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588" name="Google Shape;588;p27"/>
              <p:cNvSpPr txBox="1"/>
              <p:nvPr/>
            </p:nvSpPr>
            <p:spPr>
              <a:xfrm>
                <a:off x="0" y="-38100"/>
                <a:ext cx="565616" cy="6317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9" name="Google Shape;589;p27"/>
            <p:cNvSpPr txBox="1"/>
            <p:nvPr/>
          </p:nvSpPr>
          <p:spPr>
            <a:xfrm>
              <a:off x="1371965" y="301330"/>
              <a:ext cx="462331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5B211C"/>
                  </a:solidFill>
                  <a:latin typeface="Lato"/>
                  <a:ea typeface="Lato"/>
                  <a:cs typeface="Lato"/>
                  <a:sym typeface="Lato"/>
                </a:rPr>
                <a:t>Insert text here</a:t>
              </a:r>
              <a:endParaRPr/>
            </a:p>
          </p:txBody>
        </p:sp>
      </p:grpSp>
      <p:grpSp>
        <p:nvGrpSpPr>
          <p:cNvPr id="590" name="Google Shape;590;p27"/>
          <p:cNvGrpSpPr/>
          <p:nvPr/>
        </p:nvGrpSpPr>
        <p:grpSpPr>
          <a:xfrm>
            <a:off x="13319412" y="2771129"/>
            <a:ext cx="4496458" cy="830705"/>
            <a:chOff x="0" y="-66798"/>
            <a:chExt cx="5995278" cy="1107608"/>
          </a:xfrm>
        </p:grpSpPr>
        <p:grpSp>
          <p:nvGrpSpPr>
            <p:cNvPr id="591" name="Google Shape;591;p27"/>
            <p:cNvGrpSpPr/>
            <p:nvPr/>
          </p:nvGrpSpPr>
          <p:grpSpPr>
            <a:xfrm>
              <a:off x="0" y="-66798"/>
              <a:ext cx="991653" cy="1107608"/>
              <a:chOff x="0" y="-38100"/>
              <a:chExt cx="565616" cy="631754"/>
            </a:xfrm>
          </p:grpSpPr>
          <p:sp>
            <p:nvSpPr>
              <p:cNvPr id="592" name="Google Shape;592;p27"/>
              <p:cNvSpPr/>
              <p:nvPr/>
            </p:nvSpPr>
            <p:spPr>
              <a:xfrm>
                <a:off x="0" y="0"/>
                <a:ext cx="565616" cy="593654"/>
              </a:xfrm>
              <a:custGeom>
                <a:rect b="b" l="l" r="r" t="t"/>
                <a:pathLst>
                  <a:path extrusionOk="0" h="593654" w="565616">
                    <a:moveTo>
                      <a:pt x="0" y="0"/>
                    </a:moveTo>
                    <a:lnTo>
                      <a:pt x="565616" y="0"/>
                    </a:lnTo>
                    <a:lnTo>
                      <a:pt x="565616" y="593654"/>
                    </a:lnTo>
                    <a:lnTo>
                      <a:pt x="0" y="593654"/>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593" name="Google Shape;593;p27"/>
              <p:cNvSpPr txBox="1"/>
              <p:nvPr/>
            </p:nvSpPr>
            <p:spPr>
              <a:xfrm>
                <a:off x="0" y="-38100"/>
                <a:ext cx="565616" cy="63175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4" name="Google Shape;594;p27"/>
            <p:cNvSpPr txBox="1"/>
            <p:nvPr/>
          </p:nvSpPr>
          <p:spPr>
            <a:xfrm>
              <a:off x="1371965" y="301330"/>
              <a:ext cx="4623313" cy="4286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5B211C"/>
                  </a:solidFill>
                  <a:latin typeface="Lato"/>
                  <a:ea typeface="Lato"/>
                  <a:cs typeface="Lato"/>
                  <a:sym typeface="Lato"/>
                </a:rPr>
                <a:t>Insert text here</a:t>
              </a:r>
              <a:endParaRPr/>
            </a:p>
          </p:txBody>
        </p:sp>
      </p:grpSp>
      <p:sp>
        <p:nvSpPr>
          <p:cNvPr id="595" name="Google Shape;595;p27"/>
          <p:cNvSpPr/>
          <p:nvPr/>
        </p:nvSpPr>
        <p:spPr>
          <a:xfrm>
            <a:off x="2659015" y="1239419"/>
            <a:ext cx="1839763" cy="1740875"/>
          </a:xfrm>
          <a:custGeom>
            <a:rect b="b" l="l" r="r" t="t"/>
            <a:pathLst>
              <a:path extrusionOk="0" h="1740875" w="1839763">
                <a:moveTo>
                  <a:pt x="0" y="0"/>
                </a:moveTo>
                <a:lnTo>
                  <a:pt x="1839763" y="0"/>
                </a:lnTo>
                <a:lnTo>
                  <a:pt x="1839763" y="1740875"/>
                </a:lnTo>
                <a:lnTo>
                  <a:pt x="0" y="1740875"/>
                </a:lnTo>
                <a:lnTo>
                  <a:pt x="0" y="0"/>
                </a:lnTo>
                <a:close/>
              </a:path>
            </a:pathLst>
          </a:custGeom>
          <a:blipFill rotWithShape="1">
            <a:blip r:embed="rId5">
              <a:alphaModFix/>
            </a:blip>
            <a:stretch>
              <a:fillRect b="0" l="0" r="0" t="0"/>
            </a:stretch>
          </a:blipFill>
          <a:ln>
            <a:noFill/>
          </a:ln>
        </p:spPr>
      </p:sp>
      <p:cxnSp>
        <p:nvCxnSpPr>
          <p:cNvPr id="596" name="Google Shape;596;p27"/>
          <p:cNvCxnSpPr/>
          <p:nvPr/>
        </p:nvCxnSpPr>
        <p:spPr>
          <a:xfrm rot="10800000">
            <a:off x="13281312" y="4320974"/>
            <a:ext cx="0" cy="6012615"/>
          </a:xfrm>
          <a:prstGeom prst="straightConnector1">
            <a:avLst/>
          </a:prstGeom>
          <a:noFill/>
          <a:ln cap="flat" cmpd="sng" w="76200">
            <a:solidFill>
              <a:srgbClr val="FDB3CC"/>
            </a:solidFill>
            <a:prstDash val="dash"/>
            <a:round/>
            <a:headEnd len="sm" w="sm" type="none"/>
            <a:tailEnd len="sm" w="sm" type="none"/>
          </a:ln>
        </p:spPr>
      </p:cxnSp>
      <p:sp>
        <p:nvSpPr>
          <p:cNvPr id="597" name="Google Shape;597;p27"/>
          <p:cNvSpPr txBox="1"/>
          <p:nvPr/>
        </p:nvSpPr>
        <p:spPr>
          <a:xfrm>
            <a:off x="6348674" y="4708639"/>
            <a:ext cx="5590652" cy="7124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200" u="none" cap="none" strike="noStrike">
                <a:solidFill>
                  <a:srgbClr val="5B211C"/>
                </a:solidFill>
                <a:latin typeface="Quicksand"/>
                <a:ea typeface="Quicksand"/>
                <a:cs typeface="Quicksand"/>
                <a:sym typeface="Quicksand"/>
              </a:rPr>
              <a:t>SCHEDULE</a:t>
            </a:r>
            <a:endParaRPr/>
          </a:p>
        </p:txBody>
      </p:sp>
      <p:sp>
        <p:nvSpPr>
          <p:cNvPr id="598" name="Google Shape;598;p27"/>
          <p:cNvSpPr txBox="1"/>
          <p:nvPr/>
        </p:nvSpPr>
        <p:spPr>
          <a:xfrm>
            <a:off x="5614348" y="587735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9:00</a:t>
            </a:r>
            <a:endParaRPr/>
          </a:p>
        </p:txBody>
      </p:sp>
      <p:sp>
        <p:nvSpPr>
          <p:cNvPr id="599" name="Google Shape;599;p27"/>
          <p:cNvSpPr txBox="1"/>
          <p:nvPr/>
        </p:nvSpPr>
        <p:spPr>
          <a:xfrm>
            <a:off x="6738987" y="5846875"/>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00" name="Google Shape;600;p27"/>
          <p:cNvSpPr txBox="1"/>
          <p:nvPr/>
        </p:nvSpPr>
        <p:spPr>
          <a:xfrm>
            <a:off x="5614348" y="656696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10:00</a:t>
            </a:r>
            <a:endParaRPr/>
          </a:p>
        </p:txBody>
      </p:sp>
      <p:sp>
        <p:nvSpPr>
          <p:cNvPr id="601" name="Google Shape;601;p27"/>
          <p:cNvSpPr txBox="1"/>
          <p:nvPr/>
        </p:nvSpPr>
        <p:spPr>
          <a:xfrm>
            <a:off x="6738987" y="6536485"/>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02" name="Google Shape;602;p27"/>
          <p:cNvSpPr txBox="1"/>
          <p:nvPr/>
        </p:nvSpPr>
        <p:spPr>
          <a:xfrm>
            <a:off x="5614348" y="725657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11:00</a:t>
            </a:r>
            <a:endParaRPr/>
          </a:p>
        </p:txBody>
      </p:sp>
      <p:sp>
        <p:nvSpPr>
          <p:cNvPr id="603" name="Google Shape;603;p27"/>
          <p:cNvSpPr txBox="1"/>
          <p:nvPr/>
        </p:nvSpPr>
        <p:spPr>
          <a:xfrm>
            <a:off x="6738987" y="7226095"/>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04" name="Google Shape;604;p27"/>
          <p:cNvSpPr txBox="1"/>
          <p:nvPr/>
        </p:nvSpPr>
        <p:spPr>
          <a:xfrm>
            <a:off x="5614348" y="7898560"/>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12:00</a:t>
            </a:r>
            <a:endParaRPr/>
          </a:p>
        </p:txBody>
      </p:sp>
      <p:sp>
        <p:nvSpPr>
          <p:cNvPr id="605" name="Google Shape;605;p27"/>
          <p:cNvSpPr txBox="1"/>
          <p:nvPr/>
        </p:nvSpPr>
        <p:spPr>
          <a:xfrm>
            <a:off x="6738987" y="7868080"/>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06" name="Google Shape;606;p27"/>
          <p:cNvSpPr txBox="1"/>
          <p:nvPr/>
        </p:nvSpPr>
        <p:spPr>
          <a:xfrm>
            <a:off x="5614348" y="854054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13:00</a:t>
            </a:r>
            <a:endParaRPr/>
          </a:p>
        </p:txBody>
      </p:sp>
      <p:sp>
        <p:nvSpPr>
          <p:cNvPr id="607" name="Google Shape;607;p27"/>
          <p:cNvSpPr txBox="1"/>
          <p:nvPr/>
        </p:nvSpPr>
        <p:spPr>
          <a:xfrm>
            <a:off x="6738987" y="8510065"/>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08" name="Google Shape;608;p27"/>
          <p:cNvSpPr txBox="1"/>
          <p:nvPr/>
        </p:nvSpPr>
        <p:spPr>
          <a:xfrm>
            <a:off x="5614348" y="923015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14:00</a:t>
            </a:r>
            <a:endParaRPr/>
          </a:p>
        </p:txBody>
      </p:sp>
      <p:sp>
        <p:nvSpPr>
          <p:cNvPr id="609" name="Google Shape;609;p27"/>
          <p:cNvSpPr txBox="1"/>
          <p:nvPr/>
        </p:nvSpPr>
        <p:spPr>
          <a:xfrm>
            <a:off x="6738987" y="9199675"/>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10" name="Google Shape;610;p27"/>
          <p:cNvSpPr txBox="1"/>
          <p:nvPr/>
        </p:nvSpPr>
        <p:spPr>
          <a:xfrm>
            <a:off x="9299354" y="5879260"/>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15:00</a:t>
            </a:r>
            <a:endParaRPr/>
          </a:p>
        </p:txBody>
      </p:sp>
      <p:sp>
        <p:nvSpPr>
          <p:cNvPr id="611" name="Google Shape;611;p27"/>
          <p:cNvSpPr txBox="1"/>
          <p:nvPr/>
        </p:nvSpPr>
        <p:spPr>
          <a:xfrm>
            <a:off x="10423993" y="5848780"/>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12" name="Google Shape;612;p27"/>
          <p:cNvSpPr txBox="1"/>
          <p:nvPr/>
        </p:nvSpPr>
        <p:spPr>
          <a:xfrm>
            <a:off x="9299354" y="6568870"/>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16:00</a:t>
            </a:r>
            <a:endParaRPr/>
          </a:p>
        </p:txBody>
      </p:sp>
      <p:sp>
        <p:nvSpPr>
          <p:cNvPr id="613" name="Google Shape;613;p27"/>
          <p:cNvSpPr txBox="1"/>
          <p:nvPr/>
        </p:nvSpPr>
        <p:spPr>
          <a:xfrm>
            <a:off x="10423993" y="6538390"/>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14" name="Google Shape;614;p27"/>
          <p:cNvSpPr txBox="1"/>
          <p:nvPr/>
        </p:nvSpPr>
        <p:spPr>
          <a:xfrm>
            <a:off x="9299354" y="7258480"/>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17:00</a:t>
            </a:r>
            <a:endParaRPr/>
          </a:p>
        </p:txBody>
      </p:sp>
      <p:sp>
        <p:nvSpPr>
          <p:cNvPr id="615" name="Google Shape;615;p27"/>
          <p:cNvSpPr txBox="1"/>
          <p:nvPr/>
        </p:nvSpPr>
        <p:spPr>
          <a:xfrm>
            <a:off x="10423993" y="7228000"/>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16" name="Google Shape;616;p27"/>
          <p:cNvSpPr txBox="1"/>
          <p:nvPr/>
        </p:nvSpPr>
        <p:spPr>
          <a:xfrm>
            <a:off x="9299354" y="790046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18:00</a:t>
            </a:r>
            <a:endParaRPr/>
          </a:p>
        </p:txBody>
      </p:sp>
      <p:sp>
        <p:nvSpPr>
          <p:cNvPr id="617" name="Google Shape;617;p27"/>
          <p:cNvSpPr txBox="1"/>
          <p:nvPr/>
        </p:nvSpPr>
        <p:spPr>
          <a:xfrm>
            <a:off x="10423993" y="7869985"/>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18" name="Google Shape;618;p27"/>
          <p:cNvSpPr txBox="1"/>
          <p:nvPr/>
        </p:nvSpPr>
        <p:spPr>
          <a:xfrm>
            <a:off x="9299354" y="8542450"/>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19:00</a:t>
            </a:r>
            <a:endParaRPr/>
          </a:p>
        </p:txBody>
      </p:sp>
      <p:sp>
        <p:nvSpPr>
          <p:cNvPr id="619" name="Google Shape;619;p27"/>
          <p:cNvSpPr txBox="1"/>
          <p:nvPr/>
        </p:nvSpPr>
        <p:spPr>
          <a:xfrm>
            <a:off x="10423993" y="8511970"/>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20" name="Google Shape;620;p27"/>
          <p:cNvSpPr txBox="1"/>
          <p:nvPr/>
        </p:nvSpPr>
        <p:spPr>
          <a:xfrm>
            <a:off x="9299354" y="9232060"/>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20:00</a:t>
            </a:r>
            <a:endParaRPr/>
          </a:p>
        </p:txBody>
      </p:sp>
      <p:sp>
        <p:nvSpPr>
          <p:cNvPr id="621" name="Google Shape;621;p27"/>
          <p:cNvSpPr txBox="1"/>
          <p:nvPr/>
        </p:nvSpPr>
        <p:spPr>
          <a:xfrm>
            <a:off x="10423993" y="9201580"/>
            <a:ext cx="2522942"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800" u="none" cap="none" strike="noStrike">
                <a:solidFill>
                  <a:srgbClr val="5B211C"/>
                </a:solidFill>
                <a:latin typeface="Quicksand"/>
                <a:ea typeface="Quicksand"/>
                <a:cs typeface="Quicksand"/>
                <a:sym typeface="Quicksand"/>
              </a:rPr>
              <a:t>Add Agenda here</a:t>
            </a:r>
            <a:endParaRPr/>
          </a:p>
        </p:txBody>
      </p:sp>
      <p:sp>
        <p:nvSpPr>
          <p:cNvPr id="622" name="Google Shape;622;p27"/>
          <p:cNvSpPr/>
          <p:nvPr/>
        </p:nvSpPr>
        <p:spPr>
          <a:xfrm>
            <a:off x="10020313" y="2871459"/>
            <a:ext cx="636784" cy="680143"/>
          </a:xfrm>
          <a:custGeom>
            <a:rect b="b" l="l" r="r" t="t"/>
            <a:pathLst>
              <a:path extrusionOk="0" h="680143" w="636784">
                <a:moveTo>
                  <a:pt x="0" y="0"/>
                </a:moveTo>
                <a:lnTo>
                  <a:pt x="636784" y="0"/>
                </a:lnTo>
                <a:lnTo>
                  <a:pt x="636784" y="680143"/>
                </a:lnTo>
                <a:lnTo>
                  <a:pt x="0" y="680143"/>
                </a:lnTo>
                <a:lnTo>
                  <a:pt x="0" y="0"/>
                </a:lnTo>
                <a:close/>
              </a:path>
            </a:pathLst>
          </a:custGeom>
          <a:blipFill rotWithShape="1">
            <a:blip r:embed="rId6">
              <a:alphaModFix/>
            </a:blip>
            <a:stretch>
              <a:fillRect b="0" l="0" r="0" t="0"/>
            </a:stretch>
          </a:blipFill>
          <a:ln>
            <a:noFill/>
          </a:ln>
        </p:spPr>
      </p:sp>
      <p:sp>
        <p:nvSpPr>
          <p:cNvPr id="623" name="Google Shape;623;p27"/>
          <p:cNvSpPr/>
          <p:nvPr/>
        </p:nvSpPr>
        <p:spPr>
          <a:xfrm>
            <a:off x="6569966" y="1721872"/>
            <a:ext cx="636784" cy="680143"/>
          </a:xfrm>
          <a:custGeom>
            <a:rect b="b" l="l" r="r" t="t"/>
            <a:pathLst>
              <a:path extrusionOk="0" h="680143" w="636784">
                <a:moveTo>
                  <a:pt x="0" y="0"/>
                </a:moveTo>
                <a:lnTo>
                  <a:pt x="636784" y="0"/>
                </a:lnTo>
                <a:lnTo>
                  <a:pt x="636784" y="680144"/>
                </a:lnTo>
                <a:lnTo>
                  <a:pt x="0" y="680144"/>
                </a:lnTo>
                <a:lnTo>
                  <a:pt x="0" y="0"/>
                </a:lnTo>
                <a:close/>
              </a:path>
            </a:pathLst>
          </a:custGeom>
          <a:blipFill rotWithShape="1">
            <a:blip r:embed="rId6">
              <a:alphaModFix/>
            </a:blip>
            <a:stretch>
              <a:fillRect b="0" l="0" r="0" t="0"/>
            </a:stretch>
          </a:blipFill>
          <a:ln>
            <a:noFill/>
          </a:ln>
        </p:spPr>
      </p:sp>
      <p:sp>
        <p:nvSpPr>
          <p:cNvPr id="624" name="Google Shape;624;p27"/>
          <p:cNvSpPr txBox="1"/>
          <p:nvPr/>
        </p:nvSpPr>
        <p:spPr>
          <a:xfrm>
            <a:off x="14137228" y="8300515"/>
            <a:ext cx="3525601" cy="14554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200" u="none" cap="none" strike="noStrike">
                <a:solidFill>
                  <a:srgbClr val="5B211C"/>
                </a:solidFill>
                <a:latin typeface="Quicksand"/>
                <a:ea typeface="Quicksand"/>
                <a:cs typeface="Quicksand"/>
                <a:sym typeface="Quicksand"/>
              </a:rPr>
              <a:t>PHOTO OF THE DAY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628" name="Shape 628"/>
        <p:cNvGrpSpPr/>
        <p:nvPr/>
      </p:nvGrpSpPr>
      <p:grpSpPr>
        <a:xfrm>
          <a:off x="0" y="0"/>
          <a:ext cx="0" cy="0"/>
          <a:chOff x="0" y="0"/>
          <a:chExt cx="0" cy="0"/>
        </a:xfrm>
      </p:grpSpPr>
      <p:sp>
        <p:nvSpPr>
          <p:cNvPr id="629" name="Google Shape;629;p28"/>
          <p:cNvSpPr/>
          <p:nvPr/>
        </p:nvSpPr>
        <p:spPr>
          <a:xfrm>
            <a:off x="14975431" y="0"/>
            <a:ext cx="3312569" cy="2887880"/>
          </a:xfrm>
          <a:custGeom>
            <a:rect b="b" l="l" r="r" t="t"/>
            <a:pathLst>
              <a:path extrusionOk="0" h="2887880" w="3312569">
                <a:moveTo>
                  <a:pt x="0" y="0"/>
                </a:moveTo>
                <a:lnTo>
                  <a:pt x="3312569" y="0"/>
                </a:lnTo>
                <a:lnTo>
                  <a:pt x="3312569" y="2887880"/>
                </a:lnTo>
                <a:lnTo>
                  <a:pt x="0" y="2887880"/>
                </a:lnTo>
                <a:lnTo>
                  <a:pt x="0" y="0"/>
                </a:lnTo>
                <a:close/>
              </a:path>
            </a:pathLst>
          </a:custGeom>
          <a:blipFill rotWithShape="1">
            <a:blip r:embed="rId3">
              <a:alphaModFix/>
            </a:blip>
            <a:stretch>
              <a:fillRect b="0" l="0" r="0" t="0"/>
            </a:stretch>
          </a:blipFill>
          <a:ln>
            <a:noFill/>
          </a:ln>
        </p:spPr>
      </p:sp>
      <p:sp>
        <p:nvSpPr>
          <p:cNvPr id="630" name="Google Shape;630;p28"/>
          <p:cNvSpPr/>
          <p:nvPr/>
        </p:nvSpPr>
        <p:spPr>
          <a:xfrm flipH="1">
            <a:off x="3028" y="0"/>
            <a:ext cx="3312569" cy="2887880"/>
          </a:xfrm>
          <a:custGeom>
            <a:rect b="b" l="l" r="r" t="t"/>
            <a:pathLst>
              <a:path extrusionOk="0" h="2887880" w="3312569">
                <a:moveTo>
                  <a:pt x="3312569" y="0"/>
                </a:moveTo>
                <a:lnTo>
                  <a:pt x="0" y="0"/>
                </a:lnTo>
                <a:lnTo>
                  <a:pt x="0" y="2887880"/>
                </a:lnTo>
                <a:lnTo>
                  <a:pt x="3312569" y="2887880"/>
                </a:lnTo>
                <a:lnTo>
                  <a:pt x="3312569" y="0"/>
                </a:lnTo>
                <a:close/>
              </a:path>
            </a:pathLst>
          </a:custGeom>
          <a:blipFill rotWithShape="1">
            <a:blip r:embed="rId3">
              <a:alphaModFix/>
            </a:blip>
            <a:stretch>
              <a:fillRect b="0" l="0" r="0" t="0"/>
            </a:stretch>
          </a:blipFill>
          <a:ln>
            <a:noFill/>
          </a:ln>
        </p:spPr>
      </p:sp>
      <p:grpSp>
        <p:nvGrpSpPr>
          <p:cNvPr id="631" name="Google Shape;631;p28"/>
          <p:cNvGrpSpPr/>
          <p:nvPr/>
        </p:nvGrpSpPr>
        <p:grpSpPr>
          <a:xfrm>
            <a:off x="451918" y="2369755"/>
            <a:ext cx="17384164" cy="2314722"/>
            <a:chOff x="0" y="-38100"/>
            <a:chExt cx="4578545" cy="609639"/>
          </a:xfrm>
        </p:grpSpPr>
        <p:sp>
          <p:nvSpPr>
            <p:cNvPr id="632" name="Google Shape;632;p28"/>
            <p:cNvSpPr/>
            <p:nvPr/>
          </p:nvSpPr>
          <p:spPr>
            <a:xfrm>
              <a:off x="0" y="0"/>
              <a:ext cx="4578545" cy="571539"/>
            </a:xfrm>
            <a:custGeom>
              <a:rect b="b" l="l" r="r" t="t"/>
              <a:pathLst>
                <a:path extrusionOk="0" h="571539" w="4578545">
                  <a:moveTo>
                    <a:pt x="22713" y="0"/>
                  </a:moveTo>
                  <a:lnTo>
                    <a:pt x="4555833" y="0"/>
                  </a:lnTo>
                  <a:cubicBezTo>
                    <a:pt x="4561856" y="0"/>
                    <a:pt x="4567634" y="2393"/>
                    <a:pt x="4571893" y="6652"/>
                  </a:cubicBezTo>
                  <a:cubicBezTo>
                    <a:pt x="4576152" y="10912"/>
                    <a:pt x="4578545" y="16689"/>
                    <a:pt x="4578545" y="22713"/>
                  </a:cubicBezTo>
                  <a:lnTo>
                    <a:pt x="4578545" y="548826"/>
                  </a:lnTo>
                  <a:cubicBezTo>
                    <a:pt x="4578545" y="554850"/>
                    <a:pt x="4576152" y="560627"/>
                    <a:pt x="4571893" y="564886"/>
                  </a:cubicBezTo>
                  <a:cubicBezTo>
                    <a:pt x="4567634" y="569146"/>
                    <a:pt x="4561856" y="571539"/>
                    <a:pt x="4555833" y="571539"/>
                  </a:cubicBezTo>
                  <a:lnTo>
                    <a:pt x="22713" y="571539"/>
                  </a:lnTo>
                  <a:cubicBezTo>
                    <a:pt x="16689" y="571539"/>
                    <a:pt x="10912" y="569146"/>
                    <a:pt x="6652" y="564886"/>
                  </a:cubicBezTo>
                  <a:cubicBezTo>
                    <a:pt x="2393" y="560627"/>
                    <a:pt x="0" y="554850"/>
                    <a:pt x="0" y="548826"/>
                  </a:cubicBezTo>
                  <a:lnTo>
                    <a:pt x="0" y="22713"/>
                  </a:lnTo>
                  <a:cubicBezTo>
                    <a:pt x="0" y="16689"/>
                    <a:pt x="2393" y="10912"/>
                    <a:pt x="6652" y="6652"/>
                  </a:cubicBezTo>
                  <a:cubicBezTo>
                    <a:pt x="10912" y="2393"/>
                    <a:pt x="16689" y="0"/>
                    <a:pt x="22713"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8"/>
            <p:cNvSpPr txBox="1"/>
            <p:nvPr/>
          </p:nvSpPr>
          <p:spPr>
            <a:xfrm>
              <a:off x="0" y="-38100"/>
              <a:ext cx="4578545" cy="60963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34" name="Google Shape;634;p28"/>
          <p:cNvCxnSpPr/>
          <p:nvPr/>
        </p:nvCxnSpPr>
        <p:spPr>
          <a:xfrm>
            <a:off x="7180486" y="3599446"/>
            <a:ext cx="10078814" cy="0"/>
          </a:xfrm>
          <a:prstGeom prst="straightConnector1">
            <a:avLst/>
          </a:prstGeom>
          <a:noFill/>
          <a:ln cap="flat" cmpd="sng" w="76200">
            <a:solidFill>
              <a:srgbClr val="FDB3CC"/>
            </a:solidFill>
            <a:prstDash val="dash"/>
            <a:round/>
            <a:headEnd len="lg" w="lg" type="oval"/>
            <a:tailEnd len="lg" w="lg" type="oval"/>
          </a:ln>
        </p:spPr>
      </p:cxnSp>
      <p:sp>
        <p:nvSpPr>
          <p:cNvPr id="635" name="Google Shape;635;p28"/>
          <p:cNvSpPr txBox="1"/>
          <p:nvPr/>
        </p:nvSpPr>
        <p:spPr>
          <a:xfrm>
            <a:off x="7180486" y="3860431"/>
            <a:ext cx="2522942"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DB3CC"/>
                </a:solidFill>
                <a:latin typeface="Quicksand"/>
                <a:ea typeface="Quicksand"/>
                <a:cs typeface="Quicksand"/>
                <a:sym typeface="Quicksand"/>
              </a:rPr>
              <a:t>0%</a:t>
            </a:r>
            <a:endParaRPr/>
          </a:p>
        </p:txBody>
      </p:sp>
      <p:sp>
        <p:nvSpPr>
          <p:cNvPr id="636" name="Google Shape;636;p28"/>
          <p:cNvSpPr txBox="1"/>
          <p:nvPr/>
        </p:nvSpPr>
        <p:spPr>
          <a:xfrm>
            <a:off x="14736358" y="3860431"/>
            <a:ext cx="2522942" cy="4152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1" i="0" lang="en-US" sz="2400" u="none" cap="none" strike="noStrike">
                <a:solidFill>
                  <a:srgbClr val="FDB3CC"/>
                </a:solidFill>
                <a:latin typeface="Quicksand"/>
                <a:ea typeface="Quicksand"/>
                <a:cs typeface="Quicksand"/>
                <a:sym typeface="Quicksand"/>
              </a:rPr>
              <a:t>100%</a:t>
            </a:r>
            <a:endParaRPr/>
          </a:p>
        </p:txBody>
      </p:sp>
      <p:sp>
        <p:nvSpPr>
          <p:cNvPr id="637" name="Google Shape;637;p28"/>
          <p:cNvSpPr/>
          <p:nvPr/>
        </p:nvSpPr>
        <p:spPr>
          <a:xfrm>
            <a:off x="10620723" y="2950506"/>
            <a:ext cx="1297880" cy="1297880"/>
          </a:xfrm>
          <a:custGeom>
            <a:rect b="b" l="l" r="r" t="t"/>
            <a:pathLst>
              <a:path extrusionOk="0" h="1297880" w="1297880">
                <a:moveTo>
                  <a:pt x="0" y="0"/>
                </a:moveTo>
                <a:lnTo>
                  <a:pt x="1297881" y="0"/>
                </a:lnTo>
                <a:lnTo>
                  <a:pt x="1297881" y="1297880"/>
                </a:lnTo>
                <a:lnTo>
                  <a:pt x="0" y="1297880"/>
                </a:lnTo>
                <a:lnTo>
                  <a:pt x="0" y="0"/>
                </a:lnTo>
                <a:close/>
              </a:path>
            </a:pathLst>
          </a:custGeom>
          <a:blipFill rotWithShape="1">
            <a:blip r:embed="rId4">
              <a:alphaModFix/>
            </a:blip>
            <a:stretch>
              <a:fillRect b="0" l="0" r="0" t="0"/>
            </a:stretch>
          </a:blipFill>
          <a:ln>
            <a:noFill/>
          </a:ln>
        </p:spPr>
      </p:sp>
      <p:sp>
        <p:nvSpPr>
          <p:cNvPr id="638" name="Google Shape;638;p28"/>
          <p:cNvSpPr txBox="1"/>
          <p:nvPr/>
        </p:nvSpPr>
        <p:spPr>
          <a:xfrm>
            <a:off x="4315722" y="724350"/>
            <a:ext cx="9656556" cy="110426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WORKS IN PROGRESS</a:t>
            </a:r>
            <a:endParaRPr/>
          </a:p>
        </p:txBody>
      </p:sp>
      <p:sp>
        <p:nvSpPr>
          <p:cNvPr id="639" name="Google Shape;639;p28"/>
          <p:cNvSpPr txBox="1"/>
          <p:nvPr/>
        </p:nvSpPr>
        <p:spPr>
          <a:xfrm>
            <a:off x="1338458" y="3205111"/>
            <a:ext cx="5459273" cy="7124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200" u="none" cap="none" strike="noStrike">
                <a:solidFill>
                  <a:srgbClr val="5B211C"/>
                </a:solidFill>
                <a:latin typeface="Quicksand"/>
                <a:ea typeface="Quicksand"/>
                <a:cs typeface="Quicksand"/>
                <a:sym typeface="Quicksand"/>
              </a:rPr>
              <a:t>POETRY WRITING</a:t>
            </a:r>
            <a:endParaRPr/>
          </a:p>
        </p:txBody>
      </p:sp>
      <p:sp>
        <p:nvSpPr>
          <p:cNvPr id="640" name="Google Shape;640;p28"/>
          <p:cNvSpPr txBox="1"/>
          <p:nvPr/>
        </p:nvSpPr>
        <p:spPr>
          <a:xfrm>
            <a:off x="10374459" y="3320681"/>
            <a:ext cx="184543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5B211C"/>
                </a:solidFill>
                <a:latin typeface="Quicksand"/>
                <a:ea typeface="Quicksand"/>
                <a:cs typeface="Quicksand"/>
                <a:sym typeface="Quicksand"/>
              </a:rPr>
              <a:t>45%</a:t>
            </a:r>
            <a:endParaRPr/>
          </a:p>
        </p:txBody>
      </p:sp>
      <p:grpSp>
        <p:nvGrpSpPr>
          <p:cNvPr id="641" name="Google Shape;641;p28"/>
          <p:cNvGrpSpPr/>
          <p:nvPr/>
        </p:nvGrpSpPr>
        <p:grpSpPr>
          <a:xfrm>
            <a:off x="451918" y="4816040"/>
            <a:ext cx="17384164" cy="2314722"/>
            <a:chOff x="0" y="-38100"/>
            <a:chExt cx="4578545" cy="609639"/>
          </a:xfrm>
        </p:grpSpPr>
        <p:sp>
          <p:nvSpPr>
            <p:cNvPr id="642" name="Google Shape;642;p28"/>
            <p:cNvSpPr/>
            <p:nvPr/>
          </p:nvSpPr>
          <p:spPr>
            <a:xfrm>
              <a:off x="0" y="0"/>
              <a:ext cx="4578545" cy="571539"/>
            </a:xfrm>
            <a:custGeom>
              <a:rect b="b" l="l" r="r" t="t"/>
              <a:pathLst>
                <a:path extrusionOk="0" h="571539" w="4578545">
                  <a:moveTo>
                    <a:pt x="22713" y="0"/>
                  </a:moveTo>
                  <a:lnTo>
                    <a:pt x="4555833" y="0"/>
                  </a:lnTo>
                  <a:cubicBezTo>
                    <a:pt x="4561856" y="0"/>
                    <a:pt x="4567634" y="2393"/>
                    <a:pt x="4571893" y="6652"/>
                  </a:cubicBezTo>
                  <a:cubicBezTo>
                    <a:pt x="4576152" y="10912"/>
                    <a:pt x="4578545" y="16689"/>
                    <a:pt x="4578545" y="22713"/>
                  </a:cubicBezTo>
                  <a:lnTo>
                    <a:pt x="4578545" y="548826"/>
                  </a:lnTo>
                  <a:cubicBezTo>
                    <a:pt x="4578545" y="554850"/>
                    <a:pt x="4576152" y="560627"/>
                    <a:pt x="4571893" y="564886"/>
                  </a:cubicBezTo>
                  <a:cubicBezTo>
                    <a:pt x="4567634" y="569146"/>
                    <a:pt x="4561856" y="571539"/>
                    <a:pt x="4555833" y="571539"/>
                  </a:cubicBezTo>
                  <a:lnTo>
                    <a:pt x="22713" y="571539"/>
                  </a:lnTo>
                  <a:cubicBezTo>
                    <a:pt x="16689" y="571539"/>
                    <a:pt x="10912" y="569146"/>
                    <a:pt x="6652" y="564886"/>
                  </a:cubicBezTo>
                  <a:cubicBezTo>
                    <a:pt x="2393" y="560627"/>
                    <a:pt x="0" y="554850"/>
                    <a:pt x="0" y="548826"/>
                  </a:cubicBezTo>
                  <a:lnTo>
                    <a:pt x="0" y="22713"/>
                  </a:lnTo>
                  <a:cubicBezTo>
                    <a:pt x="0" y="16689"/>
                    <a:pt x="2393" y="10912"/>
                    <a:pt x="6652" y="6652"/>
                  </a:cubicBezTo>
                  <a:cubicBezTo>
                    <a:pt x="10912" y="2393"/>
                    <a:pt x="16689" y="0"/>
                    <a:pt x="22713"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8"/>
            <p:cNvSpPr txBox="1"/>
            <p:nvPr/>
          </p:nvSpPr>
          <p:spPr>
            <a:xfrm>
              <a:off x="0" y="-38100"/>
              <a:ext cx="4578545" cy="60963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44" name="Google Shape;644;p28"/>
          <p:cNvCxnSpPr/>
          <p:nvPr/>
        </p:nvCxnSpPr>
        <p:spPr>
          <a:xfrm>
            <a:off x="7180486" y="6045732"/>
            <a:ext cx="10078814" cy="0"/>
          </a:xfrm>
          <a:prstGeom prst="straightConnector1">
            <a:avLst/>
          </a:prstGeom>
          <a:noFill/>
          <a:ln cap="flat" cmpd="sng" w="76200">
            <a:solidFill>
              <a:srgbClr val="FDB3CC"/>
            </a:solidFill>
            <a:prstDash val="dash"/>
            <a:round/>
            <a:headEnd len="lg" w="lg" type="oval"/>
            <a:tailEnd len="lg" w="lg" type="oval"/>
          </a:ln>
        </p:spPr>
      </p:cxnSp>
      <p:sp>
        <p:nvSpPr>
          <p:cNvPr id="645" name="Google Shape;645;p28"/>
          <p:cNvSpPr txBox="1"/>
          <p:nvPr/>
        </p:nvSpPr>
        <p:spPr>
          <a:xfrm>
            <a:off x="7180486" y="6306717"/>
            <a:ext cx="2522942"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DB3CC"/>
                </a:solidFill>
                <a:latin typeface="Quicksand"/>
                <a:ea typeface="Quicksand"/>
                <a:cs typeface="Quicksand"/>
                <a:sym typeface="Quicksand"/>
              </a:rPr>
              <a:t>0%</a:t>
            </a:r>
            <a:endParaRPr/>
          </a:p>
        </p:txBody>
      </p:sp>
      <p:sp>
        <p:nvSpPr>
          <p:cNvPr id="646" name="Google Shape;646;p28"/>
          <p:cNvSpPr txBox="1"/>
          <p:nvPr/>
        </p:nvSpPr>
        <p:spPr>
          <a:xfrm>
            <a:off x="14736358" y="6306717"/>
            <a:ext cx="2522942" cy="4152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1" i="0" lang="en-US" sz="2400" u="none" cap="none" strike="noStrike">
                <a:solidFill>
                  <a:srgbClr val="FDB3CC"/>
                </a:solidFill>
                <a:latin typeface="Quicksand"/>
                <a:ea typeface="Quicksand"/>
                <a:cs typeface="Quicksand"/>
                <a:sym typeface="Quicksand"/>
              </a:rPr>
              <a:t>100%</a:t>
            </a:r>
            <a:endParaRPr/>
          </a:p>
        </p:txBody>
      </p:sp>
      <p:sp>
        <p:nvSpPr>
          <p:cNvPr id="647" name="Google Shape;647;p28"/>
          <p:cNvSpPr/>
          <p:nvPr/>
        </p:nvSpPr>
        <p:spPr>
          <a:xfrm>
            <a:off x="13295826" y="5370276"/>
            <a:ext cx="1297880" cy="1297880"/>
          </a:xfrm>
          <a:custGeom>
            <a:rect b="b" l="l" r="r" t="t"/>
            <a:pathLst>
              <a:path extrusionOk="0" h="1297880" w="1297880">
                <a:moveTo>
                  <a:pt x="0" y="0"/>
                </a:moveTo>
                <a:lnTo>
                  <a:pt x="1297880" y="0"/>
                </a:lnTo>
                <a:lnTo>
                  <a:pt x="1297880" y="1297881"/>
                </a:lnTo>
                <a:lnTo>
                  <a:pt x="0" y="1297881"/>
                </a:lnTo>
                <a:lnTo>
                  <a:pt x="0" y="0"/>
                </a:lnTo>
                <a:close/>
              </a:path>
            </a:pathLst>
          </a:custGeom>
          <a:blipFill rotWithShape="1">
            <a:blip r:embed="rId4">
              <a:alphaModFix/>
            </a:blip>
            <a:stretch>
              <a:fillRect b="0" l="0" r="0" t="0"/>
            </a:stretch>
          </a:blipFill>
          <a:ln>
            <a:noFill/>
          </a:ln>
        </p:spPr>
      </p:sp>
      <p:sp>
        <p:nvSpPr>
          <p:cNvPr id="648" name="Google Shape;648;p28"/>
          <p:cNvSpPr txBox="1"/>
          <p:nvPr/>
        </p:nvSpPr>
        <p:spPr>
          <a:xfrm>
            <a:off x="1338458" y="5651397"/>
            <a:ext cx="5459273" cy="7124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200" u="none" cap="none" strike="noStrike">
                <a:solidFill>
                  <a:srgbClr val="5B211C"/>
                </a:solidFill>
                <a:latin typeface="Quicksand"/>
                <a:ea typeface="Quicksand"/>
                <a:cs typeface="Quicksand"/>
                <a:sym typeface="Quicksand"/>
              </a:rPr>
              <a:t>DRAWING</a:t>
            </a:r>
            <a:endParaRPr/>
          </a:p>
        </p:txBody>
      </p:sp>
      <p:sp>
        <p:nvSpPr>
          <p:cNvPr id="649" name="Google Shape;649;p28"/>
          <p:cNvSpPr txBox="1"/>
          <p:nvPr/>
        </p:nvSpPr>
        <p:spPr>
          <a:xfrm>
            <a:off x="13049561" y="5740452"/>
            <a:ext cx="184543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5B211C"/>
                </a:solidFill>
                <a:latin typeface="Quicksand"/>
                <a:ea typeface="Quicksand"/>
                <a:cs typeface="Quicksand"/>
                <a:sym typeface="Quicksand"/>
              </a:rPr>
              <a:t>74%</a:t>
            </a:r>
            <a:endParaRPr/>
          </a:p>
        </p:txBody>
      </p:sp>
      <p:grpSp>
        <p:nvGrpSpPr>
          <p:cNvPr id="650" name="Google Shape;650;p28"/>
          <p:cNvGrpSpPr/>
          <p:nvPr/>
        </p:nvGrpSpPr>
        <p:grpSpPr>
          <a:xfrm>
            <a:off x="451918" y="7262326"/>
            <a:ext cx="17384164" cy="2314722"/>
            <a:chOff x="0" y="-38100"/>
            <a:chExt cx="4578545" cy="609639"/>
          </a:xfrm>
        </p:grpSpPr>
        <p:sp>
          <p:nvSpPr>
            <p:cNvPr id="651" name="Google Shape;651;p28"/>
            <p:cNvSpPr/>
            <p:nvPr/>
          </p:nvSpPr>
          <p:spPr>
            <a:xfrm>
              <a:off x="0" y="0"/>
              <a:ext cx="4578545" cy="571539"/>
            </a:xfrm>
            <a:custGeom>
              <a:rect b="b" l="l" r="r" t="t"/>
              <a:pathLst>
                <a:path extrusionOk="0" h="571539" w="4578545">
                  <a:moveTo>
                    <a:pt x="22713" y="0"/>
                  </a:moveTo>
                  <a:lnTo>
                    <a:pt x="4555833" y="0"/>
                  </a:lnTo>
                  <a:cubicBezTo>
                    <a:pt x="4561856" y="0"/>
                    <a:pt x="4567634" y="2393"/>
                    <a:pt x="4571893" y="6652"/>
                  </a:cubicBezTo>
                  <a:cubicBezTo>
                    <a:pt x="4576152" y="10912"/>
                    <a:pt x="4578545" y="16689"/>
                    <a:pt x="4578545" y="22713"/>
                  </a:cubicBezTo>
                  <a:lnTo>
                    <a:pt x="4578545" y="548826"/>
                  </a:lnTo>
                  <a:cubicBezTo>
                    <a:pt x="4578545" y="554850"/>
                    <a:pt x="4576152" y="560627"/>
                    <a:pt x="4571893" y="564886"/>
                  </a:cubicBezTo>
                  <a:cubicBezTo>
                    <a:pt x="4567634" y="569146"/>
                    <a:pt x="4561856" y="571539"/>
                    <a:pt x="4555833" y="571539"/>
                  </a:cubicBezTo>
                  <a:lnTo>
                    <a:pt x="22713" y="571539"/>
                  </a:lnTo>
                  <a:cubicBezTo>
                    <a:pt x="16689" y="571539"/>
                    <a:pt x="10912" y="569146"/>
                    <a:pt x="6652" y="564886"/>
                  </a:cubicBezTo>
                  <a:cubicBezTo>
                    <a:pt x="2393" y="560627"/>
                    <a:pt x="0" y="554850"/>
                    <a:pt x="0" y="548826"/>
                  </a:cubicBezTo>
                  <a:lnTo>
                    <a:pt x="0" y="22713"/>
                  </a:lnTo>
                  <a:cubicBezTo>
                    <a:pt x="0" y="16689"/>
                    <a:pt x="2393" y="10912"/>
                    <a:pt x="6652" y="6652"/>
                  </a:cubicBezTo>
                  <a:cubicBezTo>
                    <a:pt x="10912" y="2393"/>
                    <a:pt x="16689" y="0"/>
                    <a:pt x="22713"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8"/>
            <p:cNvSpPr txBox="1"/>
            <p:nvPr/>
          </p:nvSpPr>
          <p:spPr>
            <a:xfrm>
              <a:off x="0" y="-38100"/>
              <a:ext cx="4578545" cy="60963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53" name="Google Shape;653;p28"/>
          <p:cNvCxnSpPr/>
          <p:nvPr/>
        </p:nvCxnSpPr>
        <p:spPr>
          <a:xfrm>
            <a:off x="7180486" y="8492018"/>
            <a:ext cx="10078814" cy="0"/>
          </a:xfrm>
          <a:prstGeom prst="straightConnector1">
            <a:avLst/>
          </a:prstGeom>
          <a:noFill/>
          <a:ln cap="flat" cmpd="sng" w="76200">
            <a:solidFill>
              <a:srgbClr val="FDB3CC"/>
            </a:solidFill>
            <a:prstDash val="dash"/>
            <a:round/>
            <a:headEnd len="lg" w="lg" type="oval"/>
            <a:tailEnd len="lg" w="lg" type="oval"/>
          </a:ln>
        </p:spPr>
      </p:cxnSp>
      <p:sp>
        <p:nvSpPr>
          <p:cNvPr id="654" name="Google Shape;654;p28"/>
          <p:cNvSpPr txBox="1"/>
          <p:nvPr/>
        </p:nvSpPr>
        <p:spPr>
          <a:xfrm>
            <a:off x="7180486" y="8753003"/>
            <a:ext cx="2522942"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FDB3CC"/>
                </a:solidFill>
                <a:latin typeface="Quicksand"/>
                <a:ea typeface="Quicksand"/>
                <a:cs typeface="Quicksand"/>
                <a:sym typeface="Quicksand"/>
              </a:rPr>
              <a:t>0%</a:t>
            </a:r>
            <a:endParaRPr/>
          </a:p>
        </p:txBody>
      </p:sp>
      <p:sp>
        <p:nvSpPr>
          <p:cNvPr id="655" name="Google Shape;655;p28"/>
          <p:cNvSpPr txBox="1"/>
          <p:nvPr/>
        </p:nvSpPr>
        <p:spPr>
          <a:xfrm>
            <a:off x="14736358" y="8753003"/>
            <a:ext cx="2522942" cy="41529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1" i="0" lang="en-US" sz="2400" u="none" cap="none" strike="noStrike">
                <a:solidFill>
                  <a:srgbClr val="FDB3CC"/>
                </a:solidFill>
                <a:latin typeface="Quicksand"/>
                <a:ea typeface="Quicksand"/>
                <a:cs typeface="Quicksand"/>
                <a:sym typeface="Quicksand"/>
              </a:rPr>
              <a:t>100%</a:t>
            </a:r>
            <a:endParaRPr/>
          </a:p>
        </p:txBody>
      </p:sp>
      <p:sp>
        <p:nvSpPr>
          <p:cNvPr id="656" name="Google Shape;656;p28"/>
          <p:cNvSpPr/>
          <p:nvPr/>
        </p:nvSpPr>
        <p:spPr>
          <a:xfrm>
            <a:off x="9026975" y="7804977"/>
            <a:ext cx="1297880" cy="1297880"/>
          </a:xfrm>
          <a:custGeom>
            <a:rect b="b" l="l" r="r" t="t"/>
            <a:pathLst>
              <a:path extrusionOk="0" h="1297880" w="1297880">
                <a:moveTo>
                  <a:pt x="0" y="0"/>
                </a:moveTo>
                <a:lnTo>
                  <a:pt x="1297881" y="0"/>
                </a:lnTo>
                <a:lnTo>
                  <a:pt x="1297881" y="1297881"/>
                </a:lnTo>
                <a:lnTo>
                  <a:pt x="0" y="1297881"/>
                </a:lnTo>
                <a:lnTo>
                  <a:pt x="0" y="0"/>
                </a:lnTo>
                <a:close/>
              </a:path>
            </a:pathLst>
          </a:custGeom>
          <a:blipFill rotWithShape="1">
            <a:blip r:embed="rId4">
              <a:alphaModFix/>
            </a:blip>
            <a:stretch>
              <a:fillRect b="0" l="0" r="0" t="0"/>
            </a:stretch>
          </a:blipFill>
          <a:ln>
            <a:noFill/>
          </a:ln>
        </p:spPr>
      </p:sp>
      <p:sp>
        <p:nvSpPr>
          <p:cNvPr id="657" name="Google Shape;657;p28"/>
          <p:cNvSpPr txBox="1"/>
          <p:nvPr/>
        </p:nvSpPr>
        <p:spPr>
          <a:xfrm>
            <a:off x="1338458" y="8097683"/>
            <a:ext cx="5459273" cy="7124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200" u="none" cap="none" strike="noStrike">
                <a:solidFill>
                  <a:srgbClr val="5B211C"/>
                </a:solidFill>
                <a:latin typeface="Quicksand"/>
                <a:ea typeface="Quicksand"/>
                <a:cs typeface="Quicksand"/>
                <a:sym typeface="Quicksand"/>
              </a:rPr>
              <a:t>BLOGGING</a:t>
            </a:r>
            <a:endParaRPr/>
          </a:p>
        </p:txBody>
      </p:sp>
      <p:sp>
        <p:nvSpPr>
          <p:cNvPr id="658" name="Google Shape;658;p28"/>
          <p:cNvSpPr txBox="1"/>
          <p:nvPr/>
        </p:nvSpPr>
        <p:spPr>
          <a:xfrm>
            <a:off x="8780711" y="8175153"/>
            <a:ext cx="1845434" cy="49085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5B211C"/>
                </a:solidFill>
                <a:latin typeface="Quicksand"/>
                <a:ea typeface="Quicksand"/>
                <a:cs typeface="Quicksand"/>
                <a:sym typeface="Quicksand"/>
              </a:rPr>
              <a:t>32%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662" name="Shape 662"/>
        <p:cNvGrpSpPr/>
        <p:nvPr/>
      </p:nvGrpSpPr>
      <p:grpSpPr>
        <a:xfrm>
          <a:off x="0" y="0"/>
          <a:ext cx="0" cy="0"/>
          <a:chOff x="0" y="0"/>
          <a:chExt cx="0" cy="0"/>
        </a:xfrm>
      </p:grpSpPr>
      <p:grpSp>
        <p:nvGrpSpPr>
          <p:cNvPr id="663" name="Google Shape;663;p29"/>
          <p:cNvGrpSpPr/>
          <p:nvPr/>
        </p:nvGrpSpPr>
        <p:grpSpPr>
          <a:xfrm>
            <a:off x="331745" y="1028700"/>
            <a:ext cx="2439904" cy="2439904"/>
            <a:chOff x="0" y="0"/>
            <a:chExt cx="3253205" cy="3253205"/>
          </a:xfrm>
        </p:grpSpPr>
        <p:sp>
          <p:nvSpPr>
            <p:cNvPr id="664" name="Google Shape;664;p29"/>
            <p:cNvSpPr/>
            <p:nvPr/>
          </p:nvSpPr>
          <p:spPr>
            <a:xfrm>
              <a:off x="0" y="0"/>
              <a:ext cx="3253205" cy="3253205"/>
            </a:xfrm>
            <a:custGeom>
              <a:rect b="b" l="l" r="r" t="t"/>
              <a:pathLst>
                <a:path extrusionOk="0" h="3253205" w="3253205">
                  <a:moveTo>
                    <a:pt x="0" y="0"/>
                  </a:moveTo>
                  <a:lnTo>
                    <a:pt x="3253205" y="0"/>
                  </a:lnTo>
                  <a:lnTo>
                    <a:pt x="3253205" y="3253205"/>
                  </a:lnTo>
                  <a:lnTo>
                    <a:pt x="0" y="3253205"/>
                  </a:lnTo>
                  <a:lnTo>
                    <a:pt x="0" y="0"/>
                  </a:lnTo>
                  <a:close/>
                </a:path>
              </a:pathLst>
            </a:custGeom>
            <a:blipFill rotWithShape="1">
              <a:blip r:embed="rId3">
                <a:alphaModFix/>
              </a:blip>
              <a:stretch>
                <a:fillRect b="0" l="0" r="0" t="0"/>
              </a:stretch>
            </a:blipFill>
            <a:ln>
              <a:noFill/>
            </a:ln>
          </p:spPr>
        </p:sp>
        <p:grpSp>
          <p:nvGrpSpPr>
            <p:cNvPr id="665" name="Google Shape;665;p29"/>
            <p:cNvGrpSpPr/>
            <p:nvPr/>
          </p:nvGrpSpPr>
          <p:grpSpPr>
            <a:xfrm>
              <a:off x="288939" y="337490"/>
              <a:ext cx="2675328" cy="2675328"/>
              <a:chOff x="0" y="0"/>
              <a:chExt cx="812800" cy="812800"/>
            </a:xfrm>
          </p:grpSpPr>
          <p:sp>
            <p:nvSpPr>
              <p:cNvPr id="666" name="Google Shape;66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68" name="Google Shape;668;p29"/>
          <p:cNvSpPr/>
          <p:nvPr/>
        </p:nvSpPr>
        <p:spPr>
          <a:xfrm>
            <a:off x="950743" y="1733908"/>
            <a:ext cx="1201909" cy="1208454"/>
          </a:xfrm>
          <a:custGeom>
            <a:rect b="b" l="l" r="r" t="t"/>
            <a:pathLst>
              <a:path extrusionOk="0" h="1208454" w="1201909">
                <a:moveTo>
                  <a:pt x="0" y="0"/>
                </a:moveTo>
                <a:lnTo>
                  <a:pt x="1201909" y="0"/>
                </a:lnTo>
                <a:lnTo>
                  <a:pt x="1201909" y="1208454"/>
                </a:lnTo>
                <a:lnTo>
                  <a:pt x="0" y="1208454"/>
                </a:lnTo>
                <a:lnTo>
                  <a:pt x="0" y="0"/>
                </a:lnTo>
                <a:close/>
              </a:path>
            </a:pathLst>
          </a:custGeom>
          <a:blipFill rotWithShape="1">
            <a:blip r:embed="rId4">
              <a:alphaModFix/>
            </a:blip>
            <a:stretch>
              <a:fillRect b="0" l="0" r="0" t="0"/>
            </a:stretch>
          </a:blipFill>
          <a:ln>
            <a:noFill/>
          </a:ln>
        </p:spPr>
      </p:sp>
      <p:sp>
        <p:nvSpPr>
          <p:cNvPr id="669" name="Google Shape;669;p29"/>
          <p:cNvSpPr txBox="1"/>
          <p:nvPr/>
        </p:nvSpPr>
        <p:spPr>
          <a:xfrm>
            <a:off x="3193250" y="1456120"/>
            <a:ext cx="32606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Point 01</a:t>
            </a:r>
            <a:endParaRPr/>
          </a:p>
        </p:txBody>
      </p:sp>
      <p:sp>
        <p:nvSpPr>
          <p:cNvPr id="670" name="Google Shape;670;p29"/>
          <p:cNvSpPr txBox="1"/>
          <p:nvPr/>
        </p:nvSpPr>
        <p:spPr>
          <a:xfrm>
            <a:off x="3193250" y="2180020"/>
            <a:ext cx="2776345" cy="1030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a:t>
            </a:r>
            <a:endParaRPr/>
          </a:p>
        </p:txBody>
      </p:sp>
      <p:grpSp>
        <p:nvGrpSpPr>
          <p:cNvPr id="671" name="Google Shape;671;p29"/>
          <p:cNvGrpSpPr/>
          <p:nvPr/>
        </p:nvGrpSpPr>
        <p:grpSpPr>
          <a:xfrm>
            <a:off x="6453881" y="1028700"/>
            <a:ext cx="2439904" cy="2439904"/>
            <a:chOff x="0" y="0"/>
            <a:chExt cx="3253205" cy="3253205"/>
          </a:xfrm>
        </p:grpSpPr>
        <p:sp>
          <p:nvSpPr>
            <p:cNvPr id="672" name="Google Shape;672;p29"/>
            <p:cNvSpPr/>
            <p:nvPr/>
          </p:nvSpPr>
          <p:spPr>
            <a:xfrm>
              <a:off x="0" y="0"/>
              <a:ext cx="3253205" cy="3253205"/>
            </a:xfrm>
            <a:custGeom>
              <a:rect b="b" l="l" r="r" t="t"/>
              <a:pathLst>
                <a:path extrusionOk="0" h="3253205" w="3253205">
                  <a:moveTo>
                    <a:pt x="0" y="0"/>
                  </a:moveTo>
                  <a:lnTo>
                    <a:pt x="3253205" y="0"/>
                  </a:lnTo>
                  <a:lnTo>
                    <a:pt x="3253205" y="3253205"/>
                  </a:lnTo>
                  <a:lnTo>
                    <a:pt x="0" y="3253205"/>
                  </a:lnTo>
                  <a:lnTo>
                    <a:pt x="0" y="0"/>
                  </a:lnTo>
                  <a:close/>
                </a:path>
              </a:pathLst>
            </a:custGeom>
            <a:blipFill rotWithShape="1">
              <a:blip r:embed="rId3">
                <a:alphaModFix/>
              </a:blip>
              <a:stretch>
                <a:fillRect b="0" l="0" r="0" t="0"/>
              </a:stretch>
            </a:blipFill>
            <a:ln>
              <a:noFill/>
            </a:ln>
          </p:spPr>
        </p:sp>
        <p:grpSp>
          <p:nvGrpSpPr>
            <p:cNvPr id="673" name="Google Shape;673;p29"/>
            <p:cNvGrpSpPr/>
            <p:nvPr/>
          </p:nvGrpSpPr>
          <p:grpSpPr>
            <a:xfrm>
              <a:off x="288939" y="337490"/>
              <a:ext cx="2675328" cy="2675328"/>
              <a:chOff x="0" y="0"/>
              <a:chExt cx="812800" cy="812800"/>
            </a:xfrm>
          </p:grpSpPr>
          <p:sp>
            <p:nvSpPr>
              <p:cNvPr id="674" name="Google Shape;67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76" name="Google Shape;676;p29"/>
          <p:cNvSpPr txBox="1"/>
          <p:nvPr/>
        </p:nvSpPr>
        <p:spPr>
          <a:xfrm>
            <a:off x="9315385" y="1456120"/>
            <a:ext cx="32606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Point 02</a:t>
            </a:r>
            <a:endParaRPr/>
          </a:p>
        </p:txBody>
      </p:sp>
      <p:sp>
        <p:nvSpPr>
          <p:cNvPr id="677" name="Google Shape;677;p29"/>
          <p:cNvSpPr txBox="1"/>
          <p:nvPr/>
        </p:nvSpPr>
        <p:spPr>
          <a:xfrm>
            <a:off x="9315385" y="2180020"/>
            <a:ext cx="2776345" cy="1030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a:t>
            </a:r>
            <a:endParaRPr/>
          </a:p>
        </p:txBody>
      </p:sp>
      <p:grpSp>
        <p:nvGrpSpPr>
          <p:cNvPr id="678" name="Google Shape;678;p29"/>
          <p:cNvGrpSpPr/>
          <p:nvPr/>
        </p:nvGrpSpPr>
        <p:grpSpPr>
          <a:xfrm>
            <a:off x="12510830" y="1028700"/>
            <a:ext cx="2439904" cy="2439904"/>
            <a:chOff x="0" y="0"/>
            <a:chExt cx="3253205" cy="3253205"/>
          </a:xfrm>
        </p:grpSpPr>
        <p:sp>
          <p:nvSpPr>
            <p:cNvPr id="679" name="Google Shape;679;p29"/>
            <p:cNvSpPr/>
            <p:nvPr/>
          </p:nvSpPr>
          <p:spPr>
            <a:xfrm>
              <a:off x="0" y="0"/>
              <a:ext cx="3253205" cy="3253205"/>
            </a:xfrm>
            <a:custGeom>
              <a:rect b="b" l="l" r="r" t="t"/>
              <a:pathLst>
                <a:path extrusionOk="0" h="3253205" w="3253205">
                  <a:moveTo>
                    <a:pt x="0" y="0"/>
                  </a:moveTo>
                  <a:lnTo>
                    <a:pt x="3253205" y="0"/>
                  </a:lnTo>
                  <a:lnTo>
                    <a:pt x="3253205" y="3253205"/>
                  </a:lnTo>
                  <a:lnTo>
                    <a:pt x="0" y="3253205"/>
                  </a:lnTo>
                  <a:lnTo>
                    <a:pt x="0" y="0"/>
                  </a:lnTo>
                  <a:close/>
                </a:path>
              </a:pathLst>
            </a:custGeom>
            <a:blipFill rotWithShape="1">
              <a:blip r:embed="rId3">
                <a:alphaModFix/>
              </a:blip>
              <a:stretch>
                <a:fillRect b="0" l="0" r="0" t="0"/>
              </a:stretch>
            </a:blipFill>
            <a:ln>
              <a:noFill/>
            </a:ln>
          </p:spPr>
        </p:sp>
        <p:grpSp>
          <p:nvGrpSpPr>
            <p:cNvPr id="680" name="Google Shape;680;p29"/>
            <p:cNvGrpSpPr/>
            <p:nvPr/>
          </p:nvGrpSpPr>
          <p:grpSpPr>
            <a:xfrm>
              <a:off x="288939" y="337490"/>
              <a:ext cx="2675328" cy="2675328"/>
              <a:chOff x="0" y="0"/>
              <a:chExt cx="812800" cy="812800"/>
            </a:xfrm>
          </p:grpSpPr>
          <p:sp>
            <p:nvSpPr>
              <p:cNvPr id="681" name="Google Shape;68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83" name="Google Shape;683;p29"/>
          <p:cNvSpPr txBox="1"/>
          <p:nvPr/>
        </p:nvSpPr>
        <p:spPr>
          <a:xfrm>
            <a:off x="15372335" y="1456120"/>
            <a:ext cx="32606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Point 03</a:t>
            </a:r>
            <a:endParaRPr/>
          </a:p>
        </p:txBody>
      </p:sp>
      <p:sp>
        <p:nvSpPr>
          <p:cNvPr id="684" name="Google Shape;684;p29"/>
          <p:cNvSpPr txBox="1"/>
          <p:nvPr/>
        </p:nvSpPr>
        <p:spPr>
          <a:xfrm>
            <a:off x="15372335" y="2180020"/>
            <a:ext cx="2776345" cy="1030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a:t>
            </a:r>
            <a:endParaRPr/>
          </a:p>
        </p:txBody>
      </p:sp>
      <p:grpSp>
        <p:nvGrpSpPr>
          <p:cNvPr id="685" name="Google Shape;685;p29"/>
          <p:cNvGrpSpPr/>
          <p:nvPr/>
        </p:nvGrpSpPr>
        <p:grpSpPr>
          <a:xfrm>
            <a:off x="331745" y="4227050"/>
            <a:ext cx="2439904" cy="2439904"/>
            <a:chOff x="0" y="0"/>
            <a:chExt cx="3253205" cy="3253205"/>
          </a:xfrm>
        </p:grpSpPr>
        <p:sp>
          <p:nvSpPr>
            <p:cNvPr id="686" name="Google Shape;686;p29"/>
            <p:cNvSpPr/>
            <p:nvPr/>
          </p:nvSpPr>
          <p:spPr>
            <a:xfrm>
              <a:off x="0" y="0"/>
              <a:ext cx="3253205" cy="3253205"/>
            </a:xfrm>
            <a:custGeom>
              <a:rect b="b" l="l" r="r" t="t"/>
              <a:pathLst>
                <a:path extrusionOk="0" h="3253205" w="3253205">
                  <a:moveTo>
                    <a:pt x="0" y="0"/>
                  </a:moveTo>
                  <a:lnTo>
                    <a:pt x="3253205" y="0"/>
                  </a:lnTo>
                  <a:lnTo>
                    <a:pt x="3253205" y="3253205"/>
                  </a:lnTo>
                  <a:lnTo>
                    <a:pt x="0" y="3253205"/>
                  </a:lnTo>
                  <a:lnTo>
                    <a:pt x="0" y="0"/>
                  </a:lnTo>
                  <a:close/>
                </a:path>
              </a:pathLst>
            </a:custGeom>
            <a:blipFill rotWithShape="1">
              <a:blip r:embed="rId3">
                <a:alphaModFix/>
              </a:blip>
              <a:stretch>
                <a:fillRect b="0" l="0" r="0" t="0"/>
              </a:stretch>
            </a:blipFill>
            <a:ln>
              <a:noFill/>
            </a:ln>
          </p:spPr>
        </p:sp>
        <p:grpSp>
          <p:nvGrpSpPr>
            <p:cNvPr id="687" name="Google Shape;687;p29"/>
            <p:cNvGrpSpPr/>
            <p:nvPr/>
          </p:nvGrpSpPr>
          <p:grpSpPr>
            <a:xfrm>
              <a:off x="288939" y="337490"/>
              <a:ext cx="2675328" cy="2675328"/>
              <a:chOff x="0" y="0"/>
              <a:chExt cx="812800" cy="812800"/>
            </a:xfrm>
          </p:grpSpPr>
          <p:sp>
            <p:nvSpPr>
              <p:cNvPr id="688" name="Google Shape;68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90" name="Google Shape;690;p29"/>
          <p:cNvSpPr txBox="1"/>
          <p:nvPr/>
        </p:nvSpPr>
        <p:spPr>
          <a:xfrm>
            <a:off x="3193250" y="4654470"/>
            <a:ext cx="32606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Point 04</a:t>
            </a:r>
            <a:endParaRPr/>
          </a:p>
        </p:txBody>
      </p:sp>
      <p:sp>
        <p:nvSpPr>
          <p:cNvPr id="691" name="Google Shape;691;p29"/>
          <p:cNvSpPr txBox="1"/>
          <p:nvPr/>
        </p:nvSpPr>
        <p:spPr>
          <a:xfrm>
            <a:off x="3193250" y="5378370"/>
            <a:ext cx="2776345" cy="1030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a:t>
            </a:r>
            <a:endParaRPr/>
          </a:p>
        </p:txBody>
      </p:sp>
      <p:grpSp>
        <p:nvGrpSpPr>
          <p:cNvPr id="692" name="Google Shape;692;p29"/>
          <p:cNvGrpSpPr/>
          <p:nvPr/>
        </p:nvGrpSpPr>
        <p:grpSpPr>
          <a:xfrm>
            <a:off x="6453881" y="4227050"/>
            <a:ext cx="2439904" cy="2439904"/>
            <a:chOff x="0" y="0"/>
            <a:chExt cx="3253205" cy="3253205"/>
          </a:xfrm>
        </p:grpSpPr>
        <p:sp>
          <p:nvSpPr>
            <p:cNvPr id="693" name="Google Shape;693;p29"/>
            <p:cNvSpPr/>
            <p:nvPr/>
          </p:nvSpPr>
          <p:spPr>
            <a:xfrm>
              <a:off x="0" y="0"/>
              <a:ext cx="3253205" cy="3253205"/>
            </a:xfrm>
            <a:custGeom>
              <a:rect b="b" l="l" r="r" t="t"/>
              <a:pathLst>
                <a:path extrusionOk="0" h="3253205" w="3253205">
                  <a:moveTo>
                    <a:pt x="0" y="0"/>
                  </a:moveTo>
                  <a:lnTo>
                    <a:pt x="3253205" y="0"/>
                  </a:lnTo>
                  <a:lnTo>
                    <a:pt x="3253205" y="3253205"/>
                  </a:lnTo>
                  <a:lnTo>
                    <a:pt x="0" y="3253205"/>
                  </a:lnTo>
                  <a:lnTo>
                    <a:pt x="0" y="0"/>
                  </a:lnTo>
                  <a:close/>
                </a:path>
              </a:pathLst>
            </a:custGeom>
            <a:blipFill rotWithShape="1">
              <a:blip r:embed="rId3">
                <a:alphaModFix/>
              </a:blip>
              <a:stretch>
                <a:fillRect b="0" l="0" r="0" t="0"/>
              </a:stretch>
            </a:blipFill>
            <a:ln>
              <a:noFill/>
            </a:ln>
          </p:spPr>
        </p:sp>
        <p:grpSp>
          <p:nvGrpSpPr>
            <p:cNvPr id="694" name="Google Shape;694;p29"/>
            <p:cNvGrpSpPr/>
            <p:nvPr/>
          </p:nvGrpSpPr>
          <p:grpSpPr>
            <a:xfrm>
              <a:off x="288939" y="337490"/>
              <a:ext cx="2675328" cy="2675328"/>
              <a:chOff x="0" y="0"/>
              <a:chExt cx="812800" cy="812800"/>
            </a:xfrm>
          </p:grpSpPr>
          <p:sp>
            <p:nvSpPr>
              <p:cNvPr id="695" name="Google Shape;69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97" name="Google Shape;697;p29"/>
          <p:cNvSpPr txBox="1"/>
          <p:nvPr/>
        </p:nvSpPr>
        <p:spPr>
          <a:xfrm>
            <a:off x="9315385" y="4654470"/>
            <a:ext cx="32606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Point 05</a:t>
            </a:r>
            <a:endParaRPr/>
          </a:p>
        </p:txBody>
      </p:sp>
      <p:sp>
        <p:nvSpPr>
          <p:cNvPr id="698" name="Google Shape;698;p29"/>
          <p:cNvSpPr txBox="1"/>
          <p:nvPr/>
        </p:nvSpPr>
        <p:spPr>
          <a:xfrm>
            <a:off x="9315385" y="5378370"/>
            <a:ext cx="2776345" cy="1030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a:t>
            </a:r>
            <a:endParaRPr/>
          </a:p>
        </p:txBody>
      </p:sp>
      <p:grpSp>
        <p:nvGrpSpPr>
          <p:cNvPr id="699" name="Google Shape;699;p29"/>
          <p:cNvGrpSpPr/>
          <p:nvPr/>
        </p:nvGrpSpPr>
        <p:grpSpPr>
          <a:xfrm>
            <a:off x="12510830" y="4227050"/>
            <a:ext cx="2439904" cy="2439904"/>
            <a:chOff x="0" y="0"/>
            <a:chExt cx="3253205" cy="3253205"/>
          </a:xfrm>
        </p:grpSpPr>
        <p:sp>
          <p:nvSpPr>
            <p:cNvPr id="700" name="Google Shape;700;p29"/>
            <p:cNvSpPr/>
            <p:nvPr/>
          </p:nvSpPr>
          <p:spPr>
            <a:xfrm>
              <a:off x="0" y="0"/>
              <a:ext cx="3253205" cy="3253205"/>
            </a:xfrm>
            <a:custGeom>
              <a:rect b="b" l="l" r="r" t="t"/>
              <a:pathLst>
                <a:path extrusionOk="0" h="3253205" w="3253205">
                  <a:moveTo>
                    <a:pt x="0" y="0"/>
                  </a:moveTo>
                  <a:lnTo>
                    <a:pt x="3253205" y="0"/>
                  </a:lnTo>
                  <a:lnTo>
                    <a:pt x="3253205" y="3253205"/>
                  </a:lnTo>
                  <a:lnTo>
                    <a:pt x="0" y="3253205"/>
                  </a:lnTo>
                  <a:lnTo>
                    <a:pt x="0" y="0"/>
                  </a:lnTo>
                  <a:close/>
                </a:path>
              </a:pathLst>
            </a:custGeom>
            <a:blipFill rotWithShape="1">
              <a:blip r:embed="rId3">
                <a:alphaModFix/>
              </a:blip>
              <a:stretch>
                <a:fillRect b="0" l="0" r="0" t="0"/>
              </a:stretch>
            </a:blipFill>
            <a:ln>
              <a:noFill/>
            </a:ln>
          </p:spPr>
        </p:sp>
        <p:grpSp>
          <p:nvGrpSpPr>
            <p:cNvPr id="701" name="Google Shape;701;p29"/>
            <p:cNvGrpSpPr/>
            <p:nvPr/>
          </p:nvGrpSpPr>
          <p:grpSpPr>
            <a:xfrm>
              <a:off x="288939" y="337490"/>
              <a:ext cx="2675328" cy="2675328"/>
              <a:chOff x="0" y="0"/>
              <a:chExt cx="812800" cy="812800"/>
            </a:xfrm>
          </p:grpSpPr>
          <p:sp>
            <p:nvSpPr>
              <p:cNvPr id="702" name="Google Shape;70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04" name="Google Shape;704;p29"/>
          <p:cNvSpPr txBox="1"/>
          <p:nvPr/>
        </p:nvSpPr>
        <p:spPr>
          <a:xfrm>
            <a:off x="15372335" y="4654470"/>
            <a:ext cx="32606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Point 06</a:t>
            </a:r>
            <a:endParaRPr/>
          </a:p>
        </p:txBody>
      </p:sp>
      <p:sp>
        <p:nvSpPr>
          <p:cNvPr id="705" name="Google Shape;705;p29"/>
          <p:cNvSpPr txBox="1"/>
          <p:nvPr/>
        </p:nvSpPr>
        <p:spPr>
          <a:xfrm>
            <a:off x="15372335" y="5378370"/>
            <a:ext cx="2776345" cy="10306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Lorem ipsum dolor sit amet, consectetur adipiscing elit, sed do.</a:t>
            </a:r>
            <a:endParaRPr/>
          </a:p>
        </p:txBody>
      </p:sp>
      <p:grpSp>
        <p:nvGrpSpPr>
          <p:cNvPr id="706" name="Google Shape;706;p29"/>
          <p:cNvGrpSpPr/>
          <p:nvPr/>
        </p:nvGrpSpPr>
        <p:grpSpPr>
          <a:xfrm>
            <a:off x="5373567" y="7284293"/>
            <a:ext cx="7540866" cy="2615510"/>
            <a:chOff x="0" y="-38100"/>
            <a:chExt cx="1986072" cy="688859"/>
          </a:xfrm>
        </p:grpSpPr>
        <p:sp>
          <p:nvSpPr>
            <p:cNvPr id="707" name="Google Shape;707;p29"/>
            <p:cNvSpPr/>
            <p:nvPr/>
          </p:nvSpPr>
          <p:spPr>
            <a:xfrm>
              <a:off x="0" y="0"/>
              <a:ext cx="1986072" cy="650759"/>
            </a:xfrm>
            <a:custGeom>
              <a:rect b="b" l="l" r="r" t="t"/>
              <a:pathLst>
                <a:path extrusionOk="0" h="650759" w="1986072">
                  <a:moveTo>
                    <a:pt x="52360" y="0"/>
                  </a:moveTo>
                  <a:lnTo>
                    <a:pt x="1933712" y="0"/>
                  </a:lnTo>
                  <a:cubicBezTo>
                    <a:pt x="1962630" y="0"/>
                    <a:pt x="1986072" y="23442"/>
                    <a:pt x="1986072" y="52360"/>
                  </a:cubicBezTo>
                  <a:lnTo>
                    <a:pt x="1986072" y="598399"/>
                  </a:lnTo>
                  <a:cubicBezTo>
                    <a:pt x="1986072" y="627316"/>
                    <a:pt x="1962630" y="650759"/>
                    <a:pt x="1933712" y="650759"/>
                  </a:cubicBezTo>
                  <a:lnTo>
                    <a:pt x="52360" y="650759"/>
                  </a:lnTo>
                  <a:cubicBezTo>
                    <a:pt x="23442" y="650759"/>
                    <a:pt x="0" y="627316"/>
                    <a:pt x="0" y="598399"/>
                  </a:cubicBezTo>
                  <a:lnTo>
                    <a:pt x="0" y="52360"/>
                  </a:lnTo>
                  <a:cubicBezTo>
                    <a:pt x="0" y="23442"/>
                    <a:pt x="23442" y="0"/>
                    <a:pt x="52360"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9"/>
            <p:cNvSpPr txBox="1"/>
            <p:nvPr/>
          </p:nvSpPr>
          <p:spPr>
            <a:xfrm>
              <a:off x="0" y="-38100"/>
              <a:ext cx="1986072" cy="68885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9" name="Google Shape;709;p29"/>
          <p:cNvSpPr/>
          <p:nvPr/>
        </p:nvSpPr>
        <p:spPr>
          <a:xfrm>
            <a:off x="7021480" y="1509800"/>
            <a:ext cx="1304706" cy="1517099"/>
          </a:xfrm>
          <a:custGeom>
            <a:rect b="b" l="l" r="r" t="t"/>
            <a:pathLst>
              <a:path extrusionOk="0" h="1517099" w="1304706">
                <a:moveTo>
                  <a:pt x="0" y="0"/>
                </a:moveTo>
                <a:lnTo>
                  <a:pt x="1304705" y="0"/>
                </a:lnTo>
                <a:lnTo>
                  <a:pt x="1304705" y="1517100"/>
                </a:lnTo>
                <a:lnTo>
                  <a:pt x="0" y="1517100"/>
                </a:lnTo>
                <a:lnTo>
                  <a:pt x="0" y="0"/>
                </a:lnTo>
                <a:close/>
              </a:path>
            </a:pathLst>
          </a:custGeom>
          <a:blipFill rotWithShape="1">
            <a:blip r:embed="rId5">
              <a:alphaModFix/>
            </a:blip>
            <a:stretch>
              <a:fillRect b="0" l="0" r="0" t="0"/>
            </a:stretch>
          </a:blipFill>
          <a:ln>
            <a:noFill/>
          </a:ln>
        </p:spPr>
      </p:sp>
      <p:sp>
        <p:nvSpPr>
          <p:cNvPr id="710" name="Google Shape;710;p29"/>
          <p:cNvSpPr/>
          <p:nvPr/>
        </p:nvSpPr>
        <p:spPr>
          <a:xfrm>
            <a:off x="12995116" y="1614547"/>
            <a:ext cx="1441829" cy="1268209"/>
          </a:xfrm>
          <a:custGeom>
            <a:rect b="b" l="l" r="r" t="t"/>
            <a:pathLst>
              <a:path extrusionOk="0" h="1268209" w="1441829">
                <a:moveTo>
                  <a:pt x="0" y="0"/>
                </a:moveTo>
                <a:lnTo>
                  <a:pt x="1441829" y="0"/>
                </a:lnTo>
                <a:lnTo>
                  <a:pt x="1441829" y="1268210"/>
                </a:lnTo>
                <a:lnTo>
                  <a:pt x="0" y="1268210"/>
                </a:lnTo>
                <a:lnTo>
                  <a:pt x="0" y="0"/>
                </a:lnTo>
                <a:close/>
              </a:path>
            </a:pathLst>
          </a:custGeom>
          <a:blipFill rotWithShape="1">
            <a:blip r:embed="rId6">
              <a:alphaModFix/>
            </a:blip>
            <a:stretch>
              <a:fillRect b="0" l="0" r="0" t="0"/>
            </a:stretch>
          </a:blipFill>
          <a:ln>
            <a:noFill/>
          </a:ln>
        </p:spPr>
      </p:sp>
      <p:sp>
        <p:nvSpPr>
          <p:cNvPr id="711" name="Google Shape;711;p29"/>
          <p:cNvSpPr/>
          <p:nvPr/>
        </p:nvSpPr>
        <p:spPr>
          <a:xfrm>
            <a:off x="949297" y="4801483"/>
            <a:ext cx="1203354" cy="1291037"/>
          </a:xfrm>
          <a:custGeom>
            <a:rect b="b" l="l" r="r" t="t"/>
            <a:pathLst>
              <a:path extrusionOk="0" h="1291037" w="1203354">
                <a:moveTo>
                  <a:pt x="0" y="0"/>
                </a:moveTo>
                <a:lnTo>
                  <a:pt x="1203355" y="0"/>
                </a:lnTo>
                <a:lnTo>
                  <a:pt x="1203355" y="1291037"/>
                </a:lnTo>
                <a:lnTo>
                  <a:pt x="0" y="1291037"/>
                </a:lnTo>
                <a:lnTo>
                  <a:pt x="0" y="0"/>
                </a:lnTo>
                <a:close/>
              </a:path>
            </a:pathLst>
          </a:custGeom>
          <a:blipFill rotWithShape="1">
            <a:blip r:embed="rId7">
              <a:alphaModFix/>
            </a:blip>
            <a:stretch>
              <a:fillRect b="0" l="0" r="0" t="0"/>
            </a:stretch>
          </a:blipFill>
          <a:ln>
            <a:noFill/>
          </a:ln>
        </p:spPr>
      </p:sp>
      <p:sp>
        <p:nvSpPr>
          <p:cNvPr id="712" name="Google Shape;712;p29"/>
          <p:cNvSpPr/>
          <p:nvPr/>
        </p:nvSpPr>
        <p:spPr>
          <a:xfrm>
            <a:off x="6840952" y="5039626"/>
            <a:ext cx="1603077" cy="868334"/>
          </a:xfrm>
          <a:custGeom>
            <a:rect b="b" l="l" r="r" t="t"/>
            <a:pathLst>
              <a:path extrusionOk="0" h="868334" w="1603077">
                <a:moveTo>
                  <a:pt x="0" y="0"/>
                </a:moveTo>
                <a:lnTo>
                  <a:pt x="1603077" y="0"/>
                </a:lnTo>
                <a:lnTo>
                  <a:pt x="1603077" y="868334"/>
                </a:lnTo>
                <a:lnTo>
                  <a:pt x="0" y="868334"/>
                </a:lnTo>
                <a:lnTo>
                  <a:pt x="0" y="0"/>
                </a:lnTo>
                <a:close/>
              </a:path>
            </a:pathLst>
          </a:custGeom>
          <a:blipFill rotWithShape="1">
            <a:blip r:embed="rId8">
              <a:alphaModFix/>
            </a:blip>
            <a:stretch>
              <a:fillRect b="0" l="0" r="0" t="0"/>
            </a:stretch>
          </a:blipFill>
          <a:ln>
            <a:noFill/>
          </a:ln>
        </p:spPr>
      </p:sp>
      <p:sp>
        <p:nvSpPr>
          <p:cNvPr id="713" name="Google Shape;713;p29"/>
          <p:cNvSpPr/>
          <p:nvPr/>
        </p:nvSpPr>
        <p:spPr>
          <a:xfrm>
            <a:off x="12905048" y="5039626"/>
            <a:ext cx="1653969" cy="868334"/>
          </a:xfrm>
          <a:custGeom>
            <a:rect b="b" l="l" r="r" t="t"/>
            <a:pathLst>
              <a:path extrusionOk="0" h="868334" w="1653969">
                <a:moveTo>
                  <a:pt x="0" y="0"/>
                </a:moveTo>
                <a:lnTo>
                  <a:pt x="1653969" y="0"/>
                </a:lnTo>
                <a:lnTo>
                  <a:pt x="1653969" y="868334"/>
                </a:lnTo>
                <a:lnTo>
                  <a:pt x="0" y="868334"/>
                </a:lnTo>
                <a:lnTo>
                  <a:pt x="0" y="0"/>
                </a:lnTo>
                <a:close/>
              </a:path>
            </a:pathLst>
          </a:custGeom>
          <a:blipFill rotWithShape="1">
            <a:blip r:embed="rId9">
              <a:alphaModFix/>
            </a:blip>
            <a:stretch>
              <a:fillRect b="0" l="0" r="0" t="0"/>
            </a:stretch>
          </a:blipFill>
          <a:ln>
            <a:noFill/>
          </a:ln>
        </p:spPr>
      </p:sp>
      <p:sp>
        <p:nvSpPr>
          <p:cNvPr id="714" name="Google Shape;714;p29"/>
          <p:cNvSpPr txBox="1"/>
          <p:nvPr/>
        </p:nvSpPr>
        <p:spPr>
          <a:xfrm>
            <a:off x="4315747" y="7867104"/>
            <a:ext cx="96567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DAILY TIPS</a:t>
            </a:r>
            <a:endParaRPr/>
          </a:p>
        </p:txBody>
      </p:sp>
      <p:sp>
        <p:nvSpPr>
          <p:cNvPr id="715" name="Google Shape;715;p29"/>
          <p:cNvSpPr txBox="1"/>
          <p:nvPr/>
        </p:nvSpPr>
        <p:spPr>
          <a:xfrm>
            <a:off x="5704465" y="9066619"/>
            <a:ext cx="6879070"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Elaborate on what you want to discuss. </a:t>
            </a:r>
            <a:endParaRPr/>
          </a:p>
        </p:txBody>
      </p:sp>
      <p:sp>
        <p:nvSpPr>
          <p:cNvPr id="716" name="Google Shape;716;p29"/>
          <p:cNvSpPr/>
          <p:nvPr/>
        </p:nvSpPr>
        <p:spPr>
          <a:xfrm>
            <a:off x="1028700" y="7327253"/>
            <a:ext cx="3271868" cy="3535880"/>
          </a:xfrm>
          <a:custGeom>
            <a:rect b="b" l="l" r="r" t="t"/>
            <a:pathLst>
              <a:path extrusionOk="0" h="3535880" w="3271868">
                <a:moveTo>
                  <a:pt x="0" y="0"/>
                </a:moveTo>
                <a:lnTo>
                  <a:pt x="3271868" y="0"/>
                </a:lnTo>
                <a:lnTo>
                  <a:pt x="3271868" y="3535881"/>
                </a:lnTo>
                <a:lnTo>
                  <a:pt x="0" y="3535881"/>
                </a:lnTo>
                <a:lnTo>
                  <a:pt x="0" y="0"/>
                </a:lnTo>
                <a:close/>
              </a:path>
            </a:pathLst>
          </a:custGeom>
          <a:blipFill rotWithShape="1">
            <a:blip r:embed="rId10">
              <a:alphaModFix/>
            </a:blip>
            <a:stretch>
              <a:fillRect b="0" l="0" r="0" t="0"/>
            </a:stretch>
          </a:blipFill>
          <a:ln>
            <a:noFill/>
          </a:ln>
        </p:spPr>
      </p:sp>
      <p:sp>
        <p:nvSpPr>
          <p:cNvPr id="717" name="Google Shape;717;p29"/>
          <p:cNvSpPr/>
          <p:nvPr/>
        </p:nvSpPr>
        <p:spPr>
          <a:xfrm flipH="1">
            <a:off x="13972278" y="7428954"/>
            <a:ext cx="3271868" cy="3535880"/>
          </a:xfrm>
          <a:custGeom>
            <a:rect b="b" l="l" r="r" t="t"/>
            <a:pathLst>
              <a:path extrusionOk="0" h="3535880" w="3271868">
                <a:moveTo>
                  <a:pt x="3271868" y="0"/>
                </a:moveTo>
                <a:lnTo>
                  <a:pt x="0" y="0"/>
                </a:lnTo>
                <a:lnTo>
                  <a:pt x="0" y="3535880"/>
                </a:lnTo>
                <a:lnTo>
                  <a:pt x="3271868" y="3535880"/>
                </a:lnTo>
                <a:lnTo>
                  <a:pt x="3271868" y="0"/>
                </a:lnTo>
                <a:close/>
              </a:path>
            </a:pathLst>
          </a:custGeom>
          <a:blipFill rotWithShape="1">
            <a:blip r:embed="rId10">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ACDD7"/>
            </a:gs>
            <a:gs pos="100000">
              <a:srgbClr val="FF7474"/>
            </a:gs>
          </a:gsLst>
          <a:lin ang="2700000" scaled="0"/>
        </a:gradFill>
      </p:bgPr>
    </p:bg>
    <p:spTree>
      <p:nvGrpSpPr>
        <p:cNvPr id="721" name="Shape 721"/>
        <p:cNvGrpSpPr/>
        <p:nvPr/>
      </p:nvGrpSpPr>
      <p:grpSpPr>
        <a:xfrm>
          <a:off x="0" y="0"/>
          <a:ext cx="0" cy="0"/>
          <a:chOff x="0" y="0"/>
          <a:chExt cx="0" cy="0"/>
        </a:xfrm>
      </p:grpSpPr>
      <p:sp>
        <p:nvSpPr>
          <p:cNvPr id="722" name="Google Shape;722;p30"/>
          <p:cNvSpPr/>
          <p:nvPr/>
        </p:nvSpPr>
        <p:spPr>
          <a:xfrm>
            <a:off x="-369189" y="1238600"/>
            <a:ext cx="6788682" cy="7893816"/>
          </a:xfrm>
          <a:custGeom>
            <a:rect b="b" l="l" r="r" t="t"/>
            <a:pathLst>
              <a:path extrusionOk="0" h="7893816" w="6788682">
                <a:moveTo>
                  <a:pt x="0" y="0"/>
                </a:moveTo>
                <a:lnTo>
                  <a:pt x="6788681" y="0"/>
                </a:lnTo>
                <a:lnTo>
                  <a:pt x="6788681" y="7893816"/>
                </a:lnTo>
                <a:lnTo>
                  <a:pt x="0" y="7893816"/>
                </a:lnTo>
                <a:lnTo>
                  <a:pt x="0" y="0"/>
                </a:lnTo>
                <a:close/>
              </a:path>
            </a:pathLst>
          </a:custGeom>
          <a:blipFill rotWithShape="1">
            <a:blip r:embed="rId3">
              <a:alphaModFix/>
            </a:blip>
            <a:stretch>
              <a:fillRect b="0" l="0" r="0" t="0"/>
            </a:stretch>
          </a:blipFill>
          <a:ln>
            <a:noFill/>
          </a:ln>
        </p:spPr>
      </p:sp>
      <p:sp>
        <p:nvSpPr>
          <p:cNvPr id="723" name="Google Shape;723;p30"/>
          <p:cNvSpPr/>
          <p:nvPr/>
        </p:nvSpPr>
        <p:spPr>
          <a:xfrm flipH="1">
            <a:off x="11868508" y="1196592"/>
            <a:ext cx="6788682" cy="7893816"/>
          </a:xfrm>
          <a:custGeom>
            <a:rect b="b" l="l" r="r" t="t"/>
            <a:pathLst>
              <a:path extrusionOk="0" h="7893816" w="6788682">
                <a:moveTo>
                  <a:pt x="6788681" y="0"/>
                </a:moveTo>
                <a:lnTo>
                  <a:pt x="0" y="0"/>
                </a:lnTo>
                <a:lnTo>
                  <a:pt x="0" y="7893816"/>
                </a:lnTo>
                <a:lnTo>
                  <a:pt x="6788681" y="7893816"/>
                </a:lnTo>
                <a:lnTo>
                  <a:pt x="6788681" y="0"/>
                </a:lnTo>
                <a:close/>
              </a:path>
            </a:pathLst>
          </a:custGeom>
          <a:blipFill rotWithShape="1">
            <a:blip r:embed="rId3">
              <a:alphaModFix/>
            </a:blip>
            <a:stretch>
              <a:fillRect b="0" l="0" r="0" t="0"/>
            </a:stretch>
          </a:blipFill>
          <a:ln>
            <a:noFill/>
          </a:ln>
        </p:spPr>
      </p:sp>
      <p:sp>
        <p:nvSpPr>
          <p:cNvPr id="724" name="Google Shape;724;p30"/>
          <p:cNvSpPr/>
          <p:nvPr/>
        </p:nvSpPr>
        <p:spPr>
          <a:xfrm>
            <a:off x="4909876" y="909376"/>
            <a:ext cx="8468249" cy="8468249"/>
          </a:xfrm>
          <a:custGeom>
            <a:rect b="b" l="l" r="r" t="t"/>
            <a:pathLst>
              <a:path extrusionOk="0" h="8468249" w="8468249">
                <a:moveTo>
                  <a:pt x="0" y="0"/>
                </a:moveTo>
                <a:lnTo>
                  <a:pt x="8468248" y="0"/>
                </a:lnTo>
                <a:lnTo>
                  <a:pt x="8468248" y="8468248"/>
                </a:lnTo>
                <a:lnTo>
                  <a:pt x="0" y="8468248"/>
                </a:lnTo>
                <a:lnTo>
                  <a:pt x="0" y="0"/>
                </a:lnTo>
                <a:close/>
              </a:path>
            </a:pathLst>
          </a:custGeom>
          <a:blipFill rotWithShape="1">
            <a:blip r:embed="rId4">
              <a:alphaModFix/>
            </a:blip>
            <a:stretch>
              <a:fillRect b="0" l="0" r="0" t="0"/>
            </a:stretch>
          </a:blipFill>
          <a:ln>
            <a:noFill/>
          </a:ln>
        </p:spPr>
      </p:sp>
      <p:sp>
        <p:nvSpPr>
          <p:cNvPr id="725" name="Google Shape;725;p30"/>
          <p:cNvSpPr txBox="1"/>
          <p:nvPr/>
        </p:nvSpPr>
        <p:spPr>
          <a:xfrm>
            <a:off x="6419492" y="3466463"/>
            <a:ext cx="5448900" cy="243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4800" u="none" cap="none" strike="noStrike">
                <a:solidFill>
                  <a:srgbClr val="CD181D"/>
                </a:solidFill>
                <a:latin typeface="Quicksand"/>
                <a:ea typeface="Quicksand"/>
                <a:cs typeface="Quicksand"/>
                <a:sym typeface="Quicksand"/>
              </a:rPr>
              <a:t>“Insert inspirational quote here.”</a:t>
            </a:r>
            <a:endParaRPr/>
          </a:p>
        </p:txBody>
      </p:sp>
      <p:sp>
        <p:nvSpPr>
          <p:cNvPr id="726" name="Google Shape;726;p30"/>
          <p:cNvSpPr txBox="1"/>
          <p:nvPr/>
        </p:nvSpPr>
        <p:spPr>
          <a:xfrm>
            <a:off x="6419492" y="6364167"/>
            <a:ext cx="5449016" cy="5022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5B211C"/>
                </a:solidFill>
                <a:latin typeface="Quicksand"/>
                <a:ea typeface="Quicksand"/>
                <a:cs typeface="Quicksand"/>
                <a:sym typeface="Quicksand"/>
              </a:rPr>
              <a:t>Add author here</a:t>
            </a:r>
            <a:endParaRPr/>
          </a:p>
        </p:txBody>
      </p:sp>
      <p:sp>
        <p:nvSpPr>
          <p:cNvPr id="727" name="Google Shape;727;p30"/>
          <p:cNvSpPr/>
          <p:nvPr/>
        </p:nvSpPr>
        <p:spPr>
          <a:xfrm flipH="1">
            <a:off x="13378124" y="7235324"/>
            <a:ext cx="4911431" cy="3898449"/>
          </a:xfrm>
          <a:custGeom>
            <a:rect b="b" l="l" r="r" t="t"/>
            <a:pathLst>
              <a:path extrusionOk="0" h="3898449" w="4911431">
                <a:moveTo>
                  <a:pt x="4911432" y="0"/>
                </a:moveTo>
                <a:lnTo>
                  <a:pt x="0" y="0"/>
                </a:lnTo>
                <a:lnTo>
                  <a:pt x="0" y="3898449"/>
                </a:lnTo>
                <a:lnTo>
                  <a:pt x="4911432" y="3898449"/>
                </a:lnTo>
                <a:lnTo>
                  <a:pt x="4911432" y="0"/>
                </a:lnTo>
                <a:close/>
              </a:path>
            </a:pathLst>
          </a:custGeom>
          <a:blipFill rotWithShape="1">
            <a:blip r:embed="rId5">
              <a:alphaModFix/>
            </a:blip>
            <a:stretch>
              <a:fillRect b="0" l="0" r="0" t="0"/>
            </a:stretch>
          </a:blipFill>
          <a:ln>
            <a:noFill/>
          </a:ln>
        </p:spPr>
      </p:sp>
      <p:sp>
        <p:nvSpPr>
          <p:cNvPr id="728" name="Google Shape;728;p30"/>
          <p:cNvSpPr/>
          <p:nvPr/>
        </p:nvSpPr>
        <p:spPr>
          <a:xfrm>
            <a:off x="14931312" y="0"/>
            <a:ext cx="3355938" cy="3175556"/>
          </a:xfrm>
          <a:custGeom>
            <a:rect b="b" l="l" r="r" t="t"/>
            <a:pathLst>
              <a:path extrusionOk="0" h="3175556" w="3355938">
                <a:moveTo>
                  <a:pt x="0" y="0"/>
                </a:moveTo>
                <a:lnTo>
                  <a:pt x="3355937" y="0"/>
                </a:lnTo>
                <a:lnTo>
                  <a:pt x="3355937" y="3175556"/>
                </a:lnTo>
                <a:lnTo>
                  <a:pt x="0" y="3175556"/>
                </a:lnTo>
                <a:lnTo>
                  <a:pt x="0" y="0"/>
                </a:lnTo>
                <a:close/>
              </a:path>
            </a:pathLst>
          </a:custGeom>
          <a:blipFill rotWithShape="1">
            <a:blip r:embed="rId6">
              <a:alphaModFix/>
            </a:blip>
            <a:stretch>
              <a:fillRect b="0" l="0" r="0" t="0"/>
            </a:stretch>
          </a:blipFill>
          <a:ln>
            <a:noFill/>
          </a:ln>
        </p:spPr>
      </p:sp>
      <p:sp>
        <p:nvSpPr>
          <p:cNvPr id="729" name="Google Shape;729;p30"/>
          <p:cNvSpPr/>
          <p:nvPr/>
        </p:nvSpPr>
        <p:spPr>
          <a:xfrm flipH="1">
            <a:off x="0" y="0"/>
            <a:ext cx="3355938" cy="3175556"/>
          </a:xfrm>
          <a:custGeom>
            <a:rect b="b" l="l" r="r" t="t"/>
            <a:pathLst>
              <a:path extrusionOk="0" h="3175556" w="3355938">
                <a:moveTo>
                  <a:pt x="3355938" y="0"/>
                </a:moveTo>
                <a:lnTo>
                  <a:pt x="0" y="0"/>
                </a:lnTo>
                <a:lnTo>
                  <a:pt x="0" y="3175556"/>
                </a:lnTo>
                <a:lnTo>
                  <a:pt x="3355938" y="3175556"/>
                </a:lnTo>
                <a:lnTo>
                  <a:pt x="3355938" y="0"/>
                </a:lnTo>
                <a:close/>
              </a:path>
            </a:pathLst>
          </a:custGeom>
          <a:blipFill rotWithShape="1">
            <a:blip r:embed="rId6">
              <a:alphaModFix/>
            </a:blip>
            <a:stretch>
              <a:fillRect b="0" l="0" r="0" t="0"/>
            </a:stretch>
          </a:blipFill>
          <a:ln>
            <a:noFill/>
          </a:ln>
        </p:spPr>
      </p:sp>
      <p:sp>
        <p:nvSpPr>
          <p:cNvPr id="730" name="Google Shape;730;p30"/>
          <p:cNvSpPr/>
          <p:nvPr/>
        </p:nvSpPr>
        <p:spPr>
          <a:xfrm>
            <a:off x="0" y="7309076"/>
            <a:ext cx="4911431" cy="3898449"/>
          </a:xfrm>
          <a:custGeom>
            <a:rect b="b" l="l" r="r" t="t"/>
            <a:pathLst>
              <a:path extrusionOk="0" h="3898449" w="4911431">
                <a:moveTo>
                  <a:pt x="0" y="0"/>
                </a:moveTo>
                <a:lnTo>
                  <a:pt x="4911431" y="0"/>
                </a:lnTo>
                <a:lnTo>
                  <a:pt x="4911431" y="3898448"/>
                </a:lnTo>
                <a:lnTo>
                  <a:pt x="0" y="3898448"/>
                </a:lnTo>
                <a:lnTo>
                  <a:pt x="0" y="0"/>
                </a:lnTo>
                <a:close/>
              </a:path>
            </a:pathLst>
          </a:custGeom>
          <a:blipFill rotWithShape="1">
            <a:blip r:embed="rId5">
              <a:alphaModFix/>
            </a:blip>
            <a:stretch>
              <a:fillRect b="0" l="0" r="0" t="0"/>
            </a:stretch>
          </a:blipFill>
          <a:ln>
            <a:noFill/>
          </a:ln>
        </p:spPr>
      </p:sp>
      <p:sp>
        <p:nvSpPr>
          <p:cNvPr id="731" name="Google Shape;731;p30"/>
          <p:cNvSpPr/>
          <p:nvPr/>
        </p:nvSpPr>
        <p:spPr>
          <a:xfrm>
            <a:off x="11606629" y="7713920"/>
            <a:ext cx="1771495" cy="1544380"/>
          </a:xfrm>
          <a:custGeom>
            <a:rect b="b" l="l" r="r" t="t"/>
            <a:pathLst>
              <a:path extrusionOk="0" h="1544380" w="1771495">
                <a:moveTo>
                  <a:pt x="0" y="0"/>
                </a:moveTo>
                <a:lnTo>
                  <a:pt x="1771495" y="0"/>
                </a:lnTo>
                <a:lnTo>
                  <a:pt x="1771495" y="1544380"/>
                </a:lnTo>
                <a:lnTo>
                  <a:pt x="0" y="1544380"/>
                </a:lnTo>
                <a:lnTo>
                  <a:pt x="0" y="0"/>
                </a:lnTo>
                <a:close/>
              </a:path>
            </a:pathLst>
          </a:custGeom>
          <a:blipFill rotWithShape="1">
            <a:blip r:embed="rId7">
              <a:alphaModFix/>
            </a:blip>
            <a:stretch>
              <a:fillRect b="0" l="0" r="0" t="0"/>
            </a:stretch>
          </a:blipFill>
          <a:ln>
            <a:noFill/>
          </a:ln>
        </p:spPr>
      </p:sp>
      <p:sp>
        <p:nvSpPr>
          <p:cNvPr id="732" name="Google Shape;732;p30"/>
          <p:cNvSpPr/>
          <p:nvPr/>
        </p:nvSpPr>
        <p:spPr>
          <a:xfrm flipH="1">
            <a:off x="4647997" y="7713920"/>
            <a:ext cx="1771495" cy="1544380"/>
          </a:xfrm>
          <a:custGeom>
            <a:rect b="b" l="l" r="r" t="t"/>
            <a:pathLst>
              <a:path extrusionOk="0" h="1544380" w="1771495">
                <a:moveTo>
                  <a:pt x="1771495" y="0"/>
                </a:moveTo>
                <a:lnTo>
                  <a:pt x="0" y="0"/>
                </a:lnTo>
                <a:lnTo>
                  <a:pt x="0" y="1544380"/>
                </a:lnTo>
                <a:lnTo>
                  <a:pt x="1771495" y="1544380"/>
                </a:lnTo>
                <a:lnTo>
                  <a:pt x="1771495" y="0"/>
                </a:lnTo>
                <a:close/>
              </a:path>
            </a:pathLst>
          </a:custGeom>
          <a:blipFill rotWithShape="1">
            <a:blip r:embed="rId7">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736" name="Shape 736"/>
        <p:cNvGrpSpPr/>
        <p:nvPr/>
      </p:nvGrpSpPr>
      <p:grpSpPr>
        <a:xfrm>
          <a:off x="0" y="0"/>
          <a:ext cx="0" cy="0"/>
          <a:chOff x="0" y="0"/>
          <a:chExt cx="0" cy="0"/>
        </a:xfrm>
      </p:grpSpPr>
      <p:pic>
        <p:nvPicPr>
          <p:cNvPr id="737" name="Google Shape;737;p31"/>
          <p:cNvPicPr preferRelativeResize="0"/>
          <p:nvPr/>
        </p:nvPicPr>
        <p:blipFill rotWithShape="1">
          <a:blip r:embed="rId3">
            <a:alphaModFix/>
          </a:blip>
          <a:srcRect b="7811" l="0" r="0" t="7812"/>
          <a:stretch/>
        </p:blipFill>
        <p:spPr>
          <a:xfrm>
            <a:off x="0" y="0"/>
            <a:ext cx="9144000" cy="5143500"/>
          </a:xfrm>
          <a:prstGeom prst="rect">
            <a:avLst/>
          </a:prstGeom>
          <a:noFill/>
          <a:ln>
            <a:noFill/>
          </a:ln>
        </p:spPr>
      </p:pic>
      <p:pic>
        <p:nvPicPr>
          <p:cNvPr id="738" name="Google Shape;738;p31"/>
          <p:cNvPicPr preferRelativeResize="0"/>
          <p:nvPr/>
        </p:nvPicPr>
        <p:blipFill rotWithShape="1">
          <a:blip r:embed="rId4">
            <a:alphaModFix/>
          </a:blip>
          <a:srcRect b="19241" l="12398" r="0" t="6843"/>
          <a:stretch/>
        </p:blipFill>
        <p:spPr>
          <a:xfrm>
            <a:off x="0" y="5143500"/>
            <a:ext cx="9144000" cy="5143500"/>
          </a:xfrm>
          <a:prstGeom prst="rect">
            <a:avLst/>
          </a:prstGeom>
          <a:noFill/>
          <a:ln>
            <a:noFill/>
          </a:ln>
        </p:spPr>
      </p:pic>
      <p:pic>
        <p:nvPicPr>
          <p:cNvPr id="739" name="Google Shape;739;p31"/>
          <p:cNvPicPr preferRelativeResize="0"/>
          <p:nvPr/>
        </p:nvPicPr>
        <p:blipFill rotWithShape="1">
          <a:blip r:embed="rId5">
            <a:alphaModFix/>
          </a:blip>
          <a:srcRect b="7246" l="7239" r="0" t="14486"/>
          <a:stretch/>
        </p:blipFill>
        <p:spPr>
          <a:xfrm>
            <a:off x="9144000" y="0"/>
            <a:ext cx="9144000" cy="5143500"/>
          </a:xfrm>
          <a:prstGeom prst="rect">
            <a:avLst/>
          </a:prstGeom>
          <a:noFill/>
          <a:ln>
            <a:noFill/>
          </a:ln>
        </p:spPr>
      </p:pic>
      <p:pic>
        <p:nvPicPr>
          <p:cNvPr id="740" name="Google Shape;740;p31"/>
          <p:cNvPicPr preferRelativeResize="0"/>
          <p:nvPr/>
        </p:nvPicPr>
        <p:blipFill rotWithShape="1">
          <a:blip r:embed="rId6">
            <a:alphaModFix/>
          </a:blip>
          <a:srcRect b="7824" l="0" r="0" t="7825"/>
          <a:stretch/>
        </p:blipFill>
        <p:spPr>
          <a:xfrm>
            <a:off x="9144000" y="5143500"/>
            <a:ext cx="9144000" cy="5143500"/>
          </a:xfrm>
          <a:prstGeom prst="rect">
            <a:avLst/>
          </a:prstGeom>
          <a:noFill/>
          <a:ln>
            <a:noFill/>
          </a:ln>
        </p:spPr>
      </p:pic>
      <p:sp>
        <p:nvSpPr>
          <p:cNvPr id="741" name="Google Shape;741;p31"/>
          <p:cNvSpPr/>
          <p:nvPr/>
        </p:nvSpPr>
        <p:spPr>
          <a:xfrm>
            <a:off x="6778040" y="2777540"/>
            <a:ext cx="4731920" cy="4731920"/>
          </a:xfrm>
          <a:custGeom>
            <a:rect b="b" l="l" r="r" t="t"/>
            <a:pathLst>
              <a:path extrusionOk="0" h="4731920" w="4731920">
                <a:moveTo>
                  <a:pt x="0" y="0"/>
                </a:moveTo>
                <a:lnTo>
                  <a:pt x="4731920" y="0"/>
                </a:lnTo>
                <a:lnTo>
                  <a:pt x="4731920" y="4731920"/>
                </a:lnTo>
                <a:lnTo>
                  <a:pt x="0" y="4731920"/>
                </a:lnTo>
                <a:lnTo>
                  <a:pt x="0" y="0"/>
                </a:lnTo>
                <a:close/>
              </a:path>
            </a:pathLst>
          </a:custGeom>
          <a:blipFill rotWithShape="1">
            <a:blip r:embed="rId7">
              <a:alphaModFix/>
            </a:blip>
            <a:stretch>
              <a:fillRect b="0" l="0" r="0" t="0"/>
            </a:stretch>
          </a:blipFill>
          <a:ln>
            <a:noFill/>
          </a:ln>
        </p:spPr>
      </p:sp>
      <p:sp>
        <p:nvSpPr>
          <p:cNvPr id="742" name="Google Shape;742;p31"/>
          <p:cNvSpPr txBox="1"/>
          <p:nvPr/>
        </p:nvSpPr>
        <p:spPr>
          <a:xfrm>
            <a:off x="7246124" y="4591365"/>
            <a:ext cx="3795900" cy="98490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GALLERY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746" name="Shape 746"/>
        <p:cNvGrpSpPr/>
        <p:nvPr/>
      </p:nvGrpSpPr>
      <p:grpSpPr>
        <a:xfrm>
          <a:off x="0" y="0"/>
          <a:ext cx="0" cy="0"/>
          <a:chOff x="0" y="0"/>
          <a:chExt cx="0" cy="0"/>
        </a:xfrm>
      </p:grpSpPr>
      <p:pic>
        <p:nvPicPr>
          <p:cNvPr id="747" name="Google Shape;747;p32"/>
          <p:cNvPicPr preferRelativeResize="0"/>
          <p:nvPr/>
        </p:nvPicPr>
        <p:blipFill rotWithShape="1">
          <a:blip r:embed="rId3">
            <a:alphaModFix/>
          </a:blip>
          <a:srcRect b="9662" l="193" r="14079" t="18004"/>
          <a:stretch/>
        </p:blipFill>
        <p:spPr>
          <a:xfrm>
            <a:off x="0" y="0"/>
            <a:ext cx="18288000" cy="10287000"/>
          </a:xfrm>
          <a:prstGeom prst="rect">
            <a:avLst/>
          </a:prstGeom>
          <a:noFill/>
          <a:ln>
            <a:noFill/>
          </a:ln>
        </p:spPr>
      </p:pic>
      <p:sp>
        <p:nvSpPr>
          <p:cNvPr id="748" name="Google Shape;748;p32"/>
          <p:cNvSpPr/>
          <p:nvPr/>
        </p:nvSpPr>
        <p:spPr>
          <a:xfrm>
            <a:off x="-6932106" y="-1279326"/>
            <a:ext cx="13864212" cy="13864212"/>
          </a:xfrm>
          <a:custGeom>
            <a:rect b="b" l="l" r="r" t="t"/>
            <a:pathLst>
              <a:path extrusionOk="0" h="13864212" w="13864212">
                <a:moveTo>
                  <a:pt x="0" y="0"/>
                </a:moveTo>
                <a:lnTo>
                  <a:pt x="13864212" y="0"/>
                </a:lnTo>
                <a:lnTo>
                  <a:pt x="13864212" y="13864212"/>
                </a:lnTo>
                <a:lnTo>
                  <a:pt x="0" y="13864212"/>
                </a:lnTo>
                <a:lnTo>
                  <a:pt x="0" y="0"/>
                </a:lnTo>
                <a:close/>
              </a:path>
            </a:pathLst>
          </a:custGeom>
          <a:blipFill rotWithShape="1">
            <a:blip r:embed="rId4">
              <a:alphaModFix/>
            </a:blip>
            <a:stretch>
              <a:fillRect b="0" l="0" r="0" t="0"/>
            </a:stretch>
          </a:blipFill>
          <a:ln>
            <a:noFill/>
          </a:ln>
        </p:spPr>
      </p:sp>
      <p:sp>
        <p:nvSpPr>
          <p:cNvPr id="749" name="Google Shape;749;p32"/>
          <p:cNvSpPr txBox="1"/>
          <p:nvPr/>
        </p:nvSpPr>
        <p:spPr>
          <a:xfrm>
            <a:off x="1028700" y="3672840"/>
            <a:ext cx="3837000" cy="3287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4800" u="none" cap="none" strike="noStrike">
                <a:solidFill>
                  <a:srgbClr val="CD181D"/>
                </a:solidFill>
                <a:latin typeface="Quicksand"/>
                <a:ea typeface="Quicksand"/>
                <a:cs typeface="Quicksand"/>
                <a:sym typeface="Quicksand"/>
              </a:rPr>
              <a:t>A photo is worth a thousand words...</a:t>
            </a:r>
            <a:endParaRPr/>
          </a:p>
        </p:txBody>
      </p:sp>
      <p:sp>
        <p:nvSpPr>
          <p:cNvPr id="750" name="Google Shape;750;p32"/>
          <p:cNvSpPr/>
          <p:nvPr/>
        </p:nvSpPr>
        <p:spPr>
          <a:xfrm>
            <a:off x="4082183" y="325593"/>
            <a:ext cx="3173755" cy="3003166"/>
          </a:xfrm>
          <a:custGeom>
            <a:rect b="b" l="l" r="r" t="t"/>
            <a:pathLst>
              <a:path extrusionOk="0" h="3003166" w="3173755">
                <a:moveTo>
                  <a:pt x="0" y="0"/>
                </a:moveTo>
                <a:lnTo>
                  <a:pt x="3173755" y="0"/>
                </a:lnTo>
                <a:lnTo>
                  <a:pt x="3173755" y="3003165"/>
                </a:lnTo>
                <a:lnTo>
                  <a:pt x="0" y="3003165"/>
                </a:lnTo>
                <a:lnTo>
                  <a:pt x="0" y="0"/>
                </a:lnTo>
                <a:close/>
              </a:path>
            </a:pathLst>
          </a:custGeom>
          <a:blipFill rotWithShape="1">
            <a:blip r:embed="rId5">
              <a:alphaModFix/>
            </a:blip>
            <a:stretch>
              <a:fillRect b="0" l="0" r="0" t="0"/>
            </a:stretch>
          </a:blipFill>
          <a:ln>
            <a:noFill/>
          </a:ln>
        </p:spPr>
      </p:sp>
      <p:sp>
        <p:nvSpPr>
          <p:cNvPr id="751" name="Google Shape;751;p32"/>
          <p:cNvSpPr/>
          <p:nvPr/>
        </p:nvSpPr>
        <p:spPr>
          <a:xfrm flipH="1" rot="377576">
            <a:off x="-577146" y="7967222"/>
            <a:ext cx="3393044" cy="2582156"/>
          </a:xfrm>
          <a:custGeom>
            <a:rect b="b" l="l" r="r" t="t"/>
            <a:pathLst>
              <a:path extrusionOk="0" h="2582156" w="3393044">
                <a:moveTo>
                  <a:pt x="3393044" y="0"/>
                </a:moveTo>
                <a:lnTo>
                  <a:pt x="0" y="0"/>
                </a:lnTo>
                <a:lnTo>
                  <a:pt x="0" y="2582156"/>
                </a:lnTo>
                <a:lnTo>
                  <a:pt x="3393044" y="2582156"/>
                </a:lnTo>
                <a:lnTo>
                  <a:pt x="3393044" y="0"/>
                </a:lnTo>
                <a:close/>
              </a:path>
            </a:pathLst>
          </a:custGeom>
          <a:blipFill rotWithShape="1">
            <a:blip r:embed="rId6">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106" name="Shape 106"/>
        <p:cNvGrpSpPr/>
        <p:nvPr/>
      </p:nvGrpSpPr>
      <p:grpSpPr>
        <a:xfrm>
          <a:off x="0" y="0"/>
          <a:ext cx="0" cy="0"/>
          <a:chOff x="0" y="0"/>
          <a:chExt cx="0" cy="0"/>
        </a:xfrm>
      </p:grpSpPr>
      <p:sp>
        <p:nvSpPr>
          <p:cNvPr id="107" name="Google Shape;107;p15"/>
          <p:cNvSpPr/>
          <p:nvPr/>
        </p:nvSpPr>
        <p:spPr>
          <a:xfrm rot="-5400000">
            <a:off x="8988981" y="987981"/>
            <a:ext cx="10287000" cy="8311039"/>
          </a:xfrm>
          <a:custGeom>
            <a:rect b="b" l="l" r="r" t="t"/>
            <a:pathLst>
              <a:path extrusionOk="0" h="8311039" w="10287000">
                <a:moveTo>
                  <a:pt x="0" y="0"/>
                </a:moveTo>
                <a:lnTo>
                  <a:pt x="10287000" y="0"/>
                </a:lnTo>
                <a:lnTo>
                  <a:pt x="10287000" y="8311038"/>
                </a:lnTo>
                <a:lnTo>
                  <a:pt x="0" y="8311038"/>
                </a:lnTo>
                <a:lnTo>
                  <a:pt x="0" y="0"/>
                </a:lnTo>
                <a:close/>
              </a:path>
            </a:pathLst>
          </a:custGeom>
          <a:blipFill rotWithShape="1">
            <a:blip r:embed="rId3">
              <a:alphaModFix/>
            </a:blip>
            <a:stretch>
              <a:fillRect b="0" l="0" r="0" t="0"/>
            </a:stretch>
          </a:blipFill>
          <a:ln>
            <a:noFill/>
          </a:ln>
        </p:spPr>
      </p:sp>
      <p:sp>
        <p:nvSpPr>
          <p:cNvPr id="108" name="Google Shape;108;p15"/>
          <p:cNvSpPr/>
          <p:nvPr/>
        </p:nvSpPr>
        <p:spPr>
          <a:xfrm>
            <a:off x="9508861" y="402800"/>
            <a:ext cx="2642175" cy="2500158"/>
          </a:xfrm>
          <a:custGeom>
            <a:rect b="b" l="l" r="r" t="t"/>
            <a:pathLst>
              <a:path extrusionOk="0" h="2500158" w="2642175">
                <a:moveTo>
                  <a:pt x="0" y="0"/>
                </a:moveTo>
                <a:lnTo>
                  <a:pt x="2642175" y="0"/>
                </a:lnTo>
                <a:lnTo>
                  <a:pt x="2642175" y="2500158"/>
                </a:lnTo>
                <a:lnTo>
                  <a:pt x="0" y="2500158"/>
                </a:lnTo>
                <a:lnTo>
                  <a:pt x="0" y="0"/>
                </a:lnTo>
                <a:close/>
              </a:path>
            </a:pathLst>
          </a:custGeom>
          <a:blipFill rotWithShape="1">
            <a:blip r:embed="rId4">
              <a:alphaModFix/>
            </a:blip>
            <a:stretch>
              <a:fillRect b="0" l="0" r="0" t="0"/>
            </a:stretch>
          </a:blipFill>
          <a:ln>
            <a:noFill/>
          </a:ln>
        </p:spPr>
      </p:sp>
      <p:sp>
        <p:nvSpPr>
          <p:cNvPr id="109" name="Google Shape;109;p15"/>
          <p:cNvSpPr/>
          <p:nvPr/>
        </p:nvSpPr>
        <p:spPr>
          <a:xfrm>
            <a:off x="13478649" y="5042273"/>
            <a:ext cx="3614097" cy="2750381"/>
          </a:xfrm>
          <a:custGeom>
            <a:rect b="b" l="l" r="r" t="t"/>
            <a:pathLst>
              <a:path extrusionOk="0" h="2750381" w="3614097">
                <a:moveTo>
                  <a:pt x="0" y="0"/>
                </a:moveTo>
                <a:lnTo>
                  <a:pt x="3614098" y="0"/>
                </a:lnTo>
                <a:lnTo>
                  <a:pt x="3614098" y="2750381"/>
                </a:lnTo>
                <a:lnTo>
                  <a:pt x="0" y="2750381"/>
                </a:lnTo>
                <a:lnTo>
                  <a:pt x="0" y="0"/>
                </a:lnTo>
                <a:close/>
              </a:path>
            </a:pathLst>
          </a:custGeom>
          <a:blipFill rotWithShape="1">
            <a:blip r:embed="rId5">
              <a:alphaModFix/>
            </a:blip>
            <a:stretch>
              <a:fillRect b="0" l="0" r="0" t="0"/>
            </a:stretch>
          </a:blipFill>
          <a:ln>
            <a:noFill/>
          </a:ln>
        </p:spPr>
      </p:sp>
      <p:sp>
        <p:nvSpPr>
          <p:cNvPr id="110" name="Google Shape;110;p15"/>
          <p:cNvSpPr txBox="1"/>
          <p:nvPr/>
        </p:nvSpPr>
        <p:spPr>
          <a:xfrm>
            <a:off x="1048171" y="5147048"/>
            <a:ext cx="8095800" cy="2053500"/>
          </a:xfrm>
          <a:prstGeom prst="rect">
            <a:avLst/>
          </a:prstGeom>
          <a:noFill/>
          <a:ln>
            <a:noFill/>
          </a:ln>
        </p:spPr>
        <p:txBody>
          <a:bodyPr anchorCtr="0" anchor="t" bIns="0" lIns="0" spcFirstLastPara="1" rIns="0" wrap="square" tIns="0">
            <a:spAutoFit/>
          </a:bodyPr>
          <a:lstStyle/>
          <a:p>
            <a:pPr indent="0" lvl="0" marL="0" marR="0" rtl="0" algn="l">
              <a:lnSpc>
                <a:spcPct val="150031"/>
              </a:lnSpc>
              <a:spcBef>
                <a:spcPts val="0"/>
              </a:spcBef>
              <a:spcAft>
                <a:spcPts val="0"/>
              </a:spcAft>
              <a:buNone/>
            </a:pPr>
            <a:r>
              <a:rPr b="0" i="0" lang="en-US" sz="1599" u="none" cap="none" strike="noStrike">
                <a:solidFill>
                  <a:srgbClr val="5B211C"/>
                </a:solidFill>
                <a:latin typeface="Lato"/>
                <a:ea typeface="Lato"/>
                <a:cs typeface="Lato"/>
                <a:sym typeface="Lato"/>
              </a:rPr>
              <a:t>Click on the "PowerPoint" button below this presentation preview. Start editing your presentation.</a:t>
            </a:r>
            <a:endParaRPr/>
          </a:p>
          <a:p>
            <a:pPr indent="0" lvl="0" marL="0" marR="0" rtl="0" algn="l">
              <a:lnSpc>
                <a:spcPct val="150031"/>
              </a:lnSpc>
              <a:spcBef>
                <a:spcPts val="0"/>
              </a:spcBef>
              <a:spcAft>
                <a:spcPts val="0"/>
              </a:spcAft>
              <a:buNone/>
            </a:pPr>
            <a:r>
              <a:t/>
            </a:r>
            <a:endParaRPr b="0" i="0" sz="1599" u="none" cap="none" strike="noStrike">
              <a:solidFill>
                <a:srgbClr val="5B211C"/>
              </a:solidFill>
              <a:latin typeface="Lato"/>
              <a:ea typeface="Lato"/>
              <a:cs typeface="Lato"/>
              <a:sym typeface="Lato"/>
            </a:endParaRPr>
          </a:p>
          <a:p>
            <a:pPr indent="0" lvl="0" marL="0" marR="0" rtl="0" algn="l">
              <a:lnSpc>
                <a:spcPct val="150031"/>
              </a:lnSpc>
              <a:spcBef>
                <a:spcPts val="0"/>
              </a:spcBef>
              <a:spcAft>
                <a:spcPts val="0"/>
              </a:spcAft>
              <a:buNone/>
            </a:pPr>
            <a:r>
              <a:rPr b="0" i="0" lang="en-US" sz="1599" u="sng" cap="none" strike="noStrike">
                <a:solidFill>
                  <a:srgbClr val="5B211C"/>
                </a:solidFill>
                <a:latin typeface="Lato"/>
                <a:ea typeface="Lato"/>
                <a:cs typeface="Lato"/>
                <a:sym typeface="Lato"/>
              </a:rPr>
              <a:t>Alternative:</a:t>
            </a:r>
            <a:r>
              <a:rPr b="0" i="0" lang="en-US" sz="1599" u="none" cap="none" strike="noStrike">
                <a:solidFill>
                  <a:srgbClr val="5B211C"/>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a:p>
            <a:pPr indent="0" lvl="0" marL="0" marR="0" rtl="0" algn="l">
              <a:lnSpc>
                <a:spcPct val="150031"/>
              </a:lnSpc>
              <a:spcBef>
                <a:spcPts val="0"/>
              </a:spcBef>
              <a:spcAft>
                <a:spcPts val="0"/>
              </a:spcAft>
              <a:buNone/>
            </a:pPr>
            <a:r>
              <a:t/>
            </a:r>
            <a:endParaRPr b="0" i="0" sz="1599" u="none" cap="none" strike="noStrike">
              <a:solidFill>
                <a:srgbClr val="5B211C"/>
              </a:solidFill>
              <a:latin typeface="Lato"/>
              <a:ea typeface="Lato"/>
              <a:cs typeface="Lato"/>
              <a:sym typeface="Lato"/>
            </a:endParaRPr>
          </a:p>
        </p:txBody>
      </p:sp>
      <p:sp>
        <p:nvSpPr>
          <p:cNvPr id="111" name="Google Shape;111;p15"/>
          <p:cNvSpPr txBox="1"/>
          <p:nvPr/>
        </p:nvSpPr>
        <p:spPr>
          <a:xfrm>
            <a:off x="1048171" y="1402320"/>
            <a:ext cx="3260631"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Google Slides</a:t>
            </a:r>
            <a:endParaRPr/>
          </a:p>
        </p:txBody>
      </p:sp>
      <p:sp>
        <p:nvSpPr>
          <p:cNvPr id="112" name="Google Shape;112;p15"/>
          <p:cNvSpPr txBox="1"/>
          <p:nvPr/>
        </p:nvSpPr>
        <p:spPr>
          <a:xfrm>
            <a:off x="1048171" y="1999988"/>
            <a:ext cx="8095800" cy="1758300"/>
          </a:xfrm>
          <a:prstGeom prst="rect">
            <a:avLst/>
          </a:prstGeom>
          <a:noFill/>
          <a:ln>
            <a:noFill/>
          </a:ln>
        </p:spPr>
        <p:txBody>
          <a:bodyPr anchorCtr="0" anchor="t" bIns="0" lIns="0" spcFirstLastPara="1" rIns="0" wrap="square" tIns="0">
            <a:spAutoFit/>
          </a:bodyPr>
          <a:lstStyle/>
          <a:p>
            <a:pPr indent="0" lvl="0" marL="0" marR="0" rtl="0" algn="l">
              <a:lnSpc>
                <a:spcPct val="150031"/>
              </a:lnSpc>
              <a:spcBef>
                <a:spcPts val="0"/>
              </a:spcBef>
              <a:spcAft>
                <a:spcPts val="0"/>
              </a:spcAft>
              <a:buNone/>
            </a:pPr>
            <a:r>
              <a:rPr b="0" i="0" lang="en-US" sz="1599" u="none" cap="none" strike="noStrike">
                <a:solidFill>
                  <a:srgbClr val="5B211C"/>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l">
              <a:lnSpc>
                <a:spcPct val="150031"/>
              </a:lnSpc>
              <a:spcBef>
                <a:spcPts val="0"/>
              </a:spcBef>
              <a:spcAft>
                <a:spcPts val="0"/>
              </a:spcAft>
              <a:buNone/>
            </a:pPr>
            <a:r>
              <a:t/>
            </a:r>
            <a:endParaRPr b="0" i="0" sz="1599" u="none" cap="none" strike="noStrike">
              <a:solidFill>
                <a:srgbClr val="5B211C"/>
              </a:solidFill>
              <a:latin typeface="Lato"/>
              <a:ea typeface="Lato"/>
              <a:cs typeface="Lato"/>
              <a:sym typeface="Lato"/>
            </a:endParaRPr>
          </a:p>
          <a:p>
            <a:pPr indent="0" lvl="0" marL="0" marR="0" rtl="0" algn="l">
              <a:lnSpc>
                <a:spcPct val="150031"/>
              </a:lnSpc>
              <a:spcBef>
                <a:spcPts val="0"/>
              </a:spcBef>
              <a:spcAft>
                <a:spcPts val="0"/>
              </a:spcAft>
              <a:buNone/>
            </a:pPr>
            <a:r>
              <a:rPr b="0" i="0" lang="en-US" sz="1599" u="sng" cap="none" strike="noStrike">
                <a:solidFill>
                  <a:srgbClr val="5B211C"/>
                </a:solidFill>
                <a:latin typeface="Lato"/>
                <a:ea typeface="Lato"/>
                <a:cs typeface="Lato"/>
                <a:sym typeface="Lato"/>
              </a:rPr>
              <a:t>Alternative: </a:t>
            </a:r>
            <a:r>
              <a:rPr b="0" i="0" lang="en-US" sz="1599" u="none" cap="none" strike="noStrike">
                <a:solidFill>
                  <a:srgbClr val="5B211C"/>
                </a:solidFill>
                <a:latin typeface="Lato"/>
                <a:ea typeface="Lato"/>
                <a:cs typeface="Lato"/>
                <a:sym typeface="Lato"/>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13" name="Google Shape;113;p15"/>
          <p:cNvSpPr txBox="1"/>
          <p:nvPr/>
        </p:nvSpPr>
        <p:spPr>
          <a:xfrm>
            <a:off x="1048171" y="4546973"/>
            <a:ext cx="274944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PowerPoint</a:t>
            </a:r>
            <a:endParaRPr/>
          </a:p>
        </p:txBody>
      </p:sp>
      <p:sp>
        <p:nvSpPr>
          <p:cNvPr id="114" name="Google Shape;114;p15"/>
          <p:cNvSpPr txBox="1"/>
          <p:nvPr/>
        </p:nvSpPr>
        <p:spPr>
          <a:xfrm>
            <a:off x="1048171" y="7697865"/>
            <a:ext cx="169385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Canva</a:t>
            </a:r>
            <a:endParaRPr/>
          </a:p>
        </p:txBody>
      </p:sp>
      <p:sp>
        <p:nvSpPr>
          <p:cNvPr id="115" name="Google Shape;115;p15"/>
          <p:cNvSpPr txBox="1"/>
          <p:nvPr/>
        </p:nvSpPr>
        <p:spPr>
          <a:xfrm>
            <a:off x="1048171" y="8297940"/>
            <a:ext cx="6493200" cy="577200"/>
          </a:xfrm>
          <a:prstGeom prst="rect">
            <a:avLst/>
          </a:prstGeom>
          <a:noFill/>
          <a:ln>
            <a:noFill/>
          </a:ln>
        </p:spPr>
        <p:txBody>
          <a:bodyPr anchorCtr="0" anchor="t" bIns="0" lIns="0" spcFirstLastPara="1" rIns="0" wrap="square" tIns="0">
            <a:spAutoFit/>
          </a:bodyPr>
          <a:lstStyle/>
          <a:p>
            <a:pPr indent="0" lvl="0" marL="0" marR="0" rtl="0" algn="l">
              <a:lnSpc>
                <a:spcPct val="150031"/>
              </a:lnSpc>
              <a:spcBef>
                <a:spcPts val="0"/>
              </a:spcBef>
              <a:spcAft>
                <a:spcPts val="0"/>
              </a:spcAft>
              <a:buNone/>
            </a:pPr>
            <a:r>
              <a:rPr b="0" i="0" lang="en-US" sz="1599" u="none" cap="none" strike="noStrike">
                <a:solidFill>
                  <a:srgbClr val="5B211C"/>
                </a:solidFill>
                <a:latin typeface="Lato"/>
                <a:ea typeface="Lato"/>
                <a:cs typeface="Lato"/>
                <a:sym typeface="Lato"/>
              </a:rPr>
              <a:t>Click on the "Canva" button under this presentation preview. Start editing your presentation. You need to sign in to your Canva account.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ACDD7"/>
            </a:gs>
            <a:gs pos="100000">
              <a:srgbClr val="FF7474"/>
            </a:gs>
          </a:gsLst>
          <a:lin ang="2700000" scaled="0"/>
        </a:gradFill>
      </p:bgPr>
    </p:bg>
    <p:spTree>
      <p:nvGrpSpPr>
        <p:cNvPr id="755" name="Shape 755"/>
        <p:cNvGrpSpPr/>
        <p:nvPr/>
      </p:nvGrpSpPr>
      <p:grpSpPr>
        <a:xfrm>
          <a:off x="0" y="0"/>
          <a:ext cx="0" cy="0"/>
          <a:chOff x="0" y="0"/>
          <a:chExt cx="0" cy="0"/>
        </a:xfrm>
      </p:grpSpPr>
      <p:sp>
        <p:nvSpPr>
          <p:cNvPr id="756" name="Google Shape;756;p33"/>
          <p:cNvSpPr/>
          <p:nvPr/>
        </p:nvSpPr>
        <p:spPr>
          <a:xfrm>
            <a:off x="1028700" y="1028700"/>
            <a:ext cx="10567145" cy="7467449"/>
          </a:xfrm>
          <a:custGeom>
            <a:rect b="b" l="l" r="r" t="t"/>
            <a:pathLst>
              <a:path extrusionOk="0" h="7467449" w="10567145">
                <a:moveTo>
                  <a:pt x="0" y="0"/>
                </a:moveTo>
                <a:lnTo>
                  <a:pt x="10567145" y="0"/>
                </a:lnTo>
                <a:lnTo>
                  <a:pt x="10567145" y="7467449"/>
                </a:lnTo>
                <a:lnTo>
                  <a:pt x="0" y="7467449"/>
                </a:lnTo>
                <a:lnTo>
                  <a:pt x="0" y="0"/>
                </a:lnTo>
                <a:close/>
              </a:path>
            </a:pathLst>
          </a:custGeom>
          <a:blipFill rotWithShape="1">
            <a:blip r:embed="rId3">
              <a:alphaModFix/>
            </a:blip>
            <a:stretch>
              <a:fillRect b="0" l="0" r="0" t="0"/>
            </a:stretch>
          </a:blipFill>
          <a:ln>
            <a:noFill/>
          </a:ln>
        </p:spPr>
      </p:sp>
      <p:sp>
        <p:nvSpPr>
          <p:cNvPr id="757" name="Google Shape;757;p33"/>
          <p:cNvSpPr/>
          <p:nvPr/>
        </p:nvSpPr>
        <p:spPr>
          <a:xfrm rot="-3617228">
            <a:off x="408723" y="7258278"/>
            <a:ext cx="3169879" cy="4969112"/>
          </a:xfrm>
          <a:custGeom>
            <a:rect b="b" l="l" r="r" t="t"/>
            <a:pathLst>
              <a:path extrusionOk="0" h="4969112" w="3169879">
                <a:moveTo>
                  <a:pt x="0" y="0"/>
                </a:moveTo>
                <a:lnTo>
                  <a:pt x="3169880" y="0"/>
                </a:lnTo>
                <a:lnTo>
                  <a:pt x="3169880" y="4969112"/>
                </a:lnTo>
                <a:lnTo>
                  <a:pt x="0" y="4969112"/>
                </a:lnTo>
                <a:lnTo>
                  <a:pt x="0" y="0"/>
                </a:lnTo>
                <a:close/>
              </a:path>
            </a:pathLst>
          </a:custGeom>
          <a:blipFill rotWithShape="1">
            <a:blip r:embed="rId4">
              <a:alphaModFix/>
            </a:blip>
            <a:stretch>
              <a:fillRect b="0" l="0" r="0" t="0"/>
            </a:stretch>
          </a:blipFill>
          <a:ln>
            <a:noFill/>
          </a:ln>
        </p:spPr>
      </p:sp>
      <p:grpSp>
        <p:nvGrpSpPr>
          <p:cNvPr id="758" name="Google Shape;758;p33"/>
          <p:cNvGrpSpPr/>
          <p:nvPr/>
        </p:nvGrpSpPr>
        <p:grpSpPr>
          <a:xfrm>
            <a:off x="9718434" y="3763414"/>
            <a:ext cx="7540866" cy="2615510"/>
            <a:chOff x="0" y="-38100"/>
            <a:chExt cx="1986072" cy="688859"/>
          </a:xfrm>
        </p:grpSpPr>
        <p:sp>
          <p:nvSpPr>
            <p:cNvPr id="759" name="Google Shape;759;p33"/>
            <p:cNvSpPr/>
            <p:nvPr/>
          </p:nvSpPr>
          <p:spPr>
            <a:xfrm>
              <a:off x="0" y="0"/>
              <a:ext cx="1986072" cy="650759"/>
            </a:xfrm>
            <a:custGeom>
              <a:rect b="b" l="l" r="r" t="t"/>
              <a:pathLst>
                <a:path extrusionOk="0" h="650759" w="1986072">
                  <a:moveTo>
                    <a:pt x="52360" y="0"/>
                  </a:moveTo>
                  <a:lnTo>
                    <a:pt x="1933712" y="0"/>
                  </a:lnTo>
                  <a:cubicBezTo>
                    <a:pt x="1962630" y="0"/>
                    <a:pt x="1986072" y="23442"/>
                    <a:pt x="1986072" y="52360"/>
                  </a:cubicBezTo>
                  <a:lnTo>
                    <a:pt x="1986072" y="598399"/>
                  </a:lnTo>
                  <a:cubicBezTo>
                    <a:pt x="1986072" y="627316"/>
                    <a:pt x="1962630" y="650759"/>
                    <a:pt x="1933712" y="650759"/>
                  </a:cubicBezTo>
                  <a:lnTo>
                    <a:pt x="52360" y="650759"/>
                  </a:lnTo>
                  <a:cubicBezTo>
                    <a:pt x="23442" y="650759"/>
                    <a:pt x="0" y="627316"/>
                    <a:pt x="0" y="598399"/>
                  </a:cubicBezTo>
                  <a:lnTo>
                    <a:pt x="0" y="52360"/>
                  </a:lnTo>
                  <a:cubicBezTo>
                    <a:pt x="0" y="23442"/>
                    <a:pt x="23442" y="0"/>
                    <a:pt x="52360"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3"/>
            <p:cNvSpPr txBox="1"/>
            <p:nvPr/>
          </p:nvSpPr>
          <p:spPr>
            <a:xfrm>
              <a:off x="0" y="-38100"/>
              <a:ext cx="1986072" cy="68885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1" name="Google Shape;761;p33"/>
          <p:cNvSpPr txBox="1"/>
          <p:nvPr/>
        </p:nvSpPr>
        <p:spPr>
          <a:xfrm>
            <a:off x="10842410" y="4524692"/>
            <a:ext cx="5292915" cy="110426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THANK YOU!</a:t>
            </a:r>
            <a:endParaRPr/>
          </a:p>
        </p:txBody>
      </p:sp>
      <p:sp>
        <p:nvSpPr>
          <p:cNvPr id="762" name="Google Shape;762;p33"/>
          <p:cNvSpPr txBox="1"/>
          <p:nvPr/>
        </p:nvSpPr>
        <p:spPr>
          <a:xfrm>
            <a:off x="11081076" y="6814380"/>
            <a:ext cx="4815582" cy="156908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FF"/>
                </a:solidFill>
                <a:latin typeface="Lato"/>
                <a:ea typeface="Lato"/>
                <a:cs typeface="Lato"/>
                <a:sym typeface="Lato"/>
              </a:rPr>
              <a:t>Lorem ipsum dolor sit amet, consectetur adipiscing elit, sed do.</a:t>
            </a:r>
            <a:endParaRPr/>
          </a:p>
        </p:txBody>
      </p:sp>
      <p:sp>
        <p:nvSpPr>
          <p:cNvPr id="763" name="Google Shape;763;p33"/>
          <p:cNvSpPr/>
          <p:nvPr/>
        </p:nvSpPr>
        <p:spPr>
          <a:xfrm>
            <a:off x="0" y="572998"/>
            <a:ext cx="3173755" cy="3003166"/>
          </a:xfrm>
          <a:custGeom>
            <a:rect b="b" l="l" r="r" t="t"/>
            <a:pathLst>
              <a:path extrusionOk="0" h="3003166" w="3173755">
                <a:moveTo>
                  <a:pt x="0" y="0"/>
                </a:moveTo>
                <a:lnTo>
                  <a:pt x="3173755" y="0"/>
                </a:lnTo>
                <a:lnTo>
                  <a:pt x="3173755" y="3003166"/>
                </a:lnTo>
                <a:lnTo>
                  <a:pt x="0" y="3003166"/>
                </a:lnTo>
                <a:lnTo>
                  <a:pt x="0" y="0"/>
                </a:lnTo>
                <a:close/>
              </a:path>
            </a:pathLst>
          </a:custGeom>
          <a:blipFill rotWithShape="1">
            <a:blip r:embed="rId5">
              <a:alphaModFix/>
            </a:blip>
            <a:stretch>
              <a:fillRect b="0" l="0" r="0" t="0"/>
            </a:stretch>
          </a:blipFill>
          <a:ln>
            <a:noFill/>
          </a:ln>
        </p:spPr>
      </p:sp>
      <p:sp>
        <p:nvSpPr>
          <p:cNvPr id="764" name="Google Shape;764;p33"/>
          <p:cNvSpPr/>
          <p:nvPr/>
        </p:nvSpPr>
        <p:spPr>
          <a:xfrm rot="229861">
            <a:off x="12605015" y="489414"/>
            <a:ext cx="5373227" cy="2910498"/>
          </a:xfrm>
          <a:custGeom>
            <a:rect b="b" l="l" r="r" t="t"/>
            <a:pathLst>
              <a:path extrusionOk="0" h="2910498" w="5373227">
                <a:moveTo>
                  <a:pt x="0" y="0"/>
                </a:moveTo>
                <a:lnTo>
                  <a:pt x="5373227" y="0"/>
                </a:lnTo>
                <a:lnTo>
                  <a:pt x="5373227" y="2910498"/>
                </a:lnTo>
                <a:lnTo>
                  <a:pt x="0" y="2910498"/>
                </a:lnTo>
                <a:lnTo>
                  <a:pt x="0" y="0"/>
                </a:lnTo>
                <a:close/>
              </a:path>
            </a:pathLst>
          </a:custGeom>
          <a:blipFill rotWithShape="1">
            <a:blip r:embed="rId6">
              <a:alphaModFix/>
            </a:blip>
            <a:stretch>
              <a:fillRect b="0" l="0" r="0" t="0"/>
            </a:stretch>
          </a:blipFill>
          <a:ln>
            <a:noFill/>
          </a:ln>
        </p:spPr>
      </p:sp>
      <p:sp>
        <p:nvSpPr>
          <p:cNvPr id="765" name="Google Shape;765;p33"/>
          <p:cNvSpPr/>
          <p:nvPr/>
        </p:nvSpPr>
        <p:spPr>
          <a:xfrm>
            <a:off x="7618225" y="7320666"/>
            <a:ext cx="3051550" cy="2422168"/>
          </a:xfrm>
          <a:custGeom>
            <a:rect b="b" l="l" r="r" t="t"/>
            <a:pathLst>
              <a:path extrusionOk="0" h="2422168" w="3051550">
                <a:moveTo>
                  <a:pt x="0" y="0"/>
                </a:moveTo>
                <a:lnTo>
                  <a:pt x="3051550" y="0"/>
                </a:lnTo>
                <a:lnTo>
                  <a:pt x="3051550" y="2422168"/>
                </a:lnTo>
                <a:lnTo>
                  <a:pt x="0" y="2422168"/>
                </a:lnTo>
                <a:lnTo>
                  <a:pt x="0" y="0"/>
                </a:lnTo>
                <a:close/>
              </a:path>
            </a:pathLst>
          </a:custGeom>
          <a:blipFill rotWithShape="1">
            <a:blip r:embed="rId7">
              <a:alphaModFix/>
            </a:blip>
            <a:stretch>
              <a:fillRect b="0" l="0" r="0" t="0"/>
            </a:stretch>
          </a:blipFill>
          <a:ln>
            <a:noFill/>
          </a:ln>
        </p:spPr>
      </p:sp>
      <p:sp>
        <p:nvSpPr>
          <p:cNvPr id="766" name="Google Shape;766;p33"/>
          <p:cNvSpPr/>
          <p:nvPr/>
        </p:nvSpPr>
        <p:spPr>
          <a:xfrm rot="-275268">
            <a:off x="9382863" y="198354"/>
            <a:ext cx="4333644" cy="3042593"/>
          </a:xfrm>
          <a:custGeom>
            <a:rect b="b" l="l" r="r" t="t"/>
            <a:pathLst>
              <a:path extrusionOk="0" h="3042593" w="4333644">
                <a:moveTo>
                  <a:pt x="0" y="0"/>
                </a:moveTo>
                <a:lnTo>
                  <a:pt x="4333644" y="0"/>
                </a:lnTo>
                <a:lnTo>
                  <a:pt x="4333644" y="3042593"/>
                </a:lnTo>
                <a:lnTo>
                  <a:pt x="0" y="3042593"/>
                </a:lnTo>
                <a:lnTo>
                  <a:pt x="0" y="0"/>
                </a:lnTo>
                <a:close/>
              </a:path>
            </a:pathLst>
          </a:custGeom>
          <a:blipFill rotWithShape="1">
            <a:blip r:embed="rId8">
              <a:alphaModFix/>
            </a:blip>
            <a:stretch>
              <a:fillRect b="-4194" l="0" r="0" t="-4195"/>
            </a:stretch>
          </a:blipFill>
          <a:ln>
            <a:noFill/>
          </a:ln>
        </p:spPr>
      </p:sp>
      <p:sp>
        <p:nvSpPr>
          <p:cNvPr id="767" name="Google Shape;767;p33"/>
          <p:cNvSpPr/>
          <p:nvPr/>
        </p:nvSpPr>
        <p:spPr>
          <a:xfrm flipH="1">
            <a:off x="4446682" y="7909196"/>
            <a:ext cx="2271519" cy="2149425"/>
          </a:xfrm>
          <a:custGeom>
            <a:rect b="b" l="l" r="r" t="t"/>
            <a:pathLst>
              <a:path extrusionOk="0" h="2149425" w="2271519">
                <a:moveTo>
                  <a:pt x="2271519" y="0"/>
                </a:moveTo>
                <a:lnTo>
                  <a:pt x="0" y="0"/>
                </a:lnTo>
                <a:lnTo>
                  <a:pt x="0" y="2149425"/>
                </a:lnTo>
                <a:lnTo>
                  <a:pt x="2271519" y="2149425"/>
                </a:lnTo>
                <a:lnTo>
                  <a:pt x="2271519" y="0"/>
                </a:lnTo>
                <a:close/>
              </a:path>
            </a:pathLst>
          </a:custGeom>
          <a:blipFill rotWithShape="1">
            <a:blip r:embed="rId5">
              <a:alphaModFix/>
            </a:blip>
            <a:stretch>
              <a:fillRect b="0" l="0" r="0" t="0"/>
            </a:stretch>
          </a:blipFill>
          <a:ln>
            <a:noFill/>
          </a:ln>
        </p:spPr>
      </p:sp>
      <p:sp>
        <p:nvSpPr>
          <p:cNvPr id="768" name="Google Shape;768;p33"/>
          <p:cNvSpPr/>
          <p:nvPr/>
        </p:nvSpPr>
        <p:spPr>
          <a:xfrm flipH="1" rot="377576">
            <a:off x="15870845" y="7642954"/>
            <a:ext cx="3393044" cy="2582156"/>
          </a:xfrm>
          <a:custGeom>
            <a:rect b="b" l="l" r="r" t="t"/>
            <a:pathLst>
              <a:path extrusionOk="0" h="2582156" w="3393044">
                <a:moveTo>
                  <a:pt x="3393044" y="0"/>
                </a:moveTo>
                <a:lnTo>
                  <a:pt x="0" y="0"/>
                </a:lnTo>
                <a:lnTo>
                  <a:pt x="0" y="2582157"/>
                </a:lnTo>
                <a:lnTo>
                  <a:pt x="3393044" y="2582157"/>
                </a:lnTo>
                <a:lnTo>
                  <a:pt x="3393044" y="0"/>
                </a:lnTo>
                <a:close/>
              </a:path>
            </a:pathLst>
          </a:custGeom>
          <a:blipFill rotWithShape="1">
            <a:blip r:embed="rId8">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772" name="Shape 772"/>
        <p:cNvGrpSpPr/>
        <p:nvPr/>
      </p:nvGrpSpPr>
      <p:grpSpPr>
        <a:xfrm>
          <a:off x="0" y="0"/>
          <a:ext cx="0" cy="0"/>
          <a:chOff x="0" y="0"/>
          <a:chExt cx="0" cy="0"/>
        </a:xfrm>
      </p:grpSpPr>
      <p:sp>
        <p:nvSpPr>
          <p:cNvPr id="773" name="Google Shape;773;p34"/>
          <p:cNvSpPr txBox="1"/>
          <p:nvPr/>
        </p:nvSpPr>
        <p:spPr>
          <a:xfrm>
            <a:off x="1028700" y="1207051"/>
            <a:ext cx="5769000" cy="19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399" u="none" cap="none" strike="noStrike">
                <a:solidFill>
                  <a:srgbClr val="CD181D"/>
                </a:solidFill>
                <a:latin typeface="Quicksand"/>
                <a:ea typeface="Quicksand"/>
                <a:cs typeface="Quicksand"/>
                <a:sym typeface="Quicksand"/>
              </a:rPr>
              <a:t>Resource Page</a:t>
            </a:r>
            <a:endParaRPr/>
          </a:p>
        </p:txBody>
      </p:sp>
      <p:sp>
        <p:nvSpPr>
          <p:cNvPr id="774" name="Google Shape;774;p34"/>
          <p:cNvSpPr txBox="1"/>
          <p:nvPr/>
        </p:nvSpPr>
        <p:spPr>
          <a:xfrm>
            <a:off x="1028700" y="3691890"/>
            <a:ext cx="44154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This presentation template uses the following free fonts:</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rPr b="1" i="0" lang="en-US" sz="2100" u="none" cap="none" strike="noStrike">
                <a:solidFill>
                  <a:srgbClr val="000000"/>
                </a:solidFill>
                <a:latin typeface="Lato"/>
                <a:ea typeface="Lato"/>
                <a:cs typeface="Lato"/>
                <a:sym typeface="Lato"/>
              </a:rPr>
              <a:t>Titles: Quicksand Bold</a:t>
            </a:r>
            <a:endParaRPr/>
          </a:p>
          <a:p>
            <a:pPr indent="0" lvl="0" marL="0" marR="0" rtl="0" algn="l">
              <a:lnSpc>
                <a:spcPct val="115000"/>
              </a:lnSpc>
              <a:spcBef>
                <a:spcPts val="0"/>
              </a:spcBef>
              <a:spcAft>
                <a:spcPts val="0"/>
              </a:spcAft>
              <a:buNone/>
            </a:pPr>
            <a:r>
              <a:rPr b="1" i="0" lang="en-US" sz="2100" u="none" cap="none" strike="noStrike">
                <a:solidFill>
                  <a:srgbClr val="000000"/>
                </a:solidFill>
                <a:latin typeface="Lato"/>
                <a:ea typeface="Lato"/>
                <a:cs typeface="Lato"/>
                <a:sym typeface="Lato"/>
              </a:rPr>
              <a:t>Headers: Lato Bold</a:t>
            </a:r>
            <a:endParaRPr/>
          </a:p>
          <a:p>
            <a:pPr indent="0" lvl="0" marL="0" marR="0" rtl="0" algn="l">
              <a:lnSpc>
                <a:spcPct val="115000"/>
              </a:lnSpc>
              <a:spcBef>
                <a:spcPts val="0"/>
              </a:spcBef>
              <a:spcAft>
                <a:spcPts val="0"/>
              </a:spcAft>
              <a:buNone/>
            </a:pPr>
            <a:r>
              <a:rPr b="1" i="0" lang="en-US" sz="2100" u="none" cap="none" strike="noStrike">
                <a:solidFill>
                  <a:srgbClr val="000000"/>
                </a:solidFill>
                <a:latin typeface="Lato"/>
                <a:ea typeface="Lato"/>
                <a:cs typeface="Lato"/>
                <a:sym typeface="Lato"/>
              </a:rPr>
              <a:t>Body Copy: Lato Regular</a:t>
            </a:r>
            <a:endParaRPr/>
          </a:p>
          <a:p>
            <a:pPr indent="0" lvl="0" marL="0" marR="0" rtl="0" algn="l">
              <a:lnSpc>
                <a:spcPct val="115000"/>
              </a:lnSpc>
              <a:spcBef>
                <a:spcPts val="0"/>
              </a:spcBef>
              <a:spcAft>
                <a:spcPts val="0"/>
              </a:spcAft>
              <a:buNone/>
            </a:pPr>
            <a:r>
              <a:t/>
            </a:r>
            <a:endParaRPr b="1" i="0" sz="21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000000"/>
              </a:solidFill>
              <a:latin typeface="Lato"/>
              <a:ea typeface="Lato"/>
              <a:cs typeface="Lato"/>
              <a:sym typeface="Lato"/>
            </a:endParaRPr>
          </a:p>
          <a:p>
            <a:pPr indent="0" lvl="0" marL="0" marR="0" rtl="0" algn="l">
              <a:lnSpc>
                <a:spcPct val="115000"/>
              </a:lnSpc>
              <a:spcBef>
                <a:spcPts val="0"/>
              </a:spcBef>
              <a:spcAft>
                <a:spcPts val="0"/>
              </a:spcAft>
              <a:buNone/>
            </a:pPr>
            <a:r>
              <a:rPr b="0" i="0" lang="en-US" sz="2100" u="none" cap="none" strike="noStrike">
                <a:solidFill>
                  <a:srgbClr val="000000"/>
                </a:solidFill>
                <a:latin typeface="Lato"/>
                <a:ea typeface="Lato"/>
                <a:cs typeface="Lato"/>
                <a:sym typeface="Lato"/>
              </a:rPr>
              <a:t>Don't forget to delete this page before presenting. </a:t>
            </a:r>
            <a:endParaRPr/>
          </a:p>
        </p:txBody>
      </p:sp>
      <p:cxnSp>
        <p:nvCxnSpPr>
          <p:cNvPr id="775" name="Google Shape;775;p34"/>
          <p:cNvCxnSpPr/>
          <p:nvPr/>
        </p:nvCxnSpPr>
        <p:spPr>
          <a:xfrm rot="10800000">
            <a:off x="5920932" y="-963177"/>
            <a:ext cx="0" cy="12213354"/>
          </a:xfrm>
          <a:prstGeom prst="straightConnector1">
            <a:avLst/>
          </a:prstGeom>
          <a:noFill/>
          <a:ln cap="flat" cmpd="sng" w="76200">
            <a:solidFill>
              <a:srgbClr val="FDB3CC"/>
            </a:solidFill>
            <a:prstDash val="dash"/>
            <a:round/>
            <a:headEnd len="sm" w="sm" type="none"/>
            <a:tailEnd len="sm" w="sm" type="none"/>
          </a:ln>
        </p:spPr>
      </p:cxnSp>
      <p:sp>
        <p:nvSpPr>
          <p:cNvPr id="776" name="Google Shape;776;p34"/>
          <p:cNvSpPr/>
          <p:nvPr/>
        </p:nvSpPr>
        <p:spPr>
          <a:xfrm>
            <a:off x="6797676" y="3739515"/>
            <a:ext cx="1936719" cy="1537270"/>
          </a:xfrm>
          <a:custGeom>
            <a:rect b="b" l="l" r="r" t="t"/>
            <a:pathLst>
              <a:path extrusionOk="0" h="1537270" w="1936719">
                <a:moveTo>
                  <a:pt x="0" y="0"/>
                </a:moveTo>
                <a:lnTo>
                  <a:pt x="1936718" y="0"/>
                </a:lnTo>
                <a:lnTo>
                  <a:pt x="1936718" y="1537270"/>
                </a:lnTo>
                <a:lnTo>
                  <a:pt x="0" y="1537270"/>
                </a:lnTo>
                <a:lnTo>
                  <a:pt x="0" y="0"/>
                </a:lnTo>
                <a:close/>
              </a:path>
            </a:pathLst>
          </a:custGeom>
          <a:blipFill rotWithShape="1">
            <a:blip r:embed="rId3">
              <a:alphaModFix/>
            </a:blip>
            <a:stretch>
              <a:fillRect b="0" l="0" r="0" t="0"/>
            </a:stretch>
          </a:blipFill>
          <a:ln>
            <a:noFill/>
          </a:ln>
        </p:spPr>
      </p:sp>
      <p:sp>
        <p:nvSpPr>
          <p:cNvPr id="777" name="Google Shape;777;p34"/>
          <p:cNvSpPr/>
          <p:nvPr/>
        </p:nvSpPr>
        <p:spPr>
          <a:xfrm>
            <a:off x="9486301" y="1140352"/>
            <a:ext cx="1732446" cy="1741881"/>
          </a:xfrm>
          <a:custGeom>
            <a:rect b="b" l="l" r="r" t="t"/>
            <a:pathLst>
              <a:path extrusionOk="0" h="1741881" w="1732446">
                <a:moveTo>
                  <a:pt x="0" y="0"/>
                </a:moveTo>
                <a:lnTo>
                  <a:pt x="1732446" y="0"/>
                </a:lnTo>
                <a:lnTo>
                  <a:pt x="1732446" y="1741882"/>
                </a:lnTo>
                <a:lnTo>
                  <a:pt x="0" y="1741882"/>
                </a:lnTo>
                <a:lnTo>
                  <a:pt x="0" y="0"/>
                </a:lnTo>
                <a:close/>
              </a:path>
            </a:pathLst>
          </a:custGeom>
          <a:blipFill rotWithShape="1">
            <a:blip r:embed="rId4">
              <a:alphaModFix/>
            </a:blip>
            <a:stretch>
              <a:fillRect b="0" l="0" r="0" t="0"/>
            </a:stretch>
          </a:blipFill>
          <a:ln>
            <a:noFill/>
          </a:ln>
        </p:spPr>
      </p:sp>
      <p:sp>
        <p:nvSpPr>
          <p:cNvPr id="778" name="Google Shape;778;p34"/>
          <p:cNvSpPr/>
          <p:nvPr/>
        </p:nvSpPr>
        <p:spPr>
          <a:xfrm>
            <a:off x="6636188" y="1190122"/>
            <a:ext cx="2324068" cy="1642341"/>
          </a:xfrm>
          <a:custGeom>
            <a:rect b="b" l="l" r="r" t="t"/>
            <a:pathLst>
              <a:path extrusionOk="0" h="1642341" w="2324068">
                <a:moveTo>
                  <a:pt x="0" y="0"/>
                </a:moveTo>
                <a:lnTo>
                  <a:pt x="2324068" y="0"/>
                </a:lnTo>
                <a:lnTo>
                  <a:pt x="2324068" y="1642342"/>
                </a:lnTo>
                <a:lnTo>
                  <a:pt x="0" y="1642342"/>
                </a:lnTo>
                <a:lnTo>
                  <a:pt x="0" y="0"/>
                </a:lnTo>
                <a:close/>
              </a:path>
            </a:pathLst>
          </a:custGeom>
          <a:blipFill rotWithShape="1">
            <a:blip r:embed="rId5">
              <a:alphaModFix/>
            </a:blip>
            <a:stretch>
              <a:fillRect b="0" l="0" r="0" t="0"/>
            </a:stretch>
          </a:blipFill>
          <a:ln>
            <a:noFill/>
          </a:ln>
        </p:spPr>
      </p:sp>
      <p:sp>
        <p:nvSpPr>
          <p:cNvPr id="779" name="Google Shape;779;p34"/>
          <p:cNvSpPr/>
          <p:nvPr/>
        </p:nvSpPr>
        <p:spPr>
          <a:xfrm>
            <a:off x="11744792" y="1380686"/>
            <a:ext cx="1561069" cy="1261214"/>
          </a:xfrm>
          <a:custGeom>
            <a:rect b="b" l="l" r="r" t="t"/>
            <a:pathLst>
              <a:path extrusionOk="0" h="1261214" w="1561069">
                <a:moveTo>
                  <a:pt x="0" y="0"/>
                </a:moveTo>
                <a:lnTo>
                  <a:pt x="1561069" y="0"/>
                </a:lnTo>
                <a:lnTo>
                  <a:pt x="1561069" y="1261214"/>
                </a:lnTo>
                <a:lnTo>
                  <a:pt x="0" y="1261214"/>
                </a:lnTo>
                <a:lnTo>
                  <a:pt x="0" y="0"/>
                </a:lnTo>
                <a:close/>
              </a:path>
            </a:pathLst>
          </a:custGeom>
          <a:blipFill rotWithShape="1">
            <a:blip r:embed="rId6">
              <a:alphaModFix/>
            </a:blip>
            <a:stretch>
              <a:fillRect b="0" l="0" r="0" t="0"/>
            </a:stretch>
          </a:blipFill>
          <a:ln>
            <a:noFill/>
          </a:ln>
        </p:spPr>
      </p:sp>
      <p:sp>
        <p:nvSpPr>
          <p:cNvPr id="780" name="Google Shape;780;p34"/>
          <p:cNvSpPr/>
          <p:nvPr/>
        </p:nvSpPr>
        <p:spPr>
          <a:xfrm>
            <a:off x="15991773" y="1220854"/>
            <a:ext cx="1359556" cy="1580879"/>
          </a:xfrm>
          <a:custGeom>
            <a:rect b="b" l="l" r="r" t="t"/>
            <a:pathLst>
              <a:path extrusionOk="0" h="1580879" w="1359556">
                <a:moveTo>
                  <a:pt x="0" y="0"/>
                </a:moveTo>
                <a:lnTo>
                  <a:pt x="1359556" y="0"/>
                </a:lnTo>
                <a:lnTo>
                  <a:pt x="1359556" y="1580878"/>
                </a:lnTo>
                <a:lnTo>
                  <a:pt x="0" y="1580878"/>
                </a:lnTo>
                <a:lnTo>
                  <a:pt x="0" y="0"/>
                </a:lnTo>
                <a:close/>
              </a:path>
            </a:pathLst>
          </a:custGeom>
          <a:blipFill rotWithShape="1">
            <a:blip r:embed="rId7">
              <a:alphaModFix/>
            </a:blip>
            <a:stretch>
              <a:fillRect b="0" l="0" r="0" t="0"/>
            </a:stretch>
          </a:blipFill>
          <a:ln>
            <a:noFill/>
          </a:ln>
        </p:spPr>
      </p:sp>
      <p:sp>
        <p:nvSpPr>
          <p:cNvPr id="781" name="Google Shape;781;p34"/>
          <p:cNvSpPr/>
          <p:nvPr/>
        </p:nvSpPr>
        <p:spPr>
          <a:xfrm>
            <a:off x="13831906" y="1134857"/>
            <a:ext cx="1633823" cy="1752872"/>
          </a:xfrm>
          <a:custGeom>
            <a:rect b="b" l="l" r="r" t="t"/>
            <a:pathLst>
              <a:path extrusionOk="0" h="1752872" w="1633823">
                <a:moveTo>
                  <a:pt x="0" y="0"/>
                </a:moveTo>
                <a:lnTo>
                  <a:pt x="1633823" y="0"/>
                </a:lnTo>
                <a:lnTo>
                  <a:pt x="1633823" y="1752872"/>
                </a:lnTo>
                <a:lnTo>
                  <a:pt x="0" y="1752872"/>
                </a:lnTo>
                <a:lnTo>
                  <a:pt x="0" y="0"/>
                </a:lnTo>
                <a:close/>
              </a:path>
            </a:pathLst>
          </a:custGeom>
          <a:blipFill rotWithShape="1">
            <a:blip r:embed="rId8">
              <a:alphaModFix/>
            </a:blip>
            <a:stretch>
              <a:fillRect b="0" l="0" r="0" t="0"/>
            </a:stretch>
          </a:blipFill>
          <a:ln>
            <a:noFill/>
          </a:ln>
        </p:spPr>
      </p:sp>
      <p:sp>
        <p:nvSpPr>
          <p:cNvPr id="782" name="Google Shape;782;p34"/>
          <p:cNvSpPr/>
          <p:nvPr/>
        </p:nvSpPr>
        <p:spPr>
          <a:xfrm>
            <a:off x="9216825" y="3912636"/>
            <a:ext cx="2288902" cy="1239822"/>
          </a:xfrm>
          <a:custGeom>
            <a:rect b="b" l="l" r="r" t="t"/>
            <a:pathLst>
              <a:path extrusionOk="0" h="1239822" w="2288902">
                <a:moveTo>
                  <a:pt x="0" y="0"/>
                </a:moveTo>
                <a:lnTo>
                  <a:pt x="2288901" y="0"/>
                </a:lnTo>
                <a:lnTo>
                  <a:pt x="2288901" y="1239822"/>
                </a:lnTo>
                <a:lnTo>
                  <a:pt x="0" y="1239822"/>
                </a:lnTo>
                <a:lnTo>
                  <a:pt x="0" y="0"/>
                </a:lnTo>
                <a:close/>
              </a:path>
            </a:pathLst>
          </a:custGeom>
          <a:blipFill rotWithShape="1">
            <a:blip r:embed="rId9">
              <a:alphaModFix/>
            </a:blip>
            <a:stretch>
              <a:fillRect b="0" l="0" r="0" t="0"/>
            </a:stretch>
          </a:blipFill>
          <a:ln>
            <a:noFill/>
          </a:ln>
        </p:spPr>
      </p:sp>
      <p:sp>
        <p:nvSpPr>
          <p:cNvPr id="783" name="Google Shape;783;p34"/>
          <p:cNvSpPr/>
          <p:nvPr/>
        </p:nvSpPr>
        <p:spPr>
          <a:xfrm>
            <a:off x="11984663" y="4019005"/>
            <a:ext cx="1953641" cy="1025662"/>
          </a:xfrm>
          <a:custGeom>
            <a:rect b="b" l="l" r="r" t="t"/>
            <a:pathLst>
              <a:path extrusionOk="0" h="1025662" w="1953641">
                <a:moveTo>
                  <a:pt x="0" y="0"/>
                </a:moveTo>
                <a:lnTo>
                  <a:pt x="1953642" y="0"/>
                </a:lnTo>
                <a:lnTo>
                  <a:pt x="1953642" y="1025662"/>
                </a:lnTo>
                <a:lnTo>
                  <a:pt x="0" y="1025662"/>
                </a:lnTo>
                <a:lnTo>
                  <a:pt x="0" y="0"/>
                </a:lnTo>
                <a:close/>
              </a:path>
            </a:pathLst>
          </a:custGeom>
          <a:blipFill rotWithShape="1">
            <a:blip r:embed="rId10">
              <a:alphaModFix/>
            </a:blip>
            <a:stretch>
              <a:fillRect b="0" l="0" r="0" t="0"/>
            </a:stretch>
          </a:blipFill>
          <a:ln>
            <a:noFill/>
          </a:ln>
        </p:spPr>
      </p:sp>
      <p:sp>
        <p:nvSpPr>
          <p:cNvPr id="784" name="Google Shape;784;p34"/>
          <p:cNvSpPr/>
          <p:nvPr/>
        </p:nvSpPr>
        <p:spPr>
          <a:xfrm>
            <a:off x="16401563" y="3551214"/>
            <a:ext cx="1024291" cy="1605682"/>
          </a:xfrm>
          <a:custGeom>
            <a:rect b="b" l="l" r="r" t="t"/>
            <a:pathLst>
              <a:path extrusionOk="0" h="1605682" w="1024291">
                <a:moveTo>
                  <a:pt x="0" y="0"/>
                </a:moveTo>
                <a:lnTo>
                  <a:pt x="1024291" y="0"/>
                </a:lnTo>
                <a:lnTo>
                  <a:pt x="1024291" y="1605681"/>
                </a:lnTo>
                <a:lnTo>
                  <a:pt x="0" y="1605681"/>
                </a:lnTo>
                <a:lnTo>
                  <a:pt x="0" y="0"/>
                </a:lnTo>
                <a:close/>
              </a:path>
            </a:pathLst>
          </a:custGeom>
          <a:blipFill rotWithShape="1">
            <a:blip r:embed="rId11">
              <a:alphaModFix/>
            </a:blip>
            <a:stretch>
              <a:fillRect b="0" l="0" r="0" t="0"/>
            </a:stretch>
          </a:blipFill>
          <a:ln>
            <a:noFill/>
          </a:ln>
        </p:spPr>
      </p:sp>
      <p:sp>
        <p:nvSpPr>
          <p:cNvPr id="785" name="Google Shape;785;p34"/>
          <p:cNvSpPr/>
          <p:nvPr/>
        </p:nvSpPr>
        <p:spPr>
          <a:xfrm>
            <a:off x="14408038" y="3830704"/>
            <a:ext cx="1507749" cy="1326191"/>
          </a:xfrm>
          <a:custGeom>
            <a:rect b="b" l="l" r="r" t="t"/>
            <a:pathLst>
              <a:path extrusionOk="0" h="1326191" w="1507749">
                <a:moveTo>
                  <a:pt x="0" y="0"/>
                </a:moveTo>
                <a:lnTo>
                  <a:pt x="1507750" y="0"/>
                </a:lnTo>
                <a:lnTo>
                  <a:pt x="1507750" y="1326191"/>
                </a:lnTo>
                <a:lnTo>
                  <a:pt x="0" y="1326191"/>
                </a:lnTo>
                <a:lnTo>
                  <a:pt x="0" y="0"/>
                </a:lnTo>
                <a:close/>
              </a:path>
            </a:pathLst>
          </a:custGeom>
          <a:blipFill rotWithShape="1">
            <a:blip r:embed="rId12">
              <a:alphaModFix/>
            </a:blip>
            <a:stretch>
              <a:fillRect b="0" l="0" r="0" t="0"/>
            </a:stretch>
          </a:blipFill>
          <a:ln>
            <a:noFill/>
          </a:ln>
        </p:spPr>
      </p:sp>
      <p:sp>
        <p:nvSpPr>
          <p:cNvPr id="786" name="Google Shape;786;p34"/>
          <p:cNvSpPr/>
          <p:nvPr/>
        </p:nvSpPr>
        <p:spPr>
          <a:xfrm>
            <a:off x="7798222" y="5784722"/>
            <a:ext cx="1509508" cy="1428372"/>
          </a:xfrm>
          <a:custGeom>
            <a:rect b="b" l="l" r="r" t="t"/>
            <a:pathLst>
              <a:path extrusionOk="0" h="1428372" w="1509508">
                <a:moveTo>
                  <a:pt x="0" y="0"/>
                </a:moveTo>
                <a:lnTo>
                  <a:pt x="1509508" y="0"/>
                </a:lnTo>
                <a:lnTo>
                  <a:pt x="1509508" y="1428371"/>
                </a:lnTo>
                <a:lnTo>
                  <a:pt x="0" y="1428371"/>
                </a:lnTo>
                <a:lnTo>
                  <a:pt x="0" y="0"/>
                </a:lnTo>
                <a:close/>
              </a:path>
            </a:pathLst>
          </a:custGeom>
          <a:blipFill rotWithShape="1">
            <a:blip r:embed="rId13">
              <a:alphaModFix/>
            </a:blip>
            <a:stretch>
              <a:fillRect b="0" l="0" r="0" t="0"/>
            </a:stretch>
          </a:blipFill>
          <a:ln>
            <a:noFill/>
          </a:ln>
        </p:spPr>
      </p:sp>
      <p:sp>
        <p:nvSpPr>
          <p:cNvPr id="787" name="Google Shape;787;p34"/>
          <p:cNvSpPr/>
          <p:nvPr/>
        </p:nvSpPr>
        <p:spPr>
          <a:xfrm>
            <a:off x="10023443" y="5796319"/>
            <a:ext cx="1846451" cy="1405176"/>
          </a:xfrm>
          <a:custGeom>
            <a:rect b="b" l="l" r="r" t="t"/>
            <a:pathLst>
              <a:path extrusionOk="0" h="1405176" w="1846451">
                <a:moveTo>
                  <a:pt x="0" y="0"/>
                </a:moveTo>
                <a:lnTo>
                  <a:pt x="1846451" y="0"/>
                </a:lnTo>
                <a:lnTo>
                  <a:pt x="1846451" y="1405177"/>
                </a:lnTo>
                <a:lnTo>
                  <a:pt x="0" y="1405177"/>
                </a:lnTo>
                <a:lnTo>
                  <a:pt x="0" y="0"/>
                </a:lnTo>
                <a:close/>
              </a:path>
            </a:pathLst>
          </a:custGeom>
          <a:blipFill rotWithShape="1">
            <a:blip r:embed="rId14">
              <a:alphaModFix/>
            </a:blip>
            <a:stretch>
              <a:fillRect b="0" l="0" r="0" t="0"/>
            </a:stretch>
          </a:blipFill>
          <a:ln>
            <a:noFill/>
          </a:ln>
        </p:spPr>
      </p:sp>
      <p:sp>
        <p:nvSpPr>
          <p:cNvPr id="788" name="Google Shape;788;p34"/>
          <p:cNvSpPr/>
          <p:nvPr/>
        </p:nvSpPr>
        <p:spPr>
          <a:xfrm>
            <a:off x="12585607" y="5930301"/>
            <a:ext cx="1304449" cy="1137212"/>
          </a:xfrm>
          <a:custGeom>
            <a:rect b="b" l="l" r="r" t="t"/>
            <a:pathLst>
              <a:path extrusionOk="0" h="1137212" w="1304449">
                <a:moveTo>
                  <a:pt x="0" y="0"/>
                </a:moveTo>
                <a:lnTo>
                  <a:pt x="1304450" y="0"/>
                </a:lnTo>
                <a:lnTo>
                  <a:pt x="1304450" y="1137213"/>
                </a:lnTo>
                <a:lnTo>
                  <a:pt x="0" y="1137213"/>
                </a:lnTo>
                <a:lnTo>
                  <a:pt x="0" y="0"/>
                </a:lnTo>
                <a:close/>
              </a:path>
            </a:pathLst>
          </a:custGeom>
          <a:blipFill rotWithShape="1">
            <a:blip r:embed="rId15">
              <a:alphaModFix/>
            </a:blip>
            <a:stretch>
              <a:fillRect b="0" l="0" r="0" t="0"/>
            </a:stretch>
          </a:blipFill>
          <a:ln>
            <a:noFill/>
          </a:ln>
        </p:spPr>
      </p:sp>
      <p:sp>
        <p:nvSpPr>
          <p:cNvPr id="789" name="Google Shape;789;p34"/>
          <p:cNvSpPr/>
          <p:nvPr/>
        </p:nvSpPr>
        <p:spPr>
          <a:xfrm>
            <a:off x="14605770" y="5888599"/>
            <a:ext cx="1129478" cy="1220618"/>
          </a:xfrm>
          <a:custGeom>
            <a:rect b="b" l="l" r="r" t="t"/>
            <a:pathLst>
              <a:path extrusionOk="0" h="1220618" w="1129478">
                <a:moveTo>
                  <a:pt x="0" y="0"/>
                </a:moveTo>
                <a:lnTo>
                  <a:pt x="1129479" y="0"/>
                </a:lnTo>
                <a:lnTo>
                  <a:pt x="1129479" y="1220617"/>
                </a:lnTo>
                <a:lnTo>
                  <a:pt x="0" y="1220617"/>
                </a:lnTo>
                <a:lnTo>
                  <a:pt x="0" y="0"/>
                </a:lnTo>
                <a:close/>
              </a:path>
            </a:pathLst>
          </a:custGeom>
          <a:blipFill rotWithShape="1">
            <a:blip r:embed="rId16">
              <a:alphaModFix/>
            </a:blip>
            <a:stretch>
              <a:fillRect b="0" l="0" r="0" t="0"/>
            </a:stretch>
          </a:blipFill>
          <a:ln>
            <a:noFill/>
          </a:ln>
        </p:spPr>
      </p:sp>
      <p:sp>
        <p:nvSpPr>
          <p:cNvPr id="790" name="Google Shape;790;p34"/>
          <p:cNvSpPr/>
          <p:nvPr/>
        </p:nvSpPr>
        <p:spPr>
          <a:xfrm>
            <a:off x="9665148" y="7661365"/>
            <a:ext cx="2011081" cy="2011081"/>
          </a:xfrm>
          <a:custGeom>
            <a:rect b="b" l="l" r="r" t="t"/>
            <a:pathLst>
              <a:path extrusionOk="0" h="2011081" w="2011081">
                <a:moveTo>
                  <a:pt x="0" y="0"/>
                </a:moveTo>
                <a:lnTo>
                  <a:pt x="2011081" y="0"/>
                </a:lnTo>
                <a:lnTo>
                  <a:pt x="2011081" y="2011081"/>
                </a:lnTo>
                <a:lnTo>
                  <a:pt x="0" y="2011081"/>
                </a:lnTo>
                <a:lnTo>
                  <a:pt x="0" y="0"/>
                </a:lnTo>
                <a:close/>
              </a:path>
            </a:pathLst>
          </a:custGeom>
          <a:blipFill rotWithShape="1">
            <a:blip r:embed="rId17">
              <a:alphaModFix/>
            </a:blip>
            <a:stretch>
              <a:fillRect b="0" l="0" r="0" t="0"/>
            </a:stretch>
          </a:blipFill>
          <a:ln>
            <a:noFill/>
          </a:ln>
        </p:spPr>
      </p:sp>
      <p:sp>
        <p:nvSpPr>
          <p:cNvPr id="791" name="Google Shape;791;p34"/>
          <p:cNvSpPr/>
          <p:nvPr/>
        </p:nvSpPr>
        <p:spPr>
          <a:xfrm>
            <a:off x="12032567" y="7758568"/>
            <a:ext cx="1791869" cy="1913879"/>
          </a:xfrm>
          <a:custGeom>
            <a:rect b="b" l="l" r="r" t="t"/>
            <a:pathLst>
              <a:path extrusionOk="0" h="1913879" w="1791869">
                <a:moveTo>
                  <a:pt x="0" y="0"/>
                </a:moveTo>
                <a:lnTo>
                  <a:pt x="1791869" y="0"/>
                </a:lnTo>
                <a:lnTo>
                  <a:pt x="1791869" y="1913878"/>
                </a:lnTo>
                <a:lnTo>
                  <a:pt x="0" y="1913878"/>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ACDD7"/>
            </a:gs>
            <a:gs pos="100000">
              <a:srgbClr val="FF7474"/>
            </a:gs>
          </a:gsLst>
          <a:lin ang="2700000" scaled="0"/>
        </a:gradFill>
      </p:bgPr>
    </p:bg>
    <p:spTree>
      <p:nvGrpSpPr>
        <p:cNvPr id="795" name="Shape 795"/>
        <p:cNvGrpSpPr/>
        <p:nvPr/>
      </p:nvGrpSpPr>
      <p:grpSpPr>
        <a:xfrm>
          <a:off x="0" y="0"/>
          <a:ext cx="0" cy="0"/>
          <a:chOff x="0" y="0"/>
          <a:chExt cx="0" cy="0"/>
        </a:xfrm>
      </p:grpSpPr>
      <p:sp>
        <p:nvSpPr>
          <p:cNvPr id="796" name="Google Shape;796;p35"/>
          <p:cNvSpPr/>
          <p:nvPr/>
        </p:nvSpPr>
        <p:spPr>
          <a:xfrm>
            <a:off x="4570071" y="-397972"/>
            <a:ext cx="13717929" cy="11082944"/>
          </a:xfrm>
          <a:custGeom>
            <a:rect b="b" l="l" r="r" t="t"/>
            <a:pathLst>
              <a:path extrusionOk="0" h="11082944" w="13717929">
                <a:moveTo>
                  <a:pt x="0" y="0"/>
                </a:moveTo>
                <a:lnTo>
                  <a:pt x="13717929" y="0"/>
                </a:lnTo>
                <a:lnTo>
                  <a:pt x="13717929" y="11082944"/>
                </a:lnTo>
                <a:lnTo>
                  <a:pt x="0" y="11082944"/>
                </a:lnTo>
                <a:lnTo>
                  <a:pt x="0" y="0"/>
                </a:lnTo>
                <a:close/>
              </a:path>
            </a:pathLst>
          </a:custGeom>
          <a:blipFill rotWithShape="1">
            <a:blip r:embed="rId3">
              <a:alphaModFix/>
            </a:blip>
            <a:stretch>
              <a:fillRect b="0" l="0" r="0" t="0"/>
            </a:stretch>
          </a:blipFill>
          <a:ln>
            <a:noFill/>
          </a:ln>
        </p:spPr>
      </p:sp>
      <p:sp>
        <p:nvSpPr>
          <p:cNvPr id="797" name="Google Shape;797;p35"/>
          <p:cNvSpPr/>
          <p:nvPr/>
        </p:nvSpPr>
        <p:spPr>
          <a:xfrm>
            <a:off x="-5085426" y="-1444263"/>
            <a:ext cx="13864212" cy="13864212"/>
          </a:xfrm>
          <a:custGeom>
            <a:rect b="b" l="l" r="r" t="t"/>
            <a:pathLst>
              <a:path extrusionOk="0" h="13864212" w="13864212">
                <a:moveTo>
                  <a:pt x="0" y="0"/>
                </a:moveTo>
                <a:lnTo>
                  <a:pt x="13864212" y="0"/>
                </a:lnTo>
                <a:lnTo>
                  <a:pt x="13864212" y="13864212"/>
                </a:lnTo>
                <a:lnTo>
                  <a:pt x="0" y="13864212"/>
                </a:lnTo>
                <a:lnTo>
                  <a:pt x="0" y="0"/>
                </a:lnTo>
                <a:close/>
              </a:path>
            </a:pathLst>
          </a:custGeom>
          <a:blipFill rotWithShape="1">
            <a:blip r:embed="rId4">
              <a:alphaModFix/>
            </a:blip>
            <a:stretch>
              <a:fillRect b="0" l="0" r="0" t="0"/>
            </a:stretch>
          </a:blipFill>
          <a:ln>
            <a:noFill/>
          </a:ln>
        </p:spPr>
      </p:sp>
      <p:sp>
        <p:nvSpPr>
          <p:cNvPr id="798" name="Google Shape;798;p35"/>
          <p:cNvSpPr txBox="1"/>
          <p:nvPr/>
        </p:nvSpPr>
        <p:spPr>
          <a:xfrm>
            <a:off x="1028700" y="5440218"/>
            <a:ext cx="6192745" cy="25946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This presentation template is free for everyone to use thanks to the following:</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Lato"/>
              <a:ea typeface="Lato"/>
              <a:cs typeface="Lato"/>
              <a:sym typeface="Lato"/>
            </a:endParaRPr>
          </a:p>
          <a:p>
            <a:pPr indent="0" lvl="0" marL="0" marR="0" rtl="0" algn="l">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SlidesCarnival for the presentation template</a:t>
            </a:r>
            <a:endParaRPr/>
          </a:p>
          <a:p>
            <a:pPr indent="0" lvl="0" marL="0" marR="0" rtl="0" algn="l">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Pexels and Pixabay for the photos</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Lato"/>
              <a:ea typeface="Lato"/>
              <a:cs typeface="Lato"/>
              <a:sym typeface="Lato"/>
            </a:endParaRPr>
          </a:p>
          <a:p>
            <a:pPr indent="0" lvl="0" marL="0" marR="0" rtl="0" algn="l">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Happy Designing!</a:t>
            </a:r>
            <a:endParaRPr/>
          </a:p>
        </p:txBody>
      </p:sp>
      <p:sp>
        <p:nvSpPr>
          <p:cNvPr id="799" name="Google Shape;799;p35"/>
          <p:cNvSpPr/>
          <p:nvPr/>
        </p:nvSpPr>
        <p:spPr>
          <a:xfrm>
            <a:off x="1028700" y="3852308"/>
            <a:ext cx="4027543" cy="1006886"/>
          </a:xfrm>
          <a:custGeom>
            <a:rect b="b" l="l" r="r" t="t"/>
            <a:pathLst>
              <a:path extrusionOk="0" h="1006886" w="4027543">
                <a:moveTo>
                  <a:pt x="0" y="0"/>
                </a:moveTo>
                <a:lnTo>
                  <a:pt x="4027543" y="0"/>
                </a:lnTo>
                <a:lnTo>
                  <a:pt x="4027543" y="1006885"/>
                </a:lnTo>
                <a:lnTo>
                  <a:pt x="0" y="1006885"/>
                </a:lnTo>
                <a:lnTo>
                  <a:pt x="0" y="0"/>
                </a:lnTo>
                <a:close/>
              </a:path>
            </a:pathLst>
          </a:custGeom>
          <a:blipFill rotWithShape="1">
            <a:blip r:embed="rId5">
              <a:alphaModFix/>
            </a:blip>
            <a:stretch>
              <a:fillRect b="0" l="0" r="0" t="0"/>
            </a:stretch>
          </a:blipFill>
          <a:ln>
            <a:noFill/>
          </a:ln>
        </p:spPr>
      </p:sp>
      <p:sp>
        <p:nvSpPr>
          <p:cNvPr id="800" name="Google Shape;800;p35"/>
          <p:cNvSpPr txBox="1"/>
          <p:nvPr/>
        </p:nvSpPr>
        <p:spPr>
          <a:xfrm>
            <a:off x="1028700" y="2242647"/>
            <a:ext cx="5768976" cy="981075"/>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6399" u="none" cap="none" strike="noStrike">
                <a:solidFill>
                  <a:srgbClr val="CD181D"/>
                </a:solidFill>
                <a:latin typeface="Quicksand"/>
                <a:ea typeface="Quicksand"/>
                <a:cs typeface="Quicksand"/>
                <a:sym typeface="Quicksand"/>
              </a:rPr>
              <a:t>Credits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119" name="Shape 119"/>
        <p:cNvGrpSpPr/>
        <p:nvPr/>
      </p:nvGrpSpPr>
      <p:grpSpPr>
        <a:xfrm>
          <a:off x="0" y="0"/>
          <a:ext cx="0" cy="0"/>
          <a:chOff x="0" y="0"/>
          <a:chExt cx="0" cy="0"/>
        </a:xfrm>
      </p:grpSpPr>
      <p:sp>
        <p:nvSpPr>
          <p:cNvPr id="120" name="Google Shape;120;p16"/>
          <p:cNvSpPr/>
          <p:nvPr/>
        </p:nvSpPr>
        <p:spPr>
          <a:xfrm>
            <a:off x="549627" y="188037"/>
            <a:ext cx="4672078" cy="4672078"/>
          </a:xfrm>
          <a:custGeom>
            <a:rect b="b" l="l" r="r" t="t"/>
            <a:pathLst>
              <a:path extrusionOk="0" h="4672078" w="4672078">
                <a:moveTo>
                  <a:pt x="0" y="0"/>
                </a:moveTo>
                <a:lnTo>
                  <a:pt x="4672078" y="0"/>
                </a:lnTo>
                <a:lnTo>
                  <a:pt x="4672078" y="4672078"/>
                </a:lnTo>
                <a:lnTo>
                  <a:pt x="0" y="4672078"/>
                </a:lnTo>
                <a:lnTo>
                  <a:pt x="0" y="0"/>
                </a:lnTo>
                <a:close/>
              </a:path>
            </a:pathLst>
          </a:custGeom>
          <a:blipFill rotWithShape="1">
            <a:blip r:embed="rId3">
              <a:alphaModFix/>
            </a:blip>
            <a:stretch>
              <a:fillRect b="0" l="0" r="0" t="0"/>
            </a:stretch>
          </a:blipFill>
          <a:ln>
            <a:noFill/>
          </a:ln>
        </p:spPr>
      </p:sp>
      <p:grpSp>
        <p:nvGrpSpPr>
          <p:cNvPr id="121" name="Google Shape;121;p16"/>
          <p:cNvGrpSpPr/>
          <p:nvPr/>
        </p:nvGrpSpPr>
        <p:grpSpPr>
          <a:xfrm>
            <a:off x="964585" y="672722"/>
            <a:ext cx="3842162" cy="3842162"/>
            <a:chOff x="0" y="0"/>
            <a:chExt cx="812800" cy="812800"/>
          </a:xfrm>
        </p:grpSpPr>
        <p:sp>
          <p:nvSpPr>
            <p:cNvPr id="122" name="Google Shape;12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16"/>
          <p:cNvSpPr/>
          <p:nvPr/>
        </p:nvSpPr>
        <p:spPr>
          <a:xfrm>
            <a:off x="9466243" y="673519"/>
            <a:ext cx="8821757" cy="4778452"/>
          </a:xfrm>
          <a:custGeom>
            <a:rect b="b" l="l" r="r" t="t"/>
            <a:pathLst>
              <a:path extrusionOk="0" h="4778452" w="8821757">
                <a:moveTo>
                  <a:pt x="0" y="0"/>
                </a:moveTo>
                <a:lnTo>
                  <a:pt x="8821757" y="0"/>
                </a:lnTo>
                <a:lnTo>
                  <a:pt x="8821757" y="4778451"/>
                </a:lnTo>
                <a:lnTo>
                  <a:pt x="0" y="4778451"/>
                </a:lnTo>
                <a:lnTo>
                  <a:pt x="0" y="0"/>
                </a:lnTo>
                <a:close/>
              </a:path>
            </a:pathLst>
          </a:custGeom>
          <a:blipFill rotWithShape="1">
            <a:blip r:embed="rId4">
              <a:alphaModFix/>
            </a:blip>
            <a:stretch>
              <a:fillRect b="0" l="0" r="0" t="0"/>
            </a:stretch>
          </a:blipFill>
          <a:ln>
            <a:noFill/>
          </a:ln>
        </p:spPr>
      </p:sp>
      <p:grpSp>
        <p:nvGrpSpPr>
          <p:cNvPr id="125" name="Google Shape;125;p16"/>
          <p:cNvGrpSpPr/>
          <p:nvPr/>
        </p:nvGrpSpPr>
        <p:grpSpPr>
          <a:xfrm>
            <a:off x="5774566" y="188037"/>
            <a:ext cx="4672078" cy="4672078"/>
            <a:chOff x="0" y="0"/>
            <a:chExt cx="6229438" cy="6229438"/>
          </a:xfrm>
        </p:grpSpPr>
        <p:sp>
          <p:nvSpPr>
            <p:cNvPr id="126" name="Google Shape;126;p16"/>
            <p:cNvSpPr/>
            <p:nvPr/>
          </p:nvSpPr>
          <p:spPr>
            <a:xfrm>
              <a:off x="0" y="0"/>
              <a:ext cx="6229438" cy="6229438"/>
            </a:xfrm>
            <a:custGeom>
              <a:rect b="b" l="l" r="r" t="t"/>
              <a:pathLst>
                <a:path extrusionOk="0" h="6229438" w="6229438">
                  <a:moveTo>
                    <a:pt x="0" y="0"/>
                  </a:moveTo>
                  <a:lnTo>
                    <a:pt x="6229438" y="0"/>
                  </a:lnTo>
                  <a:lnTo>
                    <a:pt x="6229438" y="6229438"/>
                  </a:lnTo>
                  <a:lnTo>
                    <a:pt x="0" y="6229438"/>
                  </a:lnTo>
                  <a:lnTo>
                    <a:pt x="0" y="0"/>
                  </a:lnTo>
                  <a:close/>
                </a:path>
              </a:pathLst>
            </a:custGeom>
            <a:blipFill rotWithShape="1">
              <a:blip r:embed="rId3">
                <a:alphaModFix/>
              </a:blip>
              <a:stretch>
                <a:fillRect b="0" l="0" r="0" t="0"/>
              </a:stretch>
            </a:blipFill>
            <a:ln>
              <a:noFill/>
            </a:ln>
          </p:spPr>
        </p:sp>
        <p:grpSp>
          <p:nvGrpSpPr>
            <p:cNvPr id="127" name="Google Shape;127;p16"/>
            <p:cNvGrpSpPr/>
            <p:nvPr/>
          </p:nvGrpSpPr>
          <p:grpSpPr>
            <a:xfrm>
              <a:off x="553278" y="646246"/>
              <a:ext cx="5122882" cy="5122882"/>
              <a:chOff x="0" y="0"/>
              <a:chExt cx="812800" cy="812800"/>
            </a:xfrm>
          </p:grpSpPr>
          <p:sp>
            <p:nvSpPr>
              <p:cNvPr id="128" name="Google Shape;12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0" name="Google Shape;130;p16"/>
          <p:cNvGrpSpPr/>
          <p:nvPr/>
        </p:nvGrpSpPr>
        <p:grpSpPr>
          <a:xfrm>
            <a:off x="7390464" y="5088715"/>
            <a:ext cx="4672078" cy="4672078"/>
            <a:chOff x="0" y="0"/>
            <a:chExt cx="6229438" cy="6229438"/>
          </a:xfrm>
        </p:grpSpPr>
        <p:sp>
          <p:nvSpPr>
            <p:cNvPr id="131" name="Google Shape;131;p16"/>
            <p:cNvSpPr/>
            <p:nvPr/>
          </p:nvSpPr>
          <p:spPr>
            <a:xfrm>
              <a:off x="0" y="0"/>
              <a:ext cx="6229438" cy="6229438"/>
            </a:xfrm>
            <a:custGeom>
              <a:rect b="b" l="l" r="r" t="t"/>
              <a:pathLst>
                <a:path extrusionOk="0" h="6229438" w="6229438">
                  <a:moveTo>
                    <a:pt x="0" y="0"/>
                  </a:moveTo>
                  <a:lnTo>
                    <a:pt x="6229438" y="0"/>
                  </a:lnTo>
                  <a:lnTo>
                    <a:pt x="6229438" y="6229438"/>
                  </a:lnTo>
                  <a:lnTo>
                    <a:pt x="0" y="6229438"/>
                  </a:lnTo>
                  <a:lnTo>
                    <a:pt x="0" y="0"/>
                  </a:lnTo>
                  <a:close/>
                </a:path>
              </a:pathLst>
            </a:custGeom>
            <a:blipFill rotWithShape="1">
              <a:blip r:embed="rId3">
                <a:alphaModFix/>
              </a:blip>
              <a:stretch>
                <a:fillRect b="0" l="0" r="0" t="0"/>
              </a:stretch>
            </a:blipFill>
            <a:ln>
              <a:noFill/>
            </a:ln>
          </p:spPr>
        </p:sp>
        <p:grpSp>
          <p:nvGrpSpPr>
            <p:cNvPr id="132" name="Google Shape;132;p16"/>
            <p:cNvGrpSpPr/>
            <p:nvPr/>
          </p:nvGrpSpPr>
          <p:grpSpPr>
            <a:xfrm>
              <a:off x="553278" y="646246"/>
              <a:ext cx="5122882" cy="5122882"/>
              <a:chOff x="0" y="0"/>
              <a:chExt cx="812800" cy="812800"/>
            </a:xfrm>
          </p:grpSpPr>
          <p:sp>
            <p:nvSpPr>
              <p:cNvPr id="133" name="Google Shape;13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5" name="Google Shape;135;p16"/>
          <p:cNvGrpSpPr/>
          <p:nvPr/>
        </p:nvGrpSpPr>
        <p:grpSpPr>
          <a:xfrm>
            <a:off x="12615403" y="5088715"/>
            <a:ext cx="4672078" cy="4672078"/>
            <a:chOff x="0" y="0"/>
            <a:chExt cx="6229438" cy="6229438"/>
          </a:xfrm>
        </p:grpSpPr>
        <p:sp>
          <p:nvSpPr>
            <p:cNvPr id="136" name="Google Shape;136;p16"/>
            <p:cNvSpPr/>
            <p:nvPr/>
          </p:nvSpPr>
          <p:spPr>
            <a:xfrm>
              <a:off x="0" y="0"/>
              <a:ext cx="6229438" cy="6229438"/>
            </a:xfrm>
            <a:custGeom>
              <a:rect b="b" l="l" r="r" t="t"/>
              <a:pathLst>
                <a:path extrusionOk="0" h="6229438" w="6229438">
                  <a:moveTo>
                    <a:pt x="0" y="0"/>
                  </a:moveTo>
                  <a:lnTo>
                    <a:pt x="6229438" y="0"/>
                  </a:lnTo>
                  <a:lnTo>
                    <a:pt x="6229438" y="6229438"/>
                  </a:lnTo>
                  <a:lnTo>
                    <a:pt x="0" y="6229438"/>
                  </a:lnTo>
                  <a:lnTo>
                    <a:pt x="0" y="0"/>
                  </a:lnTo>
                  <a:close/>
                </a:path>
              </a:pathLst>
            </a:custGeom>
            <a:blipFill rotWithShape="1">
              <a:blip r:embed="rId3">
                <a:alphaModFix/>
              </a:blip>
              <a:stretch>
                <a:fillRect b="0" l="0" r="0" t="0"/>
              </a:stretch>
            </a:blipFill>
            <a:ln>
              <a:noFill/>
            </a:ln>
          </p:spPr>
        </p:sp>
        <p:grpSp>
          <p:nvGrpSpPr>
            <p:cNvPr id="137" name="Google Shape;137;p16"/>
            <p:cNvGrpSpPr/>
            <p:nvPr/>
          </p:nvGrpSpPr>
          <p:grpSpPr>
            <a:xfrm>
              <a:off x="553278" y="646246"/>
              <a:ext cx="5122882" cy="5122882"/>
              <a:chOff x="0" y="0"/>
              <a:chExt cx="812800" cy="812800"/>
            </a:xfrm>
          </p:grpSpPr>
          <p:sp>
            <p:nvSpPr>
              <p:cNvPr id="138" name="Google Shape;1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0" name="Google Shape;140;p16"/>
          <p:cNvSpPr txBox="1"/>
          <p:nvPr/>
        </p:nvSpPr>
        <p:spPr>
          <a:xfrm>
            <a:off x="1603468" y="5415614"/>
            <a:ext cx="4503600" cy="196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CD181D"/>
                </a:solidFill>
                <a:latin typeface="Quicksand"/>
                <a:ea typeface="Quicksand"/>
                <a:cs typeface="Quicksand"/>
                <a:sym typeface="Quicksand"/>
              </a:rPr>
              <a:t>WEEKLY AGENDA</a:t>
            </a:r>
            <a:endParaRPr/>
          </a:p>
        </p:txBody>
      </p:sp>
      <p:sp>
        <p:nvSpPr>
          <p:cNvPr id="141" name="Google Shape;141;p16"/>
          <p:cNvSpPr/>
          <p:nvPr/>
        </p:nvSpPr>
        <p:spPr>
          <a:xfrm>
            <a:off x="883098" y="7881954"/>
            <a:ext cx="5930663" cy="3113598"/>
          </a:xfrm>
          <a:custGeom>
            <a:rect b="b" l="l" r="r" t="t"/>
            <a:pathLst>
              <a:path extrusionOk="0" h="3113598" w="5930663">
                <a:moveTo>
                  <a:pt x="0" y="0"/>
                </a:moveTo>
                <a:lnTo>
                  <a:pt x="5930663" y="0"/>
                </a:lnTo>
                <a:lnTo>
                  <a:pt x="5930663" y="3113598"/>
                </a:lnTo>
                <a:lnTo>
                  <a:pt x="0" y="3113598"/>
                </a:lnTo>
                <a:lnTo>
                  <a:pt x="0" y="0"/>
                </a:lnTo>
                <a:close/>
              </a:path>
            </a:pathLst>
          </a:custGeom>
          <a:blipFill rotWithShape="1">
            <a:blip r:embed="rId5">
              <a:alphaModFix/>
            </a:blip>
            <a:stretch>
              <a:fillRect b="0" l="0" r="0" t="0"/>
            </a:stretch>
          </a:blipFill>
          <a:ln>
            <a:noFill/>
          </a:ln>
        </p:spPr>
      </p:sp>
      <p:sp>
        <p:nvSpPr>
          <p:cNvPr id="142" name="Google Shape;142;p16"/>
          <p:cNvSpPr/>
          <p:nvPr/>
        </p:nvSpPr>
        <p:spPr>
          <a:xfrm>
            <a:off x="-586365" y="6601159"/>
            <a:ext cx="2798531" cy="2129723"/>
          </a:xfrm>
          <a:custGeom>
            <a:rect b="b" l="l" r="r" t="t"/>
            <a:pathLst>
              <a:path extrusionOk="0" h="2129723" w="2798531">
                <a:moveTo>
                  <a:pt x="0" y="0"/>
                </a:moveTo>
                <a:lnTo>
                  <a:pt x="2798531" y="0"/>
                </a:lnTo>
                <a:lnTo>
                  <a:pt x="2798531" y="2129724"/>
                </a:lnTo>
                <a:lnTo>
                  <a:pt x="0" y="2129724"/>
                </a:lnTo>
                <a:lnTo>
                  <a:pt x="0" y="0"/>
                </a:lnTo>
                <a:close/>
              </a:path>
            </a:pathLst>
          </a:custGeom>
          <a:blipFill rotWithShape="1">
            <a:blip r:embed="rId6">
              <a:alphaModFix/>
            </a:blip>
            <a:stretch>
              <a:fillRect b="0" l="0" r="0" t="0"/>
            </a:stretch>
          </a:blipFill>
          <a:ln>
            <a:noFill/>
          </a:ln>
        </p:spPr>
      </p:sp>
      <p:sp>
        <p:nvSpPr>
          <p:cNvPr id="143" name="Google Shape;143;p16"/>
          <p:cNvSpPr/>
          <p:nvPr/>
        </p:nvSpPr>
        <p:spPr>
          <a:xfrm>
            <a:off x="5774566" y="5019474"/>
            <a:ext cx="2078390" cy="1581685"/>
          </a:xfrm>
          <a:custGeom>
            <a:rect b="b" l="l" r="r" t="t"/>
            <a:pathLst>
              <a:path extrusionOk="0" h="1581685" w="2078390">
                <a:moveTo>
                  <a:pt x="0" y="0"/>
                </a:moveTo>
                <a:lnTo>
                  <a:pt x="2078390" y="0"/>
                </a:lnTo>
                <a:lnTo>
                  <a:pt x="2078390" y="1581685"/>
                </a:lnTo>
                <a:lnTo>
                  <a:pt x="0" y="1581685"/>
                </a:lnTo>
                <a:lnTo>
                  <a:pt x="0" y="0"/>
                </a:lnTo>
                <a:close/>
              </a:path>
            </a:pathLst>
          </a:custGeom>
          <a:blipFill rotWithShape="1">
            <a:blip r:embed="rId6">
              <a:alphaModFix/>
            </a:blip>
            <a:stretch>
              <a:fillRect b="0" l="0" r="0" t="0"/>
            </a:stretch>
          </a:blipFill>
          <a:ln>
            <a:noFill/>
          </a:ln>
        </p:spPr>
      </p:sp>
      <p:sp>
        <p:nvSpPr>
          <p:cNvPr id="144" name="Google Shape;144;p16"/>
          <p:cNvSpPr txBox="1"/>
          <p:nvPr/>
        </p:nvSpPr>
        <p:spPr>
          <a:xfrm>
            <a:off x="1255351" y="1975486"/>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Week 01</a:t>
            </a:r>
            <a:endParaRPr/>
          </a:p>
        </p:txBody>
      </p:sp>
      <p:sp>
        <p:nvSpPr>
          <p:cNvPr id="145" name="Google Shape;145;p16"/>
          <p:cNvSpPr txBox="1"/>
          <p:nvPr/>
        </p:nvSpPr>
        <p:spPr>
          <a:xfrm>
            <a:off x="1486313" y="2691050"/>
            <a:ext cx="27987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Elaborate on what you want to discuss. </a:t>
            </a:r>
            <a:endParaRPr/>
          </a:p>
        </p:txBody>
      </p:sp>
      <p:sp>
        <p:nvSpPr>
          <p:cNvPr id="146" name="Google Shape;146;p16"/>
          <p:cNvSpPr txBox="1"/>
          <p:nvPr/>
        </p:nvSpPr>
        <p:spPr>
          <a:xfrm>
            <a:off x="6480290" y="1975486"/>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Week 02</a:t>
            </a:r>
            <a:endParaRPr/>
          </a:p>
        </p:txBody>
      </p:sp>
      <p:sp>
        <p:nvSpPr>
          <p:cNvPr id="147" name="Google Shape;147;p16"/>
          <p:cNvSpPr txBox="1"/>
          <p:nvPr/>
        </p:nvSpPr>
        <p:spPr>
          <a:xfrm>
            <a:off x="6711411" y="2691050"/>
            <a:ext cx="27984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Elaborate on what you want to discuss. </a:t>
            </a:r>
            <a:endParaRPr/>
          </a:p>
        </p:txBody>
      </p:sp>
      <p:sp>
        <p:nvSpPr>
          <p:cNvPr id="148" name="Google Shape;148;p16"/>
          <p:cNvSpPr txBox="1"/>
          <p:nvPr/>
        </p:nvSpPr>
        <p:spPr>
          <a:xfrm>
            <a:off x="8096187" y="6876164"/>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Week 03</a:t>
            </a:r>
            <a:endParaRPr/>
          </a:p>
        </p:txBody>
      </p:sp>
      <p:sp>
        <p:nvSpPr>
          <p:cNvPr id="149" name="Google Shape;149;p16"/>
          <p:cNvSpPr txBox="1"/>
          <p:nvPr/>
        </p:nvSpPr>
        <p:spPr>
          <a:xfrm>
            <a:off x="8327164" y="7546950"/>
            <a:ext cx="27987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Elaborate on what you want to discuss. </a:t>
            </a:r>
            <a:endParaRPr/>
          </a:p>
        </p:txBody>
      </p:sp>
      <p:sp>
        <p:nvSpPr>
          <p:cNvPr id="150" name="Google Shape;150;p16"/>
          <p:cNvSpPr txBox="1"/>
          <p:nvPr/>
        </p:nvSpPr>
        <p:spPr>
          <a:xfrm>
            <a:off x="13321126" y="6876164"/>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Week 04</a:t>
            </a:r>
            <a:endParaRPr/>
          </a:p>
        </p:txBody>
      </p:sp>
      <p:sp>
        <p:nvSpPr>
          <p:cNvPr id="151" name="Google Shape;151;p16"/>
          <p:cNvSpPr txBox="1"/>
          <p:nvPr/>
        </p:nvSpPr>
        <p:spPr>
          <a:xfrm>
            <a:off x="13396225" y="7546950"/>
            <a:ext cx="3110400" cy="743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Elaborate on what you want to discuss.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155" name="Shape 155"/>
        <p:cNvGrpSpPr/>
        <p:nvPr/>
      </p:nvGrpSpPr>
      <p:grpSpPr>
        <a:xfrm>
          <a:off x="0" y="0"/>
          <a:ext cx="0" cy="0"/>
          <a:chOff x="0" y="0"/>
          <a:chExt cx="0" cy="0"/>
        </a:xfrm>
      </p:grpSpPr>
      <p:sp>
        <p:nvSpPr>
          <p:cNvPr id="156" name="Google Shape;156;p17"/>
          <p:cNvSpPr/>
          <p:nvPr/>
        </p:nvSpPr>
        <p:spPr>
          <a:xfrm>
            <a:off x="-1834752" y="5635256"/>
            <a:ext cx="5049896" cy="5457380"/>
          </a:xfrm>
          <a:custGeom>
            <a:rect b="b" l="l" r="r" t="t"/>
            <a:pathLst>
              <a:path extrusionOk="0" h="5457380" w="5049896">
                <a:moveTo>
                  <a:pt x="0" y="0"/>
                </a:moveTo>
                <a:lnTo>
                  <a:pt x="5049896" y="0"/>
                </a:lnTo>
                <a:lnTo>
                  <a:pt x="5049896" y="5457380"/>
                </a:lnTo>
                <a:lnTo>
                  <a:pt x="0" y="5457380"/>
                </a:lnTo>
                <a:lnTo>
                  <a:pt x="0" y="0"/>
                </a:lnTo>
                <a:close/>
              </a:path>
            </a:pathLst>
          </a:custGeom>
          <a:blipFill rotWithShape="1">
            <a:blip r:embed="rId3">
              <a:alphaModFix/>
            </a:blip>
            <a:stretch>
              <a:fillRect b="0" l="0" r="0" t="0"/>
            </a:stretch>
          </a:blipFill>
          <a:ln>
            <a:noFill/>
          </a:ln>
        </p:spPr>
      </p:sp>
      <p:sp>
        <p:nvSpPr>
          <p:cNvPr id="157" name="Google Shape;157;p17"/>
          <p:cNvSpPr/>
          <p:nvPr/>
        </p:nvSpPr>
        <p:spPr>
          <a:xfrm>
            <a:off x="14069999" y="-250749"/>
            <a:ext cx="5049896" cy="5457380"/>
          </a:xfrm>
          <a:custGeom>
            <a:rect b="b" l="l" r="r" t="t"/>
            <a:pathLst>
              <a:path extrusionOk="0" h="5457380" w="5049896">
                <a:moveTo>
                  <a:pt x="0" y="0"/>
                </a:moveTo>
                <a:lnTo>
                  <a:pt x="5049896" y="0"/>
                </a:lnTo>
                <a:lnTo>
                  <a:pt x="5049896" y="5457380"/>
                </a:lnTo>
                <a:lnTo>
                  <a:pt x="0" y="5457380"/>
                </a:lnTo>
                <a:lnTo>
                  <a:pt x="0" y="0"/>
                </a:lnTo>
                <a:close/>
              </a:path>
            </a:pathLst>
          </a:custGeom>
          <a:blipFill rotWithShape="1">
            <a:blip r:embed="rId3">
              <a:alphaModFix/>
            </a:blip>
            <a:stretch>
              <a:fillRect b="0" l="0" r="0" t="0"/>
            </a:stretch>
          </a:blipFill>
          <a:ln>
            <a:noFill/>
          </a:ln>
        </p:spPr>
      </p:sp>
      <p:graphicFrame>
        <p:nvGraphicFramePr>
          <p:cNvPr id="158" name="Google Shape;158;p17"/>
          <p:cNvGraphicFramePr/>
          <p:nvPr/>
        </p:nvGraphicFramePr>
        <p:xfrm>
          <a:off x="1513893" y="1631238"/>
          <a:ext cx="3000000" cy="3000000"/>
        </p:xfrm>
        <a:graphic>
          <a:graphicData uri="http://schemas.openxmlformats.org/drawingml/2006/table">
            <a:tbl>
              <a:tblPr>
                <a:noFill/>
                <a:tableStyleId>{CA0593FA-DB27-4A0B-B948-C0340C0269DF}</a:tableStyleId>
              </a:tblPr>
              <a:tblGrid>
                <a:gridCol w="2157625"/>
                <a:gridCol w="2157625"/>
                <a:gridCol w="2157625"/>
                <a:gridCol w="2157625"/>
                <a:gridCol w="2157625"/>
                <a:gridCol w="2157625"/>
                <a:gridCol w="2157625"/>
              </a:tblGrid>
              <a:tr h="880375">
                <a:tc>
                  <a:txBody>
                    <a:bodyPr/>
                    <a:lstStyle/>
                    <a:p>
                      <a:pPr indent="0" lvl="0" marL="0" marR="0" rtl="0" algn="ctr">
                        <a:lnSpc>
                          <a:spcPct val="140000"/>
                        </a:lnSpc>
                        <a:spcBef>
                          <a:spcPts val="0"/>
                        </a:spcBef>
                        <a:spcAft>
                          <a:spcPts val="0"/>
                        </a:spcAft>
                        <a:buNone/>
                      </a:pPr>
                      <a:r>
                        <a:rPr b="1" lang="en-US" sz="2100" u="none" cap="none" strike="noStrike">
                          <a:solidFill>
                            <a:srgbClr val="CD181D"/>
                          </a:solidFill>
                          <a:latin typeface="Quicksand"/>
                          <a:ea typeface="Quicksand"/>
                          <a:cs typeface="Quicksand"/>
                          <a:sym typeface="Quicksand"/>
                        </a:rPr>
                        <a:t>Sun</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9525">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DB3CC"/>
                    </a:solidFill>
                  </a:tcPr>
                </a:tc>
                <a:tc>
                  <a:txBody>
                    <a:bodyPr/>
                    <a:lstStyle/>
                    <a:p>
                      <a:pPr indent="0" lvl="0" marL="0" marR="0" rtl="0" algn="ctr">
                        <a:lnSpc>
                          <a:spcPct val="140000"/>
                        </a:lnSpc>
                        <a:spcBef>
                          <a:spcPts val="0"/>
                        </a:spcBef>
                        <a:spcAft>
                          <a:spcPts val="0"/>
                        </a:spcAft>
                        <a:buNone/>
                      </a:pPr>
                      <a:r>
                        <a:rPr b="1" lang="en-US" sz="2100" u="none" cap="none" strike="noStrike">
                          <a:solidFill>
                            <a:srgbClr val="CD181D"/>
                          </a:solidFill>
                          <a:latin typeface="Quicksand"/>
                          <a:ea typeface="Quicksand"/>
                          <a:cs typeface="Quicksand"/>
                          <a:sym typeface="Quicksand"/>
                        </a:rPr>
                        <a:t>Mon</a:t>
                      </a:r>
                      <a:endParaRPr sz="1100" u="none" cap="none" strike="noStrike"/>
                    </a:p>
                  </a:txBody>
                  <a:tcPr marT="190500" marB="190500" marR="190500" marL="190500" anchor="ctr">
                    <a:lnL cap="flat" cmpd="sng" w="9525">
                      <a:solidFill>
                        <a:srgbClr val="FDB3CC"/>
                      </a:solidFill>
                      <a:prstDash val="solid"/>
                      <a:round/>
                      <a:headEnd len="sm" w="sm" type="none"/>
                      <a:tailEnd len="sm" w="sm" type="none"/>
                    </a:lnL>
                    <a:lnR cap="flat" cmpd="sng" w="9525">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DB3CC"/>
                    </a:solidFill>
                  </a:tcPr>
                </a:tc>
                <a:tc>
                  <a:txBody>
                    <a:bodyPr/>
                    <a:lstStyle/>
                    <a:p>
                      <a:pPr indent="0" lvl="0" marL="0" marR="0" rtl="0" algn="ctr">
                        <a:lnSpc>
                          <a:spcPct val="140000"/>
                        </a:lnSpc>
                        <a:spcBef>
                          <a:spcPts val="0"/>
                        </a:spcBef>
                        <a:spcAft>
                          <a:spcPts val="0"/>
                        </a:spcAft>
                        <a:buNone/>
                      </a:pPr>
                      <a:r>
                        <a:rPr b="1" lang="en-US" sz="2100" u="none" cap="none" strike="noStrike">
                          <a:solidFill>
                            <a:srgbClr val="CD181D"/>
                          </a:solidFill>
                          <a:latin typeface="Quicksand"/>
                          <a:ea typeface="Quicksand"/>
                          <a:cs typeface="Quicksand"/>
                          <a:sym typeface="Quicksand"/>
                        </a:rPr>
                        <a:t>Tue</a:t>
                      </a:r>
                      <a:endParaRPr sz="1100" u="none" cap="none" strike="noStrike"/>
                    </a:p>
                  </a:txBody>
                  <a:tcPr marT="190500" marB="190500" marR="190500" marL="190500" anchor="ctr">
                    <a:lnL cap="flat" cmpd="sng" w="9525">
                      <a:solidFill>
                        <a:srgbClr val="FDB3CC"/>
                      </a:solidFill>
                      <a:prstDash val="solid"/>
                      <a:round/>
                      <a:headEnd len="sm" w="sm" type="none"/>
                      <a:tailEnd len="sm" w="sm" type="none"/>
                    </a:lnL>
                    <a:lnR cap="flat" cmpd="sng" w="9525">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DB3CC"/>
                    </a:solidFill>
                  </a:tcPr>
                </a:tc>
                <a:tc>
                  <a:txBody>
                    <a:bodyPr/>
                    <a:lstStyle/>
                    <a:p>
                      <a:pPr indent="0" lvl="0" marL="0" marR="0" rtl="0" algn="ctr">
                        <a:lnSpc>
                          <a:spcPct val="140000"/>
                        </a:lnSpc>
                        <a:spcBef>
                          <a:spcPts val="0"/>
                        </a:spcBef>
                        <a:spcAft>
                          <a:spcPts val="0"/>
                        </a:spcAft>
                        <a:buNone/>
                      </a:pPr>
                      <a:r>
                        <a:rPr b="1" lang="en-US" sz="2100" u="none" cap="none" strike="noStrike">
                          <a:solidFill>
                            <a:srgbClr val="CD181D"/>
                          </a:solidFill>
                          <a:latin typeface="Quicksand"/>
                          <a:ea typeface="Quicksand"/>
                          <a:cs typeface="Quicksand"/>
                          <a:sym typeface="Quicksand"/>
                        </a:rPr>
                        <a:t>Wed</a:t>
                      </a:r>
                      <a:endParaRPr sz="1100" u="none" cap="none" strike="noStrike"/>
                    </a:p>
                  </a:txBody>
                  <a:tcPr marT="190500" marB="190500" marR="190500" marL="190500" anchor="ctr">
                    <a:lnL cap="flat" cmpd="sng" w="9525">
                      <a:solidFill>
                        <a:srgbClr val="FDB3CC"/>
                      </a:solidFill>
                      <a:prstDash val="solid"/>
                      <a:round/>
                      <a:headEnd len="sm" w="sm" type="none"/>
                      <a:tailEnd len="sm" w="sm" type="none"/>
                    </a:lnL>
                    <a:lnR cap="flat" cmpd="sng" w="9525">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DB3CC"/>
                    </a:solidFill>
                  </a:tcPr>
                </a:tc>
                <a:tc>
                  <a:txBody>
                    <a:bodyPr/>
                    <a:lstStyle/>
                    <a:p>
                      <a:pPr indent="0" lvl="0" marL="0" marR="0" rtl="0" algn="ctr">
                        <a:lnSpc>
                          <a:spcPct val="140000"/>
                        </a:lnSpc>
                        <a:spcBef>
                          <a:spcPts val="0"/>
                        </a:spcBef>
                        <a:spcAft>
                          <a:spcPts val="0"/>
                        </a:spcAft>
                        <a:buNone/>
                      </a:pPr>
                      <a:r>
                        <a:rPr b="1" lang="en-US" sz="2100" u="none" cap="none" strike="noStrike">
                          <a:solidFill>
                            <a:srgbClr val="CD181D"/>
                          </a:solidFill>
                          <a:latin typeface="Quicksand"/>
                          <a:ea typeface="Quicksand"/>
                          <a:cs typeface="Quicksand"/>
                          <a:sym typeface="Quicksand"/>
                        </a:rPr>
                        <a:t>Thu</a:t>
                      </a:r>
                      <a:endParaRPr sz="1100" u="none" cap="none" strike="noStrike"/>
                    </a:p>
                  </a:txBody>
                  <a:tcPr marT="190500" marB="190500" marR="190500" marL="190500" anchor="ctr">
                    <a:lnL cap="flat" cmpd="sng" w="9525">
                      <a:solidFill>
                        <a:srgbClr val="FDB3CC"/>
                      </a:solidFill>
                      <a:prstDash val="solid"/>
                      <a:round/>
                      <a:headEnd len="sm" w="sm" type="none"/>
                      <a:tailEnd len="sm" w="sm" type="none"/>
                    </a:lnL>
                    <a:lnR cap="flat" cmpd="sng" w="9525">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DB3CC"/>
                    </a:solidFill>
                  </a:tcPr>
                </a:tc>
                <a:tc>
                  <a:txBody>
                    <a:bodyPr/>
                    <a:lstStyle/>
                    <a:p>
                      <a:pPr indent="0" lvl="0" marL="0" marR="0" rtl="0" algn="ctr">
                        <a:lnSpc>
                          <a:spcPct val="140000"/>
                        </a:lnSpc>
                        <a:spcBef>
                          <a:spcPts val="0"/>
                        </a:spcBef>
                        <a:spcAft>
                          <a:spcPts val="0"/>
                        </a:spcAft>
                        <a:buNone/>
                      </a:pPr>
                      <a:r>
                        <a:rPr b="1" lang="en-US" sz="2100" u="none" cap="none" strike="noStrike">
                          <a:solidFill>
                            <a:srgbClr val="CD181D"/>
                          </a:solidFill>
                          <a:latin typeface="Quicksand"/>
                          <a:ea typeface="Quicksand"/>
                          <a:cs typeface="Quicksand"/>
                          <a:sym typeface="Quicksand"/>
                        </a:rPr>
                        <a:t>Fri</a:t>
                      </a:r>
                      <a:endParaRPr sz="1100" u="none" cap="none" strike="noStrike"/>
                    </a:p>
                  </a:txBody>
                  <a:tcPr marT="190500" marB="190500" marR="190500" marL="190500" anchor="ctr">
                    <a:lnL cap="flat" cmpd="sng" w="9525">
                      <a:solidFill>
                        <a:srgbClr val="FDB3CC"/>
                      </a:solidFill>
                      <a:prstDash val="solid"/>
                      <a:round/>
                      <a:headEnd len="sm" w="sm" type="none"/>
                      <a:tailEnd len="sm" w="sm" type="none"/>
                    </a:lnL>
                    <a:lnR cap="flat" cmpd="sng" w="9525">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DB3CC"/>
                    </a:solidFill>
                  </a:tcPr>
                </a:tc>
                <a:tc>
                  <a:txBody>
                    <a:bodyPr/>
                    <a:lstStyle/>
                    <a:p>
                      <a:pPr indent="0" lvl="0" marL="0" marR="0" rtl="0" algn="ctr">
                        <a:lnSpc>
                          <a:spcPct val="140000"/>
                        </a:lnSpc>
                        <a:spcBef>
                          <a:spcPts val="0"/>
                        </a:spcBef>
                        <a:spcAft>
                          <a:spcPts val="0"/>
                        </a:spcAft>
                        <a:buNone/>
                      </a:pPr>
                      <a:r>
                        <a:rPr b="1" lang="en-US" sz="2100" u="none" cap="none" strike="noStrike">
                          <a:solidFill>
                            <a:srgbClr val="CD181D"/>
                          </a:solidFill>
                          <a:latin typeface="Quicksand"/>
                          <a:ea typeface="Quicksand"/>
                          <a:cs typeface="Quicksand"/>
                          <a:sym typeface="Quicksand"/>
                        </a:rPr>
                        <a:t>Sat</a:t>
                      </a:r>
                      <a:endParaRPr sz="1100" u="none" cap="none" strike="noStrike"/>
                    </a:p>
                  </a:txBody>
                  <a:tcPr marT="190500" marB="190500" marR="190500" marL="190500" anchor="ctr">
                    <a:lnL cap="flat" cmpd="sng" w="9525">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DB3CC"/>
                    </a:solidFill>
                  </a:tcPr>
                </a:tc>
              </a:tr>
              <a:tr h="153222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r>
              <a:tr h="145837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r>
              <a:tr h="145837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r>
              <a:tr h="145837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r>
              <a:tr h="1458375">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38100">
                      <a:solidFill>
                        <a:srgbClr val="FDB3CC"/>
                      </a:solidFill>
                      <a:prstDash val="solid"/>
                      <a:round/>
                      <a:headEnd len="sm" w="sm" type="none"/>
                      <a:tailEnd len="sm" w="sm" type="none"/>
                    </a:lnL>
                    <a:lnR cap="flat" cmpd="sng" w="38100">
                      <a:solidFill>
                        <a:srgbClr val="FDB3CC"/>
                      </a:solidFill>
                      <a:prstDash val="solid"/>
                      <a:round/>
                      <a:headEnd len="sm" w="sm" type="none"/>
                      <a:tailEnd len="sm" w="sm" type="none"/>
                    </a:lnR>
                    <a:lnT cap="flat" cmpd="sng" w="38100">
                      <a:solidFill>
                        <a:srgbClr val="FDB3CC"/>
                      </a:solidFill>
                      <a:prstDash val="solid"/>
                      <a:round/>
                      <a:headEnd len="sm" w="sm" type="none"/>
                      <a:tailEnd len="sm" w="sm" type="none"/>
                    </a:lnT>
                    <a:lnB cap="flat" cmpd="sng" w="38100">
                      <a:solidFill>
                        <a:srgbClr val="FDB3CC"/>
                      </a:solidFill>
                      <a:prstDash val="solid"/>
                      <a:round/>
                      <a:headEnd len="sm" w="sm" type="none"/>
                      <a:tailEnd len="sm" w="sm" type="none"/>
                    </a:lnB>
                    <a:solidFill>
                      <a:srgbClr val="FFFDFC"/>
                    </a:solidFill>
                  </a:tcPr>
                </a:tc>
              </a:tr>
            </a:tbl>
          </a:graphicData>
        </a:graphic>
      </p:graphicFrame>
      <p:sp>
        <p:nvSpPr>
          <p:cNvPr id="159" name="Google Shape;159;p17"/>
          <p:cNvSpPr/>
          <p:nvPr/>
        </p:nvSpPr>
        <p:spPr>
          <a:xfrm>
            <a:off x="8219566" y="5793335"/>
            <a:ext cx="846011" cy="850619"/>
          </a:xfrm>
          <a:custGeom>
            <a:rect b="b" l="l" r="r" t="t"/>
            <a:pathLst>
              <a:path extrusionOk="0" h="850619" w="846011">
                <a:moveTo>
                  <a:pt x="0" y="0"/>
                </a:moveTo>
                <a:lnTo>
                  <a:pt x="846011" y="0"/>
                </a:lnTo>
                <a:lnTo>
                  <a:pt x="846011" y="850619"/>
                </a:lnTo>
                <a:lnTo>
                  <a:pt x="0" y="850619"/>
                </a:lnTo>
                <a:lnTo>
                  <a:pt x="0" y="0"/>
                </a:lnTo>
                <a:close/>
              </a:path>
            </a:pathLst>
          </a:custGeom>
          <a:blipFill rotWithShape="1">
            <a:blip r:embed="rId4">
              <a:alphaModFix/>
            </a:blip>
            <a:stretch>
              <a:fillRect b="0" l="0" r="0" t="0"/>
            </a:stretch>
          </a:blipFill>
          <a:ln>
            <a:noFill/>
          </a:ln>
        </p:spPr>
      </p:sp>
      <p:sp>
        <p:nvSpPr>
          <p:cNvPr id="160" name="Google Shape;160;p17"/>
          <p:cNvSpPr/>
          <p:nvPr/>
        </p:nvSpPr>
        <p:spPr>
          <a:xfrm>
            <a:off x="3907147" y="4169950"/>
            <a:ext cx="945626" cy="1099565"/>
          </a:xfrm>
          <a:custGeom>
            <a:rect b="b" l="l" r="r" t="t"/>
            <a:pathLst>
              <a:path extrusionOk="0" h="1099565" w="945626">
                <a:moveTo>
                  <a:pt x="0" y="0"/>
                </a:moveTo>
                <a:lnTo>
                  <a:pt x="945626" y="0"/>
                </a:lnTo>
                <a:lnTo>
                  <a:pt x="945626" y="1099565"/>
                </a:lnTo>
                <a:lnTo>
                  <a:pt x="0" y="1099565"/>
                </a:lnTo>
                <a:lnTo>
                  <a:pt x="0" y="0"/>
                </a:lnTo>
                <a:close/>
              </a:path>
            </a:pathLst>
          </a:custGeom>
          <a:blipFill rotWithShape="1">
            <a:blip r:embed="rId5">
              <a:alphaModFix/>
            </a:blip>
            <a:stretch>
              <a:fillRect b="0" l="0" r="0" t="0"/>
            </a:stretch>
          </a:blipFill>
          <a:ln>
            <a:noFill/>
          </a:ln>
        </p:spPr>
      </p:sp>
      <p:sp>
        <p:nvSpPr>
          <p:cNvPr id="161" name="Google Shape;161;p17"/>
          <p:cNvSpPr/>
          <p:nvPr/>
        </p:nvSpPr>
        <p:spPr>
          <a:xfrm>
            <a:off x="12618312" y="7335151"/>
            <a:ext cx="943998" cy="748905"/>
          </a:xfrm>
          <a:custGeom>
            <a:rect b="b" l="l" r="r" t="t"/>
            <a:pathLst>
              <a:path extrusionOk="0" h="748905" w="943998">
                <a:moveTo>
                  <a:pt x="0" y="0"/>
                </a:moveTo>
                <a:lnTo>
                  <a:pt x="943997" y="0"/>
                </a:lnTo>
                <a:lnTo>
                  <a:pt x="943997" y="748905"/>
                </a:lnTo>
                <a:lnTo>
                  <a:pt x="0" y="748905"/>
                </a:lnTo>
                <a:lnTo>
                  <a:pt x="0" y="0"/>
                </a:lnTo>
                <a:close/>
              </a:path>
            </a:pathLst>
          </a:custGeom>
          <a:blipFill rotWithShape="1">
            <a:blip r:embed="rId6">
              <a:alphaModFix/>
            </a:blip>
            <a:stretch>
              <a:fillRect b="0" l="0" r="0" t="0"/>
            </a:stretch>
          </a:blipFill>
          <a:ln>
            <a:noFill/>
          </a:ln>
        </p:spPr>
      </p:sp>
      <p:sp>
        <p:nvSpPr>
          <p:cNvPr id="162" name="Google Shape;162;p17"/>
          <p:cNvSpPr txBox="1"/>
          <p:nvPr/>
        </p:nvSpPr>
        <p:spPr>
          <a:xfrm>
            <a:off x="11365890" y="2670069"/>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01</a:t>
            </a:r>
            <a:endParaRPr/>
          </a:p>
        </p:txBody>
      </p:sp>
      <p:sp>
        <p:nvSpPr>
          <p:cNvPr id="163" name="Google Shape;163;p17"/>
          <p:cNvSpPr txBox="1"/>
          <p:nvPr/>
        </p:nvSpPr>
        <p:spPr>
          <a:xfrm>
            <a:off x="13537270" y="2670069"/>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02</a:t>
            </a:r>
            <a:endParaRPr/>
          </a:p>
        </p:txBody>
      </p:sp>
      <p:sp>
        <p:nvSpPr>
          <p:cNvPr id="164" name="Google Shape;164;p17"/>
          <p:cNvSpPr txBox="1"/>
          <p:nvPr/>
        </p:nvSpPr>
        <p:spPr>
          <a:xfrm>
            <a:off x="15708650" y="2670069"/>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03</a:t>
            </a:r>
            <a:endParaRPr/>
          </a:p>
        </p:txBody>
      </p:sp>
      <p:sp>
        <p:nvSpPr>
          <p:cNvPr id="165" name="Google Shape;165;p17"/>
          <p:cNvSpPr txBox="1"/>
          <p:nvPr/>
        </p:nvSpPr>
        <p:spPr>
          <a:xfrm>
            <a:off x="11365890" y="4131850"/>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08</a:t>
            </a:r>
            <a:endParaRPr/>
          </a:p>
        </p:txBody>
      </p:sp>
      <p:sp>
        <p:nvSpPr>
          <p:cNvPr id="166" name="Google Shape;166;p17"/>
          <p:cNvSpPr txBox="1"/>
          <p:nvPr/>
        </p:nvSpPr>
        <p:spPr>
          <a:xfrm>
            <a:off x="13537270" y="4131850"/>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09</a:t>
            </a:r>
            <a:endParaRPr/>
          </a:p>
        </p:txBody>
      </p:sp>
      <p:sp>
        <p:nvSpPr>
          <p:cNvPr id="167" name="Google Shape;167;p17"/>
          <p:cNvSpPr txBox="1"/>
          <p:nvPr/>
        </p:nvSpPr>
        <p:spPr>
          <a:xfrm>
            <a:off x="15708650" y="4131850"/>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10</a:t>
            </a:r>
            <a:endParaRPr/>
          </a:p>
        </p:txBody>
      </p:sp>
      <p:sp>
        <p:nvSpPr>
          <p:cNvPr id="168" name="Google Shape;168;p17"/>
          <p:cNvSpPr txBox="1"/>
          <p:nvPr/>
        </p:nvSpPr>
        <p:spPr>
          <a:xfrm>
            <a:off x="4852773" y="4131850"/>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05</a:t>
            </a:r>
            <a:endParaRPr/>
          </a:p>
        </p:txBody>
      </p:sp>
      <p:sp>
        <p:nvSpPr>
          <p:cNvPr id="169" name="Google Shape;169;p17"/>
          <p:cNvSpPr txBox="1"/>
          <p:nvPr/>
        </p:nvSpPr>
        <p:spPr>
          <a:xfrm>
            <a:off x="7024153" y="4131850"/>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06</a:t>
            </a:r>
            <a:endParaRPr/>
          </a:p>
        </p:txBody>
      </p:sp>
      <p:sp>
        <p:nvSpPr>
          <p:cNvPr id="170" name="Google Shape;170;p17"/>
          <p:cNvSpPr txBox="1"/>
          <p:nvPr/>
        </p:nvSpPr>
        <p:spPr>
          <a:xfrm>
            <a:off x="9195533" y="4131850"/>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07</a:t>
            </a:r>
            <a:endParaRPr/>
          </a:p>
        </p:txBody>
      </p:sp>
      <p:sp>
        <p:nvSpPr>
          <p:cNvPr id="171" name="Google Shape;171;p17"/>
          <p:cNvSpPr txBox="1"/>
          <p:nvPr/>
        </p:nvSpPr>
        <p:spPr>
          <a:xfrm>
            <a:off x="2682415" y="4131850"/>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04</a:t>
            </a:r>
            <a:endParaRPr/>
          </a:p>
        </p:txBody>
      </p:sp>
      <p:sp>
        <p:nvSpPr>
          <p:cNvPr id="172" name="Google Shape;172;p17"/>
          <p:cNvSpPr txBox="1"/>
          <p:nvPr/>
        </p:nvSpPr>
        <p:spPr>
          <a:xfrm>
            <a:off x="11365890" y="559715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15</a:t>
            </a:r>
            <a:endParaRPr/>
          </a:p>
        </p:txBody>
      </p:sp>
      <p:sp>
        <p:nvSpPr>
          <p:cNvPr id="173" name="Google Shape;173;p17"/>
          <p:cNvSpPr txBox="1"/>
          <p:nvPr/>
        </p:nvSpPr>
        <p:spPr>
          <a:xfrm>
            <a:off x="11365890" y="706146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22</a:t>
            </a:r>
            <a:endParaRPr/>
          </a:p>
        </p:txBody>
      </p:sp>
      <p:sp>
        <p:nvSpPr>
          <p:cNvPr id="174" name="Google Shape;174;p17"/>
          <p:cNvSpPr txBox="1"/>
          <p:nvPr/>
        </p:nvSpPr>
        <p:spPr>
          <a:xfrm>
            <a:off x="11365890" y="852577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29</a:t>
            </a:r>
            <a:endParaRPr/>
          </a:p>
        </p:txBody>
      </p:sp>
      <p:sp>
        <p:nvSpPr>
          <p:cNvPr id="175" name="Google Shape;175;p17"/>
          <p:cNvSpPr txBox="1"/>
          <p:nvPr/>
        </p:nvSpPr>
        <p:spPr>
          <a:xfrm>
            <a:off x="13537270" y="559715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16</a:t>
            </a:r>
            <a:endParaRPr/>
          </a:p>
        </p:txBody>
      </p:sp>
      <p:sp>
        <p:nvSpPr>
          <p:cNvPr id="176" name="Google Shape;176;p17"/>
          <p:cNvSpPr txBox="1"/>
          <p:nvPr/>
        </p:nvSpPr>
        <p:spPr>
          <a:xfrm>
            <a:off x="13537270" y="706146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23</a:t>
            </a:r>
            <a:endParaRPr/>
          </a:p>
        </p:txBody>
      </p:sp>
      <p:sp>
        <p:nvSpPr>
          <p:cNvPr id="177" name="Google Shape;177;p17"/>
          <p:cNvSpPr txBox="1"/>
          <p:nvPr/>
        </p:nvSpPr>
        <p:spPr>
          <a:xfrm>
            <a:off x="15708650" y="559715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17</a:t>
            </a:r>
            <a:endParaRPr/>
          </a:p>
        </p:txBody>
      </p:sp>
      <p:sp>
        <p:nvSpPr>
          <p:cNvPr id="178" name="Google Shape;178;p17"/>
          <p:cNvSpPr txBox="1"/>
          <p:nvPr/>
        </p:nvSpPr>
        <p:spPr>
          <a:xfrm>
            <a:off x="15708650" y="706146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24</a:t>
            </a:r>
            <a:endParaRPr/>
          </a:p>
        </p:txBody>
      </p:sp>
      <p:sp>
        <p:nvSpPr>
          <p:cNvPr id="179" name="Google Shape;179;p17"/>
          <p:cNvSpPr txBox="1"/>
          <p:nvPr/>
        </p:nvSpPr>
        <p:spPr>
          <a:xfrm>
            <a:off x="4852773" y="559715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12</a:t>
            </a:r>
            <a:endParaRPr/>
          </a:p>
        </p:txBody>
      </p:sp>
      <p:sp>
        <p:nvSpPr>
          <p:cNvPr id="180" name="Google Shape;180;p17"/>
          <p:cNvSpPr txBox="1"/>
          <p:nvPr/>
        </p:nvSpPr>
        <p:spPr>
          <a:xfrm>
            <a:off x="4852773" y="706146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19</a:t>
            </a:r>
            <a:endParaRPr/>
          </a:p>
        </p:txBody>
      </p:sp>
      <p:sp>
        <p:nvSpPr>
          <p:cNvPr id="181" name="Google Shape;181;p17"/>
          <p:cNvSpPr txBox="1"/>
          <p:nvPr/>
        </p:nvSpPr>
        <p:spPr>
          <a:xfrm>
            <a:off x="4852773" y="852577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26</a:t>
            </a:r>
            <a:endParaRPr/>
          </a:p>
        </p:txBody>
      </p:sp>
      <p:sp>
        <p:nvSpPr>
          <p:cNvPr id="182" name="Google Shape;182;p17"/>
          <p:cNvSpPr txBox="1"/>
          <p:nvPr/>
        </p:nvSpPr>
        <p:spPr>
          <a:xfrm>
            <a:off x="7024153" y="559715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13</a:t>
            </a:r>
            <a:endParaRPr/>
          </a:p>
        </p:txBody>
      </p:sp>
      <p:sp>
        <p:nvSpPr>
          <p:cNvPr id="183" name="Google Shape;183;p17"/>
          <p:cNvSpPr txBox="1"/>
          <p:nvPr/>
        </p:nvSpPr>
        <p:spPr>
          <a:xfrm>
            <a:off x="7024153" y="706146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20</a:t>
            </a:r>
            <a:endParaRPr/>
          </a:p>
        </p:txBody>
      </p:sp>
      <p:sp>
        <p:nvSpPr>
          <p:cNvPr id="184" name="Google Shape;184;p17"/>
          <p:cNvSpPr txBox="1"/>
          <p:nvPr/>
        </p:nvSpPr>
        <p:spPr>
          <a:xfrm>
            <a:off x="7024153" y="852577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27</a:t>
            </a:r>
            <a:endParaRPr/>
          </a:p>
        </p:txBody>
      </p:sp>
      <p:sp>
        <p:nvSpPr>
          <p:cNvPr id="185" name="Google Shape;185;p17"/>
          <p:cNvSpPr txBox="1"/>
          <p:nvPr/>
        </p:nvSpPr>
        <p:spPr>
          <a:xfrm>
            <a:off x="9195533" y="559715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14</a:t>
            </a:r>
            <a:endParaRPr/>
          </a:p>
        </p:txBody>
      </p:sp>
      <p:sp>
        <p:nvSpPr>
          <p:cNvPr id="186" name="Google Shape;186;p17"/>
          <p:cNvSpPr txBox="1"/>
          <p:nvPr/>
        </p:nvSpPr>
        <p:spPr>
          <a:xfrm>
            <a:off x="9195533" y="706146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21</a:t>
            </a:r>
            <a:endParaRPr/>
          </a:p>
        </p:txBody>
      </p:sp>
      <p:sp>
        <p:nvSpPr>
          <p:cNvPr id="187" name="Google Shape;187;p17"/>
          <p:cNvSpPr txBox="1"/>
          <p:nvPr/>
        </p:nvSpPr>
        <p:spPr>
          <a:xfrm>
            <a:off x="9195533" y="852577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28</a:t>
            </a:r>
            <a:endParaRPr/>
          </a:p>
        </p:txBody>
      </p:sp>
      <p:sp>
        <p:nvSpPr>
          <p:cNvPr id="188" name="Google Shape;188;p17"/>
          <p:cNvSpPr txBox="1"/>
          <p:nvPr/>
        </p:nvSpPr>
        <p:spPr>
          <a:xfrm>
            <a:off x="2682415" y="559715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11</a:t>
            </a:r>
            <a:endParaRPr/>
          </a:p>
        </p:txBody>
      </p:sp>
      <p:sp>
        <p:nvSpPr>
          <p:cNvPr id="189" name="Google Shape;189;p17"/>
          <p:cNvSpPr txBox="1"/>
          <p:nvPr/>
        </p:nvSpPr>
        <p:spPr>
          <a:xfrm>
            <a:off x="2682415" y="706146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18</a:t>
            </a:r>
            <a:endParaRPr/>
          </a:p>
        </p:txBody>
      </p:sp>
      <p:sp>
        <p:nvSpPr>
          <p:cNvPr id="190" name="Google Shape;190;p17"/>
          <p:cNvSpPr txBox="1"/>
          <p:nvPr/>
        </p:nvSpPr>
        <p:spPr>
          <a:xfrm>
            <a:off x="2682415" y="8525776"/>
            <a:ext cx="1065457"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u="none" cap="none" strike="noStrike">
                <a:solidFill>
                  <a:srgbClr val="CD181D"/>
                </a:solidFill>
                <a:latin typeface="Quicksand"/>
                <a:ea typeface="Quicksand"/>
                <a:cs typeface="Quicksand"/>
                <a:sym typeface="Quicksand"/>
              </a:rPr>
              <a:t>25</a:t>
            </a:r>
            <a:endParaRPr/>
          </a:p>
        </p:txBody>
      </p:sp>
      <p:sp>
        <p:nvSpPr>
          <p:cNvPr id="191" name="Google Shape;191;p17"/>
          <p:cNvSpPr txBox="1"/>
          <p:nvPr/>
        </p:nvSpPr>
        <p:spPr>
          <a:xfrm>
            <a:off x="9065577" y="6307404"/>
            <a:ext cx="966613" cy="33655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1" i="0" lang="en-US" sz="999" u="none" cap="none" strike="noStrike">
                <a:solidFill>
                  <a:srgbClr val="5B211C"/>
                </a:solidFill>
                <a:latin typeface="Lato"/>
                <a:ea typeface="Lato"/>
                <a:cs typeface="Lato"/>
                <a:sym typeface="Lato"/>
              </a:rPr>
              <a:t>VALENTINE’S DAY</a:t>
            </a:r>
            <a:endParaRPr/>
          </a:p>
        </p:txBody>
      </p:sp>
      <p:sp>
        <p:nvSpPr>
          <p:cNvPr id="192" name="Google Shape;192;p17"/>
          <p:cNvSpPr txBox="1"/>
          <p:nvPr/>
        </p:nvSpPr>
        <p:spPr>
          <a:xfrm>
            <a:off x="1513893" y="390653"/>
            <a:ext cx="7462200" cy="9849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FEBRUARY</a:t>
            </a:r>
            <a:endParaRPr/>
          </a:p>
        </p:txBody>
      </p:sp>
      <p:sp>
        <p:nvSpPr>
          <p:cNvPr id="193" name="Google Shape;193;p17"/>
          <p:cNvSpPr txBox="1"/>
          <p:nvPr/>
        </p:nvSpPr>
        <p:spPr>
          <a:xfrm>
            <a:off x="9065577" y="390653"/>
            <a:ext cx="7462200" cy="984900"/>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1" i="0" lang="en-US" sz="6399" u="none" cap="none" strike="noStrike">
                <a:solidFill>
                  <a:srgbClr val="5B211C"/>
                </a:solidFill>
                <a:latin typeface="Quicksand"/>
                <a:ea typeface="Quicksand"/>
                <a:cs typeface="Quicksand"/>
                <a:sym typeface="Quicksand"/>
              </a:rPr>
              <a:t>2024</a:t>
            </a:r>
            <a:endParaRPr/>
          </a:p>
        </p:txBody>
      </p:sp>
      <p:sp>
        <p:nvSpPr>
          <p:cNvPr id="194" name="Google Shape;194;p17"/>
          <p:cNvSpPr txBox="1"/>
          <p:nvPr/>
        </p:nvSpPr>
        <p:spPr>
          <a:xfrm>
            <a:off x="4951623" y="4842600"/>
            <a:ext cx="722400" cy="3690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1" i="0" lang="en-US" sz="999" u="none" cap="none" strike="noStrike">
                <a:solidFill>
                  <a:srgbClr val="5B211C"/>
                </a:solidFill>
                <a:latin typeface="Lato"/>
                <a:ea typeface="Lato"/>
                <a:cs typeface="Lato"/>
                <a:sym typeface="Lato"/>
              </a:rPr>
              <a:t>SHOPPING  DAY</a:t>
            </a:r>
            <a:endParaRPr/>
          </a:p>
        </p:txBody>
      </p:sp>
      <p:sp>
        <p:nvSpPr>
          <p:cNvPr id="195" name="Google Shape;195;p17"/>
          <p:cNvSpPr txBox="1"/>
          <p:nvPr/>
        </p:nvSpPr>
        <p:spPr>
          <a:xfrm>
            <a:off x="13733847" y="7747506"/>
            <a:ext cx="722382" cy="33655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1" i="0" lang="en-US" sz="999" u="none" cap="none" strike="noStrike">
                <a:solidFill>
                  <a:srgbClr val="5B211C"/>
                </a:solidFill>
                <a:latin typeface="Lato"/>
                <a:ea typeface="Lato"/>
                <a:cs typeface="Lato"/>
                <a:sym typeface="Lato"/>
              </a:rPr>
              <a:t>DINNER PARTY</a:t>
            </a:r>
            <a:endParaRPr/>
          </a:p>
        </p:txBody>
      </p:sp>
      <p:sp>
        <p:nvSpPr>
          <p:cNvPr id="196" name="Google Shape;196;p17"/>
          <p:cNvSpPr txBox="1"/>
          <p:nvPr/>
        </p:nvSpPr>
        <p:spPr>
          <a:xfrm>
            <a:off x="6241159" y="7690554"/>
            <a:ext cx="1369824" cy="508000"/>
          </a:xfrm>
          <a:prstGeom prst="rect">
            <a:avLst/>
          </a:prstGeom>
          <a:noFill/>
          <a:ln>
            <a:noFill/>
          </a:ln>
        </p:spPr>
        <p:txBody>
          <a:bodyPr anchorCtr="0" anchor="t" bIns="0" lIns="0" spcFirstLastPara="1" rIns="0" wrap="square" tIns="0">
            <a:spAutoFit/>
          </a:bodyPr>
          <a:lstStyle/>
          <a:p>
            <a:pPr indent="-107950" lvl="1" marL="215899" marR="0" rtl="0" algn="l">
              <a:lnSpc>
                <a:spcPct val="140040"/>
              </a:lnSpc>
              <a:spcBef>
                <a:spcPts val="0"/>
              </a:spcBef>
              <a:spcAft>
                <a:spcPts val="0"/>
              </a:spcAft>
              <a:buClr>
                <a:srgbClr val="5B211C"/>
              </a:buClr>
              <a:buSzPts val="999"/>
              <a:buFont typeface="Arial"/>
              <a:buChar char="•"/>
            </a:pPr>
            <a:r>
              <a:rPr b="0" i="0" lang="en-US" sz="999" u="none" cap="none" strike="noStrike">
                <a:solidFill>
                  <a:srgbClr val="5B211C"/>
                </a:solidFill>
                <a:latin typeface="Lato"/>
                <a:ea typeface="Lato"/>
                <a:cs typeface="Lato"/>
                <a:sym typeface="Lato"/>
              </a:rPr>
              <a:t>Add plans here</a:t>
            </a:r>
            <a:endParaRPr/>
          </a:p>
          <a:p>
            <a:pPr indent="-107950" lvl="1" marL="215899" marR="0" rtl="0" algn="l">
              <a:lnSpc>
                <a:spcPct val="140040"/>
              </a:lnSpc>
              <a:spcBef>
                <a:spcPts val="0"/>
              </a:spcBef>
              <a:spcAft>
                <a:spcPts val="0"/>
              </a:spcAft>
              <a:buClr>
                <a:srgbClr val="5B211C"/>
              </a:buClr>
              <a:buSzPts val="999"/>
              <a:buFont typeface="Arial"/>
              <a:buChar char="•"/>
            </a:pPr>
            <a:r>
              <a:rPr b="0" i="0" lang="en-US" sz="999" u="none" cap="none" strike="noStrike">
                <a:solidFill>
                  <a:srgbClr val="5B211C"/>
                </a:solidFill>
                <a:latin typeface="Lato"/>
                <a:ea typeface="Lato"/>
                <a:cs typeface="Lato"/>
                <a:sym typeface="Lato"/>
              </a:rPr>
              <a:t>Add plans here</a:t>
            </a:r>
            <a:endParaRPr/>
          </a:p>
          <a:p>
            <a:pPr indent="-107950" lvl="1" marL="215899" marR="0" rtl="0" algn="l">
              <a:lnSpc>
                <a:spcPct val="140040"/>
              </a:lnSpc>
              <a:spcBef>
                <a:spcPts val="0"/>
              </a:spcBef>
              <a:spcAft>
                <a:spcPts val="0"/>
              </a:spcAft>
              <a:buClr>
                <a:srgbClr val="5B211C"/>
              </a:buClr>
              <a:buSzPts val="999"/>
              <a:buFont typeface="Arial"/>
              <a:buChar char="•"/>
            </a:pPr>
            <a:r>
              <a:rPr b="0" i="0" lang="en-US" sz="999" u="none" cap="none" strike="noStrike">
                <a:solidFill>
                  <a:srgbClr val="5B211C"/>
                </a:solidFill>
                <a:latin typeface="Lato"/>
                <a:ea typeface="Lato"/>
                <a:cs typeface="Lato"/>
                <a:sym typeface="Lato"/>
              </a:rPr>
              <a:t>Add plans here</a:t>
            </a:r>
            <a:endParaRPr/>
          </a:p>
        </p:txBody>
      </p:sp>
      <p:sp>
        <p:nvSpPr>
          <p:cNvPr id="197" name="Google Shape;197;p17"/>
          <p:cNvSpPr txBox="1"/>
          <p:nvPr/>
        </p:nvSpPr>
        <p:spPr>
          <a:xfrm>
            <a:off x="6078856" y="7422365"/>
            <a:ext cx="1694429" cy="190500"/>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0" i="0" lang="en-US" sz="1200" u="none" cap="none" strike="noStrike">
                <a:solidFill>
                  <a:srgbClr val="5B211C"/>
                </a:solidFill>
                <a:latin typeface="Lato Black"/>
                <a:ea typeface="Lato Black"/>
                <a:cs typeface="Lato Black"/>
                <a:sym typeface="Lato Black"/>
              </a:rPr>
              <a:t>Add multiple plans here</a:t>
            </a:r>
            <a:endParaRPr/>
          </a:p>
        </p:txBody>
      </p:sp>
      <p:sp>
        <p:nvSpPr>
          <p:cNvPr id="198" name="Google Shape;198;p17"/>
          <p:cNvSpPr txBox="1"/>
          <p:nvPr/>
        </p:nvSpPr>
        <p:spPr>
          <a:xfrm>
            <a:off x="12780614" y="4761515"/>
            <a:ext cx="1369824" cy="508000"/>
          </a:xfrm>
          <a:prstGeom prst="rect">
            <a:avLst/>
          </a:prstGeom>
          <a:noFill/>
          <a:ln>
            <a:noFill/>
          </a:ln>
        </p:spPr>
        <p:txBody>
          <a:bodyPr anchorCtr="0" anchor="t" bIns="0" lIns="0" spcFirstLastPara="1" rIns="0" wrap="square" tIns="0">
            <a:spAutoFit/>
          </a:bodyPr>
          <a:lstStyle/>
          <a:p>
            <a:pPr indent="-107950" lvl="1" marL="215899" marR="0" rtl="0" algn="l">
              <a:lnSpc>
                <a:spcPct val="140040"/>
              </a:lnSpc>
              <a:spcBef>
                <a:spcPts val="0"/>
              </a:spcBef>
              <a:spcAft>
                <a:spcPts val="0"/>
              </a:spcAft>
              <a:buClr>
                <a:srgbClr val="5B211C"/>
              </a:buClr>
              <a:buSzPts val="999"/>
              <a:buFont typeface="Arial"/>
              <a:buChar char="•"/>
            </a:pPr>
            <a:r>
              <a:rPr b="0" i="0" lang="en-US" sz="999" u="none" cap="none" strike="noStrike">
                <a:solidFill>
                  <a:srgbClr val="5B211C"/>
                </a:solidFill>
                <a:latin typeface="Lato"/>
                <a:ea typeface="Lato"/>
                <a:cs typeface="Lato"/>
                <a:sym typeface="Lato"/>
              </a:rPr>
              <a:t>Add plans here</a:t>
            </a:r>
            <a:endParaRPr/>
          </a:p>
          <a:p>
            <a:pPr indent="-107950" lvl="1" marL="215899" marR="0" rtl="0" algn="l">
              <a:lnSpc>
                <a:spcPct val="140040"/>
              </a:lnSpc>
              <a:spcBef>
                <a:spcPts val="0"/>
              </a:spcBef>
              <a:spcAft>
                <a:spcPts val="0"/>
              </a:spcAft>
              <a:buClr>
                <a:srgbClr val="5B211C"/>
              </a:buClr>
              <a:buSzPts val="999"/>
              <a:buFont typeface="Arial"/>
              <a:buChar char="•"/>
            </a:pPr>
            <a:r>
              <a:rPr b="0" i="0" lang="en-US" sz="999" u="none" cap="none" strike="noStrike">
                <a:solidFill>
                  <a:srgbClr val="5B211C"/>
                </a:solidFill>
                <a:latin typeface="Lato"/>
                <a:ea typeface="Lato"/>
                <a:cs typeface="Lato"/>
                <a:sym typeface="Lato"/>
              </a:rPr>
              <a:t>Add plans here</a:t>
            </a:r>
            <a:endParaRPr/>
          </a:p>
          <a:p>
            <a:pPr indent="-107950" lvl="1" marL="215899" marR="0" rtl="0" algn="l">
              <a:lnSpc>
                <a:spcPct val="140040"/>
              </a:lnSpc>
              <a:spcBef>
                <a:spcPts val="0"/>
              </a:spcBef>
              <a:spcAft>
                <a:spcPts val="0"/>
              </a:spcAft>
              <a:buClr>
                <a:srgbClr val="5B211C"/>
              </a:buClr>
              <a:buSzPts val="999"/>
              <a:buFont typeface="Arial"/>
              <a:buChar char="•"/>
            </a:pPr>
            <a:r>
              <a:rPr b="0" i="0" lang="en-US" sz="999" u="none" cap="none" strike="noStrike">
                <a:solidFill>
                  <a:srgbClr val="5B211C"/>
                </a:solidFill>
                <a:latin typeface="Lato"/>
                <a:ea typeface="Lato"/>
                <a:cs typeface="Lato"/>
                <a:sym typeface="Lato"/>
              </a:rPr>
              <a:t>Add plans here</a:t>
            </a:r>
            <a:endParaRPr/>
          </a:p>
        </p:txBody>
      </p:sp>
      <p:sp>
        <p:nvSpPr>
          <p:cNvPr id="199" name="Google Shape;199;p17"/>
          <p:cNvSpPr txBox="1"/>
          <p:nvPr/>
        </p:nvSpPr>
        <p:spPr>
          <a:xfrm>
            <a:off x="12618312" y="4493326"/>
            <a:ext cx="1694429" cy="190500"/>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None/>
            </a:pPr>
            <a:r>
              <a:rPr b="0" i="0" lang="en-US" sz="1200" u="none" cap="none" strike="noStrike">
                <a:solidFill>
                  <a:srgbClr val="5B211C"/>
                </a:solidFill>
                <a:latin typeface="Lato Black"/>
                <a:ea typeface="Lato Black"/>
                <a:cs typeface="Lato Black"/>
                <a:sym typeface="Lato Black"/>
              </a:rPr>
              <a:t>Add multiple plans here</a:t>
            </a:r>
            <a:endParaRPr/>
          </a:p>
        </p:txBody>
      </p:sp>
      <p:grpSp>
        <p:nvGrpSpPr>
          <p:cNvPr id="200" name="Google Shape;200;p17"/>
          <p:cNvGrpSpPr/>
          <p:nvPr/>
        </p:nvGrpSpPr>
        <p:grpSpPr>
          <a:xfrm>
            <a:off x="2202112" y="8955311"/>
            <a:ext cx="5301321" cy="569812"/>
            <a:chOff x="0" y="-9525"/>
            <a:chExt cx="1396233" cy="150074"/>
          </a:xfrm>
        </p:grpSpPr>
        <p:sp>
          <p:nvSpPr>
            <p:cNvPr id="201" name="Google Shape;201;p17"/>
            <p:cNvSpPr/>
            <p:nvPr/>
          </p:nvSpPr>
          <p:spPr>
            <a:xfrm>
              <a:off x="0" y="0"/>
              <a:ext cx="1396233" cy="140549"/>
            </a:xfrm>
            <a:custGeom>
              <a:rect b="b" l="l" r="r" t="t"/>
              <a:pathLst>
                <a:path extrusionOk="0" h="140549" w="1396233">
                  <a:moveTo>
                    <a:pt x="70275" y="0"/>
                  </a:moveTo>
                  <a:lnTo>
                    <a:pt x="1325958" y="0"/>
                  </a:lnTo>
                  <a:cubicBezTo>
                    <a:pt x="1364770" y="0"/>
                    <a:pt x="1396233" y="31463"/>
                    <a:pt x="1396233" y="70275"/>
                  </a:cubicBezTo>
                  <a:lnTo>
                    <a:pt x="1396233" y="70275"/>
                  </a:lnTo>
                  <a:cubicBezTo>
                    <a:pt x="1396233" y="109086"/>
                    <a:pt x="1364770" y="140549"/>
                    <a:pt x="1325958" y="140549"/>
                  </a:cubicBezTo>
                  <a:lnTo>
                    <a:pt x="70275" y="140549"/>
                  </a:lnTo>
                  <a:cubicBezTo>
                    <a:pt x="31463" y="140549"/>
                    <a:pt x="0" y="109086"/>
                    <a:pt x="0" y="70275"/>
                  </a:cubicBezTo>
                  <a:lnTo>
                    <a:pt x="0" y="70275"/>
                  </a:lnTo>
                  <a:cubicBezTo>
                    <a:pt x="0" y="31463"/>
                    <a:pt x="31463" y="0"/>
                    <a:pt x="70275" y="0"/>
                  </a:cubicBezTo>
                  <a:close/>
                </a:path>
              </a:pathLst>
            </a:custGeom>
            <a:solidFill>
              <a:srgbClr val="FFF5EA"/>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
            <p:cNvSpPr txBox="1"/>
            <p:nvPr/>
          </p:nvSpPr>
          <p:spPr>
            <a:xfrm>
              <a:off x="0" y="-9525"/>
              <a:ext cx="1396233"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HONEYMOON VACATION</a:t>
              </a:r>
              <a:endParaRPr/>
            </a:p>
          </p:txBody>
        </p:sp>
      </p:grpSp>
      <p:grpSp>
        <p:nvGrpSpPr>
          <p:cNvPr id="203" name="Google Shape;203;p17"/>
          <p:cNvGrpSpPr/>
          <p:nvPr/>
        </p:nvGrpSpPr>
        <p:grpSpPr>
          <a:xfrm>
            <a:off x="12780614" y="6023465"/>
            <a:ext cx="3407316" cy="569812"/>
            <a:chOff x="0" y="-9525"/>
            <a:chExt cx="897400" cy="150074"/>
          </a:xfrm>
        </p:grpSpPr>
        <p:sp>
          <p:nvSpPr>
            <p:cNvPr id="204" name="Google Shape;204;p17"/>
            <p:cNvSpPr/>
            <p:nvPr/>
          </p:nvSpPr>
          <p:spPr>
            <a:xfrm>
              <a:off x="0" y="0"/>
              <a:ext cx="897400" cy="140549"/>
            </a:xfrm>
            <a:custGeom>
              <a:rect b="b" l="l" r="r" t="t"/>
              <a:pathLst>
                <a:path extrusionOk="0" h="140549" w="897400">
                  <a:moveTo>
                    <a:pt x="70275" y="0"/>
                  </a:moveTo>
                  <a:lnTo>
                    <a:pt x="827126" y="0"/>
                  </a:lnTo>
                  <a:cubicBezTo>
                    <a:pt x="865937" y="0"/>
                    <a:pt x="897400" y="31463"/>
                    <a:pt x="897400" y="70275"/>
                  </a:cubicBezTo>
                  <a:lnTo>
                    <a:pt x="897400" y="70275"/>
                  </a:lnTo>
                  <a:cubicBezTo>
                    <a:pt x="897400" y="109086"/>
                    <a:pt x="865937" y="140549"/>
                    <a:pt x="827126" y="140549"/>
                  </a:cubicBezTo>
                  <a:lnTo>
                    <a:pt x="70275" y="140549"/>
                  </a:lnTo>
                  <a:cubicBezTo>
                    <a:pt x="31463" y="140549"/>
                    <a:pt x="0" y="109086"/>
                    <a:pt x="0" y="70275"/>
                  </a:cubicBezTo>
                  <a:lnTo>
                    <a:pt x="0" y="70275"/>
                  </a:lnTo>
                  <a:cubicBezTo>
                    <a:pt x="0" y="31463"/>
                    <a:pt x="31463" y="0"/>
                    <a:pt x="70275" y="0"/>
                  </a:cubicBezTo>
                  <a:close/>
                </a:path>
              </a:pathLst>
            </a:custGeom>
            <a:solidFill>
              <a:srgbClr val="F3CFC9"/>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txBox="1"/>
            <p:nvPr/>
          </p:nvSpPr>
          <p:spPr>
            <a:xfrm>
              <a:off x="0" y="-9525"/>
              <a:ext cx="897400"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DAY-OFF WITH FAMILY</a:t>
              </a:r>
              <a:endParaRPr/>
            </a:p>
          </p:txBody>
        </p:sp>
      </p:grpSp>
      <p:sp>
        <p:nvSpPr>
          <p:cNvPr id="206" name="Google Shape;206;p17"/>
          <p:cNvSpPr/>
          <p:nvPr/>
        </p:nvSpPr>
        <p:spPr>
          <a:xfrm>
            <a:off x="1786913" y="5861122"/>
            <a:ext cx="830398" cy="890905"/>
          </a:xfrm>
          <a:custGeom>
            <a:rect b="b" l="l" r="r" t="t"/>
            <a:pathLst>
              <a:path extrusionOk="0" h="890905" w="830398">
                <a:moveTo>
                  <a:pt x="0" y="0"/>
                </a:moveTo>
                <a:lnTo>
                  <a:pt x="830398" y="0"/>
                </a:lnTo>
                <a:lnTo>
                  <a:pt x="830398" y="890905"/>
                </a:lnTo>
                <a:lnTo>
                  <a:pt x="0" y="890905"/>
                </a:lnTo>
                <a:lnTo>
                  <a:pt x="0" y="0"/>
                </a:lnTo>
                <a:close/>
              </a:path>
            </a:pathLst>
          </a:custGeom>
          <a:blipFill rotWithShape="1">
            <a:blip r:embed="rId7">
              <a:alphaModFix/>
            </a:blip>
            <a:stretch>
              <a:fillRect b="0" l="0" r="0" t="0"/>
            </a:stretch>
          </a:blipFill>
          <a:ln>
            <a:noFill/>
          </a:ln>
        </p:spPr>
      </p:sp>
      <p:sp>
        <p:nvSpPr>
          <p:cNvPr id="207" name="Google Shape;207;p17"/>
          <p:cNvSpPr txBox="1"/>
          <p:nvPr/>
        </p:nvSpPr>
        <p:spPr>
          <a:xfrm>
            <a:off x="2731838" y="6415477"/>
            <a:ext cx="966613" cy="33655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1" i="0" lang="en-US" sz="999" u="none" cap="none" strike="noStrike">
                <a:solidFill>
                  <a:srgbClr val="5B211C"/>
                </a:solidFill>
                <a:latin typeface="Lato"/>
                <a:ea typeface="Lato"/>
                <a:cs typeface="Lato"/>
                <a:sym typeface="Lato"/>
              </a:rPr>
              <a:t>BUY/RESERVE CHOCOLATES</a:t>
            </a:r>
            <a:endParaRPr/>
          </a:p>
        </p:txBody>
      </p:sp>
      <p:grpSp>
        <p:nvGrpSpPr>
          <p:cNvPr id="208" name="Google Shape;208;p17"/>
          <p:cNvGrpSpPr/>
          <p:nvPr/>
        </p:nvGrpSpPr>
        <p:grpSpPr>
          <a:xfrm>
            <a:off x="6385952" y="4557174"/>
            <a:ext cx="3407316" cy="569812"/>
            <a:chOff x="0" y="-9525"/>
            <a:chExt cx="897400" cy="150074"/>
          </a:xfrm>
        </p:grpSpPr>
        <p:sp>
          <p:nvSpPr>
            <p:cNvPr id="209" name="Google Shape;209;p17"/>
            <p:cNvSpPr/>
            <p:nvPr/>
          </p:nvSpPr>
          <p:spPr>
            <a:xfrm>
              <a:off x="0" y="0"/>
              <a:ext cx="897400" cy="140549"/>
            </a:xfrm>
            <a:custGeom>
              <a:rect b="b" l="l" r="r" t="t"/>
              <a:pathLst>
                <a:path extrusionOk="0" h="140549" w="897400">
                  <a:moveTo>
                    <a:pt x="70275" y="0"/>
                  </a:moveTo>
                  <a:lnTo>
                    <a:pt x="827126" y="0"/>
                  </a:lnTo>
                  <a:cubicBezTo>
                    <a:pt x="865937" y="0"/>
                    <a:pt x="897400" y="31463"/>
                    <a:pt x="897400" y="70275"/>
                  </a:cubicBezTo>
                  <a:lnTo>
                    <a:pt x="897400" y="70275"/>
                  </a:lnTo>
                  <a:cubicBezTo>
                    <a:pt x="897400" y="109086"/>
                    <a:pt x="865937" y="140549"/>
                    <a:pt x="827126" y="140549"/>
                  </a:cubicBezTo>
                  <a:lnTo>
                    <a:pt x="70275" y="140549"/>
                  </a:lnTo>
                  <a:cubicBezTo>
                    <a:pt x="31463" y="140549"/>
                    <a:pt x="0" y="109086"/>
                    <a:pt x="0" y="70275"/>
                  </a:cubicBezTo>
                  <a:lnTo>
                    <a:pt x="0" y="70275"/>
                  </a:lnTo>
                  <a:cubicBezTo>
                    <a:pt x="0" y="31463"/>
                    <a:pt x="31463" y="0"/>
                    <a:pt x="70275" y="0"/>
                  </a:cubicBezTo>
                  <a:close/>
                </a:path>
              </a:pathLst>
            </a:custGeom>
            <a:solidFill>
              <a:srgbClr val="BDCFF3"/>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txBox="1"/>
            <p:nvPr/>
          </p:nvSpPr>
          <p:spPr>
            <a:xfrm>
              <a:off x="0" y="-9525"/>
              <a:ext cx="897400"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MARKET DAY</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214" name="Shape 214"/>
        <p:cNvGrpSpPr/>
        <p:nvPr/>
      </p:nvGrpSpPr>
      <p:grpSpPr>
        <a:xfrm>
          <a:off x="0" y="0"/>
          <a:ext cx="0" cy="0"/>
          <a:chOff x="0" y="0"/>
          <a:chExt cx="0" cy="0"/>
        </a:xfrm>
      </p:grpSpPr>
      <p:grpSp>
        <p:nvGrpSpPr>
          <p:cNvPr id="215" name="Google Shape;215;p18"/>
          <p:cNvGrpSpPr/>
          <p:nvPr/>
        </p:nvGrpSpPr>
        <p:grpSpPr>
          <a:xfrm>
            <a:off x="634169" y="779833"/>
            <a:ext cx="3530757" cy="3530757"/>
            <a:chOff x="0" y="0"/>
            <a:chExt cx="4707676" cy="4707676"/>
          </a:xfrm>
        </p:grpSpPr>
        <p:sp>
          <p:nvSpPr>
            <p:cNvPr id="216" name="Google Shape;216;p18"/>
            <p:cNvSpPr/>
            <p:nvPr/>
          </p:nvSpPr>
          <p:spPr>
            <a:xfrm>
              <a:off x="0" y="0"/>
              <a:ext cx="4707676" cy="4707676"/>
            </a:xfrm>
            <a:custGeom>
              <a:rect b="b" l="l" r="r" t="t"/>
              <a:pathLst>
                <a:path extrusionOk="0" h="4707676" w="4707676">
                  <a:moveTo>
                    <a:pt x="0" y="0"/>
                  </a:moveTo>
                  <a:lnTo>
                    <a:pt x="4707676" y="0"/>
                  </a:lnTo>
                  <a:lnTo>
                    <a:pt x="4707676" y="4707676"/>
                  </a:lnTo>
                  <a:lnTo>
                    <a:pt x="0" y="4707676"/>
                  </a:lnTo>
                  <a:lnTo>
                    <a:pt x="0" y="0"/>
                  </a:lnTo>
                  <a:close/>
                </a:path>
              </a:pathLst>
            </a:custGeom>
            <a:blipFill rotWithShape="1">
              <a:blip r:embed="rId3">
                <a:alphaModFix/>
              </a:blip>
              <a:stretch>
                <a:fillRect b="0" l="0" r="0" t="0"/>
              </a:stretch>
            </a:blipFill>
            <a:ln>
              <a:noFill/>
            </a:ln>
          </p:spPr>
        </p:sp>
        <p:grpSp>
          <p:nvGrpSpPr>
            <p:cNvPr id="217" name="Google Shape;217;p18"/>
            <p:cNvGrpSpPr/>
            <p:nvPr/>
          </p:nvGrpSpPr>
          <p:grpSpPr>
            <a:xfrm>
              <a:off x="418120" y="488377"/>
              <a:ext cx="3871436" cy="3871436"/>
              <a:chOff x="0" y="0"/>
              <a:chExt cx="812800" cy="812800"/>
            </a:xfrm>
          </p:grpSpPr>
          <p:sp>
            <p:nvSpPr>
              <p:cNvPr id="218" name="Google Shape;21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0" name="Google Shape;220;p18"/>
          <p:cNvGrpSpPr/>
          <p:nvPr/>
        </p:nvGrpSpPr>
        <p:grpSpPr>
          <a:xfrm>
            <a:off x="856498" y="4357574"/>
            <a:ext cx="2973377" cy="6640634"/>
            <a:chOff x="0" y="-38100"/>
            <a:chExt cx="783112" cy="1748974"/>
          </a:xfrm>
        </p:grpSpPr>
        <p:sp>
          <p:nvSpPr>
            <p:cNvPr id="221" name="Google Shape;221;p18"/>
            <p:cNvSpPr/>
            <p:nvPr/>
          </p:nvSpPr>
          <p:spPr>
            <a:xfrm>
              <a:off x="0" y="0"/>
              <a:ext cx="783112" cy="1710874"/>
            </a:xfrm>
            <a:custGeom>
              <a:rect b="b" l="l" r="r" t="t"/>
              <a:pathLst>
                <a:path extrusionOk="0" h="1710874" w="783112">
                  <a:moveTo>
                    <a:pt x="132791" y="0"/>
                  </a:moveTo>
                  <a:lnTo>
                    <a:pt x="650321" y="0"/>
                  </a:lnTo>
                  <a:cubicBezTo>
                    <a:pt x="685539" y="0"/>
                    <a:pt x="719315" y="13990"/>
                    <a:pt x="744218" y="38894"/>
                  </a:cubicBezTo>
                  <a:cubicBezTo>
                    <a:pt x="769121" y="63797"/>
                    <a:pt x="783112" y="97573"/>
                    <a:pt x="783112" y="132791"/>
                  </a:cubicBezTo>
                  <a:lnTo>
                    <a:pt x="783112" y="1578083"/>
                  </a:lnTo>
                  <a:cubicBezTo>
                    <a:pt x="783112" y="1651421"/>
                    <a:pt x="723659" y="1710874"/>
                    <a:pt x="650321" y="1710874"/>
                  </a:cubicBezTo>
                  <a:lnTo>
                    <a:pt x="132791" y="1710874"/>
                  </a:lnTo>
                  <a:cubicBezTo>
                    <a:pt x="59453" y="1710874"/>
                    <a:pt x="0" y="1651421"/>
                    <a:pt x="0" y="1578083"/>
                  </a:cubicBezTo>
                  <a:lnTo>
                    <a:pt x="0" y="132791"/>
                  </a:lnTo>
                  <a:cubicBezTo>
                    <a:pt x="0" y="59453"/>
                    <a:pt x="59453" y="0"/>
                    <a:pt x="132791" y="0"/>
                  </a:cubicBezTo>
                  <a:close/>
                </a:path>
              </a:pathLst>
            </a:custGeom>
            <a:solidFill>
              <a:srgbClr val="FDB3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txBox="1"/>
            <p:nvPr/>
          </p:nvSpPr>
          <p:spPr>
            <a:xfrm>
              <a:off x="0" y="-38100"/>
              <a:ext cx="783112" cy="1748974"/>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8"/>
          <p:cNvSpPr/>
          <p:nvPr/>
        </p:nvSpPr>
        <p:spPr>
          <a:xfrm>
            <a:off x="3685526" y="-1013934"/>
            <a:ext cx="6196222" cy="5401834"/>
          </a:xfrm>
          <a:custGeom>
            <a:rect b="b" l="l" r="r" t="t"/>
            <a:pathLst>
              <a:path extrusionOk="0" h="5401834" w="6196222">
                <a:moveTo>
                  <a:pt x="0" y="0"/>
                </a:moveTo>
                <a:lnTo>
                  <a:pt x="6196222" y="0"/>
                </a:lnTo>
                <a:lnTo>
                  <a:pt x="6196222" y="5401835"/>
                </a:lnTo>
                <a:lnTo>
                  <a:pt x="0" y="5401835"/>
                </a:lnTo>
                <a:lnTo>
                  <a:pt x="0" y="0"/>
                </a:lnTo>
                <a:close/>
              </a:path>
            </a:pathLst>
          </a:custGeom>
          <a:blipFill rotWithShape="1">
            <a:blip r:embed="rId4">
              <a:alphaModFix/>
            </a:blip>
            <a:stretch>
              <a:fillRect b="0" l="0" r="0" t="0"/>
            </a:stretch>
          </a:blipFill>
          <a:ln>
            <a:noFill/>
          </a:ln>
        </p:spPr>
      </p:sp>
      <p:grpSp>
        <p:nvGrpSpPr>
          <p:cNvPr id="224" name="Google Shape;224;p18"/>
          <p:cNvGrpSpPr/>
          <p:nvPr/>
        </p:nvGrpSpPr>
        <p:grpSpPr>
          <a:xfrm>
            <a:off x="4844600" y="1749476"/>
            <a:ext cx="3530757" cy="3530757"/>
            <a:chOff x="0" y="0"/>
            <a:chExt cx="4707676" cy="4707676"/>
          </a:xfrm>
        </p:grpSpPr>
        <p:sp>
          <p:nvSpPr>
            <p:cNvPr id="225" name="Google Shape;225;p18"/>
            <p:cNvSpPr/>
            <p:nvPr/>
          </p:nvSpPr>
          <p:spPr>
            <a:xfrm>
              <a:off x="0" y="0"/>
              <a:ext cx="4707676" cy="4707676"/>
            </a:xfrm>
            <a:custGeom>
              <a:rect b="b" l="l" r="r" t="t"/>
              <a:pathLst>
                <a:path extrusionOk="0" h="4707676" w="4707676">
                  <a:moveTo>
                    <a:pt x="0" y="0"/>
                  </a:moveTo>
                  <a:lnTo>
                    <a:pt x="4707676" y="0"/>
                  </a:lnTo>
                  <a:lnTo>
                    <a:pt x="4707676" y="4707676"/>
                  </a:lnTo>
                  <a:lnTo>
                    <a:pt x="0" y="4707676"/>
                  </a:lnTo>
                  <a:lnTo>
                    <a:pt x="0" y="0"/>
                  </a:lnTo>
                  <a:close/>
                </a:path>
              </a:pathLst>
            </a:custGeom>
            <a:blipFill rotWithShape="1">
              <a:blip r:embed="rId3">
                <a:alphaModFix/>
              </a:blip>
              <a:stretch>
                <a:fillRect b="0" l="0" r="0" t="0"/>
              </a:stretch>
            </a:blipFill>
            <a:ln>
              <a:noFill/>
            </a:ln>
          </p:spPr>
        </p:sp>
        <p:grpSp>
          <p:nvGrpSpPr>
            <p:cNvPr id="226" name="Google Shape;226;p18"/>
            <p:cNvGrpSpPr/>
            <p:nvPr/>
          </p:nvGrpSpPr>
          <p:grpSpPr>
            <a:xfrm>
              <a:off x="418120" y="488377"/>
              <a:ext cx="3871436" cy="3871436"/>
              <a:chOff x="0" y="0"/>
              <a:chExt cx="812800" cy="812800"/>
            </a:xfrm>
          </p:grpSpPr>
          <p:sp>
            <p:nvSpPr>
              <p:cNvPr id="227" name="Google Shape;22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9" name="Google Shape;229;p18"/>
          <p:cNvGrpSpPr/>
          <p:nvPr/>
        </p:nvGrpSpPr>
        <p:grpSpPr>
          <a:xfrm>
            <a:off x="5066929" y="5327216"/>
            <a:ext cx="2973377" cy="5670992"/>
            <a:chOff x="0" y="-38100"/>
            <a:chExt cx="783112" cy="1493595"/>
          </a:xfrm>
        </p:grpSpPr>
        <p:sp>
          <p:nvSpPr>
            <p:cNvPr id="230" name="Google Shape;230;p18"/>
            <p:cNvSpPr/>
            <p:nvPr/>
          </p:nvSpPr>
          <p:spPr>
            <a:xfrm>
              <a:off x="0" y="0"/>
              <a:ext cx="783112" cy="1455495"/>
            </a:xfrm>
            <a:custGeom>
              <a:rect b="b" l="l" r="r" t="t"/>
              <a:pathLst>
                <a:path extrusionOk="0" h="1455495" w="783112">
                  <a:moveTo>
                    <a:pt x="132791" y="0"/>
                  </a:moveTo>
                  <a:lnTo>
                    <a:pt x="650321" y="0"/>
                  </a:lnTo>
                  <a:cubicBezTo>
                    <a:pt x="685539" y="0"/>
                    <a:pt x="719315" y="13990"/>
                    <a:pt x="744218" y="38894"/>
                  </a:cubicBezTo>
                  <a:cubicBezTo>
                    <a:pt x="769121" y="63797"/>
                    <a:pt x="783112" y="97573"/>
                    <a:pt x="783112" y="132791"/>
                  </a:cubicBezTo>
                  <a:lnTo>
                    <a:pt x="783112" y="1322703"/>
                  </a:lnTo>
                  <a:cubicBezTo>
                    <a:pt x="783112" y="1396042"/>
                    <a:pt x="723659" y="1455495"/>
                    <a:pt x="650321" y="1455495"/>
                  </a:cubicBezTo>
                  <a:lnTo>
                    <a:pt x="132791" y="1455495"/>
                  </a:lnTo>
                  <a:cubicBezTo>
                    <a:pt x="59453" y="1455495"/>
                    <a:pt x="0" y="1396042"/>
                    <a:pt x="0" y="1322703"/>
                  </a:cubicBezTo>
                  <a:lnTo>
                    <a:pt x="0" y="132791"/>
                  </a:lnTo>
                  <a:cubicBezTo>
                    <a:pt x="0" y="59453"/>
                    <a:pt x="59453" y="0"/>
                    <a:pt x="132791"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8"/>
            <p:cNvSpPr txBox="1"/>
            <p:nvPr/>
          </p:nvSpPr>
          <p:spPr>
            <a:xfrm>
              <a:off x="0" y="-38100"/>
              <a:ext cx="783112" cy="1493595"/>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8"/>
          <p:cNvGrpSpPr/>
          <p:nvPr/>
        </p:nvGrpSpPr>
        <p:grpSpPr>
          <a:xfrm>
            <a:off x="9051632" y="2933068"/>
            <a:ext cx="3530757" cy="3530757"/>
            <a:chOff x="0" y="0"/>
            <a:chExt cx="4707676" cy="4707676"/>
          </a:xfrm>
        </p:grpSpPr>
        <p:sp>
          <p:nvSpPr>
            <p:cNvPr id="233" name="Google Shape;233;p18"/>
            <p:cNvSpPr/>
            <p:nvPr/>
          </p:nvSpPr>
          <p:spPr>
            <a:xfrm>
              <a:off x="0" y="0"/>
              <a:ext cx="4707676" cy="4707676"/>
            </a:xfrm>
            <a:custGeom>
              <a:rect b="b" l="l" r="r" t="t"/>
              <a:pathLst>
                <a:path extrusionOk="0" h="4707676" w="4707676">
                  <a:moveTo>
                    <a:pt x="0" y="0"/>
                  </a:moveTo>
                  <a:lnTo>
                    <a:pt x="4707676" y="0"/>
                  </a:lnTo>
                  <a:lnTo>
                    <a:pt x="4707676" y="4707676"/>
                  </a:lnTo>
                  <a:lnTo>
                    <a:pt x="0" y="4707676"/>
                  </a:lnTo>
                  <a:lnTo>
                    <a:pt x="0" y="0"/>
                  </a:lnTo>
                  <a:close/>
                </a:path>
              </a:pathLst>
            </a:custGeom>
            <a:blipFill rotWithShape="1">
              <a:blip r:embed="rId3">
                <a:alphaModFix/>
              </a:blip>
              <a:stretch>
                <a:fillRect b="0" l="0" r="0" t="0"/>
              </a:stretch>
            </a:blipFill>
            <a:ln>
              <a:noFill/>
            </a:ln>
          </p:spPr>
        </p:sp>
        <p:grpSp>
          <p:nvGrpSpPr>
            <p:cNvPr id="234" name="Google Shape;234;p18"/>
            <p:cNvGrpSpPr/>
            <p:nvPr/>
          </p:nvGrpSpPr>
          <p:grpSpPr>
            <a:xfrm>
              <a:off x="418120" y="488377"/>
              <a:ext cx="3871436" cy="3871436"/>
              <a:chOff x="0" y="0"/>
              <a:chExt cx="812800" cy="812800"/>
            </a:xfrm>
          </p:grpSpPr>
          <p:sp>
            <p:nvSpPr>
              <p:cNvPr id="235" name="Google Shape;23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37" name="Google Shape;237;p18"/>
          <p:cNvGrpSpPr/>
          <p:nvPr/>
        </p:nvGrpSpPr>
        <p:grpSpPr>
          <a:xfrm>
            <a:off x="9273961" y="6510809"/>
            <a:ext cx="2973377" cy="4608692"/>
            <a:chOff x="0" y="-38100"/>
            <a:chExt cx="783112" cy="1213812"/>
          </a:xfrm>
        </p:grpSpPr>
        <p:sp>
          <p:nvSpPr>
            <p:cNvPr id="238" name="Google Shape;238;p18"/>
            <p:cNvSpPr/>
            <p:nvPr/>
          </p:nvSpPr>
          <p:spPr>
            <a:xfrm>
              <a:off x="0" y="0"/>
              <a:ext cx="783112" cy="1175712"/>
            </a:xfrm>
            <a:custGeom>
              <a:rect b="b" l="l" r="r" t="t"/>
              <a:pathLst>
                <a:path extrusionOk="0" h="1175712" w="783112">
                  <a:moveTo>
                    <a:pt x="132791" y="0"/>
                  </a:moveTo>
                  <a:lnTo>
                    <a:pt x="650321" y="0"/>
                  </a:lnTo>
                  <a:cubicBezTo>
                    <a:pt x="685539" y="0"/>
                    <a:pt x="719315" y="13990"/>
                    <a:pt x="744218" y="38894"/>
                  </a:cubicBezTo>
                  <a:cubicBezTo>
                    <a:pt x="769121" y="63797"/>
                    <a:pt x="783112" y="97573"/>
                    <a:pt x="783112" y="132791"/>
                  </a:cubicBezTo>
                  <a:lnTo>
                    <a:pt x="783112" y="1042921"/>
                  </a:lnTo>
                  <a:cubicBezTo>
                    <a:pt x="783112" y="1116259"/>
                    <a:pt x="723659" y="1175712"/>
                    <a:pt x="650321" y="1175712"/>
                  </a:cubicBezTo>
                  <a:lnTo>
                    <a:pt x="132791" y="1175712"/>
                  </a:lnTo>
                  <a:cubicBezTo>
                    <a:pt x="59453" y="1175712"/>
                    <a:pt x="0" y="1116259"/>
                    <a:pt x="0" y="1042921"/>
                  </a:cubicBezTo>
                  <a:lnTo>
                    <a:pt x="0" y="132791"/>
                  </a:lnTo>
                  <a:cubicBezTo>
                    <a:pt x="0" y="59453"/>
                    <a:pt x="59453" y="0"/>
                    <a:pt x="132791" y="0"/>
                  </a:cubicBezTo>
                  <a:close/>
                </a:path>
              </a:pathLst>
            </a:custGeom>
            <a:solidFill>
              <a:srgbClr val="FDB3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8"/>
            <p:cNvSpPr txBox="1"/>
            <p:nvPr/>
          </p:nvSpPr>
          <p:spPr>
            <a:xfrm>
              <a:off x="0" y="-38100"/>
              <a:ext cx="783112" cy="1213812"/>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0" name="Google Shape;240;p18"/>
          <p:cNvSpPr/>
          <p:nvPr/>
        </p:nvSpPr>
        <p:spPr>
          <a:xfrm rot="-1283502">
            <a:off x="14149930" y="3107110"/>
            <a:ext cx="5244244" cy="4571905"/>
          </a:xfrm>
          <a:custGeom>
            <a:rect b="b" l="l" r="r" t="t"/>
            <a:pathLst>
              <a:path extrusionOk="0" h="4571905" w="5244244">
                <a:moveTo>
                  <a:pt x="0" y="0"/>
                </a:moveTo>
                <a:lnTo>
                  <a:pt x="5244244" y="0"/>
                </a:lnTo>
                <a:lnTo>
                  <a:pt x="5244244" y="4571904"/>
                </a:lnTo>
                <a:lnTo>
                  <a:pt x="0" y="4571904"/>
                </a:lnTo>
                <a:lnTo>
                  <a:pt x="0" y="0"/>
                </a:lnTo>
                <a:close/>
              </a:path>
            </a:pathLst>
          </a:custGeom>
          <a:blipFill rotWithShape="1">
            <a:blip r:embed="rId4">
              <a:alphaModFix/>
            </a:blip>
            <a:stretch>
              <a:fillRect b="0" l="0" r="0" t="0"/>
            </a:stretch>
          </a:blipFill>
          <a:ln>
            <a:noFill/>
          </a:ln>
        </p:spPr>
      </p:sp>
      <p:grpSp>
        <p:nvGrpSpPr>
          <p:cNvPr id="241" name="Google Shape;241;p18"/>
          <p:cNvGrpSpPr/>
          <p:nvPr/>
        </p:nvGrpSpPr>
        <p:grpSpPr>
          <a:xfrm>
            <a:off x="13477739" y="4149113"/>
            <a:ext cx="3530757" cy="3530757"/>
            <a:chOff x="0" y="0"/>
            <a:chExt cx="4707676" cy="4707676"/>
          </a:xfrm>
        </p:grpSpPr>
        <p:sp>
          <p:nvSpPr>
            <p:cNvPr id="242" name="Google Shape;242;p18"/>
            <p:cNvSpPr/>
            <p:nvPr/>
          </p:nvSpPr>
          <p:spPr>
            <a:xfrm>
              <a:off x="0" y="0"/>
              <a:ext cx="4707676" cy="4707676"/>
            </a:xfrm>
            <a:custGeom>
              <a:rect b="b" l="l" r="r" t="t"/>
              <a:pathLst>
                <a:path extrusionOk="0" h="4707676" w="4707676">
                  <a:moveTo>
                    <a:pt x="0" y="0"/>
                  </a:moveTo>
                  <a:lnTo>
                    <a:pt x="4707676" y="0"/>
                  </a:lnTo>
                  <a:lnTo>
                    <a:pt x="4707676" y="4707676"/>
                  </a:lnTo>
                  <a:lnTo>
                    <a:pt x="0" y="4707676"/>
                  </a:lnTo>
                  <a:lnTo>
                    <a:pt x="0" y="0"/>
                  </a:lnTo>
                  <a:close/>
                </a:path>
              </a:pathLst>
            </a:custGeom>
            <a:blipFill rotWithShape="1">
              <a:blip r:embed="rId3">
                <a:alphaModFix/>
              </a:blip>
              <a:stretch>
                <a:fillRect b="0" l="0" r="0" t="0"/>
              </a:stretch>
            </a:blipFill>
            <a:ln>
              <a:noFill/>
            </a:ln>
          </p:spPr>
        </p:sp>
        <p:grpSp>
          <p:nvGrpSpPr>
            <p:cNvPr id="243" name="Google Shape;243;p18"/>
            <p:cNvGrpSpPr/>
            <p:nvPr/>
          </p:nvGrpSpPr>
          <p:grpSpPr>
            <a:xfrm>
              <a:off x="418120" y="488377"/>
              <a:ext cx="3871436" cy="3871436"/>
              <a:chOff x="0" y="0"/>
              <a:chExt cx="812800" cy="812800"/>
            </a:xfrm>
          </p:grpSpPr>
          <p:sp>
            <p:nvSpPr>
              <p:cNvPr id="244" name="Google Shape;24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6" name="Google Shape;246;p18"/>
          <p:cNvGrpSpPr/>
          <p:nvPr/>
        </p:nvGrpSpPr>
        <p:grpSpPr>
          <a:xfrm>
            <a:off x="13700068" y="7726853"/>
            <a:ext cx="2973377" cy="3271355"/>
            <a:chOff x="0" y="-38100"/>
            <a:chExt cx="783112" cy="861591"/>
          </a:xfrm>
        </p:grpSpPr>
        <p:sp>
          <p:nvSpPr>
            <p:cNvPr id="247" name="Google Shape;247;p18"/>
            <p:cNvSpPr/>
            <p:nvPr/>
          </p:nvSpPr>
          <p:spPr>
            <a:xfrm>
              <a:off x="0" y="0"/>
              <a:ext cx="783112" cy="823491"/>
            </a:xfrm>
            <a:custGeom>
              <a:rect b="b" l="l" r="r" t="t"/>
              <a:pathLst>
                <a:path extrusionOk="0" h="823491" w="783112">
                  <a:moveTo>
                    <a:pt x="132791" y="0"/>
                  </a:moveTo>
                  <a:lnTo>
                    <a:pt x="650321" y="0"/>
                  </a:lnTo>
                  <a:cubicBezTo>
                    <a:pt x="685539" y="0"/>
                    <a:pt x="719315" y="13990"/>
                    <a:pt x="744218" y="38894"/>
                  </a:cubicBezTo>
                  <a:cubicBezTo>
                    <a:pt x="769121" y="63797"/>
                    <a:pt x="783112" y="97573"/>
                    <a:pt x="783112" y="132791"/>
                  </a:cubicBezTo>
                  <a:lnTo>
                    <a:pt x="783112" y="690700"/>
                  </a:lnTo>
                  <a:cubicBezTo>
                    <a:pt x="783112" y="764039"/>
                    <a:pt x="723659" y="823491"/>
                    <a:pt x="650321" y="823491"/>
                  </a:cubicBezTo>
                  <a:lnTo>
                    <a:pt x="132791" y="823491"/>
                  </a:lnTo>
                  <a:cubicBezTo>
                    <a:pt x="59453" y="823491"/>
                    <a:pt x="0" y="764039"/>
                    <a:pt x="0" y="690700"/>
                  </a:cubicBezTo>
                  <a:lnTo>
                    <a:pt x="0" y="132791"/>
                  </a:lnTo>
                  <a:cubicBezTo>
                    <a:pt x="0" y="59453"/>
                    <a:pt x="59453" y="0"/>
                    <a:pt x="132791" y="0"/>
                  </a:cubicBezTo>
                  <a:close/>
                </a:path>
              </a:pathLst>
            </a:custGeom>
            <a:solidFill>
              <a:srgbClr val="FFFD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8"/>
            <p:cNvSpPr txBox="1"/>
            <p:nvPr/>
          </p:nvSpPr>
          <p:spPr>
            <a:xfrm>
              <a:off x="0" y="-38100"/>
              <a:ext cx="783112" cy="861591"/>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18"/>
          <p:cNvSpPr txBox="1"/>
          <p:nvPr/>
        </p:nvSpPr>
        <p:spPr>
          <a:xfrm>
            <a:off x="9881748" y="925179"/>
            <a:ext cx="7462200" cy="1969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6399" u="none" cap="none" strike="noStrike">
                <a:solidFill>
                  <a:srgbClr val="CD181D"/>
                </a:solidFill>
                <a:latin typeface="Quicksand"/>
                <a:ea typeface="Quicksand"/>
                <a:cs typeface="Quicksand"/>
                <a:sym typeface="Quicksand"/>
              </a:rPr>
              <a:t>THIS MONTH’S BUCKETLIST</a:t>
            </a:r>
            <a:endParaRPr/>
          </a:p>
        </p:txBody>
      </p:sp>
      <p:sp>
        <p:nvSpPr>
          <p:cNvPr id="250" name="Google Shape;250;p18"/>
          <p:cNvSpPr txBox="1"/>
          <p:nvPr/>
        </p:nvSpPr>
        <p:spPr>
          <a:xfrm>
            <a:off x="769232" y="5270708"/>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Agenda 01</a:t>
            </a:r>
            <a:endParaRPr/>
          </a:p>
        </p:txBody>
      </p:sp>
      <p:sp>
        <p:nvSpPr>
          <p:cNvPr id="251" name="Google Shape;251;p18"/>
          <p:cNvSpPr txBox="1"/>
          <p:nvPr/>
        </p:nvSpPr>
        <p:spPr>
          <a:xfrm>
            <a:off x="1318140" y="6002055"/>
            <a:ext cx="2017693"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Elaborate on what you want to discuss.</a:t>
            </a:r>
            <a:endParaRPr/>
          </a:p>
        </p:txBody>
      </p:sp>
      <p:sp>
        <p:nvSpPr>
          <p:cNvPr id="252" name="Google Shape;252;p18"/>
          <p:cNvSpPr txBox="1"/>
          <p:nvPr/>
        </p:nvSpPr>
        <p:spPr>
          <a:xfrm>
            <a:off x="4979663" y="5985737"/>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Agenda 02</a:t>
            </a:r>
            <a:endParaRPr/>
          </a:p>
        </p:txBody>
      </p:sp>
      <p:sp>
        <p:nvSpPr>
          <p:cNvPr id="253" name="Google Shape;253;p18"/>
          <p:cNvSpPr txBox="1"/>
          <p:nvPr/>
        </p:nvSpPr>
        <p:spPr>
          <a:xfrm>
            <a:off x="5528571" y="6717084"/>
            <a:ext cx="2017693"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Elaborate on what you want to discuss.</a:t>
            </a:r>
            <a:endParaRPr/>
          </a:p>
        </p:txBody>
      </p:sp>
      <p:sp>
        <p:nvSpPr>
          <p:cNvPr id="254" name="Google Shape;254;p18"/>
          <p:cNvSpPr txBox="1"/>
          <p:nvPr/>
        </p:nvSpPr>
        <p:spPr>
          <a:xfrm>
            <a:off x="9128707" y="7001708"/>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Agenda 03</a:t>
            </a:r>
            <a:endParaRPr/>
          </a:p>
        </p:txBody>
      </p:sp>
      <p:sp>
        <p:nvSpPr>
          <p:cNvPr id="255" name="Google Shape;255;p18"/>
          <p:cNvSpPr txBox="1"/>
          <p:nvPr/>
        </p:nvSpPr>
        <p:spPr>
          <a:xfrm>
            <a:off x="9677615" y="7733055"/>
            <a:ext cx="2017693"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Elaborate on what you want to discuss.</a:t>
            </a:r>
            <a:endParaRPr/>
          </a:p>
        </p:txBody>
      </p:sp>
      <p:sp>
        <p:nvSpPr>
          <p:cNvPr id="256" name="Google Shape;256;p18"/>
          <p:cNvSpPr txBox="1"/>
          <p:nvPr/>
        </p:nvSpPr>
        <p:spPr>
          <a:xfrm>
            <a:off x="13612802" y="8225518"/>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Agenda 04</a:t>
            </a:r>
            <a:endParaRPr/>
          </a:p>
        </p:txBody>
      </p:sp>
      <p:sp>
        <p:nvSpPr>
          <p:cNvPr id="257" name="Google Shape;257;p18"/>
          <p:cNvSpPr txBox="1"/>
          <p:nvPr/>
        </p:nvSpPr>
        <p:spPr>
          <a:xfrm>
            <a:off x="14161710" y="8956864"/>
            <a:ext cx="2017693" cy="10306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Elaborate on what you want to discuss.</a:t>
            </a:r>
            <a:endParaRPr/>
          </a:p>
        </p:txBody>
      </p:sp>
      <p:pic>
        <p:nvPicPr>
          <p:cNvPr id="258" name="Google Shape;258;p18"/>
          <p:cNvPicPr preferRelativeResize="0"/>
          <p:nvPr/>
        </p:nvPicPr>
        <p:blipFill>
          <a:blip r:embed="rId5">
            <a:alphaModFix/>
          </a:blip>
          <a:stretch>
            <a:fillRect/>
          </a:stretch>
        </p:blipFill>
        <p:spPr>
          <a:xfrm>
            <a:off x="876325" y="1018600"/>
            <a:ext cx="3053200" cy="3053200"/>
          </a:xfrm>
          <a:prstGeom prst="rect">
            <a:avLst/>
          </a:prstGeom>
          <a:noFill/>
          <a:ln>
            <a:noFill/>
          </a:ln>
        </p:spPr>
      </p:pic>
      <p:pic>
        <p:nvPicPr>
          <p:cNvPr id="259" name="Google Shape;259;p18"/>
          <p:cNvPicPr preferRelativeResize="0"/>
          <p:nvPr/>
        </p:nvPicPr>
        <p:blipFill>
          <a:blip r:embed="rId6">
            <a:alphaModFix/>
          </a:blip>
          <a:stretch>
            <a:fillRect/>
          </a:stretch>
        </p:blipFill>
        <p:spPr>
          <a:xfrm>
            <a:off x="5081675" y="1981899"/>
            <a:ext cx="3053200" cy="3065912"/>
          </a:xfrm>
          <a:prstGeom prst="rect">
            <a:avLst/>
          </a:prstGeom>
          <a:noFill/>
          <a:ln>
            <a:noFill/>
          </a:ln>
        </p:spPr>
      </p:pic>
      <p:pic>
        <p:nvPicPr>
          <p:cNvPr id="260" name="Google Shape;260;p18"/>
          <p:cNvPicPr preferRelativeResize="0"/>
          <p:nvPr/>
        </p:nvPicPr>
        <p:blipFill>
          <a:blip r:embed="rId7">
            <a:alphaModFix/>
          </a:blip>
          <a:stretch>
            <a:fillRect/>
          </a:stretch>
        </p:blipFill>
        <p:spPr>
          <a:xfrm>
            <a:off x="9279713" y="3176299"/>
            <a:ext cx="3053200" cy="3053200"/>
          </a:xfrm>
          <a:prstGeom prst="rect">
            <a:avLst/>
          </a:prstGeom>
          <a:noFill/>
          <a:ln>
            <a:noFill/>
          </a:ln>
        </p:spPr>
      </p:pic>
      <p:pic>
        <p:nvPicPr>
          <p:cNvPr id="261" name="Google Shape;261;p18"/>
          <p:cNvPicPr preferRelativeResize="0"/>
          <p:nvPr/>
        </p:nvPicPr>
        <p:blipFill>
          <a:blip r:embed="rId8">
            <a:alphaModFix/>
          </a:blip>
          <a:stretch>
            <a:fillRect/>
          </a:stretch>
        </p:blipFill>
        <p:spPr>
          <a:xfrm>
            <a:off x="13716525" y="4399325"/>
            <a:ext cx="3053200" cy="3053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265" name="Shape 265"/>
        <p:cNvGrpSpPr/>
        <p:nvPr/>
      </p:nvGrpSpPr>
      <p:grpSpPr>
        <a:xfrm>
          <a:off x="0" y="0"/>
          <a:ext cx="0" cy="0"/>
          <a:chOff x="0" y="0"/>
          <a:chExt cx="0" cy="0"/>
        </a:xfrm>
      </p:grpSpPr>
      <p:sp>
        <p:nvSpPr>
          <p:cNvPr id="266" name="Google Shape;266;p19"/>
          <p:cNvSpPr txBox="1"/>
          <p:nvPr/>
        </p:nvSpPr>
        <p:spPr>
          <a:xfrm>
            <a:off x="5412945" y="895350"/>
            <a:ext cx="7462109" cy="1104265"/>
          </a:xfrm>
          <a:prstGeom prst="rect">
            <a:avLst/>
          </a:prstGeom>
          <a:noFill/>
          <a:ln>
            <a:noFill/>
          </a:ln>
        </p:spPr>
        <p:txBody>
          <a:bodyPr anchorCtr="0" anchor="t" bIns="0" lIns="0" spcFirstLastPara="1" rIns="0" wrap="square" tIns="0">
            <a:spAutoFit/>
          </a:bodyPr>
          <a:lstStyle/>
          <a:p>
            <a:pPr indent="0" lvl="0" marL="0" marR="0" rtl="0" algn="r">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PERSONAL GOALS</a:t>
            </a:r>
            <a:endParaRPr/>
          </a:p>
        </p:txBody>
      </p:sp>
      <p:sp>
        <p:nvSpPr>
          <p:cNvPr id="267" name="Google Shape;267;p19"/>
          <p:cNvSpPr/>
          <p:nvPr/>
        </p:nvSpPr>
        <p:spPr>
          <a:xfrm flipH="1">
            <a:off x="0" y="-27085"/>
            <a:ext cx="4283646" cy="4053400"/>
          </a:xfrm>
          <a:custGeom>
            <a:rect b="b" l="l" r="r" t="t"/>
            <a:pathLst>
              <a:path extrusionOk="0" h="4053400" w="4283646">
                <a:moveTo>
                  <a:pt x="4283646" y="0"/>
                </a:moveTo>
                <a:lnTo>
                  <a:pt x="0" y="0"/>
                </a:lnTo>
                <a:lnTo>
                  <a:pt x="0" y="4053400"/>
                </a:lnTo>
                <a:lnTo>
                  <a:pt x="4283646" y="4053400"/>
                </a:lnTo>
                <a:lnTo>
                  <a:pt x="4283646" y="0"/>
                </a:lnTo>
                <a:close/>
              </a:path>
            </a:pathLst>
          </a:custGeom>
          <a:blipFill rotWithShape="1">
            <a:blip r:embed="rId3">
              <a:alphaModFix/>
            </a:blip>
            <a:stretch>
              <a:fillRect b="0" l="0" r="0" t="0"/>
            </a:stretch>
          </a:blipFill>
          <a:ln>
            <a:noFill/>
          </a:ln>
        </p:spPr>
      </p:sp>
      <p:grpSp>
        <p:nvGrpSpPr>
          <p:cNvPr id="268" name="Google Shape;268;p19"/>
          <p:cNvGrpSpPr/>
          <p:nvPr/>
        </p:nvGrpSpPr>
        <p:grpSpPr>
          <a:xfrm>
            <a:off x="1680114" y="3152669"/>
            <a:ext cx="4676172" cy="7480212"/>
            <a:chOff x="0" y="-38100"/>
            <a:chExt cx="1231584" cy="1970097"/>
          </a:xfrm>
        </p:grpSpPr>
        <p:sp>
          <p:nvSpPr>
            <p:cNvPr id="269" name="Google Shape;269;p19"/>
            <p:cNvSpPr/>
            <p:nvPr/>
          </p:nvSpPr>
          <p:spPr>
            <a:xfrm>
              <a:off x="0" y="0"/>
              <a:ext cx="1231584" cy="1931997"/>
            </a:xfrm>
            <a:custGeom>
              <a:rect b="b" l="l" r="r" t="t"/>
              <a:pathLst>
                <a:path extrusionOk="0" h="1931997" w="1231584">
                  <a:moveTo>
                    <a:pt x="84436" y="0"/>
                  </a:moveTo>
                  <a:lnTo>
                    <a:pt x="1147148" y="0"/>
                  </a:lnTo>
                  <a:cubicBezTo>
                    <a:pt x="1169542" y="0"/>
                    <a:pt x="1191019" y="8896"/>
                    <a:pt x="1206854" y="24731"/>
                  </a:cubicBezTo>
                  <a:cubicBezTo>
                    <a:pt x="1222688" y="40566"/>
                    <a:pt x="1231584" y="62042"/>
                    <a:pt x="1231584" y="84436"/>
                  </a:cubicBezTo>
                  <a:lnTo>
                    <a:pt x="1231584" y="1847561"/>
                  </a:lnTo>
                  <a:cubicBezTo>
                    <a:pt x="1231584" y="1869954"/>
                    <a:pt x="1222688" y="1891431"/>
                    <a:pt x="1206854" y="1907266"/>
                  </a:cubicBezTo>
                  <a:cubicBezTo>
                    <a:pt x="1191019" y="1923101"/>
                    <a:pt x="1169542" y="1931997"/>
                    <a:pt x="1147148" y="1931997"/>
                  </a:cubicBezTo>
                  <a:lnTo>
                    <a:pt x="84436" y="1931997"/>
                  </a:lnTo>
                  <a:cubicBezTo>
                    <a:pt x="62042" y="1931997"/>
                    <a:pt x="40566" y="1923101"/>
                    <a:pt x="24731" y="1907266"/>
                  </a:cubicBezTo>
                  <a:cubicBezTo>
                    <a:pt x="8896" y="1891431"/>
                    <a:pt x="0" y="1869954"/>
                    <a:pt x="0" y="1847561"/>
                  </a:cubicBezTo>
                  <a:lnTo>
                    <a:pt x="0" y="84436"/>
                  </a:lnTo>
                  <a:cubicBezTo>
                    <a:pt x="0" y="62042"/>
                    <a:pt x="8896" y="40566"/>
                    <a:pt x="24731" y="24731"/>
                  </a:cubicBezTo>
                  <a:cubicBezTo>
                    <a:pt x="40566" y="8896"/>
                    <a:pt x="62042" y="0"/>
                    <a:pt x="84436"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txBox="1"/>
            <p:nvPr/>
          </p:nvSpPr>
          <p:spPr>
            <a:xfrm>
              <a:off x="0" y="-38100"/>
              <a:ext cx="1231584" cy="1970097"/>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19"/>
          <p:cNvSpPr txBox="1"/>
          <p:nvPr/>
        </p:nvSpPr>
        <p:spPr>
          <a:xfrm>
            <a:off x="5412945" y="2147144"/>
            <a:ext cx="6879070"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5B211C"/>
                </a:solidFill>
                <a:latin typeface="Lato"/>
                <a:ea typeface="Lato"/>
                <a:cs typeface="Lato"/>
                <a:sym typeface="Lato"/>
              </a:rPr>
              <a:t>Elaborate on what you want to discuss. </a:t>
            </a:r>
            <a:endParaRPr/>
          </a:p>
        </p:txBody>
      </p:sp>
      <p:sp>
        <p:nvSpPr>
          <p:cNvPr id="272" name="Google Shape;272;p19"/>
          <p:cNvSpPr/>
          <p:nvPr/>
        </p:nvSpPr>
        <p:spPr>
          <a:xfrm>
            <a:off x="2677434" y="3936393"/>
            <a:ext cx="2681531" cy="2696135"/>
          </a:xfrm>
          <a:custGeom>
            <a:rect b="b" l="l" r="r" t="t"/>
            <a:pathLst>
              <a:path extrusionOk="0" h="2696135" w="2681531">
                <a:moveTo>
                  <a:pt x="0" y="0"/>
                </a:moveTo>
                <a:lnTo>
                  <a:pt x="2681531" y="0"/>
                </a:lnTo>
                <a:lnTo>
                  <a:pt x="2681531" y="2696135"/>
                </a:lnTo>
                <a:lnTo>
                  <a:pt x="0" y="2696135"/>
                </a:lnTo>
                <a:lnTo>
                  <a:pt x="0" y="0"/>
                </a:lnTo>
                <a:close/>
              </a:path>
            </a:pathLst>
          </a:custGeom>
          <a:blipFill rotWithShape="1">
            <a:blip r:embed="rId4">
              <a:alphaModFix/>
            </a:blip>
            <a:stretch>
              <a:fillRect b="0" l="0" r="0" t="0"/>
            </a:stretch>
          </a:blipFill>
          <a:ln>
            <a:noFill/>
          </a:ln>
        </p:spPr>
      </p:sp>
      <p:sp>
        <p:nvSpPr>
          <p:cNvPr id="273" name="Google Shape;273;p19"/>
          <p:cNvSpPr txBox="1"/>
          <p:nvPr/>
        </p:nvSpPr>
        <p:spPr>
          <a:xfrm>
            <a:off x="2389838" y="7237105"/>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Goal 01</a:t>
            </a:r>
            <a:endParaRPr/>
          </a:p>
        </p:txBody>
      </p:sp>
      <p:sp>
        <p:nvSpPr>
          <p:cNvPr id="274" name="Google Shape;274;p19"/>
          <p:cNvSpPr txBox="1"/>
          <p:nvPr/>
        </p:nvSpPr>
        <p:spPr>
          <a:xfrm>
            <a:off x="2747627" y="8032821"/>
            <a:ext cx="2613291" cy="148018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p:txBody>
      </p:sp>
      <p:grpSp>
        <p:nvGrpSpPr>
          <p:cNvPr id="275" name="Google Shape;275;p19"/>
          <p:cNvGrpSpPr/>
          <p:nvPr/>
        </p:nvGrpSpPr>
        <p:grpSpPr>
          <a:xfrm>
            <a:off x="6807868" y="3152669"/>
            <a:ext cx="4676172" cy="7480212"/>
            <a:chOff x="0" y="-38100"/>
            <a:chExt cx="1231584" cy="1970097"/>
          </a:xfrm>
        </p:grpSpPr>
        <p:sp>
          <p:nvSpPr>
            <p:cNvPr id="276" name="Google Shape;276;p19"/>
            <p:cNvSpPr/>
            <p:nvPr/>
          </p:nvSpPr>
          <p:spPr>
            <a:xfrm>
              <a:off x="0" y="0"/>
              <a:ext cx="1231584" cy="1931997"/>
            </a:xfrm>
            <a:custGeom>
              <a:rect b="b" l="l" r="r" t="t"/>
              <a:pathLst>
                <a:path extrusionOk="0" h="1931997" w="1231584">
                  <a:moveTo>
                    <a:pt x="84436" y="0"/>
                  </a:moveTo>
                  <a:lnTo>
                    <a:pt x="1147148" y="0"/>
                  </a:lnTo>
                  <a:cubicBezTo>
                    <a:pt x="1169542" y="0"/>
                    <a:pt x="1191019" y="8896"/>
                    <a:pt x="1206854" y="24731"/>
                  </a:cubicBezTo>
                  <a:cubicBezTo>
                    <a:pt x="1222688" y="40566"/>
                    <a:pt x="1231584" y="62042"/>
                    <a:pt x="1231584" y="84436"/>
                  </a:cubicBezTo>
                  <a:lnTo>
                    <a:pt x="1231584" y="1847561"/>
                  </a:lnTo>
                  <a:cubicBezTo>
                    <a:pt x="1231584" y="1869954"/>
                    <a:pt x="1222688" y="1891431"/>
                    <a:pt x="1206854" y="1907266"/>
                  </a:cubicBezTo>
                  <a:cubicBezTo>
                    <a:pt x="1191019" y="1923101"/>
                    <a:pt x="1169542" y="1931997"/>
                    <a:pt x="1147148" y="1931997"/>
                  </a:cubicBezTo>
                  <a:lnTo>
                    <a:pt x="84436" y="1931997"/>
                  </a:lnTo>
                  <a:cubicBezTo>
                    <a:pt x="62042" y="1931997"/>
                    <a:pt x="40566" y="1923101"/>
                    <a:pt x="24731" y="1907266"/>
                  </a:cubicBezTo>
                  <a:cubicBezTo>
                    <a:pt x="8896" y="1891431"/>
                    <a:pt x="0" y="1869954"/>
                    <a:pt x="0" y="1847561"/>
                  </a:cubicBezTo>
                  <a:lnTo>
                    <a:pt x="0" y="84436"/>
                  </a:lnTo>
                  <a:cubicBezTo>
                    <a:pt x="0" y="62042"/>
                    <a:pt x="8896" y="40566"/>
                    <a:pt x="24731" y="24731"/>
                  </a:cubicBezTo>
                  <a:cubicBezTo>
                    <a:pt x="40566" y="8896"/>
                    <a:pt x="62042" y="0"/>
                    <a:pt x="84436"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txBox="1"/>
            <p:nvPr/>
          </p:nvSpPr>
          <p:spPr>
            <a:xfrm>
              <a:off x="0" y="-38100"/>
              <a:ext cx="1231584" cy="1970097"/>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19"/>
          <p:cNvSpPr txBox="1"/>
          <p:nvPr/>
        </p:nvSpPr>
        <p:spPr>
          <a:xfrm>
            <a:off x="7517592" y="7237105"/>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Goal 02</a:t>
            </a:r>
            <a:endParaRPr/>
          </a:p>
        </p:txBody>
      </p:sp>
      <p:sp>
        <p:nvSpPr>
          <p:cNvPr id="279" name="Google Shape;279;p19"/>
          <p:cNvSpPr txBox="1"/>
          <p:nvPr/>
        </p:nvSpPr>
        <p:spPr>
          <a:xfrm>
            <a:off x="7875381" y="8032821"/>
            <a:ext cx="2613291" cy="148018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p:txBody>
      </p:sp>
      <p:sp>
        <p:nvSpPr>
          <p:cNvPr id="280" name="Google Shape;280;p19"/>
          <p:cNvSpPr/>
          <p:nvPr/>
        </p:nvSpPr>
        <p:spPr>
          <a:xfrm>
            <a:off x="14004354" y="0"/>
            <a:ext cx="4283646" cy="4053400"/>
          </a:xfrm>
          <a:custGeom>
            <a:rect b="b" l="l" r="r" t="t"/>
            <a:pathLst>
              <a:path extrusionOk="0" h="4053400" w="4283646">
                <a:moveTo>
                  <a:pt x="0" y="0"/>
                </a:moveTo>
                <a:lnTo>
                  <a:pt x="4283646" y="0"/>
                </a:lnTo>
                <a:lnTo>
                  <a:pt x="4283646" y="4053400"/>
                </a:lnTo>
                <a:lnTo>
                  <a:pt x="0" y="4053400"/>
                </a:lnTo>
                <a:lnTo>
                  <a:pt x="0" y="0"/>
                </a:lnTo>
                <a:close/>
              </a:path>
            </a:pathLst>
          </a:custGeom>
          <a:blipFill rotWithShape="1">
            <a:blip r:embed="rId3">
              <a:alphaModFix/>
            </a:blip>
            <a:stretch>
              <a:fillRect b="0" l="0" r="0" t="0"/>
            </a:stretch>
          </a:blipFill>
          <a:ln>
            <a:noFill/>
          </a:ln>
        </p:spPr>
      </p:sp>
      <p:grpSp>
        <p:nvGrpSpPr>
          <p:cNvPr id="281" name="Google Shape;281;p19"/>
          <p:cNvGrpSpPr/>
          <p:nvPr/>
        </p:nvGrpSpPr>
        <p:grpSpPr>
          <a:xfrm>
            <a:off x="11931714" y="3152669"/>
            <a:ext cx="4676172" cy="7480212"/>
            <a:chOff x="0" y="-38100"/>
            <a:chExt cx="1231584" cy="1970097"/>
          </a:xfrm>
        </p:grpSpPr>
        <p:sp>
          <p:nvSpPr>
            <p:cNvPr id="282" name="Google Shape;282;p19"/>
            <p:cNvSpPr/>
            <p:nvPr/>
          </p:nvSpPr>
          <p:spPr>
            <a:xfrm>
              <a:off x="0" y="0"/>
              <a:ext cx="1231584" cy="1931997"/>
            </a:xfrm>
            <a:custGeom>
              <a:rect b="b" l="l" r="r" t="t"/>
              <a:pathLst>
                <a:path extrusionOk="0" h="1931997" w="1231584">
                  <a:moveTo>
                    <a:pt x="84436" y="0"/>
                  </a:moveTo>
                  <a:lnTo>
                    <a:pt x="1147148" y="0"/>
                  </a:lnTo>
                  <a:cubicBezTo>
                    <a:pt x="1169542" y="0"/>
                    <a:pt x="1191019" y="8896"/>
                    <a:pt x="1206854" y="24731"/>
                  </a:cubicBezTo>
                  <a:cubicBezTo>
                    <a:pt x="1222688" y="40566"/>
                    <a:pt x="1231584" y="62042"/>
                    <a:pt x="1231584" y="84436"/>
                  </a:cubicBezTo>
                  <a:lnTo>
                    <a:pt x="1231584" y="1847561"/>
                  </a:lnTo>
                  <a:cubicBezTo>
                    <a:pt x="1231584" y="1869954"/>
                    <a:pt x="1222688" y="1891431"/>
                    <a:pt x="1206854" y="1907266"/>
                  </a:cubicBezTo>
                  <a:cubicBezTo>
                    <a:pt x="1191019" y="1923101"/>
                    <a:pt x="1169542" y="1931997"/>
                    <a:pt x="1147148" y="1931997"/>
                  </a:cubicBezTo>
                  <a:lnTo>
                    <a:pt x="84436" y="1931997"/>
                  </a:lnTo>
                  <a:cubicBezTo>
                    <a:pt x="62042" y="1931997"/>
                    <a:pt x="40566" y="1923101"/>
                    <a:pt x="24731" y="1907266"/>
                  </a:cubicBezTo>
                  <a:cubicBezTo>
                    <a:pt x="8896" y="1891431"/>
                    <a:pt x="0" y="1869954"/>
                    <a:pt x="0" y="1847561"/>
                  </a:cubicBezTo>
                  <a:lnTo>
                    <a:pt x="0" y="84436"/>
                  </a:lnTo>
                  <a:cubicBezTo>
                    <a:pt x="0" y="62042"/>
                    <a:pt x="8896" y="40566"/>
                    <a:pt x="24731" y="24731"/>
                  </a:cubicBezTo>
                  <a:cubicBezTo>
                    <a:pt x="40566" y="8896"/>
                    <a:pt x="62042" y="0"/>
                    <a:pt x="84436"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txBox="1"/>
            <p:nvPr/>
          </p:nvSpPr>
          <p:spPr>
            <a:xfrm>
              <a:off x="0" y="-38100"/>
              <a:ext cx="1231584" cy="1970097"/>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19"/>
          <p:cNvSpPr txBox="1"/>
          <p:nvPr/>
        </p:nvSpPr>
        <p:spPr>
          <a:xfrm>
            <a:off x="12641438" y="7237105"/>
            <a:ext cx="3260631"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CD181D"/>
                </a:solidFill>
                <a:latin typeface="Lato Black"/>
                <a:ea typeface="Lato Black"/>
                <a:cs typeface="Lato Black"/>
                <a:sym typeface="Lato Black"/>
              </a:rPr>
              <a:t>Goal 03</a:t>
            </a:r>
            <a:endParaRPr/>
          </a:p>
        </p:txBody>
      </p:sp>
      <p:sp>
        <p:nvSpPr>
          <p:cNvPr id="285" name="Google Shape;285;p19"/>
          <p:cNvSpPr txBox="1"/>
          <p:nvPr/>
        </p:nvSpPr>
        <p:spPr>
          <a:xfrm>
            <a:off x="12999228" y="8032821"/>
            <a:ext cx="2613291" cy="1480185"/>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a:p>
            <a:pPr indent="-226695" lvl="1" marL="453390" marR="0" rtl="0" algn="l">
              <a:lnSpc>
                <a:spcPct val="140000"/>
              </a:lnSpc>
              <a:spcBef>
                <a:spcPts val="0"/>
              </a:spcBef>
              <a:spcAft>
                <a:spcPts val="0"/>
              </a:spcAft>
              <a:buClr>
                <a:srgbClr val="5B211C"/>
              </a:buClr>
              <a:buSzPts val="2100"/>
              <a:buFont typeface="Arial"/>
              <a:buChar char="•"/>
            </a:pPr>
            <a:r>
              <a:rPr b="0" i="0" lang="en-US" sz="2100" u="none" cap="none" strike="noStrike">
                <a:solidFill>
                  <a:srgbClr val="5B211C"/>
                </a:solidFill>
                <a:latin typeface="Lato"/>
                <a:ea typeface="Lato"/>
                <a:cs typeface="Lato"/>
                <a:sym typeface="Lato"/>
              </a:rPr>
              <a:t>Add plans here</a:t>
            </a:r>
            <a:endParaRPr/>
          </a:p>
        </p:txBody>
      </p:sp>
      <p:sp>
        <p:nvSpPr>
          <p:cNvPr id="286" name="Google Shape;286;p19"/>
          <p:cNvSpPr/>
          <p:nvPr/>
        </p:nvSpPr>
        <p:spPr>
          <a:xfrm>
            <a:off x="8039245" y="4099207"/>
            <a:ext cx="2209510" cy="2370507"/>
          </a:xfrm>
          <a:custGeom>
            <a:rect b="b" l="l" r="r" t="t"/>
            <a:pathLst>
              <a:path extrusionOk="0" h="2370507" w="2209510">
                <a:moveTo>
                  <a:pt x="0" y="0"/>
                </a:moveTo>
                <a:lnTo>
                  <a:pt x="2209510" y="0"/>
                </a:lnTo>
                <a:lnTo>
                  <a:pt x="2209510" y="2370507"/>
                </a:lnTo>
                <a:lnTo>
                  <a:pt x="0" y="2370507"/>
                </a:lnTo>
                <a:lnTo>
                  <a:pt x="0" y="0"/>
                </a:lnTo>
                <a:close/>
              </a:path>
            </a:pathLst>
          </a:custGeom>
          <a:blipFill rotWithShape="1">
            <a:blip r:embed="rId5">
              <a:alphaModFix/>
            </a:blip>
            <a:stretch>
              <a:fillRect b="0" l="0" r="0" t="0"/>
            </a:stretch>
          </a:blipFill>
          <a:ln>
            <a:noFill/>
          </a:ln>
        </p:spPr>
      </p:sp>
      <p:sp>
        <p:nvSpPr>
          <p:cNvPr id="287" name="Google Shape;287;p19"/>
          <p:cNvSpPr/>
          <p:nvPr/>
        </p:nvSpPr>
        <p:spPr>
          <a:xfrm>
            <a:off x="13086529" y="4300910"/>
            <a:ext cx="2434782" cy="1967101"/>
          </a:xfrm>
          <a:custGeom>
            <a:rect b="b" l="l" r="r" t="t"/>
            <a:pathLst>
              <a:path extrusionOk="0" h="1967101" w="2434782">
                <a:moveTo>
                  <a:pt x="0" y="0"/>
                </a:moveTo>
                <a:lnTo>
                  <a:pt x="2434782" y="0"/>
                </a:lnTo>
                <a:lnTo>
                  <a:pt x="2434782" y="1967101"/>
                </a:lnTo>
                <a:lnTo>
                  <a:pt x="0" y="196710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ACDD7"/>
            </a:gs>
            <a:gs pos="100000">
              <a:srgbClr val="FF7474"/>
            </a:gs>
          </a:gsLst>
          <a:lin ang="2700000" scaled="0"/>
        </a:gradFill>
      </p:bgPr>
    </p:bg>
    <p:spTree>
      <p:nvGrpSpPr>
        <p:cNvPr id="291" name="Shape 291"/>
        <p:cNvGrpSpPr/>
        <p:nvPr/>
      </p:nvGrpSpPr>
      <p:grpSpPr>
        <a:xfrm>
          <a:off x="0" y="0"/>
          <a:ext cx="0" cy="0"/>
          <a:chOff x="0" y="0"/>
          <a:chExt cx="0" cy="0"/>
        </a:xfrm>
      </p:grpSpPr>
      <p:grpSp>
        <p:nvGrpSpPr>
          <p:cNvPr id="292" name="Google Shape;292;p20"/>
          <p:cNvGrpSpPr/>
          <p:nvPr/>
        </p:nvGrpSpPr>
        <p:grpSpPr>
          <a:xfrm>
            <a:off x="-683723" y="2801585"/>
            <a:ext cx="19655445" cy="4502874"/>
            <a:chOff x="0" y="-38100"/>
            <a:chExt cx="5176743" cy="1185942"/>
          </a:xfrm>
        </p:grpSpPr>
        <p:sp>
          <p:nvSpPr>
            <p:cNvPr id="293" name="Google Shape;293;p20"/>
            <p:cNvSpPr/>
            <p:nvPr/>
          </p:nvSpPr>
          <p:spPr>
            <a:xfrm>
              <a:off x="0" y="0"/>
              <a:ext cx="5176743" cy="1147842"/>
            </a:xfrm>
            <a:custGeom>
              <a:rect b="b" l="l" r="r" t="t"/>
              <a:pathLst>
                <a:path extrusionOk="0" h="1147842" w="5176743">
                  <a:moveTo>
                    <a:pt x="20088" y="0"/>
                  </a:moveTo>
                  <a:lnTo>
                    <a:pt x="5156655" y="0"/>
                  </a:lnTo>
                  <a:cubicBezTo>
                    <a:pt x="5167749" y="0"/>
                    <a:pt x="5176743" y="8994"/>
                    <a:pt x="5176743" y="20088"/>
                  </a:cubicBezTo>
                  <a:lnTo>
                    <a:pt x="5176743" y="1127754"/>
                  </a:lnTo>
                  <a:cubicBezTo>
                    <a:pt x="5176743" y="1138848"/>
                    <a:pt x="5167749" y="1147842"/>
                    <a:pt x="5156655" y="1147842"/>
                  </a:cubicBezTo>
                  <a:lnTo>
                    <a:pt x="20088" y="1147842"/>
                  </a:lnTo>
                  <a:cubicBezTo>
                    <a:pt x="14760" y="1147842"/>
                    <a:pt x="9651" y="1145726"/>
                    <a:pt x="5884" y="1141958"/>
                  </a:cubicBezTo>
                  <a:cubicBezTo>
                    <a:pt x="2116" y="1138191"/>
                    <a:pt x="0" y="1133082"/>
                    <a:pt x="0" y="1127754"/>
                  </a:cubicBezTo>
                  <a:lnTo>
                    <a:pt x="0" y="20088"/>
                  </a:lnTo>
                  <a:cubicBezTo>
                    <a:pt x="0" y="14760"/>
                    <a:pt x="2116" y="9651"/>
                    <a:pt x="5884" y="5884"/>
                  </a:cubicBezTo>
                  <a:cubicBezTo>
                    <a:pt x="9651" y="2116"/>
                    <a:pt x="14760" y="0"/>
                    <a:pt x="20088" y="0"/>
                  </a:cubicBezTo>
                  <a:close/>
                </a:path>
              </a:pathLst>
            </a:custGeom>
            <a:solidFill>
              <a:srgbClr val="FFFDFC"/>
            </a:solidFill>
            <a:ln cap="rnd" cmpd="sng" w="762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0"/>
            <p:cNvSpPr txBox="1"/>
            <p:nvPr/>
          </p:nvSpPr>
          <p:spPr>
            <a:xfrm>
              <a:off x="0" y="-38100"/>
              <a:ext cx="5176743" cy="1185942"/>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20"/>
          <p:cNvSpPr/>
          <p:nvPr/>
        </p:nvSpPr>
        <p:spPr>
          <a:xfrm>
            <a:off x="9144000" y="1028700"/>
            <a:ext cx="8115300" cy="8159497"/>
          </a:xfrm>
          <a:custGeom>
            <a:rect b="b" l="l" r="r" t="t"/>
            <a:pathLst>
              <a:path extrusionOk="0" h="8159497" w="8115300">
                <a:moveTo>
                  <a:pt x="0" y="0"/>
                </a:moveTo>
                <a:lnTo>
                  <a:pt x="8115300" y="0"/>
                </a:lnTo>
                <a:lnTo>
                  <a:pt x="8115300" y="8159497"/>
                </a:lnTo>
                <a:lnTo>
                  <a:pt x="0" y="8159497"/>
                </a:lnTo>
                <a:lnTo>
                  <a:pt x="0" y="0"/>
                </a:lnTo>
                <a:close/>
              </a:path>
            </a:pathLst>
          </a:custGeom>
          <a:blipFill rotWithShape="1">
            <a:blip r:embed="rId3">
              <a:alphaModFix/>
            </a:blip>
            <a:stretch>
              <a:fillRect b="0" l="0" r="0" t="0"/>
            </a:stretch>
          </a:blipFill>
          <a:ln>
            <a:noFill/>
          </a:ln>
        </p:spPr>
      </p:sp>
      <p:sp>
        <p:nvSpPr>
          <p:cNvPr id="296" name="Google Shape;296;p20"/>
          <p:cNvSpPr/>
          <p:nvPr/>
        </p:nvSpPr>
        <p:spPr>
          <a:xfrm rot="-463157">
            <a:off x="15116922" y="7868701"/>
            <a:ext cx="3000275" cy="2638992"/>
          </a:xfrm>
          <a:custGeom>
            <a:rect b="b" l="l" r="r" t="t"/>
            <a:pathLst>
              <a:path extrusionOk="0" h="2638992" w="3000275">
                <a:moveTo>
                  <a:pt x="0" y="0"/>
                </a:moveTo>
                <a:lnTo>
                  <a:pt x="3000275" y="0"/>
                </a:lnTo>
                <a:lnTo>
                  <a:pt x="3000275" y="2638992"/>
                </a:lnTo>
                <a:lnTo>
                  <a:pt x="0" y="2638992"/>
                </a:lnTo>
                <a:lnTo>
                  <a:pt x="0" y="0"/>
                </a:lnTo>
                <a:close/>
              </a:path>
            </a:pathLst>
          </a:custGeom>
          <a:blipFill rotWithShape="1">
            <a:blip r:embed="rId4">
              <a:alphaModFix/>
            </a:blip>
            <a:stretch>
              <a:fillRect b="0" l="0" r="0" t="0"/>
            </a:stretch>
          </a:blipFill>
          <a:ln>
            <a:noFill/>
          </a:ln>
        </p:spPr>
      </p:sp>
      <p:sp>
        <p:nvSpPr>
          <p:cNvPr id="297" name="Google Shape;297;p20"/>
          <p:cNvSpPr/>
          <p:nvPr/>
        </p:nvSpPr>
        <p:spPr>
          <a:xfrm rot="2169923">
            <a:off x="5800024" y="-873584"/>
            <a:ext cx="3012929" cy="4723076"/>
          </a:xfrm>
          <a:custGeom>
            <a:rect b="b" l="l" r="r" t="t"/>
            <a:pathLst>
              <a:path extrusionOk="0" h="4723076" w="3012929">
                <a:moveTo>
                  <a:pt x="0" y="0"/>
                </a:moveTo>
                <a:lnTo>
                  <a:pt x="3012929" y="0"/>
                </a:lnTo>
                <a:lnTo>
                  <a:pt x="3012929" y="4723076"/>
                </a:lnTo>
                <a:lnTo>
                  <a:pt x="0" y="4723076"/>
                </a:lnTo>
                <a:lnTo>
                  <a:pt x="0" y="0"/>
                </a:lnTo>
                <a:close/>
              </a:path>
            </a:pathLst>
          </a:custGeom>
          <a:blipFill rotWithShape="1">
            <a:blip r:embed="rId5">
              <a:alphaModFix/>
            </a:blip>
            <a:stretch>
              <a:fillRect b="0" l="0" r="0" t="0"/>
            </a:stretch>
          </a:blipFill>
          <a:ln>
            <a:noFill/>
          </a:ln>
        </p:spPr>
      </p:sp>
      <p:sp>
        <p:nvSpPr>
          <p:cNvPr id="298" name="Google Shape;298;p20"/>
          <p:cNvSpPr/>
          <p:nvPr/>
        </p:nvSpPr>
        <p:spPr>
          <a:xfrm flipH="1">
            <a:off x="6903950" y="2436483"/>
            <a:ext cx="2472459" cy="2671965"/>
          </a:xfrm>
          <a:custGeom>
            <a:rect b="b" l="l" r="r" t="t"/>
            <a:pathLst>
              <a:path extrusionOk="0" h="2671965" w="2472459">
                <a:moveTo>
                  <a:pt x="2472458" y="0"/>
                </a:moveTo>
                <a:lnTo>
                  <a:pt x="0" y="0"/>
                </a:lnTo>
                <a:lnTo>
                  <a:pt x="0" y="2671966"/>
                </a:lnTo>
                <a:lnTo>
                  <a:pt x="2472458" y="2671966"/>
                </a:lnTo>
                <a:lnTo>
                  <a:pt x="2472458" y="0"/>
                </a:lnTo>
                <a:close/>
              </a:path>
            </a:pathLst>
          </a:custGeom>
          <a:blipFill rotWithShape="1">
            <a:blip r:embed="rId6">
              <a:alphaModFix/>
            </a:blip>
            <a:stretch>
              <a:fillRect b="0" l="0" r="0" t="0"/>
            </a:stretch>
          </a:blipFill>
          <a:ln>
            <a:noFill/>
          </a:ln>
        </p:spPr>
      </p:sp>
      <p:sp>
        <p:nvSpPr>
          <p:cNvPr id="299" name="Google Shape;299;p20"/>
          <p:cNvSpPr/>
          <p:nvPr/>
        </p:nvSpPr>
        <p:spPr>
          <a:xfrm>
            <a:off x="14130786" y="-9837"/>
            <a:ext cx="4546849" cy="3460219"/>
          </a:xfrm>
          <a:custGeom>
            <a:rect b="b" l="l" r="r" t="t"/>
            <a:pathLst>
              <a:path extrusionOk="0" h="3460219" w="4546849">
                <a:moveTo>
                  <a:pt x="0" y="0"/>
                </a:moveTo>
                <a:lnTo>
                  <a:pt x="4546849" y="0"/>
                </a:lnTo>
                <a:lnTo>
                  <a:pt x="4546849" y="3460219"/>
                </a:lnTo>
                <a:lnTo>
                  <a:pt x="0" y="3460219"/>
                </a:lnTo>
                <a:lnTo>
                  <a:pt x="0" y="0"/>
                </a:lnTo>
                <a:close/>
              </a:path>
            </a:pathLst>
          </a:custGeom>
          <a:blipFill rotWithShape="1">
            <a:blip r:embed="rId7">
              <a:alphaModFix/>
            </a:blip>
            <a:stretch>
              <a:fillRect b="0" l="0" r="0" t="0"/>
            </a:stretch>
          </a:blipFill>
          <a:ln>
            <a:noFill/>
          </a:ln>
        </p:spPr>
      </p:sp>
      <p:sp>
        <p:nvSpPr>
          <p:cNvPr id="300" name="Google Shape;300;p20"/>
          <p:cNvSpPr/>
          <p:nvPr/>
        </p:nvSpPr>
        <p:spPr>
          <a:xfrm rot="-712214">
            <a:off x="5761958" y="6062752"/>
            <a:ext cx="4756441" cy="3775425"/>
          </a:xfrm>
          <a:custGeom>
            <a:rect b="b" l="l" r="r" t="t"/>
            <a:pathLst>
              <a:path extrusionOk="0" h="3775425" w="4756441">
                <a:moveTo>
                  <a:pt x="0" y="0"/>
                </a:moveTo>
                <a:lnTo>
                  <a:pt x="4756441" y="0"/>
                </a:lnTo>
                <a:lnTo>
                  <a:pt x="4756441" y="3775425"/>
                </a:lnTo>
                <a:lnTo>
                  <a:pt x="0" y="3775425"/>
                </a:lnTo>
                <a:lnTo>
                  <a:pt x="0" y="0"/>
                </a:lnTo>
                <a:close/>
              </a:path>
            </a:pathLst>
          </a:custGeom>
          <a:blipFill rotWithShape="1">
            <a:blip r:embed="rId8">
              <a:alphaModFix/>
            </a:blip>
            <a:stretch>
              <a:fillRect b="0" l="0" r="0" t="0"/>
            </a:stretch>
          </a:blipFill>
          <a:ln>
            <a:noFill/>
          </a:ln>
        </p:spPr>
      </p:sp>
      <p:sp>
        <p:nvSpPr>
          <p:cNvPr id="301" name="Google Shape;301;p20"/>
          <p:cNvSpPr/>
          <p:nvPr/>
        </p:nvSpPr>
        <p:spPr>
          <a:xfrm>
            <a:off x="10150768" y="7578977"/>
            <a:ext cx="2719363" cy="2069475"/>
          </a:xfrm>
          <a:custGeom>
            <a:rect b="b" l="l" r="r" t="t"/>
            <a:pathLst>
              <a:path extrusionOk="0" h="2069475" w="2719363">
                <a:moveTo>
                  <a:pt x="0" y="0"/>
                </a:moveTo>
                <a:lnTo>
                  <a:pt x="2719363" y="0"/>
                </a:lnTo>
                <a:lnTo>
                  <a:pt x="2719363" y="2069475"/>
                </a:lnTo>
                <a:lnTo>
                  <a:pt x="0" y="2069475"/>
                </a:lnTo>
                <a:lnTo>
                  <a:pt x="0" y="0"/>
                </a:lnTo>
                <a:close/>
              </a:path>
            </a:pathLst>
          </a:custGeom>
          <a:blipFill rotWithShape="1">
            <a:blip r:embed="rId7">
              <a:alphaModFix/>
            </a:blip>
            <a:stretch>
              <a:fillRect b="0" l="0" r="0" t="0"/>
            </a:stretch>
          </a:blipFill>
          <a:ln>
            <a:noFill/>
          </a:ln>
        </p:spPr>
      </p:sp>
      <p:sp>
        <p:nvSpPr>
          <p:cNvPr id="302" name="Google Shape;302;p20"/>
          <p:cNvSpPr/>
          <p:nvPr/>
        </p:nvSpPr>
        <p:spPr>
          <a:xfrm>
            <a:off x="4948659" y="8760432"/>
            <a:ext cx="1643428" cy="1776039"/>
          </a:xfrm>
          <a:custGeom>
            <a:rect b="b" l="l" r="r" t="t"/>
            <a:pathLst>
              <a:path extrusionOk="0" h="1776039" w="1643428">
                <a:moveTo>
                  <a:pt x="0" y="0"/>
                </a:moveTo>
                <a:lnTo>
                  <a:pt x="1643428" y="0"/>
                </a:lnTo>
                <a:lnTo>
                  <a:pt x="1643428" y="1776039"/>
                </a:lnTo>
                <a:lnTo>
                  <a:pt x="0" y="1776039"/>
                </a:lnTo>
                <a:lnTo>
                  <a:pt x="0" y="0"/>
                </a:lnTo>
                <a:close/>
              </a:path>
            </a:pathLst>
          </a:custGeom>
          <a:blipFill rotWithShape="1">
            <a:blip r:embed="rId6">
              <a:alphaModFix/>
            </a:blip>
            <a:stretch>
              <a:fillRect b="0" l="0" r="0" t="0"/>
            </a:stretch>
          </a:blipFill>
          <a:ln>
            <a:noFill/>
          </a:ln>
        </p:spPr>
      </p:sp>
      <p:sp>
        <p:nvSpPr>
          <p:cNvPr id="303" name="Google Shape;303;p20"/>
          <p:cNvSpPr txBox="1"/>
          <p:nvPr/>
        </p:nvSpPr>
        <p:spPr>
          <a:xfrm>
            <a:off x="1028700" y="3860803"/>
            <a:ext cx="5251151" cy="12172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7200" u="none" cap="none" strike="noStrike">
                <a:solidFill>
                  <a:srgbClr val="CD181D"/>
                </a:solidFill>
                <a:latin typeface="Quicksand"/>
                <a:ea typeface="Quicksand"/>
                <a:cs typeface="Quicksand"/>
                <a:sym typeface="Quicksand"/>
              </a:rPr>
              <a:t>WEEK 01</a:t>
            </a:r>
            <a:endParaRPr/>
          </a:p>
        </p:txBody>
      </p:sp>
      <p:sp>
        <p:nvSpPr>
          <p:cNvPr id="304" name="Google Shape;304;p20"/>
          <p:cNvSpPr txBox="1"/>
          <p:nvPr/>
        </p:nvSpPr>
        <p:spPr>
          <a:xfrm>
            <a:off x="1028700" y="5351094"/>
            <a:ext cx="5016638" cy="10452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5B211C"/>
                </a:solidFill>
                <a:latin typeface="Lato"/>
                <a:ea typeface="Lato"/>
                <a:cs typeface="Lato"/>
                <a:sym typeface="Lato"/>
              </a:rPr>
              <a:t>Duplicate this section title for the following weeks.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308" name="Shape 308"/>
        <p:cNvGrpSpPr/>
        <p:nvPr/>
      </p:nvGrpSpPr>
      <p:grpSpPr>
        <a:xfrm>
          <a:off x="0" y="0"/>
          <a:ext cx="0" cy="0"/>
          <a:chOff x="0" y="0"/>
          <a:chExt cx="0" cy="0"/>
        </a:xfrm>
      </p:grpSpPr>
      <p:grpSp>
        <p:nvGrpSpPr>
          <p:cNvPr id="309" name="Google Shape;309;p21"/>
          <p:cNvGrpSpPr/>
          <p:nvPr/>
        </p:nvGrpSpPr>
        <p:grpSpPr>
          <a:xfrm>
            <a:off x="1028700" y="3300313"/>
            <a:ext cx="4897796" cy="1118865"/>
            <a:chOff x="0" y="-66798"/>
            <a:chExt cx="6530394" cy="1491820"/>
          </a:xfrm>
        </p:grpSpPr>
        <p:grpSp>
          <p:nvGrpSpPr>
            <p:cNvPr id="310" name="Google Shape;310;p21"/>
            <p:cNvGrpSpPr/>
            <p:nvPr/>
          </p:nvGrpSpPr>
          <p:grpSpPr>
            <a:xfrm>
              <a:off x="0" y="-66798"/>
              <a:ext cx="1425022" cy="1491820"/>
              <a:chOff x="0" y="-38100"/>
              <a:chExt cx="812800" cy="850900"/>
            </a:xfrm>
          </p:grpSpPr>
          <p:sp>
            <p:nvSpPr>
              <p:cNvPr id="311" name="Google Shape;311;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12" name="Google Shape;312;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3" name="Google Shape;313;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sp>
        <p:nvSpPr>
          <p:cNvPr id="314" name="Google Shape;314;p21"/>
          <p:cNvSpPr txBox="1"/>
          <p:nvPr/>
        </p:nvSpPr>
        <p:spPr>
          <a:xfrm>
            <a:off x="3936303" y="1294443"/>
            <a:ext cx="10415394" cy="110426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CD181D"/>
                </a:solidFill>
                <a:latin typeface="Quicksand"/>
                <a:ea typeface="Quicksand"/>
                <a:cs typeface="Quicksand"/>
                <a:sym typeface="Quicksand"/>
              </a:rPr>
              <a:t>TO-DO LIST OF THE WEEK</a:t>
            </a:r>
            <a:endParaRPr/>
          </a:p>
        </p:txBody>
      </p:sp>
      <p:grpSp>
        <p:nvGrpSpPr>
          <p:cNvPr id="315" name="Google Shape;315;p21"/>
          <p:cNvGrpSpPr/>
          <p:nvPr/>
        </p:nvGrpSpPr>
        <p:grpSpPr>
          <a:xfrm>
            <a:off x="1028700" y="4916052"/>
            <a:ext cx="4897796" cy="1118865"/>
            <a:chOff x="0" y="-66798"/>
            <a:chExt cx="6530394" cy="1491820"/>
          </a:xfrm>
        </p:grpSpPr>
        <p:grpSp>
          <p:nvGrpSpPr>
            <p:cNvPr id="316" name="Google Shape;316;p21"/>
            <p:cNvGrpSpPr/>
            <p:nvPr/>
          </p:nvGrpSpPr>
          <p:grpSpPr>
            <a:xfrm>
              <a:off x="0" y="-66798"/>
              <a:ext cx="1425022" cy="1491820"/>
              <a:chOff x="0" y="-38100"/>
              <a:chExt cx="812800" cy="850900"/>
            </a:xfrm>
          </p:grpSpPr>
          <p:sp>
            <p:nvSpPr>
              <p:cNvPr id="317" name="Google Shape;317;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18" name="Google Shape;318;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9" name="Google Shape;319;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grpSp>
        <p:nvGrpSpPr>
          <p:cNvPr id="320" name="Google Shape;320;p21"/>
          <p:cNvGrpSpPr/>
          <p:nvPr/>
        </p:nvGrpSpPr>
        <p:grpSpPr>
          <a:xfrm>
            <a:off x="1028700" y="6527744"/>
            <a:ext cx="4897796" cy="1118865"/>
            <a:chOff x="0" y="-66798"/>
            <a:chExt cx="6530394" cy="1491820"/>
          </a:xfrm>
        </p:grpSpPr>
        <p:grpSp>
          <p:nvGrpSpPr>
            <p:cNvPr id="321" name="Google Shape;321;p21"/>
            <p:cNvGrpSpPr/>
            <p:nvPr/>
          </p:nvGrpSpPr>
          <p:grpSpPr>
            <a:xfrm>
              <a:off x="0" y="-66798"/>
              <a:ext cx="1425022" cy="1491820"/>
              <a:chOff x="0" y="-38100"/>
              <a:chExt cx="812800" cy="850900"/>
            </a:xfrm>
          </p:grpSpPr>
          <p:sp>
            <p:nvSpPr>
              <p:cNvPr id="322" name="Google Shape;322;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23" name="Google Shape;323;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4" name="Google Shape;324;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grpSp>
        <p:nvGrpSpPr>
          <p:cNvPr id="325" name="Google Shape;325;p21"/>
          <p:cNvGrpSpPr/>
          <p:nvPr/>
        </p:nvGrpSpPr>
        <p:grpSpPr>
          <a:xfrm>
            <a:off x="1028700" y="8139435"/>
            <a:ext cx="4897796" cy="1118865"/>
            <a:chOff x="0" y="-66798"/>
            <a:chExt cx="6530394" cy="1491820"/>
          </a:xfrm>
        </p:grpSpPr>
        <p:grpSp>
          <p:nvGrpSpPr>
            <p:cNvPr id="326" name="Google Shape;326;p21"/>
            <p:cNvGrpSpPr/>
            <p:nvPr/>
          </p:nvGrpSpPr>
          <p:grpSpPr>
            <a:xfrm>
              <a:off x="0" y="-66798"/>
              <a:ext cx="1425022" cy="1491820"/>
              <a:chOff x="0" y="-38100"/>
              <a:chExt cx="812800" cy="850900"/>
            </a:xfrm>
          </p:grpSpPr>
          <p:sp>
            <p:nvSpPr>
              <p:cNvPr id="327" name="Google Shape;327;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28" name="Google Shape;328;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grpSp>
        <p:nvGrpSpPr>
          <p:cNvPr id="330" name="Google Shape;330;p21"/>
          <p:cNvGrpSpPr/>
          <p:nvPr/>
        </p:nvGrpSpPr>
        <p:grpSpPr>
          <a:xfrm>
            <a:off x="6695102" y="3300313"/>
            <a:ext cx="4897796" cy="1118865"/>
            <a:chOff x="0" y="-66798"/>
            <a:chExt cx="6530394" cy="1491820"/>
          </a:xfrm>
        </p:grpSpPr>
        <p:grpSp>
          <p:nvGrpSpPr>
            <p:cNvPr id="331" name="Google Shape;331;p21"/>
            <p:cNvGrpSpPr/>
            <p:nvPr/>
          </p:nvGrpSpPr>
          <p:grpSpPr>
            <a:xfrm>
              <a:off x="0" y="-66798"/>
              <a:ext cx="1425022" cy="1491820"/>
              <a:chOff x="0" y="-38100"/>
              <a:chExt cx="812800" cy="850900"/>
            </a:xfrm>
          </p:grpSpPr>
          <p:sp>
            <p:nvSpPr>
              <p:cNvPr id="332" name="Google Shape;332;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33" name="Google Shape;333;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grpSp>
        <p:nvGrpSpPr>
          <p:cNvPr id="335" name="Google Shape;335;p21"/>
          <p:cNvGrpSpPr/>
          <p:nvPr/>
        </p:nvGrpSpPr>
        <p:grpSpPr>
          <a:xfrm>
            <a:off x="6695102" y="4916052"/>
            <a:ext cx="4897796" cy="1118865"/>
            <a:chOff x="0" y="-66798"/>
            <a:chExt cx="6530394" cy="1491820"/>
          </a:xfrm>
        </p:grpSpPr>
        <p:grpSp>
          <p:nvGrpSpPr>
            <p:cNvPr id="336" name="Google Shape;336;p21"/>
            <p:cNvGrpSpPr/>
            <p:nvPr/>
          </p:nvGrpSpPr>
          <p:grpSpPr>
            <a:xfrm>
              <a:off x="0" y="-66798"/>
              <a:ext cx="1425022" cy="1491820"/>
              <a:chOff x="0" y="-38100"/>
              <a:chExt cx="812800" cy="850900"/>
            </a:xfrm>
          </p:grpSpPr>
          <p:sp>
            <p:nvSpPr>
              <p:cNvPr id="337" name="Google Shape;337;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38" name="Google Shape;338;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 name="Google Shape;339;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grpSp>
        <p:nvGrpSpPr>
          <p:cNvPr id="340" name="Google Shape;340;p21"/>
          <p:cNvGrpSpPr/>
          <p:nvPr/>
        </p:nvGrpSpPr>
        <p:grpSpPr>
          <a:xfrm>
            <a:off x="6695102" y="6527744"/>
            <a:ext cx="4897796" cy="1118865"/>
            <a:chOff x="0" y="-66798"/>
            <a:chExt cx="6530394" cy="1491820"/>
          </a:xfrm>
        </p:grpSpPr>
        <p:grpSp>
          <p:nvGrpSpPr>
            <p:cNvPr id="341" name="Google Shape;341;p21"/>
            <p:cNvGrpSpPr/>
            <p:nvPr/>
          </p:nvGrpSpPr>
          <p:grpSpPr>
            <a:xfrm>
              <a:off x="0" y="-66798"/>
              <a:ext cx="1425022" cy="1491820"/>
              <a:chOff x="0" y="-38100"/>
              <a:chExt cx="812800" cy="850900"/>
            </a:xfrm>
          </p:grpSpPr>
          <p:sp>
            <p:nvSpPr>
              <p:cNvPr id="342" name="Google Shape;342;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43" name="Google Shape;343;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 name="Google Shape;344;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grpSp>
        <p:nvGrpSpPr>
          <p:cNvPr id="345" name="Google Shape;345;p21"/>
          <p:cNvGrpSpPr/>
          <p:nvPr/>
        </p:nvGrpSpPr>
        <p:grpSpPr>
          <a:xfrm>
            <a:off x="6695102" y="8139435"/>
            <a:ext cx="4897796" cy="1118865"/>
            <a:chOff x="0" y="-66798"/>
            <a:chExt cx="6530394" cy="1491820"/>
          </a:xfrm>
        </p:grpSpPr>
        <p:grpSp>
          <p:nvGrpSpPr>
            <p:cNvPr id="346" name="Google Shape;346;p21"/>
            <p:cNvGrpSpPr/>
            <p:nvPr/>
          </p:nvGrpSpPr>
          <p:grpSpPr>
            <a:xfrm>
              <a:off x="0" y="-66798"/>
              <a:ext cx="1425022" cy="1491820"/>
              <a:chOff x="0" y="-38100"/>
              <a:chExt cx="812800" cy="850900"/>
            </a:xfrm>
          </p:grpSpPr>
          <p:sp>
            <p:nvSpPr>
              <p:cNvPr id="347" name="Google Shape;347;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48" name="Google Shape;348;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 name="Google Shape;349;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grpSp>
        <p:nvGrpSpPr>
          <p:cNvPr id="350" name="Google Shape;350;p21"/>
          <p:cNvGrpSpPr/>
          <p:nvPr/>
        </p:nvGrpSpPr>
        <p:grpSpPr>
          <a:xfrm>
            <a:off x="12361505" y="3351727"/>
            <a:ext cx="4897796" cy="1118865"/>
            <a:chOff x="0" y="-66798"/>
            <a:chExt cx="6530394" cy="1491820"/>
          </a:xfrm>
        </p:grpSpPr>
        <p:grpSp>
          <p:nvGrpSpPr>
            <p:cNvPr id="351" name="Google Shape;351;p21"/>
            <p:cNvGrpSpPr/>
            <p:nvPr/>
          </p:nvGrpSpPr>
          <p:grpSpPr>
            <a:xfrm>
              <a:off x="0" y="-66798"/>
              <a:ext cx="1425022" cy="1491820"/>
              <a:chOff x="0" y="-38100"/>
              <a:chExt cx="812800" cy="850900"/>
            </a:xfrm>
          </p:grpSpPr>
          <p:sp>
            <p:nvSpPr>
              <p:cNvPr id="352" name="Google Shape;352;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53" name="Google Shape;353;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grpSp>
        <p:nvGrpSpPr>
          <p:cNvPr id="355" name="Google Shape;355;p21"/>
          <p:cNvGrpSpPr/>
          <p:nvPr/>
        </p:nvGrpSpPr>
        <p:grpSpPr>
          <a:xfrm>
            <a:off x="12361505" y="4967467"/>
            <a:ext cx="4897796" cy="1118865"/>
            <a:chOff x="0" y="-66798"/>
            <a:chExt cx="6530394" cy="1491820"/>
          </a:xfrm>
        </p:grpSpPr>
        <p:grpSp>
          <p:nvGrpSpPr>
            <p:cNvPr id="356" name="Google Shape;356;p21"/>
            <p:cNvGrpSpPr/>
            <p:nvPr/>
          </p:nvGrpSpPr>
          <p:grpSpPr>
            <a:xfrm>
              <a:off x="0" y="-66798"/>
              <a:ext cx="1425022" cy="1491820"/>
              <a:chOff x="0" y="-38100"/>
              <a:chExt cx="812800" cy="850900"/>
            </a:xfrm>
          </p:grpSpPr>
          <p:sp>
            <p:nvSpPr>
              <p:cNvPr id="357" name="Google Shape;357;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58" name="Google Shape;358;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9" name="Google Shape;359;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grpSp>
        <p:nvGrpSpPr>
          <p:cNvPr id="360" name="Google Shape;360;p21"/>
          <p:cNvGrpSpPr/>
          <p:nvPr/>
        </p:nvGrpSpPr>
        <p:grpSpPr>
          <a:xfrm>
            <a:off x="12361505" y="6579158"/>
            <a:ext cx="4897796" cy="1118865"/>
            <a:chOff x="0" y="-66798"/>
            <a:chExt cx="6530394" cy="1491820"/>
          </a:xfrm>
        </p:grpSpPr>
        <p:grpSp>
          <p:nvGrpSpPr>
            <p:cNvPr id="361" name="Google Shape;361;p21"/>
            <p:cNvGrpSpPr/>
            <p:nvPr/>
          </p:nvGrpSpPr>
          <p:grpSpPr>
            <a:xfrm>
              <a:off x="0" y="-66798"/>
              <a:ext cx="1425022" cy="1491820"/>
              <a:chOff x="0" y="-38100"/>
              <a:chExt cx="812800" cy="850900"/>
            </a:xfrm>
          </p:grpSpPr>
          <p:sp>
            <p:nvSpPr>
              <p:cNvPr id="362" name="Google Shape;362;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63" name="Google Shape;363;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4" name="Google Shape;364;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grpSp>
        <p:nvGrpSpPr>
          <p:cNvPr id="365" name="Google Shape;365;p21"/>
          <p:cNvGrpSpPr/>
          <p:nvPr/>
        </p:nvGrpSpPr>
        <p:grpSpPr>
          <a:xfrm>
            <a:off x="12361505" y="8190850"/>
            <a:ext cx="4897796" cy="1118865"/>
            <a:chOff x="0" y="-66798"/>
            <a:chExt cx="6530394" cy="1491820"/>
          </a:xfrm>
        </p:grpSpPr>
        <p:grpSp>
          <p:nvGrpSpPr>
            <p:cNvPr id="366" name="Google Shape;366;p21"/>
            <p:cNvGrpSpPr/>
            <p:nvPr/>
          </p:nvGrpSpPr>
          <p:grpSpPr>
            <a:xfrm>
              <a:off x="0" y="-66798"/>
              <a:ext cx="1425022" cy="1491820"/>
              <a:chOff x="0" y="-38100"/>
              <a:chExt cx="812800" cy="850900"/>
            </a:xfrm>
          </p:grpSpPr>
          <p:sp>
            <p:nvSpPr>
              <p:cNvPr id="367" name="Google Shape;367;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76200">
                <a:solidFill>
                  <a:srgbClr val="FDB3CC"/>
                </a:solidFill>
                <a:prstDash val="dash"/>
                <a:miter lim="8000"/>
                <a:headEnd len="sm" w="sm" type="none"/>
                <a:tailEnd len="sm" w="sm" type="none"/>
              </a:ln>
            </p:spPr>
          </p:sp>
          <p:sp>
            <p:nvSpPr>
              <p:cNvPr id="368" name="Google Shape;368;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9" name="Google Shape;369;p21"/>
            <p:cNvSpPr txBox="1"/>
            <p:nvPr/>
          </p:nvSpPr>
          <p:spPr>
            <a:xfrm>
              <a:off x="1907081" y="423586"/>
              <a:ext cx="4623313" cy="568325"/>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B211C"/>
                  </a:solidFill>
                  <a:latin typeface="Lato"/>
                  <a:ea typeface="Lato"/>
                  <a:cs typeface="Lato"/>
                  <a:sym typeface="Lato"/>
                </a:rPr>
                <a:t>Insert text here</a:t>
              </a:r>
              <a:endParaRPr/>
            </a:p>
          </p:txBody>
        </p:sp>
      </p:grpSp>
      <p:sp>
        <p:nvSpPr>
          <p:cNvPr id="370" name="Google Shape;370;p21"/>
          <p:cNvSpPr/>
          <p:nvPr/>
        </p:nvSpPr>
        <p:spPr>
          <a:xfrm>
            <a:off x="15275622" y="20473"/>
            <a:ext cx="3575786" cy="3864322"/>
          </a:xfrm>
          <a:custGeom>
            <a:rect b="b" l="l" r="r" t="t"/>
            <a:pathLst>
              <a:path extrusionOk="0" h="3864322" w="3575786">
                <a:moveTo>
                  <a:pt x="0" y="0"/>
                </a:moveTo>
                <a:lnTo>
                  <a:pt x="3575786" y="0"/>
                </a:lnTo>
                <a:lnTo>
                  <a:pt x="3575786" y="3864321"/>
                </a:lnTo>
                <a:lnTo>
                  <a:pt x="0" y="3864321"/>
                </a:lnTo>
                <a:lnTo>
                  <a:pt x="0" y="0"/>
                </a:lnTo>
                <a:close/>
              </a:path>
            </a:pathLst>
          </a:custGeom>
          <a:blipFill rotWithShape="1">
            <a:blip r:embed="rId3">
              <a:alphaModFix/>
            </a:blip>
            <a:stretch>
              <a:fillRect b="0" l="0" r="0" t="0"/>
            </a:stretch>
          </a:blipFill>
          <a:ln>
            <a:noFill/>
          </a:ln>
        </p:spPr>
      </p:sp>
      <p:sp>
        <p:nvSpPr>
          <p:cNvPr id="371" name="Google Shape;371;p21"/>
          <p:cNvSpPr/>
          <p:nvPr/>
        </p:nvSpPr>
        <p:spPr>
          <a:xfrm flipH="1">
            <a:off x="-565111" y="0"/>
            <a:ext cx="3575786" cy="3864322"/>
          </a:xfrm>
          <a:custGeom>
            <a:rect b="b" l="l" r="r" t="t"/>
            <a:pathLst>
              <a:path extrusionOk="0" h="3864322" w="3575786">
                <a:moveTo>
                  <a:pt x="3575786" y="0"/>
                </a:moveTo>
                <a:lnTo>
                  <a:pt x="0" y="0"/>
                </a:lnTo>
                <a:lnTo>
                  <a:pt x="0" y="3864322"/>
                </a:lnTo>
                <a:lnTo>
                  <a:pt x="3575786" y="3864322"/>
                </a:lnTo>
                <a:lnTo>
                  <a:pt x="3575786" y="0"/>
                </a:lnTo>
                <a:close/>
              </a:path>
            </a:pathLst>
          </a:custGeom>
          <a:blipFill rotWithShape="1">
            <a:blip r:embed="rId3">
              <a:alphaModFix/>
            </a:blip>
            <a:stretch>
              <a:fillRect b="0" l="0" r="0" t="0"/>
            </a:stretch>
          </a:blipFill>
          <a:ln>
            <a:noFill/>
          </a:ln>
        </p:spPr>
      </p:sp>
      <p:sp>
        <p:nvSpPr>
          <p:cNvPr id="372" name="Google Shape;372;p21"/>
          <p:cNvSpPr/>
          <p:nvPr/>
        </p:nvSpPr>
        <p:spPr>
          <a:xfrm>
            <a:off x="1143000" y="3401825"/>
            <a:ext cx="904359" cy="965938"/>
          </a:xfrm>
          <a:custGeom>
            <a:rect b="b" l="l" r="r" t="t"/>
            <a:pathLst>
              <a:path extrusionOk="0" h="965938" w="904359">
                <a:moveTo>
                  <a:pt x="0" y="0"/>
                </a:moveTo>
                <a:lnTo>
                  <a:pt x="904359" y="0"/>
                </a:lnTo>
                <a:lnTo>
                  <a:pt x="904359" y="965938"/>
                </a:lnTo>
                <a:lnTo>
                  <a:pt x="0" y="965938"/>
                </a:lnTo>
                <a:lnTo>
                  <a:pt x="0" y="0"/>
                </a:lnTo>
                <a:close/>
              </a:path>
            </a:pathLst>
          </a:custGeom>
          <a:blipFill rotWithShape="1">
            <a:blip r:embed="rId4">
              <a:alphaModFix/>
            </a:blip>
            <a:stretch>
              <a:fillRect b="0" l="0" r="0" t="0"/>
            </a:stretch>
          </a:blipFill>
          <a:ln>
            <a:noFill/>
          </a:ln>
        </p:spPr>
      </p:sp>
      <p:sp>
        <p:nvSpPr>
          <p:cNvPr id="373" name="Google Shape;373;p21"/>
          <p:cNvSpPr/>
          <p:nvPr/>
        </p:nvSpPr>
        <p:spPr>
          <a:xfrm>
            <a:off x="6799877" y="6629256"/>
            <a:ext cx="904359" cy="965938"/>
          </a:xfrm>
          <a:custGeom>
            <a:rect b="b" l="l" r="r" t="t"/>
            <a:pathLst>
              <a:path extrusionOk="0" h="965938" w="904359">
                <a:moveTo>
                  <a:pt x="0" y="0"/>
                </a:moveTo>
                <a:lnTo>
                  <a:pt x="904360" y="0"/>
                </a:lnTo>
                <a:lnTo>
                  <a:pt x="904360" y="965938"/>
                </a:lnTo>
                <a:lnTo>
                  <a:pt x="0" y="965938"/>
                </a:lnTo>
                <a:lnTo>
                  <a:pt x="0" y="0"/>
                </a:lnTo>
                <a:close/>
              </a:path>
            </a:pathLst>
          </a:custGeom>
          <a:blipFill rotWithShape="1">
            <a:blip r:embed="rId4">
              <a:alphaModFix/>
            </a:blip>
            <a:stretch>
              <a:fillRect b="0" l="0" r="0" t="0"/>
            </a:stretch>
          </a:blipFill>
          <a:ln>
            <a:noFill/>
          </a:ln>
        </p:spPr>
      </p:sp>
      <p:sp>
        <p:nvSpPr>
          <p:cNvPr id="374" name="Google Shape;374;p21"/>
          <p:cNvSpPr/>
          <p:nvPr/>
        </p:nvSpPr>
        <p:spPr>
          <a:xfrm>
            <a:off x="12447230" y="5036615"/>
            <a:ext cx="904359" cy="965938"/>
          </a:xfrm>
          <a:custGeom>
            <a:rect b="b" l="l" r="r" t="t"/>
            <a:pathLst>
              <a:path extrusionOk="0" h="965938" w="904359">
                <a:moveTo>
                  <a:pt x="0" y="0"/>
                </a:moveTo>
                <a:lnTo>
                  <a:pt x="904359" y="0"/>
                </a:lnTo>
                <a:lnTo>
                  <a:pt x="904359" y="965938"/>
                </a:lnTo>
                <a:lnTo>
                  <a:pt x="0" y="965938"/>
                </a:lnTo>
                <a:lnTo>
                  <a:pt x="0" y="0"/>
                </a:lnTo>
                <a:close/>
              </a:path>
            </a:pathLst>
          </a:custGeom>
          <a:blipFill rotWithShape="1">
            <a:blip r:embed="rId4">
              <a:alphaModFix/>
            </a:blip>
            <a:stretch>
              <a:fillRect b="0" l="0" r="0" t="0"/>
            </a:stretch>
          </a:blipFill>
          <a:ln>
            <a:noFill/>
          </a:ln>
        </p:spPr>
      </p:sp>
      <p:sp>
        <p:nvSpPr>
          <p:cNvPr id="375" name="Google Shape;375;p21"/>
          <p:cNvSpPr/>
          <p:nvPr/>
        </p:nvSpPr>
        <p:spPr>
          <a:xfrm>
            <a:off x="12447230" y="8292362"/>
            <a:ext cx="904359" cy="965938"/>
          </a:xfrm>
          <a:custGeom>
            <a:rect b="b" l="l" r="r" t="t"/>
            <a:pathLst>
              <a:path extrusionOk="0" h="965938" w="904359">
                <a:moveTo>
                  <a:pt x="0" y="0"/>
                </a:moveTo>
                <a:lnTo>
                  <a:pt x="904359" y="0"/>
                </a:lnTo>
                <a:lnTo>
                  <a:pt x="904359" y="965938"/>
                </a:lnTo>
                <a:lnTo>
                  <a:pt x="0" y="96593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EA"/>
        </a:solidFill>
      </p:bgPr>
    </p:bg>
    <p:spTree>
      <p:nvGrpSpPr>
        <p:cNvPr id="379" name="Shape 379"/>
        <p:cNvGrpSpPr/>
        <p:nvPr/>
      </p:nvGrpSpPr>
      <p:grpSpPr>
        <a:xfrm>
          <a:off x="0" y="0"/>
          <a:ext cx="0" cy="0"/>
          <a:chOff x="0" y="0"/>
          <a:chExt cx="0" cy="0"/>
        </a:xfrm>
      </p:grpSpPr>
      <p:sp>
        <p:nvSpPr>
          <p:cNvPr id="380" name="Google Shape;380;p22"/>
          <p:cNvSpPr txBox="1"/>
          <p:nvPr/>
        </p:nvSpPr>
        <p:spPr>
          <a:xfrm>
            <a:off x="3911857" y="962977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9:00</a:t>
            </a:r>
            <a:endParaRPr/>
          </a:p>
        </p:txBody>
      </p:sp>
      <p:sp>
        <p:nvSpPr>
          <p:cNvPr id="381" name="Google Shape;381;p22"/>
          <p:cNvSpPr txBox="1"/>
          <p:nvPr/>
        </p:nvSpPr>
        <p:spPr>
          <a:xfrm>
            <a:off x="5834739" y="9647672"/>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10:00</a:t>
            </a:r>
            <a:endParaRPr/>
          </a:p>
        </p:txBody>
      </p:sp>
      <p:sp>
        <p:nvSpPr>
          <p:cNvPr id="382" name="Google Shape;382;p22"/>
          <p:cNvSpPr txBox="1"/>
          <p:nvPr/>
        </p:nvSpPr>
        <p:spPr>
          <a:xfrm>
            <a:off x="7796358" y="962977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11:00</a:t>
            </a:r>
            <a:endParaRPr/>
          </a:p>
        </p:txBody>
      </p:sp>
      <p:sp>
        <p:nvSpPr>
          <p:cNvPr id="383" name="Google Shape;383;p22"/>
          <p:cNvSpPr txBox="1"/>
          <p:nvPr/>
        </p:nvSpPr>
        <p:spPr>
          <a:xfrm>
            <a:off x="9738928" y="9647672"/>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12:00</a:t>
            </a:r>
            <a:endParaRPr/>
          </a:p>
        </p:txBody>
      </p:sp>
      <p:sp>
        <p:nvSpPr>
          <p:cNvPr id="384" name="Google Shape;384;p22"/>
          <p:cNvSpPr txBox="1"/>
          <p:nvPr/>
        </p:nvSpPr>
        <p:spPr>
          <a:xfrm>
            <a:off x="11719597" y="962977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13:00</a:t>
            </a:r>
            <a:endParaRPr/>
          </a:p>
        </p:txBody>
      </p:sp>
      <p:sp>
        <p:nvSpPr>
          <p:cNvPr id="385" name="Google Shape;385;p22"/>
          <p:cNvSpPr txBox="1"/>
          <p:nvPr/>
        </p:nvSpPr>
        <p:spPr>
          <a:xfrm>
            <a:off x="13682437" y="962977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14:00</a:t>
            </a:r>
            <a:endParaRPr/>
          </a:p>
        </p:txBody>
      </p:sp>
      <p:sp>
        <p:nvSpPr>
          <p:cNvPr id="386" name="Google Shape;386;p22"/>
          <p:cNvSpPr txBox="1"/>
          <p:nvPr/>
        </p:nvSpPr>
        <p:spPr>
          <a:xfrm>
            <a:off x="15664327" y="9629775"/>
            <a:ext cx="1162740" cy="2762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CD181D"/>
                </a:solidFill>
                <a:latin typeface="Lato Black"/>
                <a:ea typeface="Lato Black"/>
                <a:cs typeface="Lato Black"/>
                <a:sym typeface="Lato Black"/>
              </a:rPr>
              <a:t>15:00</a:t>
            </a:r>
            <a:endParaRPr/>
          </a:p>
        </p:txBody>
      </p:sp>
      <p:sp>
        <p:nvSpPr>
          <p:cNvPr id="387" name="Google Shape;387;p22"/>
          <p:cNvSpPr txBox="1"/>
          <p:nvPr/>
        </p:nvSpPr>
        <p:spPr>
          <a:xfrm>
            <a:off x="1226752" y="701637"/>
            <a:ext cx="116274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5B211C"/>
                </a:solidFill>
                <a:latin typeface="Quicksand"/>
                <a:ea typeface="Quicksand"/>
                <a:cs typeface="Quicksand"/>
                <a:sym typeface="Quicksand"/>
              </a:rPr>
              <a:t>MONDAY</a:t>
            </a:r>
            <a:endParaRPr/>
          </a:p>
        </p:txBody>
      </p:sp>
      <p:sp>
        <p:nvSpPr>
          <p:cNvPr id="388" name="Google Shape;388;p22"/>
          <p:cNvSpPr txBox="1"/>
          <p:nvPr/>
        </p:nvSpPr>
        <p:spPr>
          <a:xfrm>
            <a:off x="1189677" y="2000575"/>
            <a:ext cx="185450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5B211C"/>
                </a:solidFill>
                <a:latin typeface="Quicksand"/>
                <a:ea typeface="Quicksand"/>
                <a:cs typeface="Quicksand"/>
                <a:sym typeface="Quicksand"/>
              </a:rPr>
              <a:t>TUESDAY</a:t>
            </a:r>
            <a:endParaRPr/>
          </a:p>
        </p:txBody>
      </p:sp>
      <p:sp>
        <p:nvSpPr>
          <p:cNvPr id="389" name="Google Shape;389;p22"/>
          <p:cNvSpPr txBox="1"/>
          <p:nvPr/>
        </p:nvSpPr>
        <p:spPr>
          <a:xfrm>
            <a:off x="1189677" y="3407268"/>
            <a:ext cx="185450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5B211C"/>
                </a:solidFill>
                <a:latin typeface="Quicksand"/>
                <a:ea typeface="Quicksand"/>
                <a:cs typeface="Quicksand"/>
                <a:sym typeface="Quicksand"/>
              </a:rPr>
              <a:t>WEDNESDAY</a:t>
            </a:r>
            <a:endParaRPr/>
          </a:p>
        </p:txBody>
      </p:sp>
      <p:sp>
        <p:nvSpPr>
          <p:cNvPr id="390" name="Google Shape;390;p22"/>
          <p:cNvSpPr txBox="1"/>
          <p:nvPr/>
        </p:nvSpPr>
        <p:spPr>
          <a:xfrm>
            <a:off x="1189677" y="4626672"/>
            <a:ext cx="185450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5B211C"/>
                </a:solidFill>
                <a:latin typeface="Quicksand"/>
                <a:ea typeface="Quicksand"/>
                <a:cs typeface="Quicksand"/>
                <a:sym typeface="Quicksand"/>
              </a:rPr>
              <a:t>THURSDAY</a:t>
            </a:r>
            <a:endParaRPr/>
          </a:p>
        </p:txBody>
      </p:sp>
      <p:sp>
        <p:nvSpPr>
          <p:cNvPr id="391" name="Google Shape;391;p22"/>
          <p:cNvSpPr txBox="1"/>
          <p:nvPr/>
        </p:nvSpPr>
        <p:spPr>
          <a:xfrm>
            <a:off x="1189677" y="5846076"/>
            <a:ext cx="185450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5B211C"/>
                </a:solidFill>
                <a:latin typeface="Quicksand"/>
                <a:ea typeface="Quicksand"/>
                <a:cs typeface="Quicksand"/>
                <a:sym typeface="Quicksand"/>
              </a:rPr>
              <a:t>FRIDAY</a:t>
            </a:r>
            <a:endParaRPr/>
          </a:p>
        </p:txBody>
      </p:sp>
      <p:sp>
        <p:nvSpPr>
          <p:cNvPr id="392" name="Google Shape;392;p22"/>
          <p:cNvSpPr txBox="1"/>
          <p:nvPr/>
        </p:nvSpPr>
        <p:spPr>
          <a:xfrm>
            <a:off x="1189677" y="7065479"/>
            <a:ext cx="185450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5B211C"/>
                </a:solidFill>
                <a:latin typeface="Quicksand"/>
                <a:ea typeface="Quicksand"/>
                <a:cs typeface="Quicksand"/>
                <a:sym typeface="Quicksand"/>
              </a:rPr>
              <a:t>SATURDAY</a:t>
            </a:r>
            <a:endParaRPr/>
          </a:p>
        </p:txBody>
      </p:sp>
      <p:sp>
        <p:nvSpPr>
          <p:cNvPr id="393" name="Google Shape;393;p22"/>
          <p:cNvSpPr txBox="1"/>
          <p:nvPr/>
        </p:nvSpPr>
        <p:spPr>
          <a:xfrm>
            <a:off x="1189677" y="8284883"/>
            <a:ext cx="185450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5B211C"/>
                </a:solidFill>
                <a:latin typeface="Quicksand"/>
                <a:ea typeface="Quicksand"/>
                <a:cs typeface="Quicksand"/>
                <a:sym typeface="Quicksand"/>
              </a:rPr>
              <a:t>SUNDAY</a:t>
            </a:r>
            <a:endParaRPr/>
          </a:p>
        </p:txBody>
      </p:sp>
      <p:cxnSp>
        <p:nvCxnSpPr>
          <p:cNvPr id="394" name="Google Shape;394;p22"/>
          <p:cNvCxnSpPr/>
          <p:nvPr/>
        </p:nvCxnSpPr>
        <p:spPr>
          <a:xfrm>
            <a:off x="-966052" y="9258300"/>
            <a:ext cx="20542057" cy="0"/>
          </a:xfrm>
          <a:prstGeom prst="straightConnector1">
            <a:avLst/>
          </a:prstGeom>
          <a:noFill/>
          <a:ln cap="flat" cmpd="sng" w="38100">
            <a:solidFill>
              <a:srgbClr val="FDB3CC"/>
            </a:solidFill>
            <a:prstDash val="dash"/>
            <a:round/>
            <a:headEnd len="sm" w="sm" type="none"/>
            <a:tailEnd len="sm" w="sm" type="none"/>
          </a:ln>
        </p:spPr>
      </p:cxnSp>
      <p:cxnSp>
        <p:nvCxnSpPr>
          <p:cNvPr id="395" name="Google Shape;395;p22"/>
          <p:cNvCxnSpPr/>
          <p:nvPr/>
        </p:nvCxnSpPr>
        <p:spPr>
          <a:xfrm rot="10800000">
            <a:off x="6360248" y="-2965040"/>
            <a:ext cx="0" cy="12213354"/>
          </a:xfrm>
          <a:prstGeom prst="straightConnector1">
            <a:avLst/>
          </a:prstGeom>
          <a:noFill/>
          <a:ln cap="flat" cmpd="sng" w="38100">
            <a:solidFill>
              <a:srgbClr val="FDB3CC"/>
            </a:solidFill>
            <a:prstDash val="dash"/>
            <a:round/>
            <a:headEnd len="sm" w="sm" type="none"/>
            <a:tailEnd len="sm" w="sm" type="none"/>
          </a:ln>
        </p:spPr>
      </p:cxnSp>
      <p:cxnSp>
        <p:nvCxnSpPr>
          <p:cNvPr id="396" name="Google Shape;396;p22"/>
          <p:cNvCxnSpPr/>
          <p:nvPr/>
        </p:nvCxnSpPr>
        <p:spPr>
          <a:xfrm rot="10800000">
            <a:off x="8321868" y="-2965040"/>
            <a:ext cx="0" cy="12213354"/>
          </a:xfrm>
          <a:prstGeom prst="straightConnector1">
            <a:avLst/>
          </a:prstGeom>
          <a:noFill/>
          <a:ln cap="flat" cmpd="sng" w="38100">
            <a:solidFill>
              <a:srgbClr val="FDB3CC"/>
            </a:solidFill>
            <a:prstDash val="dash"/>
            <a:round/>
            <a:headEnd len="sm" w="sm" type="none"/>
            <a:tailEnd len="sm" w="sm" type="none"/>
          </a:ln>
        </p:spPr>
      </p:cxnSp>
      <p:cxnSp>
        <p:nvCxnSpPr>
          <p:cNvPr id="397" name="Google Shape;397;p22"/>
          <p:cNvCxnSpPr/>
          <p:nvPr/>
        </p:nvCxnSpPr>
        <p:spPr>
          <a:xfrm rot="10800000">
            <a:off x="10283487" y="-2965040"/>
            <a:ext cx="0" cy="12213354"/>
          </a:xfrm>
          <a:prstGeom prst="straightConnector1">
            <a:avLst/>
          </a:prstGeom>
          <a:noFill/>
          <a:ln cap="flat" cmpd="sng" w="38100">
            <a:solidFill>
              <a:srgbClr val="FDB3CC"/>
            </a:solidFill>
            <a:prstDash val="dash"/>
            <a:round/>
            <a:headEnd len="sm" w="sm" type="none"/>
            <a:tailEnd len="sm" w="sm" type="none"/>
          </a:ln>
        </p:spPr>
      </p:cxnSp>
      <p:cxnSp>
        <p:nvCxnSpPr>
          <p:cNvPr id="398" name="Google Shape;398;p22"/>
          <p:cNvCxnSpPr/>
          <p:nvPr/>
        </p:nvCxnSpPr>
        <p:spPr>
          <a:xfrm rot="10800000">
            <a:off x="12245107" y="-2965040"/>
            <a:ext cx="0" cy="12213354"/>
          </a:xfrm>
          <a:prstGeom prst="straightConnector1">
            <a:avLst/>
          </a:prstGeom>
          <a:noFill/>
          <a:ln cap="flat" cmpd="sng" w="38100">
            <a:solidFill>
              <a:srgbClr val="FDB3CC"/>
            </a:solidFill>
            <a:prstDash val="dash"/>
            <a:round/>
            <a:headEnd len="sm" w="sm" type="none"/>
            <a:tailEnd len="sm" w="sm" type="none"/>
          </a:ln>
        </p:spPr>
      </p:cxnSp>
      <p:cxnSp>
        <p:nvCxnSpPr>
          <p:cNvPr id="399" name="Google Shape;399;p22"/>
          <p:cNvCxnSpPr/>
          <p:nvPr/>
        </p:nvCxnSpPr>
        <p:spPr>
          <a:xfrm rot="10800000">
            <a:off x="14206726" y="-2965040"/>
            <a:ext cx="0" cy="12213354"/>
          </a:xfrm>
          <a:prstGeom prst="straightConnector1">
            <a:avLst/>
          </a:prstGeom>
          <a:noFill/>
          <a:ln cap="flat" cmpd="sng" w="38100">
            <a:solidFill>
              <a:srgbClr val="FDB3CC"/>
            </a:solidFill>
            <a:prstDash val="dash"/>
            <a:round/>
            <a:headEnd len="sm" w="sm" type="none"/>
            <a:tailEnd len="sm" w="sm" type="none"/>
          </a:ln>
        </p:spPr>
      </p:cxnSp>
      <p:cxnSp>
        <p:nvCxnSpPr>
          <p:cNvPr id="400" name="Google Shape;400;p22"/>
          <p:cNvCxnSpPr/>
          <p:nvPr/>
        </p:nvCxnSpPr>
        <p:spPr>
          <a:xfrm rot="10800000">
            <a:off x="16168346" y="-2965040"/>
            <a:ext cx="0" cy="12213354"/>
          </a:xfrm>
          <a:prstGeom prst="straightConnector1">
            <a:avLst/>
          </a:prstGeom>
          <a:noFill/>
          <a:ln cap="flat" cmpd="sng" w="38100">
            <a:solidFill>
              <a:srgbClr val="FDB3CC"/>
            </a:solidFill>
            <a:prstDash val="dash"/>
            <a:round/>
            <a:headEnd len="sm" w="sm" type="none"/>
            <a:tailEnd len="sm" w="sm" type="none"/>
          </a:ln>
        </p:spPr>
      </p:cxnSp>
      <p:cxnSp>
        <p:nvCxnSpPr>
          <p:cNvPr id="401" name="Google Shape;401;p22"/>
          <p:cNvCxnSpPr/>
          <p:nvPr/>
        </p:nvCxnSpPr>
        <p:spPr>
          <a:xfrm rot="10800000">
            <a:off x="4437367" y="-2965040"/>
            <a:ext cx="0" cy="12213354"/>
          </a:xfrm>
          <a:prstGeom prst="straightConnector1">
            <a:avLst/>
          </a:prstGeom>
          <a:noFill/>
          <a:ln cap="flat" cmpd="sng" w="38100">
            <a:solidFill>
              <a:srgbClr val="FDB3CC"/>
            </a:solidFill>
            <a:prstDash val="dash"/>
            <a:round/>
            <a:headEnd len="sm" w="sm" type="none"/>
            <a:tailEnd len="sm" w="sm" type="none"/>
          </a:ln>
        </p:spPr>
      </p:cxnSp>
      <p:cxnSp>
        <p:nvCxnSpPr>
          <p:cNvPr id="402" name="Google Shape;402;p22"/>
          <p:cNvCxnSpPr/>
          <p:nvPr/>
        </p:nvCxnSpPr>
        <p:spPr>
          <a:xfrm>
            <a:off x="0" y="7934605"/>
            <a:ext cx="20542057" cy="0"/>
          </a:xfrm>
          <a:prstGeom prst="straightConnector1">
            <a:avLst/>
          </a:prstGeom>
          <a:noFill/>
          <a:ln cap="flat" cmpd="sng" w="38100">
            <a:solidFill>
              <a:srgbClr val="FDB3CC"/>
            </a:solidFill>
            <a:prstDash val="dash"/>
            <a:round/>
            <a:headEnd len="sm" w="sm" type="none"/>
            <a:tailEnd len="sm" w="sm" type="none"/>
          </a:ln>
        </p:spPr>
      </p:cxnSp>
      <p:cxnSp>
        <p:nvCxnSpPr>
          <p:cNvPr id="403" name="Google Shape;403;p22"/>
          <p:cNvCxnSpPr/>
          <p:nvPr/>
        </p:nvCxnSpPr>
        <p:spPr>
          <a:xfrm>
            <a:off x="0" y="6639947"/>
            <a:ext cx="20542057" cy="0"/>
          </a:xfrm>
          <a:prstGeom prst="straightConnector1">
            <a:avLst/>
          </a:prstGeom>
          <a:noFill/>
          <a:ln cap="flat" cmpd="sng" w="38100">
            <a:solidFill>
              <a:srgbClr val="FDB3CC"/>
            </a:solidFill>
            <a:prstDash val="dash"/>
            <a:round/>
            <a:headEnd len="sm" w="sm" type="none"/>
            <a:tailEnd len="sm" w="sm" type="none"/>
          </a:ln>
        </p:spPr>
      </p:cxnSp>
      <p:cxnSp>
        <p:nvCxnSpPr>
          <p:cNvPr id="404" name="Google Shape;404;p22"/>
          <p:cNvCxnSpPr/>
          <p:nvPr/>
        </p:nvCxnSpPr>
        <p:spPr>
          <a:xfrm>
            <a:off x="0" y="5345288"/>
            <a:ext cx="20542057" cy="0"/>
          </a:xfrm>
          <a:prstGeom prst="straightConnector1">
            <a:avLst/>
          </a:prstGeom>
          <a:noFill/>
          <a:ln cap="flat" cmpd="sng" w="38100">
            <a:solidFill>
              <a:srgbClr val="FDB3CC"/>
            </a:solidFill>
            <a:prstDash val="dash"/>
            <a:round/>
            <a:headEnd len="sm" w="sm" type="none"/>
            <a:tailEnd len="sm" w="sm" type="none"/>
          </a:ln>
        </p:spPr>
      </p:cxnSp>
      <p:cxnSp>
        <p:nvCxnSpPr>
          <p:cNvPr id="405" name="Google Shape;405;p22"/>
          <p:cNvCxnSpPr/>
          <p:nvPr/>
        </p:nvCxnSpPr>
        <p:spPr>
          <a:xfrm>
            <a:off x="0" y="4050629"/>
            <a:ext cx="20542057" cy="0"/>
          </a:xfrm>
          <a:prstGeom prst="straightConnector1">
            <a:avLst/>
          </a:prstGeom>
          <a:noFill/>
          <a:ln cap="flat" cmpd="sng" w="38100">
            <a:solidFill>
              <a:srgbClr val="FDB3CC"/>
            </a:solidFill>
            <a:prstDash val="dash"/>
            <a:round/>
            <a:headEnd len="sm" w="sm" type="none"/>
            <a:tailEnd len="sm" w="sm" type="none"/>
          </a:ln>
        </p:spPr>
      </p:cxnSp>
      <p:cxnSp>
        <p:nvCxnSpPr>
          <p:cNvPr id="406" name="Google Shape;406;p22"/>
          <p:cNvCxnSpPr/>
          <p:nvPr/>
        </p:nvCxnSpPr>
        <p:spPr>
          <a:xfrm>
            <a:off x="0" y="2755971"/>
            <a:ext cx="20542057" cy="0"/>
          </a:xfrm>
          <a:prstGeom prst="straightConnector1">
            <a:avLst/>
          </a:prstGeom>
          <a:noFill/>
          <a:ln cap="flat" cmpd="sng" w="38100">
            <a:solidFill>
              <a:srgbClr val="FDB3CC"/>
            </a:solidFill>
            <a:prstDash val="dash"/>
            <a:round/>
            <a:headEnd len="sm" w="sm" type="none"/>
            <a:tailEnd len="sm" w="sm" type="none"/>
          </a:ln>
        </p:spPr>
      </p:cxnSp>
      <p:cxnSp>
        <p:nvCxnSpPr>
          <p:cNvPr id="407" name="Google Shape;407;p22"/>
          <p:cNvCxnSpPr/>
          <p:nvPr/>
        </p:nvCxnSpPr>
        <p:spPr>
          <a:xfrm>
            <a:off x="0" y="1461312"/>
            <a:ext cx="20542057" cy="0"/>
          </a:xfrm>
          <a:prstGeom prst="straightConnector1">
            <a:avLst/>
          </a:prstGeom>
          <a:noFill/>
          <a:ln cap="flat" cmpd="sng" w="38100">
            <a:solidFill>
              <a:srgbClr val="FDB3CC"/>
            </a:solidFill>
            <a:prstDash val="dash"/>
            <a:round/>
            <a:headEnd len="sm" w="sm" type="none"/>
            <a:tailEnd len="sm" w="sm" type="none"/>
          </a:ln>
        </p:spPr>
      </p:cxnSp>
      <p:grpSp>
        <p:nvGrpSpPr>
          <p:cNvPr id="408" name="Google Shape;408;p22"/>
          <p:cNvGrpSpPr/>
          <p:nvPr/>
        </p:nvGrpSpPr>
        <p:grpSpPr>
          <a:xfrm>
            <a:off x="4637540" y="605341"/>
            <a:ext cx="3407316" cy="569812"/>
            <a:chOff x="0" y="-9525"/>
            <a:chExt cx="897400" cy="150074"/>
          </a:xfrm>
        </p:grpSpPr>
        <p:sp>
          <p:nvSpPr>
            <p:cNvPr id="409" name="Google Shape;409;p22"/>
            <p:cNvSpPr/>
            <p:nvPr/>
          </p:nvSpPr>
          <p:spPr>
            <a:xfrm>
              <a:off x="0" y="0"/>
              <a:ext cx="897400" cy="140549"/>
            </a:xfrm>
            <a:custGeom>
              <a:rect b="b" l="l" r="r" t="t"/>
              <a:pathLst>
                <a:path extrusionOk="0" h="140549" w="897400">
                  <a:moveTo>
                    <a:pt x="70275" y="0"/>
                  </a:moveTo>
                  <a:lnTo>
                    <a:pt x="827126" y="0"/>
                  </a:lnTo>
                  <a:cubicBezTo>
                    <a:pt x="865937" y="0"/>
                    <a:pt x="897400" y="31463"/>
                    <a:pt x="897400" y="70275"/>
                  </a:cubicBezTo>
                  <a:lnTo>
                    <a:pt x="897400" y="70275"/>
                  </a:lnTo>
                  <a:cubicBezTo>
                    <a:pt x="897400" y="109086"/>
                    <a:pt x="865937" y="140549"/>
                    <a:pt x="827126" y="140549"/>
                  </a:cubicBezTo>
                  <a:lnTo>
                    <a:pt x="70275" y="140549"/>
                  </a:lnTo>
                  <a:cubicBezTo>
                    <a:pt x="31463" y="140549"/>
                    <a:pt x="0" y="109086"/>
                    <a:pt x="0" y="70275"/>
                  </a:cubicBezTo>
                  <a:lnTo>
                    <a:pt x="0" y="70275"/>
                  </a:lnTo>
                  <a:cubicBezTo>
                    <a:pt x="0" y="31463"/>
                    <a:pt x="31463" y="0"/>
                    <a:pt x="70275" y="0"/>
                  </a:cubicBezTo>
                  <a:close/>
                </a:path>
              </a:pathLst>
            </a:custGeom>
            <a:solidFill>
              <a:srgbClr val="BDCFF3"/>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2"/>
            <p:cNvSpPr txBox="1"/>
            <p:nvPr/>
          </p:nvSpPr>
          <p:spPr>
            <a:xfrm>
              <a:off x="0" y="-9525"/>
              <a:ext cx="897400"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GO TO SCHOOL</a:t>
              </a:r>
              <a:endParaRPr/>
            </a:p>
          </p:txBody>
        </p:sp>
      </p:grpSp>
      <p:grpSp>
        <p:nvGrpSpPr>
          <p:cNvPr id="411" name="Google Shape;411;p22"/>
          <p:cNvGrpSpPr/>
          <p:nvPr/>
        </p:nvGrpSpPr>
        <p:grpSpPr>
          <a:xfrm>
            <a:off x="10264437" y="605341"/>
            <a:ext cx="7588517" cy="569812"/>
            <a:chOff x="0" y="-9525"/>
            <a:chExt cx="1998622" cy="150074"/>
          </a:xfrm>
        </p:grpSpPr>
        <p:sp>
          <p:nvSpPr>
            <p:cNvPr id="412" name="Google Shape;412;p22"/>
            <p:cNvSpPr/>
            <p:nvPr/>
          </p:nvSpPr>
          <p:spPr>
            <a:xfrm>
              <a:off x="0" y="0"/>
              <a:ext cx="1998622" cy="140549"/>
            </a:xfrm>
            <a:custGeom>
              <a:rect b="b" l="l" r="r" t="t"/>
              <a:pathLst>
                <a:path extrusionOk="0" h="140549" w="1998622">
                  <a:moveTo>
                    <a:pt x="52031" y="0"/>
                  </a:moveTo>
                  <a:lnTo>
                    <a:pt x="1946591" y="0"/>
                  </a:lnTo>
                  <a:cubicBezTo>
                    <a:pt x="1975327" y="0"/>
                    <a:pt x="1998622" y="23295"/>
                    <a:pt x="1998622" y="52031"/>
                  </a:cubicBezTo>
                  <a:lnTo>
                    <a:pt x="1998622" y="88518"/>
                  </a:lnTo>
                  <a:cubicBezTo>
                    <a:pt x="1998622" y="117254"/>
                    <a:pt x="1975327" y="140549"/>
                    <a:pt x="1946591" y="140549"/>
                  </a:cubicBezTo>
                  <a:lnTo>
                    <a:pt x="52031" y="140549"/>
                  </a:lnTo>
                  <a:cubicBezTo>
                    <a:pt x="23295" y="140549"/>
                    <a:pt x="0" y="117254"/>
                    <a:pt x="0" y="88518"/>
                  </a:cubicBezTo>
                  <a:lnTo>
                    <a:pt x="0" y="52031"/>
                  </a:lnTo>
                  <a:cubicBezTo>
                    <a:pt x="0" y="23295"/>
                    <a:pt x="23295" y="0"/>
                    <a:pt x="52031" y="0"/>
                  </a:cubicBezTo>
                  <a:close/>
                </a:path>
              </a:pathLst>
            </a:custGeom>
            <a:solidFill>
              <a:srgbClr val="BDCFF3"/>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2"/>
            <p:cNvSpPr txBox="1"/>
            <p:nvPr/>
          </p:nvSpPr>
          <p:spPr>
            <a:xfrm>
              <a:off x="0" y="-9525"/>
              <a:ext cx="1998622"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STUDY TIME</a:t>
              </a:r>
              <a:endParaRPr/>
            </a:p>
          </p:txBody>
        </p:sp>
      </p:grpSp>
      <p:grpSp>
        <p:nvGrpSpPr>
          <p:cNvPr id="414" name="Google Shape;414;p22"/>
          <p:cNvGrpSpPr/>
          <p:nvPr/>
        </p:nvGrpSpPr>
        <p:grpSpPr>
          <a:xfrm>
            <a:off x="6416109" y="1904278"/>
            <a:ext cx="3848329" cy="569812"/>
            <a:chOff x="0" y="-9525"/>
            <a:chExt cx="1013552" cy="150074"/>
          </a:xfrm>
        </p:grpSpPr>
        <p:sp>
          <p:nvSpPr>
            <p:cNvPr id="415" name="Google Shape;415;p22"/>
            <p:cNvSpPr/>
            <p:nvPr/>
          </p:nvSpPr>
          <p:spPr>
            <a:xfrm>
              <a:off x="0" y="0"/>
              <a:ext cx="1013552" cy="140549"/>
            </a:xfrm>
            <a:custGeom>
              <a:rect b="b" l="l" r="r" t="t"/>
              <a:pathLst>
                <a:path extrusionOk="0" h="140549" w="1013552">
                  <a:moveTo>
                    <a:pt x="70275" y="0"/>
                  </a:moveTo>
                  <a:lnTo>
                    <a:pt x="943277" y="0"/>
                  </a:lnTo>
                  <a:cubicBezTo>
                    <a:pt x="982089" y="0"/>
                    <a:pt x="1013552" y="31463"/>
                    <a:pt x="1013552" y="70275"/>
                  </a:cubicBezTo>
                  <a:lnTo>
                    <a:pt x="1013552" y="70275"/>
                  </a:lnTo>
                  <a:cubicBezTo>
                    <a:pt x="1013552" y="109086"/>
                    <a:pt x="982089" y="140549"/>
                    <a:pt x="943277" y="140549"/>
                  </a:cubicBezTo>
                  <a:lnTo>
                    <a:pt x="70275" y="140549"/>
                  </a:lnTo>
                  <a:cubicBezTo>
                    <a:pt x="31463" y="140549"/>
                    <a:pt x="0" y="109086"/>
                    <a:pt x="0" y="70275"/>
                  </a:cubicBezTo>
                  <a:lnTo>
                    <a:pt x="0" y="70275"/>
                  </a:lnTo>
                  <a:cubicBezTo>
                    <a:pt x="0" y="31463"/>
                    <a:pt x="31463" y="0"/>
                    <a:pt x="70275" y="0"/>
                  </a:cubicBezTo>
                  <a:close/>
                </a:path>
              </a:pathLst>
            </a:custGeom>
            <a:solidFill>
              <a:srgbClr val="F3CFC9"/>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2"/>
            <p:cNvSpPr txBox="1"/>
            <p:nvPr/>
          </p:nvSpPr>
          <p:spPr>
            <a:xfrm>
              <a:off x="0" y="-9525"/>
              <a:ext cx="1013552"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PHYSICAL EDUCATION</a:t>
              </a:r>
              <a:endParaRPr/>
            </a:p>
          </p:txBody>
        </p:sp>
      </p:grpSp>
      <p:grpSp>
        <p:nvGrpSpPr>
          <p:cNvPr id="417" name="Google Shape;417;p22"/>
          <p:cNvGrpSpPr/>
          <p:nvPr/>
        </p:nvGrpSpPr>
        <p:grpSpPr>
          <a:xfrm>
            <a:off x="14445638" y="1904278"/>
            <a:ext cx="3407316" cy="569812"/>
            <a:chOff x="0" y="-9525"/>
            <a:chExt cx="897400" cy="150074"/>
          </a:xfrm>
        </p:grpSpPr>
        <p:sp>
          <p:nvSpPr>
            <p:cNvPr id="418" name="Google Shape;418;p22"/>
            <p:cNvSpPr/>
            <p:nvPr/>
          </p:nvSpPr>
          <p:spPr>
            <a:xfrm>
              <a:off x="0" y="0"/>
              <a:ext cx="897400" cy="140549"/>
            </a:xfrm>
            <a:custGeom>
              <a:rect b="b" l="l" r="r" t="t"/>
              <a:pathLst>
                <a:path extrusionOk="0" h="140549" w="897400">
                  <a:moveTo>
                    <a:pt x="70275" y="0"/>
                  </a:moveTo>
                  <a:lnTo>
                    <a:pt x="827126" y="0"/>
                  </a:lnTo>
                  <a:cubicBezTo>
                    <a:pt x="865937" y="0"/>
                    <a:pt x="897400" y="31463"/>
                    <a:pt x="897400" y="70275"/>
                  </a:cubicBezTo>
                  <a:lnTo>
                    <a:pt x="897400" y="70275"/>
                  </a:lnTo>
                  <a:cubicBezTo>
                    <a:pt x="897400" y="109086"/>
                    <a:pt x="865937" y="140549"/>
                    <a:pt x="827126" y="140549"/>
                  </a:cubicBezTo>
                  <a:lnTo>
                    <a:pt x="70275" y="140549"/>
                  </a:lnTo>
                  <a:cubicBezTo>
                    <a:pt x="31463" y="140549"/>
                    <a:pt x="0" y="109086"/>
                    <a:pt x="0" y="70275"/>
                  </a:cubicBezTo>
                  <a:lnTo>
                    <a:pt x="0" y="70275"/>
                  </a:lnTo>
                  <a:cubicBezTo>
                    <a:pt x="0" y="31463"/>
                    <a:pt x="31463" y="0"/>
                    <a:pt x="70275" y="0"/>
                  </a:cubicBezTo>
                  <a:close/>
                </a:path>
              </a:pathLst>
            </a:custGeom>
            <a:solidFill>
              <a:srgbClr val="F3CFC9"/>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2"/>
            <p:cNvSpPr txBox="1"/>
            <p:nvPr/>
          </p:nvSpPr>
          <p:spPr>
            <a:xfrm>
              <a:off x="0" y="-9525"/>
              <a:ext cx="897400"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GYM DAY</a:t>
              </a:r>
              <a:endParaRPr/>
            </a:p>
          </p:txBody>
        </p:sp>
      </p:grpSp>
      <p:grpSp>
        <p:nvGrpSpPr>
          <p:cNvPr id="420" name="Google Shape;420;p22"/>
          <p:cNvGrpSpPr/>
          <p:nvPr/>
        </p:nvGrpSpPr>
        <p:grpSpPr>
          <a:xfrm>
            <a:off x="4833175" y="3196056"/>
            <a:ext cx="5053172" cy="569812"/>
            <a:chOff x="0" y="-9525"/>
            <a:chExt cx="1330877" cy="150074"/>
          </a:xfrm>
        </p:grpSpPr>
        <p:sp>
          <p:nvSpPr>
            <p:cNvPr id="421" name="Google Shape;421;p22"/>
            <p:cNvSpPr/>
            <p:nvPr/>
          </p:nvSpPr>
          <p:spPr>
            <a:xfrm>
              <a:off x="0" y="0"/>
              <a:ext cx="1330877" cy="140549"/>
            </a:xfrm>
            <a:custGeom>
              <a:rect b="b" l="l" r="r" t="t"/>
              <a:pathLst>
                <a:path extrusionOk="0" h="140549" w="1330877">
                  <a:moveTo>
                    <a:pt x="70275" y="0"/>
                  </a:moveTo>
                  <a:lnTo>
                    <a:pt x="1260602" y="0"/>
                  </a:lnTo>
                  <a:cubicBezTo>
                    <a:pt x="1299414" y="0"/>
                    <a:pt x="1330877" y="31463"/>
                    <a:pt x="1330877" y="70275"/>
                  </a:cubicBezTo>
                  <a:lnTo>
                    <a:pt x="1330877" y="70275"/>
                  </a:lnTo>
                  <a:cubicBezTo>
                    <a:pt x="1330877" y="109086"/>
                    <a:pt x="1299414" y="140549"/>
                    <a:pt x="1260602" y="140549"/>
                  </a:cubicBezTo>
                  <a:lnTo>
                    <a:pt x="70275" y="140549"/>
                  </a:lnTo>
                  <a:cubicBezTo>
                    <a:pt x="31463" y="140549"/>
                    <a:pt x="0" y="109086"/>
                    <a:pt x="0" y="70275"/>
                  </a:cubicBezTo>
                  <a:lnTo>
                    <a:pt x="0" y="70275"/>
                  </a:lnTo>
                  <a:cubicBezTo>
                    <a:pt x="0" y="31463"/>
                    <a:pt x="31463" y="0"/>
                    <a:pt x="70275" y="0"/>
                  </a:cubicBezTo>
                  <a:close/>
                </a:path>
              </a:pathLst>
            </a:custGeom>
            <a:solidFill>
              <a:srgbClr val="FFF6D6"/>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2"/>
            <p:cNvSpPr txBox="1"/>
            <p:nvPr/>
          </p:nvSpPr>
          <p:spPr>
            <a:xfrm>
              <a:off x="0" y="-9525"/>
              <a:ext cx="1330877"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LECTURE DAY</a:t>
              </a:r>
              <a:endParaRPr/>
            </a:p>
          </p:txBody>
        </p:sp>
      </p:grpSp>
      <p:grpSp>
        <p:nvGrpSpPr>
          <p:cNvPr id="423" name="Google Shape;423;p22"/>
          <p:cNvGrpSpPr/>
          <p:nvPr/>
        </p:nvGrpSpPr>
        <p:grpSpPr>
          <a:xfrm>
            <a:off x="10699331" y="3151905"/>
            <a:ext cx="5053172" cy="569812"/>
            <a:chOff x="0" y="-9525"/>
            <a:chExt cx="1330877" cy="150074"/>
          </a:xfrm>
        </p:grpSpPr>
        <p:sp>
          <p:nvSpPr>
            <p:cNvPr id="424" name="Google Shape;424;p22"/>
            <p:cNvSpPr/>
            <p:nvPr/>
          </p:nvSpPr>
          <p:spPr>
            <a:xfrm>
              <a:off x="0" y="0"/>
              <a:ext cx="1330877" cy="140549"/>
            </a:xfrm>
            <a:custGeom>
              <a:rect b="b" l="l" r="r" t="t"/>
              <a:pathLst>
                <a:path extrusionOk="0" h="140549" w="1330877">
                  <a:moveTo>
                    <a:pt x="70275" y="0"/>
                  </a:moveTo>
                  <a:lnTo>
                    <a:pt x="1260602" y="0"/>
                  </a:lnTo>
                  <a:cubicBezTo>
                    <a:pt x="1299414" y="0"/>
                    <a:pt x="1330877" y="31463"/>
                    <a:pt x="1330877" y="70275"/>
                  </a:cubicBezTo>
                  <a:lnTo>
                    <a:pt x="1330877" y="70275"/>
                  </a:lnTo>
                  <a:cubicBezTo>
                    <a:pt x="1330877" y="109086"/>
                    <a:pt x="1299414" y="140549"/>
                    <a:pt x="1260602" y="140549"/>
                  </a:cubicBezTo>
                  <a:lnTo>
                    <a:pt x="70275" y="140549"/>
                  </a:lnTo>
                  <a:cubicBezTo>
                    <a:pt x="31463" y="140549"/>
                    <a:pt x="0" y="109086"/>
                    <a:pt x="0" y="70275"/>
                  </a:cubicBezTo>
                  <a:lnTo>
                    <a:pt x="0" y="70275"/>
                  </a:lnTo>
                  <a:cubicBezTo>
                    <a:pt x="0" y="31463"/>
                    <a:pt x="31463" y="0"/>
                    <a:pt x="70275" y="0"/>
                  </a:cubicBezTo>
                  <a:close/>
                </a:path>
              </a:pathLst>
            </a:custGeom>
            <a:solidFill>
              <a:srgbClr val="FFF6D6"/>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2"/>
            <p:cNvSpPr txBox="1"/>
            <p:nvPr/>
          </p:nvSpPr>
          <p:spPr>
            <a:xfrm>
              <a:off x="0" y="-9525"/>
              <a:ext cx="1330877"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STUDY TIME</a:t>
              </a:r>
              <a:endParaRPr/>
            </a:p>
          </p:txBody>
        </p:sp>
      </p:grpSp>
      <p:grpSp>
        <p:nvGrpSpPr>
          <p:cNvPr id="426" name="Google Shape;426;p22"/>
          <p:cNvGrpSpPr/>
          <p:nvPr/>
        </p:nvGrpSpPr>
        <p:grpSpPr>
          <a:xfrm>
            <a:off x="8509894" y="4443089"/>
            <a:ext cx="5053172" cy="569812"/>
            <a:chOff x="0" y="-9525"/>
            <a:chExt cx="1330877" cy="150074"/>
          </a:xfrm>
        </p:grpSpPr>
        <p:sp>
          <p:nvSpPr>
            <p:cNvPr id="427" name="Google Shape;427;p22"/>
            <p:cNvSpPr/>
            <p:nvPr/>
          </p:nvSpPr>
          <p:spPr>
            <a:xfrm>
              <a:off x="0" y="0"/>
              <a:ext cx="1330877" cy="140549"/>
            </a:xfrm>
            <a:custGeom>
              <a:rect b="b" l="l" r="r" t="t"/>
              <a:pathLst>
                <a:path extrusionOk="0" h="140549" w="1330877">
                  <a:moveTo>
                    <a:pt x="70275" y="0"/>
                  </a:moveTo>
                  <a:lnTo>
                    <a:pt x="1260602" y="0"/>
                  </a:lnTo>
                  <a:cubicBezTo>
                    <a:pt x="1299414" y="0"/>
                    <a:pt x="1330877" y="31463"/>
                    <a:pt x="1330877" y="70275"/>
                  </a:cubicBezTo>
                  <a:lnTo>
                    <a:pt x="1330877" y="70275"/>
                  </a:lnTo>
                  <a:cubicBezTo>
                    <a:pt x="1330877" y="109086"/>
                    <a:pt x="1299414" y="140549"/>
                    <a:pt x="1260602" y="140549"/>
                  </a:cubicBezTo>
                  <a:lnTo>
                    <a:pt x="70275" y="140549"/>
                  </a:lnTo>
                  <a:cubicBezTo>
                    <a:pt x="31463" y="140549"/>
                    <a:pt x="0" y="109086"/>
                    <a:pt x="0" y="70275"/>
                  </a:cubicBezTo>
                  <a:lnTo>
                    <a:pt x="0" y="70275"/>
                  </a:lnTo>
                  <a:cubicBezTo>
                    <a:pt x="0" y="31463"/>
                    <a:pt x="31463" y="0"/>
                    <a:pt x="70275" y="0"/>
                  </a:cubicBezTo>
                  <a:close/>
                </a:path>
              </a:pathLst>
            </a:custGeom>
            <a:solidFill>
              <a:srgbClr val="FFFFFF"/>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2"/>
            <p:cNvSpPr txBox="1"/>
            <p:nvPr/>
          </p:nvSpPr>
          <p:spPr>
            <a:xfrm>
              <a:off x="0" y="-9525"/>
              <a:ext cx="1330877"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GROUP MEETING</a:t>
              </a:r>
              <a:endParaRPr/>
            </a:p>
          </p:txBody>
        </p:sp>
      </p:grpSp>
      <p:grpSp>
        <p:nvGrpSpPr>
          <p:cNvPr id="429" name="Google Shape;429;p22"/>
          <p:cNvGrpSpPr/>
          <p:nvPr/>
        </p:nvGrpSpPr>
        <p:grpSpPr>
          <a:xfrm>
            <a:off x="11036480" y="5737748"/>
            <a:ext cx="6816474" cy="569812"/>
            <a:chOff x="0" y="-9525"/>
            <a:chExt cx="1795285" cy="150074"/>
          </a:xfrm>
        </p:grpSpPr>
        <p:sp>
          <p:nvSpPr>
            <p:cNvPr id="430" name="Google Shape;430;p22"/>
            <p:cNvSpPr/>
            <p:nvPr/>
          </p:nvSpPr>
          <p:spPr>
            <a:xfrm>
              <a:off x="0" y="0"/>
              <a:ext cx="1795285" cy="140549"/>
            </a:xfrm>
            <a:custGeom>
              <a:rect b="b" l="l" r="r" t="t"/>
              <a:pathLst>
                <a:path extrusionOk="0" h="140549" w="1795285">
                  <a:moveTo>
                    <a:pt x="57924" y="0"/>
                  </a:moveTo>
                  <a:lnTo>
                    <a:pt x="1737361" y="0"/>
                  </a:lnTo>
                  <a:cubicBezTo>
                    <a:pt x="1769352" y="0"/>
                    <a:pt x="1795285" y="25933"/>
                    <a:pt x="1795285" y="57924"/>
                  </a:cubicBezTo>
                  <a:lnTo>
                    <a:pt x="1795285" y="82625"/>
                  </a:lnTo>
                  <a:cubicBezTo>
                    <a:pt x="1795285" y="114616"/>
                    <a:pt x="1769352" y="140549"/>
                    <a:pt x="1737361" y="140549"/>
                  </a:cubicBezTo>
                  <a:lnTo>
                    <a:pt x="57924" y="140549"/>
                  </a:lnTo>
                  <a:cubicBezTo>
                    <a:pt x="25933" y="140549"/>
                    <a:pt x="0" y="114616"/>
                    <a:pt x="0" y="82625"/>
                  </a:cubicBezTo>
                  <a:lnTo>
                    <a:pt x="0" y="57924"/>
                  </a:lnTo>
                  <a:cubicBezTo>
                    <a:pt x="0" y="25933"/>
                    <a:pt x="25933" y="0"/>
                    <a:pt x="57924" y="0"/>
                  </a:cubicBezTo>
                  <a:close/>
                </a:path>
              </a:pathLst>
            </a:custGeom>
            <a:solidFill>
              <a:srgbClr val="EACAF4"/>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2"/>
            <p:cNvSpPr txBox="1"/>
            <p:nvPr/>
          </p:nvSpPr>
          <p:spPr>
            <a:xfrm>
              <a:off x="0" y="-9525"/>
              <a:ext cx="1795285"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PARTY AT FRIEND’S HOUSE</a:t>
              </a:r>
              <a:endParaRPr/>
            </a:p>
          </p:txBody>
        </p:sp>
      </p:grpSp>
      <p:grpSp>
        <p:nvGrpSpPr>
          <p:cNvPr id="432" name="Google Shape;432;p22"/>
          <p:cNvGrpSpPr/>
          <p:nvPr/>
        </p:nvGrpSpPr>
        <p:grpSpPr>
          <a:xfrm>
            <a:off x="6617414" y="6984287"/>
            <a:ext cx="5053172" cy="569812"/>
            <a:chOff x="0" y="-9525"/>
            <a:chExt cx="1330877" cy="150074"/>
          </a:xfrm>
        </p:grpSpPr>
        <p:sp>
          <p:nvSpPr>
            <p:cNvPr id="433" name="Google Shape;433;p22"/>
            <p:cNvSpPr/>
            <p:nvPr/>
          </p:nvSpPr>
          <p:spPr>
            <a:xfrm>
              <a:off x="0" y="0"/>
              <a:ext cx="1330877" cy="140549"/>
            </a:xfrm>
            <a:custGeom>
              <a:rect b="b" l="l" r="r" t="t"/>
              <a:pathLst>
                <a:path extrusionOk="0" h="140549" w="1330877">
                  <a:moveTo>
                    <a:pt x="70275" y="0"/>
                  </a:moveTo>
                  <a:lnTo>
                    <a:pt x="1260602" y="0"/>
                  </a:lnTo>
                  <a:cubicBezTo>
                    <a:pt x="1299414" y="0"/>
                    <a:pt x="1330877" y="31463"/>
                    <a:pt x="1330877" y="70275"/>
                  </a:cubicBezTo>
                  <a:lnTo>
                    <a:pt x="1330877" y="70275"/>
                  </a:lnTo>
                  <a:cubicBezTo>
                    <a:pt x="1330877" y="109086"/>
                    <a:pt x="1299414" y="140549"/>
                    <a:pt x="1260602" y="140549"/>
                  </a:cubicBezTo>
                  <a:lnTo>
                    <a:pt x="70275" y="140549"/>
                  </a:lnTo>
                  <a:cubicBezTo>
                    <a:pt x="31463" y="140549"/>
                    <a:pt x="0" y="109086"/>
                    <a:pt x="0" y="70275"/>
                  </a:cubicBezTo>
                  <a:lnTo>
                    <a:pt x="0" y="70275"/>
                  </a:lnTo>
                  <a:cubicBezTo>
                    <a:pt x="0" y="31463"/>
                    <a:pt x="31463" y="0"/>
                    <a:pt x="70275" y="0"/>
                  </a:cubicBezTo>
                  <a:close/>
                </a:path>
              </a:pathLst>
            </a:custGeom>
            <a:solidFill>
              <a:srgbClr val="EDF0E0"/>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2"/>
            <p:cNvSpPr txBox="1"/>
            <p:nvPr/>
          </p:nvSpPr>
          <p:spPr>
            <a:xfrm>
              <a:off x="0" y="-9525"/>
              <a:ext cx="1330877"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DATE WITH BABE</a:t>
              </a:r>
              <a:endParaRPr/>
            </a:p>
          </p:txBody>
        </p:sp>
      </p:grpSp>
      <p:grpSp>
        <p:nvGrpSpPr>
          <p:cNvPr id="435" name="Google Shape;435;p22"/>
          <p:cNvGrpSpPr/>
          <p:nvPr/>
        </p:nvGrpSpPr>
        <p:grpSpPr>
          <a:xfrm>
            <a:off x="14950493" y="7032407"/>
            <a:ext cx="3107956" cy="569812"/>
            <a:chOff x="0" y="-9525"/>
            <a:chExt cx="818556" cy="150074"/>
          </a:xfrm>
        </p:grpSpPr>
        <p:sp>
          <p:nvSpPr>
            <p:cNvPr id="436" name="Google Shape;436;p22"/>
            <p:cNvSpPr/>
            <p:nvPr/>
          </p:nvSpPr>
          <p:spPr>
            <a:xfrm>
              <a:off x="0" y="0"/>
              <a:ext cx="818556" cy="140549"/>
            </a:xfrm>
            <a:custGeom>
              <a:rect b="b" l="l" r="r" t="t"/>
              <a:pathLst>
                <a:path extrusionOk="0" h="140549" w="818556">
                  <a:moveTo>
                    <a:pt x="70275" y="0"/>
                  </a:moveTo>
                  <a:lnTo>
                    <a:pt x="748282" y="0"/>
                  </a:lnTo>
                  <a:cubicBezTo>
                    <a:pt x="787093" y="0"/>
                    <a:pt x="818556" y="31463"/>
                    <a:pt x="818556" y="70275"/>
                  </a:cubicBezTo>
                  <a:lnTo>
                    <a:pt x="818556" y="70275"/>
                  </a:lnTo>
                  <a:cubicBezTo>
                    <a:pt x="818556" y="109086"/>
                    <a:pt x="787093" y="140549"/>
                    <a:pt x="748282" y="140549"/>
                  </a:cubicBezTo>
                  <a:lnTo>
                    <a:pt x="70275" y="140549"/>
                  </a:lnTo>
                  <a:cubicBezTo>
                    <a:pt x="31463" y="140549"/>
                    <a:pt x="0" y="109086"/>
                    <a:pt x="0" y="70275"/>
                  </a:cubicBezTo>
                  <a:lnTo>
                    <a:pt x="0" y="70275"/>
                  </a:lnTo>
                  <a:cubicBezTo>
                    <a:pt x="0" y="31463"/>
                    <a:pt x="31463" y="0"/>
                    <a:pt x="70275" y="0"/>
                  </a:cubicBezTo>
                  <a:close/>
                </a:path>
              </a:pathLst>
            </a:custGeom>
            <a:solidFill>
              <a:srgbClr val="EDF0E0"/>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2"/>
            <p:cNvSpPr txBox="1"/>
            <p:nvPr/>
          </p:nvSpPr>
          <p:spPr>
            <a:xfrm>
              <a:off x="0" y="-9525"/>
              <a:ext cx="818556"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SHOPPING WITH BABE</a:t>
              </a:r>
              <a:endParaRPr/>
            </a:p>
          </p:txBody>
        </p:sp>
      </p:grpSp>
      <p:grpSp>
        <p:nvGrpSpPr>
          <p:cNvPr id="438" name="Google Shape;438;p22"/>
          <p:cNvGrpSpPr/>
          <p:nvPr/>
        </p:nvGrpSpPr>
        <p:grpSpPr>
          <a:xfrm>
            <a:off x="4456417" y="8347654"/>
            <a:ext cx="3588439" cy="569812"/>
            <a:chOff x="0" y="-9525"/>
            <a:chExt cx="945103" cy="150074"/>
          </a:xfrm>
        </p:grpSpPr>
        <p:sp>
          <p:nvSpPr>
            <p:cNvPr id="439" name="Google Shape;439;p22"/>
            <p:cNvSpPr/>
            <p:nvPr/>
          </p:nvSpPr>
          <p:spPr>
            <a:xfrm>
              <a:off x="0" y="0"/>
              <a:ext cx="945103" cy="140549"/>
            </a:xfrm>
            <a:custGeom>
              <a:rect b="b" l="l" r="r" t="t"/>
              <a:pathLst>
                <a:path extrusionOk="0" h="140549" w="945103">
                  <a:moveTo>
                    <a:pt x="70275" y="0"/>
                  </a:moveTo>
                  <a:lnTo>
                    <a:pt x="874829" y="0"/>
                  </a:lnTo>
                  <a:cubicBezTo>
                    <a:pt x="913640" y="0"/>
                    <a:pt x="945103" y="31463"/>
                    <a:pt x="945103" y="70275"/>
                  </a:cubicBezTo>
                  <a:lnTo>
                    <a:pt x="945103" y="70275"/>
                  </a:lnTo>
                  <a:cubicBezTo>
                    <a:pt x="945103" y="109086"/>
                    <a:pt x="913640" y="140549"/>
                    <a:pt x="874829" y="140549"/>
                  </a:cubicBezTo>
                  <a:lnTo>
                    <a:pt x="70275" y="140549"/>
                  </a:lnTo>
                  <a:cubicBezTo>
                    <a:pt x="31463" y="140549"/>
                    <a:pt x="0" y="109086"/>
                    <a:pt x="0" y="70275"/>
                  </a:cubicBezTo>
                  <a:lnTo>
                    <a:pt x="0" y="70275"/>
                  </a:lnTo>
                  <a:cubicBezTo>
                    <a:pt x="0" y="31463"/>
                    <a:pt x="31463" y="0"/>
                    <a:pt x="70275" y="0"/>
                  </a:cubicBezTo>
                  <a:close/>
                </a:path>
              </a:pathLst>
            </a:custGeom>
            <a:solidFill>
              <a:srgbClr val="E7D0AA"/>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2"/>
            <p:cNvSpPr txBox="1"/>
            <p:nvPr/>
          </p:nvSpPr>
          <p:spPr>
            <a:xfrm>
              <a:off x="0" y="-9525"/>
              <a:ext cx="945103"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SUNDAY MASS</a:t>
              </a:r>
              <a:endParaRPr/>
            </a:p>
          </p:txBody>
        </p:sp>
      </p:grpSp>
      <p:grpSp>
        <p:nvGrpSpPr>
          <p:cNvPr id="441" name="Google Shape;441;p22"/>
          <p:cNvGrpSpPr/>
          <p:nvPr/>
        </p:nvGrpSpPr>
        <p:grpSpPr>
          <a:xfrm>
            <a:off x="10506747" y="8279440"/>
            <a:ext cx="5245755" cy="569812"/>
            <a:chOff x="0" y="-9525"/>
            <a:chExt cx="1381598" cy="150074"/>
          </a:xfrm>
        </p:grpSpPr>
        <p:sp>
          <p:nvSpPr>
            <p:cNvPr id="442" name="Google Shape;442;p22"/>
            <p:cNvSpPr/>
            <p:nvPr/>
          </p:nvSpPr>
          <p:spPr>
            <a:xfrm>
              <a:off x="0" y="0"/>
              <a:ext cx="1381598" cy="140549"/>
            </a:xfrm>
            <a:custGeom>
              <a:rect b="b" l="l" r="r" t="t"/>
              <a:pathLst>
                <a:path extrusionOk="0" h="140549" w="1381598">
                  <a:moveTo>
                    <a:pt x="70275" y="0"/>
                  </a:moveTo>
                  <a:lnTo>
                    <a:pt x="1311324" y="0"/>
                  </a:lnTo>
                  <a:cubicBezTo>
                    <a:pt x="1350135" y="0"/>
                    <a:pt x="1381598" y="31463"/>
                    <a:pt x="1381598" y="70275"/>
                  </a:cubicBezTo>
                  <a:lnTo>
                    <a:pt x="1381598" y="70275"/>
                  </a:lnTo>
                  <a:cubicBezTo>
                    <a:pt x="1381598" y="109086"/>
                    <a:pt x="1350135" y="140549"/>
                    <a:pt x="1311324" y="140549"/>
                  </a:cubicBezTo>
                  <a:lnTo>
                    <a:pt x="70275" y="140549"/>
                  </a:lnTo>
                  <a:cubicBezTo>
                    <a:pt x="31463" y="140549"/>
                    <a:pt x="0" y="109086"/>
                    <a:pt x="0" y="70275"/>
                  </a:cubicBezTo>
                  <a:lnTo>
                    <a:pt x="0" y="70275"/>
                  </a:lnTo>
                  <a:cubicBezTo>
                    <a:pt x="0" y="31463"/>
                    <a:pt x="31463" y="0"/>
                    <a:pt x="70275" y="0"/>
                  </a:cubicBezTo>
                  <a:close/>
                </a:path>
              </a:pathLst>
            </a:custGeom>
            <a:solidFill>
              <a:srgbClr val="E7D0AA"/>
            </a:solidFill>
            <a:ln cap="rnd" cmpd="sng" w="38100">
              <a:solidFill>
                <a:srgbClr val="FDB3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
            <p:cNvSpPr txBox="1"/>
            <p:nvPr/>
          </p:nvSpPr>
          <p:spPr>
            <a:xfrm>
              <a:off x="0" y="-9525"/>
              <a:ext cx="1381598" cy="150074"/>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1400" u="none" cap="none" strike="noStrike">
                  <a:solidFill>
                    <a:srgbClr val="5B211C"/>
                  </a:solidFill>
                  <a:latin typeface="Lato"/>
                  <a:ea typeface="Lato"/>
                  <a:cs typeface="Lato"/>
                  <a:sym typeface="Lato"/>
                </a:rPr>
                <a:t>GROCERY SHOPPING</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