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Livvic Medium"/>
      <p:regular r:id="rId11"/>
      <p:bold r:id="rId12"/>
      <p:italic r:id="rId13"/>
      <p:boldItalic r:id="rId14"/>
    </p:embeddedFont>
    <p:embeddedFont>
      <p:font typeface="Livvic"/>
      <p:regular r:id="rId15"/>
      <p:bold r:id="rId16"/>
      <p:italic r:id="rId17"/>
      <p:boldItalic r:id="rId18"/>
    </p:embeddedFont>
    <p:embeddedFont>
      <p:font typeface="Kaushan Script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vvicMedium-regular.fntdata"/><Relationship Id="rId10" Type="http://schemas.openxmlformats.org/officeDocument/2006/relationships/slide" Target="slides/slide5.xml"/><Relationship Id="rId13" Type="http://schemas.openxmlformats.org/officeDocument/2006/relationships/font" Target="fonts/LivvicMedium-italic.fntdata"/><Relationship Id="rId12" Type="http://schemas.openxmlformats.org/officeDocument/2006/relationships/font" Target="fonts/Livvic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vvic-regular.fntdata"/><Relationship Id="rId14" Type="http://schemas.openxmlformats.org/officeDocument/2006/relationships/font" Target="fonts/LivvicMedium-boldItalic.fntdata"/><Relationship Id="rId17" Type="http://schemas.openxmlformats.org/officeDocument/2006/relationships/font" Target="fonts/Livvic-italic.fntdata"/><Relationship Id="rId16" Type="http://schemas.openxmlformats.org/officeDocument/2006/relationships/font" Target="fonts/Livvi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KaushanScript-regular.fntdata"/><Relationship Id="rId6" Type="http://schemas.openxmlformats.org/officeDocument/2006/relationships/slide" Target="slides/slide1.xml"/><Relationship Id="rId18" Type="http://schemas.openxmlformats.org/officeDocument/2006/relationships/font" Target="fonts/Livv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23" l="-57633" r="-57721" t="-1067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756000" y="5434454"/>
            <a:ext cx="6048000" cy="668629"/>
          </a:xfrm>
          <a:custGeom>
            <a:rect b="b" l="l" r="r" t="t"/>
            <a:pathLst>
              <a:path extrusionOk="0" h="660400" w="5973563">
                <a:moveTo>
                  <a:pt x="5849103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849103" y="0"/>
                </a:lnTo>
                <a:cubicBezTo>
                  <a:pt x="5917683" y="0"/>
                  <a:pt x="5973563" y="55880"/>
                  <a:pt x="5973563" y="124460"/>
                </a:cubicBezTo>
                <a:lnTo>
                  <a:pt x="5973563" y="535940"/>
                </a:lnTo>
                <a:cubicBezTo>
                  <a:pt x="5973563" y="604520"/>
                  <a:pt x="5917683" y="660400"/>
                  <a:pt x="5849103" y="660400"/>
                </a:cubicBezTo>
                <a:close/>
              </a:path>
            </a:pathLst>
          </a:custGeom>
          <a:solidFill>
            <a:srgbClr val="EF2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3871294" y="1367515"/>
            <a:ext cx="2932706" cy="3978485"/>
          </a:xfrm>
          <a:custGeom>
            <a:rect b="b" l="l" r="r" t="t"/>
            <a:pathLst>
              <a:path extrusionOk="0" h="3929519" w="2896612">
                <a:moveTo>
                  <a:pt x="2772152" y="3929519"/>
                </a:moveTo>
                <a:lnTo>
                  <a:pt x="124460" y="3929519"/>
                </a:lnTo>
                <a:cubicBezTo>
                  <a:pt x="55880" y="3929519"/>
                  <a:pt x="0" y="3873640"/>
                  <a:pt x="0" y="38050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772152" y="0"/>
                </a:lnTo>
                <a:cubicBezTo>
                  <a:pt x="2840732" y="0"/>
                  <a:pt x="2896612" y="55880"/>
                  <a:pt x="2896612" y="124460"/>
                </a:cubicBezTo>
                <a:lnTo>
                  <a:pt x="2896612" y="3805060"/>
                </a:lnTo>
                <a:cubicBezTo>
                  <a:pt x="2896612" y="3873640"/>
                  <a:pt x="2840732" y="3929519"/>
                  <a:pt x="2772152" y="3929519"/>
                </a:cubicBezTo>
                <a:close/>
              </a:path>
            </a:pathLst>
          </a:custGeom>
          <a:solidFill>
            <a:srgbClr val="FEF3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4032429" y="1879508"/>
            <a:ext cx="2610435" cy="3275992"/>
          </a:xfrm>
          <a:custGeom>
            <a:rect b="b" l="l" r="r" t="t"/>
            <a:pathLst>
              <a:path extrusionOk="0" h="3235672" w="2578306">
                <a:moveTo>
                  <a:pt x="2453846" y="3235672"/>
                </a:moveTo>
                <a:lnTo>
                  <a:pt x="124460" y="3235672"/>
                </a:lnTo>
                <a:cubicBezTo>
                  <a:pt x="55880" y="3235672"/>
                  <a:pt x="0" y="3179792"/>
                  <a:pt x="0" y="311121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53846" y="0"/>
                </a:lnTo>
                <a:cubicBezTo>
                  <a:pt x="2522426" y="0"/>
                  <a:pt x="2578306" y="55880"/>
                  <a:pt x="2578306" y="124460"/>
                </a:cubicBezTo>
                <a:lnTo>
                  <a:pt x="2578306" y="3111212"/>
                </a:lnTo>
                <a:cubicBezTo>
                  <a:pt x="2578306" y="3179792"/>
                  <a:pt x="2522426" y="3235672"/>
                  <a:pt x="2453846" y="3235672"/>
                </a:cubicBezTo>
                <a:close/>
              </a:path>
            </a:pathLst>
          </a:custGeom>
          <a:solidFill>
            <a:srgbClr val="E4CC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753373" y="2501626"/>
            <a:ext cx="2866343" cy="2773529"/>
          </a:xfrm>
          <a:custGeom>
            <a:rect b="b" l="l" r="r" t="t"/>
            <a:pathLst>
              <a:path extrusionOk="0" h="13410709" w="13859489">
                <a:moveTo>
                  <a:pt x="12997159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12548377"/>
                </a:lnTo>
                <a:cubicBezTo>
                  <a:pt x="0" y="13020818"/>
                  <a:pt x="389890" y="13410709"/>
                  <a:pt x="862330" y="13410709"/>
                </a:cubicBezTo>
                <a:lnTo>
                  <a:pt x="12997159" y="13410709"/>
                </a:lnTo>
                <a:cubicBezTo>
                  <a:pt x="13469600" y="13410709"/>
                  <a:pt x="13859489" y="13020818"/>
                  <a:pt x="13859489" y="12548377"/>
                </a:cubicBezTo>
                <a:lnTo>
                  <a:pt x="13859489" y="862330"/>
                </a:lnTo>
                <a:cubicBezTo>
                  <a:pt x="13859489" y="389890"/>
                  <a:pt x="13469598" y="0"/>
                  <a:pt x="12997159" y="0"/>
                </a:cubicBezTo>
                <a:close/>
                <a:moveTo>
                  <a:pt x="13668989" y="927100"/>
                </a:moveTo>
                <a:lnTo>
                  <a:pt x="13668989" y="12548377"/>
                </a:lnTo>
                <a:cubicBezTo>
                  <a:pt x="13668989" y="12915408"/>
                  <a:pt x="13364189" y="13220207"/>
                  <a:pt x="12997159" y="13220207"/>
                </a:cubicBezTo>
                <a:lnTo>
                  <a:pt x="862330" y="13220207"/>
                </a:lnTo>
                <a:cubicBezTo>
                  <a:pt x="495300" y="13220207"/>
                  <a:pt x="190500" y="12915408"/>
                  <a:pt x="190500" y="1254837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12997159" y="190500"/>
                </a:lnTo>
                <a:cubicBezTo>
                  <a:pt x="13364189" y="190500"/>
                  <a:pt x="13668989" y="495300"/>
                  <a:pt x="13668989" y="862330"/>
                </a:cubicBezTo>
                <a:lnTo>
                  <a:pt x="13668989" y="927100"/>
                </a:lnTo>
                <a:close/>
              </a:path>
            </a:pathLst>
          </a:custGeom>
          <a:solidFill>
            <a:srgbClr val="EF2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954407" y="6261541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954407" y="7199177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763597" y="7199328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2568440" y="7199328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3372008" y="7199177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4181023" y="7199177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4987314" y="7199177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5788159" y="7199177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954407" y="8136814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63597" y="8136965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2568440" y="8136965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3372008" y="8136814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4181023" y="8136814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4987314" y="8136814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5788159" y="8136814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954407" y="9074148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1763597" y="9074299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2568440" y="9074299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3372008" y="9074148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4181023" y="9074148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4987314" y="9074148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5788159" y="9074148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1760699" y="6261541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2565541" y="6261541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3369109" y="6261390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4178124" y="6261390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4984416" y="6261390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5785260" y="6261390"/>
            <a:ext cx="738473" cy="863855"/>
          </a:xfrm>
          <a:custGeom>
            <a:rect b="b" l="l" r="r" t="t"/>
            <a:pathLst>
              <a:path extrusionOk="0" h="5094987" w="4355488">
                <a:moveTo>
                  <a:pt x="3493158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4232657"/>
                </a:lnTo>
                <a:cubicBezTo>
                  <a:pt x="0" y="4705097"/>
                  <a:pt x="389890" y="5094987"/>
                  <a:pt x="862330" y="5094987"/>
                </a:cubicBezTo>
                <a:lnTo>
                  <a:pt x="3493158" y="5094987"/>
                </a:lnTo>
                <a:cubicBezTo>
                  <a:pt x="3965598" y="5094987"/>
                  <a:pt x="4355488" y="4705097"/>
                  <a:pt x="4355488" y="4232657"/>
                </a:cubicBezTo>
                <a:lnTo>
                  <a:pt x="4355488" y="862330"/>
                </a:lnTo>
                <a:cubicBezTo>
                  <a:pt x="4355488" y="389890"/>
                  <a:pt x="3965597" y="0"/>
                  <a:pt x="3493158" y="0"/>
                </a:cubicBezTo>
                <a:close/>
                <a:moveTo>
                  <a:pt x="4164988" y="927100"/>
                </a:moveTo>
                <a:lnTo>
                  <a:pt x="4164988" y="4232657"/>
                </a:lnTo>
                <a:cubicBezTo>
                  <a:pt x="4164988" y="4599687"/>
                  <a:pt x="3860188" y="4904487"/>
                  <a:pt x="3493158" y="4904487"/>
                </a:cubicBezTo>
                <a:lnTo>
                  <a:pt x="862330" y="4904487"/>
                </a:lnTo>
                <a:cubicBezTo>
                  <a:pt x="495300" y="4904487"/>
                  <a:pt x="190500" y="4599687"/>
                  <a:pt x="190500" y="4232657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493158" y="190500"/>
                </a:lnTo>
                <a:cubicBezTo>
                  <a:pt x="3860188" y="190500"/>
                  <a:pt x="4164988" y="495300"/>
                  <a:pt x="4164988" y="862330"/>
                </a:cubicBezTo>
                <a:lnTo>
                  <a:pt x="4164988" y="927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220329" y="4070477"/>
            <a:ext cx="1071342" cy="1363977"/>
          </a:xfrm>
          <a:custGeom>
            <a:rect b="b" l="l" r="r" t="t"/>
            <a:pathLst>
              <a:path extrusionOk="0" h="1363977" w="1071342">
                <a:moveTo>
                  <a:pt x="0" y="0"/>
                </a:moveTo>
                <a:lnTo>
                  <a:pt x="1071342" y="0"/>
                </a:lnTo>
                <a:lnTo>
                  <a:pt x="1071342" y="1363977"/>
                </a:lnTo>
                <a:lnTo>
                  <a:pt x="0" y="136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5337647" y="325663"/>
            <a:ext cx="1381509" cy="1553845"/>
          </a:xfrm>
          <a:custGeom>
            <a:rect b="b" l="l" r="r" t="t"/>
            <a:pathLst>
              <a:path extrusionOk="0" h="1553845" w="1381509">
                <a:moveTo>
                  <a:pt x="0" y="0"/>
                </a:moveTo>
                <a:lnTo>
                  <a:pt x="1381509" y="0"/>
                </a:lnTo>
                <a:lnTo>
                  <a:pt x="1381509" y="1553845"/>
                </a:lnTo>
                <a:lnTo>
                  <a:pt x="0" y="1553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3"/>
          <p:cNvSpPr/>
          <p:nvPr/>
        </p:nvSpPr>
        <p:spPr>
          <a:xfrm>
            <a:off x="2937675" y="-532864"/>
            <a:ext cx="1302276" cy="1624154"/>
          </a:xfrm>
          <a:custGeom>
            <a:rect b="b" l="l" r="r" t="t"/>
            <a:pathLst>
              <a:path extrusionOk="0" h="1624154" w="1302276">
                <a:moveTo>
                  <a:pt x="0" y="0"/>
                </a:moveTo>
                <a:lnTo>
                  <a:pt x="1302277" y="0"/>
                </a:lnTo>
                <a:lnTo>
                  <a:pt x="1302277" y="1624154"/>
                </a:lnTo>
                <a:lnTo>
                  <a:pt x="0" y="1624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3"/>
          <p:cNvSpPr txBox="1"/>
          <p:nvPr/>
        </p:nvSpPr>
        <p:spPr>
          <a:xfrm>
            <a:off x="756000" y="998033"/>
            <a:ext cx="3276300" cy="1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6D0C6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February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6D0C6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2025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920497" y="5593650"/>
            <a:ext cx="80629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Sun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1726789" y="5593650"/>
            <a:ext cx="80629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Mon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2533080" y="5593650"/>
            <a:ext cx="80629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Tue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3339372" y="5593650"/>
            <a:ext cx="80629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Wed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4145663" y="5593650"/>
            <a:ext cx="80629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Thu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4951955" y="5593650"/>
            <a:ext cx="80629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Fri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5752800" y="5593650"/>
            <a:ext cx="80629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Sat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1004270" y="2679435"/>
            <a:ext cx="1128563" cy="271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Goals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4032429" y="1496787"/>
            <a:ext cx="1128563" cy="271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To Do List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1281" l="-81693" r="-95223" t="0"/>
            </a:stretch>
          </a:blipFill>
          <a:ln>
            <a:noFill/>
          </a:ln>
        </p:spPr>
      </p:sp>
      <p:grpSp>
        <p:nvGrpSpPr>
          <p:cNvPr id="135" name="Google Shape;135;p14"/>
          <p:cNvGrpSpPr/>
          <p:nvPr/>
        </p:nvGrpSpPr>
        <p:grpSpPr>
          <a:xfrm>
            <a:off x="756000" y="2775914"/>
            <a:ext cx="2830598" cy="4856402"/>
            <a:chOff x="0" y="-28575"/>
            <a:chExt cx="1163954" cy="1996973"/>
          </a:xfrm>
        </p:grpSpPr>
        <p:sp>
          <p:nvSpPr>
            <p:cNvPr id="136" name="Google Shape;136;p14"/>
            <p:cNvSpPr/>
            <p:nvPr/>
          </p:nvSpPr>
          <p:spPr>
            <a:xfrm>
              <a:off x="0" y="0"/>
              <a:ext cx="1163954" cy="1968398"/>
            </a:xfrm>
            <a:custGeom>
              <a:rect b="b" l="l" r="r" t="t"/>
              <a:pathLst>
                <a:path extrusionOk="0" h="1968398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1913696"/>
                  </a:lnTo>
                  <a:cubicBezTo>
                    <a:pt x="1163954" y="1928204"/>
                    <a:pt x="1158191" y="1942118"/>
                    <a:pt x="1147932" y="1952376"/>
                  </a:cubicBezTo>
                  <a:cubicBezTo>
                    <a:pt x="1137673" y="1962635"/>
                    <a:pt x="1123760" y="1968398"/>
                    <a:pt x="1109252" y="1968398"/>
                  </a:cubicBezTo>
                  <a:lnTo>
                    <a:pt x="54702" y="1968398"/>
                  </a:lnTo>
                  <a:cubicBezTo>
                    <a:pt x="40194" y="1968398"/>
                    <a:pt x="26280" y="1962635"/>
                    <a:pt x="16022" y="1952376"/>
                  </a:cubicBezTo>
                  <a:cubicBezTo>
                    <a:pt x="5763" y="1942118"/>
                    <a:pt x="0" y="1928204"/>
                    <a:pt x="0" y="1913696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E521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 txBox="1"/>
            <p:nvPr/>
          </p:nvSpPr>
          <p:spPr>
            <a:xfrm>
              <a:off x="0" y="-28575"/>
              <a:ext cx="1163954" cy="1996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>
            <a:off x="3973402" y="2775914"/>
            <a:ext cx="2830598" cy="2013462"/>
            <a:chOff x="0" y="-28575"/>
            <a:chExt cx="1163954" cy="827944"/>
          </a:xfrm>
        </p:grpSpPr>
        <p:sp>
          <p:nvSpPr>
            <p:cNvPr id="139" name="Google Shape;139;p14"/>
            <p:cNvSpPr/>
            <p:nvPr/>
          </p:nvSpPr>
          <p:spPr>
            <a:xfrm>
              <a:off x="0" y="0"/>
              <a:ext cx="1163954" cy="799369"/>
            </a:xfrm>
            <a:custGeom>
              <a:rect b="b" l="l" r="r" t="t"/>
              <a:pathLst>
                <a:path extrusionOk="0" h="799369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744668"/>
                  </a:lnTo>
                  <a:cubicBezTo>
                    <a:pt x="1163954" y="759175"/>
                    <a:pt x="1158191" y="773089"/>
                    <a:pt x="1147932" y="783347"/>
                  </a:cubicBezTo>
                  <a:cubicBezTo>
                    <a:pt x="1137673" y="793606"/>
                    <a:pt x="1123760" y="799369"/>
                    <a:pt x="1109252" y="799369"/>
                  </a:cubicBezTo>
                  <a:lnTo>
                    <a:pt x="54702" y="799369"/>
                  </a:lnTo>
                  <a:cubicBezTo>
                    <a:pt x="40194" y="799369"/>
                    <a:pt x="26280" y="793606"/>
                    <a:pt x="16022" y="783347"/>
                  </a:cubicBezTo>
                  <a:cubicBezTo>
                    <a:pt x="5763" y="773089"/>
                    <a:pt x="0" y="759175"/>
                    <a:pt x="0" y="744668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E4CC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0" y="-28575"/>
              <a:ext cx="1163954" cy="827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3973402" y="5618854"/>
            <a:ext cx="2830598" cy="2013462"/>
            <a:chOff x="0" y="-28575"/>
            <a:chExt cx="1163954" cy="827944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1163954" cy="799369"/>
            </a:xfrm>
            <a:custGeom>
              <a:rect b="b" l="l" r="r" t="t"/>
              <a:pathLst>
                <a:path extrusionOk="0" h="799369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744668"/>
                  </a:lnTo>
                  <a:cubicBezTo>
                    <a:pt x="1163954" y="759175"/>
                    <a:pt x="1158191" y="773089"/>
                    <a:pt x="1147932" y="783347"/>
                  </a:cubicBezTo>
                  <a:cubicBezTo>
                    <a:pt x="1137673" y="793606"/>
                    <a:pt x="1123760" y="799369"/>
                    <a:pt x="1109252" y="799369"/>
                  </a:cubicBezTo>
                  <a:lnTo>
                    <a:pt x="54702" y="799369"/>
                  </a:lnTo>
                  <a:cubicBezTo>
                    <a:pt x="40194" y="799369"/>
                    <a:pt x="26280" y="793606"/>
                    <a:pt x="16022" y="783347"/>
                  </a:cubicBezTo>
                  <a:cubicBezTo>
                    <a:pt x="5763" y="773089"/>
                    <a:pt x="0" y="759175"/>
                    <a:pt x="0" y="744668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E4CC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 txBox="1"/>
            <p:nvPr/>
          </p:nvSpPr>
          <p:spPr>
            <a:xfrm>
              <a:off x="0" y="-28575"/>
              <a:ext cx="1163954" cy="827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756000" y="8461794"/>
            <a:ext cx="2830598" cy="1476268"/>
            <a:chOff x="0" y="-28575"/>
            <a:chExt cx="1163954" cy="607048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0"/>
              <a:ext cx="1163954" cy="578473"/>
            </a:xfrm>
            <a:custGeom>
              <a:rect b="b" l="l" r="r" t="t"/>
              <a:pathLst>
                <a:path extrusionOk="0" h="578473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523771"/>
                  </a:lnTo>
                  <a:cubicBezTo>
                    <a:pt x="1163954" y="538279"/>
                    <a:pt x="1158191" y="552192"/>
                    <a:pt x="1147932" y="562451"/>
                  </a:cubicBezTo>
                  <a:cubicBezTo>
                    <a:pt x="1137673" y="572709"/>
                    <a:pt x="1123760" y="578473"/>
                    <a:pt x="1109252" y="578473"/>
                  </a:cubicBezTo>
                  <a:lnTo>
                    <a:pt x="54702" y="578473"/>
                  </a:lnTo>
                  <a:cubicBezTo>
                    <a:pt x="40194" y="578473"/>
                    <a:pt x="26280" y="572709"/>
                    <a:pt x="16022" y="562451"/>
                  </a:cubicBezTo>
                  <a:cubicBezTo>
                    <a:pt x="5763" y="552192"/>
                    <a:pt x="0" y="538279"/>
                    <a:pt x="0" y="523771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E4CC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0" y="-28575"/>
              <a:ext cx="1163954" cy="607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3973402" y="8461794"/>
            <a:ext cx="2830598" cy="1476268"/>
            <a:chOff x="0" y="-28575"/>
            <a:chExt cx="1163954" cy="607048"/>
          </a:xfrm>
        </p:grpSpPr>
        <p:sp>
          <p:nvSpPr>
            <p:cNvPr id="148" name="Google Shape;148;p14"/>
            <p:cNvSpPr/>
            <p:nvPr/>
          </p:nvSpPr>
          <p:spPr>
            <a:xfrm>
              <a:off x="0" y="0"/>
              <a:ext cx="1163954" cy="578473"/>
            </a:xfrm>
            <a:custGeom>
              <a:rect b="b" l="l" r="r" t="t"/>
              <a:pathLst>
                <a:path extrusionOk="0" h="578473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523771"/>
                  </a:lnTo>
                  <a:cubicBezTo>
                    <a:pt x="1163954" y="538279"/>
                    <a:pt x="1158191" y="552192"/>
                    <a:pt x="1147932" y="562451"/>
                  </a:cubicBezTo>
                  <a:cubicBezTo>
                    <a:pt x="1137673" y="572709"/>
                    <a:pt x="1123760" y="578473"/>
                    <a:pt x="1109252" y="578473"/>
                  </a:cubicBezTo>
                  <a:lnTo>
                    <a:pt x="54702" y="578473"/>
                  </a:lnTo>
                  <a:cubicBezTo>
                    <a:pt x="40194" y="578473"/>
                    <a:pt x="26280" y="572709"/>
                    <a:pt x="16022" y="562451"/>
                  </a:cubicBezTo>
                  <a:cubicBezTo>
                    <a:pt x="5763" y="552192"/>
                    <a:pt x="0" y="538279"/>
                    <a:pt x="0" y="523771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E4CC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 txBox="1"/>
            <p:nvPr/>
          </p:nvSpPr>
          <p:spPr>
            <a:xfrm>
              <a:off x="0" y="-28575"/>
              <a:ext cx="1163954" cy="607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4"/>
          <p:cNvGrpSpPr/>
          <p:nvPr/>
        </p:nvGrpSpPr>
        <p:grpSpPr>
          <a:xfrm>
            <a:off x="756000" y="2051274"/>
            <a:ext cx="2830598" cy="619842"/>
            <a:chOff x="0" y="-28575"/>
            <a:chExt cx="1163954" cy="254882"/>
          </a:xfrm>
        </p:grpSpPr>
        <p:sp>
          <p:nvSpPr>
            <p:cNvPr id="151" name="Google Shape;151;p14"/>
            <p:cNvSpPr/>
            <p:nvPr/>
          </p:nvSpPr>
          <p:spPr>
            <a:xfrm>
              <a:off x="0" y="0"/>
              <a:ext cx="1163954" cy="226307"/>
            </a:xfrm>
            <a:custGeom>
              <a:rect b="b" l="l" r="r" t="t"/>
              <a:pathLst>
                <a:path extrusionOk="0" h="226307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171605"/>
                  </a:lnTo>
                  <a:cubicBezTo>
                    <a:pt x="1163954" y="186113"/>
                    <a:pt x="1158191" y="200026"/>
                    <a:pt x="1147932" y="210285"/>
                  </a:cubicBezTo>
                  <a:cubicBezTo>
                    <a:pt x="1137673" y="220544"/>
                    <a:pt x="1123760" y="226307"/>
                    <a:pt x="1109252" y="226307"/>
                  </a:cubicBezTo>
                  <a:lnTo>
                    <a:pt x="54702" y="226307"/>
                  </a:lnTo>
                  <a:cubicBezTo>
                    <a:pt x="40194" y="226307"/>
                    <a:pt x="26280" y="220544"/>
                    <a:pt x="16022" y="210285"/>
                  </a:cubicBezTo>
                  <a:cubicBezTo>
                    <a:pt x="5763" y="200026"/>
                    <a:pt x="0" y="186113"/>
                    <a:pt x="0" y="171605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EF2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 txBox="1"/>
            <p:nvPr/>
          </p:nvSpPr>
          <p:spPr>
            <a:xfrm>
              <a:off x="0" y="-28575"/>
              <a:ext cx="1163954" cy="254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4"/>
          <p:cNvGrpSpPr/>
          <p:nvPr/>
        </p:nvGrpSpPr>
        <p:grpSpPr>
          <a:xfrm>
            <a:off x="756000" y="891457"/>
            <a:ext cx="2830598" cy="924508"/>
            <a:chOff x="0" y="-28575"/>
            <a:chExt cx="1515117" cy="494856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1515117" cy="466281"/>
            </a:xfrm>
            <a:custGeom>
              <a:rect b="b" l="l" r="r" t="t"/>
              <a:pathLst>
                <a:path extrusionOk="0" h="466281" w="1515117">
                  <a:moveTo>
                    <a:pt x="38291" y="0"/>
                  </a:moveTo>
                  <a:lnTo>
                    <a:pt x="1476826" y="0"/>
                  </a:lnTo>
                  <a:cubicBezTo>
                    <a:pt x="1486982" y="0"/>
                    <a:pt x="1496721" y="4034"/>
                    <a:pt x="1503902" y="11215"/>
                  </a:cubicBezTo>
                  <a:cubicBezTo>
                    <a:pt x="1511083" y="18396"/>
                    <a:pt x="1515117" y="28136"/>
                    <a:pt x="1515117" y="38291"/>
                  </a:cubicBezTo>
                  <a:lnTo>
                    <a:pt x="1515117" y="427990"/>
                  </a:lnTo>
                  <a:cubicBezTo>
                    <a:pt x="1515117" y="449137"/>
                    <a:pt x="1497974" y="466281"/>
                    <a:pt x="1476826" y="466281"/>
                  </a:cubicBezTo>
                  <a:lnTo>
                    <a:pt x="38291" y="466281"/>
                  </a:lnTo>
                  <a:cubicBezTo>
                    <a:pt x="17144" y="466281"/>
                    <a:pt x="0" y="449137"/>
                    <a:pt x="0" y="427990"/>
                  </a:cubicBezTo>
                  <a:lnTo>
                    <a:pt x="0" y="38291"/>
                  </a:lnTo>
                  <a:cubicBezTo>
                    <a:pt x="0" y="17144"/>
                    <a:pt x="17144" y="0"/>
                    <a:pt x="38291" y="0"/>
                  </a:cubicBezTo>
                  <a:close/>
                </a:path>
              </a:pathLst>
            </a:custGeom>
            <a:solidFill>
              <a:srgbClr val="6D0C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 txBox="1"/>
            <p:nvPr/>
          </p:nvSpPr>
          <p:spPr>
            <a:xfrm>
              <a:off x="0" y="-28575"/>
              <a:ext cx="1515117" cy="494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3973402" y="2051274"/>
            <a:ext cx="2830598" cy="619842"/>
            <a:chOff x="0" y="-28575"/>
            <a:chExt cx="1163954" cy="254882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1163954" cy="226307"/>
            </a:xfrm>
            <a:custGeom>
              <a:rect b="b" l="l" r="r" t="t"/>
              <a:pathLst>
                <a:path extrusionOk="0" h="226307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171605"/>
                  </a:lnTo>
                  <a:cubicBezTo>
                    <a:pt x="1163954" y="186113"/>
                    <a:pt x="1158191" y="200026"/>
                    <a:pt x="1147932" y="210285"/>
                  </a:cubicBezTo>
                  <a:cubicBezTo>
                    <a:pt x="1137673" y="220544"/>
                    <a:pt x="1123760" y="226307"/>
                    <a:pt x="1109252" y="226307"/>
                  </a:cubicBezTo>
                  <a:lnTo>
                    <a:pt x="54702" y="226307"/>
                  </a:lnTo>
                  <a:cubicBezTo>
                    <a:pt x="40194" y="226307"/>
                    <a:pt x="26280" y="220544"/>
                    <a:pt x="16022" y="210285"/>
                  </a:cubicBezTo>
                  <a:cubicBezTo>
                    <a:pt x="5763" y="200026"/>
                    <a:pt x="0" y="186113"/>
                    <a:pt x="0" y="171605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0" y="-28575"/>
              <a:ext cx="1163954" cy="254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4"/>
          <p:cNvGrpSpPr/>
          <p:nvPr/>
        </p:nvGrpSpPr>
        <p:grpSpPr>
          <a:xfrm>
            <a:off x="3973402" y="4894214"/>
            <a:ext cx="2830598" cy="619842"/>
            <a:chOff x="0" y="-28575"/>
            <a:chExt cx="1163954" cy="254882"/>
          </a:xfrm>
        </p:grpSpPr>
        <p:sp>
          <p:nvSpPr>
            <p:cNvPr id="160" name="Google Shape;160;p14"/>
            <p:cNvSpPr/>
            <p:nvPr/>
          </p:nvSpPr>
          <p:spPr>
            <a:xfrm>
              <a:off x="0" y="0"/>
              <a:ext cx="1163954" cy="226307"/>
            </a:xfrm>
            <a:custGeom>
              <a:rect b="b" l="l" r="r" t="t"/>
              <a:pathLst>
                <a:path extrusionOk="0" h="226307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171605"/>
                  </a:lnTo>
                  <a:cubicBezTo>
                    <a:pt x="1163954" y="186113"/>
                    <a:pt x="1158191" y="200026"/>
                    <a:pt x="1147932" y="210285"/>
                  </a:cubicBezTo>
                  <a:cubicBezTo>
                    <a:pt x="1137673" y="220544"/>
                    <a:pt x="1123760" y="226307"/>
                    <a:pt x="1109252" y="226307"/>
                  </a:cubicBezTo>
                  <a:lnTo>
                    <a:pt x="54702" y="226307"/>
                  </a:lnTo>
                  <a:cubicBezTo>
                    <a:pt x="40194" y="226307"/>
                    <a:pt x="26280" y="220544"/>
                    <a:pt x="16022" y="210285"/>
                  </a:cubicBezTo>
                  <a:cubicBezTo>
                    <a:pt x="5763" y="200026"/>
                    <a:pt x="0" y="186113"/>
                    <a:pt x="0" y="171605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0" y="-28575"/>
              <a:ext cx="1163954" cy="254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756000" y="7737153"/>
            <a:ext cx="2830598" cy="619842"/>
            <a:chOff x="0" y="-28575"/>
            <a:chExt cx="1163954" cy="254882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0"/>
              <a:ext cx="1163954" cy="226307"/>
            </a:xfrm>
            <a:custGeom>
              <a:rect b="b" l="l" r="r" t="t"/>
              <a:pathLst>
                <a:path extrusionOk="0" h="226307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171605"/>
                  </a:lnTo>
                  <a:cubicBezTo>
                    <a:pt x="1163954" y="186113"/>
                    <a:pt x="1158191" y="200026"/>
                    <a:pt x="1147932" y="210285"/>
                  </a:cubicBezTo>
                  <a:cubicBezTo>
                    <a:pt x="1137673" y="220544"/>
                    <a:pt x="1123760" y="226307"/>
                    <a:pt x="1109252" y="226307"/>
                  </a:cubicBezTo>
                  <a:lnTo>
                    <a:pt x="54702" y="226307"/>
                  </a:lnTo>
                  <a:cubicBezTo>
                    <a:pt x="40194" y="226307"/>
                    <a:pt x="26280" y="220544"/>
                    <a:pt x="16022" y="210285"/>
                  </a:cubicBezTo>
                  <a:cubicBezTo>
                    <a:pt x="5763" y="200026"/>
                    <a:pt x="0" y="186113"/>
                    <a:pt x="0" y="171605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 txBox="1"/>
            <p:nvPr/>
          </p:nvSpPr>
          <p:spPr>
            <a:xfrm>
              <a:off x="0" y="-28575"/>
              <a:ext cx="1163954" cy="254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3973402" y="7737153"/>
            <a:ext cx="2830598" cy="619842"/>
            <a:chOff x="0" y="-28575"/>
            <a:chExt cx="1163954" cy="254882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1163954" cy="226307"/>
            </a:xfrm>
            <a:custGeom>
              <a:rect b="b" l="l" r="r" t="t"/>
              <a:pathLst>
                <a:path extrusionOk="0" h="226307" w="1163954">
                  <a:moveTo>
                    <a:pt x="54702" y="0"/>
                  </a:moveTo>
                  <a:lnTo>
                    <a:pt x="1109252" y="0"/>
                  </a:lnTo>
                  <a:cubicBezTo>
                    <a:pt x="1123760" y="0"/>
                    <a:pt x="1137673" y="5763"/>
                    <a:pt x="1147932" y="16022"/>
                  </a:cubicBezTo>
                  <a:cubicBezTo>
                    <a:pt x="1158191" y="26280"/>
                    <a:pt x="1163954" y="40194"/>
                    <a:pt x="1163954" y="54702"/>
                  </a:cubicBezTo>
                  <a:lnTo>
                    <a:pt x="1163954" y="171605"/>
                  </a:lnTo>
                  <a:cubicBezTo>
                    <a:pt x="1163954" y="186113"/>
                    <a:pt x="1158191" y="200026"/>
                    <a:pt x="1147932" y="210285"/>
                  </a:cubicBezTo>
                  <a:cubicBezTo>
                    <a:pt x="1137673" y="220544"/>
                    <a:pt x="1123760" y="226307"/>
                    <a:pt x="1109252" y="226307"/>
                  </a:cubicBezTo>
                  <a:lnTo>
                    <a:pt x="54702" y="226307"/>
                  </a:lnTo>
                  <a:cubicBezTo>
                    <a:pt x="40194" y="226307"/>
                    <a:pt x="26280" y="220544"/>
                    <a:pt x="16022" y="210285"/>
                  </a:cubicBezTo>
                  <a:cubicBezTo>
                    <a:pt x="5763" y="200026"/>
                    <a:pt x="0" y="186113"/>
                    <a:pt x="0" y="171605"/>
                  </a:cubicBezTo>
                  <a:lnTo>
                    <a:pt x="0" y="54702"/>
                  </a:lnTo>
                  <a:cubicBezTo>
                    <a:pt x="0" y="40194"/>
                    <a:pt x="5763" y="26280"/>
                    <a:pt x="16022" y="16022"/>
                  </a:cubicBezTo>
                  <a:cubicBezTo>
                    <a:pt x="26280" y="5763"/>
                    <a:pt x="40194" y="0"/>
                    <a:pt x="54702" y="0"/>
                  </a:cubicBez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0" y="-28575"/>
              <a:ext cx="1163954" cy="254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2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4"/>
          <p:cNvSpPr/>
          <p:nvPr/>
        </p:nvSpPr>
        <p:spPr>
          <a:xfrm>
            <a:off x="3780000" y="-228768"/>
            <a:ext cx="3589488" cy="1285689"/>
          </a:xfrm>
          <a:custGeom>
            <a:rect b="b" l="l" r="r" t="t"/>
            <a:pathLst>
              <a:path extrusionOk="0" h="1285689" w="3589488">
                <a:moveTo>
                  <a:pt x="0" y="0"/>
                </a:moveTo>
                <a:lnTo>
                  <a:pt x="3589488" y="0"/>
                </a:lnTo>
                <a:lnTo>
                  <a:pt x="3589488" y="1285690"/>
                </a:lnTo>
                <a:lnTo>
                  <a:pt x="0" y="1285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 txBox="1"/>
          <p:nvPr/>
        </p:nvSpPr>
        <p:spPr>
          <a:xfrm>
            <a:off x="3876701" y="982942"/>
            <a:ext cx="3024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6D0C6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Day Planner</a:t>
            </a:r>
            <a:endParaRPr/>
          </a:p>
        </p:txBody>
      </p:sp>
      <p:sp>
        <p:nvSpPr>
          <p:cNvPr id="170" name="Google Shape;170;p14"/>
          <p:cNvSpPr txBox="1"/>
          <p:nvPr/>
        </p:nvSpPr>
        <p:spPr>
          <a:xfrm>
            <a:off x="1318010" y="2236925"/>
            <a:ext cx="1706578" cy="271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Schedule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886037" y="1028347"/>
            <a:ext cx="71723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Date: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4535412" y="2236925"/>
            <a:ext cx="1706578" cy="270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Reminders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4535412" y="5083209"/>
            <a:ext cx="1706578" cy="270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Today's goals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4535412" y="7926149"/>
            <a:ext cx="1706578" cy="270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Priority list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1318010" y="7922785"/>
            <a:ext cx="1706578" cy="270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Notes</a:t>
            </a: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322450" y="6388005"/>
            <a:ext cx="1127173" cy="1418639"/>
          </a:xfrm>
          <a:custGeom>
            <a:rect b="b" l="l" r="r" t="t"/>
            <a:pathLst>
              <a:path extrusionOk="0" h="1418639" w="1127173">
                <a:moveTo>
                  <a:pt x="0" y="0"/>
                </a:moveTo>
                <a:lnTo>
                  <a:pt x="1127173" y="0"/>
                </a:lnTo>
                <a:lnTo>
                  <a:pt x="1127173" y="1418639"/>
                </a:lnTo>
                <a:lnTo>
                  <a:pt x="0" y="141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23" l="-57633" r="-57721" t="-1067"/>
            </a:stretch>
          </a:blipFill>
          <a:ln>
            <a:noFill/>
          </a:ln>
        </p:spPr>
      </p:sp>
      <p:sp>
        <p:nvSpPr>
          <p:cNvPr id="182" name="Google Shape;182;p15"/>
          <p:cNvSpPr/>
          <p:nvPr/>
        </p:nvSpPr>
        <p:spPr>
          <a:xfrm>
            <a:off x="756000" y="7228707"/>
            <a:ext cx="6048000" cy="2707293"/>
          </a:xfrm>
          <a:custGeom>
            <a:rect b="b" l="l" r="r" t="t"/>
            <a:pathLst>
              <a:path extrusionOk="0" h="2673973" w="5973563">
                <a:moveTo>
                  <a:pt x="5849103" y="2673973"/>
                </a:moveTo>
                <a:lnTo>
                  <a:pt x="124460" y="2673973"/>
                </a:lnTo>
                <a:cubicBezTo>
                  <a:pt x="55880" y="2673973"/>
                  <a:pt x="0" y="2618093"/>
                  <a:pt x="0" y="254951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849103" y="0"/>
                </a:lnTo>
                <a:cubicBezTo>
                  <a:pt x="5917683" y="0"/>
                  <a:pt x="5973563" y="55880"/>
                  <a:pt x="5973563" y="124460"/>
                </a:cubicBezTo>
                <a:lnTo>
                  <a:pt x="5973563" y="2549513"/>
                </a:lnTo>
                <a:cubicBezTo>
                  <a:pt x="5973563" y="2618093"/>
                  <a:pt x="5917683" y="2673973"/>
                  <a:pt x="5849103" y="2673973"/>
                </a:cubicBezTo>
                <a:close/>
              </a:path>
            </a:pathLst>
          </a:custGeom>
          <a:solidFill>
            <a:srgbClr val="6D0C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088304" y="7704470"/>
            <a:ext cx="5383392" cy="2021243"/>
          </a:xfrm>
          <a:custGeom>
            <a:rect b="b" l="l" r="r" t="t"/>
            <a:pathLst>
              <a:path extrusionOk="0" h="1996366" w="5317135">
                <a:moveTo>
                  <a:pt x="5192675" y="1996366"/>
                </a:moveTo>
                <a:lnTo>
                  <a:pt x="124460" y="1996366"/>
                </a:lnTo>
                <a:cubicBezTo>
                  <a:pt x="55880" y="1996366"/>
                  <a:pt x="0" y="1940486"/>
                  <a:pt x="0" y="18719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92675" y="0"/>
                </a:lnTo>
                <a:cubicBezTo>
                  <a:pt x="5261255" y="0"/>
                  <a:pt x="5317135" y="55880"/>
                  <a:pt x="5317135" y="124460"/>
                </a:cubicBezTo>
                <a:lnTo>
                  <a:pt x="5317135" y="1871906"/>
                </a:lnTo>
                <a:cubicBezTo>
                  <a:pt x="5317135" y="1940486"/>
                  <a:pt x="5261255" y="1996366"/>
                  <a:pt x="5192675" y="1996366"/>
                </a:cubicBezTo>
                <a:close/>
              </a:path>
            </a:pathLst>
          </a:custGeom>
          <a:solidFill>
            <a:srgbClr val="E4CC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753684" y="753684"/>
            <a:ext cx="1891284" cy="2158526"/>
          </a:xfrm>
          <a:custGeom>
            <a:rect b="b" l="l" r="r" t="t"/>
            <a:pathLst>
              <a:path extrusionOk="0" h="11838703" w="10372978">
                <a:moveTo>
                  <a:pt x="9510647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10976373"/>
                </a:lnTo>
                <a:cubicBezTo>
                  <a:pt x="0" y="11448813"/>
                  <a:pt x="389890" y="11838703"/>
                  <a:pt x="862330" y="11838703"/>
                </a:cubicBezTo>
                <a:lnTo>
                  <a:pt x="9510647" y="11838703"/>
                </a:lnTo>
                <a:cubicBezTo>
                  <a:pt x="9983088" y="11838703"/>
                  <a:pt x="10372978" y="11448813"/>
                  <a:pt x="10372978" y="10976373"/>
                </a:cubicBezTo>
                <a:lnTo>
                  <a:pt x="10372978" y="862330"/>
                </a:lnTo>
                <a:cubicBezTo>
                  <a:pt x="10372978" y="389890"/>
                  <a:pt x="9983088" y="0"/>
                  <a:pt x="9510647" y="0"/>
                </a:cubicBezTo>
                <a:close/>
                <a:moveTo>
                  <a:pt x="10182478" y="927100"/>
                </a:moveTo>
                <a:lnTo>
                  <a:pt x="10182478" y="10976373"/>
                </a:lnTo>
                <a:cubicBezTo>
                  <a:pt x="10182478" y="11343402"/>
                  <a:pt x="9877678" y="11648202"/>
                  <a:pt x="9510647" y="11648202"/>
                </a:cubicBezTo>
                <a:lnTo>
                  <a:pt x="862330" y="11648202"/>
                </a:lnTo>
                <a:cubicBezTo>
                  <a:pt x="495300" y="11648202"/>
                  <a:pt x="190500" y="11343402"/>
                  <a:pt x="190500" y="10976373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9510647" y="190500"/>
                </a:lnTo>
                <a:cubicBezTo>
                  <a:pt x="9877678" y="190500"/>
                  <a:pt x="10182478" y="495300"/>
                  <a:pt x="10182478" y="862330"/>
                </a:cubicBezTo>
                <a:lnTo>
                  <a:pt x="10182478" y="927100"/>
                </a:lnTo>
                <a:close/>
              </a:path>
            </a:pathLst>
          </a:custGeom>
          <a:solidFill>
            <a:srgbClr val="EF2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2834358" y="753684"/>
            <a:ext cx="1891284" cy="2158526"/>
          </a:xfrm>
          <a:custGeom>
            <a:rect b="b" l="l" r="r" t="t"/>
            <a:pathLst>
              <a:path extrusionOk="0" h="11838703" w="10372978">
                <a:moveTo>
                  <a:pt x="9510647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10976373"/>
                </a:lnTo>
                <a:cubicBezTo>
                  <a:pt x="0" y="11448813"/>
                  <a:pt x="389890" y="11838703"/>
                  <a:pt x="862330" y="11838703"/>
                </a:cubicBezTo>
                <a:lnTo>
                  <a:pt x="9510647" y="11838703"/>
                </a:lnTo>
                <a:cubicBezTo>
                  <a:pt x="9983088" y="11838703"/>
                  <a:pt x="10372978" y="11448813"/>
                  <a:pt x="10372978" y="10976373"/>
                </a:cubicBezTo>
                <a:lnTo>
                  <a:pt x="10372978" y="862330"/>
                </a:lnTo>
                <a:cubicBezTo>
                  <a:pt x="10372978" y="389890"/>
                  <a:pt x="9983088" y="0"/>
                  <a:pt x="9510647" y="0"/>
                </a:cubicBezTo>
                <a:close/>
                <a:moveTo>
                  <a:pt x="10182478" y="927100"/>
                </a:moveTo>
                <a:lnTo>
                  <a:pt x="10182478" y="10976373"/>
                </a:lnTo>
                <a:cubicBezTo>
                  <a:pt x="10182478" y="11343402"/>
                  <a:pt x="9877678" y="11648202"/>
                  <a:pt x="9510647" y="11648202"/>
                </a:cubicBezTo>
                <a:lnTo>
                  <a:pt x="862330" y="11648202"/>
                </a:lnTo>
                <a:cubicBezTo>
                  <a:pt x="495300" y="11648202"/>
                  <a:pt x="190500" y="11343402"/>
                  <a:pt x="190500" y="10976373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9510647" y="190500"/>
                </a:lnTo>
                <a:cubicBezTo>
                  <a:pt x="9877678" y="190500"/>
                  <a:pt x="10182478" y="495300"/>
                  <a:pt x="10182478" y="862330"/>
                </a:cubicBezTo>
                <a:lnTo>
                  <a:pt x="10182478" y="927100"/>
                </a:lnTo>
                <a:close/>
              </a:path>
            </a:pathLst>
          </a:custGeom>
          <a:solidFill>
            <a:srgbClr val="EF2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4915031" y="753684"/>
            <a:ext cx="1891284" cy="2158526"/>
          </a:xfrm>
          <a:custGeom>
            <a:rect b="b" l="l" r="r" t="t"/>
            <a:pathLst>
              <a:path extrusionOk="0" h="11838703" w="10372978">
                <a:moveTo>
                  <a:pt x="9510647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10976373"/>
                </a:lnTo>
                <a:cubicBezTo>
                  <a:pt x="0" y="11448813"/>
                  <a:pt x="389890" y="11838703"/>
                  <a:pt x="862330" y="11838703"/>
                </a:cubicBezTo>
                <a:lnTo>
                  <a:pt x="9510647" y="11838703"/>
                </a:lnTo>
                <a:cubicBezTo>
                  <a:pt x="9983088" y="11838703"/>
                  <a:pt x="10372978" y="11448813"/>
                  <a:pt x="10372978" y="10976373"/>
                </a:cubicBezTo>
                <a:lnTo>
                  <a:pt x="10372978" y="862330"/>
                </a:lnTo>
                <a:cubicBezTo>
                  <a:pt x="10372978" y="389890"/>
                  <a:pt x="9983088" y="0"/>
                  <a:pt x="9510647" y="0"/>
                </a:cubicBezTo>
                <a:close/>
                <a:moveTo>
                  <a:pt x="10182478" y="927100"/>
                </a:moveTo>
                <a:lnTo>
                  <a:pt x="10182478" y="10976373"/>
                </a:lnTo>
                <a:cubicBezTo>
                  <a:pt x="10182478" y="11343402"/>
                  <a:pt x="9877678" y="11648202"/>
                  <a:pt x="9510647" y="11648202"/>
                </a:cubicBezTo>
                <a:lnTo>
                  <a:pt x="862330" y="11648202"/>
                </a:lnTo>
                <a:cubicBezTo>
                  <a:pt x="495300" y="11648202"/>
                  <a:pt x="190500" y="11343402"/>
                  <a:pt x="190500" y="10976373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9510647" y="190500"/>
                </a:lnTo>
                <a:cubicBezTo>
                  <a:pt x="9877678" y="190500"/>
                  <a:pt x="10182478" y="495300"/>
                  <a:pt x="10182478" y="862330"/>
                </a:cubicBezTo>
                <a:lnTo>
                  <a:pt x="10182478" y="927100"/>
                </a:lnTo>
                <a:close/>
              </a:path>
            </a:pathLst>
          </a:custGeom>
          <a:solidFill>
            <a:srgbClr val="EF2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753684" y="3110833"/>
            <a:ext cx="1891284" cy="2158526"/>
          </a:xfrm>
          <a:custGeom>
            <a:rect b="b" l="l" r="r" t="t"/>
            <a:pathLst>
              <a:path extrusionOk="0" h="11838703" w="10372978">
                <a:moveTo>
                  <a:pt x="9510647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10976373"/>
                </a:lnTo>
                <a:cubicBezTo>
                  <a:pt x="0" y="11448813"/>
                  <a:pt x="389890" y="11838703"/>
                  <a:pt x="862330" y="11838703"/>
                </a:cubicBezTo>
                <a:lnTo>
                  <a:pt x="9510647" y="11838703"/>
                </a:lnTo>
                <a:cubicBezTo>
                  <a:pt x="9983088" y="11838703"/>
                  <a:pt x="10372978" y="11448813"/>
                  <a:pt x="10372978" y="10976373"/>
                </a:cubicBezTo>
                <a:lnTo>
                  <a:pt x="10372978" y="862330"/>
                </a:lnTo>
                <a:cubicBezTo>
                  <a:pt x="10372978" y="389890"/>
                  <a:pt x="9983088" y="0"/>
                  <a:pt x="9510647" y="0"/>
                </a:cubicBezTo>
                <a:close/>
                <a:moveTo>
                  <a:pt x="10182478" y="927100"/>
                </a:moveTo>
                <a:lnTo>
                  <a:pt x="10182478" y="10976373"/>
                </a:lnTo>
                <a:cubicBezTo>
                  <a:pt x="10182478" y="11343402"/>
                  <a:pt x="9877678" y="11648202"/>
                  <a:pt x="9510647" y="11648202"/>
                </a:cubicBezTo>
                <a:lnTo>
                  <a:pt x="862330" y="11648202"/>
                </a:lnTo>
                <a:cubicBezTo>
                  <a:pt x="495300" y="11648202"/>
                  <a:pt x="190500" y="11343402"/>
                  <a:pt x="190500" y="10976373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9510647" y="190500"/>
                </a:lnTo>
                <a:cubicBezTo>
                  <a:pt x="9877678" y="190500"/>
                  <a:pt x="10182478" y="495300"/>
                  <a:pt x="10182478" y="862330"/>
                </a:cubicBezTo>
                <a:lnTo>
                  <a:pt x="10182478" y="927100"/>
                </a:lnTo>
                <a:close/>
              </a:path>
            </a:pathLst>
          </a:custGeom>
          <a:solidFill>
            <a:srgbClr val="EF2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2834358" y="3110833"/>
            <a:ext cx="1891284" cy="2158526"/>
          </a:xfrm>
          <a:custGeom>
            <a:rect b="b" l="l" r="r" t="t"/>
            <a:pathLst>
              <a:path extrusionOk="0" h="11838703" w="10372978">
                <a:moveTo>
                  <a:pt x="9510647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10976373"/>
                </a:lnTo>
                <a:cubicBezTo>
                  <a:pt x="0" y="11448813"/>
                  <a:pt x="389890" y="11838703"/>
                  <a:pt x="862330" y="11838703"/>
                </a:cubicBezTo>
                <a:lnTo>
                  <a:pt x="9510647" y="11838703"/>
                </a:lnTo>
                <a:cubicBezTo>
                  <a:pt x="9983088" y="11838703"/>
                  <a:pt x="10372978" y="11448813"/>
                  <a:pt x="10372978" y="10976373"/>
                </a:cubicBezTo>
                <a:lnTo>
                  <a:pt x="10372978" y="862330"/>
                </a:lnTo>
                <a:cubicBezTo>
                  <a:pt x="10372978" y="389890"/>
                  <a:pt x="9983088" y="0"/>
                  <a:pt x="9510647" y="0"/>
                </a:cubicBezTo>
                <a:close/>
                <a:moveTo>
                  <a:pt x="10182478" y="927100"/>
                </a:moveTo>
                <a:lnTo>
                  <a:pt x="10182478" y="10976373"/>
                </a:lnTo>
                <a:cubicBezTo>
                  <a:pt x="10182478" y="11343402"/>
                  <a:pt x="9877678" y="11648202"/>
                  <a:pt x="9510647" y="11648202"/>
                </a:cubicBezTo>
                <a:lnTo>
                  <a:pt x="862330" y="11648202"/>
                </a:lnTo>
                <a:cubicBezTo>
                  <a:pt x="495300" y="11648202"/>
                  <a:pt x="190500" y="11343402"/>
                  <a:pt x="190500" y="10976373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9510647" y="190500"/>
                </a:lnTo>
                <a:cubicBezTo>
                  <a:pt x="9877678" y="190500"/>
                  <a:pt x="10182478" y="495300"/>
                  <a:pt x="10182478" y="862330"/>
                </a:cubicBezTo>
                <a:lnTo>
                  <a:pt x="10182478" y="927100"/>
                </a:lnTo>
                <a:close/>
              </a:path>
            </a:pathLst>
          </a:custGeom>
          <a:solidFill>
            <a:srgbClr val="EF2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4915031" y="3110833"/>
            <a:ext cx="1891284" cy="2158526"/>
          </a:xfrm>
          <a:custGeom>
            <a:rect b="b" l="l" r="r" t="t"/>
            <a:pathLst>
              <a:path extrusionOk="0" h="11838703" w="10372978">
                <a:moveTo>
                  <a:pt x="9510647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10976373"/>
                </a:lnTo>
                <a:cubicBezTo>
                  <a:pt x="0" y="11448813"/>
                  <a:pt x="389890" y="11838703"/>
                  <a:pt x="862330" y="11838703"/>
                </a:cubicBezTo>
                <a:lnTo>
                  <a:pt x="9510647" y="11838703"/>
                </a:lnTo>
                <a:cubicBezTo>
                  <a:pt x="9983088" y="11838703"/>
                  <a:pt x="10372978" y="11448813"/>
                  <a:pt x="10372978" y="10976373"/>
                </a:cubicBezTo>
                <a:lnTo>
                  <a:pt x="10372978" y="862330"/>
                </a:lnTo>
                <a:cubicBezTo>
                  <a:pt x="10372978" y="389890"/>
                  <a:pt x="9983088" y="0"/>
                  <a:pt x="9510647" y="0"/>
                </a:cubicBezTo>
                <a:close/>
                <a:moveTo>
                  <a:pt x="10182478" y="927100"/>
                </a:moveTo>
                <a:lnTo>
                  <a:pt x="10182478" y="10976373"/>
                </a:lnTo>
                <a:cubicBezTo>
                  <a:pt x="10182478" y="11343402"/>
                  <a:pt x="9877678" y="11648202"/>
                  <a:pt x="9510647" y="11648202"/>
                </a:cubicBezTo>
                <a:lnTo>
                  <a:pt x="862330" y="11648202"/>
                </a:lnTo>
                <a:cubicBezTo>
                  <a:pt x="495300" y="11648202"/>
                  <a:pt x="190500" y="11343402"/>
                  <a:pt x="190500" y="10976373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9510647" y="190500"/>
                </a:lnTo>
                <a:cubicBezTo>
                  <a:pt x="9877678" y="190500"/>
                  <a:pt x="10182478" y="495300"/>
                  <a:pt x="10182478" y="862330"/>
                </a:cubicBezTo>
                <a:lnTo>
                  <a:pt x="10182478" y="927100"/>
                </a:lnTo>
                <a:close/>
              </a:path>
            </a:pathLst>
          </a:custGeom>
          <a:solidFill>
            <a:srgbClr val="EF2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753684" y="5464753"/>
            <a:ext cx="6052631" cy="1518103"/>
          </a:xfrm>
          <a:custGeom>
            <a:rect b="b" l="l" r="r" t="t"/>
            <a:pathLst>
              <a:path extrusionOk="0" h="8326220" w="33196395">
                <a:moveTo>
                  <a:pt x="32334064" y="0"/>
                </a:moveTo>
                <a:lnTo>
                  <a:pt x="862330" y="0"/>
                </a:lnTo>
                <a:cubicBezTo>
                  <a:pt x="389890" y="0"/>
                  <a:pt x="0" y="389890"/>
                  <a:pt x="0" y="862330"/>
                </a:cubicBezTo>
                <a:lnTo>
                  <a:pt x="0" y="7463890"/>
                </a:lnTo>
                <a:cubicBezTo>
                  <a:pt x="0" y="7936330"/>
                  <a:pt x="389890" y="8326220"/>
                  <a:pt x="862330" y="8326220"/>
                </a:cubicBezTo>
                <a:lnTo>
                  <a:pt x="32334064" y="8326220"/>
                </a:lnTo>
                <a:cubicBezTo>
                  <a:pt x="32806503" y="8326220"/>
                  <a:pt x="33196395" y="7936330"/>
                  <a:pt x="33196395" y="7463890"/>
                </a:cubicBezTo>
                <a:lnTo>
                  <a:pt x="33196395" y="862330"/>
                </a:lnTo>
                <a:cubicBezTo>
                  <a:pt x="33196395" y="389890"/>
                  <a:pt x="32806503" y="0"/>
                  <a:pt x="32334064" y="0"/>
                </a:cubicBezTo>
                <a:close/>
                <a:moveTo>
                  <a:pt x="33005895" y="927100"/>
                </a:moveTo>
                <a:lnTo>
                  <a:pt x="33005895" y="7463890"/>
                </a:lnTo>
                <a:cubicBezTo>
                  <a:pt x="33005895" y="7830920"/>
                  <a:pt x="32701095" y="8135720"/>
                  <a:pt x="32334064" y="8135720"/>
                </a:cubicBezTo>
                <a:lnTo>
                  <a:pt x="862330" y="8135720"/>
                </a:lnTo>
                <a:cubicBezTo>
                  <a:pt x="495300" y="8135720"/>
                  <a:pt x="190500" y="7830920"/>
                  <a:pt x="190500" y="7463890"/>
                </a:cubicBezTo>
                <a:lnTo>
                  <a:pt x="190500" y="862330"/>
                </a:lnTo>
                <a:cubicBezTo>
                  <a:pt x="190500" y="495300"/>
                  <a:pt x="495300" y="190500"/>
                  <a:pt x="862330" y="190500"/>
                </a:cubicBezTo>
                <a:lnTo>
                  <a:pt x="32334064" y="190500"/>
                </a:lnTo>
                <a:cubicBezTo>
                  <a:pt x="32701095" y="190500"/>
                  <a:pt x="33005895" y="495300"/>
                  <a:pt x="33005895" y="862330"/>
                </a:cubicBezTo>
                <a:lnTo>
                  <a:pt x="33005895" y="927100"/>
                </a:lnTo>
                <a:close/>
              </a:path>
            </a:pathLst>
          </a:custGeom>
          <a:solidFill>
            <a:srgbClr val="EF2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919714" y="910189"/>
            <a:ext cx="1013733" cy="24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8" u="none" cap="none" strike="noStrike">
                <a:solidFill>
                  <a:srgbClr val="EF2F7F"/>
                </a:solidFill>
                <a:latin typeface="Livvic"/>
                <a:ea typeface="Livvic"/>
                <a:cs typeface="Livvic"/>
                <a:sym typeface="Livvic"/>
              </a:rPr>
              <a:t>Sunday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1088304" y="7352532"/>
            <a:ext cx="1128563" cy="271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Notes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3000387" y="910189"/>
            <a:ext cx="1013733" cy="24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8" u="none" cap="none" strike="noStrike">
                <a:solidFill>
                  <a:srgbClr val="EF2F7F"/>
                </a:solidFill>
                <a:latin typeface="Livvic"/>
                <a:ea typeface="Livvic"/>
                <a:cs typeface="Livvic"/>
                <a:sym typeface="Livvic"/>
              </a:rPr>
              <a:t>Monday</a:t>
            </a:r>
            <a:endParaRPr/>
          </a:p>
        </p:txBody>
      </p:sp>
      <p:sp>
        <p:nvSpPr>
          <p:cNvPr id="194" name="Google Shape;194;p15"/>
          <p:cNvSpPr txBox="1"/>
          <p:nvPr/>
        </p:nvSpPr>
        <p:spPr>
          <a:xfrm>
            <a:off x="5081061" y="910189"/>
            <a:ext cx="1013733" cy="24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8" u="none" cap="none" strike="noStrike">
                <a:solidFill>
                  <a:srgbClr val="EF2F7F"/>
                </a:solidFill>
                <a:latin typeface="Livvic"/>
                <a:ea typeface="Livvic"/>
                <a:cs typeface="Livvic"/>
                <a:sym typeface="Livvic"/>
              </a:rPr>
              <a:t>Tuesday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919714" y="3267337"/>
            <a:ext cx="1297154" cy="24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8" u="none" cap="none" strike="noStrike">
                <a:solidFill>
                  <a:srgbClr val="EF2F7F"/>
                </a:solidFill>
                <a:latin typeface="Livvic"/>
                <a:ea typeface="Livvic"/>
                <a:cs typeface="Livvic"/>
                <a:sym typeface="Livvic"/>
              </a:rPr>
              <a:t>Wednesday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3000387" y="3267337"/>
            <a:ext cx="1013733" cy="24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8" u="none" cap="none" strike="noStrike">
                <a:solidFill>
                  <a:srgbClr val="EF2F7F"/>
                </a:solidFill>
                <a:latin typeface="Livvic"/>
                <a:ea typeface="Livvic"/>
                <a:cs typeface="Livvic"/>
                <a:sym typeface="Livvic"/>
              </a:rPr>
              <a:t>Thursday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5081061" y="3267337"/>
            <a:ext cx="1013733" cy="24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8" u="none" cap="none" strike="noStrike">
                <a:solidFill>
                  <a:srgbClr val="EF2F7F"/>
                </a:solidFill>
                <a:latin typeface="Livvic"/>
                <a:ea typeface="Livvic"/>
                <a:cs typeface="Livvic"/>
                <a:sym typeface="Livvic"/>
              </a:rPr>
              <a:t>Friday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919714" y="5621258"/>
            <a:ext cx="1013733" cy="24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8" u="none" cap="none" strike="noStrike">
                <a:solidFill>
                  <a:srgbClr val="EF2F7F"/>
                </a:solidFill>
                <a:latin typeface="Livvic"/>
                <a:ea typeface="Livvic"/>
                <a:cs typeface="Livvic"/>
                <a:sym typeface="Livvic"/>
              </a:rPr>
              <a:t>Saturday</a:t>
            </a:r>
            <a:endParaRPr/>
          </a:p>
        </p:txBody>
      </p:sp>
      <p:sp>
        <p:nvSpPr>
          <p:cNvPr id="199" name="Google Shape;199;p15"/>
          <p:cNvSpPr/>
          <p:nvPr/>
        </p:nvSpPr>
        <p:spPr>
          <a:xfrm rot="-503492">
            <a:off x="5650590" y="6822734"/>
            <a:ext cx="888408" cy="1349790"/>
          </a:xfrm>
          <a:custGeom>
            <a:rect b="b" l="l" r="r" t="t"/>
            <a:pathLst>
              <a:path extrusionOk="0" h="1349790" w="888408">
                <a:moveTo>
                  <a:pt x="0" y="0"/>
                </a:moveTo>
                <a:lnTo>
                  <a:pt x="888408" y="0"/>
                </a:lnTo>
                <a:lnTo>
                  <a:pt x="888408" y="1349791"/>
                </a:lnTo>
                <a:lnTo>
                  <a:pt x="0" y="1349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5"/>
          <p:cNvSpPr/>
          <p:nvPr/>
        </p:nvSpPr>
        <p:spPr>
          <a:xfrm>
            <a:off x="2061102" y="-245327"/>
            <a:ext cx="3589488" cy="1285689"/>
          </a:xfrm>
          <a:custGeom>
            <a:rect b="b" l="l" r="r" t="t"/>
            <a:pathLst>
              <a:path extrusionOk="0" h="1285689" w="3589488">
                <a:moveTo>
                  <a:pt x="0" y="0"/>
                </a:moveTo>
                <a:lnTo>
                  <a:pt x="3589488" y="0"/>
                </a:lnTo>
                <a:lnTo>
                  <a:pt x="3589488" y="1285689"/>
                </a:lnTo>
                <a:lnTo>
                  <a:pt x="0" y="1285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5"/>
          <p:cNvSpPr/>
          <p:nvPr/>
        </p:nvSpPr>
        <p:spPr>
          <a:xfrm>
            <a:off x="124304" y="8913636"/>
            <a:ext cx="1302276" cy="1624154"/>
          </a:xfrm>
          <a:custGeom>
            <a:rect b="b" l="l" r="r" t="t"/>
            <a:pathLst>
              <a:path extrusionOk="0" h="1624154" w="1302276">
                <a:moveTo>
                  <a:pt x="0" y="0"/>
                </a:moveTo>
                <a:lnTo>
                  <a:pt x="1302276" y="0"/>
                </a:lnTo>
                <a:lnTo>
                  <a:pt x="1302276" y="1624154"/>
                </a:lnTo>
                <a:lnTo>
                  <a:pt x="0" y="1624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CCE3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6"/>
          <p:cNvGrpSpPr/>
          <p:nvPr/>
        </p:nvGrpSpPr>
        <p:grpSpPr>
          <a:xfrm>
            <a:off x="756000" y="2405016"/>
            <a:ext cx="6048000" cy="2657983"/>
            <a:chOff x="0" y="-19050"/>
            <a:chExt cx="2702632" cy="1187756"/>
          </a:xfrm>
        </p:grpSpPr>
        <p:sp>
          <p:nvSpPr>
            <p:cNvPr id="207" name="Google Shape;207;p16"/>
            <p:cNvSpPr/>
            <p:nvPr/>
          </p:nvSpPr>
          <p:spPr>
            <a:xfrm>
              <a:off x="0" y="0"/>
              <a:ext cx="2702632" cy="1168706"/>
            </a:xfrm>
            <a:custGeom>
              <a:rect b="b" l="l" r="r" t="t"/>
              <a:pathLst>
                <a:path extrusionOk="0" h="1168706" w="2702632">
                  <a:moveTo>
                    <a:pt x="0" y="0"/>
                  </a:moveTo>
                  <a:lnTo>
                    <a:pt x="2702632" y="0"/>
                  </a:lnTo>
                  <a:lnTo>
                    <a:pt x="2702632" y="1168706"/>
                  </a:lnTo>
                  <a:lnTo>
                    <a:pt x="0" y="11687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8" name="Google Shape;208;p16"/>
            <p:cNvSpPr txBox="1"/>
            <p:nvPr/>
          </p:nvSpPr>
          <p:spPr>
            <a:xfrm>
              <a:off x="0" y="-19050"/>
              <a:ext cx="2702632" cy="1187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6"/>
          <p:cNvGrpSpPr/>
          <p:nvPr/>
        </p:nvGrpSpPr>
        <p:grpSpPr>
          <a:xfrm>
            <a:off x="971000" y="2212711"/>
            <a:ext cx="2574470" cy="424101"/>
            <a:chOff x="0" y="-19050"/>
            <a:chExt cx="1150437" cy="189516"/>
          </a:xfrm>
        </p:grpSpPr>
        <p:sp>
          <p:nvSpPr>
            <p:cNvPr id="210" name="Google Shape;21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EF2F7F"/>
            </a:solidFill>
            <a:ln>
              <a:noFill/>
            </a:ln>
          </p:spPr>
        </p:sp>
        <p:sp>
          <p:nvSpPr>
            <p:cNvPr id="211" name="Google Shape;211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6"/>
          <p:cNvGrpSpPr/>
          <p:nvPr/>
        </p:nvGrpSpPr>
        <p:grpSpPr>
          <a:xfrm>
            <a:off x="3821411" y="2212711"/>
            <a:ext cx="2574470" cy="424101"/>
            <a:chOff x="0" y="-19050"/>
            <a:chExt cx="1150437" cy="189516"/>
          </a:xfrm>
        </p:grpSpPr>
        <p:sp>
          <p:nvSpPr>
            <p:cNvPr id="213" name="Google Shape;213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F24D9A"/>
            </a:solidFill>
            <a:ln>
              <a:noFill/>
            </a:ln>
          </p:spPr>
        </p:sp>
        <p:sp>
          <p:nvSpPr>
            <p:cNvPr id="214" name="Google Shape;214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756000" y="5677594"/>
            <a:ext cx="6048000" cy="4126408"/>
            <a:chOff x="0" y="-19050"/>
            <a:chExt cx="2702632" cy="1843942"/>
          </a:xfrm>
        </p:grpSpPr>
        <p:sp>
          <p:nvSpPr>
            <p:cNvPr id="216" name="Google Shape;216;p16"/>
            <p:cNvSpPr/>
            <p:nvPr/>
          </p:nvSpPr>
          <p:spPr>
            <a:xfrm>
              <a:off x="0" y="0"/>
              <a:ext cx="2702632" cy="1824892"/>
            </a:xfrm>
            <a:custGeom>
              <a:rect b="b" l="l" r="r" t="t"/>
              <a:pathLst>
                <a:path extrusionOk="0" h="1824892" w="2702632">
                  <a:moveTo>
                    <a:pt x="0" y="0"/>
                  </a:moveTo>
                  <a:lnTo>
                    <a:pt x="2702632" y="0"/>
                  </a:lnTo>
                  <a:lnTo>
                    <a:pt x="2702632" y="1824892"/>
                  </a:lnTo>
                  <a:lnTo>
                    <a:pt x="0" y="18248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7" name="Google Shape;217;p16"/>
            <p:cNvSpPr txBox="1"/>
            <p:nvPr/>
          </p:nvSpPr>
          <p:spPr>
            <a:xfrm>
              <a:off x="0" y="-19050"/>
              <a:ext cx="2702632" cy="1843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6"/>
          <p:cNvGrpSpPr/>
          <p:nvPr/>
        </p:nvGrpSpPr>
        <p:grpSpPr>
          <a:xfrm>
            <a:off x="2492765" y="5458519"/>
            <a:ext cx="2574470" cy="424101"/>
            <a:chOff x="0" y="-19050"/>
            <a:chExt cx="1150437" cy="189516"/>
          </a:xfrm>
        </p:grpSpPr>
        <p:sp>
          <p:nvSpPr>
            <p:cNvPr id="219" name="Google Shape;219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6D0C66"/>
            </a:solidFill>
            <a:ln>
              <a:noFill/>
            </a:ln>
          </p:spPr>
        </p:sp>
        <p:sp>
          <p:nvSpPr>
            <p:cNvPr id="220" name="Google Shape;220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6"/>
          <p:cNvGrpSpPr/>
          <p:nvPr/>
        </p:nvGrpSpPr>
        <p:grpSpPr>
          <a:xfrm>
            <a:off x="3913259" y="2969294"/>
            <a:ext cx="719858" cy="799609"/>
            <a:chOff x="0" y="-13891"/>
            <a:chExt cx="959811" cy="1066145"/>
          </a:xfrm>
        </p:grpSpPr>
        <p:grpSp>
          <p:nvGrpSpPr>
            <p:cNvPr id="222" name="Google Shape;222;p16"/>
            <p:cNvGrpSpPr/>
            <p:nvPr/>
          </p:nvGrpSpPr>
          <p:grpSpPr>
            <a:xfrm>
              <a:off x="102369" y="-13891"/>
              <a:ext cx="755073" cy="768964"/>
              <a:chOff x="0" y="-19050"/>
              <a:chExt cx="1035491" cy="1054541"/>
            </a:xfrm>
          </p:grpSpPr>
          <p:sp>
            <p:nvSpPr>
              <p:cNvPr id="223" name="Google Shape;223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6D0C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6"/>
              <p:cNvSpPr txBox="1"/>
              <p:nvPr/>
            </p:nvSpPr>
            <p:spPr>
              <a:xfrm>
                <a:off x="0" y="-19050"/>
                <a:ext cx="1035491" cy="1054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" name="Google Shape;225;p16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99" u="none" cap="none" strike="noStrike">
                  <a:solidFill>
                    <a:srgbClr val="6D0C66"/>
                  </a:solidFill>
                  <a:latin typeface="Livvic"/>
                  <a:ea typeface="Livvic"/>
                  <a:cs typeface="Livvic"/>
                  <a:sym typeface="Livvic"/>
                </a:rPr>
                <a:t>#6D0C66</a:t>
              </a:r>
              <a:endParaRPr/>
            </a:p>
          </p:txBody>
        </p:sp>
      </p:grpSp>
      <p:sp>
        <p:nvSpPr>
          <p:cNvPr id="226" name="Google Shape;226;p16"/>
          <p:cNvSpPr txBox="1"/>
          <p:nvPr/>
        </p:nvSpPr>
        <p:spPr>
          <a:xfrm>
            <a:off x="871981" y="1687651"/>
            <a:ext cx="5816038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Use these design resources in your Canva Presentation.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896033" y="820877"/>
            <a:ext cx="5850756" cy="781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6D0C6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RESOURCE PAGE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1006119" y="2863896"/>
            <a:ext cx="2464384" cy="26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1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1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uses the following free fonts: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1254830" y="3302724"/>
            <a:ext cx="1856876" cy="114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TITLES AND HEADER: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1329797" y="2335251"/>
            <a:ext cx="1856876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Fonts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4180208" y="2335251"/>
            <a:ext cx="1856876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Colors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2851562" y="5579490"/>
            <a:ext cx="1856876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Design Elements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1254830" y="3527677"/>
            <a:ext cx="1856876" cy="23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6D0C6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Kaushan Script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1254830" y="3969717"/>
            <a:ext cx="1856876" cy="126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BODY COPY:</a:t>
            </a:r>
            <a:endParaRPr/>
          </a:p>
        </p:txBody>
      </p:sp>
      <p:grpSp>
        <p:nvGrpSpPr>
          <p:cNvPr id="235" name="Google Shape;235;p16"/>
          <p:cNvGrpSpPr/>
          <p:nvPr/>
        </p:nvGrpSpPr>
        <p:grpSpPr>
          <a:xfrm>
            <a:off x="4708438" y="2969294"/>
            <a:ext cx="719858" cy="799609"/>
            <a:chOff x="0" y="-13891"/>
            <a:chExt cx="959811" cy="1066145"/>
          </a:xfrm>
        </p:grpSpPr>
        <p:grpSp>
          <p:nvGrpSpPr>
            <p:cNvPr id="236" name="Google Shape;236;p16"/>
            <p:cNvGrpSpPr/>
            <p:nvPr/>
          </p:nvGrpSpPr>
          <p:grpSpPr>
            <a:xfrm>
              <a:off x="102369" y="-13891"/>
              <a:ext cx="755073" cy="768964"/>
              <a:chOff x="0" y="-19050"/>
              <a:chExt cx="1035491" cy="1054541"/>
            </a:xfrm>
          </p:grpSpPr>
          <p:sp>
            <p:nvSpPr>
              <p:cNvPr id="237" name="Google Shape;237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FEF3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6"/>
              <p:cNvSpPr txBox="1"/>
              <p:nvPr/>
            </p:nvSpPr>
            <p:spPr>
              <a:xfrm>
                <a:off x="0" y="-19050"/>
                <a:ext cx="1035491" cy="1054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" name="Google Shape;239;p16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99" u="none" cap="none" strike="noStrike">
                  <a:solidFill>
                    <a:srgbClr val="6D0C66"/>
                  </a:solidFill>
                  <a:latin typeface="Livvic"/>
                  <a:ea typeface="Livvic"/>
                  <a:cs typeface="Livvic"/>
                  <a:sym typeface="Livvic"/>
                </a:rPr>
                <a:t>#FEF3C7</a:t>
              </a:r>
              <a:endParaRPr/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5508377" y="3915194"/>
            <a:ext cx="719858" cy="799609"/>
            <a:chOff x="0" y="-13891"/>
            <a:chExt cx="959811" cy="1066145"/>
          </a:xfrm>
        </p:grpSpPr>
        <p:grpSp>
          <p:nvGrpSpPr>
            <p:cNvPr id="241" name="Google Shape;241;p16"/>
            <p:cNvGrpSpPr/>
            <p:nvPr/>
          </p:nvGrpSpPr>
          <p:grpSpPr>
            <a:xfrm>
              <a:off x="102369" y="-13891"/>
              <a:ext cx="755073" cy="768964"/>
              <a:chOff x="0" y="-19050"/>
              <a:chExt cx="1035491" cy="1054541"/>
            </a:xfrm>
          </p:grpSpPr>
          <p:sp>
            <p:nvSpPr>
              <p:cNvPr id="242" name="Google Shape;242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FBCC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6"/>
              <p:cNvSpPr txBox="1"/>
              <p:nvPr/>
            </p:nvSpPr>
            <p:spPr>
              <a:xfrm>
                <a:off x="0" y="-19050"/>
                <a:ext cx="1035491" cy="1054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4" name="Google Shape;244;p16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99" u="none" cap="none" strike="noStrike">
                  <a:solidFill>
                    <a:srgbClr val="6D0C66"/>
                  </a:solidFill>
                  <a:latin typeface="Livvic"/>
                  <a:ea typeface="Livvic"/>
                  <a:cs typeface="Livvic"/>
                  <a:sym typeface="Livvic"/>
                </a:rPr>
                <a:t>#FBCCE3</a:t>
              </a:r>
              <a:endParaRPr/>
            </a:p>
          </p:txBody>
        </p:sp>
      </p:grpSp>
      <p:grpSp>
        <p:nvGrpSpPr>
          <p:cNvPr id="245" name="Google Shape;245;p16"/>
          <p:cNvGrpSpPr/>
          <p:nvPr/>
        </p:nvGrpSpPr>
        <p:grpSpPr>
          <a:xfrm>
            <a:off x="3906234" y="3915194"/>
            <a:ext cx="719858" cy="799609"/>
            <a:chOff x="0" y="-13891"/>
            <a:chExt cx="959811" cy="1066145"/>
          </a:xfrm>
        </p:grpSpPr>
        <p:grpSp>
          <p:nvGrpSpPr>
            <p:cNvPr id="246" name="Google Shape;246;p16"/>
            <p:cNvGrpSpPr/>
            <p:nvPr/>
          </p:nvGrpSpPr>
          <p:grpSpPr>
            <a:xfrm>
              <a:off x="102369" y="-13891"/>
              <a:ext cx="755073" cy="768964"/>
              <a:chOff x="0" y="-19050"/>
              <a:chExt cx="1035491" cy="1054541"/>
            </a:xfrm>
          </p:grpSpPr>
          <p:sp>
            <p:nvSpPr>
              <p:cNvPr id="247" name="Google Shape;247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EF2F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6"/>
              <p:cNvSpPr txBox="1"/>
              <p:nvPr/>
            </p:nvSpPr>
            <p:spPr>
              <a:xfrm>
                <a:off x="0" y="-19050"/>
                <a:ext cx="1035491" cy="1054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" name="Google Shape;249;p16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99" u="none" cap="none" strike="noStrike">
                  <a:solidFill>
                    <a:srgbClr val="6D0C66"/>
                  </a:solidFill>
                  <a:latin typeface="Livvic"/>
                  <a:ea typeface="Livvic"/>
                  <a:cs typeface="Livvic"/>
                  <a:sym typeface="Livvic"/>
                </a:rPr>
                <a:t>#EF2F7F</a:t>
              </a:r>
              <a:endParaRPr/>
            </a:p>
          </p:txBody>
        </p:sp>
      </p:grpSp>
      <p:grpSp>
        <p:nvGrpSpPr>
          <p:cNvPr id="250" name="Google Shape;250;p16"/>
          <p:cNvGrpSpPr/>
          <p:nvPr/>
        </p:nvGrpSpPr>
        <p:grpSpPr>
          <a:xfrm>
            <a:off x="4700281" y="3915194"/>
            <a:ext cx="719858" cy="799609"/>
            <a:chOff x="0" y="-13891"/>
            <a:chExt cx="959811" cy="1066145"/>
          </a:xfrm>
        </p:grpSpPr>
        <p:grpSp>
          <p:nvGrpSpPr>
            <p:cNvPr id="251" name="Google Shape;251;p16"/>
            <p:cNvGrpSpPr/>
            <p:nvPr/>
          </p:nvGrpSpPr>
          <p:grpSpPr>
            <a:xfrm>
              <a:off x="102369" y="-13891"/>
              <a:ext cx="755073" cy="768964"/>
              <a:chOff x="0" y="-19050"/>
              <a:chExt cx="1035491" cy="1054541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F24D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6"/>
              <p:cNvSpPr txBox="1"/>
              <p:nvPr/>
            </p:nvSpPr>
            <p:spPr>
              <a:xfrm>
                <a:off x="0" y="-19050"/>
                <a:ext cx="1035491" cy="1054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4" name="Google Shape;254;p16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99" u="none" cap="none" strike="noStrike">
                  <a:solidFill>
                    <a:srgbClr val="6D0C66"/>
                  </a:solidFill>
                  <a:latin typeface="Livvic"/>
                  <a:ea typeface="Livvic"/>
                  <a:cs typeface="Livvic"/>
                  <a:sym typeface="Livvic"/>
                </a:rPr>
                <a:t>##F24D9A</a:t>
              </a:r>
              <a:endParaRPr/>
            </a:p>
          </p:txBody>
        </p:sp>
      </p:grpSp>
      <p:sp>
        <p:nvSpPr>
          <p:cNvPr id="255" name="Google Shape;255;p16"/>
          <p:cNvSpPr txBox="1"/>
          <p:nvPr/>
        </p:nvSpPr>
        <p:spPr>
          <a:xfrm>
            <a:off x="1254830" y="4191332"/>
            <a:ext cx="1856876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6D0C66"/>
                </a:solidFill>
                <a:latin typeface="Livvic Medium"/>
                <a:ea typeface="Livvic Medium"/>
                <a:cs typeface="Livvic Medium"/>
                <a:sym typeface="Livvic Medium"/>
              </a:rPr>
              <a:t>Livvic</a:t>
            </a:r>
            <a:endParaRPr/>
          </a:p>
        </p:txBody>
      </p:sp>
      <p:grpSp>
        <p:nvGrpSpPr>
          <p:cNvPr id="256" name="Google Shape;256;p16"/>
          <p:cNvGrpSpPr/>
          <p:nvPr/>
        </p:nvGrpSpPr>
        <p:grpSpPr>
          <a:xfrm>
            <a:off x="5515402" y="2969294"/>
            <a:ext cx="719858" cy="799609"/>
            <a:chOff x="0" y="-13891"/>
            <a:chExt cx="959811" cy="1066145"/>
          </a:xfrm>
        </p:grpSpPr>
        <p:grpSp>
          <p:nvGrpSpPr>
            <p:cNvPr id="257" name="Google Shape;257;p16"/>
            <p:cNvGrpSpPr/>
            <p:nvPr/>
          </p:nvGrpSpPr>
          <p:grpSpPr>
            <a:xfrm>
              <a:off x="102369" y="-13891"/>
              <a:ext cx="755073" cy="768964"/>
              <a:chOff x="0" y="-19050"/>
              <a:chExt cx="1035491" cy="1054541"/>
            </a:xfrm>
          </p:grpSpPr>
          <p:sp>
            <p:nvSpPr>
              <p:cNvPr id="258" name="Google Shape;258;p16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E4CC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6"/>
              <p:cNvSpPr txBox="1"/>
              <p:nvPr/>
            </p:nvSpPr>
            <p:spPr>
              <a:xfrm>
                <a:off x="0" y="-19050"/>
                <a:ext cx="1035491" cy="1054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16"/>
            <p:cNvSpPr txBox="1"/>
            <p:nvPr/>
          </p:nvSpPr>
          <p:spPr>
            <a:xfrm>
              <a:off x="0" y="892996"/>
              <a:ext cx="959811" cy="159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99" u="none" cap="none" strike="noStrike">
                  <a:solidFill>
                    <a:srgbClr val="6D0C66"/>
                  </a:solidFill>
                  <a:latin typeface="Livvic"/>
                  <a:ea typeface="Livvic"/>
                  <a:cs typeface="Livvic"/>
                  <a:sym typeface="Livvic"/>
                </a:rPr>
                <a:t>#E4CCFB</a:t>
              </a:r>
              <a:endParaRPr/>
            </a:p>
          </p:txBody>
        </p:sp>
      </p:grpSp>
      <p:sp>
        <p:nvSpPr>
          <p:cNvPr id="261" name="Google Shape;261;p16"/>
          <p:cNvSpPr txBox="1"/>
          <p:nvPr/>
        </p:nvSpPr>
        <p:spPr>
          <a:xfrm>
            <a:off x="951076" y="4583743"/>
            <a:ext cx="2464384" cy="131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1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You can find these fonts online too.</a:t>
            </a:r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1111138" y="6225049"/>
            <a:ext cx="1127173" cy="1418639"/>
          </a:xfrm>
          <a:custGeom>
            <a:rect b="b" l="l" r="r" t="t"/>
            <a:pathLst>
              <a:path extrusionOk="0" h="1418639" w="1127173">
                <a:moveTo>
                  <a:pt x="0" y="0"/>
                </a:moveTo>
                <a:lnTo>
                  <a:pt x="1127173" y="0"/>
                </a:lnTo>
                <a:lnTo>
                  <a:pt x="1127173" y="1418639"/>
                </a:lnTo>
                <a:lnTo>
                  <a:pt x="0" y="141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6"/>
          <p:cNvSpPr/>
          <p:nvPr/>
        </p:nvSpPr>
        <p:spPr>
          <a:xfrm>
            <a:off x="3194822" y="6416021"/>
            <a:ext cx="1071342" cy="1363977"/>
          </a:xfrm>
          <a:custGeom>
            <a:rect b="b" l="l" r="r" t="t"/>
            <a:pathLst>
              <a:path extrusionOk="0" h="1363977" w="1071342">
                <a:moveTo>
                  <a:pt x="0" y="0"/>
                </a:moveTo>
                <a:lnTo>
                  <a:pt x="1071341" y="0"/>
                </a:lnTo>
                <a:lnTo>
                  <a:pt x="1071341" y="1363977"/>
                </a:lnTo>
                <a:lnTo>
                  <a:pt x="0" y="136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6"/>
          <p:cNvSpPr/>
          <p:nvPr/>
        </p:nvSpPr>
        <p:spPr>
          <a:xfrm>
            <a:off x="4853751" y="6320771"/>
            <a:ext cx="1381509" cy="1553845"/>
          </a:xfrm>
          <a:custGeom>
            <a:rect b="b" l="l" r="r" t="t"/>
            <a:pathLst>
              <a:path extrusionOk="0" h="1553845" w="1381509">
                <a:moveTo>
                  <a:pt x="0" y="0"/>
                </a:moveTo>
                <a:lnTo>
                  <a:pt x="1381509" y="0"/>
                </a:lnTo>
                <a:lnTo>
                  <a:pt x="1381509" y="1553844"/>
                </a:lnTo>
                <a:lnTo>
                  <a:pt x="0" y="1553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6"/>
          <p:cNvSpPr/>
          <p:nvPr/>
        </p:nvSpPr>
        <p:spPr>
          <a:xfrm>
            <a:off x="1111138" y="7986588"/>
            <a:ext cx="1302276" cy="1624154"/>
          </a:xfrm>
          <a:custGeom>
            <a:rect b="b" l="l" r="r" t="t"/>
            <a:pathLst>
              <a:path extrusionOk="0" h="1624154" w="1302276">
                <a:moveTo>
                  <a:pt x="0" y="0"/>
                </a:moveTo>
                <a:lnTo>
                  <a:pt x="1302276" y="0"/>
                </a:lnTo>
                <a:lnTo>
                  <a:pt x="1302276" y="1624154"/>
                </a:lnTo>
                <a:lnTo>
                  <a:pt x="0" y="1624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6"/>
          <p:cNvSpPr/>
          <p:nvPr/>
        </p:nvSpPr>
        <p:spPr>
          <a:xfrm>
            <a:off x="2775863" y="8455640"/>
            <a:ext cx="2292505" cy="821133"/>
          </a:xfrm>
          <a:custGeom>
            <a:rect b="b" l="l" r="r" t="t"/>
            <a:pathLst>
              <a:path extrusionOk="0" h="821133" w="2292505">
                <a:moveTo>
                  <a:pt x="0" y="0"/>
                </a:moveTo>
                <a:lnTo>
                  <a:pt x="2292504" y="0"/>
                </a:lnTo>
                <a:lnTo>
                  <a:pt x="2292504" y="821134"/>
                </a:lnTo>
                <a:lnTo>
                  <a:pt x="0" y="821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6"/>
          <p:cNvSpPr/>
          <p:nvPr/>
        </p:nvSpPr>
        <p:spPr>
          <a:xfrm>
            <a:off x="5507474" y="8260952"/>
            <a:ext cx="888408" cy="1349790"/>
          </a:xfrm>
          <a:custGeom>
            <a:rect b="b" l="l" r="r" t="t"/>
            <a:pathLst>
              <a:path extrusionOk="0" h="1349790" w="888408">
                <a:moveTo>
                  <a:pt x="0" y="0"/>
                </a:moveTo>
                <a:lnTo>
                  <a:pt x="888407" y="0"/>
                </a:lnTo>
                <a:lnTo>
                  <a:pt x="888407" y="1349790"/>
                </a:lnTo>
                <a:lnTo>
                  <a:pt x="0" y="1349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CCFB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756000" y="1721329"/>
            <a:ext cx="6048000" cy="7206712"/>
            <a:chOff x="0" y="-19050"/>
            <a:chExt cx="2702632" cy="3220419"/>
          </a:xfrm>
        </p:grpSpPr>
        <p:sp>
          <p:nvSpPr>
            <p:cNvPr id="273" name="Google Shape;273;p17"/>
            <p:cNvSpPr/>
            <p:nvPr/>
          </p:nvSpPr>
          <p:spPr>
            <a:xfrm>
              <a:off x="0" y="0"/>
              <a:ext cx="2702632" cy="3201369"/>
            </a:xfrm>
            <a:custGeom>
              <a:rect b="b" l="l" r="r" t="t"/>
              <a:pathLst>
                <a:path extrusionOk="0" h="3201369" w="2702632">
                  <a:moveTo>
                    <a:pt x="93446" y="0"/>
                  </a:moveTo>
                  <a:lnTo>
                    <a:pt x="2609186" y="0"/>
                  </a:lnTo>
                  <a:cubicBezTo>
                    <a:pt x="2660795" y="0"/>
                    <a:pt x="2702632" y="41837"/>
                    <a:pt x="2702632" y="93446"/>
                  </a:cubicBezTo>
                  <a:lnTo>
                    <a:pt x="2702632" y="3107923"/>
                  </a:lnTo>
                  <a:cubicBezTo>
                    <a:pt x="2702632" y="3132706"/>
                    <a:pt x="2692787" y="3156475"/>
                    <a:pt x="2675262" y="3173999"/>
                  </a:cubicBezTo>
                  <a:cubicBezTo>
                    <a:pt x="2657738" y="3191524"/>
                    <a:pt x="2633969" y="3201369"/>
                    <a:pt x="2609186" y="3201369"/>
                  </a:cubicBezTo>
                  <a:lnTo>
                    <a:pt x="93446" y="3201369"/>
                  </a:lnTo>
                  <a:cubicBezTo>
                    <a:pt x="41837" y="3201369"/>
                    <a:pt x="0" y="3159532"/>
                    <a:pt x="0" y="3107923"/>
                  </a:cubicBezTo>
                  <a:lnTo>
                    <a:pt x="0" y="93446"/>
                  </a:lnTo>
                  <a:cubicBezTo>
                    <a:pt x="0" y="41837"/>
                    <a:pt x="41837" y="0"/>
                    <a:pt x="93446" y="0"/>
                  </a:cubicBez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 txBox="1"/>
            <p:nvPr/>
          </p:nvSpPr>
          <p:spPr>
            <a:xfrm>
              <a:off x="0" y="-19050"/>
              <a:ext cx="2702632" cy="3220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7"/>
          <p:cNvSpPr txBox="1"/>
          <p:nvPr/>
        </p:nvSpPr>
        <p:spPr>
          <a:xfrm>
            <a:off x="1285449" y="3138746"/>
            <a:ext cx="4989101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This design template is free for </a:t>
            </a:r>
            <a:endParaRPr/>
          </a:p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everyone to use thanks to the following:</a:t>
            </a:r>
            <a:endParaRPr/>
          </a:p>
        </p:txBody>
      </p:sp>
      <p:sp>
        <p:nvSpPr>
          <p:cNvPr id="276" name="Google Shape;276;p17"/>
          <p:cNvSpPr txBox="1"/>
          <p:nvPr/>
        </p:nvSpPr>
        <p:spPr>
          <a:xfrm>
            <a:off x="1982506" y="7455945"/>
            <a:ext cx="3594988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EF2F7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Happy designing!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2350819" y="5342280"/>
            <a:ext cx="2858363" cy="187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for the presentation template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2275111" y="6478172"/>
            <a:ext cx="3009779" cy="187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for the photos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1538812" y="2206249"/>
            <a:ext cx="4482375" cy="781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6D0C6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CREDITS</a:t>
            </a:r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1929251" y="6020882"/>
            <a:ext cx="3701498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6D0C66"/>
                </a:solidFill>
                <a:latin typeface="Livvic"/>
                <a:ea typeface="Livvic"/>
                <a:cs typeface="Livvic"/>
                <a:sym typeface="Livvic"/>
              </a:rPr>
              <a:t>Pexels, Pixabay</a:t>
            </a: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2329672" y="4430336"/>
            <a:ext cx="2900657" cy="725164"/>
          </a:xfrm>
          <a:custGeom>
            <a:rect b="b" l="l" r="r" t="t"/>
            <a:pathLst>
              <a:path extrusionOk="0" h="725164" w="2900657">
                <a:moveTo>
                  <a:pt x="0" y="0"/>
                </a:moveTo>
                <a:lnTo>
                  <a:pt x="2900656" y="0"/>
                </a:lnTo>
                <a:lnTo>
                  <a:pt x="2900656" y="725164"/>
                </a:lnTo>
                <a:lnTo>
                  <a:pt x="0" y="725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7"/>
          <p:cNvSpPr/>
          <p:nvPr/>
        </p:nvSpPr>
        <p:spPr>
          <a:xfrm>
            <a:off x="253029" y="8030619"/>
            <a:ext cx="1729477" cy="2176687"/>
          </a:xfrm>
          <a:custGeom>
            <a:rect b="b" l="l" r="r" t="t"/>
            <a:pathLst>
              <a:path extrusionOk="0" h="2176687" w="1729477">
                <a:moveTo>
                  <a:pt x="0" y="0"/>
                </a:moveTo>
                <a:lnTo>
                  <a:pt x="1729477" y="0"/>
                </a:lnTo>
                <a:lnTo>
                  <a:pt x="1729477" y="2176688"/>
                </a:lnTo>
                <a:lnTo>
                  <a:pt x="0" y="2176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7"/>
          <p:cNvSpPr/>
          <p:nvPr/>
        </p:nvSpPr>
        <p:spPr>
          <a:xfrm>
            <a:off x="5188902" y="439673"/>
            <a:ext cx="1664571" cy="2075996"/>
          </a:xfrm>
          <a:custGeom>
            <a:rect b="b" l="l" r="r" t="t"/>
            <a:pathLst>
              <a:path extrusionOk="0" h="2075996" w="1664571">
                <a:moveTo>
                  <a:pt x="0" y="0"/>
                </a:moveTo>
                <a:lnTo>
                  <a:pt x="1664571" y="0"/>
                </a:lnTo>
                <a:lnTo>
                  <a:pt x="1664571" y="2075996"/>
                </a:lnTo>
                <a:lnTo>
                  <a:pt x="0" y="2075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7"/>
          <p:cNvSpPr/>
          <p:nvPr/>
        </p:nvSpPr>
        <p:spPr>
          <a:xfrm rot="-503492">
            <a:off x="670648" y="528941"/>
            <a:ext cx="1376844" cy="2091890"/>
          </a:xfrm>
          <a:custGeom>
            <a:rect b="b" l="l" r="r" t="t"/>
            <a:pathLst>
              <a:path extrusionOk="0" h="2091890" w="1376844">
                <a:moveTo>
                  <a:pt x="0" y="0"/>
                </a:moveTo>
                <a:lnTo>
                  <a:pt x="1376844" y="0"/>
                </a:lnTo>
                <a:lnTo>
                  <a:pt x="1376844" y="2091890"/>
                </a:lnTo>
                <a:lnTo>
                  <a:pt x="0" y="2091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