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10693400" cx="7556500"/>
  <p:notesSz cx="6858000" cy="9144000"/>
  <p:embeddedFontLst>
    <p:embeddedFont>
      <p:font typeface="Abril Fatface"/>
      <p:regular r:id="rId11"/>
    </p:embeddedFont>
    <p:embeddedFont>
      <p:font typeface="Amiko"/>
      <p:regular r:id="rId12"/>
      <p:bold r:id="rId13"/>
    </p:embeddedFont>
    <p:embeddedFont>
      <p:font typeface="Ultra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brilFatface-regular.fntdata"/><Relationship Id="rId10" Type="http://schemas.openxmlformats.org/officeDocument/2006/relationships/slide" Target="slides/slide5.xml"/><Relationship Id="rId13" Type="http://schemas.openxmlformats.org/officeDocument/2006/relationships/font" Target="fonts/Amiko-bold.fntdata"/><Relationship Id="rId12" Type="http://schemas.openxmlformats.org/officeDocument/2006/relationships/font" Target="fonts/Amik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Ultr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8.png"/><Relationship Id="rId5" Type="http://schemas.openxmlformats.org/officeDocument/2006/relationships/image" Target="../media/image17.png"/><Relationship Id="rId6" Type="http://schemas.openxmlformats.org/officeDocument/2006/relationships/image" Target="../media/image11.png"/><Relationship Id="rId7" Type="http://schemas.openxmlformats.org/officeDocument/2006/relationships/image" Target="../media/image4.png"/><Relationship Id="rId8" Type="http://schemas.openxmlformats.org/officeDocument/2006/relationships/image" Target="../media/image1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Relationship Id="rId4" Type="http://schemas.openxmlformats.org/officeDocument/2006/relationships/image" Target="../media/image10.png"/><Relationship Id="rId5" Type="http://schemas.openxmlformats.org/officeDocument/2006/relationships/image" Target="../media/image13.png"/><Relationship Id="rId6" Type="http://schemas.openxmlformats.org/officeDocument/2006/relationships/image" Target="../media/image7.png"/><Relationship Id="rId7" Type="http://schemas.openxmlformats.org/officeDocument/2006/relationships/image" Target="../media/image1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Relationship Id="rId4" Type="http://schemas.openxmlformats.org/officeDocument/2006/relationships/image" Target="../media/image8.png"/><Relationship Id="rId10" Type="http://schemas.openxmlformats.org/officeDocument/2006/relationships/image" Target="../media/image12.png"/><Relationship Id="rId9" Type="http://schemas.openxmlformats.org/officeDocument/2006/relationships/image" Target="../media/image13.png"/><Relationship Id="rId5" Type="http://schemas.openxmlformats.org/officeDocument/2006/relationships/image" Target="../media/image17.png"/><Relationship Id="rId6" Type="http://schemas.openxmlformats.org/officeDocument/2006/relationships/image" Target="../media/image11.png"/><Relationship Id="rId7" Type="http://schemas.openxmlformats.org/officeDocument/2006/relationships/image" Target="../media/image4.png"/><Relationship Id="rId8" Type="http://schemas.openxmlformats.org/officeDocument/2006/relationships/image" Target="../media/image1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9.png"/><Relationship Id="rId4" Type="http://schemas.openxmlformats.org/officeDocument/2006/relationships/image" Target="../media/image14.png"/><Relationship Id="rId5" Type="http://schemas.openxmlformats.org/officeDocument/2006/relationships/image" Target="../media/image11.png"/><Relationship Id="rId6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BE2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5787413" y="1340749"/>
            <a:ext cx="3874868" cy="3219663"/>
          </a:xfrm>
          <a:custGeom>
            <a:rect b="b" l="l" r="r" t="t"/>
            <a:pathLst>
              <a:path extrusionOk="0" h="3219663" w="3874868">
                <a:moveTo>
                  <a:pt x="0" y="0"/>
                </a:moveTo>
                <a:lnTo>
                  <a:pt x="3874868" y="0"/>
                </a:lnTo>
                <a:lnTo>
                  <a:pt x="3874868" y="3219662"/>
                </a:lnTo>
                <a:lnTo>
                  <a:pt x="0" y="32196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>
            <a:off x="756000" y="4912836"/>
            <a:ext cx="6048000" cy="668629"/>
          </a:xfrm>
          <a:custGeom>
            <a:rect b="b" l="l" r="r" t="t"/>
            <a:pathLst>
              <a:path extrusionOk="0" h="660400" w="5973563">
                <a:moveTo>
                  <a:pt x="5849103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5849103" y="0"/>
                </a:lnTo>
                <a:cubicBezTo>
                  <a:pt x="5917683" y="0"/>
                  <a:pt x="5973563" y="55880"/>
                  <a:pt x="5973563" y="124460"/>
                </a:cubicBezTo>
                <a:lnTo>
                  <a:pt x="5973563" y="535940"/>
                </a:lnTo>
                <a:cubicBezTo>
                  <a:pt x="5973563" y="604520"/>
                  <a:pt x="5917683" y="660400"/>
                  <a:pt x="5849103" y="660400"/>
                </a:cubicBezTo>
                <a:close/>
              </a:path>
            </a:pathLst>
          </a:custGeom>
          <a:solidFill>
            <a:srgbClr val="5A88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3"/>
          <p:cNvSpPr/>
          <p:nvPr/>
        </p:nvSpPr>
        <p:spPr>
          <a:xfrm>
            <a:off x="3871294" y="772426"/>
            <a:ext cx="2932706" cy="3978485"/>
          </a:xfrm>
          <a:custGeom>
            <a:rect b="b" l="l" r="r" t="t"/>
            <a:pathLst>
              <a:path extrusionOk="0" h="3929519" w="2896612">
                <a:moveTo>
                  <a:pt x="2772152" y="3929519"/>
                </a:moveTo>
                <a:lnTo>
                  <a:pt x="124460" y="3929519"/>
                </a:lnTo>
                <a:cubicBezTo>
                  <a:pt x="55880" y="3929519"/>
                  <a:pt x="0" y="3873640"/>
                  <a:pt x="0" y="3805059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772152" y="0"/>
                </a:lnTo>
                <a:cubicBezTo>
                  <a:pt x="2840732" y="0"/>
                  <a:pt x="2896612" y="55880"/>
                  <a:pt x="2896612" y="124460"/>
                </a:cubicBezTo>
                <a:lnTo>
                  <a:pt x="2896612" y="3805060"/>
                </a:lnTo>
                <a:cubicBezTo>
                  <a:pt x="2896612" y="3873640"/>
                  <a:pt x="2840732" y="3929519"/>
                  <a:pt x="2772152" y="3929519"/>
                </a:cubicBezTo>
                <a:close/>
              </a:path>
            </a:pathLst>
          </a:custGeom>
          <a:solidFill>
            <a:srgbClr val="5AB6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/>
          <p:nvPr/>
        </p:nvSpPr>
        <p:spPr>
          <a:xfrm>
            <a:off x="4032429" y="1284420"/>
            <a:ext cx="2610435" cy="3275992"/>
          </a:xfrm>
          <a:custGeom>
            <a:rect b="b" l="l" r="r" t="t"/>
            <a:pathLst>
              <a:path extrusionOk="0" h="3235672" w="2578306">
                <a:moveTo>
                  <a:pt x="2453846" y="3235672"/>
                </a:moveTo>
                <a:lnTo>
                  <a:pt x="124460" y="3235672"/>
                </a:lnTo>
                <a:cubicBezTo>
                  <a:pt x="55880" y="3235672"/>
                  <a:pt x="0" y="3179792"/>
                  <a:pt x="0" y="3111212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453846" y="0"/>
                </a:lnTo>
                <a:cubicBezTo>
                  <a:pt x="2522426" y="0"/>
                  <a:pt x="2578306" y="55880"/>
                  <a:pt x="2578306" y="124460"/>
                </a:cubicBezTo>
                <a:lnTo>
                  <a:pt x="2578306" y="3111212"/>
                </a:lnTo>
                <a:cubicBezTo>
                  <a:pt x="2578306" y="3179792"/>
                  <a:pt x="2522426" y="3235672"/>
                  <a:pt x="2453846" y="3235672"/>
                </a:cubicBezTo>
                <a:close/>
              </a:path>
            </a:pathLst>
          </a:custGeom>
          <a:solidFill>
            <a:srgbClr val="FDFBE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753373" y="2501626"/>
            <a:ext cx="2866343" cy="2251911"/>
          </a:xfrm>
          <a:custGeom>
            <a:rect b="b" l="l" r="r" t="t"/>
            <a:pathLst>
              <a:path extrusionOk="0" h="10888553" w="13859489">
                <a:moveTo>
                  <a:pt x="12997159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10026223"/>
                </a:lnTo>
                <a:cubicBezTo>
                  <a:pt x="0" y="10498663"/>
                  <a:pt x="389890" y="10888553"/>
                  <a:pt x="862330" y="10888553"/>
                </a:cubicBezTo>
                <a:lnTo>
                  <a:pt x="12997159" y="10888553"/>
                </a:lnTo>
                <a:cubicBezTo>
                  <a:pt x="13469600" y="10888553"/>
                  <a:pt x="13859489" y="10498663"/>
                  <a:pt x="13859489" y="10026223"/>
                </a:cubicBezTo>
                <a:lnTo>
                  <a:pt x="13859489" y="862330"/>
                </a:lnTo>
                <a:cubicBezTo>
                  <a:pt x="13859489" y="389890"/>
                  <a:pt x="13469598" y="0"/>
                  <a:pt x="12997159" y="0"/>
                </a:cubicBezTo>
                <a:close/>
                <a:moveTo>
                  <a:pt x="13668989" y="927100"/>
                </a:moveTo>
                <a:lnTo>
                  <a:pt x="13668989" y="10026223"/>
                </a:lnTo>
                <a:cubicBezTo>
                  <a:pt x="13668989" y="10393253"/>
                  <a:pt x="13364189" y="10698053"/>
                  <a:pt x="12997159" y="10698053"/>
                </a:cubicBezTo>
                <a:lnTo>
                  <a:pt x="862330" y="10698053"/>
                </a:lnTo>
                <a:cubicBezTo>
                  <a:pt x="495300" y="10698053"/>
                  <a:pt x="190500" y="10393253"/>
                  <a:pt x="190500" y="10026223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12997159" y="190500"/>
                </a:lnTo>
                <a:cubicBezTo>
                  <a:pt x="13364189" y="190500"/>
                  <a:pt x="13668989" y="495300"/>
                  <a:pt x="13668989" y="862330"/>
                </a:cubicBezTo>
                <a:lnTo>
                  <a:pt x="13668989" y="927100"/>
                </a:lnTo>
                <a:close/>
              </a:path>
            </a:pathLst>
          </a:custGeom>
          <a:solidFill>
            <a:srgbClr val="E5212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954407" y="5739923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954407" y="6677559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1763597" y="6677710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2568440" y="6677710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3372008" y="6677559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4181023" y="6677559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3"/>
          <p:cNvSpPr/>
          <p:nvPr/>
        </p:nvSpPr>
        <p:spPr>
          <a:xfrm>
            <a:off x="4987314" y="6677559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3"/>
          <p:cNvSpPr/>
          <p:nvPr/>
        </p:nvSpPr>
        <p:spPr>
          <a:xfrm>
            <a:off x="5788159" y="6677559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3"/>
          <p:cNvSpPr/>
          <p:nvPr/>
        </p:nvSpPr>
        <p:spPr>
          <a:xfrm>
            <a:off x="954407" y="7615196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1763597" y="7615347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3"/>
          <p:cNvSpPr/>
          <p:nvPr/>
        </p:nvSpPr>
        <p:spPr>
          <a:xfrm>
            <a:off x="2568440" y="7615347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3"/>
          <p:cNvSpPr/>
          <p:nvPr/>
        </p:nvSpPr>
        <p:spPr>
          <a:xfrm>
            <a:off x="3372008" y="7615196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3"/>
          <p:cNvSpPr/>
          <p:nvPr/>
        </p:nvSpPr>
        <p:spPr>
          <a:xfrm>
            <a:off x="4181023" y="7615196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3"/>
          <p:cNvSpPr/>
          <p:nvPr/>
        </p:nvSpPr>
        <p:spPr>
          <a:xfrm>
            <a:off x="4987314" y="7615196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3"/>
          <p:cNvSpPr/>
          <p:nvPr/>
        </p:nvSpPr>
        <p:spPr>
          <a:xfrm>
            <a:off x="5788159" y="7615196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3"/>
          <p:cNvSpPr/>
          <p:nvPr/>
        </p:nvSpPr>
        <p:spPr>
          <a:xfrm>
            <a:off x="954407" y="8552530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3"/>
          <p:cNvSpPr/>
          <p:nvPr/>
        </p:nvSpPr>
        <p:spPr>
          <a:xfrm>
            <a:off x="1763597" y="8552681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3"/>
          <p:cNvSpPr/>
          <p:nvPr/>
        </p:nvSpPr>
        <p:spPr>
          <a:xfrm>
            <a:off x="2568440" y="8552681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3"/>
          <p:cNvSpPr/>
          <p:nvPr/>
        </p:nvSpPr>
        <p:spPr>
          <a:xfrm>
            <a:off x="3372008" y="8552530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3"/>
          <p:cNvSpPr/>
          <p:nvPr/>
        </p:nvSpPr>
        <p:spPr>
          <a:xfrm>
            <a:off x="4181023" y="8552530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3"/>
          <p:cNvSpPr/>
          <p:nvPr/>
        </p:nvSpPr>
        <p:spPr>
          <a:xfrm>
            <a:off x="4987314" y="8552530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3"/>
          <p:cNvSpPr/>
          <p:nvPr/>
        </p:nvSpPr>
        <p:spPr>
          <a:xfrm>
            <a:off x="5788159" y="8552530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3"/>
          <p:cNvSpPr/>
          <p:nvPr/>
        </p:nvSpPr>
        <p:spPr>
          <a:xfrm>
            <a:off x="1760699" y="5739923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3"/>
          <p:cNvSpPr/>
          <p:nvPr/>
        </p:nvSpPr>
        <p:spPr>
          <a:xfrm>
            <a:off x="2565541" y="5739923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3"/>
          <p:cNvSpPr/>
          <p:nvPr/>
        </p:nvSpPr>
        <p:spPr>
          <a:xfrm>
            <a:off x="3369109" y="5739772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3"/>
          <p:cNvSpPr/>
          <p:nvPr/>
        </p:nvSpPr>
        <p:spPr>
          <a:xfrm>
            <a:off x="4178124" y="5739772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3"/>
          <p:cNvSpPr/>
          <p:nvPr/>
        </p:nvSpPr>
        <p:spPr>
          <a:xfrm>
            <a:off x="4984416" y="5739772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3"/>
          <p:cNvSpPr/>
          <p:nvPr/>
        </p:nvSpPr>
        <p:spPr>
          <a:xfrm>
            <a:off x="5785260" y="5739772"/>
            <a:ext cx="738473" cy="863855"/>
          </a:xfrm>
          <a:custGeom>
            <a:rect b="b" l="l" r="r" t="t"/>
            <a:pathLst>
              <a:path extrusionOk="0" h="5094987" w="4355488">
                <a:moveTo>
                  <a:pt x="3493158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4232657"/>
                </a:lnTo>
                <a:cubicBezTo>
                  <a:pt x="0" y="4705097"/>
                  <a:pt x="389890" y="5094987"/>
                  <a:pt x="862330" y="5094987"/>
                </a:cubicBezTo>
                <a:lnTo>
                  <a:pt x="3493158" y="5094987"/>
                </a:lnTo>
                <a:cubicBezTo>
                  <a:pt x="3965598" y="5094987"/>
                  <a:pt x="4355488" y="4705097"/>
                  <a:pt x="4355488" y="4232657"/>
                </a:cubicBezTo>
                <a:lnTo>
                  <a:pt x="4355488" y="862330"/>
                </a:lnTo>
                <a:cubicBezTo>
                  <a:pt x="4355488" y="389890"/>
                  <a:pt x="3965597" y="0"/>
                  <a:pt x="3493158" y="0"/>
                </a:cubicBezTo>
                <a:close/>
                <a:moveTo>
                  <a:pt x="4164988" y="927100"/>
                </a:moveTo>
                <a:lnTo>
                  <a:pt x="4164988" y="4232657"/>
                </a:lnTo>
                <a:cubicBezTo>
                  <a:pt x="4164988" y="4599687"/>
                  <a:pt x="3860188" y="4904487"/>
                  <a:pt x="3493158" y="4904487"/>
                </a:cubicBezTo>
                <a:lnTo>
                  <a:pt x="862330" y="4904487"/>
                </a:lnTo>
                <a:cubicBezTo>
                  <a:pt x="495300" y="4904487"/>
                  <a:pt x="190500" y="4599687"/>
                  <a:pt x="190500" y="4232657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493158" y="190500"/>
                </a:lnTo>
                <a:cubicBezTo>
                  <a:pt x="3860188" y="190500"/>
                  <a:pt x="4164988" y="495300"/>
                  <a:pt x="4164988" y="862330"/>
                </a:cubicBezTo>
                <a:lnTo>
                  <a:pt x="416498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3"/>
          <p:cNvSpPr/>
          <p:nvPr/>
        </p:nvSpPr>
        <p:spPr>
          <a:xfrm>
            <a:off x="-1162677" y="-1525352"/>
            <a:ext cx="2325354" cy="2698195"/>
          </a:xfrm>
          <a:custGeom>
            <a:rect b="b" l="l" r="r" t="t"/>
            <a:pathLst>
              <a:path extrusionOk="0" h="2698195" w="2325354">
                <a:moveTo>
                  <a:pt x="0" y="0"/>
                </a:moveTo>
                <a:lnTo>
                  <a:pt x="2325354" y="0"/>
                </a:lnTo>
                <a:lnTo>
                  <a:pt x="2325354" y="2698196"/>
                </a:lnTo>
                <a:lnTo>
                  <a:pt x="0" y="26981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8" name="Google Shape;118;p13"/>
          <p:cNvSpPr/>
          <p:nvPr/>
        </p:nvSpPr>
        <p:spPr>
          <a:xfrm>
            <a:off x="5916396" y="9086496"/>
            <a:ext cx="1285391" cy="1386206"/>
          </a:xfrm>
          <a:custGeom>
            <a:rect b="b" l="l" r="r" t="t"/>
            <a:pathLst>
              <a:path extrusionOk="0" h="1386206" w="1285391">
                <a:moveTo>
                  <a:pt x="0" y="0"/>
                </a:moveTo>
                <a:lnTo>
                  <a:pt x="1285391" y="0"/>
                </a:lnTo>
                <a:lnTo>
                  <a:pt x="1285391" y="1386206"/>
                </a:lnTo>
                <a:lnTo>
                  <a:pt x="0" y="138620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9" name="Google Shape;119;p13"/>
          <p:cNvSpPr/>
          <p:nvPr/>
        </p:nvSpPr>
        <p:spPr>
          <a:xfrm>
            <a:off x="403146" y="3877255"/>
            <a:ext cx="920497" cy="949856"/>
          </a:xfrm>
          <a:custGeom>
            <a:rect b="b" l="l" r="r" t="t"/>
            <a:pathLst>
              <a:path extrusionOk="0" h="949856" w="920497">
                <a:moveTo>
                  <a:pt x="0" y="0"/>
                </a:moveTo>
                <a:lnTo>
                  <a:pt x="920497" y="0"/>
                </a:lnTo>
                <a:lnTo>
                  <a:pt x="920497" y="949856"/>
                </a:lnTo>
                <a:lnTo>
                  <a:pt x="0" y="94985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0" name="Google Shape;120;p13"/>
          <p:cNvSpPr/>
          <p:nvPr/>
        </p:nvSpPr>
        <p:spPr>
          <a:xfrm>
            <a:off x="5974041" y="342115"/>
            <a:ext cx="668823" cy="955462"/>
          </a:xfrm>
          <a:custGeom>
            <a:rect b="b" l="l" r="r" t="t"/>
            <a:pathLst>
              <a:path extrusionOk="0" h="955462" w="668823">
                <a:moveTo>
                  <a:pt x="0" y="0"/>
                </a:moveTo>
                <a:lnTo>
                  <a:pt x="668823" y="0"/>
                </a:lnTo>
                <a:lnTo>
                  <a:pt x="668823" y="955462"/>
                </a:lnTo>
                <a:lnTo>
                  <a:pt x="0" y="9554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1" name="Google Shape;121;p13"/>
          <p:cNvSpPr/>
          <p:nvPr/>
        </p:nvSpPr>
        <p:spPr>
          <a:xfrm>
            <a:off x="-976314" y="9179968"/>
            <a:ext cx="2138991" cy="2045653"/>
          </a:xfrm>
          <a:custGeom>
            <a:rect b="b" l="l" r="r" t="t"/>
            <a:pathLst>
              <a:path extrusionOk="0" h="2045653" w="2138991">
                <a:moveTo>
                  <a:pt x="0" y="0"/>
                </a:moveTo>
                <a:lnTo>
                  <a:pt x="2138991" y="0"/>
                </a:lnTo>
                <a:lnTo>
                  <a:pt x="2138991" y="2045653"/>
                </a:lnTo>
                <a:lnTo>
                  <a:pt x="0" y="204565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2" name="Google Shape;122;p13"/>
          <p:cNvSpPr txBox="1"/>
          <p:nvPr/>
        </p:nvSpPr>
        <p:spPr>
          <a:xfrm>
            <a:off x="756000" y="813150"/>
            <a:ext cx="3024000" cy="15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499" u="none" cap="none" strike="noStrike">
                <a:solidFill>
                  <a:srgbClr val="E5212D"/>
                </a:solidFill>
                <a:latin typeface="Abril Fatface"/>
                <a:ea typeface="Abril Fatface"/>
                <a:cs typeface="Abril Fatface"/>
                <a:sym typeface="Abril Fatface"/>
              </a:rPr>
              <a:t>January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499" u="none" cap="none" strike="noStrike">
                <a:solidFill>
                  <a:srgbClr val="E5212D"/>
                </a:solidFill>
                <a:latin typeface="Abril Fatface"/>
                <a:ea typeface="Abril Fatface"/>
                <a:cs typeface="Abril Fatface"/>
                <a:sym typeface="Abril Fatface"/>
              </a:rPr>
              <a:t>2025</a:t>
            </a:r>
            <a:endParaRPr/>
          </a:p>
        </p:txBody>
      </p:sp>
      <p:sp>
        <p:nvSpPr>
          <p:cNvPr id="123" name="Google Shape;123;p13"/>
          <p:cNvSpPr txBox="1"/>
          <p:nvPr/>
        </p:nvSpPr>
        <p:spPr>
          <a:xfrm>
            <a:off x="920497" y="5124401"/>
            <a:ext cx="806292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FFFFFF"/>
                </a:solidFill>
                <a:latin typeface="Amiko"/>
                <a:ea typeface="Amiko"/>
                <a:cs typeface="Amiko"/>
                <a:sym typeface="Amiko"/>
              </a:rPr>
              <a:t>Sun</a:t>
            </a:r>
            <a:endParaRPr/>
          </a:p>
        </p:txBody>
      </p:sp>
      <p:sp>
        <p:nvSpPr>
          <p:cNvPr id="124" name="Google Shape;124;p13"/>
          <p:cNvSpPr txBox="1"/>
          <p:nvPr/>
        </p:nvSpPr>
        <p:spPr>
          <a:xfrm>
            <a:off x="1726789" y="5124401"/>
            <a:ext cx="806292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FFFFFF"/>
                </a:solidFill>
                <a:latin typeface="Amiko"/>
                <a:ea typeface="Amiko"/>
                <a:cs typeface="Amiko"/>
                <a:sym typeface="Amiko"/>
              </a:rPr>
              <a:t>Mon</a:t>
            </a:r>
            <a:endParaRPr/>
          </a:p>
        </p:txBody>
      </p:sp>
      <p:sp>
        <p:nvSpPr>
          <p:cNvPr id="125" name="Google Shape;125;p13"/>
          <p:cNvSpPr txBox="1"/>
          <p:nvPr/>
        </p:nvSpPr>
        <p:spPr>
          <a:xfrm>
            <a:off x="2533080" y="5124401"/>
            <a:ext cx="806292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FFFFFF"/>
                </a:solidFill>
                <a:latin typeface="Amiko"/>
                <a:ea typeface="Amiko"/>
                <a:cs typeface="Amiko"/>
                <a:sym typeface="Amiko"/>
              </a:rPr>
              <a:t>Tue</a:t>
            </a:r>
            <a:endParaRPr/>
          </a:p>
        </p:txBody>
      </p:sp>
      <p:sp>
        <p:nvSpPr>
          <p:cNvPr id="126" name="Google Shape;126;p13"/>
          <p:cNvSpPr txBox="1"/>
          <p:nvPr/>
        </p:nvSpPr>
        <p:spPr>
          <a:xfrm>
            <a:off x="3339372" y="5124401"/>
            <a:ext cx="806292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FFFFFF"/>
                </a:solidFill>
                <a:latin typeface="Amiko"/>
                <a:ea typeface="Amiko"/>
                <a:cs typeface="Amiko"/>
                <a:sym typeface="Amiko"/>
              </a:rPr>
              <a:t>Wed</a:t>
            </a:r>
            <a:endParaRPr/>
          </a:p>
        </p:txBody>
      </p:sp>
      <p:sp>
        <p:nvSpPr>
          <p:cNvPr id="127" name="Google Shape;127;p13"/>
          <p:cNvSpPr txBox="1"/>
          <p:nvPr/>
        </p:nvSpPr>
        <p:spPr>
          <a:xfrm>
            <a:off x="4145663" y="5124401"/>
            <a:ext cx="806292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FFFFFF"/>
                </a:solidFill>
                <a:latin typeface="Amiko"/>
                <a:ea typeface="Amiko"/>
                <a:cs typeface="Amiko"/>
                <a:sym typeface="Amiko"/>
              </a:rPr>
              <a:t>Thu</a:t>
            </a:r>
            <a:endParaRPr/>
          </a:p>
        </p:txBody>
      </p:sp>
      <p:sp>
        <p:nvSpPr>
          <p:cNvPr id="128" name="Google Shape;128;p13"/>
          <p:cNvSpPr txBox="1"/>
          <p:nvPr/>
        </p:nvSpPr>
        <p:spPr>
          <a:xfrm>
            <a:off x="4951955" y="5124401"/>
            <a:ext cx="806292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FFFFFF"/>
                </a:solidFill>
                <a:latin typeface="Amiko"/>
                <a:ea typeface="Amiko"/>
                <a:cs typeface="Amiko"/>
                <a:sym typeface="Amiko"/>
              </a:rPr>
              <a:t>Fri</a:t>
            </a:r>
            <a:endParaRPr/>
          </a:p>
        </p:txBody>
      </p:sp>
      <p:sp>
        <p:nvSpPr>
          <p:cNvPr id="129" name="Google Shape;129;p13"/>
          <p:cNvSpPr txBox="1"/>
          <p:nvPr/>
        </p:nvSpPr>
        <p:spPr>
          <a:xfrm>
            <a:off x="5752800" y="5124401"/>
            <a:ext cx="806292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FFFFFF"/>
                </a:solidFill>
                <a:latin typeface="Amiko"/>
                <a:ea typeface="Amiko"/>
                <a:cs typeface="Amiko"/>
                <a:sym typeface="Amiko"/>
              </a:rPr>
              <a:t>Sat</a:t>
            </a:r>
            <a:endParaRPr/>
          </a:p>
        </p:txBody>
      </p:sp>
      <p:sp>
        <p:nvSpPr>
          <p:cNvPr id="130" name="Google Shape;130;p13"/>
          <p:cNvSpPr txBox="1"/>
          <p:nvPr/>
        </p:nvSpPr>
        <p:spPr>
          <a:xfrm>
            <a:off x="1004270" y="2660385"/>
            <a:ext cx="11286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700" u="none" cap="none" strike="noStrike">
                <a:solidFill>
                  <a:srgbClr val="E5212D"/>
                </a:solidFill>
                <a:latin typeface="Ultra"/>
                <a:ea typeface="Ultra"/>
                <a:cs typeface="Ultra"/>
                <a:sym typeface="Ultra"/>
              </a:rPr>
              <a:t>Goals</a:t>
            </a:r>
            <a:endParaRPr/>
          </a:p>
        </p:txBody>
      </p:sp>
      <p:sp>
        <p:nvSpPr>
          <p:cNvPr id="131" name="Google Shape;131;p13"/>
          <p:cNvSpPr txBox="1"/>
          <p:nvPr/>
        </p:nvSpPr>
        <p:spPr>
          <a:xfrm>
            <a:off x="4032423" y="882650"/>
            <a:ext cx="16905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u="none" cap="none" strike="noStrike">
                <a:solidFill>
                  <a:srgbClr val="FFFFFF"/>
                </a:solidFill>
                <a:latin typeface="Ultra"/>
                <a:ea typeface="Ultra"/>
                <a:cs typeface="Ultra"/>
                <a:sym typeface="Ultra"/>
              </a:rPr>
              <a:t>To Do List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BE2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4"/>
          <p:cNvGrpSpPr/>
          <p:nvPr/>
        </p:nvGrpSpPr>
        <p:grpSpPr>
          <a:xfrm>
            <a:off x="756000" y="2752750"/>
            <a:ext cx="2830598" cy="4879566"/>
            <a:chOff x="0" y="-38100"/>
            <a:chExt cx="1163954" cy="2006498"/>
          </a:xfrm>
        </p:grpSpPr>
        <p:sp>
          <p:nvSpPr>
            <p:cNvPr id="137" name="Google Shape;137;p14"/>
            <p:cNvSpPr/>
            <p:nvPr/>
          </p:nvSpPr>
          <p:spPr>
            <a:xfrm>
              <a:off x="0" y="0"/>
              <a:ext cx="1163954" cy="1968398"/>
            </a:xfrm>
            <a:custGeom>
              <a:rect b="b" l="l" r="r" t="t"/>
              <a:pathLst>
                <a:path extrusionOk="0" h="1968398" w="1163954">
                  <a:moveTo>
                    <a:pt x="54702" y="0"/>
                  </a:moveTo>
                  <a:lnTo>
                    <a:pt x="1109252" y="0"/>
                  </a:lnTo>
                  <a:cubicBezTo>
                    <a:pt x="1123760" y="0"/>
                    <a:pt x="1137673" y="5763"/>
                    <a:pt x="1147932" y="16022"/>
                  </a:cubicBezTo>
                  <a:cubicBezTo>
                    <a:pt x="1158191" y="26280"/>
                    <a:pt x="1163954" y="40194"/>
                    <a:pt x="1163954" y="54702"/>
                  </a:cubicBezTo>
                  <a:lnTo>
                    <a:pt x="1163954" y="1913696"/>
                  </a:lnTo>
                  <a:cubicBezTo>
                    <a:pt x="1163954" y="1928204"/>
                    <a:pt x="1158191" y="1942118"/>
                    <a:pt x="1147932" y="1952376"/>
                  </a:cubicBezTo>
                  <a:cubicBezTo>
                    <a:pt x="1137673" y="1962635"/>
                    <a:pt x="1123760" y="1968398"/>
                    <a:pt x="1109252" y="1968398"/>
                  </a:cubicBezTo>
                  <a:lnTo>
                    <a:pt x="54702" y="1968398"/>
                  </a:lnTo>
                  <a:cubicBezTo>
                    <a:pt x="40194" y="1968398"/>
                    <a:pt x="26280" y="1962635"/>
                    <a:pt x="16022" y="1952376"/>
                  </a:cubicBezTo>
                  <a:cubicBezTo>
                    <a:pt x="5763" y="1942118"/>
                    <a:pt x="0" y="1928204"/>
                    <a:pt x="0" y="1913696"/>
                  </a:cubicBezTo>
                  <a:lnTo>
                    <a:pt x="0" y="54702"/>
                  </a:lnTo>
                  <a:cubicBezTo>
                    <a:pt x="0" y="40194"/>
                    <a:pt x="5763" y="26280"/>
                    <a:pt x="16022" y="16022"/>
                  </a:cubicBezTo>
                  <a:cubicBezTo>
                    <a:pt x="26280" y="5763"/>
                    <a:pt x="40194" y="0"/>
                    <a:pt x="54702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E5212D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4"/>
            <p:cNvSpPr txBox="1"/>
            <p:nvPr/>
          </p:nvSpPr>
          <p:spPr>
            <a:xfrm>
              <a:off x="0" y="-38100"/>
              <a:ext cx="1163954" cy="20064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2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9" name="Google Shape;139;p14"/>
          <p:cNvGrpSpPr/>
          <p:nvPr/>
        </p:nvGrpSpPr>
        <p:grpSpPr>
          <a:xfrm>
            <a:off x="3973402" y="2752750"/>
            <a:ext cx="2830598" cy="2036626"/>
            <a:chOff x="0" y="-38100"/>
            <a:chExt cx="1163954" cy="837469"/>
          </a:xfrm>
        </p:grpSpPr>
        <p:sp>
          <p:nvSpPr>
            <p:cNvPr id="140" name="Google Shape;140;p14"/>
            <p:cNvSpPr/>
            <p:nvPr/>
          </p:nvSpPr>
          <p:spPr>
            <a:xfrm>
              <a:off x="0" y="0"/>
              <a:ext cx="1163954" cy="799369"/>
            </a:xfrm>
            <a:custGeom>
              <a:rect b="b" l="l" r="r" t="t"/>
              <a:pathLst>
                <a:path extrusionOk="0" h="799369" w="1163954">
                  <a:moveTo>
                    <a:pt x="54702" y="0"/>
                  </a:moveTo>
                  <a:lnTo>
                    <a:pt x="1109252" y="0"/>
                  </a:lnTo>
                  <a:cubicBezTo>
                    <a:pt x="1123760" y="0"/>
                    <a:pt x="1137673" y="5763"/>
                    <a:pt x="1147932" y="16022"/>
                  </a:cubicBezTo>
                  <a:cubicBezTo>
                    <a:pt x="1158191" y="26280"/>
                    <a:pt x="1163954" y="40194"/>
                    <a:pt x="1163954" y="54702"/>
                  </a:cubicBezTo>
                  <a:lnTo>
                    <a:pt x="1163954" y="744668"/>
                  </a:lnTo>
                  <a:cubicBezTo>
                    <a:pt x="1163954" y="759175"/>
                    <a:pt x="1158191" y="773089"/>
                    <a:pt x="1147932" y="783347"/>
                  </a:cubicBezTo>
                  <a:cubicBezTo>
                    <a:pt x="1137673" y="793606"/>
                    <a:pt x="1123760" y="799369"/>
                    <a:pt x="1109252" y="799369"/>
                  </a:cubicBezTo>
                  <a:lnTo>
                    <a:pt x="54702" y="799369"/>
                  </a:lnTo>
                  <a:cubicBezTo>
                    <a:pt x="40194" y="799369"/>
                    <a:pt x="26280" y="793606"/>
                    <a:pt x="16022" y="783347"/>
                  </a:cubicBezTo>
                  <a:cubicBezTo>
                    <a:pt x="5763" y="773089"/>
                    <a:pt x="0" y="759175"/>
                    <a:pt x="0" y="744668"/>
                  </a:cubicBezTo>
                  <a:lnTo>
                    <a:pt x="0" y="54702"/>
                  </a:lnTo>
                  <a:cubicBezTo>
                    <a:pt x="0" y="40194"/>
                    <a:pt x="5763" y="26280"/>
                    <a:pt x="16022" y="16022"/>
                  </a:cubicBezTo>
                  <a:cubicBezTo>
                    <a:pt x="26280" y="5763"/>
                    <a:pt x="40194" y="0"/>
                    <a:pt x="54702" y="0"/>
                  </a:cubicBezTo>
                  <a:close/>
                </a:path>
              </a:pathLst>
            </a:custGeom>
            <a:solidFill>
              <a:srgbClr val="F8DE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4"/>
            <p:cNvSpPr txBox="1"/>
            <p:nvPr/>
          </p:nvSpPr>
          <p:spPr>
            <a:xfrm>
              <a:off x="0" y="-38100"/>
              <a:ext cx="1163954" cy="8374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2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2" name="Google Shape;142;p14"/>
          <p:cNvGrpSpPr/>
          <p:nvPr/>
        </p:nvGrpSpPr>
        <p:grpSpPr>
          <a:xfrm>
            <a:off x="3973402" y="5595690"/>
            <a:ext cx="2830598" cy="2036626"/>
            <a:chOff x="0" y="-38100"/>
            <a:chExt cx="1163954" cy="837469"/>
          </a:xfrm>
        </p:grpSpPr>
        <p:sp>
          <p:nvSpPr>
            <p:cNvPr id="143" name="Google Shape;143;p14"/>
            <p:cNvSpPr/>
            <p:nvPr/>
          </p:nvSpPr>
          <p:spPr>
            <a:xfrm>
              <a:off x="0" y="0"/>
              <a:ext cx="1163954" cy="799369"/>
            </a:xfrm>
            <a:custGeom>
              <a:rect b="b" l="l" r="r" t="t"/>
              <a:pathLst>
                <a:path extrusionOk="0" h="799369" w="1163954">
                  <a:moveTo>
                    <a:pt x="54702" y="0"/>
                  </a:moveTo>
                  <a:lnTo>
                    <a:pt x="1109252" y="0"/>
                  </a:lnTo>
                  <a:cubicBezTo>
                    <a:pt x="1123760" y="0"/>
                    <a:pt x="1137673" y="5763"/>
                    <a:pt x="1147932" y="16022"/>
                  </a:cubicBezTo>
                  <a:cubicBezTo>
                    <a:pt x="1158191" y="26280"/>
                    <a:pt x="1163954" y="40194"/>
                    <a:pt x="1163954" y="54702"/>
                  </a:cubicBezTo>
                  <a:lnTo>
                    <a:pt x="1163954" y="744668"/>
                  </a:lnTo>
                  <a:cubicBezTo>
                    <a:pt x="1163954" y="759175"/>
                    <a:pt x="1158191" y="773089"/>
                    <a:pt x="1147932" y="783347"/>
                  </a:cubicBezTo>
                  <a:cubicBezTo>
                    <a:pt x="1137673" y="793606"/>
                    <a:pt x="1123760" y="799369"/>
                    <a:pt x="1109252" y="799369"/>
                  </a:cubicBezTo>
                  <a:lnTo>
                    <a:pt x="54702" y="799369"/>
                  </a:lnTo>
                  <a:cubicBezTo>
                    <a:pt x="40194" y="799369"/>
                    <a:pt x="26280" y="793606"/>
                    <a:pt x="16022" y="783347"/>
                  </a:cubicBezTo>
                  <a:cubicBezTo>
                    <a:pt x="5763" y="773089"/>
                    <a:pt x="0" y="759175"/>
                    <a:pt x="0" y="744668"/>
                  </a:cubicBezTo>
                  <a:lnTo>
                    <a:pt x="0" y="54702"/>
                  </a:lnTo>
                  <a:cubicBezTo>
                    <a:pt x="0" y="40194"/>
                    <a:pt x="5763" y="26280"/>
                    <a:pt x="16022" y="16022"/>
                  </a:cubicBezTo>
                  <a:cubicBezTo>
                    <a:pt x="26280" y="5763"/>
                    <a:pt x="40194" y="0"/>
                    <a:pt x="54702" y="0"/>
                  </a:cubicBezTo>
                  <a:close/>
                </a:path>
              </a:pathLst>
            </a:custGeom>
            <a:solidFill>
              <a:srgbClr val="F8DE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4"/>
            <p:cNvSpPr txBox="1"/>
            <p:nvPr/>
          </p:nvSpPr>
          <p:spPr>
            <a:xfrm>
              <a:off x="0" y="-38100"/>
              <a:ext cx="1163954" cy="8374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2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5" name="Google Shape;145;p14"/>
          <p:cNvGrpSpPr/>
          <p:nvPr/>
        </p:nvGrpSpPr>
        <p:grpSpPr>
          <a:xfrm>
            <a:off x="756000" y="8438630"/>
            <a:ext cx="2830598" cy="1499432"/>
            <a:chOff x="0" y="-38100"/>
            <a:chExt cx="1163954" cy="616573"/>
          </a:xfrm>
        </p:grpSpPr>
        <p:sp>
          <p:nvSpPr>
            <p:cNvPr id="146" name="Google Shape;146;p14"/>
            <p:cNvSpPr/>
            <p:nvPr/>
          </p:nvSpPr>
          <p:spPr>
            <a:xfrm>
              <a:off x="0" y="0"/>
              <a:ext cx="1163954" cy="578473"/>
            </a:xfrm>
            <a:custGeom>
              <a:rect b="b" l="l" r="r" t="t"/>
              <a:pathLst>
                <a:path extrusionOk="0" h="578473" w="1163954">
                  <a:moveTo>
                    <a:pt x="54702" y="0"/>
                  </a:moveTo>
                  <a:lnTo>
                    <a:pt x="1109252" y="0"/>
                  </a:lnTo>
                  <a:cubicBezTo>
                    <a:pt x="1123760" y="0"/>
                    <a:pt x="1137673" y="5763"/>
                    <a:pt x="1147932" y="16022"/>
                  </a:cubicBezTo>
                  <a:cubicBezTo>
                    <a:pt x="1158191" y="26280"/>
                    <a:pt x="1163954" y="40194"/>
                    <a:pt x="1163954" y="54702"/>
                  </a:cubicBezTo>
                  <a:lnTo>
                    <a:pt x="1163954" y="523771"/>
                  </a:lnTo>
                  <a:cubicBezTo>
                    <a:pt x="1163954" y="538279"/>
                    <a:pt x="1158191" y="552192"/>
                    <a:pt x="1147932" y="562451"/>
                  </a:cubicBezTo>
                  <a:cubicBezTo>
                    <a:pt x="1137673" y="572709"/>
                    <a:pt x="1123760" y="578473"/>
                    <a:pt x="1109252" y="578473"/>
                  </a:cubicBezTo>
                  <a:lnTo>
                    <a:pt x="54702" y="578473"/>
                  </a:lnTo>
                  <a:cubicBezTo>
                    <a:pt x="40194" y="578473"/>
                    <a:pt x="26280" y="572709"/>
                    <a:pt x="16022" y="562451"/>
                  </a:cubicBezTo>
                  <a:cubicBezTo>
                    <a:pt x="5763" y="552192"/>
                    <a:pt x="0" y="538279"/>
                    <a:pt x="0" y="523771"/>
                  </a:cubicBezTo>
                  <a:lnTo>
                    <a:pt x="0" y="54702"/>
                  </a:lnTo>
                  <a:cubicBezTo>
                    <a:pt x="0" y="40194"/>
                    <a:pt x="5763" y="26280"/>
                    <a:pt x="16022" y="16022"/>
                  </a:cubicBezTo>
                  <a:cubicBezTo>
                    <a:pt x="26280" y="5763"/>
                    <a:pt x="40194" y="0"/>
                    <a:pt x="54702" y="0"/>
                  </a:cubicBezTo>
                  <a:close/>
                </a:path>
              </a:pathLst>
            </a:custGeom>
            <a:solidFill>
              <a:srgbClr val="F8DE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14"/>
            <p:cNvSpPr txBox="1"/>
            <p:nvPr/>
          </p:nvSpPr>
          <p:spPr>
            <a:xfrm>
              <a:off x="0" y="-38100"/>
              <a:ext cx="1163954" cy="6165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2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8" name="Google Shape;148;p14"/>
          <p:cNvSpPr/>
          <p:nvPr/>
        </p:nvSpPr>
        <p:spPr>
          <a:xfrm flipH="1">
            <a:off x="5388701" y="8671320"/>
            <a:ext cx="3874868" cy="3219663"/>
          </a:xfrm>
          <a:custGeom>
            <a:rect b="b" l="l" r="r" t="t"/>
            <a:pathLst>
              <a:path extrusionOk="0" h="3219663" w="3874868">
                <a:moveTo>
                  <a:pt x="3874868" y="0"/>
                </a:moveTo>
                <a:lnTo>
                  <a:pt x="0" y="0"/>
                </a:lnTo>
                <a:lnTo>
                  <a:pt x="0" y="3219663"/>
                </a:lnTo>
                <a:lnTo>
                  <a:pt x="3874868" y="3219663"/>
                </a:lnTo>
                <a:lnTo>
                  <a:pt x="3874868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49" name="Google Shape;149;p14"/>
          <p:cNvGrpSpPr/>
          <p:nvPr/>
        </p:nvGrpSpPr>
        <p:grpSpPr>
          <a:xfrm>
            <a:off x="3973402" y="8438630"/>
            <a:ext cx="2830598" cy="1499432"/>
            <a:chOff x="0" y="-38100"/>
            <a:chExt cx="1163954" cy="616573"/>
          </a:xfrm>
        </p:grpSpPr>
        <p:sp>
          <p:nvSpPr>
            <p:cNvPr id="150" name="Google Shape;150;p14"/>
            <p:cNvSpPr/>
            <p:nvPr/>
          </p:nvSpPr>
          <p:spPr>
            <a:xfrm>
              <a:off x="0" y="0"/>
              <a:ext cx="1163954" cy="578473"/>
            </a:xfrm>
            <a:custGeom>
              <a:rect b="b" l="l" r="r" t="t"/>
              <a:pathLst>
                <a:path extrusionOk="0" h="578473" w="1163954">
                  <a:moveTo>
                    <a:pt x="54702" y="0"/>
                  </a:moveTo>
                  <a:lnTo>
                    <a:pt x="1109252" y="0"/>
                  </a:lnTo>
                  <a:cubicBezTo>
                    <a:pt x="1123760" y="0"/>
                    <a:pt x="1137673" y="5763"/>
                    <a:pt x="1147932" y="16022"/>
                  </a:cubicBezTo>
                  <a:cubicBezTo>
                    <a:pt x="1158191" y="26280"/>
                    <a:pt x="1163954" y="40194"/>
                    <a:pt x="1163954" y="54702"/>
                  </a:cubicBezTo>
                  <a:lnTo>
                    <a:pt x="1163954" y="523771"/>
                  </a:lnTo>
                  <a:cubicBezTo>
                    <a:pt x="1163954" y="538279"/>
                    <a:pt x="1158191" y="552192"/>
                    <a:pt x="1147932" y="562451"/>
                  </a:cubicBezTo>
                  <a:cubicBezTo>
                    <a:pt x="1137673" y="572709"/>
                    <a:pt x="1123760" y="578473"/>
                    <a:pt x="1109252" y="578473"/>
                  </a:cubicBezTo>
                  <a:lnTo>
                    <a:pt x="54702" y="578473"/>
                  </a:lnTo>
                  <a:cubicBezTo>
                    <a:pt x="40194" y="578473"/>
                    <a:pt x="26280" y="572709"/>
                    <a:pt x="16022" y="562451"/>
                  </a:cubicBezTo>
                  <a:cubicBezTo>
                    <a:pt x="5763" y="552192"/>
                    <a:pt x="0" y="538279"/>
                    <a:pt x="0" y="523771"/>
                  </a:cubicBezTo>
                  <a:lnTo>
                    <a:pt x="0" y="54702"/>
                  </a:lnTo>
                  <a:cubicBezTo>
                    <a:pt x="0" y="40194"/>
                    <a:pt x="5763" y="26280"/>
                    <a:pt x="16022" y="16022"/>
                  </a:cubicBezTo>
                  <a:cubicBezTo>
                    <a:pt x="26280" y="5763"/>
                    <a:pt x="40194" y="0"/>
                    <a:pt x="54702" y="0"/>
                  </a:cubicBezTo>
                  <a:close/>
                </a:path>
              </a:pathLst>
            </a:custGeom>
            <a:solidFill>
              <a:srgbClr val="F8DE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4"/>
            <p:cNvSpPr txBox="1"/>
            <p:nvPr/>
          </p:nvSpPr>
          <p:spPr>
            <a:xfrm>
              <a:off x="0" y="-38100"/>
              <a:ext cx="1163954" cy="6165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2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2" name="Google Shape;152;p14"/>
          <p:cNvGrpSpPr/>
          <p:nvPr/>
        </p:nvGrpSpPr>
        <p:grpSpPr>
          <a:xfrm>
            <a:off x="756000" y="2028110"/>
            <a:ext cx="2830598" cy="643006"/>
            <a:chOff x="0" y="-38100"/>
            <a:chExt cx="1163954" cy="264407"/>
          </a:xfrm>
        </p:grpSpPr>
        <p:sp>
          <p:nvSpPr>
            <p:cNvPr id="153" name="Google Shape;153;p14"/>
            <p:cNvSpPr/>
            <p:nvPr/>
          </p:nvSpPr>
          <p:spPr>
            <a:xfrm>
              <a:off x="0" y="0"/>
              <a:ext cx="1163954" cy="226307"/>
            </a:xfrm>
            <a:custGeom>
              <a:rect b="b" l="l" r="r" t="t"/>
              <a:pathLst>
                <a:path extrusionOk="0" h="226307" w="1163954">
                  <a:moveTo>
                    <a:pt x="54702" y="0"/>
                  </a:moveTo>
                  <a:lnTo>
                    <a:pt x="1109252" y="0"/>
                  </a:lnTo>
                  <a:cubicBezTo>
                    <a:pt x="1123760" y="0"/>
                    <a:pt x="1137673" y="5763"/>
                    <a:pt x="1147932" y="16022"/>
                  </a:cubicBezTo>
                  <a:cubicBezTo>
                    <a:pt x="1158191" y="26280"/>
                    <a:pt x="1163954" y="40194"/>
                    <a:pt x="1163954" y="54702"/>
                  </a:cubicBezTo>
                  <a:lnTo>
                    <a:pt x="1163954" y="171605"/>
                  </a:lnTo>
                  <a:cubicBezTo>
                    <a:pt x="1163954" y="186113"/>
                    <a:pt x="1158191" y="200026"/>
                    <a:pt x="1147932" y="210285"/>
                  </a:cubicBezTo>
                  <a:cubicBezTo>
                    <a:pt x="1137673" y="220544"/>
                    <a:pt x="1123760" y="226307"/>
                    <a:pt x="1109252" y="226307"/>
                  </a:cubicBezTo>
                  <a:lnTo>
                    <a:pt x="54702" y="226307"/>
                  </a:lnTo>
                  <a:cubicBezTo>
                    <a:pt x="40194" y="226307"/>
                    <a:pt x="26280" y="220544"/>
                    <a:pt x="16022" y="210285"/>
                  </a:cubicBezTo>
                  <a:cubicBezTo>
                    <a:pt x="5763" y="200026"/>
                    <a:pt x="0" y="186113"/>
                    <a:pt x="0" y="171605"/>
                  </a:cubicBezTo>
                  <a:lnTo>
                    <a:pt x="0" y="54702"/>
                  </a:lnTo>
                  <a:cubicBezTo>
                    <a:pt x="0" y="40194"/>
                    <a:pt x="5763" y="26280"/>
                    <a:pt x="16022" y="16022"/>
                  </a:cubicBezTo>
                  <a:cubicBezTo>
                    <a:pt x="26280" y="5763"/>
                    <a:pt x="40194" y="0"/>
                    <a:pt x="54702" y="0"/>
                  </a:cubicBezTo>
                  <a:close/>
                </a:path>
              </a:pathLst>
            </a:custGeom>
            <a:solidFill>
              <a:srgbClr val="E5212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4"/>
            <p:cNvSpPr txBox="1"/>
            <p:nvPr/>
          </p:nvSpPr>
          <p:spPr>
            <a:xfrm>
              <a:off x="0" y="-38100"/>
              <a:ext cx="1163954" cy="2644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2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5" name="Google Shape;155;p14"/>
          <p:cNvGrpSpPr/>
          <p:nvPr/>
        </p:nvGrpSpPr>
        <p:grpSpPr>
          <a:xfrm>
            <a:off x="756000" y="873662"/>
            <a:ext cx="2830598" cy="942303"/>
            <a:chOff x="0" y="-38100"/>
            <a:chExt cx="1515117" cy="504381"/>
          </a:xfrm>
        </p:grpSpPr>
        <p:sp>
          <p:nvSpPr>
            <p:cNvPr id="156" name="Google Shape;156;p14"/>
            <p:cNvSpPr/>
            <p:nvPr/>
          </p:nvSpPr>
          <p:spPr>
            <a:xfrm>
              <a:off x="0" y="0"/>
              <a:ext cx="1515117" cy="466281"/>
            </a:xfrm>
            <a:custGeom>
              <a:rect b="b" l="l" r="r" t="t"/>
              <a:pathLst>
                <a:path extrusionOk="0" h="466281" w="1515117">
                  <a:moveTo>
                    <a:pt x="38291" y="0"/>
                  </a:moveTo>
                  <a:lnTo>
                    <a:pt x="1476826" y="0"/>
                  </a:lnTo>
                  <a:cubicBezTo>
                    <a:pt x="1486982" y="0"/>
                    <a:pt x="1496721" y="4034"/>
                    <a:pt x="1503902" y="11215"/>
                  </a:cubicBezTo>
                  <a:cubicBezTo>
                    <a:pt x="1511083" y="18396"/>
                    <a:pt x="1515117" y="28136"/>
                    <a:pt x="1515117" y="38291"/>
                  </a:cubicBezTo>
                  <a:lnTo>
                    <a:pt x="1515117" y="427990"/>
                  </a:lnTo>
                  <a:cubicBezTo>
                    <a:pt x="1515117" y="449137"/>
                    <a:pt x="1497974" y="466281"/>
                    <a:pt x="1476826" y="466281"/>
                  </a:cubicBezTo>
                  <a:lnTo>
                    <a:pt x="38291" y="466281"/>
                  </a:lnTo>
                  <a:cubicBezTo>
                    <a:pt x="17144" y="466281"/>
                    <a:pt x="0" y="449137"/>
                    <a:pt x="0" y="427990"/>
                  </a:cubicBezTo>
                  <a:lnTo>
                    <a:pt x="0" y="38291"/>
                  </a:lnTo>
                  <a:cubicBezTo>
                    <a:pt x="0" y="17144"/>
                    <a:pt x="17144" y="0"/>
                    <a:pt x="38291" y="0"/>
                  </a:cubicBezTo>
                  <a:close/>
                </a:path>
              </a:pathLst>
            </a:custGeom>
            <a:solidFill>
              <a:srgbClr val="EA9A1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4"/>
            <p:cNvSpPr txBox="1"/>
            <p:nvPr/>
          </p:nvSpPr>
          <p:spPr>
            <a:xfrm>
              <a:off x="0" y="-38100"/>
              <a:ext cx="1515117" cy="5043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2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8" name="Google Shape;158;p14"/>
          <p:cNvGrpSpPr/>
          <p:nvPr/>
        </p:nvGrpSpPr>
        <p:grpSpPr>
          <a:xfrm>
            <a:off x="3973402" y="2028110"/>
            <a:ext cx="2830598" cy="643006"/>
            <a:chOff x="0" y="-38100"/>
            <a:chExt cx="1163954" cy="264407"/>
          </a:xfrm>
        </p:grpSpPr>
        <p:sp>
          <p:nvSpPr>
            <p:cNvPr id="159" name="Google Shape;159;p14"/>
            <p:cNvSpPr/>
            <p:nvPr/>
          </p:nvSpPr>
          <p:spPr>
            <a:xfrm>
              <a:off x="0" y="0"/>
              <a:ext cx="1163954" cy="226307"/>
            </a:xfrm>
            <a:custGeom>
              <a:rect b="b" l="l" r="r" t="t"/>
              <a:pathLst>
                <a:path extrusionOk="0" h="226307" w="1163954">
                  <a:moveTo>
                    <a:pt x="54702" y="0"/>
                  </a:moveTo>
                  <a:lnTo>
                    <a:pt x="1109252" y="0"/>
                  </a:lnTo>
                  <a:cubicBezTo>
                    <a:pt x="1123760" y="0"/>
                    <a:pt x="1137673" y="5763"/>
                    <a:pt x="1147932" y="16022"/>
                  </a:cubicBezTo>
                  <a:cubicBezTo>
                    <a:pt x="1158191" y="26280"/>
                    <a:pt x="1163954" y="40194"/>
                    <a:pt x="1163954" y="54702"/>
                  </a:cubicBezTo>
                  <a:lnTo>
                    <a:pt x="1163954" y="171605"/>
                  </a:lnTo>
                  <a:cubicBezTo>
                    <a:pt x="1163954" y="186113"/>
                    <a:pt x="1158191" y="200026"/>
                    <a:pt x="1147932" y="210285"/>
                  </a:cubicBezTo>
                  <a:cubicBezTo>
                    <a:pt x="1137673" y="220544"/>
                    <a:pt x="1123760" y="226307"/>
                    <a:pt x="1109252" y="226307"/>
                  </a:cubicBezTo>
                  <a:lnTo>
                    <a:pt x="54702" y="226307"/>
                  </a:lnTo>
                  <a:cubicBezTo>
                    <a:pt x="40194" y="226307"/>
                    <a:pt x="26280" y="220544"/>
                    <a:pt x="16022" y="210285"/>
                  </a:cubicBezTo>
                  <a:cubicBezTo>
                    <a:pt x="5763" y="200026"/>
                    <a:pt x="0" y="186113"/>
                    <a:pt x="0" y="171605"/>
                  </a:cubicBezTo>
                  <a:lnTo>
                    <a:pt x="0" y="54702"/>
                  </a:lnTo>
                  <a:cubicBezTo>
                    <a:pt x="0" y="40194"/>
                    <a:pt x="5763" y="26280"/>
                    <a:pt x="16022" y="16022"/>
                  </a:cubicBezTo>
                  <a:cubicBezTo>
                    <a:pt x="26280" y="5763"/>
                    <a:pt x="40194" y="0"/>
                    <a:pt x="54702" y="0"/>
                  </a:cubicBezTo>
                  <a:close/>
                </a:path>
              </a:pathLst>
            </a:custGeom>
            <a:solidFill>
              <a:srgbClr val="5AB6C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4"/>
            <p:cNvSpPr txBox="1"/>
            <p:nvPr/>
          </p:nvSpPr>
          <p:spPr>
            <a:xfrm>
              <a:off x="0" y="-38100"/>
              <a:ext cx="1163954" cy="2644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2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1" name="Google Shape;161;p14"/>
          <p:cNvGrpSpPr/>
          <p:nvPr/>
        </p:nvGrpSpPr>
        <p:grpSpPr>
          <a:xfrm>
            <a:off x="3973402" y="4871050"/>
            <a:ext cx="2830598" cy="643006"/>
            <a:chOff x="0" y="-38100"/>
            <a:chExt cx="1163954" cy="264407"/>
          </a:xfrm>
        </p:grpSpPr>
        <p:sp>
          <p:nvSpPr>
            <p:cNvPr id="162" name="Google Shape;162;p14"/>
            <p:cNvSpPr/>
            <p:nvPr/>
          </p:nvSpPr>
          <p:spPr>
            <a:xfrm>
              <a:off x="0" y="0"/>
              <a:ext cx="1163954" cy="226307"/>
            </a:xfrm>
            <a:custGeom>
              <a:rect b="b" l="l" r="r" t="t"/>
              <a:pathLst>
                <a:path extrusionOk="0" h="226307" w="1163954">
                  <a:moveTo>
                    <a:pt x="54702" y="0"/>
                  </a:moveTo>
                  <a:lnTo>
                    <a:pt x="1109252" y="0"/>
                  </a:lnTo>
                  <a:cubicBezTo>
                    <a:pt x="1123760" y="0"/>
                    <a:pt x="1137673" y="5763"/>
                    <a:pt x="1147932" y="16022"/>
                  </a:cubicBezTo>
                  <a:cubicBezTo>
                    <a:pt x="1158191" y="26280"/>
                    <a:pt x="1163954" y="40194"/>
                    <a:pt x="1163954" y="54702"/>
                  </a:cubicBezTo>
                  <a:lnTo>
                    <a:pt x="1163954" y="171605"/>
                  </a:lnTo>
                  <a:cubicBezTo>
                    <a:pt x="1163954" y="186113"/>
                    <a:pt x="1158191" y="200026"/>
                    <a:pt x="1147932" y="210285"/>
                  </a:cubicBezTo>
                  <a:cubicBezTo>
                    <a:pt x="1137673" y="220544"/>
                    <a:pt x="1123760" y="226307"/>
                    <a:pt x="1109252" y="226307"/>
                  </a:cubicBezTo>
                  <a:lnTo>
                    <a:pt x="54702" y="226307"/>
                  </a:lnTo>
                  <a:cubicBezTo>
                    <a:pt x="40194" y="226307"/>
                    <a:pt x="26280" y="220544"/>
                    <a:pt x="16022" y="210285"/>
                  </a:cubicBezTo>
                  <a:cubicBezTo>
                    <a:pt x="5763" y="200026"/>
                    <a:pt x="0" y="186113"/>
                    <a:pt x="0" y="171605"/>
                  </a:cubicBezTo>
                  <a:lnTo>
                    <a:pt x="0" y="54702"/>
                  </a:lnTo>
                  <a:cubicBezTo>
                    <a:pt x="0" y="40194"/>
                    <a:pt x="5763" y="26280"/>
                    <a:pt x="16022" y="16022"/>
                  </a:cubicBezTo>
                  <a:cubicBezTo>
                    <a:pt x="26280" y="5763"/>
                    <a:pt x="40194" y="0"/>
                    <a:pt x="54702" y="0"/>
                  </a:cubicBezTo>
                  <a:close/>
                </a:path>
              </a:pathLst>
            </a:custGeom>
            <a:solidFill>
              <a:srgbClr val="5AB6C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14"/>
            <p:cNvSpPr txBox="1"/>
            <p:nvPr/>
          </p:nvSpPr>
          <p:spPr>
            <a:xfrm>
              <a:off x="0" y="-38100"/>
              <a:ext cx="1163954" cy="2644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2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4" name="Google Shape;164;p14"/>
          <p:cNvGrpSpPr/>
          <p:nvPr/>
        </p:nvGrpSpPr>
        <p:grpSpPr>
          <a:xfrm>
            <a:off x="756000" y="7713989"/>
            <a:ext cx="2830598" cy="643006"/>
            <a:chOff x="0" y="-38100"/>
            <a:chExt cx="1163954" cy="264407"/>
          </a:xfrm>
        </p:grpSpPr>
        <p:sp>
          <p:nvSpPr>
            <p:cNvPr id="165" name="Google Shape;165;p14"/>
            <p:cNvSpPr/>
            <p:nvPr/>
          </p:nvSpPr>
          <p:spPr>
            <a:xfrm>
              <a:off x="0" y="0"/>
              <a:ext cx="1163954" cy="226307"/>
            </a:xfrm>
            <a:custGeom>
              <a:rect b="b" l="l" r="r" t="t"/>
              <a:pathLst>
                <a:path extrusionOk="0" h="226307" w="1163954">
                  <a:moveTo>
                    <a:pt x="54702" y="0"/>
                  </a:moveTo>
                  <a:lnTo>
                    <a:pt x="1109252" y="0"/>
                  </a:lnTo>
                  <a:cubicBezTo>
                    <a:pt x="1123760" y="0"/>
                    <a:pt x="1137673" y="5763"/>
                    <a:pt x="1147932" y="16022"/>
                  </a:cubicBezTo>
                  <a:cubicBezTo>
                    <a:pt x="1158191" y="26280"/>
                    <a:pt x="1163954" y="40194"/>
                    <a:pt x="1163954" y="54702"/>
                  </a:cubicBezTo>
                  <a:lnTo>
                    <a:pt x="1163954" y="171605"/>
                  </a:lnTo>
                  <a:cubicBezTo>
                    <a:pt x="1163954" y="186113"/>
                    <a:pt x="1158191" y="200026"/>
                    <a:pt x="1147932" y="210285"/>
                  </a:cubicBezTo>
                  <a:cubicBezTo>
                    <a:pt x="1137673" y="220544"/>
                    <a:pt x="1123760" y="226307"/>
                    <a:pt x="1109252" y="226307"/>
                  </a:cubicBezTo>
                  <a:lnTo>
                    <a:pt x="54702" y="226307"/>
                  </a:lnTo>
                  <a:cubicBezTo>
                    <a:pt x="40194" y="226307"/>
                    <a:pt x="26280" y="220544"/>
                    <a:pt x="16022" y="210285"/>
                  </a:cubicBezTo>
                  <a:cubicBezTo>
                    <a:pt x="5763" y="200026"/>
                    <a:pt x="0" y="186113"/>
                    <a:pt x="0" y="171605"/>
                  </a:cubicBezTo>
                  <a:lnTo>
                    <a:pt x="0" y="54702"/>
                  </a:lnTo>
                  <a:cubicBezTo>
                    <a:pt x="0" y="40194"/>
                    <a:pt x="5763" y="26280"/>
                    <a:pt x="16022" y="16022"/>
                  </a:cubicBezTo>
                  <a:cubicBezTo>
                    <a:pt x="26280" y="5763"/>
                    <a:pt x="40194" y="0"/>
                    <a:pt x="54702" y="0"/>
                  </a:cubicBezTo>
                  <a:close/>
                </a:path>
              </a:pathLst>
            </a:custGeom>
            <a:solidFill>
              <a:srgbClr val="5AB6C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14"/>
            <p:cNvSpPr txBox="1"/>
            <p:nvPr/>
          </p:nvSpPr>
          <p:spPr>
            <a:xfrm>
              <a:off x="0" y="-38100"/>
              <a:ext cx="1163954" cy="2644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2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7" name="Google Shape;167;p14"/>
          <p:cNvGrpSpPr/>
          <p:nvPr/>
        </p:nvGrpSpPr>
        <p:grpSpPr>
          <a:xfrm>
            <a:off x="3973402" y="7713989"/>
            <a:ext cx="2830598" cy="643006"/>
            <a:chOff x="0" y="-38100"/>
            <a:chExt cx="1163954" cy="264407"/>
          </a:xfrm>
        </p:grpSpPr>
        <p:sp>
          <p:nvSpPr>
            <p:cNvPr id="168" name="Google Shape;168;p14"/>
            <p:cNvSpPr/>
            <p:nvPr/>
          </p:nvSpPr>
          <p:spPr>
            <a:xfrm>
              <a:off x="0" y="0"/>
              <a:ext cx="1163954" cy="226307"/>
            </a:xfrm>
            <a:custGeom>
              <a:rect b="b" l="l" r="r" t="t"/>
              <a:pathLst>
                <a:path extrusionOk="0" h="226307" w="1163954">
                  <a:moveTo>
                    <a:pt x="54702" y="0"/>
                  </a:moveTo>
                  <a:lnTo>
                    <a:pt x="1109252" y="0"/>
                  </a:lnTo>
                  <a:cubicBezTo>
                    <a:pt x="1123760" y="0"/>
                    <a:pt x="1137673" y="5763"/>
                    <a:pt x="1147932" y="16022"/>
                  </a:cubicBezTo>
                  <a:cubicBezTo>
                    <a:pt x="1158191" y="26280"/>
                    <a:pt x="1163954" y="40194"/>
                    <a:pt x="1163954" y="54702"/>
                  </a:cubicBezTo>
                  <a:lnTo>
                    <a:pt x="1163954" y="171605"/>
                  </a:lnTo>
                  <a:cubicBezTo>
                    <a:pt x="1163954" y="186113"/>
                    <a:pt x="1158191" y="200026"/>
                    <a:pt x="1147932" y="210285"/>
                  </a:cubicBezTo>
                  <a:cubicBezTo>
                    <a:pt x="1137673" y="220544"/>
                    <a:pt x="1123760" y="226307"/>
                    <a:pt x="1109252" y="226307"/>
                  </a:cubicBezTo>
                  <a:lnTo>
                    <a:pt x="54702" y="226307"/>
                  </a:lnTo>
                  <a:cubicBezTo>
                    <a:pt x="40194" y="226307"/>
                    <a:pt x="26280" y="220544"/>
                    <a:pt x="16022" y="210285"/>
                  </a:cubicBezTo>
                  <a:cubicBezTo>
                    <a:pt x="5763" y="200026"/>
                    <a:pt x="0" y="186113"/>
                    <a:pt x="0" y="171605"/>
                  </a:cubicBezTo>
                  <a:lnTo>
                    <a:pt x="0" y="54702"/>
                  </a:lnTo>
                  <a:cubicBezTo>
                    <a:pt x="0" y="40194"/>
                    <a:pt x="5763" y="26280"/>
                    <a:pt x="16022" y="16022"/>
                  </a:cubicBezTo>
                  <a:cubicBezTo>
                    <a:pt x="26280" y="5763"/>
                    <a:pt x="40194" y="0"/>
                    <a:pt x="54702" y="0"/>
                  </a:cubicBezTo>
                  <a:close/>
                </a:path>
              </a:pathLst>
            </a:custGeom>
            <a:solidFill>
              <a:srgbClr val="5AB6C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4"/>
            <p:cNvSpPr txBox="1"/>
            <p:nvPr/>
          </p:nvSpPr>
          <p:spPr>
            <a:xfrm>
              <a:off x="0" y="-38100"/>
              <a:ext cx="1163954" cy="2644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2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0" name="Google Shape;170;p14"/>
          <p:cNvSpPr txBox="1"/>
          <p:nvPr/>
        </p:nvSpPr>
        <p:spPr>
          <a:xfrm>
            <a:off x="3876701" y="770803"/>
            <a:ext cx="3024000" cy="12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5A88C6"/>
                </a:solidFill>
                <a:latin typeface="Abril Fatface"/>
                <a:ea typeface="Abril Fatface"/>
                <a:cs typeface="Abril Fatface"/>
                <a:sym typeface="Abril Fatface"/>
              </a:rPr>
              <a:t>Day Planner</a:t>
            </a:r>
            <a:endParaRPr/>
          </a:p>
        </p:txBody>
      </p:sp>
      <p:sp>
        <p:nvSpPr>
          <p:cNvPr id="171" name="Google Shape;171;p14"/>
          <p:cNvSpPr txBox="1"/>
          <p:nvPr/>
        </p:nvSpPr>
        <p:spPr>
          <a:xfrm>
            <a:off x="1318010" y="2217875"/>
            <a:ext cx="17067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Schedule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4"/>
          <p:cNvSpPr txBox="1"/>
          <p:nvPr/>
        </p:nvSpPr>
        <p:spPr>
          <a:xfrm>
            <a:off x="886037" y="1018822"/>
            <a:ext cx="717235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FFFFFF"/>
                </a:solidFill>
                <a:latin typeface="Amiko"/>
                <a:ea typeface="Amiko"/>
                <a:cs typeface="Amiko"/>
                <a:sym typeface="Amiko"/>
              </a:rPr>
              <a:t>Date:</a:t>
            </a:r>
            <a:endParaRPr/>
          </a:p>
        </p:txBody>
      </p:sp>
      <p:sp>
        <p:nvSpPr>
          <p:cNvPr id="173" name="Google Shape;173;p14"/>
          <p:cNvSpPr txBox="1"/>
          <p:nvPr/>
        </p:nvSpPr>
        <p:spPr>
          <a:xfrm>
            <a:off x="4535412" y="2217875"/>
            <a:ext cx="17067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Reminders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4"/>
          <p:cNvSpPr txBox="1"/>
          <p:nvPr/>
        </p:nvSpPr>
        <p:spPr>
          <a:xfrm>
            <a:off x="4535412" y="5064159"/>
            <a:ext cx="17067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Today's goals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4"/>
          <p:cNvSpPr txBox="1"/>
          <p:nvPr/>
        </p:nvSpPr>
        <p:spPr>
          <a:xfrm>
            <a:off x="4535412" y="7907099"/>
            <a:ext cx="17067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Priority list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4"/>
          <p:cNvSpPr txBox="1"/>
          <p:nvPr/>
        </p:nvSpPr>
        <p:spPr>
          <a:xfrm>
            <a:off x="1318010" y="7903735"/>
            <a:ext cx="17067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4"/>
          <p:cNvSpPr/>
          <p:nvPr/>
        </p:nvSpPr>
        <p:spPr>
          <a:xfrm>
            <a:off x="375774" y="7082033"/>
            <a:ext cx="1020525" cy="1100566"/>
          </a:xfrm>
          <a:custGeom>
            <a:rect b="b" l="l" r="r" t="t"/>
            <a:pathLst>
              <a:path extrusionOk="0" h="1100566" w="1020525">
                <a:moveTo>
                  <a:pt x="0" y="0"/>
                </a:moveTo>
                <a:lnTo>
                  <a:pt x="1020525" y="0"/>
                </a:lnTo>
                <a:lnTo>
                  <a:pt x="1020525" y="1100566"/>
                </a:lnTo>
                <a:lnTo>
                  <a:pt x="0" y="110056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8" name="Google Shape;178;p14"/>
          <p:cNvSpPr/>
          <p:nvPr/>
        </p:nvSpPr>
        <p:spPr>
          <a:xfrm>
            <a:off x="5251951" y="-808125"/>
            <a:ext cx="2594426" cy="2481215"/>
          </a:xfrm>
          <a:custGeom>
            <a:rect b="b" l="l" r="r" t="t"/>
            <a:pathLst>
              <a:path extrusionOk="0" h="2481215" w="2594426">
                <a:moveTo>
                  <a:pt x="0" y="0"/>
                </a:moveTo>
                <a:lnTo>
                  <a:pt x="2594426" y="0"/>
                </a:lnTo>
                <a:lnTo>
                  <a:pt x="2594426" y="2481215"/>
                </a:lnTo>
                <a:lnTo>
                  <a:pt x="0" y="24812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9" name="Google Shape;179;p14"/>
          <p:cNvSpPr/>
          <p:nvPr/>
        </p:nvSpPr>
        <p:spPr>
          <a:xfrm>
            <a:off x="1919877" y="686132"/>
            <a:ext cx="1640219" cy="517419"/>
          </a:xfrm>
          <a:custGeom>
            <a:rect b="b" l="l" r="r" t="t"/>
            <a:pathLst>
              <a:path extrusionOk="0" h="517419" w="1640219">
                <a:moveTo>
                  <a:pt x="0" y="0"/>
                </a:moveTo>
                <a:lnTo>
                  <a:pt x="1640219" y="0"/>
                </a:lnTo>
                <a:lnTo>
                  <a:pt x="1640219" y="517419"/>
                </a:lnTo>
                <a:lnTo>
                  <a:pt x="0" y="51741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BE2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"/>
          <p:cNvSpPr/>
          <p:nvPr/>
        </p:nvSpPr>
        <p:spPr>
          <a:xfrm>
            <a:off x="-391907" y="8376616"/>
            <a:ext cx="2325354" cy="2698195"/>
          </a:xfrm>
          <a:custGeom>
            <a:rect b="b" l="l" r="r" t="t"/>
            <a:pathLst>
              <a:path extrusionOk="0" h="2698195" w="2325354">
                <a:moveTo>
                  <a:pt x="0" y="0"/>
                </a:moveTo>
                <a:lnTo>
                  <a:pt x="2325354" y="0"/>
                </a:lnTo>
                <a:lnTo>
                  <a:pt x="2325354" y="2698195"/>
                </a:lnTo>
                <a:lnTo>
                  <a:pt x="0" y="269819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5" name="Google Shape;185;p15"/>
          <p:cNvSpPr/>
          <p:nvPr/>
        </p:nvSpPr>
        <p:spPr>
          <a:xfrm>
            <a:off x="5081061" y="8582353"/>
            <a:ext cx="3874868" cy="3219663"/>
          </a:xfrm>
          <a:custGeom>
            <a:rect b="b" l="l" r="r" t="t"/>
            <a:pathLst>
              <a:path extrusionOk="0" h="3219663" w="3874868">
                <a:moveTo>
                  <a:pt x="0" y="0"/>
                </a:moveTo>
                <a:lnTo>
                  <a:pt x="3874867" y="0"/>
                </a:lnTo>
                <a:lnTo>
                  <a:pt x="3874867" y="3219663"/>
                </a:lnTo>
                <a:lnTo>
                  <a:pt x="0" y="32196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6" name="Google Shape;186;p15"/>
          <p:cNvSpPr/>
          <p:nvPr/>
        </p:nvSpPr>
        <p:spPr>
          <a:xfrm>
            <a:off x="756000" y="7228707"/>
            <a:ext cx="6048000" cy="2707293"/>
          </a:xfrm>
          <a:custGeom>
            <a:rect b="b" l="l" r="r" t="t"/>
            <a:pathLst>
              <a:path extrusionOk="0" h="2673973" w="5973563">
                <a:moveTo>
                  <a:pt x="5849103" y="2673973"/>
                </a:moveTo>
                <a:lnTo>
                  <a:pt x="124460" y="2673973"/>
                </a:lnTo>
                <a:cubicBezTo>
                  <a:pt x="55880" y="2673973"/>
                  <a:pt x="0" y="2618093"/>
                  <a:pt x="0" y="2549513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5849103" y="0"/>
                </a:lnTo>
                <a:cubicBezTo>
                  <a:pt x="5917683" y="0"/>
                  <a:pt x="5973563" y="55880"/>
                  <a:pt x="5973563" y="124460"/>
                </a:cubicBezTo>
                <a:lnTo>
                  <a:pt x="5973563" y="2549513"/>
                </a:lnTo>
                <a:cubicBezTo>
                  <a:pt x="5973563" y="2618093"/>
                  <a:pt x="5917683" y="2673973"/>
                  <a:pt x="5849103" y="2673973"/>
                </a:cubicBezTo>
                <a:close/>
              </a:path>
            </a:pathLst>
          </a:custGeom>
          <a:solidFill>
            <a:srgbClr val="5A88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5"/>
          <p:cNvSpPr/>
          <p:nvPr/>
        </p:nvSpPr>
        <p:spPr>
          <a:xfrm>
            <a:off x="1088304" y="7704470"/>
            <a:ext cx="5383392" cy="2021243"/>
          </a:xfrm>
          <a:custGeom>
            <a:rect b="b" l="l" r="r" t="t"/>
            <a:pathLst>
              <a:path extrusionOk="0" h="1996366" w="5317135">
                <a:moveTo>
                  <a:pt x="5192675" y="1996366"/>
                </a:moveTo>
                <a:lnTo>
                  <a:pt x="124460" y="1996366"/>
                </a:lnTo>
                <a:cubicBezTo>
                  <a:pt x="55880" y="1996366"/>
                  <a:pt x="0" y="1940486"/>
                  <a:pt x="0" y="1871906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5192675" y="0"/>
                </a:lnTo>
                <a:cubicBezTo>
                  <a:pt x="5261255" y="0"/>
                  <a:pt x="5317135" y="55880"/>
                  <a:pt x="5317135" y="124460"/>
                </a:cubicBezTo>
                <a:lnTo>
                  <a:pt x="5317135" y="1871906"/>
                </a:lnTo>
                <a:cubicBezTo>
                  <a:pt x="5317135" y="1940486"/>
                  <a:pt x="5261255" y="1996366"/>
                  <a:pt x="5192675" y="1996366"/>
                </a:cubicBezTo>
                <a:close/>
              </a:path>
            </a:pathLst>
          </a:custGeom>
          <a:solidFill>
            <a:srgbClr val="FDFBE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5"/>
          <p:cNvSpPr/>
          <p:nvPr/>
        </p:nvSpPr>
        <p:spPr>
          <a:xfrm>
            <a:off x="753684" y="753684"/>
            <a:ext cx="1891284" cy="2158526"/>
          </a:xfrm>
          <a:custGeom>
            <a:rect b="b" l="l" r="r" t="t"/>
            <a:pathLst>
              <a:path extrusionOk="0" h="11838703" w="10372978">
                <a:moveTo>
                  <a:pt x="9510647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10976373"/>
                </a:lnTo>
                <a:cubicBezTo>
                  <a:pt x="0" y="11448813"/>
                  <a:pt x="389890" y="11838703"/>
                  <a:pt x="862330" y="11838703"/>
                </a:cubicBezTo>
                <a:lnTo>
                  <a:pt x="9510647" y="11838703"/>
                </a:lnTo>
                <a:cubicBezTo>
                  <a:pt x="9983088" y="11838703"/>
                  <a:pt x="10372978" y="11448813"/>
                  <a:pt x="10372978" y="10976373"/>
                </a:cubicBezTo>
                <a:lnTo>
                  <a:pt x="10372978" y="862330"/>
                </a:lnTo>
                <a:cubicBezTo>
                  <a:pt x="10372978" y="389890"/>
                  <a:pt x="9983088" y="0"/>
                  <a:pt x="9510647" y="0"/>
                </a:cubicBezTo>
                <a:close/>
                <a:moveTo>
                  <a:pt x="10182478" y="927100"/>
                </a:moveTo>
                <a:lnTo>
                  <a:pt x="10182478" y="10976373"/>
                </a:lnTo>
                <a:cubicBezTo>
                  <a:pt x="10182478" y="11343402"/>
                  <a:pt x="9877678" y="11648202"/>
                  <a:pt x="9510647" y="11648202"/>
                </a:cubicBezTo>
                <a:lnTo>
                  <a:pt x="862330" y="11648202"/>
                </a:lnTo>
                <a:cubicBezTo>
                  <a:pt x="495300" y="11648202"/>
                  <a:pt x="190500" y="11343402"/>
                  <a:pt x="190500" y="10976373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9510647" y="190500"/>
                </a:lnTo>
                <a:cubicBezTo>
                  <a:pt x="9877678" y="190500"/>
                  <a:pt x="10182478" y="495300"/>
                  <a:pt x="10182478" y="862330"/>
                </a:cubicBezTo>
                <a:lnTo>
                  <a:pt x="1018247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5"/>
          <p:cNvSpPr/>
          <p:nvPr/>
        </p:nvSpPr>
        <p:spPr>
          <a:xfrm>
            <a:off x="2834358" y="753684"/>
            <a:ext cx="1891284" cy="2158526"/>
          </a:xfrm>
          <a:custGeom>
            <a:rect b="b" l="l" r="r" t="t"/>
            <a:pathLst>
              <a:path extrusionOk="0" h="11838703" w="10372978">
                <a:moveTo>
                  <a:pt x="9510647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10976373"/>
                </a:lnTo>
                <a:cubicBezTo>
                  <a:pt x="0" y="11448813"/>
                  <a:pt x="389890" y="11838703"/>
                  <a:pt x="862330" y="11838703"/>
                </a:cubicBezTo>
                <a:lnTo>
                  <a:pt x="9510647" y="11838703"/>
                </a:lnTo>
                <a:cubicBezTo>
                  <a:pt x="9983088" y="11838703"/>
                  <a:pt x="10372978" y="11448813"/>
                  <a:pt x="10372978" y="10976373"/>
                </a:cubicBezTo>
                <a:lnTo>
                  <a:pt x="10372978" y="862330"/>
                </a:lnTo>
                <a:cubicBezTo>
                  <a:pt x="10372978" y="389890"/>
                  <a:pt x="9983088" y="0"/>
                  <a:pt x="9510647" y="0"/>
                </a:cubicBezTo>
                <a:close/>
                <a:moveTo>
                  <a:pt x="10182478" y="927100"/>
                </a:moveTo>
                <a:lnTo>
                  <a:pt x="10182478" y="10976373"/>
                </a:lnTo>
                <a:cubicBezTo>
                  <a:pt x="10182478" y="11343402"/>
                  <a:pt x="9877678" y="11648202"/>
                  <a:pt x="9510647" y="11648202"/>
                </a:cubicBezTo>
                <a:lnTo>
                  <a:pt x="862330" y="11648202"/>
                </a:lnTo>
                <a:cubicBezTo>
                  <a:pt x="495300" y="11648202"/>
                  <a:pt x="190500" y="11343402"/>
                  <a:pt x="190500" y="10976373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9510647" y="190500"/>
                </a:lnTo>
                <a:cubicBezTo>
                  <a:pt x="9877678" y="190500"/>
                  <a:pt x="10182478" y="495300"/>
                  <a:pt x="10182478" y="862330"/>
                </a:cubicBezTo>
                <a:lnTo>
                  <a:pt x="1018247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5"/>
          <p:cNvSpPr/>
          <p:nvPr/>
        </p:nvSpPr>
        <p:spPr>
          <a:xfrm>
            <a:off x="4915031" y="753684"/>
            <a:ext cx="1891284" cy="2158526"/>
          </a:xfrm>
          <a:custGeom>
            <a:rect b="b" l="l" r="r" t="t"/>
            <a:pathLst>
              <a:path extrusionOk="0" h="11838703" w="10372978">
                <a:moveTo>
                  <a:pt x="9510647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10976373"/>
                </a:lnTo>
                <a:cubicBezTo>
                  <a:pt x="0" y="11448813"/>
                  <a:pt x="389890" y="11838703"/>
                  <a:pt x="862330" y="11838703"/>
                </a:cubicBezTo>
                <a:lnTo>
                  <a:pt x="9510647" y="11838703"/>
                </a:lnTo>
                <a:cubicBezTo>
                  <a:pt x="9983088" y="11838703"/>
                  <a:pt x="10372978" y="11448813"/>
                  <a:pt x="10372978" y="10976373"/>
                </a:cubicBezTo>
                <a:lnTo>
                  <a:pt x="10372978" y="862330"/>
                </a:lnTo>
                <a:cubicBezTo>
                  <a:pt x="10372978" y="389890"/>
                  <a:pt x="9983088" y="0"/>
                  <a:pt x="9510647" y="0"/>
                </a:cubicBezTo>
                <a:close/>
                <a:moveTo>
                  <a:pt x="10182478" y="927100"/>
                </a:moveTo>
                <a:lnTo>
                  <a:pt x="10182478" y="10976373"/>
                </a:lnTo>
                <a:cubicBezTo>
                  <a:pt x="10182478" y="11343402"/>
                  <a:pt x="9877678" y="11648202"/>
                  <a:pt x="9510647" y="11648202"/>
                </a:cubicBezTo>
                <a:lnTo>
                  <a:pt x="862330" y="11648202"/>
                </a:lnTo>
                <a:cubicBezTo>
                  <a:pt x="495300" y="11648202"/>
                  <a:pt x="190500" y="11343402"/>
                  <a:pt x="190500" y="10976373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9510647" y="190500"/>
                </a:lnTo>
                <a:cubicBezTo>
                  <a:pt x="9877678" y="190500"/>
                  <a:pt x="10182478" y="495300"/>
                  <a:pt x="10182478" y="862330"/>
                </a:cubicBezTo>
                <a:lnTo>
                  <a:pt x="1018247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5"/>
          <p:cNvSpPr/>
          <p:nvPr/>
        </p:nvSpPr>
        <p:spPr>
          <a:xfrm>
            <a:off x="753684" y="3110833"/>
            <a:ext cx="1891284" cy="2158526"/>
          </a:xfrm>
          <a:custGeom>
            <a:rect b="b" l="l" r="r" t="t"/>
            <a:pathLst>
              <a:path extrusionOk="0" h="11838703" w="10372978">
                <a:moveTo>
                  <a:pt x="9510647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10976373"/>
                </a:lnTo>
                <a:cubicBezTo>
                  <a:pt x="0" y="11448813"/>
                  <a:pt x="389890" y="11838703"/>
                  <a:pt x="862330" y="11838703"/>
                </a:cubicBezTo>
                <a:lnTo>
                  <a:pt x="9510647" y="11838703"/>
                </a:lnTo>
                <a:cubicBezTo>
                  <a:pt x="9983088" y="11838703"/>
                  <a:pt x="10372978" y="11448813"/>
                  <a:pt x="10372978" y="10976373"/>
                </a:cubicBezTo>
                <a:lnTo>
                  <a:pt x="10372978" y="862330"/>
                </a:lnTo>
                <a:cubicBezTo>
                  <a:pt x="10372978" y="389890"/>
                  <a:pt x="9983088" y="0"/>
                  <a:pt x="9510647" y="0"/>
                </a:cubicBezTo>
                <a:close/>
                <a:moveTo>
                  <a:pt x="10182478" y="927100"/>
                </a:moveTo>
                <a:lnTo>
                  <a:pt x="10182478" y="10976373"/>
                </a:lnTo>
                <a:cubicBezTo>
                  <a:pt x="10182478" y="11343402"/>
                  <a:pt x="9877678" y="11648202"/>
                  <a:pt x="9510647" y="11648202"/>
                </a:cubicBezTo>
                <a:lnTo>
                  <a:pt x="862330" y="11648202"/>
                </a:lnTo>
                <a:cubicBezTo>
                  <a:pt x="495300" y="11648202"/>
                  <a:pt x="190500" y="11343402"/>
                  <a:pt x="190500" y="10976373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9510647" y="190500"/>
                </a:lnTo>
                <a:cubicBezTo>
                  <a:pt x="9877678" y="190500"/>
                  <a:pt x="10182478" y="495300"/>
                  <a:pt x="10182478" y="862330"/>
                </a:cubicBezTo>
                <a:lnTo>
                  <a:pt x="1018247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5"/>
          <p:cNvSpPr/>
          <p:nvPr/>
        </p:nvSpPr>
        <p:spPr>
          <a:xfrm>
            <a:off x="2834358" y="3110833"/>
            <a:ext cx="1891284" cy="2158526"/>
          </a:xfrm>
          <a:custGeom>
            <a:rect b="b" l="l" r="r" t="t"/>
            <a:pathLst>
              <a:path extrusionOk="0" h="11838703" w="10372978">
                <a:moveTo>
                  <a:pt x="9510647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10976373"/>
                </a:lnTo>
                <a:cubicBezTo>
                  <a:pt x="0" y="11448813"/>
                  <a:pt x="389890" y="11838703"/>
                  <a:pt x="862330" y="11838703"/>
                </a:cubicBezTo>
                <a:lnTo>
                  <a:pt x="9510647" y="11838703"/>
                </a:lnTo>
                <a:cubicBezTo>
                  <a:pt x="9983088" y="11838703"/>
                  <a:pt x="10372978" y="11448813"/>
                  <a:pt x="10372978" y="10976373"/>
                </a:cubicBezTo>
                <a:lnTo>
                  <a:pt x="10372978" y="862330"/>
                </a:lnTo>
                <a:cubicBezTo>
                  <a:pt x="10372978" y="389890"/>
                  <a:pt x="9983088" y="0"/>
                  <a:pt x="9510647" y="0"/>
                </a:cubicBezTo>
                <a:close/>
                <a:moveTo>
                  <a:pt x="10182478" y="927100"/>
                </a:moveTo>
                <a:lnTo>
                  <a:pt x="10182478" y="10976373"/>
                </a:lnTo>
                <a:cubicBezTo>
                  <a:pt x="10182478" y="11343402"/>
                  <a:pt x="9877678" y="11648202"/>
                  <a:pt x="9510647" y="11648202"/>
                </a:cubicBezTo>
                <a:lnTo>
                  <a:pt x="862330" y="11648202"/>
                </a:lnTo>
                <a:cubicBezTo>
                  <a:pt x="495300" y="11648202"/>
                  <a:pt x="190500" y="11343402"/>
                  <a:pt x="190500" y="10976373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9510647" y="190500"/>
                </a:lnTo>
                <a:cubicBezTo>
                  <a:pt x="9877678" y="190500"/>
                  <a:pt x="10182478" y="495300"/>
                  <a:pt x="10182478" y="862330"/>
                </a:cubicBezTo>
                <a:lnTo>
                  <a:pt x="1018247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5"/>
          <p:cNvSpPr/>
          <p:nvPr/>
        </p:nvSpPr>
        <p:spPr>
          <a:xfrm>
            <a:off x="4915031" y="3110833"/>
            <a:ext cx="1891284" cy="2158526"/>
          </a:xfrm>
          <a:custGeom>
            <a:rect b="b" l="l" r="r" t="t"/>
            <a:pathLst>
              <a:path extrusionOk="0" h="11838703" w="10372978">
                <a:moveTo>
                  <a:pt x="9510647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10976373"/>
                </a:lnTo>
                <a:cubicBezTo>
                  <a:pt x="0" y="11448813"/>
                  <a:pt x="389890" y="11838703"/>
                  <a:pt x="862330" y="11838703"/>
                </a:cubicBezTo>
                <a:lnTo>
                  <a:pt x="9510647" y="11838703"/>
                </a:lnTo>
                <a:cubicBezTo>
                  <a:pt x="9983088" y="11838703"/>
                  <a:pt x="10372978" y="11448813"/>
                  <a:pt x="10372978" y="10976373"/>
                </a:cubicBezTo>
                <a:lnTo>
                  <a:pt x="10372978" y="862330"/>
                </a:lnTo>
                <a:cubicBezTo>
                  <a:pt x="10372978" y="389890"/>
                  <a:pt x="9983088" y="0"/>
                  <a:pt x="9510647" y="0"/>
                </a:cubicBezTo>
                <a:close/>
                <a:moveTo>
                  <a:pt x="10182478" y="927100"/>
                </a:moveTo>
                <a:lnTo>
                  <a:pt x="10182478" y="10976373"/>
                </a:lnTo>
                <a:cubicBezTo>
                  <a:pt x="10182478" y="11343402"/>
                  <a:pt x="9877678" y="11648202"/>
                  <a:pt x="9510647" y="11648202"/>
                </a:cubicBezTo>
                <a:lnTo>
                  <a:pt x="862330" y="11648202"/>
                </a:lnTo>
                <a:cubicBezTo>
                  <a:pt x="495300" y="11648202"/>
                  <a:pt x="190500" y="11343402"/>
                  <a:pt x="190500" y="10976373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9510647" y="190500"/>
                </a:lnTo>
                <a:cubicBezTo>
                  <a:pt x="9877678" y="190500"/>
                  <a:pt x="10182478" y="495300"/>
                  <a:pt x="10182478" y="862330"/>
                </a:cubicBezTo>
                <a:lnTo>
                  <a:pt x="10182478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5"/>
          <p:cNvSpPr/>
          <p:nvPr/>
        </p:nvSpPr>
        <p:spPr>
          <a:xfrm>
            <a:off x="753684" y="5464753"/>
            <a:ext cx="6052631" cy="1518103"/>
          </a:xfrm>
          <a:custGeom>
            <a:rect b="b" l="l" r="r" t="t"/>
            <a:pathLst>
              <a:path extrusionOk="0" h="8326220" w="33196395">
                <a:moveTo>
                  <a:pt x="32334064" y="0"/>
                </a:moveTo>
                <a:lnTo>
                  <a:pt x="862330" y="0"/>
                </a:lnTo>
                <a:cubicBezTo>
                  <a:pt x="389890" y="0"/>
                  <a:pt x="0" y="389890"/>
                  <a:pt x="0" y="862330"/>
                </a:cubicBezTo>
                <a:lnTo>
                  <a:pt x="0" y="7463890"/>
                </a:lnTo>
                <a:cubicBezTo>
                  <a:pt x="0" y="7936330"/>
                  <a:pt x="389890" y="8326220"/>
                  <a:pt x="862330" y="8326220"/>
                </a:cubicBezTo>
                <a:lnTo>
                  <a:pt x="32334064" y="8326220"/>
                </a:lnTo>
                <a:cubicBezTo>
                  <a:pt x="32806503" y="8326220"/>
                  <a:pt x="33196395" y="7936330"/>
                  <a:pt x="33196395" y="7463890"/>
                </a:cubicBezTo>
                <a:lnTo>
                  <a:pt x="33196395" y="862330"/>
                </a:lnTo>
                <a:cubicBezTo>
                  <a:pt x="33196395" y="389890"/>
                  <a:pt x="32806503" y="0"/>
                  <a:pt x="32334064" y="0"/>
                </a:cubicBezTo>
                <a:close/>
                <a:moveTo>
                  <a:pt x="33005895" y="927100"/>
                </a:moveTo>
                <a:lnTo>
                  <a:pt x="33005895" y="7463890"/>
                </a:lnTo>
                <a:cubicBezTo>
                  <a:pt x="33005895" y="7830920"/>
                  <a:pt x="32701095" y="8135720"/>
                  <a:pt x="32334064" y="8135720"/>
                </a:cubicBezTo>
                <a:lnTo>
                  <a:pt x="862330" y="8135720"/>
                </a:lnTo>
                <a:cubicBezTo>
                  <a:pt x="495300" y="8135720"/>
                  <a:pt x="190500" y="7830920"/>
                  <a:pt x="190500" y="7463890"/>
                </a:cubicBezTo>
                <a:lnTo>
                  <a:pt x="190500" y="862330"/>
                </a:lnTo>
                <a:cubicBezTo>
                  <a:pt x="190500" y="495300"/>
                  <a:pt x="495300" y="190500"/>
                  <a:pt x="862330" y="190500"/>
                </a:cubicBezTo>
                <a:lnTo>
                  <a:pt x="32334064" y="190500"/>
                </a:lnTo>
                <a:cubicBezTo>
                  <a:pt x="32701095" y="190500"/>
                  <a:pt x="33005895" y="495300"/>
                  <a:pt x="33005895" y="862330"/>
                </a:cubicBezTo>
                <a:lnTo>
                  <a:pt x="33005895" y="927100"/>
                </a:lnTo>
                <a:close/>
              </a:path>
            </a:pathLst>
          </a:custGeom>
          <a:solidFill>
            <a:srgbClr val="E07C1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5"/>
          <p:cNvSpPr/>
          <p:nvPr/>
        </p:nvSpPr>
        <p:spPr>
          <a:xfrm>
            <a:off x="5948990" y="2026387"/>
            <a:ext cx="1306307" cy="1371124"/>
          </a:xfrm>
          <a:custGeom>
            <a:rect b="b" l="l" r="r" t="t"/>
            <a:pathLst>
              <a:path extrusionOk="0" h="1371124" w="1306307">
                <a:moveTo>
                  <a:pt x="0" y="0"/>
                </a:moveTo>
                <a:lnTo>
                  <a:pt x="1306307" y="0"/>
                </a:lnTo>
                <a:lnTo>
                  <a:pt x="1306307" y="1371124"/>
                </a:lnTo>
                <a:lnTo>
                  <a:pt x="0" y="13711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6" name="Google Shape;196;p15"/>
          <p:cNvSpPr txBox="1"/>
          <p:nvPr/>
        </p:nvSpPr>
        <p:spPr>
          <a:xfrm>
            <a:off x="919714" y="900664"/>
            <a:ext cx="10137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5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8" u="none" cap="none" strike="noStrike">
                <a:solidFill>
                  <a:srgbClr val="E07C18"/>
                </a:solidFill>
                <a:latin typeface="Calibri"/>
                <a:ea typeface="Calibri"/>
                <a:cs typeface="Calibri"/>
                <a:sym typeface="Calibri"/>
              </a:rPr>
              <a:t>Sunday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15"/>
          <p:cNvSpPr/>
          <p:nvPr/>
        </p:nvSpPr>
        <p:spPr>
          <a:xfrm>
            <a:off x="-2052023" y="-1799187"/>
            <a:ext cx="3714446" cy="3552361"/>
          </a:xfrm>
          <a:custGeom>
            <a:rect b="b" l="l" r="r" t="t"/>
            <a:pathLst>
              <a:path extrusionOk="0" h="3552361" w="3714446">
                <a:moveTo>
                  <a:pt x="0" y="0"/>
                </a:moveTo>
                <a:lnTo>
                  <a:pt x="3714446" y="0"/>
                </a:lnTo>
                <a:lnTo>
                  <a:pt x="3714446" y="3552361"/>
                </a:lnTo>
                <a:lnTo>
                  <a:pt x="0" y="355236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8" name="Google Shape;198;p15"/>
          <p:cNvSpPr/>
          <p:nvPr/>
        </p:nvSpPr>
        <p:spPr>
          <a:xfrm>
            <a:off x="4831477" y="7083796"/>
            <a:ext cx="1640219" cy="517419"/>
          </a:xfrm>
          <a:custGeom>
            <a:rect b="b" l="l" r="r" t="t"/>
            <a:pathLst>
              <a:path extrusionOk="0" h="517419" w="1640219">
                <a:moveTo>
                  <a:pt x="0" y="0"/>
                </a:moveTo>
                <a:lnTo>
                  <a:pt x="1640219" y="0"/>
                </a:lnTo>
                <a:lnTo>
                  <a:pt x="1640219" y="517419"/>
                </a:lnTo>
                <a:lnTo>
                  <a:pt x="0" y="51741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9" name="Google Shape;199;p15"/>
          <p:cNvSpPr txBox="1"/>
          <p:nvPr/>
        </p:nvSpPr>
        <p:spPr>
          <a:xfrm>
            <a:off x="1088304" y="7333482"/>
            <a:ext cx="11286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Notes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5"/>
          <p:cNvSpPr txBox="1"/>
          <p:nvPr/>
        </p:nvSpPr>
        <p:spPr>
          <a:xfrm>
            <a:off x="3000387" y="900664"/>
            <a:ext cx="10137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5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8" u="none" cap="none" strike="noStrike">
                <a:solidFill>
                  <a:srgbClr val="E07C18"/>
                </a:solidFill>
                <a:latin typeface="Calibri"/>
                <a:ea typeface="Calibri"/>
                <a:cs typeface="Calibri"/>
                <a:sym typeface="Calibri"/>
              </a:rPr>
              <a:t>Monday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15"/>
          <p:cNvSpPr txBox="1"/>
          <p:nvPr/>
        </p:nvSpPr>
        <p:spPr>
          <a:xfrm>
            <a:off x="5081061" y="900664"/>
            <a:ext cx="10137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5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8" u="none" cap="none" strike="noStrike">
                <a:solidFill>
                  <a:srgbClr val="E07C18"/>
                </a:solidFill>
                <a:latin typeface="Calibri"/>
                <a:ea typeface="Calibri"/>
                <a:cs typeface="Calibri"/>
                <a:sym typeface="Calibri"/>
              </a:rPr>
              <a:t>Tuesday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5"/>
          <p:cNvSpPr txBox="1"/>
          <p:nvPr/>
        </p:nvSpPr>
        <p:spPr>
          <a:xfrm>
            <a:off x="919714" y="3257812"/>
            <a:ext cx="1297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5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8" u="none" cap="none" strike="noStrike">
                <a:solidFill>
                  <a:srgbClr val="E07C18"/>
                </a:solidFill>
                <a:latin typeface="Calibri"/>
                <a:ea typeface="Calibri"/>
                <a:cs typeface="Calibri"/>
                <a:sym typeface="Calibri"/>
              </a:rPr>
              <a:t>Wednesday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5"/>
          <p:cNvSpPr txBox="1"/>
          <p:nvPr/>
        </p:nvSpPr>
        <p:spPr>
          <a:xfrm>
            <a:off x="3000387" y="3257812"/>
            <a:ext cx="10137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5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8" u="none" cap="none" strike="noStrike">
                <a:solidFill>
                  <a:srgbClr val="E07C18"/>
                </a:solidFill>
                <a:latin typeface="Calibri"/>
                <a:ea typeface="Calibri"/>
                <a:cs typeface="Calibri"/>
                <a:sym typeface="Calibri"/>
              </a:rPr>
              <a:t>Thursday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15"/>
          <p:cNvSpPr txBox="1"/>
          <p:nvPr/>
        </p:nvSpPr>
        <p:spPr>
          <a:xfrm>
            <a:off x="5081061" y="3257812"/>
            <a:ext cx="10137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5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8" u="none" cap="none" strike="noStrike">
                <a:solidFill>
                  <a:srgbClr val="E07C18"/>
                </a:solidFill>
                <a:latin typeface="Calibri"/>
                <a:ea typeface="Calibri"/>
                <a:cs typeface="Calibri"/>
                <a:sym typeface="Calibri"/>
              </a:rPr>
              <a:t>Friday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15"/>
          <p:cNvSpPr txBox="1"/>
          <p:nvPr/>
        </p:nvSpPr>
        <p:spPr>
          <a:xfrm>
            <a:off x="919714" y="5611733"/>
            <a:ext cx="10137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5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8" u="none" cap="none" strike="noStrike">
                <a:solidFill>
                  <a:srgbClr val="E07C18"/>
                </a:solidFill>
                <a:latin typeface="Calibri"/>
                <a:ea typeface="Calibri"/>
                <a:cs typeface="Calibri"/>
                <a:sym typeface="Calibri"/>
              </a:rPr>
              <a:t>Saturday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A88C6"/>
        </a:soli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" name="Google Shape;210;p16"/>
          <p:cNvGrpSpPr/>
          <p:nvPr/>
        </p:nvGrpSpPr>
        <p:grpSpPr>
          <a:xfrm>
            <a:off x="756000" y="2405016"/>
            <a:ext cx="6048000" cy="2657983"/>
            <a:chOff x="0" y="-19050"/>
            <a:chExt cx="2702632" cy="1187756"/>
          </a:xfrm>
        </p:grpSpPr>
        <p:sp>
          <p:nvSpPr>
            <p:cNvPr id="211" name="Google Shape;211;p16"/>
            <p:cNvSpPr/>
            <p:nvPr/>
          </p:nvSpPr>
          <p:spPr>
            <a:xfrm>
              <a:off x="0" y="0"/>
              <a:ext cx="2702632" cy="1168706"/>
            </a:xfrm>
            <a:custGeom>
              <a:rect b="b" l="l" r="r" t="t"/>
              <a:pathLst>
                <a:path extrusionOk="0" h="1168706" w="2702632">
                  <a:moveTo>
                    <a:pt x="0" y="0"/>
                  </a:moveTo>
                  <a:lnTo>
                    <a:pt x="2702632" y="0"/>
                  </a:lnTo>
                  <a:lnTo>
                    <a:pt x="2702632" y="1168706"/>
                  </a:lnTo>
                  <a:lnTo>
                    <a:pt x="0" y="11687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12" name="Google Shape;212;p16"/>
            <p:cNvSpPr txBox="1"/>
            <p:nvPr/>
          </p:nvSpPr>
          <p:spPr>
            <a:xfrm>
              <a:off x="0" y="-19050"/>
              <a:ext cx="2702632" cy="11877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3" name="Google Shape;213;p16"/>
          <p:cNvGrpSpPr/>
          <p:nvPr/>
        </p:nvGrpSpPr>
        <p:grpSpPr>
          <a:xfrm>
            <a:off x="971000" y="2212711"/>
            <a:ext cx="2574470" cy="424101"/>
            <a:chOff x="0" y="-19050"/>
            <a:chExt cx="1150437" cy="189516"/>
          </a:xfrm>
        </p:grpSpPr>
        <p:sp>
          <p:nvSpPr>
            <p:cNvPr id="214" name="Google Shape;214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0" y="0"/>
                  </a:moveTo>
                  <a:lnTo>
                    <a:pt x="1150437" y="0"/>
                  </a:lnTo>
                  <a:lnTo>
                    <a:pt x="1150437" y="170466"/>
                  </a:lnTo>
                  <a:lnTo>
                    <a:pt x="0" y="170466"/>
                  </a:lnTo>
                  <a:close/>
                </a:path>
              </a:pathLst>
            </a:custGeom>
            <a:solidFill>
              <a:srgbClr val="E07C18"/>
            </a:solidFill>
            <a:ln>
              <a:noFill/>
            </a:ln>
          </p:spPr>
        </p:sp>
        <p:sp>
          <p:nvSpPr>
            <p:cNvPr id="215" name="Google Shape;215;p16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6" name="Google Shape;216;p16"/>
          <p:cNvGrpSpPr/>
          <p:nvPr/>
        </p:nvGrpSpPr>
        <p:grpSpPr>
          <a:xfrm>
            <a:off x="3821411" y="2212711"/>
            <a:ext cx="2574470" cy="424101"/>
            <a:chOff x="0" y="-19050"/>
            <a:chExt cx="1150437" cy="189516"/>
          </a:xfrm>
        </p:grpSpPr>
        <p:sp>
          <p:nvSpPr>
            <p:cNvPr id="217" name="Google Shape;217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0" y="0"/>
                  </a:moveTo>
                  <a:lnTo>
                    <a:pt x="1150437" y="0"/>
                  </a:lnTo>
                  <a:lnTo>
                    <a:pt x="1150437" y="170466"/>
                  </a:lnTo>
                  <a:lnTo>
                    <a:pt x="0" y="170466"/>
                  </a:lnTo>
                  <a:close/>
                </a:path>
              </a:pathLst>
            </a:custGeom>
            <a:solidFill>
              <a:srgbClr val="5AB6C6"/>
            </a:solidFill>
            <a:ln>
              <a:noFill/>
            </a:ln>
          </p:spPr>
        </p:sp>
        <p:sp>
          <p:nvSpPr>
            <p:cNvPr id="218" name="Google Shape;218;p16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9" name="Google Shape;219;p16"/>
          <p:cNvGrpSpPr/>
          <p:nvPr/>
        </p:nvGrpSpPr>
        <p:grpSpPr>
          <a:xfrm>
            <a:off x="756000" y="5677594"/>
            <a:ext cx="6048000" cy="4126408"/>
            <a:chOff x="0" y="-19050"/>
            <a:chExt cx="2702632" cy="1843942"/>
          </a:xfrm>
        </p:grpSpPr>
        <p:sp>
          <p:nvSpPr>
            <p:cNvPr id="220" name="Google Shape;220;p16"/>
            <p:cNvSpPr/>
            <p:nvPr/>
          </p:nvSpPr>
          <p:spPr>
            <a:xfrm>
              <a:off x="0" y="0"/>
              <a:ext cx="2702632" cy="1824892"/>
            </a:xfrm>
            <a:custGeom>
              <a:rect b="b" l="l" r="r" t="t"/>
              <a:pathLst>
                <a:path extrusionOk="0" h="1824892" w="2702632">
                  <a:moveTo>
                    <a:pt x="0" y="0"/>
                  </a:moveTo>
                  <a:lnTo>
                    <a:pt x="2702632" y="0"/>
                  </a:lnTo>
                  <a:lnTo>
                    <a:pt x="2702632" y="1824892"/>
                  </a:lnTo>
                  <a:lnTo>
                    <a:pt x="0" y="182489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21" name="Google Shape;221;p16"/>
            <p:cNvSpPr txBox="1"/>
            <p:nvPr/>
          </p:nvSpPr>
          <p:spPr>
            <a:xfrm>
              <a:off x="0" y="-19050"/>
              <a:ext cx="2702632" cy="18439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2" name="Google Shape;222;p16"/>
          <p:cNvGrpSpPr/>
          <p:nvPr/>
        </p:nvGrpSpPr>
        <p:grpSpPr>
          <a:xfrm>
            <a:off x="2492765" y="5458519"/>
            <a:ext cx="2574470" cy="424101"/>
            <a:chOff x="0" y="-19050"/>
            <a:chExt cx="1150437" cy="189516"/>
          </a:xfrm>
        </p:grpSpPr>
        <p:sp>
          <p:nvSpPr>
            <p:cNvPr id="223" name="Google Shape;223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0" y="0"/>
                  </a:moveTo>
                  <a:lnTo>
                    <a:pt x="1150437" y="0"/>
                  </a:lnTo>
                  <a:lnTo>
                    <a:pt x="1150437" y="170466"/>
                  </a:lnTo>
                  <a:lnTo>
                    <a:pt x="0" y="170466"/>
                  </a:lnTo>
                  <a:close/>
                </a:path>
              </a:pathLst>
            </a:custGeom>
            <a:solidFill>
              <a:srgbClr val="E5212D"/>
            </a:solidFill>
            <a:ln>
              <a:noFill/>
            </a:ln>
          </p:spPr>
        </p:sp>
        <p:sp>
          <p:nvSpPr>
            <p:cNvPr id="224" name="Google Shape;224;p16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5" name="Google Shape;225;p16"/>
          <p:cNvGrpSpPr/>
          <p:nvPr/>
        </p:nvGrpSpPr>
        <p:grpSpPr>
          <a:xfrm>
            <a:off x="3913259" y="2883815"/>
            <a:ext cx="719858" cy="804818"/>
            <a:chOff x="0" y="-20837"/>
            <a:chExt cx="959811" cy="1073091"/>
          </a:xfrm>
        </p:grpSpPr>
        <p:grpSp>
          <p:nvGrpSpPr>
            <p:cNvPr id="226" name="Google Shape;226;p16"/>
            <p:cNvGrpSpPr/>
            <p:nvPr/>
          </p:nvGrpSpPr>
          <p:grpSpPr>
            <a:xfrm>
              <a:off x="102369" y="-20837"/>
              <a:ext cx="755073" cy="775910"/>
              <a:chOff x="0" y="-28575"/>
              <a:chExt cx="1035491" cy="1064066"/>
            </a:xfrm>
          </p:grpSpPr>
          <p:sp>
            <p:nvSpPr>
              <p:cNvPr id="227" name="Google Shape;227;p16"/>
              <p:cNvSpPr/>
              <p:nvPr/>
            </p:nvSpPr>
            <p:spPr>
              <a:xfrm>
                <a:off x="0" y="0"/>
                <a:ext cx="1035491" cy="1035491"/>
              </a:xfrm>
              <a:custGeom>
                <a:rect b="b" l="l" r="r" t="t"/>
                <a:pathLst>
                  <a:path extrusionOk="0" h="1035491" w="1035491">
                    <a:moveTo>
                      <a:pt x="437470" y="0"/>
                    </a:moveTo>
                    <a:lnTo>
                      <a:pt x="598021" y="0"/>
                    </a:lnTo>
                    <a:cubicBezTo>
                      <a:pt x="839629" y="0"/>
                      <a:pt x="1035491" y="195862"/>
                      <a:pt x="1035491" y="437470"/>
                    </a:cubicBezTo>
                    <a:lnTo>
                      <a:pt x="1035491" y="598021"/>
                    </a:lnTo>
                    <a:cubicBezTo>
                      <a:pt x="1035491" y="839629"/>
                      <a:pt x="839629" y="1035491"/>
                      <a:pt x="598021" y="1035491"/>
                    </a:cubicBezTo>
                    <a:lnTo>
                      <a:pt x="437470" y="1035491"/>
                    </a:lnTo>
                    <a:cubicBezTo>
                      <a:pt x="195862" y="1035491"/>
                      <a:pt x="0" y="839629"/>
                      <a:pt x="0" y="598021"/>
                    </a:cubicBezTo>
                    <a:lnTo>
                      <a:pt x="0" y="437470"/>
                    </a:lnTo>
                    <a:cubicBezTo>
                      <a:pt x="0" y="195862"/>
                      <a:pt x="195862" y="0"/>
                      <a:pt x="437470" y="0"/>
                    </a:cubicBezTo>
                    <a:close/>
                  </a:path>
                </a:pathLst>
              </a:custGeom>
              <a:solidFill>
                <a:srgbClr val="231C2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" name="Google Shape;228;p16"/>
              <p:cNvSpPr txBox="1"/>
              <p:nvPr/>
            </p:nvSpPr>
            <p:spPr>
              <a:xfrm>
                <a:off x="0" y="-28575"/>
                <a:ext cx="1035491" cy="10640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29" name="Google Shape;229;p16"/>
            <p:cNvSpPr txBox="1"/>
            <p:nvPr/>
          </p:nvSpPr>
          <p:spPr>
            <a:xfrm>
              <a:off x="0" y="883471"/>
              <a:ext cx="959811" cy="168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99" u="none" cap="none" strike="noStrike">
                  <a:solidFill>
                    <a:srgbClr val="231C2E"/>
                  </a:solidFill>
                  <a:latin typeface="Amiko"/>
                  <a:ea typeface="Amiko"/>
                  <a:cs typeface="Amiko"/>
                  <a:sym typeface="Amiko"/>
                </a:rPr>
                <a:t>#231C2E</a:t>
              </a:r>
              <a:endParaRPr/>
            </a:p>
          </p:txBody>
        </p:sp>
      </p:grpSp>
      <p:sp>
        <p:nvSpPr>
          <p:cNvPr id="230" name="Google Shape;230;p16"/>
          <p:cNvSpPr txBox="1"/>
          <p:nvPr/>
        </p:nvSpPr>
        <p:spPr>
          <a:xfrm>
            <a:off x="871981" y="1678126"/>
            <a:ext cx="5816038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FDFBE2"/>
                </a:solidFill>
                <a:latin typeface="Amiko"/>
                <a:ea typeface="Amiko"/>
                <a:cs typeface="Amiko"/>
                <a:sym typeface="Amiko"/>
              </a:rPr>
              <a:t>Use these design resources in your Canva Presentation.</a:t>
            </a:r>
            <a:endParaRPr/>
          </a:p>
        </p:txBody>
      </p:sp>
      <p:sp>
        <p:nvSpPr>
          <p:cNvPr id="231" name="Google Shape;231;p16"/>
          <p:cNvSpPr txBox="1"/>
          <p:nvPr/>
        </p:nvSpPr>
        <p:spPr>
          <a:xfrm>
            <a:off x="896033" y="830402"/>
            <a:ext cx="5850756" cy="7715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FDFBE2"/>
                </a:solidFill>
                <a:latin typeface="Abril Fatface"/>
                <a:ea typeface="Abril Fatface"/>
                <a:cs typeface="Abril Fatface"/>
                <a:sym typeface="Abril Fatface"/>
              </a:rPr>
              <a:t>RESOURCE PAGE</a:t>
            </a:r>
            <a:endParaRPr/>
          </a:p>
        </p:txBody>
      </p:sp>
      <p:sp>
        <p:nvSpPr>
          <p:cNvPr id="232" name="Google Shape;232;p16"/>
          <p:cNvSpPr txBox="1"/>
          <p:nvPr/>
        </p:nvSpPr>
        <p:spPr>
          <a:xfrm>
            <a:off x="1006119" y="2774101"/>
            <a:ext cx="2464384" cy="2739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1" u="none" cap="none" strike="noStrike">
                <a:solidFill>
                  <a:srgbClr val="231C2E"/>
                </a:solidFill>
                <a:latin typeface="Amiko"/>
                <a:ea typeface="Amiko"/>
                <a:cs typeface="Amiko"/>
                <a:sym typeface="Amiko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1" u="none" cap="none" strike="noStrike">
                <a:solidFill>
                  <a:srgbClr val="231C2E"/>
                </a:solidFill>
                <a:latin typeface="Amiko"/>
                <a:ea typeface="Amiko"/>
                <a:cs typeface="Amiko"/>
                <a:sym typeface="Amiko"/>
              </a:rPr>
              <a:t>uses the following free fonts:</a:t>
            </a:r>
            <a:endParaRPr/>
          </a:p>
        </p:txBody>
      </p:sp>
      <p:sp>
        <p:nvSpPr>
          <p:cNvPr id="233" name="Google Shape;233;p16"/>
          <p:cNvSpPr txBox="1"/>
          <p:nvPr/>
        </p:nvSpPr>
        <p:spPr>
          <a:xfrm>
            <a:off x="1254830" y="3212930"/>
            <a:ext cx="1856876" cy="124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231C2E"/>
                </a:solidFill>
                <a:latin typeface="Amiko"/>
                <a:ea typeface="Amiko"/>
                <a:cs typeface="Amiko"/>
                <a:sym typeface="Amiko"/>
              </a:rPr>
              <a:t>TITLES AND HEADER:</a:t>
            </a:r>
            <a:endParaRPr/>
          </a:p>
        </p:txBody>
      </p:sp>
      <p:sp>
        <p:nvSpPr>
          <p:cNvPr id="234" name="Google Shape;234;p16"/>
          <p:cNvSpPr txBox="1"/>
          <p:nvPr/>
        </p:nvSpPr>
        <p:spPr>
          <a:xfrm>
            <a:off x="1329797" y="2325726"/>
            <a:ext cx="1856876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231C2E"/>
                </a:solidFill>
                <a:latin typeface="Amiko"/>
                <a:ea typeface="Amiko"/>
                <a:cs typeface="Amiko"/>
                <a:sym typeface="Amiko"/>
              </a:rPr>
              <a:t>Fonts</a:t>
            </a:r>
            <a:endParaRPr/>
          </a:p>
        </p:txBody>
      </p:sp>
      <p:sp>
        <p:nvSpPr>
          <p:cNvPr id="235" name="Google Shape;235;p16"/>
          <p:cNvSpPr txBox="1"/>
          <p:nvPr/>
        </p:nvSpPr>
        <p:spPr>
          <a:xfrm>
            <a:off x="4180208" y="2325726"/>
            <a:ext cx="1856876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231C2E"/>
                </a:solidFill>
                <a:latin typeface="Amiko"/>
                <a:ea typeface="Amiko"/>
                <a:cs typeface="Amiko"/>
                <a:sym typeface="Amiko"/>
              </a:rPr>
              <a:t>Colors</a:t>
            </a:r>
            <a:endParaRPr/>
          </a:p>
        </p:txBody>
      </p:sp>
      <p:sp>
        <p:nvSpPr>
          <p:cNvPr id="236" name="Google Shape;236;p16"/>
          <p:cNvSpPr txBox="1"/>
          <p:nvPr/>
        </p:nvSpPr>
        <p:spPr>
          <a:xfrm>
            <a:off x="2851562" y="5586874"/>
            <a:ext cx="1856876" cy="234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FFFFFF"/>
                </a:solidFill>
                <a:latin typeface="Amiko"/>
                <a:ea typeface="Amiko"/>
                <a:cs typeface="Amiko"/>
                <a:sym typeface="Amiko"/>
              </a:rPr>
              <a:t>Design Elements</a:t>
            </a:r>
            <a:endParaRPr/>
          </a:p>
        </p:txBody>
      </p:sp>
      <p:sp>
        <p:nvSpPr>
          <p:cNvPr id="237" name="Google Shape;237;p16"/>
          <p:cNvSpPr txBox="1"/>
          <p:nvPr/>
        </p:nvSpPr>
        <p:spPr>
          <a:xfrm>
            <a:off x="1254830" y="3456932"/>
            <a:ext cx="1856876" cy="2293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99" u="none" cap="none" strike="noStrike">
                <a:solidFill>
                  <a:srgbClr val="231C2E"/>
                </a:solidFill>
                <a:latin typeface="Abril Fatface"/>
                <a:ea typeface="Abril Fatface"/>
                <a:cs typeface="Abril Fatface"/>
                <a:sym typeface="Abril Fatface"/>
              </a:rPr>
              <a:t>Abril Fatface</a:t>
            </a:r>
            <a:endParaRPr/>
          </a:p>
        </p:txBody>
      </p:sp>
      <p:sp>
        <p:nvSpPr>
          <p:cNvPr id="238" name="Google Shape;238;p16"/>
          <p:cNvSpPr txBox="1"/>
          <p:nvPr/>
        </p:nvSpPr>
        <p:spPr>
          <a:xfrm>
            <a:off x="1254830" y="3889448"/>
            <a:ext cx="1856876" cy="1263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231C2E"/>
                </a:solidFill>
                <a:latin typeface="Amiko"/>
                <a:ea typeface="Amiko"/>
                <a:cs typeface="Amiko"/>
                <a:sym typeface="Amiko"/>
              </a:rPr>
              <a:t>BODY COPY:</a:t>
            </a:r>
            <a:endParaRPr/>
          </a:p>
        </p:txBody>
      </p:sp>
      <p:grpSp>
        <p:nvGrpSpPr>
          <p:cNvPr id="239" name="Google Shape;239;p16"/>
          <p:cNvGrpSpPr/>
          <p:nvPr/>
        </p:nvGrpSpPr>
        <p:grpSpPr>
          <a:xfrm>
            <a:off x="4708438" y="2883815"/>
            <a:ext cx="719858" cy="804818"/>
            <a:chOff x="0" y="-20837"/>
            <a:chExt cx="959811" cy="1073091"/>
          </a:xfrm>
        </p:grpSpPr>
        <p:grpSp>
          <p:nvGrpSpPr>
            <p:cNvPr id="240" name="Google Shape;240;p16"/>
            <p:cNvGrpSpPr/>
            <p:nvPr/>
          </p:nvGrpSpPr>
          <p:grpSpPr>
            <a:xfrm>
              <a:off x="102369" y="-20837"/>
              <a:ext cx="755073" cy="775910"/>
              <a:chOff x="0" y="-28575"/>
              <a:chExt cx="1035491" cy="1064066"/>
            </a:xfrm>
          </p:grpSpPr>
          <p:sp>
            <p:nvSpPr>
              <p:cNvPr id="241" name="Google Shape;241;p16"/>
              <p:cNvSpPr/>
              <p:nvPr/>
            </p:nvSpPr>
            <p:spPr>
              <a:xfrm>
                <a:off x="0" y="0"/>
                <a:ext cx="1035491" cy="1035491"/>
              </a:xfrm>
              <a:custGeom>
                <a:rect b="b" l="l" r="r" t="t"/>
                <a:pathLst>
                  <a:path extrusionOk="0" h="1035491" w="1035491">
                    <a:moveTo>
                      <a:pt x="437470" y="0"/>
                    </a:moveTo>
                    <a:lnTo>
                      <a:pt x="598021" y="0"/>
                    </a:lnTo>
                    <a:cubicBezTo>
                      <a:pt x="839629" y="0"/>
                      <a:pt x="1035491" y="195862"/>
                      <a:pt x="1035491" y="437470"/>
                    </a:cubicBezTo>
                    <a:lnTo>
                      <a:pt x="1035491" y="598021"/>
                    </a:lnTo>
                    <a:cubicBezTo>
                      <a:pt x="1035491" y="839629"/>
                      <a:pt x="839629" y="1035491"/>
                      <a:pt x="598021" y="1035491"/>
                    </a:cubicBezTo>
                    <a:lnTo>
                      <a:pt x="437470" y="1035491"/>
                    </a:lnTo>
                    <a:cubicBezTo>
                      <a:pt x="195862" y="1035491"/>
                      <a:pt x="0" y="839629"/>
                      <a:pt x="0" y="598021"/>
                    </a:cubicBezTo>
                    <a:lnTo>
                      <a:pt x="0" y="437470"/>
                    </a:lnTo>
                    <a:cubicBezTo>
                      <a:pt x="0" y="195862"/>
                      <a:pt x="195862" y="0"/>
                      <a:pt x="437470" y="0"/>
                    </a:cubicBezTo>
                    <a:close/>
                  </a:path>
                </a:pathLst>
              </a:custGeom>
              <a:solidFill>
                <a:srgbClr val="5AB6C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6"/>
              <p:cNvSpPr txBox="1"/>
              <p:nvPr/>
            </p:nvSpPr>
            <p:spPr>
              <a:xfrm>
                <a:off x="0" y="-28575"/>
                <a:ext cx="1035491" cy="10640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43" name="Google Shape;243;p16"/>
            <p:cNvSpPr txBox="1"/>
            <p:nvPr/>
          </p:nvSpPr>
          <p:spPr>
            <a:xfrm>
              <a:off x="0" y="883471"/>
              <a:ext cx="959811" cy="168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99" u="none" cap="none" strike="noStrike">
                  <a:solidFill>
                    <a:srgbClr val="231C2E"/>
                  </a:solidFill>
                  <a:latin typeface="Amiko"/>
                  <a:ea typeface="Amiko"/>
                  <a:cs typeface="Amiko"/>
                  <a:sym typeface="Amiko"/>
                </a:rPr>
                <a:t>#5AB6C6</a:t>
              </a:r>
              <a:endParaRPr/>
            </a:p>
          </p:txBody>
        </p:sp>
      </p:grpSp>
      <p:grpSp>
        <p:nvGrpSpPr>
          <p:cNvPr id="244" name="Google Shape;244;p16"/>
          <p:cNvGrpSpPr/>
          <p:nvPr/>
        </p:nvGrpSpPr>
        <p:grpSpPr>
          <a:xfrm>
            <a:off x="5508377" y="3829714"/>
            <a:ext cx="719858" cy="804818"/>
            <a:chOff x="0" y="-20837"/>
            <a:chExt cx="959811" cy="1073091"/>
          </a:xfrm>
        </p:grpSpPr>
        <p:grpSp>
          <p:nvGrpSpPr>
            <p:cNvPr id="245" name="Google Shape;245;p16"/>
            <p:cNvGrpSpPr/>
            <p:nvPr/>
          </p:nvGrpSpPr>
          <p:grpSpPr>
            <a:xfrm>
              <a:off x="102369" y="-20837"/>
              <a:ext cx="755073" cy="775910"/>
              <a:chOff x="0" y="-28575"/>
              <a:chExt cx="1035491" cy="1064066"/>
            </a:xfrm>
          </p:grpSpPr>
          <p:sp>
            <p:nvSpPr>
              <p:cNvPr id="246" name="Google Shape;246;p16"/>
              <p:cNvSpPr/>
              <p:nvPr/>
            </p:nvSpPr>
            <p:spPr>
              <a:xfrm>
                <a:off x="0" y="0"/>
                <a:ext cx="1035491" cy="1035491"/>
              </a:xfrm>
              <a:custGeom>
                <a:rect b="b" l="l" r="r" t="t"/>
                <a:pathLst>
                  <a:path extrusionOk="0" h="1035491" w="1035491">
                    <a:moveTo>
                      <a:pt x="437470" y="0"/>
                    </a:moveTo>
                    <a:lnTo>
                      <a:pt x="598021" y="0"/>
                    </a:lnTo>
                    <a:cubicBezTo>
                      <a:pt x="839629" y="0"/>
                      <a:pt x="1035491" y="195862"/>
                      <a:pt x="1035491" y="437470"/>
                    </a:cubicBezTo>
                    <a:lnTo>
                      <a:pt x="1035491" y="598021"/>
                    </a:lnTo>
                    <a:cubicBezTo>
                      <a:pt x="1035491" y="839629"/>
                      <a:pt x="839629" y="1035491"/>
                      <a:pt x="598021" y="1035491"/>
                    </a:cubicBezTo>
                    <a:lnTo>
                      <a:pt x="437470" y="1035491"/>
                    </a:lnTo>
                    <a:cubicBezTo>
                      <a:pt x="195862" y="1035491"/>
                      <a:pt x="0" y="839629"/>
                      <a:pt x="0" y="598021"/>
                    </a:cubicBezTo>
                    <a:lnTo>
                      <a:pt x="0" y="437470"/>
                    </a:lnTo>
                    <a:cubicBezTo>
                      <a:pt x="0" y="195862"/>
                      <a:pt x="195862" y="0"/>
                      <a:pt x="437470" y="0"/>
                    </a:cubicBezTo>
                    <a:close/>
                  </a:path>
                </a:pathLst>
              </a:custGeom>
              <a:solidFill>
                <a:srgbClr val="E07C1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6"/>
              <p:cNvSpPr txBox="1"/>
              <p:nvPr/>
            </p:nvSpPr>
            <p:spPr>
              <a:xfrm>
                <a:off x="0" y="-28575"/>
                <a:ext cx="1035491" cy="10640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48" name="Google Shape;248;p16"/>
            <p:cNvSpPr txBox="1"/>
            <p:nvPr/>
          </p:nvSpPr>
          <p:spPr>
            <a:xfrm>
              <a:off x="0" y="883471"/>
              <a:ext cx="959811" cy="168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99" u="none" cap="none" strike="noStrike">
                  <a:solidFill>
                    <a:srgbClr val="231C2E"/>
                  </a:solidFill>
                  <a:latin typeface="Amiko"/>
                  <a:ea typeface="Amiko"/>
                  <a:cs typeface="Amiko"/>
                  <a:sym typeface="Amiko"/>
                </a:rPr>
                <a:t>#E07C18</a:t>
              </a:r>
              <a:endParaRPr/>
            </a:p>
          </p:txBody>
        </p:sp>
      </p:grpSp>
      <p:grpSp>
        <p:nvGrpSpPr>
          <p:cNvPr id="249" name="Google Shape;249;p16"/>
          <p:cNvGrpSpPr/>
          <p:nvPr/>
        </p:nvGrpSpPr>
        <p:grpSpPr>
          <a:xfrm>
            <a:off x="3906234" y="3829714"/>
            <a:ext cx="719858" cy="804818"/>
            <a:chOff x="0" y="-20837"/>
            <a:chExt cx="959811" cy="1073091"/>
          </a:xfrm>
        </p:grpSpPr>
        <p:grpSp>
          <p:nvGrpSpPr>
            <p:cNvPr id="250" name="Google Shape;250;p16"/>
            <p:cNvGrpSpPr/>
            <p:nvPr/>
          </p:nvGrpSpPr>
          <p:grpSpPr>
            <a:xfrm>
              <a:off x="102369" y="-20837"/>
              <a:ext cx="755073" cy="775910"/>
              <a:chOff x="0" y="-28575"/>
              <a:chExt cx="1035491" cy="1064066"/>
            </a:xfrm>
          </p:grpSpPr>
          <p:sp>
            <p:nvSpPr>
              <p:cNvPr id="251" name="Google Shape;251;p16"/>
              <p:cNvSpPr/>
              <p:nvPr/>
            </p:nvSpPr>
            <p:spPr>
              <a:xfrm>
                <a:off x="0" y="0"/>
                <a:ext cx="1035491" cy="1035491"/>
              </a:xfrm>
              <a:custGeom>
                <a:rect b="b" l="l" r="r" t="t"/>
                <a:pathLst>
                  <a:path extrusionOk="0" h="1035491" w="1035491">
                    <a:moveTo>
                      <a:pt x="437470" y="0"/>
                    </a:moveTo>
                    <a:lnTo>
                      <a:pt x="598021" y="0"/>
                    </a:lnTo>
                    <a:cubicBezTo>
                      <a:pt x="839629" y="0"/>
                      <a:pt x="1035491" y="195862"/>
                      <a:pt x="1035491" y="437470"/>
                    </a:cubicBezTo>
                    <a:lnTo>
                      <a:pt x="1035491" y="598021"/>
                    </a:lnTo>
                    <a:cubicBezTo>
                      <a:pt x="1035491" y="839629"/>
                      <a:pt x="839629" y="1035491"/>
                      <a:pt x="598021" y="1035491"/>
                    </a:cubicBezTo>
                    <a:lnTo>
                      <a:pt x="437470" y="1035491"/>
                    </a:lnTo>
                    <a:cubicBezTo>
                      <a:pt x="195862" y="1035491"/>
                      <a:pt x="0" y="839629"/>
                      <a:pt x="0" y="598021"/>
                    </a:cubicBezTo>
                    <a:lnTo>
                      <a:pt x="0" y="437470"/>
                    </a:lnTo>
                    <a:cubicBezTo>
                      <a:pt x="0" y="195862"/>
                      <a:pt x="195862" y="0"/>
                      <a:pt x="437470" y="0"/>
                    </a:cubicBezTo>
                    <a:close/>
                  </a:path>
                </a:pathLst>
              </a:custGeom>
              <a:solidFill>
                <a:srgbClr val="FDFBE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6"/>
              <p:cNvSpPr txBox="1"/>
              <p:nvPr/>
            </p:nvSpPr>
            <p:spPr>
              <a:xfrm>
                <a:off x="0" y="-28575"/>
                <a:ext cx="1035491" cy="10640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53" name="Google Shape;253;p16"/>
            <p:cNvSpPr txBox="1"/>
            <p:nvPr/>
          </p:nvSpPr>
          <p:spPr>
            <a:xfrm>
              <a:off x="0" y="883471"/>
              <a:ext cx="959811" cy="168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99" u="none" cap="none" strike="noStrike">
                  <a:solidFill>
                    <a:srgbClr val="231C2E"/>
                  </a:solidFill>
                  <a:latin typeface="Amiko"/>
                  <a:ea typeface="Amiko"/>
                  <a:cs typeface="Amiko"/>
                  <a:sym typeface="Amiko"/>
                </a:rPr>
                <a:t>#FDFBE2</a:t>
              </a:r>
              <a:endParaRPr/>
            </a:p>
          </p:txBody>
        </p:sp>
      </p:grpSp>
      <p:grpSp>
        <p:nvGrpSpPr>
          <p:cNvPr id="254" name="Google Shape;254;p16"/>
          <p:cNvGrpSpPr/>
          <p:nvPr/>
        </p:nvGrpSpPr>
        <p:grpSpPr>
          <a:xfrm>
            <a:off x="4700281" y="3829714"/>
            <a:ext cx="719858" cy="804818"/>
            <a:chOff x="0" y="-20837"/>
            <a:chExt cx="959811" cy="1073091"/>
          </a:xfrm>
        </p:grpSpPr>
        <p:grpSp>
          <p:nvGrpSpPr>
            <p:cNvPr id="255" name="Google Shape;255;p16"/>
            <p:cNvGrpSpPr/>
            <p:nvPr/>
          </p:nvGrpSpPr>
          <p:grpSpPr>
            <a:xfrm>
              <a:off x="102369" y="-20837"/>
              <a:ext cx="755073" cy="775910"/>
              <a:chOff x="0" y="-28575"/>
              <a:chExt cx="1035491" cy="1064066"/>
            </a:xfrm>
          </p:grpSpPr>
          <p:sp>
            <p:nvSpPr>
              <p:cNvPr id="256" name="Google Shape;256;p16"/>
              <p:cNvSpPr/>
              <p:nvPr/>
            </p:nvSpPr>
            <p:spPr>
              <a:xfrm>
                <a:off x="0" y="0"/>
                <a:ext cx="1035491" cy="1035491"/>
              </a:xfrm>
              <a:custGeom>
                <a:rect b="b" l="l" r="r" t="t"/>
                <a:pathLst>
                  <a:path extrusionOk="0" h="1035491" w="1035491">
                    <a:moveTo>
                      <a:pt x="437470" y="0"/>
                    </a:moveTo>
                    <a:lnTo>
                      <a:pt x="598021" y="0"/>
                    </a:lnTo>
                    <a:cubicBezTo>
                      <a:pt x="839629" y="0"/>
                      <a:pt x="1035491" y="195862"/>
                      <a:pt x="1035491" y="437470"/>
                    </a:cubicBezTo>
                    <a:lnTo>
                      <a:pt x="1035491" y="598021"/>
                    </a:lnTo>
                    <a:cubicBezTo>
                      <a:pt x="1035491" y="839629"/>
                      <a:pt x="839629" y="1035491"/>
                      <a:pt x="598021" y="1035491"/>
                    </a:cubicBezTo>
                    <a:lnTo>
                      <a:pt x="437470" y="1035491"/>
                    </a:lnTo>
                    <a:cubicBezTo>
                      <a:pt x="195862" y="1035491"/>
                      <a:pt x="0" y="839629"/>
                      <a:pt x="0" y="598021"/>
                    </a:cubicBezTo>
                    <a:lnTo>
                      <a:pt x="0" y="437470"/>
                    </a:lnTo>
                    <a:cubicBezTo>
                      <a:pt x="0" y="195862"/>
                      <a:pt x="195862" y="0"/>
                      <a:pt x="437470" y="0"/>
                    </a:cubicBezTo>
                    <a:close/>
                  </a:path>
                </a:pathLst>
              </a:custGeom>
              <a:solidFill>
                <a:srgbClr val="E5212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6"/>
              <p:cNvSpPr txBox="1"/>
              <p:nvPr/>
            </p:nvSpPr>
            <p:spPr>
              <a:xfrm>
                <a:off x="0" y="-28575"/>
                <a:ext cx="1035491" cy="10640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58" name="Google Shape;258;p16"/>
            <p:cNvSpPr txBox="1"/>
            <p:nvPr/>
          </p:nvSpPr>
          <p:spPr>
            <a:xfrm>
              <a:off x="0" y="883471"/>
              <a:ext cx="959811" cy="168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99" u="none" cap="none" strike="noStrike">
                  <a:solidFill>
                    <a:srgbClr val="231C2E"/>
                  </a:solidFill>
                  <a:latin typeface="Amiko"/>
                  <a:ea typeface="Amiko"/>
                  <a:cs typeface="Amiko"/>
                  <a:sym typeface="Amiko"/>
                </a:rPr>
                <a:t>#E5212D</a:t>
              </a:r>
              <a:endParaRPr/>
            </a:p>
          </p:txBody>
        </p:sp>
      </p:grpSp>
      <p:sp>
        <p:nvSpPr>
          <p:cNvPr id="259" name="Google Shape;259;p16"/>
          <p:cNvSpPr txBox="1"/>
          <p:nvPr/>
        </p:nvSpPr>
        <p:spPr>
          <a:xfrm>
            <a:off x="1254830" y="4101538"/>
            <a:ext cx="1856876" cy="2038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231C2E"/>
                </a:solidFill>
                <a:latin typeface="Amiko"/>
                <a:ea typeface="Amiko"/>
                <a:cs typeface="Amiko"/>
                <a:sym typeface="Amiko"/>
              </a:rPr>
              <a:t>Amiko</a:t>
            </a:r>
            <a:endParaRPr/>
          </a:p>
        </p:txBody>
      </p:sp>
      <p:grpSp>
        <p:nvGrpSpPr>
          <p:cNvPr id="260" name="Google Shape;260;p16"/>
          <p:cNvGrpSpPr/>
          <p:nvPr/>
        </p:nvGrpSpPr>
        <p:grpSpPr>
          <a:xfrm>
            <a:off x="5515402" y="2883815"/>
            <a:ext cx="719858" cy="804818"/>
            <a:chOff x="0" y="-20837"/>
            <a:chExt cx="959811" cy="1073091"/>
          </a:xfrm>
        </p:grpSpPr>
        <p:grpSp>
          <p:nvGrpSpPr>
            <p:cNvPr id="261" name="Google Shape;261;p16"/>
            <p:cNvGrpSpPr/>
            <p:nvPr/>
          </p:nvGrpSpPr>
          <p:grpSpPr>
            <a:xfrm>
              <a:off x="102369" y="-20837"/>
              <a:ext cx="755073" cy="775910"/>
              <a:chOff x="0" y="-28575"/>
              <a:chExt cx="1035491" cy="1064066"/>
            </a:xfrm>
          </p:grpSpPr>
          <p:sp>
            <p:nvSpPr>
              <p:cNvPr id="262" name="Google Shape;262;p16"/>
              <p:cNvSpPr/>
              <p:nvPr/>
            </p:nvSpPr>
            <p:spPr>
              <a:xfrm>
                <a:off x="0" y="0"/>
                <a:ext cx="1035491" cy="1035491"/>
              </a:xfrm>
              <a:custGeom>
                <a:rect b="b" l="l" r="r" t="t"/>
                <a:pathLst>
                  <a:path extrusionOk="0" h="1035491" w="1035491">
                    <a:moveTo>
                      <a:pt x="437470" y="0"/>
                    </a:moveTo>
                    <a:lnTo>
                      <a:pt x="598021" y="0"/>
                    </a:lnTo>
                    <a:cubicBezTo>
                      <a:pt x="839629" y="0"/>
                      <a:pt x="1035491" y="195862"/>
                      <a:pt x="1035491" y="437470"/>
                    </a:cubicBezTo>
                    <a:lnTo>
                      <a:pt x="1035491" y="598021"/>
                    </a:lnTo>
                    <a:cubicBezTo>
                      <a:pt x="1035491" y="839629"/>
                      <a:pt x="839629" y="1035491"/>
                      <a:pt x="598021" y="1035491"/>
                    </a:cubicBezTo>
                    <a:lnTo>
                      <a:pt x="437470" y="1035491"/>
                    </a:lnTo>
                    <a:cubicBezTo>
                      <a:pt x="195862" y="1035491"/>
                      <a:pt x="0" y="839629"/>
                      <a:pt x="0" y="598021"/>
                    </a:cubicBezTo>
                    <a:lnTo>
                      <a:pt x="0" y="437470"/>
                    </a:lnTo>
                    <a:cubicBezTo>
                      <a:pt x="0" y="195862"/>
                      <a:pt x="195862" y="0"/>
                      <a:pt x="437470" y="0"/>
                    </a:cubicBezTo>
                    <a:close/>
                  </a:path>
                </a:pathLst>
              </a:custGeom>
              <a:solidFill>
                <a:srgbClr val="5A88C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3" name="Google Shape;263;p16"/>
              <p:cNvSpPr txBox="1"/>
              <p:nvPr/>
            </p:nvSpPr>
            <p:spPr>
              <a:xfrm>
                <a:off x="0" y="-28575"/>
                <a:ext cx="1035491" cy="10640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64" name="Google Shape;264;p16"/>
            <p:cNvSpPr txBox="1"/>
            <p:nvPr/>
          </p:nvSpPr>
          <p:spPr>
            <a:xfrm>
              <a:off x="0" y="883471"/>
              <a:ext cx="959811" cy="1687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899" u="none" cap="none" strike="noStrike">
                  <a:solidFill>
                    <a:srgbClr val="231C2E"/>
                  </a:solidFill>
                  <a:latin typeface="Amiko"/>
                  <a:ea typeface="Amiko"/>
                  <a:cs typeface="Amiko"/>
                  <a:sym typeface="Amiko"/>
                </a:rPr>
                <a:t>#5A88C6</a:t>
              </a:r>
              <a:endParaRPr/>
            </a:p>
          </p:txBody>
        </p:sp>
      </p:grpSp>
      <p:sp>
        <p:nvSpPr>
          <p:cNvPr id="265" name="Google Shape;265;p16"/>
          <p:cNvSpPr txBox="1"/>
          <p:nvPr/>
        </p:nvSpPr>
        <p:spPr>
          <a:xfrm>
            <a:off x="951076" y="4493948"/>
            <a:ext cx="2464384" cy="1405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1" u="none" cap="none" strike="noStrike">
                <a:solidFill>
                  <a:srgbClr val="231C2E"/>
                </a:solidFill>
                <a:latin typeface="Amiko"/>
                <a:ea typeface="Amiko"/>
                <a:cs typeface="Amiko"/>
                <a:sym typeface="Amiko"/>
              </a:rPr>
              <a:t>You can find these fonts online too.</a:t>
            </a:r>
            <a:endParaRPr/>
          </a:p>
        </p:txBody>
      </p:sp>
      <p:sp>
        <p:nvSpPr>
          <p:cNvPr id="266" name="Google Shape;266;p16"/>
          <p:cNvSpPr/>
          <p:nvPr/>
        </p:nvSpPr>
        <p:spPr>
          <a:xfrm>
            <a:off x="1062905" y="6416021"/>
            <a:ext cx="1780423" cy="1479370"/>
          </a:xfrm>
          <a:custGeom>
            <a:rect b="b" l="l" r="r" t="t"/>
            <a:pathLst>
              <a:path extrusionOk="0" h="1479370" w="1780423">
                <a:moveTo>
                  <a:pt x="0" y="0"/>
                </a:moveTo>
                <a:lnTo>
                  <a:pt x="1780423" y="0"/>
                </a:lnTo>
                <a:lnTo>
                  <a:pt x="1780423" y="1479369"/>
                </a:lnTo>
                <a:lnTo>
                  <a:pt x="0" y="14793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7" name="Google Shape;267;p16"/>
          <p:cNvSpPr/>
          <p:nvPr/>
        </p:nvSpPr>
        <p:spPr>
          <a:xfrm>
            <a:off x="3351840" y="6306556"/>
            <a:ext cx="1348440" cy="1564646"/>
          </a:xfrm>
          <a:custGeom>
            <a:rect b="b" l="l" r="r" t="t"/>
            <a:pathLst>
              <a:path extrusionOk="0" h="1564646" w="1348440">
                <a:moveTo>
                  <a:pt x="0" y="0"/>
                </a:moveTo>
                <a:lnTo>
                  <a:pt x="1348441" y="0"/>
                </a:lnTo>
                <a:lnTo>
                  <a:pt x="1348441" y="1564646"/>
                </a:lnTo>
                <a:lnTo>
                  <a:pt x="0" y="15646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8" name="Google Shape;268;p16"/>
          <p:cNvSpPr/>
          <p:nvPr/>
        </p:nvSpPr>
        <p:spPr>
          <a:xfrm>
            <a:off x="2334453" y="8243137"/>
            <a:ext cx="1081007" cy="1165791"/>
          </a:xfrm>
          <a:custGeom>
            <a:rect b="b" l="l" r="r" t="t"/>
            <a:pathLst>
              <a:path extrusionOk="0" h="1165791" w="1081007">
                <a:moveTo>
                  <a:pt x="0" y="0"/>
                </a:moveTo>
                <a:lnTo>
                  <a:pt x="1081007" y="0"/>
                </a:lnTo>
                <a:lnTo>
                  <a:pt x="1081007" y="1165792"/>
                </a:lnTo>
                <a:lnTo>
                  <a:pt x="0" y="116579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9" name="Google Shape;269;p16"/>
          <p:cNvSpPr/>
          <p:nvPr/>
        </p:nvSpPr>
        <p:spPr>
          <a:xfrm>
            <a:off x="1062905" y="8362586"/>
            <a:ext cx="1014002" cy="1046343"/>
          </a:xfrm>
          <a:custGeom>
            <a:rect b="b" l="l" r="r" t="t"/>
            <a:pathLst>
              <a:path extrusionOk="0" h="1046343" w="1014002">
                <a:moveTo>
                  <a:pt x="0" y="0"/>
                </a:moveTo>
                <a:lnTo>
                  <a:pt x="1014001" y="0"/>
                </a:lnTo>
                <a:lnTo>
                  <a:pt x="1014001" y="1046343"/>
                </a:lnTo>
                <a:lnTo>
                  <a:pt x="0" y="104634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0" name="Google Shape;270;p16"/>
          <p:cNvSpPr/>
          <p:nvPr/>
        </p:nvSpPr>
        <p:spPr>
          <a:xfrm>
            <a:off x="5709785" y="8172764"/>
            <a:ext cx="767453" cy="1096362"/>
          </a:xfrm>
          <a:custGeom>
            <a:rect b="b" l="l" r="r" t="t"/>
            <a:pathLst>
              <a:path extrusionOk="0" h="1096362" w="767453">
                <a:moveTo>
                  <a:pt x="0" y="0"/>
                </a:moveTo>
                <a:lnTo>
                  <a:pt x="767453" y="0"/>
                </a:lnTo>
                <a:lnTo>
                  <a:pt x="767453" y="1096362"/>
                </a:lnTo>
                <a:lnTo>
                  <a:pt x="0" y="10963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1" name="Google Shape;271;p16"/>
          <p:cNvSpPr/>
          <p:nvPr/>
        </p:nvSpPr>
        <p:spPr>
          <a:xfrm>
            <a:off x="5053082" y="6306556"/>
            <a:ext cx="1497072" cy="1431745"/>
          </a:xfrm>
          <a:custGeom>
            <a:rect b="b" l="l" r="r" t="t"/>
            <a:pathLst>
              <a:path extrusionOk="0" h="1431745" w="1497072">
                <a:moveTo>
                  <a:pt x="0" y="0"/>
                </a:moveTo>
                <a:lnTo>
                  <a:pt x="1497071" y="0"/>
                </a:lnTo>
                <a:lnTo>
                  <a:pt x="1497071" y="1431745"/>
                </a:lnTo>
                <a:lnTo>
                  <a:pt x="0" y="14317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2" name="Google Shape;272;p16"/>
          <p:cNvSpPr/>
          <p:nvPr/>
        </p:nvSpPr>
        <p:spPr>
          <a:xfrm>
            <a:off x="3672635" y="8309352"/>
            <a:ext cx="989189" cy="1038271"/>
          </a:xfrm>
          <a:custGeom>
            <a:rect b="b" l="l" r="r" t="t"/>
            <a:pathLst>
              <a:path extrusionOk="0" h="1038271" w="989189">
                <a:moveTo>
                  <a:pt x="0" y="0"/>
                </a:moveTo>
                <a:lnTo>
                  <a:pt x="989189" y="0"/>
                </a:lnTo>
                <a:lnTo>
                  <a:pt x="989189" y="1038271"/>
                </a:lnTo>
                <a:lnTo>
                  <a:pt x="0" y="103827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73" name="Google Shape;273;p16"/>
          <p:cNvSpPr/>
          <p:nvPr/>
        </p:nvSpPr>
        <p:spPr>
          <a:xfrm rot="-5400000">
            <a:off x="4619594" y="8606252"/>
            <a:ext cx="1266504" cy="399528"/>
          </a:xfrm>
          <a:custGeom>
            <a:rect b="b" l="l" r="r" t="t"/>
            <a:pathLst>
              <a:path extrusionOk="0" h="399528" w="1266504">
                <a:moveTo>
                  <a:pt x="0" y="0"/>
                </a:moveTo>
                <a:lnTo>
                  <a:pt x="1266504" y="0"/>
                </a:lnTo>
                <a:lnTo>
                  <a:pt x="1266504" y="399528"/>
                </a:lnTo>
                <a:lnTo>
                  <a:pt x="0" y="39952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AB6C6"/>
        </a:solidFill>
      </p:bgPr>
    </p:bg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" name="Google Shape;278;p17"/>
          <p:cNvGrpSpPr/>
          <p:nvPr/>
        </p:nvGrpSpPr>
        <p:grpSpPr>
          <a:xfrm>
            <a:off x="756000" y="1721329"/>
            <a:ext cx="6048000" cy="7206712"/>
            <a:chOff x="0" y="-19050"/>
            <a:chExt cx="2702632" cy="3220419"/>
          </a:xfrm>
        </p:grpSpPr>
        <p:sp>
          <p:nvSpPr>
            <p:cNvPr id="279" name="Google Shape;279;p17"/>
            <p:cNvSpPr/>
            <p:nvPr/>
          </p:nvSpPr>
          <p:spPr>
            <a:xfrm>
              <a:off x="0" y="0"/>
              <a:ext cx="2702632" cy="3201369"/>
            </a:xfrm>
            <a:custGeom>
              <a:rect b="b" l="l" r="r" t="t"/>
              <a:pathLst>
                <a:path extrusionOk="0" h="3201369" w="2702632">
                  <a:moveTo>
                    <a:pt x="0" y="0"/>
                  </a:moveTo>
                  <a:lnTo>
                    <a:pt x="2702632" y="0"/>
                  </a:lnTo>
                  <a:lnTo>
                    <a:pt x="2702632" y="3201369"/>
                  </a:lnTo>
                  <a:lnTo>
                    <a:pt x="0" y="3201369"/>
                  </a:lnTo>
                  <a:close/>
                </a:path>
              </a:pathLst>
            </a:custGeom>
            <a:solidFill>
              <a:srgbClr val="FDFBE2"/>
            </a:solidFill>
            <a:ln>
              <a:noFill/>
            </a:ln>
          </p:spPr>
        </p:sp>
        <p:sp>
          <p:nvSpPr>
            <p:cNvPr id="280" name="Google Shape;280;p17"/>
            <p:cNvSpPr txBox="1"/>
            <p:nvPr/>
          </p:nvSpPr>
          <p:spPr>
            <a:xfrm>
              <a:off x="0" y="-19050"/>
              <a:ext cx="2702632" cy="32204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1" name="Google Shape;281;p17"/>
          <p:cNvSpPr txBox="1"/>
          <p:nvPr/>
        </p:nvSpPr>
        <p:spPr>
          <a:xfrm>
            <a:off x="1285449" y="3129221"/>
            <a:ext cx="4989101" cy="462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231C2E"/>
                </a:solidFill>
                <a:latin typeface="Amiko"/>
                <a:ea typeface="Amiko"/>
                <a:cs typeface="Amiko"/>
                <a:sym typeface="Amiko"/>
              </a:rPr>
              <a:t>This design template is free for </a:t>
            </a:r>
            <a:endParaRPr/>
          </a:p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rgbClr val="231C2E"/>
                </a:solidFill>
                <a:latin typeface="Amiko"/>
                <a:ea typeface="Amiko"/>
                <a:cs typeface="Amiko"/>
                <a:sym typeface="Amiko"/>
              </a:rPr>
              <a:t>everyone to use thanks to the following:</a:t>
            </a:r>
            <a:endParaRPr/>
          </a:p>
        </p:txBody>
      </p:sp>
      <p:sp>
        <p:nvSpPr>
          <p:cNvPr id="282" name="Google Shape;282;p17"/>
          <p:cNvSpPr txBox="1"/>
          <p:nvPr/>
        </p:nvSpPr>
        <p:spPr>
          <a:xfrm>
            <a:off x="1982506" y="7455945"/>
            <a:ext cx="3594988" cy="422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500" u="none" cap="none" strike="noStrike">
                <a:solidFill>
                  <a:srgbClr val="E5212D"/>
                </a:solidFill>
                <a:latin typeface="Abril Fatface"/>
                <a:ea typeface="Abril Fatface"/>
                <a:cs typeface="Abril Fatface"/>
                <a:sym typeface="Abril Fatface"/>
              </a:rPr>
              <a:t>Happy designing!</a:t>
            </a:r>
            <a:endParaRPr/>
          </a:p>
        </p:txBody>
      </p:sp>
      <p:sp>
        <p:nvSpPr>
          <p:cNvPr id="283" name="Google Shape;283;p17"/>
          <p:cNvSpPr txBox="1"/>
          <p:nvPr/>
        </p:nvSpPr>
        <p:spPr>
          <a:xfrm>
            <a:off x="2350819" y="5342280"/>
            <a:ext cx="2858363" cy="1871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00" u="none" cap="none" strike="noStrike">
                <a:solidFill>
                  <a:srgbClr val="231C2E"/>
                </a:solidFill>
                <a:latin typeface="Amiko"/>
                <a:ea typeface="Amiko"/>
                <a:cs typeface="Amiko"/>
                <a:sym typeface="Amiko"/>
              </a:rPr>
              <a:t>for the presentation template</a:t>
            </a:r>
            <a:endParaRPr/>
          </a:p>
        </p:txBody>
      </p:sp>
      <p:sp>
        <p:nvSpPr>
          <p:cNvPr id="284" name="Google Shape;284;p17"/>
          <p:cNvSpPr txBox="1"/>
          <p:nvPr/>
        </p:nvSpPr>
        <p:spPr>
          <a:xfrm>
            <a:off x="2275111" y="6478172"/>
            <a:ext cx="3009779" cy="1871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00" u="none" cap="none" strike="noStrike">
                <a:solidFill>
                  <a:srgbClr val="231C2E"/>
                </a:solidFill>
                <a:latin typeface="Amiko"/>
                <a:ea typeface="Amiko"/>
                <a:cs typeface="Amiko"/>
                <a:sym typeface="Amiko"/>
              </a:rPr>
              <a:t>for the photos</a:t>
            </a:r>
            <a:endParaRPr/>
          </a:p>
        </p:txBody>
      </p:sp>
      <p:sp>
        <p:nvSpPr>
          <p:cNvPr id="285" name="Google Shape;285;p17"/>
          <p:cNvSpPr txBox="1"/>
          <p:nvPr/>
        </p:nvSpPr>
        <p:spPr>
          <a:xfrm>
            <a:off x="1538812" y="2215774"/>
            <a:ext cx="4482375" cy="7715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500" u="none" cap="none" strike="noStrike">
                <a:solidFill>
                  <a:srgbClr val="231D2D"/>
                </a:solidFill>
                <a:latin typeface="Abril Fatface"/>
                <a:ea typeface="Abril Fatface"/>
                <a:cs typeface="Abril Fatface"/>
                <a:sym typeface="Abril Fatface"/>
              </a:rPr>
              <a:t>CREDITS</a:t>
            </a:r>
            <a:endParaRPr/>
          </a:p>
        </p:txBody>
      </p:sp>
      <p:sp>
        <p:nvSpPr>
          <p:cNvPr id="286" name="Google Shape;286;p17"/>
          <p:cNvSpPr txBox="1"/>
          <p:nvPr/>
        </p:nvSpPr>
        <p:spPr>
          <a:xfrm>
            <a:off x="1929251" y="6020882"/>
            <a:ext cx="3701498" cy="320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231C2E"/>
                </a:solidFill>
                <a:latin typeface="Amiko"/>
                <a:ea typeface="Amiko"/>
                <a:cs typeface="Amiko"/>
                <a:sym typeface="Amiko"/>
              </a:rPr>
              <a:t>Pexels, Pixabay</a:t>
            </a:r>
            <a:endParaRPr/>
          </a:p>
        </p:txBody>
      </p:sp>
      <p:sp>
        <p:nvSpPr>
          <p:cNvPr id="287" name="Google Shape;287;p17"/>
          <p:cNvSpPr/>
          <p:nvPr/>
        </p:nvSpPr>
        <p:spPr>
          <a:xfrm>
            <a:off x="2329672" y="4430336"/>
            <a:ext cx="2900657" cy="725164"/>
          </a:xfrm>
          <a:custGeom>
            <a:rect b="b" l="l" r="r" t="t"/>
            <a:pathLst>
              <a:path extrusionOk="0" h="725164" w="2900657">
                <a:moveTo>
                  <a:pt x="0" y="0"/>
                </a:moveTo>
                <a:lnTo>
                  <a:pt x="2900656" y="0"/>
                </a:lnTo>
                <a:lnTo>
                  <a:pt x="2900656" y="725164"/>
                </a:lnTo>
                <a:lnTo>
                  <a:pt x="0" y="7251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8" name="Google Shape;288;p17"/>
          <p:cNvSpPr/>
          <p:nvPr/>
        </p:nvSpPr>
        <p:spPr>
          <a:xfrm>
            <a:off x="4993154" y="8002044"/>
            <a:ext cx="2562794" cy="2689956"/>
          </a:xfrm>
          <a:custGeom>
            <a:rect b="b" l="l" r="r" t="t"/>
            <a:pathLst>
              <a:path extrusionOk="0" h="2689956" w="2562794">
                <a:moveTo>
                  <a:pt x="0" y="0"/>
                </a:moveTo>
                <a:lnTo>
                  <a:pt x="2562794" y="0"/>
                </a:lnTo>
                <a:lnTo>
                  <a:pt x="2562794" y="2689956"/>
                </a:lnTo>
                <a:lnTo>
                  <a:pt x="0" y="268995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9" name="Google Shape;289;p17"/>
          <p:cNvSpPr/>
          <p:nvPr/>
        </p:nvSpPr>
        <p:spPr>
          <a:xfrm>
            <a:off x="138965" y="278295"/>
            <a:ext cx="2292969" cy="2366103"/>
          </a:xfrm>
          <a:custGeom>
            <a:rect b="b" l="l" r="r" t="t"/>
            <a:pathLst>
              <a:path extrusionOk="0" h="2366103" w="2292969">
                <a:moveTo>
                  <a:pt x="0" y="0"/>
                </a:moveTo>
                <a:lnTo>
                  <a:pt x="2292969" y="0"/>
                </a:lnTo>
                <a:lnTo>
                  <a:pt x="2292969" y="2366104"/>
                </a:lnTo>
                <a:lnTo>
                  <a:pt x="0" y="23661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0" name="Google Shape;290;p17"/>
          <p:cNvSpPr/>
          <p:nvPr/>
        </p:nvSpPr>
        <p:spPr>
          <a:xfrm>
            <a:off x="-50243" y="8142659"/>
            <a:ext cx="2325354" cy="2698195"/>
          </a:xfrm>
          <a:custGeom>
            <a:rect b="b" l="l" r="r" t="t"/>
            <a:pathLst>
              <a:path extrusionOk="0" h="2698195" w="2325354">
                <a:moveTo>
                  <a:pt x="0" y="0"/>
                </a:moveTo>
                <a:lnTo>
                  <a:pt x="2325354" y="0"/>
                </a:lnTo>
                <a:lnTo>
                  <a:pt x="2325354" y="2698195"/>
                </a:lnTo>
                <a:lnTo>
                  <a:pt x="0" y="269819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1" name="Google Shape;291;p17"/>
          <p:cNvSpPr/>
          <p:nvPr/>
        </p:nvSpPr>
        <p:spPr>
          <a:xfrm>
            <a:off x="5209181" y="-53796"/>
            <a:ext cx="2325354" cy="2698195"/>
          </a:xfrm>
          <a:custGeom>
            <a:rect b="b" l="l" r="r" t="t"/>
            <a:pathLst>
              <a:path extrusionOk="0" h="2698195" w="2325354">
                <a:moveTo>
                  <a:pt x="0" y="0"/>
                </a:moveTo>
                <a:lnTo>
                  <a:pt x="2325354" y="0"/>
                </a:lnTo>
                <a:lnTo>
                  <a:pt x="2325354" y="2698195"/>
                </a:lnTo>
                <a:lnTo>
                  <a:pt x="0" y="269819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