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7556500" cx="10693400"/>
  <p:notesSz cx="6858000" cy="9144000"/>
  <p:embeddedFontLst>
    <p:embeddedFont>
      <p:font typeface="Montserrat"/>
      <p:bold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Montserrat-boldItalic.fntdata"/><Relationship Id="rId10" Type="http://schemas.openxmlformats.org/officeDocument/2006/relationships/font" Target="fonts/Montserrat-bold.fntdata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6" name="Google Shape;266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1" name="Google Shape;421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7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9" name="Google Shape;479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3.png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3.png"/><Relationship Id="rId7" Type="http://schemas.openxmlformats.org/officeDocument/2006/relationships/image" Target="../media/image4.png"/><Relationship Id="rId8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CEA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6512" y="6489986"/>
            <a:ext cx="1062232" cy="1070014"/>
          </a:xfrm>
          <a:custGeom>
            <a:rect b="b" l="l" r="r" t="t"/>
            <a:pathLst>
              <a:path extrusionOk="0" h="1070014" w="1062232">
                <a:moveTo>
                  <a:pt x="0" y="0"/>
                </a:moveTo>
                <a:lnTo>
                  <a:pt x="1062232" y="0"/>
                </a:lnTo>
                <a:lnTo>
                  <a:pt x="1062232" y="1070014"/>
                </a:lnTo>
                <a:lnTo>
                  <a:pt x="0" y="107001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5" name="Google Shape;85;p13"/>
          <p:cNvSpPr/>
          <p:nvPr/>
        </p:nvSpPr>
        <p:spPr>
          <a:xfrm flipH="1">
            <a:off x="2146876" y="6489986"/>
            <a:ext cx="1048614" cy="1070014"/>
          </a:xfrm>
          <a:custGeom>
            <a:rect b="b" l="l" r="r" t="t"/>
            <a:pathLst>
              <a:path extrusionOk="0" h="1070014" w="1048614">
                <a:moveTo>
                  <a:pt x="1048614" y="0"/>
                </a:moveTo>
                <a:lnTo>
                  <a:pt x="0" y="0"/>
                </a:lnTo>
                <a:lnTo>
                  <a:pt x="0" y="1070014"/>
                </a:lnTo>
                <a:lnTo>
                  <a:pt x="1048614" y="1070014"/>
                </a:lnTo>
                <a:lnTo>
                  <a:pt x="1048614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6" name="Google Shape;86;p13"/>
          <p:cNvSpPr/>
          <p:nvPr/>
        </p:nvSpPr>
        <p:spPr>
          <a:xfrm>
            <a:off x="1057046" y="6489986"/>
            <a:ext cx="1089829" cy="1070014"/>
          </a:xfrm>
          <a:custGeom>
            <a:rect b="b" l="l" r="r" t="t"/>
            <a:pathLst>
              <a:path extrusionOk="0" h="1070014" w="1089829">
                <a:moveTo>
                  <a:pt x="0" y="0"/>
                </a:moveTo>
                <a:lnTo>
                  <a:pt x="1089830" y="0"/>
                </a:lnTo>
                <a:lnTo>
                  <a:pt x="1089830" y="1070014"/>
                </a:lnTo>
                <a:lnTo>
                  <a:pt x="0" y="107001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7" name="Google Shape;87;p13"/>
          <p:cNvSpPr/>
          <p:nvPr/>
        </p:nvSpPr>
        <p:spPr>
          <a:xfrm>
            <a:off x="3195490" y="6489986"/>
            <a:ext cx="1089829" cy="1070014"/>
          </a:xfrm>
          <a:custGeom>
            <a:rect b="b" l="l" r="r" t="t"/>
            <a:pathLst>
              <a:path extrusionOk="0" h="1070014" w="1089829">
                <a:moveTo>
                  <a:pt x="0" y="0"/>
                </a:moveTo>
                <a:lnTo>
                  <a:pt x="1089829" y="0"/>
                </a:lnTo>
                <a:lnTo>
                  <a:pt x="1089829" y="1070014"/>
                </a:lnTo>
                <a:lnTo>
                  <a:pt x="0" y="107001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8" name="Google Shape;88;p13"/>
          <p:cNvSpPr/>
          <p:nvPr/>
        </p:nvSpPr>
        <p:spPr>
          <a:xfrm>
            <a:off x="4282836" y="6489986"/>
            <a:ext cx="1034996" cy="1070014"/>
          </a:xfrm>
          <a:custGeom>
            <a:rect b="b" l="l" r="r" t="t"/>
            <a:pathLst>
              <a:path extrusionOk="0" h="1070014" w="1034996">
                <a:moveTo>
                  <a:pt x="0" y="0"/>
                </a:moveTo>
                <a:lnTo>
                  <a:pt x="1034996" y="0"/>
                </a:lnTo>
                <a:lnTo>
                  <a:pt x="1034996" y="1070014"/>
                </a:lnTo>
                <a:lnTo>
                  <a:pt x="0" y="107001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9" name="Google Shape;89;p13"/>
          <p:cNvSpPr/>
          <p:nvPr/>
        </p:nvSpPr>
        <p:spPr>
          <a:xfrm>
            <a:off x="5317832" y="6489986"/>
            <a:ext cx="1089829" cy="1070014"/>
          </a:xfrm>
          <a:custGeom>
            <a:rect b="b" l="l" r="r" t="t"/>
            <a:pathLst>
              <a:path extrusionOk="0" h="1070014" w="1089829">
                <a:moveTo>
                  <a:pt x="0" y="0"/>
                </a:moveTo>
                <a:lnTo>
                  <a:pt x="1089829" y="0"/>
                </a:lnTo>
                <a:lnTo>
                  <a:pt x="1089829" y="1070014"/>
                </a:lnTo>
                <a:lnTo>
                  <a:pt x="0" y="107001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0" name="Google Shape;90;p13"/>
          <p:cNvSpPr/>
          <p:nvPr/>
        </p:nvSpPr>
        <p:spPr>
          <a:xfrm>
            <a:off x="6364301" y="6489986"/>
            <a:ext cx="1085808" cy="1070014"/>
          </a:xfrm>
          <a:custGeom>
            <a:rect b="b" l="l" r="r" t="t"/>
            <a:pathLst>
              <a:path extrusionOk="0" h="1070014" w="1085808">
                <a:moveTo>
                  <a:pt x="0" y="0"/>
                </a:moveTo>
                <a:lnTo>
                  <a:pt x="1085808" y="0"/>
                </a:lnTo>
                <a:lnTo>
                  <a:pt x="1085808" y="1070014"/>
                </a:lnTo>
                <a:lnTo>
                  <a:pt x="0" y="107001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1" name="Google Shape;91;p13"/>
          <p:cNvSpPr/>
          <p:nvPr/>
        </p:nvSpPr>
        <p:spPr>
          <a:xfrm>
            <a:off x="7450109" y="6489986"/>
            <a:ext cx="1089829" cy="1070014"/>
          </a:xfrm>
          <a:custGeom>
            <a:rect b="b" l="l" r="r" t="t"/>
            <a:pathLst>
              <a:path extrusionOk="0" h="1070014" w="1089829">
                <a:moveTo>
                  <a:pt x="0" y="0"/>
                </a:moveTo>
                <a:lnTo>
                  <a:pt x="1089829" y="0"/>
                </a:lnTo>
                <a:lnTo>
                  <a:pt x="1089829" y="1070014"/>
                </a:lnTo>
                <a:lnTo>
                  <a:pt x="0" y="107001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2" name="Google Shape;92;p13"/>
          <p:cNvSpPr/>
          <p:nvPr/>
        </p:nvSpPr>
        <p:spPr>
          <a:xfrm>
            <a:off x="-7287" y="5408321"/>
            <a:ext cx="1089829" cy="1070014"/>
          </a:xfrm>
          <a:custGeom>
            <a:rect b="b" l="l" r="r" t="t"/>
            <a:pathLst>
              <a:path extrusionOk="0" h="1070014" w="1089829">
                <a:moveTo>
                  <a:pt x="0" y="0"/>
                </a:moveTo>
                <a:lnTo>
                  <a:pt x="1089830" y="0"/>
                </a:lnTo>
                <a:lnTo>
                  <a:pt x="1089830" y="1070015"/>
                </a:lnTo>
                <a:lnTo>
                  <a:pt x="0" y="107001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3" name="Google Shape;93;p13"/>
          <p:cNvSpPr/>
          <p:nvPr/>
        </p:nvSpPr>
        <p:spPr>
          <a:xfrm flipH="1">
            <a:off x="13321" y="4326657"/>
            <a:ext cx="1048614" cy="1070014"/>
          </a:xfrm>
          <a:custGeom>
            <a:rect b="b" l="l" r="r" t="t"/>
            <a:pathLst>
              <a:path extrusionOk="0" h="1070014" w="1048614">
                <a:moveTo>
                  <a:pt x="1048614" y="0"/>
                </a:moveTo>
                <a:lnTo>
                  <a:pt x="0" y="0"/>
                </a:lnTo>
                <a:lnTo>
                  <a:pt x="0" y="1070014"/>
                </a:lnTo>
                <a:lnTo>
                  <a:pt x="1048614" y="1070014"/>
                </a:lnTo>
                <a:lnTo>
                  <a:pt x="1048614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4" name="Google Shape;94;p13"/>
          <p:cNvSpPr/>
          <p:nvPr/>
        </p:nvSpPr>
        <p:spPr>
          <a:xfrm>
            <a:off x="-7287" y="3244993"/>
            <a:ext cx="1089829" cy="1070014"/>
          </a:xfrm>
          <a:custGeom>
            <a:rect b="b" l="l" r="r" t="t"/>
            <a:pathLst>
              <a:path extrusionOk="0" h="1070014" w="1089829">
                <a:moveTo>
                  <a:pt x="0" y="0"/>
                </a:moveTo>
                <a:lnTo>
                  <a:pt x="1089830" y="0"/>
                </a:lnTo>
                <a:lnTo>
                  <a:pt x="1089830" y="1070014"/>
                </a:lnTo>
                <a:lnTo>
                  <a:pt x="0" y="107001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5" name="Google Shape;95;p13"/>
          <p:cNvSpPr/>
          <p:nvPr/>
        </p:nvSpPr>
        <p:spPr>
          <a:xfrm>
            <a:off x="20130" y="2163329"/>
            <a:ext cx="1034996" cy="1070014"/>
          </a:xfrm>
          <a:custGeom>
            <a:rect b="b" l="l" r="r" t="t"/>
            <a:pathLst>
              <a:path extrusionOk="0" h="1070014" w="1034996">
                <a:moveTo>
                  <a:pt x="0" y="0"/>
                </a:moveTo>
                <a:lnTo>
                  <a:pt x="1034996" y="0"/>
                </a:lnTo>
                <a:lnTo>
                  <a:pt x="1034996" y="1070014"/>
                </a:lnTo>
                <a:lnTo>
                  <a:pt x="0" y="107001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6" name="Google Shape;96;p13"/>
          <p:cNvSpPr/>
          <p:nvPr/>
        </p:nvSpPr>
        <p:spPr>
          <a:xfrm>
            <a:off x="-7287" y="1081664"/>
            <a:ext cx="1089829" cy="1070014"/>
          </a:xfrm>
          <a:custGeom>
            <a:rect b="b" l="l" r="r" t="t"/>
            <a:pathLst>
              <a:path extrusionOk="0" h="1070014" w="1089829">
                <a:moveTo>
                  <a:pt x="0" y="0"/>
                </a:moveTo>
                <a:lnTo>
                  <a:pt x="1089830" y="0"/>
                </a:lnTo>
                <a:lnTo>
                  <a:pt x="1089830" y="1070015"/>
                </a:lnTo>
                <a:lnTo>
                  <a:pt x="0" y="107001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7" name="Google Shape;97;p13"/>
          <p:cNvSpPr/>
          <p:nvPr/>
        </p:nvSpPr>
        <p:spPr>
          <a:xfrm>
            <a:off x="8539938" y="6489986"/>
            <a:ext cx="1062232" cy="1070014"/>
          </a:xfrm>
          <a:custGeom>
            <a:rect b="b" l="l" r="r" t="t"/>
            <a:pathLst>
              <a:path extrusionOk="0" h="1070014" w="1062232">
                <a:moveTo>
                  <a:pt x="0" y="0"/>
                </a:moveTo>
                <a:lnTo>
                  <a:pt x="1062233" y="0"/>
                </a:lnTo>
                <a:lnTo>
                  <a:pt x="1062233" y="1070014"/>
                </a:lnTo>
                <a:lnTo>
                  <a:pt x="0" y="107001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8" name="Google Shape;98;p13"/>
          <p:cNvSpPr/>
          <p:nvPr/>
        </p:nvSpPr>
        <p:spPr>
          <a:xfrm>
            <a:off x="9614413" y="6489986"/>
            <a:ext cx="1089829" cy="1070014"/>
          </a:xfrm>
          <a:custGeom>
            <a:rect b="b" l="l" r="r" t="t"/>
            <a:pathLst>
              <a:path extrusionOk="0" h="1070014" w="1089829">
                <a:moveTo>
                  <a:pt x="0" y="0"/>
                </a:moveTo>
                <a:lnTo>
                  <a:pt x="1089830" y="0"/>
                </a:lnTo>
                <a:lnTo>
                  <a:pt x="1089830" y="1070014"/>
                </a:lnTo>
                <a:lnTo>
                  <a:pt x="0" y="107001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9" name="Google Shape;99;p13"/>
          <p:cNvSpPr/>
          <p:nvPr/>
        </p:nvSpPr>
        <p:spPr>
          <a:xfrm>
            <a:off x="-5276" y="-18936"/>
            <a:ext cx="1085808" cy="1070014"/>
          </a:xfrm>
          <a:custGeom>
            <a:rect b="b" l="l" r="r" t="t"/>
            <a:pathLst>
              <a:path extrusionOk="0" h="1070014" w="1085808">
                <a:moveTo>
                  <a:pt x="0" y="0"/>
                </a:moveTo>
                <a:lnTo>
                  <a:pt x="1085808" y="0"/>
                </a:lnTo>
                <a:lnTo>
                  <a:pt x="1085808" y="1070014"/>
                </a:lnTo>
                <a:lnTo>
                  <a:pt x="0" y="107001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0" name="Google Shape;100;p13"/>
          <p:cNvSpPr/>
          <p:nvPr/>
        </p:nvSpPr>
        <p:spPr>
          <a:xfrm>
            <a:off x="1074926" y="-18936"/>
            <a:ext cx="1089829" cy="1070014"/>
          </a:xfrm>
          <a:custGeom>
            <a:rect b="b" l="l" r="r" t="t"/>
            <a:pathLst>
              <a:path extrusionOk="0" h="1070014" w="1089829">
                <a:moveTo>
                  <a:pt x="0" y="0"/>
                </a:moveTo>
                <a:lnTo>
                  <a:pt x="1089830" y="0"/>
                </a:lnTo>
                <a:lnTo>
                  <a:pt x="1089830" y="1070014"/>
                </a:lnTo>
                <a:lnTo>
                  <a:pt x="0" y="107001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1" name="Google Shape;101;p13"/>
          <p:cNvSpPr/>
          <p:nvPr/>
        </p:nvSpPr>
        <p:spPr>
          <a:xfrm>
            <a:off x="2159150" y="-18936"/>
            <a:ext cx="1062232" cy="1070014"/>
          </a:xfrm>
          <a:custGeom>
            <a:rect b="b" l="l" r="r" t="t"/>
            <a:pathLst>
              <a:path extrusionOk="0" h="1070014" w="1062232">
                <a:moveTo>
                  <a:pt x="0" y="0"/>
                </a:moveTo>
                <a:lnTo>
                  <a:pt x="1062233" y="0"/>
                </a:lnTo>
                <a:lnTo>
                  <a:pt x="1062233" y="1070014"/>
                </a:lnTo>
                <a:lnTo>
                  <a:pt x="0" y="107001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2" name="Google Shape;102;p13"/>
          <p:cNvSpPr/>
          <p:nvPr/>
        </p:nvSpPr>
        <p:spPr>
          <a:xfrm>
            <a:off x="3215777" y="-18936"/>
            <a:ext cx="1089829" cy="1070014"/>
          </a:xfrm>
          <a:custGeom>
            <a:rect b="b" l="l" r="r" t="t"/>
            <a:pathLst>
              <a:path extrusionOk="0" h="1070014" w="1089829">
                <a:moveTo>
                  <a:pt x="0" y="0"/>
                </a:moveTo>
                <a:lnTo>
                  <a:pt x="1089830" y="0"/>
                </a:lnTo>
                <a:lnTo>
                  <a:pt x="1089830" y="1070014"/>
                </a:lnTo>
                <a:lnTo>
                  <a:pt x="0" y="107001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3" name="Google Shape;103;p13"/>
          <p:cNvSpPr txBox="1"/>
          <p:nvPr/>
        </p:nvSpPr>
        <p:spPr>
          <a:xfrm>
            <a:off x="1177247" y="1141577"/>
            <a:ext cx="1127884" cy="2723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3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76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Su</a:t>
            </a:r>
            <a:endParaRPr/>
          </a:p>
        </p:txBody>
      </p:sp>
      <p:sp>
        <p:nvSpPr>
          <p:cNvPr id="104" name="Google Shape;104;p13"/>
          <p:cNvSpPr txBox="1"/>
          <p:nvPr/>
        </p:nvSpPr>
        <p:spPr>
          <a:xfrm>
            <a:off x="2379555" y="1141577"/>
            <a:ext cx="1127884" cy="2723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3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76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M</a:t>
            </a:r>
            <a:endParaRPr/>
          </a:p>
        </p:txBody>
      </p:sp>
      <p:sp>
        <p:nvSpPr>
          <p:cNvPr id="105" name="Google Shape;105;p13"/>
          <p:cNvSpPr txBox="1"/>
          <p:nvPr/>
        </p:nvSpPr>
        <p:spPr>
          <a:xfrm>
            <a:off x="3581864" y="1141577"/>
            <a:ext cx="1127884" cy="2723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3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76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T</a:t>
            </a:r>
            <a:endParaRPr/>
          </a:p>
        </p:txBody>
      </p:sp>
      <p:sp>
        <p:nvSpPr>
          <p:cNvPr id="106" name="Google Shape;106;p13"/>
          <p:cNvSpPr txBox="1"/>
          <p:nvPr/>
        </p:nvSpPr>
        <p:spPr>
          <a:xfrm>
            <a:off x="4784172" y="1141577"/>
            <a:ext cx="1127884" cy="2723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3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76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W</a:t>
            </a:r>
            <a:endParaRPr/>
          </a:p>
        </p:txBody>
      </p:sp>
      <p:sp>
        <p:nvSpPr>
          <p:cNvPr id="107" name="Google Shape;107;p13"/>
          <p:cNvSpPr txBox="1"/>
          <p:nvPr/>
        </p:nvSpPr>
        <p:spPr>
          <a:xfrm>
            <a:off x="5986480" y="1141577"/>
            <a:ext cx="1127884" cy="2723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3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76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Th</a:t>
            </a:r>
            <a:endParaRPr/>
          </a:p>
        </p:txBody>
      </p:sp>
      <p:sp>
        <p:nvSpPr>
          <p:cNvPr id="108" name="Google Shape;108;p13"/>
          <p:cNvSpPr txBox="1"/>
          <p:nvPr/>
        </p:nvSpPr>
        <p:spPr>
          <a:xfrm>
            <a:off x="7188788" y="1141577"/>
            <a:ext cx="1127884" cy="2723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3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76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F</a:t>
            </a:r>
            <a:endParaRPr/>
          </a:p>
        </p:txBody>
      </p:sp>
      <p:sp>
        <p:nvSpPr>
          <p:cNvPr id="109" name="Google Shape;109;p13"/>
          <p:cNvSpPr txBox="1"/>
          <p:nvPr/>
        </p:nvSpPr>
        <p:spPr>
          <a:xfrm>
            <a:off x="8391097" y="1141577"/>
            <a:ext cx="1127884" cy="2723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3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76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Sa</a:t>
            </a:r>
            <a:endParaRPr/>
          </a:p>
        </p:txBody>
      </p:sp>
      <p:grpSp>
        <p:nvGrpSpPr>
          <p:cNvPr id="110" name="Google Shape;110;p13"/>
          <p:cNvGrpSpPr/>
          <p:nvPr/>
        </p:nvGrpSpPr>
        <p:grpSpPr>
          <a:xfrm>
            <a:off x="1186834" y="1522993"/>
            <a:ext cx="1118297" cy="729715"/>
            <a:chOff x="0" y="-19050"/>
            <a:chExt cx="870308" cy="567896"/>
          </a:xfrm>
        </p:grpSpPr>
        <p:sp>
          <p:nvSpPr>
            <p:cNvPr id="111" name="Google Shape;111;p13"/>
            <p:cNvSpPr/>
            <p:nvPr/>
          </p:nvSpPr>
          <p:spPr>
            <a:xfrm>
              <a:off x="0" y="0"/>
              <a:ext cx="870308" cy="548846"/>
            </a:xfrm>
            <a:custGeom>
              <a:rect b="b" l="l" r="r" t="t"/>
              <a:pathLst>
                <a:path extrusionOk="0" h="548846" w="870308">
                  <a:moveTo>
                    <a:pt x="41538" y="0"/>
                  </a:moveTo>
                  <a:lnTo>
                    <a:pt x="828770" y="0"/>
                  </a:lnTo>
                  <a:cubicBezTo>
                    <a:pt x="839787" y="0"/>
                    <a:pt x="850352" y="4376"/>
                    <a:pt x="858142" y="12166"/>
                  </a:cubicBezTo>
                  <a:cubicBezTo>
                    <a:pt x="865932" y="19956"/>
                    <a:pt x="870308" y="30521"/>
                    <a:pt x="870308" y="41538"/>
                  </a:cubicBezTo>
                  <a:lnTo>
                    <a:pt x="870308" y="507309"/>
                  </a:lnTo>
                  <a:cubicBezTo>
                    <a:pt x="870308" y="518325"/>
                    <a:pt x="865932" y="528890"/>
                    <a:pt x="858142" y="536680"/>
                  </a:cubicBezTo>
                  <a:cubicBezTo>
                    <a:pt x="850352" y="544470"/>
                    <a:pt x="839787" y="548846"/>
                    <a:pt x="828770" y="548846"/>
                  </a:cubicBezTo>
                  <a:lnTo>
                    <a:pt x="41538" y="548846"/>
                  </a:lnTo>
                  <a:cubicBezTo>
                    <a:pt x="30521" y="548846"/>
                    <a:pt x="19956" y="544470"/>
                    <a:pt x="12166" y="536680"/>
                  </a:cubicBezTo>
                  <a:cubicBezTo>
                    <a:pt x="4376" y="528890"/>
                    <a:pt x="0" y="518325"/>
                    <a:pt x="0" y="507309"/>
                  </a:cubicBezTo>
                  <a:lnTo>
                    <a:pt x="0" y="41538"/>
                  </a:lnTo>
                  <a:cubicBezTo>
                    <a:pt x="0" y="30521"/>
                    <a:pt x="4376" y="19956"/>
                    <a:pt x="12166" y="12166"/>
                  </a:cubicBezTo>
                  <a:cubicBezTo>
                    <a:pt x="19956" y="4376"/>
                    <a:pt x="30521" y="0"/>
                    <a:pt x="41538" y="0"/>
                  </a:cubicBezTo>
                  <a:close/>
                </a:path>
              </a:pathLst>
            </a:custGeom>
            <a:solidFill>
              <a:srgbClr val="AADC90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3"/>
            <p:cNvSpPr txBox="1"/>
            <p:nvPr/>
          </p:nvSpPr>
          <p:spPr>
            <a:xfrm>
              <a:off x="0" y="-19050"/>
              <a:ext cx="870308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9900" lIns="49900" spcFirstLastPara="1" rIns="49900" wrap="square" tIns="49900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3" name="Google Shape;113;p13"/>
          <p:cNvGrpSpPr/>
          <p:nvPr/>
        </p:nvGrpSpPr>
        <p:grpSpPr>
          <a:xfrm>
            <a:off x="2379555" y="1522993"/>
            <a:ext cx="1118297" cy="729715"/>
            <a:chOff x="0" y="-19050"/>
            <a:chExt cx="870308" cy="567896"/>
          </a:xfrm>
        </p:grpSpPr>
        <p:sp>
          <p:nvSpPr>
            <p:cNvPr id="114" name="Google Shape;114;p13"/>
            <p:cNvSpPr/>
            <p:nvPr/>
          </p:nvSpPr>
          <p:spPr>
            <a:xfrm>
              <a:off x="0" y="0"/>
              <a:ext cx="870308" cy="548846"/>
            </a:xfrm>
            <a:custGeom>
              <a:rect b="b" l="l" r="r" t="t"/>
              <a:pathLst>
                <a:path extrusionOk="0" h="548846" w="870308">
                  <a:moveTo>
                    <a:pt x="41538" y="0"/>
                  </a:moveTo>
                  <a:lnTo>
                    <a:pt x="828770" y="0"/>
                  </a:lnTo>
                  <a:cubicBezTo>
                    <a:pt x="839787" y="0"/>
                    <a:pt x="850352" y="4376"/>
                    <a:pt x="858142" y="12166"/>
                  </a:cubicBezTo>
                  <a:cubicBezTo>
                    <a:pt x="865932" y="19956"/>
                    <a:pt x="870308" y="30521"/>
                    <a:pt x="870308" y="41538"/>
                  </a:cubicBezTo>
                  <a:lnTo>
                    <a:pt x="870308" y="507309"/>
                  </a:lnTo>
                  <a:cubicBezTo>
                    <a:pt x="870308" y="518325"/>
                    <a:pt x="865932" y="528890"/>
                    <a:pt x="858142" y="536680"/>
                  </a:cubicBezTo>
                  <a:cubicBezTo>
                    <a:pt x="850352" y="544470"/>
                    <a:pt x="839787" y="548846"/>
                    <a:pt x="828770" y="548846"/>
                  </a:cubicBezTo>
                  <a:lnTo>
                    <a:pt x="41538" y="548846"/>
                  </a:lnTo>
                  <a:cubicBezTo>
                    <a:pt x="30521" y="548846"/>
                    <a:pt x="19956" y="544470"/>
                    <a:pt x="12166" y="536680"/>
                  </a:cubicBezTo>
                  <a:cubicBezTo>
                    <a:pt x="4376" y="528890"/>
                    <a:pt x="0" y="518325"/>
                    <a:pt x="0" y="507309"/>
                  </a:cubicBezTo>
                  <a:lnTo>
                    <a:pt x="0" y="41538"/>
                  </a:lnTo>
                  <a:cubicBezTo>
                    <a:pt x="0" y="30521"/>
                    <a:pt x="4376" y="19956"/>
                    <a:pt x="12166" y="12166"/>
                  </a:cubicBezTo>
                  <a:cubicBezTo>
                    <a:pt x="19956" y="4376"/>
                    <a:pt x="30521" y="0"/>
                    <a:pt x="41538" y="0"/>
                  </a:cubicBezTo>
                  <a:close/>
                </a:path>
              </a:pathLst>
            </a:custGeom>
            <a:solidFill>
              <a:srgbClr val="AADC90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3"/>
            <p:cNvSpPr txBox="1"/>
            <p:nvPr/>
          </p:nvSpPr>
          <p:spPr>
            <a:xfrm>
              <a:off x="0" y="-19050"/>
              <a:ext cx="870308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9900" lIns="49900" spcFirstLastPara="1" rIns="49900" wrap="square" tIns="49900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6" name="Google Shape;116;p13"/>
          <p:cNvGrpSpPr/>
          <p:nvPr/>
        </p:nvGrpSpPr>
        <p:grpSpPr>
          <a:xfrm>
            <a:off x="8372956" y="1522993"/>
            <a:ext cx="1118297" cy="729715"/>
            <a:chOff x="0" y="-19050"/>
            <a:chExt cx="870308" cy="567896"/>
          </a:xfrm>
        </p:grpSpPr>
        <p:sp>
          <p:nvSpPr>
            <p:cNvPr id="117" name="Google Shape;117;p13"/>
            <p:cNvSpPr/>
            <p:nvPr/>
          </p:nvSpPr>
          <p:spPr>
            <a:xfrm>
              <a:off x="0" y="0"/>
              <a:ext cx="870308" cy="548846"/>
            </a:xfrm>
            <a:custGeom>
              <a:rect b="b" l="l" r="r" t="t"/>
              <a:pathLst>
                <a:path extrusionOk="0" h="548846" w="870308">
                  <a:moveTo>
                    <a:pt x="41538" y="0"/>
                  </a:moveTo>
                  <a:lnTo>
                    <a:pt x="828770" y="0"/>
                  </a:lnTo>
                  <a:cubicBezTo>
                    <a:pt x="839787" y="0"/>
                    <a:pt x="850352" y="4376"/>
                    <a:pt x="858142" y="12166"/>
                  </a:cubicBezTo>
                  <a:cubicBezTo>
                    <a:pt x="865932" y="19956"/>
                    <a:pt x="870308" y="30521"/>
                    <a:pt x="870308" y="41538"/>
                  </a:cubicBezTo>
                  <a:lnTo>
                    <a:pt x="870308" y="507309"/>
                  </a:lnTo>
                  <a:cubicBezTo>
                    <a:pt x="870308" y="518325"/>
                    <a:pt x="865932" y="528890"/>
                    <a:pt x="858142" y="536680"/>
                  </a:cubicBezTo>
                  <a:cubicBezTo>
                    <a:pt x="850352" y="544470"/>
                    <a:pt x="839787" y="548846"/>
                    <a:pt x="828770" y="548846"/>
                  </a:cubicBezTo>
                  <a:lnTo>
                    <a:pt x="41538" y="548846"/>
                  </a:lnTo>
                  <a:cubicBezTo>
                    <a:pt x="30521" y="548846"/>
                    <a:pt x="19956" y="544470"/>
                    <a:pt x="12166" y="536680"/>
                  </a:cubicBezTo>
                  <a:cubicBezTo>
                    <a:pt x="4376" y="528890"/>
                    <a:pt x="0" y="518325"/>
                    <a:pt x="0" y="507309"/>
                  </a:cubicBezTo>
                  <a:lnTo>
                    <a:pt x="0" y="41538"/>
                  </a:lnTo>
                  <a:cubicBezTo>
                    <a:pt x="0" y="30521"/>
                    <a:pt x="4376" y="19956"/>
                    <a:pt x="12166" y="12166"/>
                  </a:cubicBezTo>
                  <a:cubicBezTo>
                    <a:pt x="19956" y="4376"/>
                    <a:pt x="30521" y="0"/>
                    <a:pt x="41538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3"/>
            <p:cNvSpPr txBox="1"/>
            <p:nvPr/>
          </p:nvSpPr>
          <p:spPr>
            <a:xfrm>
              <a:off x="0" y="-19050"/>
              <a:ext cx="870308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9" name="Google Shape;119;p13"/>
          <p:cNvSpPr txBox="1"/>
          <p:nvPr/>
        </p:nvSpPr>
        <p:spPr>
          <a:xfrm>
            <a:off x="8753787" y="1583958"/>
            <a:ext cx="356634" cy="108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12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18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1</a:t>
            </a:r>
            <a:endParaRPr/>
          </a:p>
        </p:txBody>
      </p:sp>
      <p:grpSp>
        <p:nvGrpSpPr>
          <p:cNvPr id="120" name="Google Shape;120;p13"/>
          <p:cNvGrpSpPr/>
          <p:nvPr/>
        </p:nvGrpSpPr>
        <p:grpSpPr>
          <a:xfrm>
            <a:off x="1190658" y="2340987"/>
            <a:ext cx="1118297" cy="729715"/>
            <a:chOff x="0" y="-19050"/>
            <a:chExt cx="870308" cy="567896"/>
          </a:xfrm>
        </p:grpSpPr>
        <p:sp>
          <p:nvSpPr>
            <p:cNvPr id="121" name="Google Shape;121;p13"/>
            <p:cNvSpPr/>
            <p:nvPr/>
          </p:nvSpPr>
          <p:spPr>
            <a:xfrm>
              <a:off x="0" y="0"/>
              <a:ext cx="870308" cy="548846"/>
            </a:xfrm>
            <a:custGeom>
              <a:rect b="b" l="l" r="r" t="t"/>
              <a:pathLst>
                <a:path extrusionOk="0" h="548846" w="870308">
                  <a:moveTo>
                    <a:pt x="41538" y="0"/>
                  </a:moveTo>
                  <a:lnTo>
                    <a:pt x="828770" y="0"/>
                  </a:lnTo>
                  <a:cubicBezTo>
                    <a:pt x="839787" y="0"/>
                    <a:pt x="850352" y="4376"/>
                    <a:pt x="858142" y="12166"/>
                  </a:cubicBezTo>
                  <a:cubicBezTo>
                    <a:pt x="865932" y="19956"/>
                    <a:pt x="870308" y="30521"/>
                    <a:pt x="870308" y="41538"/>
                  </a:cubicBezTo>
                  <a:lnTo>
                    <a:pt x="870308" y="507309"/>
                  </a:lnTo>
                  <a:cubicBezTo>
                    <a:pt x="870308" y="518325"/>
                    <a:pt x="865932" y="528890"/>
                    <a:pt x="858142" y="536680"/>
                  </a:cubicBezTo>
                  <a:cubicBezTo>
                    <a:pt x="850352" y="544470"/>
                    <a:pt x="839787" y="548846"/>
                    <a:pt x="828770" y="548846"/>
                  </a:cubicBezTo>
                  <a:lnTo>
                    <a:pt x="41538" y="548846"/>
                  </a:lnTo>
                  <a:cubicBezTo>
                    <a:pt x="30521" y="548846"/>
                    <a:pt x="19956" y="544470"/>
                    <a:pt x="12166" y="536680"/>
                  </a:cubicBezTo>
                  <a:cubicBezTo>
                    <a:pt x="4376" y="528890"/>
                    <a:pt x="0" y="518325"/>
                    <a:pt x="0" y="507309"/>
                  </a:cubicBezTo>
                  <a:lnTo>
                    <a:pt x="0" y="41538"/>
                  </a:lnTo>
                  <a:cubicBezTo>
                    <a:pt x="0" y="30521"/>
                    <a:pt x="4376" y="19956"/>
                    <a:pt x="12166" y="12166"/>
                  </a:cubicBezTo>
                  <a:cubicBezTo>
                    <a:pt x="19956" y="4376"/>
                    <a:pt x="30521" y="0"/>
                    <a:pt x="41538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3"/>
            <p:cNvSpPr txBox="1"/>
            <p:nvPr/>
          </p:nvSpPr>
          <p:spPr>
            <a:xfrm>
              <a:off x="0" y="-19050"/>
              <a:ext cx="870308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3" name="Google Shape;123;p13"/>
          <p:cNvSpPr txBox="1"/>
          <p:nvPr/>
        </p:nvSpPr>
        <p:spPr>
          <a:xfrm>
            <a:off x="1571490" y="2401952"/>
            <a:ext cx="356634" cy="108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12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18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2</a:t>
            </a:r>
            <a:endParaRPr/>
          </a:p>
        </p:txBody>
      </p:sp>
      <p:grpSp>
        <p:nvGrpSpPr>
          <p:cNvPr id="124" name="Google Shape;124;p13"/>
          <p:cNvGrpSpPr/>
          <p:nvPr/>
        </p:nvGrpSpPr>
        <p:grpSpPr>
          <a:xfrm>
            <a:off x="2383380" y="2340987"/>
            <a:ext cx="1118297" cy="729715"/>
            <a:chOff x="0" y="-19050"/>
            <a:chExt cx="870308" cy="567896"/>
          </a:xfrm>
        </p:grpSpPr>
        <p:sp>
          <p:nvSpPr>
            <p:cNvPr id="125" name="Google Shape;125;p13"/>
            <p:cNvSpPr/>
            <p:nvPr/>
          </p:nvSpPr>
          <p:spPr>
            <a:xfrm>
              <a:off x="0" y="0"/>
              <a:ext cx="870308" cy="548846"/>
            </a:xfrm>
            <a:custGeom>
              <a:rect b="b" l="l" r="r" t="t"/>
              <a:pathLst>
                <a:path extrusionOk="0" h="548846" w="870308">
                  <a:moveTo>
                    <a:pt x="41538" y="0"/>
                  </a:moveTo>
                  <a:lnTo>
                    <a:pt x="828770" y="0"/>
                  </a:lnTo>
                  <a:cubicBezTo>
                    <a:pt x="839787" y="0"/>
                    <a:pt x="850352" y="4376"/>
                    <a:pt x="858142" y="12166"/>
                  </a:cubicBezTo>
                  <a:cubicBezTo>
                    <a:pt x="865932" y="19956"/>
                    <a:pt x="870308" y="30521"/>
                    <a:pt x="870308" y="41538"/>
                  </a:cubicBezTo>
                  <a:lnTo>
                    <a:pt x="870308" y="507309"/>
                  </a:lnTo>
                  <a:cubicBezTo>
                    <a:pt x="870308" y="518325"/>
                    <a:pt x="865932" y="528890"/>
                    <a:pt x="858142" y="536680"/>
                  </a:cubicBezTo>
                  <a:cubicBezTo>
                    <a:pt x="850352" y="544470"/>
                    <a:pt x="839787" y="548846"/>
                    <a:pt x="828770" y="548846"/>
                  </a:cubicBezTo>
                  <a:lnTo>
                    <a:pt x="41538" y="548846"/>
                  </a:lnTo>
                  <a:cubicBezTo>
                    <a:pt x="30521" y="548846"/>
                    <a:pt x="19956" y="544470"/>
                    <a:pt x="12166" y="536680"/>
                  </a:cubicBezTo>
                  <a:cubicBezTo>
                    <a:pt x="4376" y="528890"/>
                    <a:pt x="0" y="518325"/>
                    <a:pt x="0" y="507309"/>
                  </a:cubicBezTo>
                  <a:lnTo>
                    <a:pt x="0" y="41538"/>
                  </a:lnTo>
                  <a:cubicBezTo>
                    <a:pt x="0" y="30521"/>
                    <a:pt x="4376" y="19956"/>
                    <a:pt x="12166" y="12166"/>
                  </a:cubicBezTo>
                  <a:cubicBezTo>
                    <a:pt x="19956" y="4376"/>
                    <a:pt x="30521" y="0"/>
                    <a:pt x="41538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" name="Google Shape;126;p13"/>
            <p:cNvSpPr txBox="1"/>
            <p:nvPr/>
          </p:nvSpPr>
          <p:spPr>
            <a:xfrm>
              <a:off x="0" y="-19050"/>
              <a:ext cx="870308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7" name="Google Shape;127;p13"/>
          <p:cNvSpPr txBox="1"/>
          <p:nvPr/>
        </p:nvSpPr>
        <p:spPr>
          <a:xfrm>
            <a:off x="2764211" y="2401952"/>
            <a:ext cx="356634" cy="108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12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18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3</a:t>
            </a:r>
            <a:endParaRPr/>
          </a:p>
        </p:txBody>
      </p:sp>
      <p:grpSp>
        <p:nvGrpSpPr>
          <p:cNvPr id="128" name="Google Shape;128;p13"/>
          <p:cNvGrpSpPr/>
          <p:nvPr/>
        </p:nvGrpSpPr>
        <p:grpSpPr>
          <a:xfrm>
            <a:off x="3595275" y="2340987"/>
            <a:ext cx="1118297" cy="729715"/>
            <a:chOff x="0" y="-19050"/>
            <a:chExt cx="870308" cy="567896"/>
          </a:xfrm>
        </p:grpSpPr>
        <p:sp>
          <p:nvSpPr>
            <p:cNvPr id="129" name="Google Shape;129;p13"/>
            <p:cNvSpPr/>
            <p:nvPr/>
          </p:nvSpPr>
          <p:spPr>
            <a:xfrm>
              <a:off x="0" y="0"/>
              <a:ext cx="870308" cy="548846"/>
            </a:xfrm>
            <a:custGeom>
              <a:rect b="b" l="l" r="r" t="t"/>
              <a:pathLst>
                <a:path extrusionOk="0" h="548846" w="870308">
                  <a:moveTo>
                    <a:pt x="41538" y="0"/>
                  </a:moveTo>
                  <a:lnTo>
                    <a:pt x="828770" y="0"/>
                  </a:lnTo>
                  <a:cubicBezTo>
                    <a:pt x="839787" y="0"/>
                    <a:pt x="850352" y="4376"/>
                    <a:pt x="858142" y="12166"/>
                  </a:cubicBezTo>
                  <a:cubicBezTo>
                    <a:pt x="865932" y="19956"/>
                    <a:pt x="870308" y="30521"/>
                    <a:pt x="870308" y="41538"/>
                  </a:cubicBezTo>
                  <a:lnTo>
                    <a:pt x="870308" y="507309"/>
                  </a:lnTo>
                  <a:cubicBezTo>
                    <a:pt x="870308" y="518325"/>
                    <a:pt x="865932" y="528890"/>
                    <a:pt x="858142" y="536680"/>
                  </a:cubicBezTo>
                  <a:cubicBezTo>
                    <a:pt x="850352" y="544470"/>
                    <a:pt x="839787" y="548846"/>
                    <a:pt x="828770" y="548846"/>
                  </a:cubicBezTo>
                  <a:lnTo>
                    <a:pt x="41538" y="548846"/>
                  </a:lnTo>
                  <a:cubicBezTo>
                    <a:pt x="30521" y="548846"/>
                    <a:pt x="19956" y="544470"/>
                    <a:pt x="12166" y="536680"/>
                  </a:cubicBezTo>
                  <a:cubicBezTo>
                    <a:pt x="4376" y="528890"/>
                    <a:pt x="0" y="518325"/>
                    <a:pt x="0" y="507309"/>
                  </a:cubicBezTo>
                  <a:lnTo>
                    <a:pt x="0" y="41538"/>
                  </a:lnTo>
                  <a:cubicBezTo>
                    <a:pt x="0" y="30521"/>
                    <a:pt x="4376" y="19956"/>
                    <a:pt x="12166" y="12166"/>
                  </a:cubicBezTo>
                  <a:cubicBezTo>
                    <a:pt x="19956" y="4376"/>
                    <a:pt x="30521" y="0"/>
                    <a:pt x="41538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13"/>
            <p:cNvSpPr txBox="1"/>
            <p:nvPr/>
          </p:nvSpPr>
          <p:spPr>
            <a:xfrm>
              <a:off x="0" y="-19050"/>
              <a:ext cx="870308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1" name="Google Shape;131;p13"/>
          <p:cNvSpPr txBox="1"/>
          <p:nvPr/>
        </p:nvSpPr>
        <p:spPr>
          <a:xfrm>
            <a:off x="3976106" y="2401952"/>
            <a:ext cx="356634" cy="108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12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18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4</a:t>
            </a:r>
            <a:endParaRPr/>
          </a:p>
        </p:txBody>
      </p:sp>
      <p:grpSp>
        <p:nvGrpSpPr>
          <p:cNvPr id="132" name="Google Shape;132;p13"/>
          <p:cNvGrpSpPr/>
          <p:nvPr/>
        </p:nvGrpSpPr>
        <p:grpSpPr>
          <a:xfrm>
            <a:off x="4784722" y="2340987"/>
            <a:ext cx="1118297" cy="729715"/>
            <a:chOff x="0" y="-19050"/>
            <a:chExt cx="870308" cy="567896"/>
          </a:xfrm>
        </p:grpSpPr>
        <p:sp>
          <p:nvSpPr>
            <p:cNvPr id="133" name="Google Shape;133;p13"/>
            <p:cNvSpPr/>
            <p:nvPr/>
          </p:nvSpPr>
          <p:spPr>
            <a:xfrm>
              <a:off x="0" y="0"/>
              <a:ext cx="870308" cy="548846"/>
            </a:xfrm>
            <a:custGeom>
              <a:rect b="b" l="l" r="r" t="t"/>
              <a:pathLst>
                <a:path extrusionOk="0" h="548846" w="870308">
                  <a:moveTo>
                    <a:pt x="41538" y="0"/>
                  </a:moveTo>
                  <a:lnTo>
                    <a:pt x="828770" y="0"/>
                  </a:lnTo>
                  <a:cubicBezTo>
                    <a:pt x="839787" y="0"/>
                    <a:pt x="850352" y="4376"/>
                    <a:pt x="858142" y="12166"/>
                  </a:cubicBezTo>
                  <a:cubicBezTo>
                    <a:pt x="865932" y="19956"/>
                    <a:pt x="870308" y="30521"/>
                    <a:pt x="870308" y="41538"/>
                  </a:cubicBezTo>
                  <a:lnTo>
                    <a:pt x="870308" y="507309"/>
                  </a:lnTo>
                  <a:cubicBezTo>
                    <a:pt x="870308" y="518325"/>
                    <a:pt x="865932" y="528890"/>
                    <a:pt x="858142" y="536680"/>
                  </a:cubicBezTo>
                  <a:cubicBezTo>
                    <a:pt x="850352" y="544470"/>
                    <a:pt x="839787" y="548846"/>
                    <a:pt x="828770" y="548846"/>
                  </a:cubicBezTo>
                  <a:lnTo>
                    <a:pt x="41538" y="548846"/>
                  </a:lnTo>
                  <a:cubicBezTo>
                    <a:pt x="30521" y="548846"/>
                    <a:pt x="19956" y="544470"/>
                    <a:pt x="12166" y="536680"/>
                  </a:cubicBezTo>
                  <a:cubicBezTo>
                    <a:pt x="4376" y="528890"/>
                    <a:pt x="0" y="518325"/>
                    <a:pt x="0" y="507309"/>
                  </a:cubicBezTo>
                  <a:lnTo>
                    <a:pt x="0" y="41538"/>
                  </a:lnTo>
                  <a:cubicBezTo>
                    <a:pt x="0" y="30521"/>
                    <a:pt x="4376" y="19956"/>
                    <a:pt x="12166" y="12166"/>
                  </a:cubicBezTo>
                  <a:cubicBezTo>
                    <a:pt x="19956" y="4376"/>
                    <a:pt x="30521" y="0"/>
                    <a:pt x="41538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" name="Google Shape;134;p13"/>
            <p:cNvSpPr txBox="1"/>
            <p:nvPr/>
          </p:nvSpPr>
          <p:spPr>
            <a:xfrm>
              <a:off x="0" y="-19050"/>
              <a:ext cx="870308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5" name="Google Shape;135;p13"/>
          <p:cNvSpPr txBox="1"/>
          <p:nvPr/>
        </p:nvSpPr>
        <p:spPr>
          <a:xfrm>
            <a:off x="5165553" y="2401952"/>
            <a:ext cx="356634" cy="108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12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18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5</a:t>
            </a:r>
            <a:endParaRPr/>
          </a:p>
        </p:txBody>
      </p:sp>
      <p:grpSp>
        <p:nvGrpSpPr>
          <p:cNvPr id="136" name="Google Shape;136;p13"/>
          <p:cNvGrpSpPr/>
          <p:nvPr/>
        </p:nvGrpSpPr>
        <p:grpSpPr>
          <a:xfrm>
            <a:off x="5974169" y="2340987"/>
            <a:ext cx="1118297" cy="729715"/>
            <a:chOff x="0" y="-19050"/>
            <a:chExt cx="870308" cy="567896"/>
          </a:xfrm>
        </p:grpSpPr>
        <p:sp>
          <p:nvSpPr>
            <p:cNvPr id="137" name="Google Shape;137;p13"/>
            <p:cNvSpPr/>
            <p:nvPr/>
          </p:nvSpPr>
          <p:spPr>
            <a:xfrm>
              <a:off x="0" y="0"/>
              <a:ext cx="870308" cy="548846"/>
            </a:xfrm>
            <a:custGeom>
              <a:rect b="b" l="l" r="r" t="t"/>
              <a:pathLst>
                <a:path extrusionOk="0" h="548846" w="870308">
                  <a:moveTo>
                    <a:pt x="41538" y="0"/>
                  </a:moveTo>
                  <a:lnTo>
                    <a:pt x="828770" y="0"/>
                  </a:lnTo>
                  <a:cubicBezTo>
                    <a:pt x="839787" y="0"/>
                    <a:pt x="850352" y="4376"/>
                    <a:pt x="858142" y="12166"/>
                  </a:cubicBezTo>
                  <a:cubicBezTo>
                    <a:pt x="865932" y="19956"/>
                    <a:pt x="870308" y="30521"/>
                    <a:pt x="870308" y="41538"/>
                  </a:cubicBezTo>
                  <a:lnTo>
                    <a:pt x="870308" y="507309"/>
                  </a:lnTo>
                  <a:cubicBezTo>
                    <a:pt x="870308" y="518325"/>
                    <a:pt x="865932" y="528890"/>
                    <a:pt x="858142" y="536680"/>
                  </a:cubicBezTo>
                  <a:cubicBezTo>
                    <a:pt x="850352" y="544470"/>
                    <a:pt x="839787" y="548846"/>
                    <a:pt x="828770" y="548846"/>
                  </a:cubicBezTo>
                  <a:lnTo>
                    <a:pt x="41538" y="548846"/>
                  </a:lnTo>
                  <a:cubicBezTo>
                    <a:pt x="30521" y="548846"/>
                    <a:pt x="19956" y="544470"/>
                    <a:pt x="12166" y="536680"/>
                  </a:cubicBezTo>
                  <a:cubicBezTo>
                    <a:pt x="4376" y="528890"/>
                    <a:pt x="0" y="518325"/>
                    <a:pt x="0" y="507309"/>
                  </a:cubicBezTo>
                  <a:lnTo>
                    <a:pt x="0" y="41538"/>
                  </a:lnTo>
                  <a:cubicBezTo>
                    <a:pt x="0" y="30521"/>
                    <a:pt x="4376" y="19956"/>
                    <a:pt x="12166" y="12166"/>
                  </a:cubicBezTo>
                  <a:cubicBezTo>
                    <a:pt x="19956" y="4376"/>
                    <a:pt x="30521" y="0"/>
                    <a:pt x="41538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3"/>
            <p:cNvSpPr txBox="1"/>
            <p:nvPr/>
          </p:nvSpPr>
          <p:spPr>
            <a:xfrm>
              <a:off x="0" y="-19050"/>
              <a:ext cx="870308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9" name="Google Shape;139;p13"/>
          <p:cNvSpPr txBox="1"/>
          <p:nvPr/>
        </p:nvSpPr>
        <p:spPr>
          <a:xfrm>
            <a:off x="6355001" y="2401952"/>
            <a:ext cx="356634" cy="108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12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18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6</a:t>
            </a:r>
            <a:endParaRPr/>
          </a:p>
        </p:txBody>
      </p:sp>
      <p:grpSp>
        <p:nvGrpSpPr>
          <p:cNvPr id="140" name="Google Shape;140;p13"/>
          <p:cNvGrpSpPr/>
          <p:nvPr/>
        </p:nvGrpSpPr>
        <p:grpSpPr>
          <a:xfrm>
            <a:off x="7187333" y="2340987"/>
            <a:ext cx="1118297" cy="729715"/>
            <a:chOff x="0" y="-19050"/>
            <a:chExt cx="870308" cy="567896"/>
          </a:xfrm>
        </p:grpSpPr>
        <p:sp>
          <p:nvSpPr>
            <p:cNvPr id="141" name="Google Shape;141;p13"/>
            <p:cNvSpPr/>
            <p:nvPr/>
          </p:nvSpPr>
          <p:spPr>
            <a:xfrm>
              <a:off x="0" y="0"/>
              <a:ext cx="870308" cy="548846"/>
            </a:xfrm>
            <a:custGeom>
              <a:rect b="b" l="l" r="r" t="t"/>
              <a:pathLst>
                <a:path extrusionOk="0" h="548846" w="870308">
                  <a:moveTo>
                    <a:pt x="41538" y="0"/>
                  </a:moveTo>
                  <a:lnTo>
                    <a:pt x="828770" y="0"/>
                  </a:lnTo>
                  <a:cubicBezTo>
                    <a:pt x="839787" y="0"/>
                    <a:pt x="850352" y="4376"/>
                    <a:pt x="858142" y="12166"/>
                  </a:cubicBezTo>
                  <a:cubicBezTo>
                    <a:pt x="865932" y="19956"/>
                    <a:pt x="870308" y="30521"/>
                    <a:pt x="870308" y="41538"/>
                  </a:cubicBezTo>
                  <a:lnTo>
                    <a:pt x="870308" y="507309"/>
                  </a:lnTo>
                  <a:cubicBezTo>
                    <a:pt x="870308" y="518325"/>
                    <a:pt x="865932" y="528890"/>
                    <a:pt x="858142" y="536680"/>
                  </a:cubicBezTo>
                  <a:cubicBezTo>
                    <a:pt x="850352" y="544470"/>
                    <a:pt x="839787" y="548846"/>
                    <a:pt x="828770" y="548846"/>
                  </a:cubicBezTo>
                  <a:lnTo>
                    <a:pt x="41538" y="548846"/>
                  </a:lnTo>
                  <a:cubicBezTo>
                    <a:pt x="30521" y="548846"/>
                    <a:pt x="19956" y="544470"/>
                    <a:pt x="12166" y="536680"/>
                  </a:cubicBezTo>
                  <a:cubicBezTo>
                    <a:pt x="4376" y="528890"/>
                    <a:pt x="0" y="518325"/>
                    <a:pt x="0" y="507309"/>
                  </a:cubicBezTo>
                  <a:lnTo>
                    <a:pt x="0" y="41538"/>
                  </a:lnTo>
                  <a:cubicBezTo>
                    <a:pt x="0" y="30521"/>
                    <a:pt x="4376" y="19956"/>
                    <a:pt x="12166" y="12166"/>
                  </a:cubicBezTo>
                  <a:cubicBezTo>
                    <a:pt x="19956" y="4376"/>
                    <a:pt x="30521" y="0"/>
                    <a:pt x="41538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" name="Google Shape;142;p13"/>
            <p:cNvSpPr txBox="1"/>
            <p:nvPr/>
          </p:nvSpPr>
          <p:spPr>
            <a:xfrm>
              <a:off x="0" y="-19050"/>
              <a:ext cx="870308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3" name="Google Shape;143;p13"/>
          <p:cNvSpPr txBox="1"/>
          <p:nvPr/>
        </p:nvSpPr>
        <p:spPr>
          <a:xfrm>
            <a:off x="7568164" y="2401952"/>
            <a:ext cx="356634" cy="108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12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18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11</a:t>
            </a:r>
            <a:endParaRPr/>
          </a:p>
        </p:txBody>
      </p:sp>
      <p:grpSp>
        <p:nvGrpSpPr>
          <p:cNvPr id="144" name="Google Shape;144;p13"/>
          <p:cNvGrpSpPr/>
          <p:nvPr/>
        </p:nvGrpSpPr>
        <p:grpSpPr>
          <a:xfrm>
            <a:off x="8376780" y="2340987"/>
            <a:ext cx="1118297" cy="729715"/>
            <a:chOff x="0" y="-19050"/>
            <a:chExt cx="870308" cy="567896"/>
          </a:xfrm>
        </p:grpSpPr>
        <p:sp>
          <p:nvSpPr>
            <p:cNvPr id="145" name="Google Shape;145;p13"/>
            <p:cNvSpPr/>
            <p:nvPr/>
          </p:nvSpPr>
          <p:spPr>
            <a:xfrm>
              <a:off x="0" y="0"/>
              <a:ext cx="870308" cy="548846"/>
            </a:xfrm>
            <a:custGeom>
              <a:rect b="b" l="l" r="r" t="t"/>
              <a:pathLst>
                <a:path extrusionOk="0" h="548846" w="870308">
                  <a:moveTo>
                    <a:pt x="41538" y="0"/>
                  </a:moveTo>
                  <a:lnTo>
                    <a:pt x="828770" y="0"/>
                  </a:lnTo>
                  <a:cubicBezTo>
                    <a:pt x="839787" y="0"/>
                    <a:pt x="850352" y="4376"/>
                    <a:pt x="858142" y="12166"/>
                  </a:cubicBezTo>
                  <a:cubicBezTo>
                    <a:pt x="865932" y="19956"/>
                    <a:pt x="870308" y="30521"/>
                    <a:pt x="870308" y="41538"/>
                  </a:cubicBezTo>
                  <a:lnTo>
                    <a:pt x="870308" y="507309"/>
                  </a:lnTo>
                  <a:cubicBezTo>
                    <a:pt x="870308" y="518325"/>
                    <a:pt x="865932" y="528890"/>
                    <a:pt x="858142" y="536680"/>
                  </a:cubicBezTo>
                  <a:cubicBezTo>
                    <a:pt x="850352" y="544470"/>
                    <a:pt x="839787" y="548846"/>
                    <a:pt x="828770" y="548846"/>
                  </a:cubicBezTo>
                  <a:lnTo>
                    <a:pt x="41538" y="548846"/>
                  </a:lnTo>
                  <a:cubicBezTo>
                    <a:pt x="30521" y="548846"/>
                    <a:pt x="19956" y="544470"/>
                    <a:pt x="12166" y="536680"/>
                  </a:cubicBezTo>
                  <a:cubicBezTo>
                    <a:pt x="4376" y="528890"/>
                    <a:pt x="0" y="518325"/>
                    <a:pt x="0" y="507309"/>
                  </a:cubicBezTo>
                  <a:lnTo>
                    <a:pt x="0" y="41538"/>
                  </a:lnTo>
                  <a:cubicBezTo>
                    <a:pt x="0" y="30521"/>
                    <a:pt x="4376" y="19956"/>
                    <a:pt x="12166" y="12166"/>
                  </a:cubicBezTo>
                  <a:cubicBezTo>
                    <a:pt x="19956" y="4376"/>
                    <a:pt x="30521" y="0"/>
                    <a:pt x="41538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" name="Google Shape;146;p13"/>
            <p:cNvSpPr txBox="1"/>
            <p:nvPr/>
          </p:nvSpPr>
          <p:spPr>
            <a:xfrm>
              <a:off x="0" y="-19050"/>
              <a:ext cx="870308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7" name="Google Shape;147;p13"/>
          <p:cNvSpPr txBox="1"/>
          <p:nvPr/>
        </p:nvSpPr>
        <p:spPr>
          <a:xfrm>
            <a:off x="8757612" y="2401952"/>
            <a:ext cx="356634" cy="108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12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18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12</a:t>
            </a:r>
            <a:endParaRPr/>
          </a:p>
        </p:txBody>
      </p:sp>
      <p:grpSp>
        <p:nvGrpSpPr>
          <p:cNvPr id="148" name="Google Shape;148;p13"/>
          <p:cNvGrpSpPr/>
          <p:nvPr/>
        </p:nvGrpSpPr>
        <p:grpSpPr>
          <a:xfrm>
            <a:off x="1214562" y="3177611"/>
            <a:ext cx="1118297" cy="729715"/>
            <a:chOff x="0" y="-19050"/>
            <a:chExt cx="870308" cy="567896"/>
          </a:xfrm>
        </p:grpSpPr>
        <p:sp>
          <p:nvSpPr>
            <p:cNvPr id="149" name="Google Shape;149;p13"/>
            <p:cNvSpPr/>
            <p:nvPr/>
          </p:nvSpPr>
          <p:spPr>
            <a:xfrm>
              <a:off x="0" y="0"/>
              <a:ext cx="870308" cy="548846"/>
            </a:xfrm>
            <a:custGeom>
              <a:rect b="b" l="l" r="r" t="t"/>
              <a:pathLst>
                <a:path extrusionOk="0" h="548846" w="870308">
                  <a:moveTo>
                    <a:pt x="41538" y="0"/>
                  </a:moveTo>
                  <a:lnTo>
                    <a:pt x="828770" y="0"/>
                  </a:lnTo>
                  <a:cubicBezTo>
                    <a:pt x="839787" y="0"/>
                    <a:pt x="850352" y="4376"/>
                    <a:pt x="858142" y="12166"/>
                  </a:cubicBezTo>
                  <a:cubicBezTo>
                    <a:pt x="865932" y="19956"/>
                    <a:pt x="870308" y="30521"/>
                    <a:pt x="870308" y="41538"/>
                  </a:cubicBezTo>
                  <a:lnTo>
                    <a:pt x="870308" y="507309"/>
                  </a:lnTo>
                  <a:cubicBezTo>
                    <a:pt x="870308" y="518325"/>
                    <a:pt x="865932" y="528890"/>
                    <a:pt x="858142" y="536680"/>
                  </a:cubicBezTo>
                  <a:cubicBezTo>
                    <a:pt x="850352" y="544470"/>
                    <a:pt x="839787" y="548846"/>
                    <a:pt x="828770" y="548846"/>
                  </a:cubicBezTo>
                  <a:lnTo>
                    <a:pt x="41538" y="548846"/>
                  </a:lnTo>
                  <a:cubicBezTo>
                    <a:pt x="30521" y="548846"/>
                    <a:pt x="19956" y="544470"/>
                    <a:pt x="12166" y="536680"/>
                  </a:cubicBezTo>
                  <a:cubicBezTo>
                    <a:pt x="4376" y="528890"/>
                    <a:pt x="0" y="518325"/>
                    <a:pt x="0" y="507309"/>
                  </a:cubicBezTo>
                  <a:lnTo>
                    <a:pt x="0" y="41538"/>
                  </a:lnTo>
                  <a:cubicBezTo>
                    <a:pt x="0" y="30521"/>
                    <a:pt x="4376" y="19956"/>
                    <a:pt x="12166" y="12166"/>
                  </a:cubicBezTo>
                  <a:cubicBezTo>
                    <a:pt x="19956" y="4376"/>
                    <a:pt x="30521" y="0"/>
                    <a:pt x="41538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" name="Google Shape;150;p13"/>
            <p:cNvSpPr txBox="1"/>
            <p:nvPr/>
          </p:nvSpPr>
          <p:spPr>
            <a:xfrm>
              <a:off x="0" y="-19050"/>
              <a:ext cx="870308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1" name="Google Shape;151;p13"/>
          <p:cNvSpPr txBox="1"/>
          <p:nvPr/>
        </p:nvSpPr>
        <p:spPr>
          <a:xfrm>
            <a:off x="1595393" y="3238575"/>
            <a:ext cx="356634" cy="108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12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18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13</a:t>
            </a:r>
            <a:endParaRPr/>
          </a:p>
        </p:txBody>
      </p:sp>
      <p:grpSp>
        <p:nvGrpSpPr>
          <p:cNvPr id="152" name="Google Shape;152;p13"/>
          <p:cNvGrpSpPr/>
          <p:nvPr/>
        </p:nvGrpSpPr>
        <p:grpSpPr>
          <a:xfrm>
            <a:off x="2407283" y="3177611"/>
            <a:ext cx="1118297" cy="729715"/>
            <a:chOff x="0" y="-19050"/>
            <a:chExt cx="870308" cy="567896"/>
          </a:xfrm>
        </p:grpSpPr>
        <p:sp>
          <p:nvSpPr>
            <p:cNvPr id="153" name="Google Shape;153;p13"/>
            <p:cNvSpPr/>
            <p:nvPr/>
          </p:nvSpPr>
          <p:spPr>
            <a:xfrm>
              <a:off x="0" y="0"/>
              <a:ext cx="870308" cy="548846"/>
            </a:xfrm>
            <a:custGeom>
              <a:rect b="b" l="l" r="r" t="t"/>
              <a:pathLst>
                <a:path extrusionOk="0" h="548846" w="870308">
                  <a:moveTo>
                    <a:pt x="41538" y="0"/>
                  </a:moveTo>
                  <a:lnTo>
                    <a:pt x="828770" y="0"/>
                  </a:lnTo>
                  <a:cubicBezTo>
                    <a:pt x="839787" y="0"/>
                    <a:pt x="850352" y="4376"/>
                    <a:pt x="858142" y="12166"/>
                  </a:cubicBezTo>
                  <a:cubicBezTo>
                    <a:pt x="865932" y="19956"/>
                    <a:pt x="870308" y="30521"/>
                    <a:pt x="870308" y="41538"/>
                  </a:cubicBezTo>
                  <a:lnTo>
                    <a:pt x="870308" y="507309"/>
                  </a:lnTo>
                  <a:cubicBezTo>
                    <a:pt x="870308" y="518325"/>
                    <a:pt x="865932" y="528890"/>
                    <a:pt x="858142" y="536680"/>
                  </a:cubicBezTo>
                  <a:cubicBezTo>
                    <a:pt x="850352" y="544470"/>
                    <a:pt x="839787" y="548846"/>
                    <a:pt x="828770" y="548846"/>
                  </a:cubicBezTo>
                  <a:lnTo>
                    <a:pt x="41538" y="548846"/>
                  </a:lnTo>
                  <a:cubicBezTo>
                    <a:pt x="30521" y="548846"/>
                    <a:pt x="19956" y="544470"/>
                    <a:pt x="12166" y="536680"/>
                  </a:cubicBezTo>
                  <a:cubicBezTo>
                    <a:pt x="4376" y="528890"/>
                    <a:pt x="0" y="518325"/>
                    <a:pt x="0" y="507309"/>
                  </a:cubicBezTo>
                  <a:lnTo>
                    <a:pt x="0" y="41538"/>
                  </a:lnTo>
                  <a:cubicBezTo>
                    <a:pt x="0" y="30521"/>
                    <a:pt x="4376" y="19956"/>
                    <a:pt x="12166" y="12166"/>
                  </a:cubicBezTo>
                  <a:cubicBezTo>
                    <a:pt x="19956" y="4376"/>
                    <a:pt x="30521" y="0"/>
                    <a:pt x="41538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4" name="Google Shape;154;p13"/>
            <p:cNvSpPr txBox="1"/>
            <p:nvPr/>
          </p:nvSpPr>
          <p:spPr>
            <a:xfrm>
              <a:off x="0" y="-19050"/>
              <a:ext cx="870308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5" name="Google Shape;155;p13"/>
          <p:cNvSpPr txBox="1"/>
          <p:nvPr/>
        </p:nvSpPr>
        <p:spPr>
          <a:xfrm>
            <a:off x="2788115" y="3238575"/>
            <a:ext cx="356634" cy="108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12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18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14</a:t>
            </a:r>
            <a:endParaRPr/>
          </a:p>
        </p:txBody>
      </p:sp>
      <p:grpSp>
        <p:nvGrpSpPr>
          <p:cNvPr id="156" name="Google Shape;156;p13"/>
          <p:cNvGrpSpPr/>
          <p:nvPr/>
        </p:nvGrpSpPr>
        <p:grpSpPr>
          <a:xfrm>
            <a:off x="3619178" y="3177611"/>
            <a:ext cx="1118297" cy="729715"/>
            <a:chOff x="0" y="-19050"/>
            <a:chExt cx="870308" cy="567896"/>
          </a:xfrm>
        </p:grpSpPr>
        <p:sp>
          <p:nvSpPr>
            <p:cNvPr id="157" name="Google Shape;157;p13"/>
            <p:cNvSpPr/>
            <p:nvPr/>
          </p:nvSpPr>
          <p:spPr>
            <a:xfrm>
              <a:off x="0" y="0"/>
              <a:ext cx="870308" cy="548846"/>
            </a:xfrm>
            <a:custGeom>
              <a:rect b="b" l="l" r="r" t="t"/>
              <a:pathLst>
                <a:path extrusionOk="0" h="548846" w="870308">
                  <a:moveTo>
                    <a:pt x="41538" y="0"/>
                  </a:moveTo>
                  <a:lnTo>
                    <a:pt x="828770" y="0"/>
                  </a:lnTo>
                  <a:cubicBezTo>
                    <a:pt x="839787" y="0"/>
                    <a:pt x="850352" y="4376"/>
                    <a:pt x="858142" y="12166"/>
                  </a:cubicBezTo>
                  <a:cubicBezTo>
                    <a:pt x="865932" y="19956"/>
                    <a:pt x="870308" y="30521"/>
                    <a:pt x="870308" y="41538"/>
                  </a:cubicBezTo>
                  <a:lnTo>
                    <a:pt x="870308" y="507309"/>
                  </a:lnTo>
                  <a:cubicBezTo>
                    <a:pt x="870308" y="518325"/>
                    <a:pt x="865932" y="528890"/>
                    <a:pt x="858142" y="536680"/>
                  </a:cubicBezTo>
                  <a:cubicBezTo>
                    <a:pt x="850352" y="544470"/>
                    <a:pt x="839787" y="548846"/>
                    <a:pt x="828770" y="548846"/>
                  </a:cubicBezTo>
                  <a:lnTo>
                    <a:pt x="41538" y="548846"/>
                  </a:lnTo>
                  <a:cubicBezTo>
                    <a:pt x="30521" y="548846"/>
                    <a:pt x="19956" y="544470"/>
                    <a:pt x="12166" y="536680"/>
                  </a:cubicBezTo>
                  <a:cubicBezTo>
                    <a:pt x="4376" y="528890"/>
                    <a:pt x="0" y="518325"/>
                    <a:pt x="0" y="507309"/>
                  </a:cubicBezTo>
                  <a:lnTo>
                    <a:pt x="0" y="41538"/>
                  </a:lnTo>
                  <a:cubicBezTo>
                    <a:pt x="0" y="30521"/>
                    <a:pt x="4376" y="19956"/>
                    <a:pt x="12166" y="12166"/>
                  </a:cubicBezTo>
                  <a:cubicBezTo>
                    <a:pt x="19956" y="4376"/>
                    <a:pt x="30521" y="0"/>
                    <a:pt x="41538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" name="Google Shape;158;p13"/>
            <p:cNvSpPr txBox="1"/>
            <p:nvPr/>
          </p:nvSpPr>
          <p:spPr>
            <a:xfrm>
              <a:off x="0" y="-19050"/>
              <a:ext cx="870308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9" name="Google Shape;159;p13"/>
          <p:cNvSpPr txBox="1"/>
          <p:nvPr/>
        </p:nvSpPr>
        <p:spPr>
          <a:xfrm>
            <a:off x="4000010" y="3238575"/>
            <a:ext cx="356634" cy="108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12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18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15</a:t>
            </a:r>
            <a:endParaRPr/>
          </a:p>
        </p:txBody>
      </p:sp>
      <p:grpSp>
        <p:nvGrpSpPr>
          <p:cNvPr id="160" name="Google Shape;160;p13"/>
          <p:cNvGrpSpPr/>
          <p:nvPr/>
        </p:nvGrpSpPr>
        <p:grpSpPr>
          <a:xfrm>
            <a:off x="4808625" y="3177611"/>
            <a:ext cx="1118297" cy="729715"/>
            <a:chOff x="0" y="-19050"/>
            <a:chExt cx="870308" cy="567896"/>
          </a:xfrm>
        </p:grpSpPr>
        <p:sp>
          <p:nvSpPr>
            <p:cNvPr id="161" name="Google Shape;161;p13"/>
            <p:cNvSpPr/>
            <p:nvPr/>
          </p:nvSpPr>
          <p:spPr>
            <a:xfrm>
              <a:off x="0" y="0"/>
              <a:ext cx="870308" cy="548846"/>
            </a:xfrm>
            <a:custGeom>
              <a:rect b="b" l="l" r="r" t="t"/>
              <a:pathLst>
                <a:path extrusionOk="0" h="548846" w="870308">
                  <a:moveTo>
                    <a:pt x="41538" y="0"/>
                  </a:moveTo>
                  <a:lnTo>
                    <a:pt x="828770" y="0"/>
                  </a:lnTo>
                  <a:cubicBezTo>
                    <a:pt x="839787" y="0"/>
                    <a:pt x="850352" y="4376"/>
                    <a:pt x="858142" y="12166"/>
                  </a:cubicBezTo>
                  <a:cubicBezTo>
                    <a:pt x="865932" y="19956"/>
                    <a:pt x="870308" y="30521"/>
                    <a:pt x="870308" y="41538"/>
                  </a:cubicBezTo>
                  <a:lnTo>
                    <a:pt x="870308" y="507309"/>
                  </a:lnTo>
                  <a:cubicBezTo>
                    <a:pt x="870308" y="518325"/>
                    <a:pt x="865932" y="528890"/>
                    <a:pt x="858142" y="536680"/>
                  </a:cubicBezTo>
                  <a:cubicBezTo>
                    <a:pt x="850352" y="544470"/>
                    <a:pt x="839787" y="548846"/>
                    <a:pt x="828770" y="548846"/>
                  </a:cubicBezTo>
                  <a:lnTo>
                    <a:pt x="41538" y="548846"/>
                  </a:lnTo>
                  <a:cubicBezTo>
                    <a:pt x="30521" y="548846"/>
                    <a:pt x="19956" y="544470"/>
                    <a:pt x="12166" y="536680"/>
                  </a:cubicBezTo>
                  <a:cubicBezTo>
                    <a:pt x="4376" y="528890"/>
                    <a:pt x="0" y="518325"/>
                    <a:pt x="0" y="507309"/>
                  </a:cubicBezTo>
                  <a:lnTo>
                    <a:pt x="0" y="41538"/>
                  </a:lnTo>
                  <a:cubicBezTo>
                    <a:pt x="0" y="30521"/>
                    <a:pt x="4376" y="19956"/>
                    <a:pt x="12166" y="12166"/>
                  </a:cubicBezTo>
                  <a:cubicBezTo>
                    <a:pt x="19956" y="4376"/>
                    <a:pt x="30521" y="0"/>
                    <a:pt x="41538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" name="Google Shape;162;p13"/>
            <p:cNvSpPr txBox="1"/>
            <p:nvPr/>
          </p:nvSpPr>
          <p:spPr>
            <a:xfrm>
              <a:off x="0" y="-19050"/>
              <a:ext cx="870308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3" name="Google Shape;163;p13"/>
          <p:cNvSpPr txBox="1"/>
          <p:nvPr/>
        </p:nvSpPr>
        <p:spPr>
          <a:xfrm>
            <a:off x="5189457" y="3238575"/>
            <a:ext cx="356634" cy="108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12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18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16</a:t>
            </a:r>
            <a:endParaRPr/>
          </a:p>
        </p:txBody>
      </p:sp>
      <p:grpSp>
        <p:nvGrpSpPr>
          <p:cNvPr id="164" name="Google Shape;164;p13"/>
          <p:cNvGrpSpPr/>
          <p:nvPr/>
        </p:nvGrpSpPr>
        <p:grpSpPr>
          <a:xfrm>
            <a:off x="5998072" y="3177611"/>
            <a:ext cx="1118297" cy="729715"/>
            <a:chOff x="0" y="-19050"/>
            <a:chExt cx="870308" cy="567896"/>
          </a:xfrm>
        </p:grpSpPr>
        <p:sp>
          <p:nvSpPr>
            <p:cNvPr id="165" name="Google Shape;165;p13"/>
            <p:cNvSpPr/>
            <p:nvPr/>
          </p:nvSpPr>
          <p:spPr>
            <a:xfrm>
              <a:off x="0" y="0"/>
              <a:ext cx="870308" cy="548846"/>
            </a:xfrm>
            <a:custGeom>
              <a:rect b="b" l="l" r="r" t="t"/>
              <a:pathLst>
                <a:path extrusionOk="0" h="548846" w="870308">
                  <a:moveTo>
                    <a:pt x="41538" y="0"/>
                  </a:moveTo>
                  <a:lnTo>
                    <a:pt x="828770" y="0"/>
                  </a:lnTo>
                  <a:cubicBezTo>
                    <a:pt x="839787" y="0"/>
                    <a:pt x="850352" y="4376"/>
                    <a:pt x="858142" y="12166"/>
                  </a:cubicBezTo>
                  <a:cubicBezTo>
                    <a:pt x="865932" y="19956"/>
                    <a:pt x="870308" y="30521"/>
                    <a:pt x="870308" y="41538"/>
                  </a:cubicBezTo>
                  <a:lnTo>
                    <a:pt x="870308" y="507309"/>
                  </a:lnTo>
                  <a:cubicBezTo>
                    <a:pt x="870308" y="518325"/>
                    <a:pt x="865932" y="528890"/>
                    <a:pt x="858142" y="536680"/>
                  </a:cubicBezTo>
                  <a:cubicBezTo>
                    <a:pt x="850352" y="544470"/>
                    <a:pt x="839787" y="548846"/>
                    <a:pt x="828770" y="548846"/>
                  </a:cubicBezTo>
                  <a:lnTo>
                    <a:pt x="41538" y="548846"/>
                  </a:lnTo>
                  <a:cubicBezTo>
                    <a:pt x="30521" y="548846"/>
                    <a:pt x="19956" y="544470"/>
                    <a:pt x="12166" y="536680"/>
                  </a:cubicBezTo>
                  <a:cubicBezTo>
                    <a:pt x="4376" y="528890"/>
                    <a:pt x="0" y="518325"/>
                    <a:pt x="0" y="507309"/>
                  </a:cubicBezTo>
                  <a:lnTo>
                    <a:pt x="0" y="41538"/>
                  </a:lnTo>
                  <a:cubicBezTo>
                    <a:pt x="0" y="30521"/>
                    <a:pt x="4376" y="19956"/>
                    <a:pt x="12166" y="12166"/>
                  </a:cubicBezTo>
                  <a:cubicBezTo>
                    <a:pt x="19956" y="4376"/>
                    <a:pt x="30521" y="0"/>
                    <a:pt x="41538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6" name="Google Shape;166;p13"/>
            <p:cNvSpPr txBox="1"/>
            <p:nvPr/>
          </p:nvSpPr>
          <p:spPr>
            <a:xfrm>
              <a:off x="0" y="-19050"/>
              <a:ext cx="870308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7" name="Google Shape;167;p13"/>
          <p:cNvSpPr txBox="1"/>
          <p:nvPr/>
        </p:nvSpPr>
        <p:spPr>
          <a:xfrm>
            <a:off x="6378904" y="3238575"/>
            <a:ext cx="356634" cy="108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12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18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17</a:t>
            </a:r>
            <a:endParaRPr/>
          </a:p>
        </p:txBody>
      </p:sp>
      <p:grpSp>
        <p:nvGrpSpPr>
          <p:cNvPr id="168" name="Google Shape;168;p13"/>
          <p:cNvGrpSpPr/>
          <p:nvPr/>
        </p:nvGrpSpPr>
        <p:grpSpPr>
          <a:xfrm>
            <a:off x="7211236" y="3177611"/>
            <a:ext cx="1118297" cy="729715"/>
            <a:chOff x="0" y="-19050"/>
            <a:chExt cx="870308" cy="567896"/>
          </a:xfrm>
        </p:grpSpPr>
        <p:sp>
          <p:nvSpPr>
            <p:cNvPr id="169" name="Google Shape;169;p13"/>
            <p:cNvSpPr/>
            <p:nvPr/>
          </p:nvSpPr>
          <p:spPr>
            <a:xfrm>
              <a:off x="0" y="0"/>
              <a:ext cx="870308" cy="548846"/>
            </a:xfrm>
            <a:custGeom>
              <a:rect b="b" l="l" r="r" t="t"/>
              <a:pathLst>
                <a:path extrusionOk="0" h="548846" w="870308">
                  <a:moveTo>
                    <a:pt x="41538" y="0"/>
                  </a:moveTo>
                  <a:lnTo>
                    <a:pt x="828770" y="0"/>
                  </a:lnTo>
                  <a:cubicBezTo>
                    <a:pt x="839787" y="0"/>
                    <a:pt x="850352" y="4376"/>
                    <a:pt x="858142" y="12166"/>
                  </a:cubicBezTo>
                  <a:cubicBezTo>
                    <a:pt x="865932" y="19956"/>
                    <a:pt x="870308" y="30521"/>
                    <a:pt x="870308" y="41538"/>
                  </a:cubicBezTo>
                  <a:lnTo>
                    <a:pt x="870308" y="507309"/>
                  </a:lnTo>
                  <a:cubicBezTo>
                    <a:pt x="870308" y="518325"/>
                    <a:pt x="865932" y="528890"/>
                    <a:pt x="858142" y="536680"/>
                  </a:cubicBezTo>
                  <a:cubicBezTo>
                    <a:pt x="850352" y="544470"/>
                    <a:pt x="839787" y="548846"/>
                    <a:pt x="828770" y="548846"/>
                  </a:cubicBezTo>
                  <a:lnTo>
                    <a:pt x="41538" y="548846"/>
                  </a:lnTo>
                  <a:cubicBezTo>
                    <a:pt x="30521" y="548846"/>
                    <a:pt x="19956" y="544470"/>
                    <a:pt x="12166" y="536680"/>
                  </a:cubicBezTo>
                  <a:cubicBezTo>
                    <a:pt x="4376" y="528890"/>
                    <a:pt x="0" y="518325"/>
                    <a:pt x="0" y="507309"/>
                  </a:cubicBezTo>
                  <a:lnTo>
                    <a:pt x="0" y="41538"/>
                  </a:lnTo>
                  <a:cubicBezTo>
                    <a:pt x="0" y="30521"/>
                    <a:pt x="4376" y="19956"/>
                    <a:pt x="12166" y="12166"/>
                  </a:cubicBezTo>
                  <a:cubicBezTo>
                    <a:pt x="19956" y="4376"/>
                    <a:pt x="30521" y="0"/>
                    <a:pt x="41538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0" name="Google Shape;170;p13"/>
            <p:cNvSpPr txBox="1"/>
            <p:nvPr/>
          </p:nvSpPr>
          <p:spPr>
            <a:xfrm>
              <a:off x="0" y="-19050"/>
              <a:ext cx="870308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1" name="Google Shape;171;p13"/>
          <p:cNvSpPr txBox="1"/>
          <p:nvPr/>
        </p:nvSpPr>
        <p:spPr>
          <a:xfrm>
            <a:off x="7592068" y="3238575"/>
            <a:ext cx="356634" cy="108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12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18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18</a:t>
            </a:r>
            <a:endParaRPr/>
          </a:p>
        </p:txBody>
      </p:sp>
      <p:grpSp>
        <p:nvGrpSpPr>
          <p:cNvPr id="172" name="Google Shape;172;p13"/>
          <p:cNvGrpSpPr/>
          <p:nvPr/>
        </p:nvGrpSpPr>
        <p:grpSpPr>
          <a:xfrm>
            <a:off x="8400683" y="3177611"/>
            <a:ext cx="1118297" cy="729715"/>
            <a:chOff x="0" y="-19050"/>
            <a:chExt cx="870308" cy="567896"/>
          </a:xfrm>
        </p:grpSpPr>
        <p:sp>
          <p:nvSpPr>
            <p:cNvPr id="173" name="Google Shape;173;p13"/>
            <p:cNvSpPr/>
            <p:nvPr/>
          </p:nvSpPr>
          <p:spPr>
            <a:xfrm>
              <a:off x="0" y="0"/>
              <a:ext cx="870308" cy="548846"/>
            </a:xfrm>
            <a:custGeom>
              <a:rect b="b" l="l" r="r" t="t"/>
              <a:pathLst>
                <a:path extrusionOk="0" h="548846" w="870308">
                  <a:moveTo>
                    <a:pt x="41538" y="0"/>
                  </a:moveTo>
                  <a:lnTo>
                    <a:pt x="828770" y="0"/>
                  </a:lnTo>
                  <a:cubicBezTo>
                    <a:pt x="839787" y="0"/>
                    <a:pt x="850352" y="4376"/>
                    <a:pt x="858142" y="12166"/>
                  </a:cubicBezTo>
                  <a:cubicBezTo>
                    <a:pt x="865932" y="19956"/>
                    <a:pt x="870308" y="30521"/>
                    <a:pt x="870308" y="41538"/>
                  </a:cubicBezTo>
                  <a:lnTo>
                    <a:pt x="870308" y="507309"/>
                  </a:lnTo>
                  <a:cubicBezTo>
                    <a:pt x="870308" y="518325"/>
                    <a:pt x="865932" y="528890"/>
                    <a:pt x="858142" y="536680"/>
                  </a:cubicBezTo>
                  <a:cubicBezTo>
                    <a:pt x="850352" y="544470"/>
                    <a:pt x="839787" y="548846"/>
                    <a:pt x="828770" y="548846"/>
                  </a:cubicBezTo>
                  <a:lnTo>
                    <a:pt x="41538" y="548846"/>
                  </a:lnTo>
                  <a:cubicBezTo>
                    <a:pt x="30521" y="548846"/>
                    <a:pt x="19956" y="544470"/>
                    <a:pt x="12166" y="536680"/>
                  </a:cubicBezTo>
                  <a:cubicBezTo>
                    <a:pt x="4376" y="528890"/>
                    <a:pt x="0" y="518325"/>
                    <a:pt x="0" y="507309"/>
                  </a:cubicBezTo>
                  <a:lnTo>
                    <a:pt x="0" y="41538"/>
                  </a:lnTo>
                  <a:cubicBezTo>
                    <a:pt x="0" y="30521"/>
                    <a:pt x="4376" y="19956"/>
                    <a:pt x="12166" y="12166"/>
                  </a:cubicBezTo>
                  <a:cubicBezTo>
                    <a:pt x="19956" y="4376"/>
                    <a:pt x="30521" y="0"/>
                    <a:pt x="41538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" name="Google Shape;174;p13"/>
            <p:cNvSpPr txBox="1"/>
            <p:nvPr/>
          </p:nvSpPr>
          <p:spPr>
            <a:xfrm>
              <a:off x="0" y="-19050"/>
              <a:ext cx="870308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5" name="Google Shape;175;p13"/>
          <p:cNvSpPr txBox="1"/>
          <p:nvPr/>
        </p:nvSpPr>
        <p:spPr>
          <a:xfrm>
            <a:off x="8781515" y="3238575"/>
            <a:ext cx="356634" cy="108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12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18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19</a:t>
            </a:r>
            <a:endParaRPr/>
          </a:p>
        </p:txBody>
      </p:sp>
      <p:grpSp>
        <p:nvGrpSpPr>
          <p:cNvPr id="176" name="Google Shape;176;p13"/>
          <p:cNvGrpSpPr/>
          <p:nvPr/>
        </p:nvGrpSpPr>
        <p:grpSpPr>
          <a:xfrm>
            <a:off x="1215564" y="3997811"/>
            <a:ext cx="1118297" cy="729715"/>
            <a:chOff x="0" y="-19050"/>
            <a:chExt cx="870308" cy="567896"/>
          </a:xfrm>
        </p:grpSpPr>
        <p:sp>
          <p:nvSpPr>
            <p:cNvPr id="177" name="Google Shape;177;p13"/>
            <p:cNvSpPr/>
            <p:nvPr/>
          </p:nvSpPr>
          <p:spPr>
            <a:xfrm>
              <a:off x="0" y="0"/>
              <a:ext cx="870308" cy="548846"/>
            </a:xfrm>
            <a:custGeom>
              <a:rect b="b" l="l" r="r" t="t"/>
              <a:pathLst>
                <a:path extrusionOk="0" h="548846" w="870308">
                  <a:moveTo>
                    <a:pt x="41538" y="0"/>
                  </a:moveTo>
                  <a:lnTo>
                    <a:pt x="828770" y="0"/>
                  </a:lnTo>
                  <a:cubicBezTo>
                    <a:pt x="839787" y="0"/>
                    <a:pt x="850352" y="4376"/>
                    <a:pt x="858142" y="12166"/>
                  </a:cubicBezTo>
                  <a:cubicBezTo>
                    <a:pt x="865932" y="19956"/>
                    <a:pt x="870308" y="30521"/>
                    <a:pt x="870308" y="41538"/>
                  </a:cubicBezTo>
                  <a:lnTo>
                    <a:pt x="870308" y="507309"/>
                  </a:lnTo>
                  <a:cubicBezTo>
                    <a:pt x="870308" y="518325"/>
                    <a:pt x="865932" y="528890"/>
                    <a:pt x="858142" y="536680"/>
                  </a:cubicBezTo>
                  <a:cubicBezTo>
                    <a:pt x="850352" y="544470"/>
                    <a:pt x="839787" y="548846"/>
                    <a:pt x="828770" y="548846"/>
                  </a:cubicBezTo>
                  <a:lnTo>
                    <a:pt x="41538" y="548846"/>
                  </a:lnTo>
                  <a:cubicBezTo>
                    <a:pt x="30521" y="548846"/>
                    <a:pt x="19956" y="544470"/>
                    <a:pt x="12166" y="536680"/>
                  </a:cubicBezTo>
                  <a:cubicBezTo>
                    <a:pt x="4376" y="528890"/>
                    <a:pt x="0" y="518325"/>
                    <a:pt x="0" y="507309"/>
                  </a:cubicBezTo>
                  <a:lnTo>
                    <a:pt x="0" y="41538"/>
                  </a:lnTo>
                  <a:cubicBezTo>
                    <a:pt x="0" y="30521"/>
                    <a:pt x="4376" y="19956"/>
                    <a:pt x="12166" y="12166"/>
                  </a:cubicBezTo>
                  <a:cubicBezTo>
                    <a:pt x="19956" y="4376"/>
                    <a:pt x="30521" y="0"/>
                    <a:pt x="41538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" name="Google Shape;178;p13"/>
            <p:cNvSpPr txBox="1"/>
            <p:nvPr/>
          </p:nvSpPr>
          <p:spPr>
            <a:xfrm>
              <a:off x="0" y="-19050"/>
              <a:ext cx="870308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9" name="Google Shape;179;p13"/>
          <p:cNvSpPr txBox="1"/>
          <p:nvPr/>
        </p:nvSpPr>
        <p:spPr>
          <a:xfrm>
            <a:off x="1596396" y="4058776"/>
            <a:ext cx="356634" cy="108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12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18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20</a:t>
            </a:r>
            <a:endParaRPr/>
          </a:p>
        </p:txBody>
      </p:sp>
      <p:grpSp>
        <p:nvGrpSpPr>
          <p:cNvPr id="180" name="Google Shape;180;p13"/>
          <p:cNvGrpSpPr/>
          <p:nvPr/>
        </p:nvGrpSpPr>
        <p:grpSpPr>
          <a:xfrm>
            <a:off x="2408286" y="3997811"/>
            <a:ext cx="1118297" cy="729715"/>
            <a:chOff x="0" y="-19050"/>
            <a:chExt cx="870308" cy="567896"/>
          </a:xfrm>
        </p:grpSpPr>
        <p:sp>
          <p:nvSpPr>
            <p:cNvPr id="181" name="Google Shape;181;p13"/>
            <p:cNvSpPr/>
            <p:nvPr/>
          </p:nvSpPr>
          <p:spPr>
            <a:xfrm>
              <a:off x="0" y="0"/>
              <a:ext cx="870308" cy="548846"/>
            </a:xfrm>
            <a:custGeom>
              <a:rect b="b" l="l" r="r" t="t"/>
              <a:pathLst>
                <a:path extrusionOk="0" h="548846" w="870308">
                  <a:moveTo>
                    <a:pt x="41538" y="0"/>
                  </a:moveTo>
                  <a:lnTo>
                    <a:pt x="828770" y="0"/>
                  </a:lnTo>
                  <a:cubicBezTo>
                    <a:pt x="839787" y="0"/>
                    <a:pt x="850352" y="4376"/>
                    <a:pt x="858142" y="12166"/>
                  </a:cubicBezTo>
                  <a:cubicBezTo>
                    <a:pt x="865932" y="19956"/>
                    <a:pt x="870308" y="30521"/>
                    <a:pt x="870308" y="41538"/>
                  </a:cubicBezTo>
                  <a:lnTo>
                    <a:pt x="870308" y="507309"/>
                  </a:lnTo>
                  <a:cubicBezTo>
                    <a:pt x="870308" y="518325"/>
                    <a:pt x="865932" y="528890"/>
                    <a:pt x="858142" y="536680"/>
                  </a:cubicBezTo>
                  <a:cubicBezTo>
                    <a:pt x="850352" y="544470"/>
                    <a:pt x="839787" y="548846"/>
                    <a:pt x="828770" y="548846"/>
                  </a:cubicBezTo>
                  <a:lnTo>
                    <a:pt x="41538" y="548846"/>
                  </a:lnTo>
                  <a:cubicBezTo>
                    <a:pt x="30521" y="548846"/>
                    <a:pt x="19956" y="544470"/>
                    <a:pt x="12166" y="536680"/>
                  </a:cubicBezTo>
                  <a:cubicBezTo>
                    <a:pt x="4376" y="528890"/>
                    <a:pt x="0" y="518325"/>
                    <a:pt x="0" y="507309"/>
                  </a:cubicBezTo>
                  <a:lnTo>
                    <a:pt x="0" y="41538"/>
                  </a:lnTo>
                  <a:cubicBezTo>
                    <a:pt x="0" y="30521"/>
                    <a:pt x="4376" y="19956"/>
                    <a:pt x="12166" y="12166"/>
                  </a:cubicBezTo>
                  <a:cubicBezTo>
                    <a:pt x="19956" y="4376"/>
                    <a:pt x="30521" y="0"/>
                    <a:pt x="41538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" name="Google Shape;182;p13"/>
            <p:cNvSpPr txBox="1"/>
            <p:nvPr/>
          </p:nvSpPr>
          <p:spPr>
            <a:xfrm>
              <a:off x="0" y="-19050"/>
              <a:ext cx="870308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83" name="Google Shape;183;p13"/>
          <p:cNvSpPr txBox="1"/>
          <p:nvPr/>
        </p:nvSpPr>
        <p:spPr>
          <a:xfrm>
            <a:off x="2789118" y="4058776"/>
            <a:ext cx="356634" cy="108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12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18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21</a:t>
            </a:r>
            <a:endParaRPr/>
          </a:p>
        </p:txBody>
      </p:sp>
      <p:grpSp>
        <p:nvGrpSpPr>
          <p:cNvPr id="184" name="Google Shape;184;p13"/>
          <p:cNvGrpSpPr/>
          <p:nvPr/>
        </p:nvGrpSpPr>
        <p:grpSpPr>
          <a:xfrm>
            <a:off x="3620181" y="3997811"/>
            <a:ext cx="1118297" cy="729715"/>
            <a:chOff x="0" y="-19050"/>
            <a:chExt cx="870308" cy="567896"/>
          </a:xfrm>
        </p:grpSpPr>
        <p:sp>
          <p:nvSpPr>
            <p:cNvPr id="185" name="Google Shape;185;p13"/>
            <p:cNvSpPr/>
            <p:nvPr/>
          </p:nvSpPr>
          <p:spPr>
            <a:xfrm>
              <a:off x="0" y="0"/>
              <a:ext cx="870308" cy="548846"/>
            </a:xfrm>
            <a:custGeom>
              <a:rect b="b" l="l" r="r" t="t"/>
              <a:pathLst>
                <a:path extrusionOk="0" h="548846" w="870308">
                  <a:moveTo>
                    <a:pt x="41538" y="0"/>
                  </a:moveTo>
                  <a:lnTo>
                    <a:pt x="828770" y="0"/>
                  </a:lnTo>
                  <a:cubicBezTo>
                    <a:pt x="839787" y="0"/>
                    <a:pt x="850352" y="4376"/>
                    <a:pt x="858142" y="12166"/>
                  </a:cubicBezTo>
                  <a:cubicBezTo>
                    <a:pt x="865932" y="19956"/>
                    <a:pt x="870308" y="30521"/>
                    <a:pt x="870308" y="41538"/>
                  </a:cubicBezTo>
                  <a:lnTo>
                    <a:pt x="870308" y="507309"/>
                  </a:lnTo>
                  <a:cubicBezTo>
                    <a:pt x="870308" y="518325"/>
                    <a:pt x="865932" y="528890"/>
                    <a:pt x="858142" y="536680"/>
                  </a:cubicBezTo>
                  <a:cubicBezTo>
                    <a:pt x="850352" y="544470"/>
                    <a:pt x="839787" y="548846"/>
                    <a:pt x="828770" y="548846"/>
                  </a:cubicBezTo>
                  <a:lnTo>
                    <a:pt x="41538" y="548846"/>
                  </a:lnTo>
                  <a:cubicBezTo>
                    <a:pt x="30521" y="548846"/>
                    <a:pt x="19956" y="544470"/>
                    <a:pt x="12166" y="536680"/>
                  </a:cubicBezTo>
                  <a:cubicBezTo>
                    <a:pt x="4376" y="528890"/>
                    <a:pt x="0" y="518325"/>
                    <a:pt x="0" y="507309"/>
                  </a:cubicBezTo>
                  <a:lnTo>
                    <a:pt x="0" y="41538"/>
                  </a:lnTo>
                  <a:cubicBezTo>
                    <a:pt x="0" y="30521"/>
                    <a:pt x="4376" y="19956"/>
                    <a:pt x="12166" y="12166"/>
                  </a:cubicBezTo>
                  <a:cubicBezTo>
                    <a:pt x="19956" y="4376"/>
                    <a:pt x="30521" y="0"/>
                    <a:pt x="41538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" name="Google Shape;186;p13"/>
            <p:cNvSpPr txBox="1"/>
            <p:nvPr/>
          </p:nvSpPr>
          <p:spPr>
            <a:xfrm>
              <a:off x="0" y="-19050"/>
              <a:ext cx="870308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87" name="Google Shape;187;p13"/>
          <p:cNvSpPr txBox="1"/>
          <p:nvPr/>
        </p:nvSpPr>
        <p:spPr>
          <a:xfrm>
            <a:off x="4001013" y="4058776"/>
            <a:ext cx="356634" cy="108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12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18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22</a:t>
            </a:r>
            <a:endParaRPr/>
          </a:p>
        </p:txBody>
      </p:sp>
      <p:grpSp>
        <p:nvGrpSpPr>
          <p:cNvPr id="188" name="Google Shape;188;p13"/>
          <p:cNvGrpSpPr/>
          <p:nvPr/>
        </p:nvGrpSpPr>
        <p:grpSpPr>
          <a:xfrm>
            <a:off x="4809628" y="3997811"/>
            <a:ext cx="1118297" cy="729715"/>
            <a:chOff x="0" y="-19050"/>
            <a:chExt cx="870308" cy="567896"/>
          </a:xfrm>
        </p:grpSpPr>
        <p:sp>
          <p:nvSpPr>
            <p:cNvPr id="189" name="Google Shape;189;p13"/>
            <p:cNvSpPr/>
            <p:nvPr/>
          </p:nvSpPr>
          <p:spPr>
            <a:xfrm>
              <a:off x="0" y="0"/>
              <a:ext cx="870308" cy="548846"/>
            </a:xfrm>
            <a:custGeom>
              <a:rect b="b" l="l" r="r" t="t"/>
              <a:pathLst>
                <a:path extrusionOk="0" h="548846" w="870308">
                  <a:moveTo>
                    <a:pt x="41538" y="0"/>
                  </a:moveTo>
                  <a:lnTo>
                    <a:pt x="828770" y="0"/>
                  </a:lnTo>
                  <a:cubicBezTo>
                    <a:pt x="839787" y="0"/>
                    <a:pt x="850352" y="4376"/>
                    <a:pt x="858142" y="12166"/>
                  </a:cubicBezTo>
                  <a:cubicBezTo>
                    <a:pt x="865932" y="19956"/>
                    <a:pt x="870308" y="30521"/>
                    <a:pt x="870308" y="41538"/>
                  </a:cubicBezTo>
                  <a:lnTo>
                    <a:pt x="870308" y="507309"/>
                  </a:lnTo>
                  <a:cubicBezTo>
                    <a:pt x="870308" y="518325"/>
                    <a:pt x="865932" y="528890"/>
                    <a:pt x="858142" y="536680"/>
                  </a:cubicBezTo>
                  <a:cubicBezTo>
                    <a:pt x="850352" y="544470"/>
                    <a:pt x="839787" y="548846"/>
                    <a:pt x="828770" y="548846"/>
                  </a:cubicBezTo>
                  <a:lnTo>
                    <a:pt x="41538" y="548846"/>
                  </a:lnTo>
                  <a:cubicBezTo>
                    <a:pt x="30521" y="548846"/>
                    <a:pt x="19956" y="544470"/>
                    <a:pt x="12166" y="536680"/>
                  </a:cubicBezTo>
                  <a:cubicBezTo>
                    <a:pt x="4376" y="528890"/>
                    <a:pt x="0" y="518325"/>
                    <a:pt x="0" y="507309"/>
                  </a:cubicBezTo>
                  <a:lnTo>
                    <a:pt x="0" y="41538"/>
                  </a:lnTo>
                  <a:cubicBezTo>
                    <a:pt x="0" y="30521"/>
                    <a:pt x="4376" y="19956"/>
                    <a:pt x="12166" y="12166"/>
                  </a:cubicBezTo>
                  <a:cubicBezTo>
                    <a:pt x="19956" y="4376"/>
                    <a:pt x="30521" y="0"/>
                    <a:pt x="41538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0" name="Google Shape;190;p13"/>
            <p:cNvSpPr txBox="1"/>
            <p:nvPr/>
          </p:nvSpPr>
          <p:spPr>
            <a:xfrm>
              <a:off x="0" y="-19050"/>
              <a:ext cx="870308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1" name="Google Shape;191;p13"/>
          <p:cNvSpPr txBox="1"/>
          <p:nvPr/>
        </p:nvSpPr>
        <p:spPr>
          <a:xfrm>
            <a:off x="5190460" y="4058776"/>
            <a:ext cx="356634" cy="108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12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18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23</a:t>
            </a:r>
            <a:endParaRPr/>
          </a:p>
        </p:txBody>
      </p:sp>
      <p:grpSp>
        <p:nvGrpSpPr>
          <p:cNvPr id="192" name="Google Shape;192;p13"/>
          <p:cNvGrpSpPr/>
          <p:nvPr/>
        </p:nvGrpSpPr>
        <p:grpSpPr>
          <a:xfrm>
            <a:off x="5999075" y="3997811"/>
            <a:ext cx="1118297" cy="729715"/>
            <a:chOff x="0" y="-19050"/>
            <a:chExt cx="870308" cy="567896"/>
          </a:xfrm>
        </p:grpSpPr>
        <p:sp>
          <p:nvSpPr>
            <p:cNvPr id="193" name="Google Shape;193;p13"/>
            <p:cNvSpPr/>
            <p:nvPr/>
          </p:nvSpPr>
          <p:spPr>
            <a:xfrm>
              <a:off x="0" y="0"/>
              <a:ext cx="870308" cy="548846"/>
            </a:xfrm>
            <a:custGeom>
              <a:rect b="b" l="l" r="r" t="t"/>
              <a:pathLst>
                <a:path extrusionOk="0" h="548846" w="870308">
                  <a:moveTo>
                    <a:pt x="41538" y="0"/>
                  </a:moveTo>
                  <a:lnTo>
                    <a:pt x="828770" y="0"/>
                  </a:lnTo>
                  <a:cubicBezTo>
                    <a:pt x="839787" y="0"/>
                    <a:pt x="850352" y="4376"/>
                    <a:pt x="858142" y="12166"/>
                  </a:cubicBezTo>
                  <a:cubicBezTo>
                    <a:pt x="865932" y="19956"/>
                    <a:pt x="870308" y="30521"/>
                    <a:pt x="870308" y="41538"/>
                  </a:cubicBezTo>
                  <a:lnTo>
                    <a:pt x="870308" y="507309"/>
                  </a:lnTo>
                  <a:cubicBezTo>
                    <a:pt x="870308" y="518325"/>
                    <a:pt x="865932" y="528890"/>
                    <a:pt x="858142" y="536680"/>
                  </a:cubicBezTo>
                  <a:cubicBezTo>
                    <a:pt x="850352" y="544470"/>
                    <a:pt x="839787" y="548846"/>
                    <a:pt x="828770" y="548846"/>
                  </a:cubicBezTo>
                  <a:lnTo>
                    <a:pt x="41538" y="548846"/>
                  </a:lnTo>
                  <a:cubicBezTo>
                    <a:pt x="30521" y="548846"/>
                    <a:pt x="19956" y="544470"/>
                    <a:pt x="12166" y="536680"/>
                  </a:cubicBezTo>
                  <a:cubicBezTo>
                    <a:pt x="4376" y="528890"/>
                    <a:pt x="0" y="518325"/>
                    <a:pt x="0" y="507309"/>
                  </a:cubicBezTo>
                  <a:lnTo>
                    <a:pt x="0" y="41538"/>
                  </a:lnTo>
                  <a:cubicBezTo>
                    <a:pt x="0" y="30521"/>
                    <a:pt x="4376" y="19956"/>
                    <a:pt x="12166" y="12166"/>
                  </a:cubicBezTo>
                  <a:cubicBezTo>
                    <a:pt x="19956" y="4376"/>
                    <a:pt x="30521" y="0"/>
                    <a:pt x="41538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4" name="Google Shape;194;p13"/>
            <p:cNvSpPr txBox="1"/>
            <p:nvPr/>
          </p:nvSpPr>
          <p:spPr>
            <a:xfrm>
              <a:off x="0" y="-19050"/>
              <a:ext cx="870308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5" name="Google Shape;195;p13"/>
          <p:cNvSpPr txBox="1"/>
          <p:nvPr/>
        </p:nvSpPr>
        <p:spPr>
          <a:xfrm>
            <a:off x="6379907" y="4058776"/>
            <a:ext cx="356634" cy="108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12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18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24</a:t>
            </a:r>
            <a:endParaRPr/>
          </a:p>
        </p:txBody>
      </p:sp>
      <p:grpSp>
        <p:nvGrpSpPr>
          <p:cNvPr id="196" name="Google Shape;196;p13"/>
          <p:cNvGrpSpPr/>
          <p:nvPr/>
        </p:nvGrpSpPr>
        <p:grpSpPr>
          <a:xfrm>
            <a:off x="7212239" y="3997811"/>
            <a:ext cx="1118297" cy="729715"/>
            <a:chOff x="0" y="-19050"/>
            <a:chExt cx="870308" cy="567896"/>
          </a:xfrm>
        </p:grpSpPr>
        <p:sp>
          <p:nvSpPr>
            <p:cNvPr id="197" name="Google Shape;197;p13"/>
            <p:cNvSpPr/>
            <p:nvPr/>
          </p:nvSpPr>
          <p:spPr>
            <a:xfrm>
              <a:off x="0" y="0"/>
              <a:ext cx="870308" cy="548846"/>
            </a:xfrm>
            <a:custGeom>
              <a:rect b="b" l="l" r="r" t="t"/>
              <a:pathLst>
                <a:path extrusionOk="0" h="548846" w="870308">
                  <a:moveTo>
                    <a:pt x="41538" y="0"/>
                  </a:moveTo>
                  <a:lnTo>
                    <a:pt x="828770" y="0"/>
                  </a:lnTo>
                  <a:cubicBezTo>
                    <a:pt x="839787" y="0"/>
                    <a:pt x="850352" y="4376"/>
                    <a:pt x="858142" y="12166"/>
                  </a:cubicBezTo>
                  <a:cubicBezTo>
                    <a:pt x="865932" y="19956"/>
                    <a:pt x="870308" y="30521"/>
                    <a:pt x="870308" y="41538"/>
                  </a:cubicBezTo>
                  <a:lnTo>
                    <a:pt x="870308" y="507309"/>
                  </a:lnTo>
                  <a:cubicBezTo>
                    <a:pt x="870308" y="518325"/>
                    <a:pt x="865932" y="528890"/>
                    <a:pt x="858142" y="536680"/>
                  </a:cubicBezTo>
                  <a:cubicBezTo>
                    <a:pt x="850352" y="544470"/>
                    <a:pt x="839787" y="548846"/>
                    <a:pt x="828770" y="548846"/>
                  </a:cubicBezTo>
                  <a:lnTo>
                    <a:pt x="41538" y="548846"/>
                  </a:lnTo>
                  <a:cubicBezTo>
                    <a:pt x="30521" y="548846"/>
                    <a:pt x="19956" y="544470"/>
                    <a:pt x="12166" y="536680"/>
                  </a:cubicBezTo>
                  <a:cubicBezTo>
                    <a:pt x="4376" y="528890"/>
                    <a:pt x="0" y="518325"/>
                    <a:pt x="0" y="507309"/>
                  </a:cubicBezTo>
                  <a:lnTo>
                    <a:pt x="0" y="41538"/>
                  </a:lnTo>
                  <a:cubicBezTo>
                    <a:pt x="0" y="30521"/>
                    <a:pt x="4376" y="19956"/>
                    <a:pt x="12166" y="12166"/>
                  </a:cubicBezTo>
                  <a:cubicBezTo>
                    <a:pt x="19956" y="4376"/>
                    <a:pt x="30521" y="0"/>
                    <a:pt x="41538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8" name="Google Shape;198;p13"/>
            <p:cNvSpPr txBox="1"/>
            <p:nvPr/>
          </p:nvSpPr>
          <p:spPr>
            <a:xfrm>
              <a:off x="0" y="-19050"/>
              <a:ext cx="870308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9" name="Google Shape;199;p13"/>
          <p:cNvSpPr txBox="1"/>
          <p:nvPr/>
        </p:nvSpPr>
        <p:spPr>
          <a:xfrm>
            <a:off x="7593071" y="4058776"/>
            <a:ext cx="356634" cy="108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12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18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25</a:t>
            </a:r>
            <a:endParaRPr/>
          </a:p>
        </p:txBody>
      </p:sp>
      <p:grpSp>
        <p:nvGrpSpPr>
          <p:cNvPr id="200" name="Google Shape;200;p13"/>
          <p:cNvGrpSpPr/>
          <p:nvPr/>
        </p:nvGrpSpPr>
        <p:grpSpPr>
          <a:xfrm>
            <a:off x="8401686" y="3997811"/>
            <a:ext cx="1118297" cy="729715"/>
            <a:chOff x="0" y="-19050"/>
            <a:chExt cx="870308" cy="567896"/>
          </a:xfrm>
        </p:grpSpPr>
        <p:sp>
          <p:nvSpPr>
            <p:cNvPr id="201" name="Google Shape;201;p13"/>
            <p:cNvSpPr/>
            <p:nvPr/>
          </p:nvSpPr>
          <p:spPr>
            <a:xfrm>
              <a:off x="0" y="0"/>
              <a:ext cx="870308" cy="548846"/>
            </a:xfrm>
            <a:custGeom>
              <a:rect b="b" l="l" r="r" t="t"/>
              <a:pathLst>
                <a:path extrusionOk="0" h="548846" w="870308">
                  <a:moveTo>
                    <a:pt x="41538" y="0"/>
                  </a:moveTo>
                  <a:lnTo>
                    <a:pt x="828770" y="0"/>
                  </a:lnTo>
                  <a:cubicBezTo>
                    <a:pt x="839787" y="0"/>
                    <a:pt x="850352" y="4376"/>
                    <a:pt x="858142" y="12166"/>
                  </a:cubicBezTo>
                  <a:cubicBezTo>
                    <a:pt x="865932" y="19956"/>
                    <a:pt x="870308" y="30521"/>
                    <a:pt x="870308" y="41538"/>
                  </a:cubicBezTo>
                  <a:lnTo>
                    <a:pt x="870308" y="507309"/>
                  </a:lnTo>
                  <a:cubicBezTo>
                    <a:pt x="870308" y="518325"/>
                    <a:pt x="865932" y="528890"/>
                    <a:pt x="858142" y="536680"/>
                  </a:cubicBezTo>
                  <a:cubicBezTo>
                    <a:pt x="850352" y="544470"/>
                    <a:pt x="839787" y="548846"/>
                    <a:pt x="828770" y="548846"/>
                  </a:cubicBezTo>
                  <a:lnTo>
                    <a:pt x="41538" y="548846"/>
                  </a:lnTo>
                  <a:cubicBezTo>
                    <a:pt x="30521" y="548846"/>
                    <a:pt x="19956" y="544470"/>
                    <a:pt x="12166" y="536680"/>
                  </a:cubicBezTo>
                  <a:cubicBezTo>
                    <a:pt x="4376" y="528890"/>
                    <a:pt x="0" y="518325"/>
                    <a:pt x="0" y="507309"/>
                  </a:cubicBezTo>
                  <a:lnTo>
                    <a:pt x="0" y="41538"/>
                  </a:lnTo>
                  <a:cubicBezTo>
                    <a:pt x="0" y="30521"/>
                    <a:pt x="4376" y="19956"/>
                    <a:pt x="12166" y="12166"/>
                  </a:cubicBezTo>
                  <a:cubicBezTo>
                    <a:pt x="19956" y="4376"/>
                    <a:pt x="30521" y="0"/>
                    <a:pt x="41538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" name="Google Shape;202;p13"/>
            <p:cNvSpPr txBox="1"/>
            <p:nvPr/>
          </p:nvSpPr>
          <p:spPr>
            <a:xfrm>
              <a:off x="0" y="-19050"/>
              <a:ext cx="870308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3" name="Google Shape;203;p13"/>
          <p:cNvSpPr txBox="1"/>
          <p:nvPr/>
        </p:nvSpPr>
        <p:spPr>
          <a:xfrm>
            <a:off x="8782518" y="4058776"/>
            <a:ext cx="356634" cy="108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12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18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26</a:t>
            </a:r>
            <a:endParaRPr/>
          </a:p>
        </p:txBody>
      </p:sp>
      <p:grpSp>
        <p:nvGrpSpPr>
          <p:cNvPr id="204" name="Google Shape;204;p13"/>
          <p:cNvGrpSpPr/>
          <p:nvPr/>
        </p:nvGrpSpPr>
        <p:grpSpPr>
          <a:xfrm>
            <a:off x="1216567" y="4818012"/>
            <a:ext cx="1118297" cy="729715"/>
            <a:chOff x="0" y="-19050"/>
            <a:chExt cx="870308" cy="567896"/>
          </a:xfrm>
        </p:grpSpPr>
        <p:sp>
          <p:nvSpPr>
            <p:cNvPr id="205" name="Google Shape;205;p13"/>
            <p:cNvSpPr/>
            <p:nvPr/>
          </p:nvSpPr>
          <p:spPr>
            <a:xfrm>
              <a:off x="0" y="0"/>
              <a:ext cx="870308" cy="548846"/>
            </a:xfrm>
            <a:custGeom>
              <a:rect b="b" l="l" r="r" t="t"/>
              <a:pathLst>
                <a:path extrusionOk="0" h="548846" w="870308">
                  <a:moveTo>
                    <a:pt x="41538" y="0"/>
                  </a:moveTo>
                  <a:lnTo>
                    <a:pt x="828770" y="0"/>
                  </a:lnTo>
                  <a:cubicBezTo>
                    <a:pt x="839787" y="0"/>
                    <a:pt x="850352" y="4376"/>
                    <a:pt x="858142" y="12166"/>
                  </a:cubicBezTo>
                  <a:cubicBezTo>
                    <a:pt x="865932" y="19956"/>
                    <a:pt x="870308" y="30521"/>
                    <a:pt x="870308" y="41538"/>
                  </a:cubicBezTo>
                  <a:lnTo>
                    <a:pt x="870308" y="507309"/>
                  </a:lnTo>
                  <a:cubicBezTo>
                    <a:pt x="870308" y="518325"/>
                    <a:pt x="865932" y="528890"/>
                    <a:pt x="858142" y="536680"/>
                  </a:cubicBezTo>
                  <a:cubicBezTo>
                    <a:pt x="850352" y="544470"/>
                    <a:pt x="839787" y="548846"/>
                    <a:pt x="828770" y="548846"/>
                  </a:cubicBezTo>
                  <a:lnTo>
                    <a:pt x="41538" y="548846"/>
                  </a:lnTo>
                  <a:cubicBezTo>
                    <a:pt x="30521" y="548846"/>
                    <a:pt x="19956" y="544470"/>
                    <a:pt x="12166" y="536680"/>
                  </a:cubicBezTo>
                  <a:cubicBezTo>
                    <a:pt x="4376" y="528890"/>
                    <a:pt x="0" y="518325"/>
                    <a:pt x="0" y="507309"/>
                  </a:cubicBezTo>
                  <a:lnTo>
                    <a:pt x="0" y="41538"/>
                  </a:lnTo>
                  <a:cubicBezTo>
                    <a:pt x="0" y="30521"/>
                    <a:pt x="4376" y="19956"/>
                    <a:pt x="12166" y="12166"/>
                  </a:cubicBezTo>
                  <a:cubicBezTo>
                    <a:pt x="19956" y="4376"/>
                    <a:pt x="30521" y="0"/>
                    <a:pt x="41538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6" name="Google Shape;206;p13"/>
            <p:cNvSpPr txBox="1"/>
            <p:nvPr/>
          </p:nvSpPr>
          <p:spPr>
            <a:xfrm>
              <a:off x="0" y="-19050"/>
              <a:ext cx="870308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7" name="Google Shape;207;p13"/>
          <p:cNvSpPr txBox="1"/>
          <p:nvPr/>
        </p:nvSpPr>
        <p:spPr>
          <a:xfrm>
            <a:off x="1597399" y="4878976"/>
            <a:ext cx="356634" cy="108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12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18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27</a:t>
            </a:r>
            <a:endParaRPr/>
          </a:p>
        </p:txBody>
      </p:sp>
      <p:grpSp>
        <p:nvGrpSpPr>
          <p:cNvPr id="208" name="Google Shape;208;p13"/>
          <p:cNvGrpSpPr/>
          <p:nvPr/>
        </p:nvGrpSpPr>
        <p:grpSpPr>
          <a:xfrm>
            <a:off x="2409289" y="4818012"/>
            <a:ext cx="1118297" cy="729715"/>
            <a:chOff x="0" y="-19050"/>
            <a:chExt cx="870308" cy="567896"/>
          </a:xfrm>
        </p:grpSpPr>
        <p:sp>
          <p:nvSpPr>
            <p:cNvPr id="209" name="Google Shape;209;p13"/>
            <p:cNvSpPr/>
            <p:nvPr/>
          </p:nvSpPr>
          <p:spPr>
            <a:xfrm>
              <a:off x="0" y="0"/>
              <a:ext cx="870308" cy="548846"/>
            </a:xfrm>
            <a:custGeom>
              <a:rect b="b" l="l" r="r" t="t"/>
              <a:pathLst>
                <a:path extrusionOk="0" h="548846" w="870308">
                  <a:moveTo>
                    <a:pt x="41538" y="0"/>
                  </a:moveTo>
                  <a:lnTo>
                    <a:pt x="828770" y="0"/>
                  </a:lnTo>
                  <a:cubicBezTo>
                    <a:pt x="839787" y="0"/>
                    <a:pt x="850352" y="4376"/>
                    <a:pt x="858142" y="12166"/>
                  </a:cubicBezTo>
                  <a:cubicBezTo>
                    <a:pt x="865932" y="19956"/>
                    <a:pt x="870308" y="30521"/>
                    <a:pt x="870308" y="41538"/>
                  </a:cubicBezTo>
                  <a:lnTo>
                    <a:pt x="870308" y="507309"/>
                  </a:lnTo>
                  <a:cubicBezTo>
                    <a:pt x="870308" y="518325"/>
                    <a:pt x="865932" y="528890"/>
                    <a:pt x="858142" y="536680"/>
                  </a:cubicBezTo>
                  <a:cubicBezTo>
                    <a:pt x="850352" y="544470"/>
                    <a:pt x="839787" y="548846"/>
                    <a:pt x="828770" y="548846"/>
                  </a:cubicBezTo>
                  <a:lnTo>
                    <a:pt x="41538" y="548846"/>
                  </a:lnTo>
                  <a:cubicBezTo>
                    <a:pt x="30521" y="548846"/>
                    <a:pt x="19956" y="544470"/>
                    <a:pt x="12166" y="536680"/>
                  </a:cubicBezTo>
                  <a:cubicBezTo>
                    <a:pt x="4376" y="528890"/>
                    <a:pt x="0" y="518325"/>
                    <a:pt x="0" y="507309"/>
                  </a:cubicBezTo>
                  <a:lnTo>
                    <a:pt x="0" y="41538"/>
                  </a:lnTo>
                  <a:cubicBezTo>
                    <a:pt x="0" y="30521"/>
                    <a:pt x="4376" y="19956"/>
                    <a:pt x="12166" y="12166"/>
                  </a:cubicBezTo>
                  <a:cubicBezTo>
                    <a:pt x="19956" y="4376"/>
                    <a:pt x="30521" y="0"/>
                    <a:pt x="41538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0" name="Google Shape;210;p13"/>
            <p:cNvSpPr txBox="1"/>
            <p:nvPr/>
          </p:nvSpPr>
          <p:spPr>
            <a:xfrm>
              <a:off x="0" y="-19050"/>
              <a:ext cx="870308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11" name="Google Shape;211;p13"/>
          <p:cNvSpPr txBox="1"/>
          <p:nvPr/>
        </p:nvSpPr>
        <p:spPr>
          <a:xfrm>
            <a:off x="2790120" y="4878976"/>
            <a:ext cx="356634" cy="108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12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18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28</a:t>
            </a:r>
            <a:endParaRPr/>
          </a:p>
        </p:txBody>
      </p:sp>
      <p:grpSp>
        <p:nvGrpSpPr>
          <p:cNvPr id="212" name="Google Shape;212;p13"/>
          <p:cNvGrpSpPr/>
          <p:nvPr/>
        </p:nvGrpSpPr>
        <p:grpSpPr>
          <a:xfrm>
            <a:off x="3621184" y="4818012"/>
            <a:ext cx="1118297" cy="729715"/>
            <a:chOff x="0" y="-19050"/>
            <a:chExt cx="870308" cy="567896"/>
          </a:xfrm>
        </p:grpSpPr>
        <p:sp>
          <p:nvSpPr>
            <p:cNvPr id="213" name="Google Shape;213;p13"/>
            <p:cNvSpPr/>
            <p:nvPr/>
          </p:nvSpPr>
          <p:spPr>
            <a:xfrm>
              <a:off x="0" y="0"/>
              <a:ext cx="870308" cy="548846"/>
            </a:xfrm>
            <a:custGeom>
              <a:rect b="b" l="l" r="r" t="t"/>
              <a:pathLst>
                <a:path extrusionOk="0" h="548846" w="870308">
                  <a:moveTo>
                    <a:pt x="41538" y="0"/>
                  </a:moveTo>
                  <a:lnTo>
                    <a:pt x="828770" y="0"/>
                  </a:lnTo>
                  <a:cubicBezTo>
                    <a:pt x="839787" y="0"/>
                    <a:pt x="850352" y="4376"/>
                    <a:pt x="858142" y="12166"/>
                  </a:cubicBezTo>
                  <a:cubicBezTo>
                    <a:pt x="865932" y="19956"/>
                    <a:pt x="870308" y="30521"/>
                    <a:pt x="870308" y="41538"/>
                  </a:cubicBezTo>
                  <a:lnTo>
                    <a:pt x="870308" y="507309"/>
                  </a:lnTo>
                  <a:cubicBezTo>
                    <a:pt x="870308" y="518325"/>
                    <a:pt x="865932" y="528890"/>
                    <a:pt x="858142" y="536680"/>
                  </a:cubicBezTo>
                  <a:cubicBezTo>
                    <a:pt x="850352" y="544470"/>
                    <a:pt x="839787" y="548846"/>
                    <a:pt x="828770" y="548846"/>
                  </a:cubicBezTo>
                  <a:lnTo>
                    <a:pt x="41538" y="548846"/>
                  </a:lnTo>
                  <a:cubicBezTo>
                    <a:pt x="30521" y="548846"/>
                    <a:pt x="19956" y="544470"/>
                    <a:pt x="12166" y="536680"/>
                  </a:cubicBezTo>
                  <a:cubicBezTo>
                    <a:pt x="4376" y="528890"/>
                    <a:pt x="0" y="518325"/>
                    <a:pt x="0" y="507309"/>
                  </a:cubicBezTo>
                  <a:lnTo>
                    <a:pt x="0" y="41538"/>
                  </a:lnTo>
                  <a:cubicBezTo>
                    <a:pt x="0" y="30521"/>
                    <a:pt x="4376" y="19956"/>
                    <a:pt x="12166" y="12166"/>
                  </a:cubicBezTo>
                  <a:cubicBezTo>
                    <a:pt x="19956" y="4376"/>
                    <a:pt x="30521" y="0"/>
                    <a:pt x="41538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4" name="Google Shape;214;p13"/>
            <p:cNvSpPr txBox="1"/>
            <p:nvPr/>
          </p:nvSpPr>
          <p:spPr>
            <a:xfrm>
              <a:off x="0" y="-19050"/>
              <a:ext cx="870308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15" name="Google Shape;215;p13"/>
          <p:cNvSpPr txBox="1"/>
          <p:nvPr/>
        </p:nvSpPr>
        <p:spPr>
          <a:xfrm>
            <a:off x="4002015" y="4878976"/>
            <a:ext cx="356634" cy="108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12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18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29</a:t>
            </a:r>
            <a:endParaRPr/>
          </a:p>
        </p:txBody>
      </p:sp>
      <p:grpSp>
        <p:nvGrpSpPr>
          <p:cNvPr id="216" name="Google Shape;216;p13"/>
          <p:cNvGrpSpPr/>
          <p:nvPr/>
        </p:nvGrpSpPr>
        <p:grpSpPr>
          <a:xfrm>
            <a:off x="4810631" y="4818012"/>
            <a:ext cx="1118297" cy="729715"/>
            <a:chOff x="0" y="-19050"/>
            <a:chExt cx="870308" cy="567896"/>
          </a:xfrm>
        </p:grpSpPr>
        <p:sp>
          <p:nvSpPr>
            <p:cNvPr id="217" name="Google Shape;217;p13"/>
            <p:cNvSpPr/>
            <p:nvPr/>
          </p:nvSpPr>
          <p:spPr>
            <a:xfrm>
              <a:off x="0" y="0"/>
              <a:ext cx="870308" cy="548846"/>
            </a:xfrm>
            <a:custGeom>
              <a:rect b="b" l="l" r="r" t="t"/>
              <a:pathLst>
                <a:path extrusionOk="0" h="548846" w="870308">
                  <a:moveTo>
                    <a:pt x="41538" y="0"/>
                  </a:moveTo>
                  <a:lnTo>
                    <a:pt x="828770" y="0"/>
                  </a:lnTo>
                  <a:cubicBezTo>
                    <a:pt x="839787" y="0"/>
                    <a:pt x="850352" y="4376"/>
                    <a:pt x="858142" y="12166"/>
                  </a:cubicBezTo>
                  <a:cubicBezTo>
                    <a:pt x="865932" y="19956"/>
                    <a:pt x="870308" y="30521"/>
                    <a:pt x="870308" y="41538"/>
                  </a:cubicBezTo>
                  <a:lnTo>
                    <a:pt x="870308" y="507309"/>
                  </a:lnTo>
                  <a:cubicBezTo>
                    <a:pt x="870308" y="518325"/>
                    <a:pt x="865932" y="528890"/>
                    <a:pt x="858142" y="536680"/>
                  </a:cubicBezTo>
                  <a:cubicBezTo>
                    <a:pt x="850352" y="544470"/>
                    <a:pt x="839787" y="548846"/>
                    <a:pt x="828770" y="548846"/>
                  </a:cubicBezTo>
                  <a:lnTo>
                    <a:pt x="41538" y="548846"/>
                  </a:lnTo>
                  <a:cubicBezTo>
                    <a:pt x="30521" y="548846"/>
                    <a:pt x="19956" y="544470"/>
                    <a:pt x="12166" y="536680"/>
                  </a:cubicBezTo>
                  <a:cubicBezTo>
                    <a:pt x="4376" y="528890"/>
                    <a:pt x="0" y="518325"/>
                    <a:pt x="0" y="507309"/>
                  </a:cubicBezTo>
                  <a:lnTo>
                    <a:pt x="0" y="41538"/>
                  </a:lnTo>
                  <a:cubicBezTo>
                    <a:pt x="0" y="30521"/>
                    <a:pt x="4376" y="19956"/>
                    <a:pt x="12166" y="12166"/>
                  </a:cubicBezTo>
                  <a:cubicBezTo>
                    <a:pt x="19956" y="4376"/>
                    <a:pt x="30521" y="0"/>
                    <a:pt x="41538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8" name="Google Shape;218;p13"/>
            <p:cNvSpPr txBox="1"/>
            <p:nvPr/>
          </p:nvSpPr>
          <p:spPr>
            <a:xfrm>
              <a:off x="0" y="-19050"/>
              <a:ext cx="870308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19" name="Google Shape;219;p13"/>
          <p:cNvSpPr txBox="1"/>
          <p:nvPr/>
        </p:nvSpPr>
        <p:spPr>
          <a:xfrm>
            <a:off x="5191462" y="4878976"/>
            <a:ext cx="356634" cy="108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12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18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30</a:t>
            </a:r>
            <a:endParaRPr/>
          </a:p>
        </p:txBody>
      </p:sp>
      <p:grpSp>
        <p:nvGrpSpPr>
          <p:cNvPr id="220" name="Google Shape;220;p13"/>
          <p:cNvGrpSpPr/>
          <p:nvPr/>
        </p:nvGrpSpPr>
        <p:grpSpPr>
          <a:xfrm>
            <a:off x="6000078" y="4818012"/>
            <a:ext cx="1118297" cy="729715"/>
            <a:chOff x="0" y="-19050"/>
            <a:chExt cx="870308" cy="567896"/>
          </a:xfrm>
        </p:grpSpPr>
        <p:sp>
          <p:nvSpPr>
            <p:cNvPr id="221" name="Google Shape;221;p13"/>
            <p:cNvSpPr/>
            <p:nvPr/>
          </p:nvSpPr>
          <p:spPr>
            <a:xfrm>
              <a:off x="0" y="0"/>
              <a:ext cx="870308" cy="548846"/>
            </a:xfrm>
            <a:custGeom>
              <a:rect b="b" l="l" r="r" t="t"/>
              <a:pathLst>
                <a:path extrusionOk="0" h="548846" w="870308">
                  <a:moveTo>
                    <a:pt x="41538" y="0"/>
                  </a:moveTo>
                  <a:lnTo>
                    <a:pt x="828770" y="0"/>
                  </a:lnTo>
                  <a:cubicBezTo>
                    <a:pt x="839787" y="0"/>
                    <a:pt x="850352" y="4376"/>
                    <a:pt x="858142" y="12166"/>
                  </a:cubicBezTo>
                  <a:cubicBezTo>
                    <a:pt x="865932" y="19956"/>
                    <a:pt x="870308" y="30521"/>
                    <a:pt x="870308" y="41538"/>
                  </a:cubicBezTo>
                  <a:lnTo>
                    <a:pt x="870308" y="507309"/>
                  </a:lnTo>
                  <a:cubicBezTo>
                    <a:pt x="870308" y="518325"/>
                    <a:pt x="865932" y="528890"/>
                    <a:pt x="858142" y="536680"/>
                  </a:cubicBezTo>
                  <a:cubicBezTo>
                    <a:pt x="850352" y="544470"/>
                    <a:pt x="839787" y="548846"/>
                    <a:pt x="828770" y="548846"/>
                  </a:cubicBezTo>
                  <a:lnTo>
                    <a:pt x="41538" y="548846"/>
                  </a:lnTo>
                  <a:cubicBezTo>
                    <a:pt x="30521" y="548846"/>
                    <a:pt x="19956" y="544470"/>
                    <a:pt x="12166" y="536680"/>
                  </a:cubicBezTo>
                  <a:cubicBezTo>
                    <a:pt x="4376" y="528890"/>
                    <a:pt x="0" y="518325"/>
                    <a:pt x="0" y="507309"/>
                  </a:cubicBezTo>
                  <a:lnTo>
                    <a:pt x="0" y="41538"/>
                  </a:lnTo>
                  <a:cubicBezTo>
                    <a:pt x="0" y="30521"/>
                    <a:pt x="4376" y="19956"/>
                    <a:pt x="12166" y="12166"/>
                  </a:cubicBezTo>
                  <a:cubicBezTo>
                    <a:pt x="19956" y="4376"/>
                    <a:pt x="30521" y="0"/>
                    <a:pt x="41538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2" name="Google Shape;222;p13"/>
            <p:cNvSpPr txBox="1"/>
            <p:nvPr/>
          </p:nvSpPr>
          <p:spPr>
            <a:xfrm>
              <a:off x="0" y="-19050"/>
              <a:ext cx="870308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23" name="Google Shape;223;p13"/>
          <p:cNvSpPr txBox="1"/>
          <p:nvPr/>
        </p:nvSpPr>
        <p:spPr>
          <a:xfrm>
            <a:off x="6380910" y="4878976"/>
            <a:ext cx="356634" cy="108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12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18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31</a:t>
            </a:r>
            <a:endParaRPr/>
          </a:p>
        </p:txBody>
      </p:sp>
      <p:grpSp>
        <p:nvGrpSpPr>
          <p:cNvPr id="224" name="Google Shape;224;p13"/>
          <p:cNvGrpSpPr/>
          <p:nvPr/>
        </p:nvGrpSpPr>
        <p:grpSpPr>
          <a:xfrm>
            <a:off x="3592000" y="1508391"/>
            <a:ext cx="1118297" cy="729715"/>
            <a:chOff x="0" y="-19050"/>
            <a:chExt cx="870308" cy="567896"/>
          </a:xfrm>
        </p:grpSpPr>
        <p:sp>
          <p:nvSpPr>
            <p:cNvPr id="225" name="Google Shape;225;p13"/>
            <p:cNvSpPr/>
            <p:nvPr/>
          </p:nvSpPr>
          <p:spPr>
            <a:xfrm>
              <a:off x="0" y="0"/>
              <a:ext cx="870308" cy="548846"/>
            </a:xfrm>
            <a:custGeom>
              <a:rect b="b" l="l" r="r" t="t"/>
              <a:pathLst>
                <a:path extrusionOk="0" h="548846" w="870308">
                  <a:moveTo>
                    <a:pt x="41538" y="0"/>
                  </a:moveTo>
                  <a:lnTo>
                    <a:pt x="828770" y="0"/>
                  </a:lnTo>
                  <a:cubicBezTo>
                    <a:pt x="839787" y="0"/>
                    <a:pt x="850352" y="4376"/>
                    <a:pt x="858142" y="12166"/>
                  </a:cubicBezTo>
                  <a:cubicBezTo>
                    <a:pt x="865932" y="19956"/>
                    <a:pt x="870308" y="30521"/>
                    <a:pt x="870308" y="41538"/>
                  </a:cubicBezTo>
                  <a:lnTo>
                    <a:pt x="870308" y="507309"/>
                  </a:lnTo>
                  <a:cubicBezTo>
                    <a:pt x="870308" y="518325"/>
                    <a:pt x="865932" y="528890"/>
                    <a:pt x="858142" y="536680"/>
                  </a:cubicBezTo>
                  <a:cubicBezTo>
                    <a:pt x="850352" y="544470"/>
                    <a:pt x="839787" y="548846"/>
                    <a:pt x="828770" y="548846"/>
                  </a:cubicBezTo>
                  <a:lnTo>
                    <a:pt x="41538" y="548846"/>
                  </a:lnTo>
                  <a:cubicBezTo>
                    <a:pt x="30521" y="548846"/>
                    <a:pt x="19956" y="544470"/>
                    <a:pt x="12166" y="536680"/>
                  </a:cubicBezTo>
                  <a:cubicBezTo>
                    <a:pt x="4376" y="528890"/>
                    <a:pt x="0" y="518325"/>
                    <a:pt x="0" y="507309"/>
                  </a:cubicBezTo>
                  <a:lnTo>
                    <a:pt x="0" y="41538"/>
                  </a:lnTo>
                  <a:cubicBezTo>
                    <a:pt x="0" y="30521"/>
                    <a:pt x="4376" y="19956"/>
                    <a:pt x="12166" y="12166"/>
                  </a:cubicBezTo>
                  <a:cubicBezTo>
                    <a:pt x="19956" y="4376"/>
                    <a:pt x="30521" y="0"/>
                    <a:pt x="41538" y="0"/>
                  </a:cubicBezTo>
                  <a:close/>
                </a:path>
              </a:pathLst>
            </a:custGeom>
            <a:solidFill>
              <a:srgbClr val="AADC90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6" name="Google Shape;226;p13"/>
            <p:cNvSpPr txBox="1"/>
            <p:nvPr/>
          </p:nvSpPr>
          <p:spPr>
            <a:xfrm>
              <a:off x="0" y="-19050"/>
              <a:ext cx="870308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9900" lIns="49900" spcFirstLastPara="1" rIns="49900" wrap="square" tIns="49900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7" name="Google Shape;227;p13"/>
          <p:cNvGrpSpPr/>
          <p:nvPr/>
        </p:nvGrpSpPr>
        <p:grpSpPr>
          <a:xfrm>
            <a:off x="4784722" y="1508391"/>
            <a:ext cx="1118297" cy="729715"/>
            <a:chOff x="0" y="-19050"/>
            <a:chExt cx="870308" cy="567896"/>
          </a:xfrm>
        </p:grpSpPr>
        <p:sp>
          <p:nvSpPr>
            <p:cNvPr id="228" name="Google Shape;228;p13"/>
            <p:cNvSpPr/>
            <p:nvPr/>
          </p:nvSpPr>
          <p:spPr>
            <a:xfrm>
              <a:off x="0" y="0"/>
              <a:ext cx="870308" cy="548846"/>
            </a:xfrm>
            <a:custGeom>
              <a:rect b="b" l="l" r="r" t="t"/>
              <a:pathLst>
                <a:path extrusionOk="0" h="548846" w="870308">
                  <a:moveTo>
                    <a:pt x="41538" y="0"/>
                  </a:moveTo>
                  <a:lnTo>
                    <a:pt x="828770" y="0"/>
                  </a:lnTo>
                  <a:cubicBezTo>
                    <a:pt x="839787" y="0"/>
                    <a:pt x="850352" y="4376"/>
                    <a:pt x="858142" y="12166"/>
                  </a:cubicBezTo>
                  <a:cubicBezTo>
                    <a:pt x="865932" y="19956"/>
                    <a:pt x="870308" y="30521"/>
                    <a:pt x="870308" y="41538"/>
                  </a:cubicBezTo>
                  <a:lnTo>
                    <a:pt x="870308" y="507309"/>
                  </a:lnTo>
                  <a:cubicBezTo>
                    <a:pt x="870308" y="518325"/>
                    <a:pt x="865932" y="528890"/>
                    <a:pt x="858142" y="536680"/>
                  </a:cubicBezTo>
                  <a:cubicBezTo>
                    <a:pt x="850352" y="544470"/>
                    <a:pt x="839787" y="548846"/>
                    <a:pt x="828770" y="548846"/>
                  </a:cubicBezTo>
                  <a:lnTo>
                    <a:pt x="41538" y="548846"/>
                  </a:lnTo>
                  <a:cubicBezTo>
                    <a:pt x="30521" y="548846"/>
                    <a:pt x="19956" y="544470"/>
                    <a:pt x="12166" y="536680"/>
                  </a:cubicBezTo>
                  <a:cubicBezTo>
                    <a:pt x="4376" y="528890"/>
                    <a:pt x="0" y="518325"/>
                    <a:pt x="0" y="507309"/>
                  </a:cubicBezTo>
                  <a:lnTo>
                    <a:pt x="0" y="41538"/>
                  </a:lnTo>
                  <a:cubicBezTo>
                    <a:pt x="0" y="30521"/>
                    <a:pt x="4376" y="19956"/>
                    <a:pt x="12166" y="12166"/>
                  </a:cubicBezTo>
                  <a:cubicBezTo>
                    <a:pt x="19956" y="4376"/>
                    <a:pt x="30521" y="0"/>
                    <a:pt x="41538" y="0"/>
                  </a:cubicBezTo>
                  <a:close/>
                </a:path>
              </a:pathLst>
            </a:custGeom>
            <a:solidFill>
              <a:srgbClr val="AADC90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9" name="Google Shape;229;p13"/>
            <p:cNvSpPr txBox="1"/>
            <p:nvPr/>
          </p:nvSpPr>
          <p:spPr>
            <a:xfrm>
              <a:off x="0" y="-19050"/>
              <a:ext cx="870308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9900" lIns="49900" spcFirstLastPara="1" rIns="49900" wrap="square" tIns="49900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0" name="Google Shape;230;p13"/>
          <p:cNvGrpSpPr/>
          <p:nvPr/>
        </p:nvGrpSpPr>
        <p:grpSpPr>
          <a:xfrm>
            <a:off x="5994611" y="1508391"/>
            <a:ext cx="1118297" cy="729715"/>
            <a:chOff x="0" y="-19050"/>
            <a:chExt cx="870308" cy="567896"/>
          </a:xfrm>
        </p:grpSpPr>
        <p:sp>
          <p:nvSpPr>
            <p:cNvPr id="231" name="Google Shape;231;p13"/>
            <p:cNvSpPr/>
            <p:nvPr/>
          </p:nvSpPr>
          <p:spPr>
            <a:xfrm>
              <a:off x="0" y="0"/>
              <a:ext cx="870308" cy="548846"/>
            </a:xfrm>
            <a:custGeom>
              <a:rect b="b" l="l" r="r" t="t"/>
              <a:pathLst>
                <a:path extrusionOk="0" h="548846" w="870308">
                  <a:moveTo>
                    <a:pt x="41538" y="0"/>
                  </a:moveTo>
                  <a:lnTo>
                    <a:pt x="828770" y="0"/>
                  </a:lnTo>
                  <a:cubicBezTo>
                    <a:pt x="839787" y="0"/>
                    <a:pt x="850352" y="4376"/>
                    <a:pt x="858142" y="12166"/>
                  </a:cubicBezTo>
                  <a:cubicBezTo>
                    <a:pt x="865932" y="19956"/>
                    <a:pt x="870308" y="30521"/>
                    <a:pt x="870308" y="41538"/>
                  </a:cubicBezTo>
                  <a:lnTo>
                    <a:pt x="870308" y="507309"/>
                  </a:lnTo>
                  <a:cubicBezTo>
                    <a:pt x="870308" y="518325"/>
                    <a:pt x="865932" y="528890"/>
                    <a:pt x="858142" y="536680"/>
                  </a:cubicBezTo>
                  <a:cubicBezTo>
                    <a:pt x="850352" y="544470"/>
                    <a:pt x="839787" y="548846"/>
                    <a:pt x="828770" y="548846"/>
                  </a:cubicBezTo>
                  <a:lnTo>
                    <a:pt x="41538" y="548846"/>
                  </a:lnTo>
                  <a:cubicBezTo>
                    <a:pt x="30521" y="548846"/>
                    <a:pt x="19956" y="544470"/>
                    <a:pt x="12166" y="536680"/>
                  </a:cubicBezTo>
                  <a:cubicBezTo>
                    <a:pt x="4376" y="528890"/>
                    <a:pt x="0" y="518325"/>
                    <a:pt x="0" y="507309"/>
                  </a:cubicBezTo>
                  <a:lnTo>
                    <a:pt x="0" y="41538"/>
                  </a:lnTo>
                  <a:cubicBezTo>
                    <a:pt x="0" y="30521"/>
                    <a:pt x="4376" y="19956"/>
                    <a:pt x="12166" y="12166"/>
                  </a:cubicBezTo>
                  <a:cubicBezTo>
                    <a:pt x="19956" y="4376"/>
                    <a:pt x="30521" y="0"/>
                    <a:pt x="41538" y="0"/>
                  </a:cubicBezTo>
                  <a:close/>
                </a:path>
              </a:pathLst>
            </a:custGeom>
            <a:solidFill>
              <a:srgbClr val="AADC90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2" name="Google Shape;232;p13"/>
            <p:cNvSpPr txBox="1"/>
            <p:nvPr/>
          </p:nvSpPr>
          <p:spPr>
            <a:xfrm>
              <a:off x="0" y="-19050"/>
              <a:ext cx="870308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9900" lIns="49900" spcFirstLastPara="1" rIns="49900" wrap="square" tIns="49900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3" name="Google Shape;233;p13"/>
          <p:cNvGrpSpPr/>
          <p:nvPr/>
        </p:nvGrpSpPr>
        <p:grpSpPr>
          <a:xfrm>
            <a:off x="7187333" y="1508391"/>
            <a:ext cx="1118297" cy="729715"/>
            <a:chOff x="0" y="-19050"/>
            <a:chExt cx="870308" cy="567896"/>
          </a:xfrm>
        </p:grpSpPr>
        <p:sp>
          <p:nvSpPr>
            <p:cNvPr id="234" name="Google Shape;234;p13"/>
            <p:cNvSpPr/>
            <p:nvPr/>
          </p:nvSpPr>
          <p:spPr>
            <a:xfrm>
              <a:off x="0" y="0"/>
              <a:ext cx="870308" cy="548846"/>
            </a:xfrm>
            <a:custGeom>
              <a:rect b="b" l="l" r="r" t="t"/>
              <a:pathLst>
                <a:path extrusionOk="0" h="548846" w="870308">
                  <a:moveTo>
                    <a:pt x="41538" y="0"/>
                  </a:moveTo>
                  <a:lnTo>
                    <a:pt x="828770" y="0"/>
                  </a:lnTo>
                  <a:cubicBezTo>
                    <a:pt x="839787" y="0"/>
                    <a:pt x="850352" y="4376"/>
                    <a:pt x="858142" y="12166"/>
                  </a:cubicBezTo>
                  <a:cubicBezTo>
                    <a:pt x="865932" y="19956"/>
                    <a:pt x="870308" y="30521"/>
                    <a:pt x="870308" y="41538"/>
                  </a:cubicBezTo>
                  <a:lnTo>
                    <a:pt x="870308" y="507309"/>
                  </a:lnTo>
                  <a:cubicBezTo>
                    <a:pt x="870308" y="518325"/>
                    <a:pt x="865932" y="528890"/>
                    <a:pt x="858142" y="536680"/>
                  </a:cubicBezTo>
                  <a:cubicBezTo>
                    <a:pt x="850352" y="544470"/>
                    <a:pt x="839787" y="548846"/>
                    <a:pt x="828770" y="548846"/>
                  </a:cubicBezTo>
                  <a:lnTo>
                    <a:pt x="41538" y="548846"/>
                  </a:lnTo>
                  <a:cubicBezTo>
                    <a:pt x="30521" y="548846"/>
                    <a:pt x="19956" y="544470"/>
                    <a:pt x="12166" y="536680"/>
                  </a:cubicBezTo>
                  <a:cubicBezTo>
                    <a:pt x="4376" y="528890"/>
                    <a:pt x="0" y="518325"/>
                    <a:pt x="0" y="507309"/>
                  </a:cubicBezTo>
                  <a:lnTo>
                    <a:pt x="0" y="41538"/>
                  </a:lnTo>
                  <a:cubicBezTo>
                    <a:pt x="0" y="30521"/>
                    <a:pt x="4376" y="19956"/>
                    <a:pt x="12166" y="12166"/>
                  </a:cubicBezTo>
                  <a:cubicBezTo>
                    <a:pt x="19956" y="4376"/>
                    <a:pt x="30521" y="0"/>
                    <a:pt x="41538" y="0"/>
                  </a:cubicBezTo>
                  <a:close/>
                </a:path>
              </a:pathLst>
            </a:custGeom>
            <a:solidFill>
              <a:srgbClr val="AADC90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5" name="Google Shape;235;p13"/>
            <p:cNvSpPr txBox="1"/>
            <p:nvPr/>
          </p:nvSpPr>
          <p:spPr>
            <a:xfrm>
              <a:off x="0" y="-19050"/>
              <a:ext cx="870308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9900" lIns="49900" spcFirstLastPara="1" rIns="49900" wrap="square" tIns="49900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6" name="Google Shape;236;p13"/>
          <p:cNvGrpSpPr/>
          <p:nvPr/>
        </p:nvGrpSpPr>
        <p:grpSpPr>
          <a:xfrm>
            <a:off x="7189113" y="4818012"/>
            <a:ext cx="1118297" cy="729715"/>
            <a:chOff x="0" y="-19050"/>
            <a:chExt cx="870308" cy="567896"/>
          </a:xfrm>
        </p:grpSpPr>
        <p:sp>
          <p:nvSpPr>
            <p:cNvPr id="237" name="Google Shape;237;p13"/>
            <p:cNvSpPr/>
            <p:nvPr/>
          </p:nvSpPr>
          <p:spPr>
            <a:xfrm>
              <a:off x="0" y="0"/>
              <a:ext cx="870308" cy="548846"/>
            </a:xfrm>
            <a:custGeom>
              <a:rect b="b" l="l" r="r" t="t"/>
              <a:pathLst>
                <a:path extrusionOk="0" h="548846" w="870308">
                  <a:moveTo>
                    <a:pt x="41538" y="0"/>
                  </a:moveTo>
                  <a:lnTo>
                    <a:pt x="828770" y="0"/>
                  </a:lnTo>
                  <a:cubicBezTo>
                    <a:pt x="839787" y="0"/>
                    <a:pt x="850352" y="4376"/>
                    <a:pt x="858142" y="12166"/>
                  </a:cubicBezTo>
                  <a:cubicBezTo>
                    <a:pt x="865932" y="19956"/>
                    <a:pt x="870308" y="30521"/>
                    <a:pt x="870308" y="41538"/>
                  </a:cubicBezTo>
                  <a:lnTo>
                    <a:pt x="870308" y="507309"/>
                  </a:lnTo>
                  <a:cubicBezTo>
                    <a:pt x="870308" y="518325"/>
                    <a:pt x="865932" y="528890"/>
                    <a:pt x="858142" y="536680"/>
                  </a:cubicBezTo>
                  <a:cubicBezTo>
                    <a:pt x="850352" y="544470"/>
                    <a:pt x="839787" y="548846"/>
                    <a:pt x="828770" y="548846"/>
                  </a:cubicBezTo>
                  <a:lnTo>
                    <a:pt x="41538" y="548846"/>
                  </a:lnTo>
                  <a:cubicBezTo>
                    <a:pt x="30521" y="548846"/>
                    <a:pt x="19956" y="544470"/>
                    <a:pt x="12166" y="536680"/>
                  </a:cubicBezTo>
                  <a:cubicBezTo>
                    <a:pt x="4376" y="528890"/>
                    <a:pt x="0" y="518325"/>
                    <a:pt x="0" y="507309"/>
                  </a:cubicBezTo>
                  <a:lnTo>
                    <a:pt x="0" y="41538"/>
                  </a:lnTo>
                  <a:cubicBezTo>
                    <a:pt x="0" y="30521"/>
                    <a:pt x="4376" y="19956"/>
                    <a:pt x="12166" y="12166"/>
                  </a:cubicBezTo>
                  <a:cubicBezTo>
                    <a:pt x="19956" y="4376"/>
                    <a:pt x="30521" y="0"/>
                    <a:pt x="41538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8" name="Google Shape;238;p13"/>
            <p:cNvSpPr txBox="1"/>
            <p:nvPr/>
          </p:nvSpPr>
          <p:spPr>
            <a:xfrm>
              <a:off x="0" y="-19050"/>
              <a:ext cx="870308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39" name="Google Shape;239;p13"/>
          <p:cNvSpPr txBox="1"/>
          <p:nvPr/>
        </p:nvSpPr>
        <p:spPr>
          <a:xfrm>
            <a:off x="7569944" y="4878976"/>
            <a:ext cx="356634" cy="108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12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18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30</a:t>
            </a:r>
            <a:endParaRPr/>
          </a:p>
        </p:txBody>
      </p:sp>
      <p:grpSp>
        <p:nvGrpSpPr>
          <p:cNvPr id="240" name="Google Shape;240;p13"/>
          <p:cNvGrpSpPr/>
          <p:nvPr/>
        </p:nvGrpSpPr>
        <p:grpSpPr>
          <a:xfrm>
            <a:off x="8378560" y="4818012"/>
            <a:ext cx="1118297" cy="729715"/>
            <a:chOff x="0" y="-19050"/>
            <a:chExt cx="870308" cy="567896"/>
          </a:xfrm>
        </p:grpSpPr>
        <p:sp>
          <p:nvSpPr>
            <p:cNvPr id="241" name="Google Shape;241;p13"/>
            <p:cNvSpPr/>
            <p:nvPr/>
          </p:nvSpPr>
          <p:spPr>
            <a:xfrm>
              <a:off x="0" y="0"/>
              <a:ext cx="870308" cy="548846"/>
            </a:xfrm>
            <a:custGeom>
              <a:rect b="b" l="l" r="r" t="t"/>
              <a:pathLst>
                <a:path extrusionOk="0" h="548846" w="870308">
                  <a:moveTo>
                    <a:pt x="41538" y="0"/>
                  </a:moveTo>
                  <a:lnTo>
                    <a:pt x="828770" y="0"/>
                  </a:lnTo>
                  <a:cubicBezTo>
                    <a:pt x="839787" y="0"/>
                    <a:pt x="850352" y="4376"/>
                    <a:pt x="858142" y="12166"/>
                  </a:cubicBezTo>
                  <a:cubicBezTo>
                    <a:pt x="865932" y="19956"/>
                    <a:pt x="870308" y="30521"/>
                    <a:pt x="870308" y="41538"/>
                  </a:cubicBezTo>
                  <a:lnTo>
                    <a:pt x="870308" y="507309"/>
                  </a:lnTo>
                  <a:cubicBezTo>
                    <a:pt x="870308" y="518325"/>
                    <a:pt x="865932" y="528890"/>
                    <a:pt x="858142" y="536680"/>
                  </a:cubicBezTo>
                  <a:cubicBezTo>
                    <a:pt x="850352" y="544470"/>
                    <a:pt x="839787" y="548846"/>
                    <a:pt x="828770" y="548846"/>
                  </a:cubicBezTo>
                  <a:lnTo>
                    <a:pt x="41538" y="548846"/>
                  </a:lnTo>
                  <a:cubicBezTo>
                    <a:pt x="30521" y="548846"/>
                    <a:pt x="19956" y="544470"/>
                    <a:pt x="12166" y="536680"/>
                  </a:cubicBezTo>
                  <a:cubicBezTo>
                    <a:pt x="4376" y="528890"/>
                    <a:pt x="0" y="518325"/>
                    <a:pt x="0" y="507309"/>
                  </a:cubicBezTo>
                  <a:lnTo>
                    <a:pt x="0" y="41538"/>
                  </a:lnTo>
                  <a:cubicBezTo>
                    <a:pt x="0" y="30521"/>
                    <a:pt x="4376" y="19956"/>
                    <a:pt x="12166" y="12166"/>
                  </a:cubicBezTo>
                  <a:cubicBezTo>
                    <a:pt x="19956" y="4376"/>
                    <a:pt x="30521" y="0"/>
                    <a:pt x="41538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" name="Google Shape;242;p13"/>
            <p:cNvSpPr txBox="1"/>
            <p:nvPr/>
          </p:nvSpPr>
          <p:spPr>
            <a:xfrm>
              <a:off x="0" y="-19050"/>
              <a:ext cx="870308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43" name="Google Shape;243;p13"/>
          <p:cNvSpPr txBox="1"/>
          <p:nvPr/>
        </p:nvSpPr>
        <p:spPr>
          <a:xfrm>
            <a:off x="8759391" y="4878976"/>
            <a:ext cx="356634" cy="108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12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18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31</a:t>
            </a:r>
            <a:endParaRPr/>
          </a:p>
        </p:txBody>
      </p:sp>
      <p:grpSp>
        <p:nvGrpSpPr>
          <p:cNvPr id="244" name="Google Shape;244;p13"/>
          <p:cNvGrpSpPr/>
          <p:nvPr/>
        </p:nvGrpSpPr>
        <p:grpSpPr>
          <a:xfrm>
            <a:off x="1214562" y="5650608"/>
            <a:ext cx="1118297" cy="729715"/>
            <a:chOff x="0" y="-19050"/>
            <a:chExt cx="870308" cy="567896"/>
          </a:xfrm>
        </p:grpSpPr>
        <p:sp>
          <p:nvSpPr>
            <p:cNvPr id="245" name="Google Shape;245;p13"/>
            <p:cNvSpPr/>
            <p:nvPr/>
          </p:nvSpPr>
          <p:spPr>
            <a:xfrm>
              <a:off x="0" y="0"/>
              <a:ext cx="870308" cy="548846"/>
            </a:xfrm>
            <a:custGeom>
              <a:rect b="b" l="l" r="r" t="t"/>
              <a:pathLst>
                <a:path extrusionOk="0" h="548846" w="870308">
                  <a:moveTo>
                    <a:pt x="41538" y="0"/>
                  </a:moveTo>
                  <a:lnTo>
                    <a:pt x="828770" y="0"/>
                  </a:lnTo>
                  <a:cubicBezTo>
                    <a:pt x="839787" y="0"/>
                    <a:pt x="850352" y="4376"/>
                    <a:pt x="858142" y="12166"/>
                  </a:cubicBezTo>
                  <a:cubicBezTo>
                    <a:pt x="865932" y="19956"/>
                    <a:pt x="870308" y="30521"/>
                    <a:pt x="870308" y="41538"/>
                  </a:cubicBezTo>
                  <a:lnTo>
                    <a:pt x="870308" y="507309"/>
                  </a:lnTo>
                  <a:cubicBezTo>
                    <a:pt x="870308" y="518325"/>
                    <a:pt x="865932" y="528890"/>
                    <a:pt x="858142" y="536680"/>
                  </a:cubicBezTo>
                  <a:cubicBezTo>
                    <a:pt x="850352" y="544470"/>
                    <a:pt x="839787" y="548846"/>
                    <a:pt x="828770" y="548846"/>
                  </a:cubicBezTo>
                  <a:lnTo>
                    <a:pt x="41538" y="548846"/>
                  </a:lnTo>
                  <a:cubicBezTo>
                    <a:pt x="30521" y="548846"/>
                    <a:pt x="19956" y="544470"/>
                    <a:pt x="12166" y="536680"/>
                  </a:cubicBezTo>
                  <a:cubicBezTo>
                    <a:pt x="4376" y="528890"/>
                    <a:pt x="0" y="518325"/>
                    <a:pt x="0" y="507309"/>
                  </a:cubicBezTo>
                  <a:lnTo>
                    <a:pt x="0" y="41538"/>
                  </a:lnTo>
                  <a:cubicBezTo>
                    <a:pt x="0" y="30521"/>
                    <a:pt x="4376" y="19956"/>
                    <a:pt x="12166" y="12166"/>
                  </a:cubicBezTo>
                  <a:cubicBezTo>
                    <a:pt x="19956" y="4376"/>
                    <a:pt x="30521" y="0"/>
                    <a:pt x="41538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6" name="Google Shape;246;p13"/>
            <p:cNvSpPr txBox="1"/>
            <p:nvPr/>
          </p:nvSpPr>
          <p:spPr>
            <a:xfrm>
              <a:off x="0" y="-19050"/>
              <a:ext cx="870308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47" name="Google Shape;247;p13"/>
          <p:cNvSpPr txBox="1"/>
          <p:nvPr/>
        </p:nvSpPr>
        <p:spPr>
          <a:xfrm>
            <a:off x="1595393" y="5711572"/>
            <a:ext cx="356634" cy="108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12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18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27</a:t>
            </a:r>
            <a:endParaRPr/>
          </a:p>
        </p:txBody>
      </p:sp>
      <p:grpSp>
        <p:nvGrpSpPr>
          <p:cNvPr id="248" name="Google Shape;248;p13"/>
          <p:cNvGrpSpPr/>
          <p:nvPr/>
        </p:nvGrpSpPr>
        <p:grpSpPr>
          <a:xfrm>
            <a:off x="2407283" y="5650608"/>
            <a:ext cx="1118297" cy="729715"/>
            <a:chOff x="0" y="-19050"/>
            <a:chExt cx="870308" cy="567896"/>
          </a:xfrm>
        </p:grpSpPr>
        <p:sp>
          <p:nvSpPr>
            <p:cNvPr id="249" name="Google Shape;249;p13"/>
            <p:cNvSpPr/>
            <p:nvPr/>
          </p:nvSpPr>
          <p:spPr>
            <a:xfrm>
              <a:off x="0" y="0"/>
              <a:ext cx="870308" cy="548846"/>
            </a:xfrm>
            <a:custGeom>
              <a:rect b="b" l="l" r="r" t="t"/>
              <a:pathLst>
                <a:path extrusionOk="0" h="548846" w="870308">
                  <a:moveTo>
                    <a:pt x="41538" y="0"/>
                  </a:moveTo>
                  <a:lnTo>
                    <a:pt x="828770" y="0"/>
                  </a:lnTo>
                  <a:cubicBezTo>
                    <a:pt x="839787" y="0"/>
                    <a:pt x="850352" y="4376"/>
                    <a:pt x="858142" y="12166"/>
                  </a:cubicBezTo>
                  <a:cubicBezTo>
                    <a:pt x="865932" y="19956"/>
                    <a:pt x="870308" y="30521"/>
                    <a:pt x="870308" y="41538"/>
                  </a:cubicBezTo>
                  <a:lnTo>
                    <a:pt x="870308" y="507309"/>
                  </a:lnTo>
                  <a:cubicBezTo>
                    <a:pt x="870308" y="518325"/>
                    <a:pt x="865932" y="528890"/>
                    <a:pt x="858142" y="536680"/>
                  </a:cubicBezTo>
                  <a:cubicBezTo>
                    <a:pt x="850352" y="544470"/>
                    <a:pt x="839787" y="548846"/>
                    <a:pt x="828770" y="548846"/>
                  </a:cubicBezTo>
                  <a:lnTo>
                    <a:pt x="41538" y="548846"/>
                  </a:lnTo>
                  <a:cubicBezTo>
                    <a:pt x="30521" y="548846"/>
                    <a:pt x="19956" y="544470"/>
                    <a:pt x="12166" y="536680"/>
                  </a:cubicBezTo>
                  <a:cubicBezTo>
                    <a:pt x="4376" y="528890"/>
                    <a:pt x="0" y="518325"/>
                    <a:pt x="0" y="507309"/>
                  </a:cubicBezTo>
                  <a:lnTo>
                    <a:pt x="0" y="41538"/>
                  </a:lnTo>
                  <a:cubicBezTo>
                    <a:pt x="0" y="30521"/>
                    <a:pt x="4376" y="19956"/>
                    <a:pt x="12166" y="12166"/>
                  </a:cubicBezTo>
                  <a:cubicBezTo>
                    <a:pt x="19956" y="4376"/>
                    <a:pt x="30521" y="0"/>
                    <a:pt x="41538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0" name="Google Shape;250;p13"/>
            <p:cNvSpPr txBox="1"/>
            <p:nvPr/>
          </p:nvSpPr>
          <p:spPr>
            <a:xfrm>
              <a:off x="0" y="-19050"/>
              <a:ext cx="870308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51" name="Google Shape;251;p13"/>
          <p:cNvSpPr txBox="1"/>
          <p:nvPr/>
        </p:nvSpPr>
        <p:spPr>
          <a:xfrm>
            <a:off x="2788115" y="5711572"/>
            <a:ext cx="356634" cy="108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12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18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28</a:t>
            </a:r>
            <a:endParaRPr/>
          </a:p>
        </p:txBody>
      </p:sp>
      <p:sp>
        <p:nvSpPr>
          <p:cNvPr id="252" name="Google Shape;252;p13"/>
          <p:cNvSpPr txBox="1"/>
          <p:nvPr/>
        </p:nvSpPr>
        <p:spPr>
          <a:xfrm>
            <a:off x="3839436" y="5579836"/>
            <a:ext cx="5387763" cy="81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714" u="none" cap="none" strike="noStrike">
                <a:solidFill>
                  <a:srgbClr val="AADC90"/>
                </a:solidFill>
                <a:latin typeface="Montserrat"/>
                <a:ea typeface="Montserrat"/>
                <a:cs typeface="Montserrat"/>
                <a:sym typeface="Montserrat"/>
              </a:rPr>
              <a:t>MARCH 2025</a:t>
            </a:r>
            <a:endParaRPr/>
          </a:p>
        </p:txBody>
      </p:sp>
      <p:sp>
        <p:nvSpPr>
          <p:cNvPr id="253" name="Google Shape;253;p13"/>
          <p:cNvSpPr/>
          <p:nvPr/>
        </p:nvSpPr>
        <p:spPr>
          <a:xfrm flipH="1">
            <a:off x="4300001" y="-18936"/>
            <a:ext cx="1048614" cy="1070014"/>
          </a:xfrm>
          <a:custGeom>
            <a:rect b="b" l="l" r="r" t="t"/>
            <a:pathLst>
              <a:path extrusionOk="0" h="1070014" w="1048614">
                <a:moveTo>
                  <a:pt x="1048614" y="0"/>
                </a:moveTo>
                <a:lnTo>
                  <a:pt x="0" y="0"/>
                </a:lnTo>
                <a:lnTo>
                  <a:pt x="0" y="1070014"/>
                </a:lnTo>
                <a:lnTo>
                  <a:pt x="1048614" y="1070014"/>
                </a:lnTo>
                <a:lnTo>
                  <a:pt x="1048614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54" name="Google Shape;254;p13"/>
          <p:cNvSpPr/>
          <p:nvPr/>
        </p:nvSpPr>
        <p:spPr>
          <a:xfrm>
            <a:off x="5343010" y="-18936"/>
            <a:ext cx="1089829" cy="1070014"/>
          </a:xfrm>
          <a:custGeom>
            <a:rect b="b" l="l" r="r" t="t"/>
            <a:pathLst>
              <a:path extrusionOk="0" h="1070014" w="1089829">
                <a:moveTo>
                  <a:pt x="0" y="0"/>
                </a:moveTo>
                <a:lnTo>
                  <a:pt x="1089829" y="0"/>
                </a:lnTo>
                <a:lnTo>
                  <a:pt x="1089829" y="1070014"/>
                </a:lnTo>
                <a:lnTo>
                  <a:pt x="0" y="107001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55" name="Google Shape;255;p13"/>
          <p:cNvSpPr/>
          <p:nvPr/>
        </p:nvSpPr>
        <p:spPr>
          <a:xfrm>
            <a:off x="6427234" y="-18936"/>
            <a:ext cx="1034996" cy="1070014"/>
          </a:xfrm>
          <a:custGeom>
            <a:rect b="b" l="l" r="r" t="t"/>
            <a:pathLst>
              <a:path extrusionOk="0" h="1070014" w="1034996">
                <a:moveTo>
                  <a:pt x="0" y="0"/>
                </a:moveTo>
                <a:lnTo>
                  <a:pt x="1034995" y="0"/>
                </a:lnTo>
                <a:lnTo>
                  <a:pt x="1034995" y="1070014"/>
                </a:lnTo>
                <a:lnTo>
                  <a:pt x="0" y="107001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56" name="Google Shape;256;p13"/>
          <p:cNvSpPr/>
          <p:nvPr/>
        </p:nvSpPr>
        <p:spPr>
          <a:xfrm>
            <a:off x="7456624" y="-18936"/>
            <a:ext cx="1089829" cy="1070014"/>
          </a:xfrm>
          <a:custGeom>
            <a:rect b="b" l="l" r="r" t="t"/>
            <a:pathLst>
              <a:path extrusionOk="0" h="1070014" w="1089829">
                <a:moveTo>
                  <a:pt x="0" y="0"/>
                </a:moveTo>
                <a:lnTo>
                  <a:pt x="1089829" y="0"/>
                </a:lnTo>
                <a:lnTo>
                  <a:pt x="1089829" y="1070014"/>
                </a:lnTo>
                <a:lnTo>
                  <a:pt x="0" y="107001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57" name="Google Shape;257;p13"/>
          <p:cNvSpPr/>
          <p:nvPr/>
        </p:nvSpPr>
        <p:spPr>
          <a:xfrm>
            <a:off x="8540848" y="-18936"/>
            <a:ext cx="1085808" cy="1070014"/>
          </a:xfrm>
          <a:custGeom>
            <a:rect b="b" l="l" r="r" t="t"/>
            <a:pathLst>
              <a:path extrusionOk="0" h="1070014" w="1085808">
                <a:moveTo>
                  <a:pt x="0" y="0"/>
                </a:moveTo>
                <a:lnTo>
                  <a:pt x="1085808" y="0"/>
                </a:lnTo>
                <a:lnTo>
                  <a:pt x="1085808" y="1070014"/>
                </a:lnTo>
                <a:lnTo>
                  <a:pt x="0" y="107001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58" name="Google Shape;258;p13"/>
          <p:cNvSpPr/>
          <p:nvPr/>
        </p:nvSpPr>
        <p:spPr>
          <a:xfrm>
            <a:off x="9614413" y="-18936"/>
            <a:ext cx="1089829" cy="1070014"/>
          </a:xfrm>
          <a:custGeom>
            <a:rect b="b" l="l" r="r" t="t"/>
            <a:pathLst>
              <a:path extrusionOk="0" h="1070014" w="1089829">
                <a:moveTo>
                  <a:pt x="0" y="0"/>
                </a:moveTo>
                <a:lnTo>
                  <a:pt x="1089830" y="0"/>
                </a:lnTo>
                <a:lnTo>
                  <a:pt x="1089830" y="1070014"/>
                </a:lnTo>
                <a:lnTo>
                  <a:pt x="0" y="107001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59" name="Google Shape;259;p13"/>
          <p:cNvSpPr/>
          <p:nvPr/>
        </p:nvSpPr>
        <p:spPr>
          <a:xfrm>
            <a:off x="9628212" y="1065884"/>
            <a:ext cx="1062232" cy="1070014"/>
          </a:xfrm>
          <a:custGeom>
            <a:rect b="b" l="l" r="r" t="t"/>
            <a:pathLst>
              <a:path extrusionOk="0" h="1070014" w="1062232">
                <a:moveTo>
                  <a:pt x="0" y="0"/>
                </a:moveTo>
                <a:lnTo>
                  <a:pt x="1062232" y="0"/>
                </a:lnTo>
                <a:lnTo>
                  <a:pt x="1062232" y="1070014"/>
                </a:lnTo>
                <a:lnTo>
                  <a:pt x="0" y="107001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60" name="Google Shape;260;p13"/>
          <p:cNvSpPr/>
          <p:nvPr/>
        </p:nvSpPr>
        <p:spPr>
          <a:xfrm>
            <a:off x="9614413" y="2150704"/>
            <a:ext cx="1089829" cy="1070014"/>
          </a:xfrm>
          <a:custGeom>
            <a:rect b="b" l="l" r="r" t="t"/>
            <a:pathLst>
              <a:path extrusionOk="0" h="1070014" w="1089829">
                <a:moveTo>
                  <a:pt x="0" y="0"/>
                </a:moveTo>
                <a:lnTo>
                  <a:pt x="1089830" y="0"/>
                </a:lnTo>
                <a:lnTo>
                  <a:pt x="1089830" y="1070015"/>
                </a:lnTo>
                <a:lnTo>
                  <a:pt x="0" y="107001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61" name="Google Shape;261;p13"/>
          <p:cNvSpPr/>
          <p:nvPr/>
        </p:nvSpPr>
        <p:spPr>
          <a:xfrm flipH="1">
            <a:off x="9635021" y="3235525"/>
            <a:ext cx="1048614" cy="1070014"/>
          </a:xfrm>
          <a:custGeom>
            <a:rect b="b" l="l" r="r" t="t"/>
            <a:pathLst>
              <a:path extrusionOk="0" h="1070014" w="1048614">
                <a:moveTo>
                  <a:pt x="1048614" y="0"/>
                </a:moveTo>
                <a:lnTo>
                  <a:pt x="0" y="0"/>
                </a:lnTo>
                <a:lnTo>
                  <a:pt x="0" y="1070014"/>
                </a:lnTo>
                <a:lnTo>
                  <a:pt x="1048614" y="1070014"/>
                </a:lnTo>
                <a:lnTo>
                  <a:pt x="1048614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62" name="Google Shape;262;p13"/>
          <p:cNvSpPr/>
          <p:nvPr/>
        </p:nvSpPr>
        <p:spPr>
          <a:xfrm>
            <a:off x="9614413" y="4320345"/>
            <a:ext cx="1089829" cy="1070014"/>
          </a:xfrm>
          <a:custGeom>
            <a:rect b="b" l="l" r="r" t="t"/>
            <a:pathLst>
              <a:path extrusionOk="0" h="1070014" w="1089829">
                <a:moveTo>
                  <a:pt x="0" y="0"/>
                </a:moveTo>
                <a:lnTo>
                  <a:pt x="1089830" y="0"/>
                </a:lnTo>
                <a:lnTo>
                  <a:pt x="1089830" y="1070014"/>
                </a:lnTo>
                <a:lnTo>
                  <a:pt x="0" y="107001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63" name="Google Shape;263;p13"/>
          <p:cNvSpPr/>
          <p:nvPr/>
        </p:nvSpPr>
        <p:spPr>
          <a:xfrm>
            <a:off x="9641830" y="5405165"/>
            <a:ext cx="1034996" cy="1070014"/>
          </a:xfrm>
          <a:custGeom>
            <a:rect b="b" l="l" r="r" t="t"/>
            <a:pathLst>
              <a:path extrusionOk="0" h="1070014" w="1034996">
                <a:moveTo>
                  <a:pt x="0" y="0"/>
                </a:moveTo>
                <a:lnTo>
                  <a:pt x="1034996" y="0"/>
                </a:lnTo>
                <a:lnTo>
                  <a:pt x="1034996" y="1070015"/>
                </a:lnTo>
                <a:lnTo>
                  <a:pt x="0" y="107001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CEA"/>
        </a:solidFill>
      </p:bgPr>
    </p:bg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14"/>
          <p:cNvSpPr/>
          <p:nvPr/>
        </p:nvSpPr>
        <p:spPr>
          <a:xfrm>
            <a:off x="0" y="0"/>
            <a:ext cx="3862473" cy="7560000"/>
          </a:xfrm>
          <a:custGeom>
            <a:rect b="b" l="l" r="r" t="t"/>
            <a:pathLst>
              <a:path extrusionOk="0" h="7560000" w="3862473">
                <a:moveTo>
                  <a:pt x="0" y="0"/>
                </a:moveTo>
                <a:lnTo>
                  <a:pt x="3862473" y="0"/>
                </a:lnTo>
                <a:lnTo>
                  <a:pt x="3862473" y="7560000"/>
                </a:lnTo>
                <a:lnTo>
                  <a:pt x="0" y="75600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69" name="Google Shape;269;p14"/>
          <p:cNvSpPr txBox="1"/>
          <p:nvPr/>
        </p:nvSpPr>
        <p:spPr>
          <a:xfrm>
            <a:off x="4147078" y="991917"/>
            <a:ext cx="828852" cy="2771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8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73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Su</a:t>
            </a:r>
            <a:endParaRPr/>
          </a:p>
        </p:txBody>
      </p:sp>
      <p:sp>
        <p:nvSpPr>
          <p:cNvPr id="270" name="Google Shape;270;p14"/>
          <p:cNvSpPr txBox="1"/>
          <p:nvPr/>
        </p:nvSpPr>
        <p:spPr>
          <a:xfrm>
            <a:off x="5030623" y="991917"/>
            <a:ext cx="828852" cy="2771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8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73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M</a:t>
            </a:r>
            <a:endParaRPr/>
          </a:p>
        </p:txBody>
      </p:sp>
      <p:sp>
        <p:nvSpPr>
          <p:cNvPr id="271" name="Google Shape;271;p14"/>
          <p:cNvSpPr txBox="1"/>
          <p:nvPr/>
        </p:nvSpPr>
        <p:spPr>
          <a:xfrm>
            <a:off x="5914169" y="991917"/>
            <a:ext cx="828852" cy="2771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8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73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T</a:t>
            </a:r>
            <a:endParaRPr/>
          </a:p>
        </p:txBody>
      </p:sp>
      <p:sp>
        <p:nvSpPr>
          <p:cNvPr id="272" name="Google Shape;272;p14"/>
          <p:cNvSpPr txBox="1"/>
          <p:nvPr/>
        </p:nvSpPr>
        <p:spPr>
          <a:xfrm>
            <a:off x="6797714" y="991917"/>
            <a:ext cx="828852" cy="2771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8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73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W</a:t>
            </a:r>
            <a:endParaRPr/>
          </a:p>
        </p:txBody>
      </p:sp>
      <p:sp>
        <p:nvSpPr>
          <p:cNvPr id="273" name="Google Shape;273;p14"/>
          <p:cNvSpPr txBox="1"/>
          <p:nvPr/>
        </p:nvSpPr>
        <p:spPr>
          <a:xfrm>
            <a:off x="7681259" y="991917"/>
            <a:ext cx="828852" cy="2771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8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73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Th</a:t>
            </a:r>
            <a:endParaRPr/>
          </a:p>
        </p:txBody>
      </p:sp>
      <p:sp>
        <p:nvSpPr>
          <p:cNvPr id="274" name="Google Shape;274;p14"/>
          <p:cNvSpPr txBox="1"/>
          <p:nvPr/>
        </p:nvSpPr>
        <p:spPr>
          <a:xfrm>
            <a:off x="8564804" y="991917"/>
            <a:ext cx="828852" cy="2771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8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73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F</a:t>
            </a:r>
            <a:endParaRPr/>
          </a:p>
        </p:txBody>
      </p:sp>
      <p:sp>
        <p:nvSpPr>
          <p:cNvPr id="275" name="Google Shape;275;p14"/>
          <p:cNvSpPr txBox="1"/>
          <p:nvPr/>
        </p:nvSpPr>
        <p:spPr>
          <a:xfrm>
            <a:off x="9448349" y="991917"/>
            <a:ext cx="828852" cy="2771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8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73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Sa</a:t>
            </a:r>
            <a:endParaRPr/>
          </a:p>
        </p:txBody>
      </p:sp>
      <p:grpSp>
        <p:nvGrpSpPr>
          <p:cNvPr id="276" name="Google Shape;276;p14"/>
          <p:cNvGrpSpPr/>
          <p:nvPr/>
        </p:nvGrpSpPr>
        <p:grpSpPr>
          <a:xfrm>
            <a:off x="4154123" y="1384825"/>
            <a:ext cx="821807" cy="774387"/>
            <a:chOff x="0" y="-19050"/>
            <a:chExt cx="602673" cy="567896"/>
          </a:xfrm>
        </p:grpSpPr>
        <p:sp>
          <p:nvSpPr>
            <p:cNvPr id="277" name="Google Shape;277;p14"/>
            <p:cNvSpPr/>
            <p:nvPr/>
          </p:nvSpPr>
          <p:spPr>
            <a:xfrm>
              <a:off x="0" y="0"/>
              <a:ext cx="602673" cy="548846"/>
            </a:xfrm>
            <a:custGeom>
              <a:rect b="b" l="l" r="r" t="t"/>
              <a:pathLst>
                <a:path extrusionOk="0" h="548846" w="602673">
                  <a:moveTo>
                    <a:pt x="56524" y="0"/>
                  </a:moveTo>
                  <a:lnTo>
                    <a:pt x="546149" y="0"/>
                  </a:lnTo>
                  <a:cubicBezTo>
                    <a:pt x="561140" y="0"/>
                    <a:pt x="575517" y="5955"/>
                    <a:pt x="586117" y="16555"/>
                  </a:cubicBezTo>
                  <a:cubicBezTo>
                    <a:pt x="596718" y="27156"/>
                    <a:pt x="602673" y="41533"/>
                    <a:pt x="602673" y="56524"/>
                  </a:cubicBezTo>
                  <a:lnTo>
                    <a:pt x="602673" y="492323"/>
                  </a:lnTo>
                  <a:cubicBezTo>
                    <a:pt x="602673" y="507314"/>
                    <a:pt x="596718" y="521691"/>
                    <a:pt x="586117" y="532291"/>
                  </a:cubicBezTo>
                  <a:cubicBezTo>
                    <a:pt x="575517" y="542891"/>
                    <a:pt x="561140" y="548846"/>
                    <a:pt x="546149" y="548846"/>
                  </a:cubicBezTo>
                  <a:lnTo>
                    <a:pt x="56524" y="548846"/>
                  </a:lnTo>
                  <a:cubicBezTo>
                    <a:pt x="41533" y="548846"/>
                    <a:pt x="27156" y="542891"/>
                    <a:pt x="16555" y="532291"/>
                  </a:cubicBezTo>
                  <a:cubicBezTo>
                    <a:pt x="5955" y="521691"/>
                    <a:pt x="0" y="507314"/>
                    <a:pt x="0" y="492323"/>
                  </a:cubicBezTo>
                  <a:lnTo>
                    <a:pt x="0" y="56524"/>
                  </a:lnTo>
                  <a:cubicBezTo>
                    <a:pt x="0" y="41533"/>
                    <a:pt x="5955" y="27156"/>
                    <a:pt x="16555" y="16555"/>
                  </a:cubicBezTo>
                  <a:cubicBezTo>
                    <a:pt x="27156" y="5955"/>
                    <a:pt x="41533" y="0"/>
                    <a:pt x="56524" y="0"/>
                  </a:cubicBezTo>
                  <a:close/>
                </a:path>
              </a:pathLst>
            </a:custGeom>
            <a:solidFill>
              <a:srgbClr val="F7C34B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8" name="Google Shape;278;p14"/>
            <p:cNvSpPr txBox="1"/>
            <p:nvPr/>
          </p:nvSpPr>
          <p:spPr>
            <a:xfrm>
              <a:off x="0" y="-19050"/>
              <a:ext cx="602673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9900" lIns="49900" spcFirstLastPara="1" rIns="49900" wrap="square" tIns="49900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79" name="Google Shape;279;p14"/>
          <p:cNvGrpSpPr/>
          <p:nvPr/>
        </p:nvGrpSpPr>
        <p:grpSpPr>
          <a:xfrm>
            <a:off x="5030623" y="1384825"/>
            <a:ext cx="821807" cy="774387"/>
            <a:chOff x="0" y="-19050"/>
            <a:chExt cx="602673" cy="567896"/>
          </a:xfrm>
        </p:grpSpPr>
        <p:sp>
          <p:nvSpPr>
            <p:cNvPr id="280" name="Google Shape;280;p14"/>
            <p:cNvSpPr/>
            <p:nvPr/>
          </p:nvSpPr>
          <p:spPr>
            <a:xfrm>
              <a:off x="0" y="0"/>
              <a:ext cx="602673" cy="548846"/>
            </a:xfrm>
            <a:custGeom>
              <a:rect b="b" l="l" r="r" t="t"/>
              <a:pathLst>
                <a:path extrusionOk="0" h="548846" w="602673">
                  <a:moveTo>
                    <a:pt x="56524" y="0"/>
                  </a:moveTo>
                  <a:lnTo>
                    <a:pt x="546149" y="0"/>
                  </a:lnTo>
                  <a:cubicBezTo>
                    <a:pt x="561140" y="0"/>
                    <a:pt x="575517" y="5955"/>
                    <a:pt x="586117" y="16555"/>
                  </a:cubicBezTo>
                  <a:cubicBezTo>
                    <a:pt x="596718" y="27156"/>
                    <a:pt x="602673" y="41533"/>
                    <a:pt x="602673" y="56524"/>
                  </a:cubicBezTo>
                  <a:lnTo>
                    <a:pt x="602673" y="492323"/>
                  </a:lnTo>
                  <a:cubicBezTo>
                    <a:pt x="602673" y="507314"/>
                    <a:pt x="596718" y="521691"/>
                    <a:pt x="586117" y="532291"/>
                  </a:cubicBezTo>
                  <a:cubicBezTo>
                    <a:pt x="575517" y="542891"/>
                    <a:pt x="561140" y="548846"/>
                    <a:pt x="546149" y="548846"/>
                  </a:cubicBezTo>
                  <a:lnTo>
                    <a:pt x="56524" y="548846"/>
                  </a:lnTo>
                  <a:cubicBezTo>
                    <a:pt x="41533" y="548846"/>
                    <a:pt x="27156" y="542891"/>
                    <a:pt x="16555" y="532291"/>
                  </a:cubicBezTo>
                  <a:cubicBezTo>
                    <a:pt x="5955" y="521691"/>
                    <a:pt x="0" y="507314"/>
                    <a:pt x="0" y="492323"/>
                  </a:cubicBezTo>
                  <a:lnTo>
                    <a:pt x="0" y="56524"/>
                  </a:lnTo>
                  <a:cubicBezTo>
                    <a:pt x="0" y="41533"/>
                    <a:pt x="5955" y="27156"/>
                    <a:pt x="16555" y="16555"/>
                  </a:cubicBezTo>
                  <a:cubicBezTo>
                    <a:pt x="27156" y="5955"/>
                    <a:pt x="41533" y="0"/>
                    <a:pt x="56524" y="0"/>
                  </a:cubicBezTo>
                  <a:close/>
                </a:path>
              </a:pathLst>
            </a:custGeom>
            <a:solidFill>
              <a:srgbClr val="F7C34B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1" name="Google Shape;281;p14"/>
            <p:cNvSpPr txBox="1"/>
            <p:nvPr/>
          </p:nvSpPr>
          <p:spPr>
            <a:xfrm>
              <a:off x="0" y="-19050"/>
              <a:ext cx="602673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9900" lIns="49900" spcFirstLastPara="1" rIns="49900" wrap="square" tIns="49900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82" name="Google Shape;282;p14"/>
          <p:cNvGrpSpPr/>
          <p:nvPr/>
        </p:nvGrpSpPr>
        <p:grpSpPr>
          <a:xfrm>
            <a:off x="9435017" y="1384825"/>
            <a:ext cx="821807" cy="774387"/>
            <a:chOff x="0" y="-19050"/>
            <a:chExt cx="602673" cy="567896"/>
          </a:xfrm>
        </p:grpSpPr>
        <p:sp>
          <p:nvSpPr>
            <p:cNvPr id="283" name="Google Shape;283;p14"/>
            <p:cNvSpPr/>
            <p:nvPr/>
          </p:nvSpPr>
          <p:spPr>
            <a:xfrm>
              <a:off x="0" y="0"/>
              <a:ext cx="602673" cy="548846"/>
            </a:xfrm>
            <a:custGeom>
              <a:rect b="b" l="l" r="r" t="t"/>
              <a:pathLst>
                <a:path extrusionOk="0" h="548846" w="602673">
                  <a:moveTo>
                    <a:pt x="56524" y="0"/>
                  </a:moveTo>
                  <a:lnTo>
                    <a:pt x="546149" y="0"/>
                  </a:lnTo>
                  <a:cubicBezTo>
                    <a:pt x="561140" y="0"/>
                    <a:pt x="575517" y="5955"/>
                    <a:pt x="586117" y="16555"/>
                  </a:cubicBezTo>
                  <a:cubicBezTo>
                    <a:pt x="596718" y="27156"/>
                    <a:pt x="602673" y="41533"/>
                    <a:pt x="602673" y="56524"/>
                  </a:cubicBezTo>
                  <a:lnTo>
                    <a:pt x="602673" y="492323"/>
                  </a:lnTo>
                  <a:cubicBezTo>
                    <a:pt x="602673" y="507314"/>
                    <a:pt x="596718" y="521691"/>
                    <a:pt x="586117" y="532291"/>
                  </a:cubicBezTo>
                  <a:cubicBezTo>
                    <a:pt x="575517" y="542891"/>
                    <a:pt x="561140" y="548846"/>
                    <a:pt x="546149" y="548846"/>
                  </a:cubicBezTo>
                  <a:lnTo>
                    <a:pt x="56524" y="548846"/>
                  </a:lnTo>
                  <a:cubicBezTo>
                    <a:pt x="41533" y="548846"/>
                    <a:pt x="27156" y="542891"/>
                    <a:pt x="16555" y="532291"/>
                  </a:cubicBezTo>
                  <a:cubicBezTo>
                    <a:pt x="5955" y="521691"/>
                    <a:pt x="0" y="507314"/>
                    <a:pt x="0" y="492323"/>
                  </a:cubicBezTo>
                  <a:lnTo>
                    <a:pt x="0" y="56524"/>
                  </a:lnTo>
                  <a:cubicBezTo>
                    <a:pt x="0" y="41533"/>
                    <a:pt x="5955" y="27156"/>
                    <a:pt x="16555" y="16555"/>
                  </a:cubicBezTo>
                  <a:cubicBezTo>
                    <a:pt x="27156" y="5955"/>
                    <a:pt x="41533" y="0"/>
                    <a:pt x="56524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4" name="Google Shape;284;p14"/>
            <p:cNvSpPr txBox="1"/>
            <p:nvPr/>
          </p:nvSpPr>
          <p:spPr>
            <a:xfrm>
              <a:off x="0" y="-19050"/>
              <a:ext cx="602673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85" name="Google Shape;285;p14"/>
          <p:cNvSpPr txBox="1"/>
          <p:nvPr/>
        </p:nvSpPr>
        <p:spPr>
          <a:xfrm>
            <a:off x="9714881" y="1450688"/>
            <a:ext cx="262081" cy="11357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56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1</a:t>
            </a:r>
            <a:endParaRPr/>
          </a:p>
        </p:txBody>
      </p:sp>
      <p:grpSp>
        <p:nvGrpSpPr>
          <p:cNvPr id="286" name="Google Shape;286;p14"/>
          <p:cNvGrpSpPr/>
          <p:nvPr/>
        </p:nvGrpSpPr>
        <p:grpSpPr>
          <a:xfrm>
            <a:off x="4156934" y="2252894"/>
            <a:ext cx="821807" cy="774387"/>
            <a:chOff x="0" y="-19050"/>
            <a:chExt cx="602673" cy="567896"/>
          </a:xfrm>
        </p:grpSpPr>
        <p:sp>
          <p:nvSpPr>
            <p:cNvPr id="287" name="Google Shape;287;p14"/>
            <p:cNvSpPr/>
            <p:nvPr/>
          </p:nvSpPr>
          <p:spPr>
            <a:xfrm>
              <a:off x="0" y="0"/>
              <a:ext cx="602673" cy="548846"/>
            </a:xfrm>
            <a:custGeom>
              <a:rect b="b" l="l" r="r" t="t"/>
              <a:pathLst>
                <a:path extrusionOk="0" h="548846" w="602673">
                  <a:moveTo>
                    <a:pt x="56524" y="0"/>
                  </a:moveTo>
                  <a:lnTo>
                    <a:pt x="546149" y="0"/>
                  </a:lnTo>
                  <a:cubicBezTo>
                    <a:pt x="561140" y="0"/>
                    <a:pt x="575517" y="5955"/>
                    <a:pt x="586117" y="16555"/>
                  </a:cubicBezTo>
                  <a:cubicBezTo>
                    <a:pt x="596718" y="27156"/>
                    <a:pt x="602673" y="41533"/>
                    <a:pt x="602673" y="56524"/>
                  </a:cubicBezTo>
                  <a:lnTo>
                    <a:pt x="602673" y="492323"/>
                  </a:lnTo>
                  <a:cubicBezTo>
                    <a:pt x="602673" y="507314"/>
                    <a:pt x="596718" y="521691"/>
                    <a:pt x="586117" y="532291"/>
                  </a:cubicBezTo>
                  <a:cubicBezTo>
                    <a:pt x="575517" y="542891"/>
                    <a:pt x="561140" y="548846"/>
                    <a:pt x="546149" y="548846"/>
                  </a:cubicBezTo>
                  <a:lnTo>
                    <a:pt x="56524" y="548846"/>
                  </a:lnTo>
                  <a:cubicBezTo>
                    <a:pt x="41533" y="548846"/>
                    <a:pt x="27156" y="542891"/>
                    <a:pt x="16555" y="532291"/>
                  </a:cubicBezTo>
                  <a:cubicBezTo>
                    <a:pt x="5955" y="521691"/>
                    <a:pt x="0" y="507314"/>
                    <a:pt x="0" y="492323"/>
                  </a:cubicBezTo>
                  <a:lnTo>
                    <a:pt x="0" y="56524"/>
                  </a:lnTo>
                  <a:cubicBezTo>
                    <a:pt x="0" y="41533"/>
                    <a:pt x="5955" y="27156"/>
                    <a:pt x="16555" y="16555"/>
                  </a:cubicBezTo>
                  <a:cubicBezTo>
                    <a:pt x="27156" y="5955"/>
                    <a:pt x="41533" y="0"/>
                    <a:pt x="56524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8" name="Google Shape;288;p14"/>
            <p:cNvSpPr txBox="1"/>
            <p:nvPr/>
          </p:nvSpPr>
          <p:spPr>
            <a:xfrm>
              <a:off x="0" y="-19050"/>
              <a:ext cx="602673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89" name="Google Shape;289;p14"/>
          <p:cNvSpPr txBox="1"/>
          <p:nvPr/>
        </p:nvSpPr>
        <p:spPr>
          <a:xfrm>
            <a:off x="4436797" y="2318757"/>
            <a:ext cx="262081" cy="11357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56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2</a:t>
            </a:r>
            <a:endParaRPr/>
          </a:p>
        </p:txBody>
      </p:sp>
      <p:grpSp>
        <p:nvGrpSpPr>
          <p:cNvPr id="290" name="Google Shape;290;p14"/>
          <p:cNvGrpSpPr/>
          <p:nvPr/>
        </p:nvGrpSpPr>
        <p:grpSpPr>
          <a:xfrm>
            <a:off x="5033434" y="2252894"/>
            <a:ext cx="821807" cy="774387"/>
            <a:chOff x="0" y="-19050"/>
            <a:chExt cx="602673" cy="567896"/>
          </a:xfrm>
        </p:grpSpPr>
        <p:sp>
          <p:nvSpPr>
            <p:cNvPr id="291" name="Google Shape;291;p14"/>
            <p:cNvSpPr/>
            <p:nvPr/>
          </p:nvSpPr>
          <p:spPr>
            <a:xfrm>
              <a:off x="0" y="0"/>
              <a:ext cx="602673" cy="548846"/>
            </a:xfrm>
            <a:custGeom>
              <a:rect b="b" l="l" r="r" t="t"/>
              <a:pathLst>
                <a:path extrusionOk="0" h="548846" w="602673">
                  <a:moveTo>
                    <a:pt x="56524" y="0"/>
                  </a:moveTo>
                  <a:lnTo>
                    <a:pt x="546149" y="0"/>
                  </a:lnTo>
                  <a:cubicBezTo>
                    <a:pt x="561140" y="0"/>
                    <a:pt x="575517" y="5955"/>
                    <a:pt x="586117" y="16555"/>
                  </a:cubicBezTo>
                  <a:cubicBezTo>
                    <a:pt x="596718" y="27156"/>
                    <a:pt x="602673" y="41533"/>
                    <a:pt x="602673" y="56524"/>
                  </a:cubicBezTo>
                  <a:lnTo>
                    <a:pt x="602673" y="492323"/>
                  </a:lnTo>
                  <a:cubicBezTo>
                    <a:pt x="602673" y="507314"/>
                    <a:pt x="596718" y="521691"/>
                    <a:pt x="586117" y="532291"/>
                  </a:cubicBezTo>
                  <a:cubicBezTo>
                    <a:pt x="575517" y="542891"/>
                    <a:pt x="561140" y="548846"/>
                    <a:pt x="546149" y="548846"/>
                  </a:cubicBezTo>
                  <a:lnTo>
                    <a:pt x="56524" y="548846"/>
                  </a:lnTo>
                  <a:cubicBezTo>
                    <a:pt x="41533" y="548846"/>
                    <a:pt x="27156" y="542891"/>
                    <a:pt x="16555" y="532291"/>
                  </a:cubicBezTo>
                  <a:cubicBezTo>
                    <a:pt x="5955" y="521691"/>
                    <a:pt x="0" y="507314"/>
                    <a:pt x="0" y="492323"/>
                  </a:cubicBezTo>
                  <a:lnTo>
                    <a:pt x="0" y="56524"/>
                  </a:lnTo>
                  <a:cubicBezTo>
                    <a:pt x="0" y="41533"/>
                    <a:pt x="5955" y="27156"/>
                    <a:pt x="16555" y="16555"/>
                  </a:cubicBezTo>
                  <a:cubicBezTo>
                    <a:pt x="27156" y="5955"/>
                    <a:pt x="41533" y="0"/>
                    <a:pt x="56524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2" name="Google Shape;292;p14"/>
            <p:cNvSpPr txBox="1"/>
            <p:nvPr/>
          </p:nvSpPr>
          <p:spPr>
            <a:xfrm>
              <a:off x="0" y="-19050"/>
              <a:ext cx="602673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93" name="Google Shape;293;p14"/>
          <p:cNvSpPr txBox="1"/>
          <p:nvPr/>
        </p:nvSpPr>
        <p:spPr>
          <a:xfrm>
            <a:off x="5313297" y="2318757"/>
            <a:ext cx="262081" cy="11357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56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3</a:t>
            </a:r>
            <a:endParaRPr/>
          </a:p>
        </p:txBody>
      </p:sp>
      <p:grpSp>
        <p:nvGrpSpPr>
          <p:cNvPr id="294" name="Google Shape;294;p14"/>
          <p:cNvGrpSpPr/>
          <p:nvPr/>
        </p:nvGrpSpPr>
        <p:grpSpPr>
          <a:xfrm>
            <a:off x="5924024" y="2252894"/>
            <a:ext cx="821807" cy="774387"/>
            <a:chOff x="0" y="-19050"/>
            <a:chExt cx="602673" cy="567896"/>
          </a:xfrm>
        </p:grpSpPr>
        <p:sp>
          <p:nvSpPr>
            <p:cNvPr id="295" name="Google Shape;295;p14"/>
            <p:cNvSpPr/>
            <p:nvPr/>
          </p:nvSpPr>
          <p:spPr>
            <a:xfrm>
              <a:off x="0" y="0"/>
              <a:ext cx="602673" cy="548846"/>
            </a:xfrm>
            <a:custGeom>
              <a:rect b="b" l="l" r="r" t="t"/>
              <a:pathLst>
                <a:path extrusionOk="0" h="548846" w="602673">
                  <a:moveTo>
                    <a:pt x="56524" y="0"/>
                  </a:moveTo>
                  <a:lnTo>
                    <a:pt x="546149" y="0"/>
                  </a:lnTo>
                  <a:cubicBezTo>
                    <a:pt x="561140" y="0"/>
                    <a:pt x="575517" y="5955"/>
                    <a:pt x="586117" y="16555"/>
                  </a:cubicBezTo>
                  <a:cubicBezTo>
                    <a:pt x="596718" y="27156"/>
                    <a:pt x="602673" y="41533"/>
                    <a:pt x="602673" y="56524"/>
                  </a:cubicBezTo>
                  <a:lnTo>
                    <a:pt x="602673" y="492323"/>
                  </a:lnTo>
                  <a:cubicBezTo>
                    <a:pt x="602673" y="507314"/>
                    <a:pt x="596718" y="521691"/>
                    <a:pt x="586117" y="532291"/>
                  </a:cubicBezTo>
                  <a:cubicBezTo>
                    <a:pt x="575517" y="542891"/>
                    <a:pt x="561140" y="548846"/>
                    <a:pt x="546149" y="548846"/>
                  </a:cubicBezTo>
                  <a:lnTo>
                    <a:pt x="56524" y="548846"/>
                  </a:lnTo>
                  <a:cubicBezTo>
                    <a:pt x="41533" y="548846"/>
                    <a:pt x="27156" y="542891"/>
                    <a:pt x="16555" y="532291"/>
                  </a:cubicBezTo>
                  <a:cubicBezTo>
                    <a:pt x="5955" y="521691"/>
                    <a:pt x="0" y="507314"/>
                    <a:pt x="0" y="492323"/>
                  </a:cubicBezTo>
                  <a:lnTo>
                    <a:pt x="0" y="56524"/>
                  </a:lnTo>
                  <a:cubicBezTo>
                    <a:pt x="0" y="41533"/>
                    <a:pt x="5955" y="27156"/>
                    <a:pt x="16555" y="16555"/>
                  </a:cubicBezTo>
                  <a:cubicBezTo>
                    <a:pt x="27156" y="5955"/>
                    <a:pt x="41533" y="0"/>
                    <a:pt x="56524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6" name="Google Shape;296;p14"/>
            <p:cNvSpPr txBox="1"/>
            <p:nvPr/>
          </p:nvSpPr>
          <p:spPr>
            <a:xfrm>
              <a:off x="0" y="-19050"/>
              <a:ext cx="602673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97" name="Google Shape;297;p14"/>
          <p:cNvSpPr txBox="1"/>
          <p:nvPr/>
        </p:nvSpPr>
        <p:spPr>
          <a:xfrm>
            <a:off x="6203887" y="2318757"/>
            <a:ext cx="262081" cy="11357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56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4</a:t>
            </a:r>
            <a:endParaRPr/>
          </a:p>
        </p:txBody>
      </p:sp>
      <p:grpSp>
        <p:nvGrpSpPr>
          <p:cNvPr id="298" name="Google Shape;298;p14"/>
          <p:cNvGrpSpPr/>
          <p:nvPr/>
        </p:nvGrpSpPr>
        <p:grpSpPr>
          <a:xfrm>
            <a:off x="6798118" y="2252894"/>
            <a:ext cx="821807" cy="774387"/>
            <a:chOff x="0" y="-19050"/>
            <a:chExt cx="602673" cy="567896"/>
          </a:xfrm>
        </p:grpSpPr>
        <p:sp>
          <p:nvSpPr>
            <p:cNvPr id="299" name="Google Shape;299;p14"/>
            <p:cNvSpPr/>
            <p:nvPr/>
          </p:nvSpPr>
          <p:spPr>
            <a:xfrm>
              <a:off x="0" y="0"/>
              <a:ext cx="602673" cy="548846"/>
            </a:xfrm>
            <a:custGeom>
              <a:rect b="b" l="l" r="r" t="t"/>
              <a:pathLst>
                <a:path extrusionOk="0" h="548846" w="602673">
                  <a:moveTo>
                    <a:pt x="56524" y="0"/>
                  </a:moveTo>
                  <a:lnTo>
                    <a:pt x="546149" y="0"/>
                  </a:lnTo>
                  <a:cubicBezTo>
                    <a:pt x="561140" y="0"/>
                    <a:pt x="575517" y="5955"/>
                    <a:pt x="586117" y="16555"/>
                  </a:cubicBezTo>
                  <a:cubicBezTo>
                    <a:pt x="596718" y="27156"/>
                    <a:pt x="602673" y="41533"/>
                    <a:pt x="602673" y="56524"/>
                  </a:cubicBezTo>
                  <a:lnTo>
                    <a:pt x="602673" y="492323"/>
                  </a:lnTo>
                  <a:cubicBezTo>
                    <a:pt x="602673" y="507314"/>
                    <a:pt x="596718" y="521691"/>
                    <a:pt x="586117" y="532291"/>
                  </a:cubicBezTo>
                  <a:cubicBezTo>
                    <a:pt x="575517" y="542891"/>
                    <a:pt x="561140" y="548846"/>
                    <a:pt x="546149" y="548846"/>
                  </a:cubicBezTo>
                  <a:lnTo>
                    <a:pt x="56524" y="548846"/>
                  </a:lnTo>
                  <a:cubicBezTo>
                    <a:pt x="41533" y="548846"/>
                    <a:pt x="27156" y="542891"/>
                    <a:pt x="16555" y="532291"/>
                  </a:cubicBezTo>
                  <a:cubicBezTo>
                    <a:pt x="5955" y="521691"/>
                    <a:pt x="0" y="507314"/>
                    <a:pt x="0" y="492323"/>
                  </a:cubicBezTo>
                  <a:lnTo>
                    <a:pt x="0" y="56524"/>
                  </a:lnTo>
                  <a:cubicBezTo>
                    <a:pt x="0" y="41533"/>
                    <a:pt x="5955" y="27156"/>
                    <a:pt x="16555" y="16555"/>
                  </a:cubicBezTo>
                  <a:cubicBezTo>
                    <a:pt x="27156" y="5955"/>
                    <a:pt x="41533" y="0"/>
                    <a:pt x="56524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0" name="Google Shape;300;p14"/>
            <p:cNvSpPr txBox="1"/>
            <p:nvPr/>
          </p:nvSpPr>
          <p:spPr>
            <a:xfrm>
              <a:off x="0" y="-19050"/>
              <a:ext cx="602673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01" name="Google Shape;301;p14"/>
          <p:cNvSpPr txBox="1"/>
          <p:nvPr/>
        </p:nvSpPr>
        <p:spPr>
          <a:xfrm>
            <a:off x="7077981" y="2318757"/>
            <a:ext cx="262081" cy="11357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56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5</a:t>
            </a:r>
            <a:endParaRPr/>
          </a:p>
        </p:txBody>
      </p:sp>
      <p:grpSp>
        <p:nvGrpSpPr>
          <p:cNvPr id="302" name="Google Shape;302;p14"/>
          <p:cNvGrpSpPr/>
          <p:nvPr/>
        </p:nvGrpSpPr>
        <p:grpSpPr>
          <a:xfrm>
            <a:off x="7672211" y="2252894"/>
            <a:ext cx="821807" cy="774387"/>
            <a:chOff x="0" y="-19050"/>
            <a:chExt cx="602673" cy="567896"/>
          </a:xfrm>
        </p:grpSpPr>
        <p:sp>
          <p:nvSpPr>
            <p:cNvPr id="303" name="Google Shape;303;p14"/>
            <p:cNvSpPr/>
            <p:nvPr/>
          </p:nvSpPr>
          <p:spPr>
            <a:xfrm>
              <a:off x="0" y="0"/>
              <a:ext cx="602673" cy="548846"/>
            </a:xfrm>
            <a:custGeom>
              <a:rect b="b" l="l" r="r" t="t"/>
              <a:pathLst>
                <a:path extrusionOk="0" h="548846" w="602673">
                  <a:moveTo>
                    <a:pt x="56524" y="0"/>
                  </a:moveTo>
                  <a:lnTo>
                    <a:pt x="546149" y="0"/>
                  </a:lnTo>
                  <a:cubicBezTo>
                    <a:pt x="561140" y="0"/>
                    <a:pt x="575517" y="5955"/>
                    <a:pt x="586117" y="16555"/>
                  </a:cubicBezTo>
                  <a:cubicBezTo>
                    <a:pt x="596718" y="27156"/>
                    <a:pt x="602673" y="41533"/>
                    <a:pt x="602673" y="56524"/>
                  </a:cubicBezTo>
                  <a:lnTo>
                    <a:pt x="602673" y="492323"/>
                  </a:lnTo>
                  <a:cubicBezTo>
                    <a:pt x="602673" y="507314"/>
                    <a:pt x="596718" y="521691"/>
                    <a:pt x="586117" y="532291"/>
                  </a:cubicBezTo>
                  <a:cubicBezTo>
                    <a:pt x="575517" y="542891"/>
                    <a:pt x="561140" y="548846"/>
                    <a:pt x="546149" y="548846"/>
                  </a:cubicBezTo>
                  <a:lnTo>
                    <a:pt x="56524" y="548846"/>
                  </a:lnTo>
                  <a:cubicBezTo>
                    <a:pt x="41533" y="548846"/>
                    <a:pt x="27156" y="542891"/>
                    <a:pt x="16555" y="532291"/>
                  </a:cubicBezTo>
                  <a:cubicBezTo>
                    <a:pt x="5955" y="521691"/>
                    <a:pt x="0" y="507314"/>
                    <a:pt x="0" y="492323"/>
                  </a:cubicBezTo>
                  <a:lnTo>
                    <a:pt x="0" y="56524"/>
                  </a:lnTo>
                  <a:cubicBezTo>
                    <a:pt x="0" y="41533"/>
                    <a:pt x="5955" y="27156"/>
                    <a:pt x="16555" y="16555"/>
                  </a:cubicBezTo>
                  <a:cubicBezTo>
                    <a:pt x="27156" y="5955"/>
                    <a:pt x="41533" y="0"/>
                    <a:pt x="56524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4" name="Google Shape;304;p14"/>
            <p:cNvSpPr txBox="1"/>
            <p:nvPr/>
          </p:nvSpPr>
          <p:spPr>
            <a:xfrm>
              <a:off x="0" y="-19050"/>
              <a:ext cx="602673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05" name="Google Shape;305;p14"/>
          <p:cNvSpPr txBox="1"/>
          <p:nvPr/>
        </p:nvSpPr>
        <p:spPr>
          <a:xfrm>
            <a:off x="7952075" y="2318757"/>
            <a:ext cx="262081" cy="11357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56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6</a:t>
            </a:r>
            <a:endParaRPr/>
          </a:p>
        </p:txBody>
      </p:sp>
      <p:grpSp>
        <p:nvGrpSpPr>
          <p:cNvPr id="306" name="Google Shape;306;p14"/>
          <p:cNvGrpSpPr/>
          <p:nvPr/>
        </p:nvGrpSpPr>
        <p:grpSpPr>
          <a:xfrm>
            <a:off x="8563734" y="2252894"/>
            <a:ext cx="821807" cy="774387"/>
            <a:chOff x="0" y="-19050"/>
            <a:chExt cx="602673" cy="567896"/>
          </a:xfrm>
        </p:grpSpPr>
        <p:sp>
          <p:nvSpPr>
            <p:cNvPr id="307" name="Google Shape;307;p14"/>
            <p:cNvSpPr/>
            <p:nvPr/>
          </p:nvSpPr>
          <p:spPr>
            <a:xfrm>
              <a:off x="0" y="0"/>
              <a:ext cx="602673" cy="548846"/>
            </a:xfrm>
            <a:custGeom>
              <a:rect b="b" l="l" r="r" t="t"/>
              <a:pathLst>
                <a:path extrusionOk="0" h="548846" w="602673">
                  <a:moveTo>
                    <a:pt x="56524" y="0"/>
                  </a:moveTo>
                  <a:lnTo>
                    <a:pt x="546149" y="0"/>
                  </a:lnTo>
                  <a:cubicBezTo>
                    <a:pt x="561140" y="0"/>
                    <a:pt x="575517" y="5955"/>
                    <a:pt x="586117" y="16555"/>
                  </a:cubicBezTo>
                  <a:cubicBezTo>
                    <a:pt x="596718" y="27156"/>
                    <a:pt x="602673" y="41533"/>
                    <a:pt x="602673" y="56524"/>
                  </a:cubicBezTo>
                  <a:lnTo>
                    <a:pt x="602673" y="492323"/>
                  </a:lnTo>
                  <a:cubicBezTo>
                    <a:pt x="602673" y="507314"/>
                    <a:pt x="596718" y="521691"/>
                    <a:pt x="586117" y="532291"/>
                  </a:cubicBezTo>
                  <a:cubicBezTo>
                    <a:pt x="575517" y="542891"/>
                    <a:pt x="561140" y="548846"/>
                    <a:pt x="546149" y="548846"/>
                  </a:cubicBezTo>
                  <a:lnTo>
                    <a:pt x="56524" y="548846"/>
                  </a:lnTo>
                  <a:cubicBezTo>
                    <a:pt x="41533" y="548846"/>
                    <a:pt x="27156" y="542891"/>
                    <a:pt x="16555" y="532291"/>
                  </a:cubicBezTo>
                  <a:cubicBezTo>
                    <a:pt x="5955" y="521691"/>
                    <a:pt x="0" y="507314"/>
                    <a:pt x="0" y="492323"/>
                  </a:cubicBezTo>
                  <a:lnTo>
                    <a:pt x="0" y="56524"/>
                  </a:lnTo>
                  <a:cubicBezTo>
                    <a:pt x="0" y="41533"/>
                    <a:pt x="5955" y="27156"/>
                    <a:pt x="16555" y="16555"/>
                  </a:cubicBezTo>
                  <a:cubicBezTo>
                    <a:pt x="27156" y="5955"/>
                    <a:pt x="41533" y="0"/>
                    <a:pt x="56524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8" name="Google Shape;308;p14"/>
            <p:cNvSpPr txBox="1"/>
            <p:nvPr/>
          </p:nvSpPr>
          <p:spPr>
            <a:xfrm>
              <a:off x="0" y="-19050"/>
              <a:ext cx="602673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09" name="Google Shape;309;p14"/>
          <p:cNvSpPr txBox="1"/>
          <p:nvPr/>
        </p:nvSpPr>
        <p:spPr>
          <a:xfrm>
            <a:off x="8843597" y="2318757"/>
            <a:ext cx="262081" cy="11357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56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11</a:t>
            </a:r>
            <a:endParaRPr/>
          </a:p>
        </p:txBody>
      </p:sp>
      <p:grpSp>
        <p:nvGrpSpPr>
          <p:cNvPr id="310" name="Google Shape;310;p14"/>
          <p:cNvGrpSpPr/>
          <p:nvPr/>
        </p:nvGrpSpPr>
        <p:grpSpPr>
          <a:xfrm>
            <a:off x="9437828" y="2252894"/>
            <a:ext cx="821807" cy="774387"/>
            <a:chOff x="0" y="-19050"/>
            <a:chExt cx="602673" cy="567896"/>
          </a:xfrm>
        </p:grpSpPr>
        <p:sp>
          <p:nvSpPr>
            <p:cNvPr id="311" name="Google Shape;311;p14"/>
            <p:cNvSpPr/>
            <p:nvPr/>
          </p:nvSpPr>
          <p:spPr>
            <a:xfrm>
              <a:off x="0" y="0"/>
              <a:ext cx="602673" cy="548846"/>
            </a:xfrm>
            <a:custGeom>
              <a:rect b="b" l="l" r="r" t="t"/>
              <a:pathLst>
                <a:path extrusionOk="0" h="548846" w="602673">
                  <a:moveTo>
                    <a:pt x="56524" y="0"/>
                  </a:moveTo>
                  <a:lnTo>
                    <a:pt x="546149" y="0"/>
                  </a:lnTo>
                  <a:cubicBezTo>
                    <a:pt x="561140" y="0"/>
                    <a:pt x="575517" y="5955"/>
                    <a:pt x="586117" y="16555"/>
                  </a:cubicBezTo>
                  <a:cubicBezTo>
                    <a:pt x="596718" y="27156"/>
                    <a:pt x="602673" y="41533"/>
                    <a:pt x="602673" y="56524"/>
                  </a:cubicBezTo>
                  <a:lnTo>
                    <a:pt x="602673" y="492323"/>
                  </a:lnTo>
                  <a:cubicBezTo>
                    <a:pt x="602673" y="507314"/>
                    <a:pt x="596718" y="521691"/>
                    <a:pt x="586117" y="532291"/>
                  </a:cubicBezTo>
                  <a:cubicBezTo>
                    <a:pt x="575517" y="542891"/>
                    <a:pt x="561140" y="548846"/>
                    <a:pt x="546149" y="548846"/>
                  </a:cubicBezTo>
                  <a:lnTo>
                    <a:pt x="56524" y="548846"/>
                  </a:lnTo>
                  <a:cubicBezTo>
                    <a:pt x="41533" y="548846"/>
                    <a:pt x="27156" y="542891"/>
                    <a:pt x="16555" y="532291"/>
                  </a:cubicBezTo>
                  <a:cubicBezTo>
                    <a:pt x="5955" y="521691"/>
                    <a:pt x="0" y="507314"/>
                    <a:pt x="0" y="492323"/>
                  </a:cubicBezTo>
                  <a:lnTo>
                    <a:pt x="0" y="56524"/>
                  </a:lnTo>
                  <a:cubicBezTo>
                    <a:pt x="0" y="41533"/>
                    <a:pt x="5955" y="27156"/>
                    <a:pt x="16555" y="16555"/>
                  </a:cubicBezTo>
                  <a:cubicBezTo>
                    <a:pt x="27156" y="5955"/>
                    <a:pt x="41533" y="0"/>
                    <a:pt x="56524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2" name="Google Shape;312;p14"/>
            <p:cNvSpPr txBox="1"/>
            <p:nvPr/>
          </p:nvSpPr>
          <p:spPr>
            <a:xfrm>
              <a:off x="0" y="-19050"/>
              <a:ext cx="602673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13" name="Google Shape;313;p14"/>
          <p:cNvSpPr txBox="1"/>
          <p:nvPr/>
        </p:nvSpPr>
        <p:spPr>
          <a:xfrm>
            <a:off x="9717691" y="2318757"/>
            <a:ext cx="262081" cy="11357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56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12</a:t>
            </a:r>
            <a:endParaRPr/>
          </a:p>
        </p:txBody>
      </p:sp>
      <p:grpSp>
        <p:nvGrpSpPr>
          <p:cNvPr id="314" name="Google Shape;314;p14"/>
          <p:cNvGrpSpPr/>
          <p:nvPr/>
        </p:nvGrpSpPr>
        <p:grpSpPr>
          <a:xfrm>
            <a:off x="4174500" y="3140734"/>
            <a:ext cx="821807" cy="774387"/>
            <a:chOff x="0" y="-19050"/>
            <a:chExt cx="602673" cy="567896"/>
          </a:xfrm>
        </p:grpSpPr>
        <p:sp>
          <p:nvSpPr>
            <p:cNvPr id="315" name="Google Shape;315;p14"/>
            <p:cNvSpPr/>
            <p:nvPr/>
          </p:nvSpPr>
          <p:spPr>
            <a:xfrm>
              <a:off x="0" y="0"/>
              <a:ext cx="602673" cy="548846"/>
            </a:xfrm>
            <a:custGeom>
              <a:rect b="b" l="l" r="r" t="t"/>
              <a:pathLst>
                <a:path extrusionOk="0" h="548846" w="602673">
                  <a:moveTo>
                    <a:pt x="56524" y="0"/>
                  </a:moveTo>
                  <a:lnTo>
                    <a:pt x="546149" y="0"/>
                  </a:lnTo>
                  <a:cubicBezTo>
                    <a:pt x="561140" y="0"/>
                    <a:pt x="575517" y="5955"/>
                    <a:pt x="586117" y="16555"/>
                  </a:cubicBezTo>
                  <a:cubicBezTo>
                    <a:pt x="596718" y="27156"/>
                    <a:pt x="602673" y="41533"/>
                    <a:pt x="602673" y="56524"/>
                  </a:cubicBezTo>
                  <a:lnTo>
                    <a:pt x="602673" y="492323"/>
                  </a:lnTo>
                  <a:cubicBezTo>
                    <a:pt x="602673" y="507314"/>
                    <a:pt x="596718" y="521691"/>
                    <a:pt x="586117" y="532291"/>
                  </a:cubicBezTo>
                  <a:cubicBezTo>
                    <a:pt x="575517" y="542891"/>
                    <a:pt x="561140" y="548846"/>
                    <a:pt x="546149" y="548846"/>
                  </a:cubicBezTo>
                  <a:lnTo>
                    <a:pt x="56524" y="548846"/>
                  </a:lnTo>
                  <a:cubicBezTo>
                    <a:pt x="41533" y="548846"/>
                    <a:pt x="27156" y="542891"/>
                    <a:pt x="16555" y="532291"/>
                  </a:cubicBezTo>
                  <a:cubicBezTo>
                    <a:pt x="5955" y="521691"/>
                    <a:pt x="0" y="507314"/>
                    <a:pt x="0" y="492323"/>
                  </a:cubicBezTo>
                  <a:lnTo>
                    <a:pt x="0" y="56524"/>
                  </a:lnTo>
                  <a:cubicBezTo>
                    <a:pt x="0" y="41533"/>
                    <a:pt x="5955" y="27156"/>
                    <a:pt x="16555" y="16555"/>
                  </a:cubicBezTo>
                  <a:cubicBezTo>
                    <a:pt x="27156" y="5955"/>
                    <a:pt x="41533" y="0"/>
                    <a:pt x="56524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6" name="Google Shape;316;p14"/>
            <p:cNvSpPr txBox="1"/>
            <p:nvPr/>
          </p:nvSpPr>
          <p:spPr>
            <a:xfrm>
              <a:off x="0" y="-19050"/>
              <a:ext cx="602673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17" name="Google Shape;317;p14"/>
          <p:cNvSpPr txBox="1"/>
          <p:nvPr/>
        </p:nvSpPr>
        <p:spPr>
          <a:xfrm>
            <a:off x="4454363" y="3206597"/>
            <a:ext cx="262081" cy="11357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56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13</a:t>
            </a:r>
            <a:endParaRPr/>
          </a:p>
        </p:txBody>
      </p:sp>
      <p:grpSp>
        <p:nvGrpSpPr>
          <p:cNvPr id="318" name="Google Shape;318;p14"/>
          <p:cNvGrpSpPr/>
          <p:nvPr/>
        </p:nvGrpSpPr>
        <p:grpSpPr>
          <a:xfrm>
            <a:off x="5051000" y="3140734"/>
            <a:ext cx="821807" cy="774387"/>
            <a:chOff x="0" y="-19050"/>
            <a:chExt cx="602673" cy="567896"/>
          </a:xfrm>
        </p:grpSpPr>
        <p:sp>
          <p:nvSpPr>
            <p:cNvPr id="319" name="Google Shape;319;p14"/>
            <p:cNvSpPr/>
            <p:nvPr/>
          </p:nvSpPr>
          <p:spPr>
            <a:xfrm>
              <a:off x="0" y="0"/>
              <a:ext cx="602673" cy="548846"/>
            </a:xfrm>
            <a:custGeom>
              <a:rect b="b" l="l" r="r" t="t"/>
              <a:pathLst>
                <a:path extrusionOk="0" h="548846" w="602673">
                  <a:moveTo>
                    <a:pt x="56524" y="0"/>
                  </a:moveTo>
                  <a:lnTo>
                    <a:pt x="546149" y="0"/>
                  </a:lnTo>
                  <a:cubicBezTo>
                    <a:pt x="561140" y="0"/>
                    <a:pt x="575517" y="5955"/>
                    <a:pt x="586117" y="16555"/>
                  </a:cubicBezTo>
                  <a:cubicBezTo>
                    <a:pt x="596718" y="27156"/>
                    <a:pt x="602673" y="41533"/>
                    <a:pt x="602673" y="56524"/>
                  </a:cubicBezTo>
                  <a:lnTo>
                    <a:pt x="602673" y="492323"/>
                  </a:lnTo>
                  <a:cubicBezTo>
                    <a:pt x="602673" y="507314"/>
                    <a:pt x="596718" y="521691"/>
                    <a:pt x="586117" y="532291"/>
                  </a:cubicBezTo>
                  <a:cubicBezTo>
                    <a:pt x="575517" y="542891"/>
                    <a:pt x="561140" y="548846"/>
                    <a:pt x="546149" y="548846"/>
                  </a:cubicBezTo>
                  <a:lnTo>
                    <a:pt x="56524" y="548846"/>
                  </a:lnTo>
                  <a:cubicBezTo>
                    <a:pt x="41533" y="548846"/>
                    <a:pt x="27156" y="542891"/>
                    <a:pt x="16555" y="532291"/>
                  </a:cubicBezTo>
                  <a:cubicBezTo>
                    <a:pt x="5955" y="521691"/>
                    <a:pt x="0" y="507314"/>
                    <a:pt x="0" y="492323"/>
                  </a:cubicBezTo>
                  <a:lnTo>
                    <a:pt x="0" y="56524"/>
                  </a:lnTo>
                  <a:cubicBezTo>
                    <a:pt x="0" y="41533"/>
                    <a:pt x="5955" y="27156"/>
                    <a:pt x="16555" y="16555"/>
                  </a:cubicBezTo>
                  <a:cubicBezTo>
                    <a:pt x="27156" y="5955"/>
                    <a:pt x="41533" y="0"/>
                    <a:pt x="56524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0" name="Google Shape;320;p14"/>
            <p:cNvSpPr txBox="1"/>
            <p:nvPr/>
          </p:nvSpPr>
          <p:spPr>
            <a:xfrm>
              <a:off x="0" y="-19050"/>
              <a:ext cx="602673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21" name="Google Shape;321;p14"/>
          <p:cNvSpPr txBox="1"/>
          <p:nvPr/>
        </p:nvSpPr>
        <p:spPr>
          <a:xfrm>
            <a:off x="5330863" y="3206597"/>
            <a:ext cx="262081" cy="11357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56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14</a:t>
            </a:r>
            <a:endParaRPr/>
          </a:p>
        </p:txBody>
      </p:sp>
      <p:grpSp>
        <p:nvGrpSpPr>
          <p:cNvPr id="322" name="Google Shape;322;p14"/>
          <p:cNvGrpSpPr/>
          <p:nvPr/>
        </p:nvGrpSpPr>
        <p:grpSpPr>
          <a:xfrm>
            <a:off x="5941590" y="3140734"/>
            <a:ext cx="821807" cy="774387"/>
            <a:chOff x="0" y="-19050"/>
            <a:chExt cx="602673" cy="567896"/>
          </a:xfrm>
        </p:grpSpPr>
        <p:sp>
          <p:nvSpPr>
            <p:cNvPr id="323" name="Google Shape;323;p14"/>
            <p:cNvSpPr/>
            <p:nvPr/>
          </p:nvSpPr>
          <p:spPr>
            <a:xfrm>
              <a:off x="0" y="0"/>
              <a:ext cx="602673" cy="548846"/>
            </a:xfrm>
            <a:custGeom>
              <a:rect b="b" l="l" r="r" t="t"/>
              <a:pathLst>
                <a:path extrusionOk="0" h="548846" w="602673">
                  <a:moveTo>
                    <a:pt x="56524" y="0"/>
                  </a:moveTo>
                  <a:lnTo>
                    <a:pt x="546149" y="0"/>
                  </a:lnTo>
                  <a:cubicBezTo>
                    <a:pt x="561140" y="0"/>
                    <a:pt x="575517" y="5955"/>
                    <a:pt x="586117" y="16555"/>
                  </a:cubicBezTo>
                  <a:cubicBezTo>
                    <a:pt x="596718" y="27156"/>
                    <a:pt x="602673" y="41533"/>
                    <a:pt x="602673" y="56524"/>
                  </a:cubicBezTo>
                  <a:lnTo>
                    <a:pt x="602673" y="492323"/>
                  </a:lnTo>
                  <a:cubicBezTo>
                    <a:pt x="602673" y="507314"/>
                    <a:pt x="596718" y="521691"/>
                    <a:pt x="586117" y="532291"/>
                  </a:cubicBezTo>
                  <a:cubicBezTo>
                    <a:pt x="575517" y="542891"/>
                    <a:pt x="561140" y="548846"/>
                    <a:pt x="546149" y="548846"/>
                  </a:cubicBezTo>
                  <a:lnTo>
                    <a:pt x="56524" y="548846"/>
                  </a:lnTo>
                  <a:cubicBezTo>
                    <a:pt x="41533" y="548846"/>
                    <a:pt x="27156" y="542891"/>
                    <a:pt x="16555" y="532291"/>
                  </a:cubicBezTo>
                  <a:cubicBezTo>
                    <a:pt x="5955" y="521691"/>
                    <a:pt x="0" y="507314"/>
                    <a:pt x="0" y="492323"/>
                  </a:cubicBezTo>
                  <a:lnTo>
                    <a:pt x="0" y="56524"/>
                  </a:lnTo>
                  <a:cubicBezTo>
                    <a:pt x="0" y="41533"/>
                    <a:pt x="5955" y="27156"/>
                    <a:pt x="16555" y="16555"/>
                  </a:cubicBezTo>
                  <a:cubicBezTo>
                    <a:pt x="27156" y="5955"/>
                    <a:pt x="41533" y="0"/>
                    <a:pt x="56524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4" name="Google Shape;324;p14"/>
            <p:cNvSpPr txBox="1"/>
            <p:nvPr/>
          </p:nvSpPr>
          <p:spPr>
            <a:xfrm>
              <a:off x="0" y="-19050"/>
              <a:ext cx="602673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25" name="Google Shape;325;p14"/>
          <p:cNvSpPr txBox="1"/>
          <p:nvPr/>
        </p:nvSpPr>
        <p:spPr>
          <a:xfrm>
            <a:off x="6221453" y="3206597"/>
            <a:ext cx="262081" cy="11357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56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15</a:t>
            </a:r>
            <a:endParaRPr/>
          </a:p>
        </p:txBody>
      </p:sp>
      <p:grpSp>
        <p:nvGrpSpPr>
          <p:cNvPr id="326" name="Google Shape;326;p14"/>
          <p:cNvGrpSpPr/>
          <p:nvPr/>
        </p:nvGrpSpPr>
        <p:grpSpPr>
          <a:xfrm>
            <a:off x="6815684" y="3140734"/>
            <a:ext cx="821807" cy="774387"/>
            <a:chOff x="0" y="-19050"/>
            <a:chExt cx="602673" cy="567896"/>
          </a:xfrm>
        </p:grpSpPr>
        <p:sp>
          <p:nvSpPr>
            <p:cNvPr id="327" name="Google Shape;327;p14"/>
            <p:cNvSpPr/>
            <p:nvPr/>
          </p:nvSpPr>
          <p:spPr>
            <a:xfrm>
              <a:off x="0" y="0"/>
              <a:ext cx="602673" cy="548846"/>
            </a:xfrm>
            <a:custGeom>
              <a:rect b="b" l="l" r="r" t="t"/>
              <a:pathLst>
                <a:path extrusionOk="0" h="548846" w="602673">
                  <a:moveTo>
                    <a:pt x="56524" y="0"/>
                  </a:moveTo>
                  <a:lnTo>
                    <a:pt x="546149" y="0"/>
                  </a:lnTo>
                  <a:cubicBezTo>
                    <a:pt x="561140" y="0"/>
                    <a:pt x="575517" y="5955"/>
                    <a:pt x="586117" y="16555"/>
                  </a:cubicBezTo>
                  <a:cubicBezTo>
                    <a:pt x="596718" y="27156"/>
                    <a:pt x="602673" y="41533"/>
                    <a:pt x="602673" y="56524"/>
                  </a:cubicBezTo>
                  <a:lnTo>
                    <a:pt x="602673" y="492323"/>
                  </a:lnTo>
                  <a:cubicBezTo>
                    <a:pt x="602673" y="507314"/>
                    <a:pt x="596718" y="521691"/>
                    <a:pt x="586117" y="532291"/>
                  </a:cubicBezTo>
                  <a:cubicBezTo>
                    <a:pt x="575517" y="542891"/>
                    <a:pt x="561140" y="548846"/>
                    <a:pt x="546149" y="548846"/>
                  </a:cubicBezTo>
                  <a:lnTo>
                    <a:pt x="56524" y="548846"/>
                  </a:lnTo>
                  <a:cubicBezTo>
                    <a:pt x="41533" y="548846"/>
                    <a:pt x="27156" y="542891"/>
                    <a:pt x="16555" y="532291"/>
                  </a:cubicBezTo>
                  <a:cubicBezTo>
                    <a:pt x="5955" y="521691"/>
                    <a:pt x="0" y="507314"/>
                    <a:pt x="0" y="492323"/>
                  </a:cubicBezTo>
                  <a:lnTo>
                    <a:pt x="0" y="56524"/>
                  </a:lnTo>
                  <a:cubicBezTo>
                    <a:pt x="0" y="41533"/>
                    <a:pt x="5955" y="27156"/>
                    <a:pt x="16555" y="16555"/>
                  </a:cubicBezTo>
                  <a:cubicBezTo>
                    <a:pt x="27156" y="5955"/>
                    <a:pt x="41533" y="0"/>
                    <a:pt x="56524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8" name="Google Shape;328;p14"/>
            <p:cNvSpPr txBox="1"/>
            <p:nvPr/>
          </p:nvSpPr>
          <p:spPr>
            <a:xfrm>
              <a:off x="0" y="-19050"/>
              <a:ext cx="602673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29" name="Google Shape;329;p14"/>
          <p:cNvSpPr txBox="1"/>
          <p:nvPr/>
        </p:nvSpPr>
        <p:spPr>
          <a:xfrm>
            <a:off x="7095547" y="3206597"/>
            <a:ext cx="262081" cy="11357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56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16</a:t>
            </a:r>
            <a:endParaRPr/>
          </a:p>
        </p:txBody>
      </p:sp>
      <p:grpSp>
        <p:nvGrpSpPr>
          <p:cNvPr id="330" name="Google Shape;330;p14"/>
          <p:cNvGrpSpPr/>
          <p:nvPr/>
        </p:nvGrpSpPr>
        <p:grpSpPr>
          <a:xfrm>
            <a:off x="7689778" y="3140734"/>
            <a:ext cx="821807" cy="774387"/>
            <a:chOff x="0" y="-19050"/>
            <a:chExt cx="602673" cy="567896"/>
          </a:xfrm>
        </p:grpSpPr>
        <p:sp>
          <p:nvSpPr>
            <p:cNvPr id="331" name="Google Shape;331;p14"/>
            <p:cNvSpPr/>
            <p:nvPr/>
          </p:nvSpPr>
          <p:spPr>
            <a:xfrm>
              <a:off x="0" y="0"/>
              <a:ext cx="602673" cy="548846"/>
            </a:xfrm>
            <a:custGeom>
              <a:rect b="b" l="l" r="r" t="t"/>
              <a:pathLst>
                <a:path extrusionOk="0" h="548846" w="602673">
                  <a:moveTo>
                    <a:pt x="56524" y="0"/>
                  </a:moveTo>
                  <a:lnTo>
                    <a:pt x="546149" y="0"/>
                  </a:lnTo>
                  <a:cubicBezTo>
                    <a:pt x="561140" y="0"/>
                    <a:pt x="575517" y="5955"/>
                    <a:pt x="586117" y="16555"/>
                  </a:cubicBezTo>
                  <a:cubicBezTo>
                    <a:pt x="596718" y="27156"/>
                    <a:pt x="602673" y="41533"/>
                    <a:pt x="602673" y="56524"/>
                  </a:cubicBezTo>
                  <a:lnTo>
                    <a:pt x="602673" y="492323"/>
                  </a:lnTo>
                  <a:cubicBezTo>
                    <a:pt x="602673" y="507314"/>
                    <a:pt x="596718" y="521691"/>
                    <a:pt x="586117" y="532291"/>
                  </a:cubicBezTo>
                  <a:cubicBezTo>
                    <a:pt x="575517" y="542891"/>
                    <a:pt x="561140" y="548846"/>
                    <a:pt x="546149" y="548846"/>
                  </a:cubicBezTo>
                  <a:lnTo>
                    <a:pt x="56524" y="548846"/>
                  </a:lnTo>
                  <a:cubicBezTo>
                    <a:pt x="41533" y="548846"/>
                    <a:pt x="27156" y="542891"/>
                    <a:pt x="16555" y="532291"/>
                  </a:cubicBezTo>
                  <a:cubicBezTo>
                    <a:pt x="5955" y="521691"/>
                    <a:pt x="0" y="507314"/>
                    <a:pt x="0" y="492323"/>
                  </a:cubicBezTo>
                  <a:lnTo>
                    <a:pt x="0" y="56524"/>
                  </a:lnTo>
                  <a:cubicBezTo>
                    <a:pt x="0" y="41533"/>
                    <a:pt x="5955" y="27156"/>
                    <a:pt x="16555" y="16555"/>
                  </a:cubicBezTo>
                  <a:cubicBezTo>
                    <a:pt x="27156" y="5955"/>
                    <a:pt x="41533" y="0"/>
                    <a:pt x="56524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2" name="Google Shape;332;p14"/>
            <p:cNvSpPr txBox="1"/>
            <p:nvPr/>
          </p:nvSpPr>
          <p:spPr>
            <a:xfrm>
              <a:off x="0" y="-19050"/>
              <a:ext cx="602673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33" name="Google Shape;333;p14"/>
          <p:cNvSpPr txBox="1"/>
          <p:nvPr/>
        </p:nvSpPr>
        <p:spPr>
          <a:xfrm>
            <a:off x="7969641" y="3206597"/>
            <a:ext cx="262081" cy="11357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56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17</a:t>
            </a:r>
            <a:endParaRPr/>
          </a:p>
        </p:txBody>
      </p:sp>
      <p:grpSp>
        <p:nvGrpSpPr>
          <p:cNvPr id="334" name="Google Shape;334;p14"/>
          <p:cNvGrpSpPr/>
          <p:nvPr/>
        </p:nvGrpSpPr>
        <p:grpSpPr>
          <a:xfrm>
            <a:off x="8581300" y="3140734"/>
            <a:ext cx="821807" cy="774387"/>
            <a:chOff x="0" y="-19050"/>
            <a:chExt cx="602673" cy="567896"/>
          </a:xfrm>
        </p:grpSpPr>
        <p:sp>
          <p:nvSpPr>
            <p:cNvPr id="335" name="Google Shape;335;p14"/>
            <p:cNvSpPr/>
            <p:nvPr/>
          </p:nvSpPr>
          <p:spPr>
            <a:xfrm>
              <a:off x="0" y="0"/>
              <a:ext cx="602673" cy="548846"/>
            </a:xfrm>
            <a:custGeom>
              <a:rect b="b" l="l" r="r" t="t"/>
              <a:pathLst>
                <a:path extrusionOk="0" h="548846" w="602673">
                  <a:moveTo>
                    <a:pt x="56524" y="0"/>
                  </a:moveTo>
                  <a:lnTo>
                    <a:pt x="546149" y="0"/>
                  </a:lnTo>
                  <a:cubicBezTo>
                    <a:pt x="561140" y="0"/>
                    <a:pt x="575517" y="5955"/>
                    <a:pt x="586117" y="16555"/>
                  </a:cubicBezTo>
                  <a:cubicBezTo>
                    <a:pt x="596718" y="27156"/>
                    <a:pt x="602673" y="41533"/>
                    <a:pt x="602673" y="56524"/>
                  </a:cubicBezTo>
                  <a:lnTo>
                    <a:pt x="602673" y="492323"/>
                  </a:lnTo>
                  <a:cubicBezTo>
                    <a:pt x="602673" y="507314"/>
                    <a:pt x="596718" y="521691"/>
                    <a:pt x="586117" y="532291"/>
                  </a:cubicBezTo>
                  <a:cubicBezTo>
                    <a:pt x="575517" y="542891"/>
                    <a:pt x="561140" y="548846"/>
                    <a:pt x="546149" y="548846"/>
                  </a:cubicBezTo>
                  <a:lnTo>
                    <a:pt x="56524" y="548846"/>
                  </a:lnTo>
                  <a:cubicBezTo>
                    <a:pt x="41533" y="548846"/>
                    <a:pt x="27156" y="542891"/>
                    <a:pt x="16555" y="532291"/>
                  </a:cubicBezTo>
                  <a:cubicBezTo>
                    <a:pt x="5955" y="521691"/>
                    <a:pt x="0" y="507314"/>
                    <a:pt x="0" y="492323"/>
                  </a:cubicBezTo>
                  <a:lnTo>
                    <a:pt x="0" y="56524"/>
                  </a:lnTo>
                  <a:cubicBezTo>
                    <a:pt x="0" y="41533"/>
                    <a:pt x="5955" y="27156"/>
                    <a:pt x="16555" y="16555"/>
                  </a:cubicBezTo>
                  <a:cubicBezTo>
                    <a:pt x="27156" y="5955"/>
                    <a:pt x="41533" y="0"/>
                    <a:pt x="56524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6" name="Google Shape;336;p14"/>
            <p:cNvSpPr txBox="1"/>
            <p:nvPr/>
          </p:nvSpPr>
          <p:spPr>
            <a:xfrm>
              <a:off x="0" y="-19050"/>
              <a:ext cx="602673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37" name="Google Shape;337;p14"/>
          <p:cNvSpPr txBox="1"/>
          <p:nvPr/>
        </p:nvSpPr>
        <p:spPr>
          <a:xfrm>
            <a:off x="8861163" y="3206597"/>
            <a:ext cx="262081" cy="11357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56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18</a:t>
            </a:r>
            <a:endParaRPr/>
          </a:p>
        </p:txBody>
      </p:sp>
      <p:grpSp>
        <p:nvGrpSpPr>
          <p:cNvPr id="338" name="Google Shape;338;p14"/>
          <p:cNvGrpSpPr/>
          <p:nvPr/>
        </p:nvGrpSpPr>
        <p:grpSpPr>
          <a:xfrm>
            <a:off x="9455394" y="3140734"/>
            <a:ext cx="821807" cy="774387"/>
            <a:chOff x="0" y="-19050"/>
            <a:chExt cx="602673" cy="567896"/>
          </a:xfrm>
        </p:grpSpPr>
        <p:sp>
          <p:nvSpPr>
            <p:cNvPr id="339" name="Google Shape;339;p14"/>
            <p:cNvSpPr/>
            <p:nvPr/>
          </p:nvSpPr>
          <p:spPr>
            <a:xfrm>
              <a:off x="0" y="0"/>
              <a:ext cx="602673" cy="548846"/>
            </a:xfrm>
            <a:custGeom>
              <a:rect b="b" l="l" r="r" t="t"/>
              <a:pathLst>
                <a:path extrusionOk="0" h="548846" w="602673">
                  <a:moveTo>
                    <a:pt x="56524" y="0"/>
                  </a:moveTo>
                  <a:lnTo>
                    <a:pt x="546149" y="0"/>
                  </a:lnTo>
                  <a:cubicBezTo>
                    <a:pt x="561140" y="0"/>
                    <a:pt x="575517" y="5955"/>
                    <a:pt x="586117" y="16555"/>
                  </a:cubicBezTo>
                  <a:cubicBezTo>
                    <a:pt x="596718" y="27156"/>
                    <a:pt x="602673" y="41533"/>
                    <a:pt x="602673" y="56524"/>
                  </a:cubicBezTo>
                  <a:lnTo>
                    <a:pt x="602673" y="492323"/>
                  </a:lnTo>
                  <a:cubicBezTo>
                    <a:pt x="602673" y="507314"/>
                    <a:pt x="596718" y="521691"/>
                    <a:pt x="586117" y="532291"/>
                  </a:cubicBezTo>
                  <a:cubicBezTo>
                    <a:pt x="575517" y="542891"/>
                    <a:pt x="561140" y="548846"/>
                    <a:pt x="546149" y="548846"/>
                  </a:cubicBezTo>
                  <a:lnTo>
                    <a:pt x="56524" y="548846"/>
                  </a:lnTo>
                  <a:cubicBezTo>
                    <a:pt x="41533" y="548846"/>
                    <a:pt x="27156" y="542891"/>
                    <a:pt x="16555" y="532291"/>
                  </a:cubicBezTo>
                  <a:cubicBezTo>
                    <a:pt x="5955" y="521691"/>
                    <a:pt x="0" y="507314"/>
                    <a:pt x="0" y="492323"/>
                  </a:cubicBezTo>
                  <a:lnTo>
                    <a:pt x="0" y="56524"/>
                  </a:lnTo>
                  <a:cubicBezTo>
                    <a:pt x="0" y="41533"/>
                    <a:pt x="5955" y="27156"/>
                    <a:pt x="16555" y="16555"/>
                  </a:cubicBezTo>
                  <a:cubicBezTo>
                    <a:pt x="27156" y="5955"/>
                    <a:pt x="41533" y="0"/>
                    <a:pt x="56524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0" name="Google Shape;340;p14"/>
            <p:cNvSpPr txBox="1"/>
            <p:nvPr/>
          </p:nvSpPr>
          <p:spPr>
            <a:xfrm>
              <a:off x="0" y="-19050"/>
              <a:ext cx="602673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41" name="Google Shape;341;p14"/>
          <p:cNvSpPr txBox="1"/>
          <p:nvPr/>
        </p:nvSpPr>
        <p:spPr>
          <a:xfrm>
            <a:off x="9735257" y="3206597"/>
            <a:ext cx="262081" cy="11357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56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19</a:t>
            </a:r>
            <a:endParaRPr/>
          </a:p>
        </p:txBody>
      </p:sp>
      <p:grpSp>
        <p:nvGrpSpPr>
          <p:cNvPr id="342" name="Google Shape;342;p14"/>
          <p:cNvGrpSpPr/>
          <p:nvPr/>
        </p:nvGrpSpPr>
        <p:grpSpPr>
          <a:xfrm>
            <a:off x="4175237" y="4011145"/>
            <a:ext cx="821807" cy="774387"/>
            <a:chOff x="0" y="-19050"/>
            <a:chExt cx="602673" cy="567896"/>
          </a:xfrm>
        </p:grpSpPr>
        <p:sp>
          <p:nvSpPr>
            <p:cNvPr id="343" name="Google Shape;343;p14"/>
            <p:cNvSpPr/>
            <p:nvPr/>
          </p:nvSpPr>
          <p:spPr>
            <a:xfrm>
              <a:off x="0" y="0"/>
              <a:ext cx="602673" cy="548846"/>
            </a:xfrm>
            <a:custGeom>
              <a:rect b="b" l="l" r="r" t="t"/>
              <a:pathLst>
                <a:path extrusionOk="0" h="548846" w="602673">
                  <a:moveTo>
                    <a:pt x="56524" y="0"/>
                  </a:moveTo>
                  <a:lnTo>
                    <a:pt x="546149" y="0"/>
                  </a:lnTo>
                  <a:cubicBezTo>
                    <a:pt x="561140" y="0"/>
                    <a:pt x="575517" y="5955"/>
                    <a:pt x="586117" y="16555"/>
                  </a:cubicBezTo>
                  <a:cubicBezTo>
                    <a:pt x="596718" y="27156"/>
                    <a:pt x="602673" y="41533"/>
                    <a:pt x="602673" y="56524"/>
                  </a:cubicBezTo>
                  <a:lnTo>
                    <a:pt x="602673" y="492323"/>
                  </a:lnTo>
                  <a:cubicBezTo>
                    <a:pt x="602673" y="507314"/>
                    <a:pt x="596718" y="521691"/>
                    <a:pt x="586117" y="532291"/>
                  </a:cubicBezTo>
                  <a:cubicBezTo>
                    <a:pt x="575517" y="542891"/>
                    <a:pt x="561140" y="548846"/>
                    <a:pt x="546149" y="548846"/>
                  </a:cubicBezTo>
                  <a:lnTo>
                    <a:pt x="56524" y="548846"/>
                  </a:lnTo>
                  <a:cubicBezTo>
                    <a:pt x="41533" y="548846"/>
                    <a:pt x="27156" y="542891"/>
                    <a:pt x="16555" y="532291"/>
                  </a:cubicBezTo>
                  <a:cubicBezTo>
                    <a:pt x="5955" y="521691"/>
                    <a:pt x="0" y="507314"/>
                    <a:pt x="0" y="492323"/>
                  </a:cubicBezTo>
                  <a:lnTo>
                    <a:pt x="0" y="56524"/>
                  </a:lnTo>
                  <a:cubicBezTo>
                    <a:pt x="0" y="41533"/>
                    <a:pt x="5955" y="27156"/>
                    <a:pt x="16555" y="16555"/>
                  </a:cubicBezTo>
                  <a:cubicBezTo>
                    <a:pt x="27156" y="5955"/>
                    <a:pt x="41533" y="0"/>
                    <a:pt x="56524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4" name="Google Shape;344;p14"/>
            <p:cNvSpPr txBox="1"/>
            <p:nvPr/>
          </p:nvSpPr>
          <p:spPr>
            <a:xfrm>
              <a:off x="0" y="-19050"/>
              <a:ext cx="602673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45" name="Google Shape;345;p14"/>
          <p:cNvSpPr txBox="1"/>
          <p:nvPr/>
        </p:nvSpPr>
        <p:spPr>
          <a:xfrm>
            <a:off x="4455100" y="4077008"/>
            <a:ext cx="262081" cy="11357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56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20</a:t>
            </a:r>
            <a:endParaRPr/>
          </a:p>
        </p:txBody>
      </p:sp>
      <p:grpSp>
        <p:nvGrpSpPr>
          <p:cNvPr id="346" name="Google Shape;346;p14"/>
          <p:cNvGrpSpPr/>
          <p:nvPr/>
        </p:nvGrpSpPr>
        <p:grpSpPr>
          <a:xfrm>
            <a:off x="5051737" y="4011145"/>
            <a:ext cx="821807" cy="774387"/>
            <a:chOff x="0" y="-19050"/>
            <a:chExt cx="602673" cy="567896"/>
          </a:xfrm>
        </p:grpSpPr>
        <p:sp>
          <p:nvSpPr>
            <p:cNvPr id="347" name="Google Shape;347;p14"/>
            <p:cNvSpPr/>
            <p:nvPr/>
          </p:nvSpPr>
          <p:spPr>
            <a:xfrm>
              <a:off x="0" y="0"/>
              <a:ext cx="602673" cy="548846"/>
            </a:xfrm>
            <a:custGeom>
              <a:rect b="b" l="l" r="r" t="t"/>
              <a:pathLst>
                <a:path extrusionOk="0" h="548846" w="602673">
                  <a:moveTo>
                    <a:pt x="56524" y="0"/>
                  </a:moveTo>
                  <a:lnTo>
                    <a:pt x="546149" y="0"/>
                  </a:lnTo>
                  <a:cubicBezTo>
                    <a:pt x="561140" y="0"/>
                    <a:pt x="575517" y="5955"/>
                    <a:pt x="586117" y="16555"/>
                  </a:cubicBezTo>
                  <a:cubicBezTo>
                    <a:pt x="596718" y="27156"/>
                    <a:pt x="602673" y="41533"/>
                    <a:pt x="602673" y="56524"/>
                  </a:cubicBezTo>
                  <a:lnTo>
                    <a:pt x="602673" y="492323"/>
                  </a:lnTo>
                  <a:cubicBezTo>
                    <a:pt x="602673" y="507314"/>
                    <a:pt x="596718" y="521691"/>
                    <a:pt x="586117" y="532291"/>
                  </a:cubicBezTo>
                  <a:cubicBezTo>
                    <a:pt x="575517" y="542891"/>
                    <a:pt x="561140" y="548846"/>
                    <a:pt x="546149" y="548846"/>
                  </a:cubicBezTo>
                  <a:lnTo>
                    <a:pt x="56524" y="548846"/>
                  </a:lnTo>
                  <a:cubicBezTo>
                    <a:pt x="41533" y="548846"/>
                    <a:pt x="27156" y="542891"/>
                    <a:pt x="16555" y="532291"/>
                  </a:cubicBezTo>
                  <a:cubicBezTo>
                    <a:pt x="5955" y="521691"/>
                    <a:pt x="0" y="507314"/>
                    <a:pt x="0" y="492323"/>
                  </a:cubicBezTo>
                  <a:lnTo>
                    <a:pt x="0" y="56524"/>
                  </a:lnTo>
                  <a:cubicBezTo>
                    <a:pt x="0" y="41533"/>
                    <a:pt x="5955" y="27156"/>
                    <a:pt x="16555" y="16555"/>
                  </a:cubicBezTo>
                  <a:cubicBezTo>
                    <a:pt x="27156" y="5955"/>
                    <a:pt x="41533" y="0"/>
                    <a:pt x="56524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8" name="Google Shape;348;p14"/>
            <p:cNvSpPr txBox="1"/>
            <p:nvPr/>
          </p:nvSpPr>
          <p:spPr>
            <a:xfrm>
              <a:off x="0" y="-19050"/>
              <a:ext cx="602673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49" name="Google Shape;349;p14"/>
          <p:cNvSpPr txBox="1"/>
          <p:nvPr/>
        </p:nvSpPr>
        <p:spPr>
          <a:xfrm>
            <a:off x="5331600" y="4077008"/>
            <a:ext cx="262081" cy="11357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56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21</a:t>
            </a:r>
            <a:endParaRPr/>
          </a:p>
        </p:txBody>
      </p:sp>
      <p:grpSp>
        <p:nvGrpSpPr>
          <p:cNvPr id="350" name="Google Shape;350;p14"/>
          <p:cNvGrpSpPr/>
          <p:nvPr/>
        </p:nvGrpSpPr>
        <p:grpSpPr>
          <a:xfrm>
            <a:off x="5942327" y="4011145"/>
            <a:ext cx="821807" cy="774387"/>
            <a:chOff x="0" y="-19050"/>
            <a:chExt cx="602673" cy="567896"/>
          </a:xfrm>
        </p:grpSpPr>
        <p:sp>
          <p:nvSpPr>
            <p:cNvPr id="351" name="Google Shape;351;p14"/>
            <p:cNvSpPr/>
            <p:nvPr/>
          </p:nvSpPr>
          <p:spPr>
            <a:xfrm>
              <a:off x="0" y="0"/>
              <a:ext cx="602673" cy="548846"/>
            </a:xfrm>
            <a:custGeom>
              <a:rect b="b" l="l" r="r" t="t"/>
              <a:pathLst>
                <a:path extrusionOk="0" h="548846" w="602673">
                  <a:moveTo>
                    <a:pt x="56524" y="0"/>
                  </a:moveTo>
                  <a:lnTo>
                    <a:pt x="546149" y="0"/>
                  </a:lnTo>
                  <a:cubicBezTo>
                    <a:pt x="561140" y="0"/>
                    <a:pt x="575517" y="5955"/>
                    <a:pt x="586117" y="16555"/>
                  </a:cubicBezTo>
                  <a:cubicBezTo>
                    <a:pt x="596718" y="27156"/>
                    <a:pt x="602673" y="41533"/>
                    <a:pt x="602673" y="56524"/>
                  </a:cubicBezTo>
                  <a:lnTo>
                    <a:pt x="602673" y="492323"/>
                  </a:lnTo>
                  <a:cubicBezTo>
                    <a:pt x="602673" y="507314"/>
                    <a:pt x="596718" y="521691"/>
                    <a:pt x="586117" y="532291"/>
                  </a:cubicBezTo>
                  <a:cubicBezTo>
                    <a:pt x="575517" y="542891"/>
                    <a:pt x="561140" y="548846"/>
                    <a:pt x="546149" y="548846"/>
                  </a:cubicBezTo>
                  <a:lnTo>
                    <a:pt x="56524" y="548846"/>
                  </a:lnTo>
                  <a:cubicBezTo>
                    <a:pt x="41533" y="548846"/>
                    <a:pt x="27156" y="542891"/>
                    <a:pt x="16555" y="532291"/>
                  </a:cubicBezTo>
                  <a:cubicBezTo>
                    <a:pt x="5955" y="521691"/>
                    <a:pt x="0" y="507314"/>
                    <a:pt x="0" y="492323"/>
                  </a:cubicBezTo>
                  <a:lnTo>
                    <a:pt x="0" y="56524"/>
                  </a:lnTo>
                  <a:cubicBezTo>
                    <a:pt x="0" y="41533"/>
                    <a:pt x="5955" y="27156"/>
                    <a:pt x="16555" y="16555"/>
                  </a:cubicBezTo>
                  <a:cubicBezTo>
                    <a:pt x="27156" y="5955"/>
                    <a:pt x="41533" y="0"/>
                    <a:pt x="56524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2" name="Google Shape;352;p14"/>
            <p:cNvSpPr txBox="1"/>
            <p:nvPr/>
          </p:nvSpPr>
          <p:spPr>
            <a:xfrm>
              <a:off x="0" y="-19050"/>
              <a:ext cx="602673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53" name="Google Shape;353;p14"/>
          <p:cNvSpPr txBox="1"/>
          <p:nvPr/>
        </p:nvSpPr>
        <p:spPr>
          <a:xfrm>
            <a:off x="6222190" y="4077008"/>
            <a:ext cx="262081" cy="11357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56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22</a:t>
            </a:r>
            <a:endParaRPr/>
          </a:p>
        </p:txBody>
      </p:sp>
      <p:grpSp>
        <p:nvGrpSpPr>
          <p:cNvPr id="354" name="Google Shape;354;p14"/>
          <p:cNvGrpSpPr/>
          <p:nvPr/>
        </p:nvGrpSpPr>
        <p:grpSpPr>
          <a:xfrm>
            <a:off x="6816421" y="4011145"/>
            <a:ext cx="821807" cy="774387"/>
            <a:chOff x="0" y="-19050"/>
            <a:chExt cx="602673" cy="567896"/>
          </a:xfrm>
        </p:grpSpPr>
        <p:sp>
          <p:nvSpPr>
            <p:cNvPr id="355" name="Google Shape;355;p14"/>
            <p:cNvSpPr/>
            <p:nvPr/>
          </p:nvSpPr>
          <p:spPr>
            <a:xfrm>
              <a:off x="0" y="0"/>
              <a:ext cx="602673" cy="548846"/>
            </a:xfrm>
            <a:custGeom>
              <a:rect b="b" l="l" r="r" t="t"/>
              <a:pathLst>
                <a:path extrusionOk="0" h="548846" w="602673">
                  <a:moveTo>
                    <a:pt x="56524" y="0"/>
                  </a:moveTo>
                  <a:lnTo>
                    <a:pt x="546149" y="0"/>
                  </a:lnTo>
                  <a:cubicBezTo>
                    <a:pt x="561140" y="0"/>
                    <a:pt x="575517" y="5955"/>
                    <a:pt x="586117" y="16555"/>
                  </a:cubicBezTo>
                  <a:cubicBezTo>
                    <a:pt x="596718" y="27156"/>
                    <a:pt x="602673" y="41533"/>
                    <a:pt x="602673" y="56524"/>
                  </a:cubicBezTo>
                  <a:lnTo>
                    <a:pt x="602673" y="492323"/>
                  </a:lnTo>
                  <a:cubicBezTo>
                    <a:pt x="602673" y="507314"/>
                    <a:pt x="596718" y="521691"/>
                    <a:pt x="586117" y="532291"/>
                  </a:cubicBezTo>
                  <a:cubicBezTo>
                    <a:pt x="575517" y="542891"/>
                    <a:pt x="561140" y="548846"/>
                    <a:pt x="546149" y="548846"/>
                  </a:cubicBezTo>
                  <a:lnTo>
                    <a:pt x="56524" y="548846"/>
                  </a:lnTo>
                  <a:cubicBezTo>
                    <a:pt x="41533" y="548846"/>
                    <a:pt x="27156" y="542891"/>
                    <a:pt x="16555" y="532291"/>
                  </a:cubicBezTo>
                  <a:cubicBezTo>
                    <a:pt x="5955" y="521691"/>
                    <a:pt x="0" y="507314"/>
                    <a:pt x="0" y="492323"/>
                  </a:cubicBezTo>
                  <a:lnTo>
                    <a:pt x="0" y="56524"/>
                  </a:lnTo>
                  <a:cubicBezTo>
                    <a:pt x="0" y="41533"/>
                    <a:pt x="5955" y="27156"/>
                    <a:pt x="16555" y="16555"/>
                  </a:cubicBezTo>
                  <a:cubicBezTo>
                    <a:pt x="27156" y="5955"/>
                    <a:pt x="41533" y="0"/>
                    <a:pt x="56524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6" name="Google Shape;356;p14"/>
            <p:cNvSpPr txBox="1"/>
            <p:nvPr/>
          </p:nvSpPr>
          <p:spPr>
            <a:xfrm>
              <a:off x="0" y="-19050"/>
              <a:ext cx="602673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57" name="Google Shape;357;p14"/>
          <p:cNvSpPr txBox="1"/>
          <p:nvPr/>
        </p:nvSpPr>
        <p:spPr>
          <a:xfrm>
            <a:off x="7096284" y="4077008"/>
            <a:ext cx="262081" cy="11357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56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23</a:t>
            </a:r>
            <a:endParaRPr/>
          </a:p>
        </p:txBody>
      </p:sp>
      <p:grpSp>
        <p:nvGrpSpPr>
          <p:cNvPr id="358" name="Google Shape;358;p14"/>
          <p:cNvGrpSpPr/>
          <p:nvPr/>
        </p:nvGrpSpPr>
        <p:grpSpPr>
          <a:xfrm>
            <a:off x="7690514" y="4011145"/>
            <a:ext cx="821807" cy="774387"/>
            <a:chOff x="0" y="-19050"/>
            <a:chExt cx="602673" cy="567896"/>
          </a:xfrm>
        </p:grpSpPr>
        <p:sp>
          <p:nvSpPr>
            <p:cNvPr id="359" name="Google Shape;359;p14"/>
            <p:cNvSpPr/>
            <p:nvPr/>
          </p:nvSpPr>
          <p:spPr>
            <a:xfrm>
              <a:off x="0" y="0"/>
              <a:ext cx="602673" cy="548846"/>
            </a:xfrm>
            <a:custGeom>
              <a:rect b="b" l="l" r="r" t="t"/>
              <a:pathLst>
                <a:path extrusionOk="0" h="548846" w="602673">
                  <a:moveTo>
                    <a:pt x="56524" y="0"/>
                  </a:moveTo>
                  <a:lnTo>
                    <a:pt x="546149" y="0"/>
                  </a:lnTo>
                  <a:cubicBezTo>
                    <a:pt x="561140" y="0"/>
                    <a:pt x="575517" y="5955"/>
                    <a:pt x="586117" y="16555"/>
                  </a:cubicBezTo>
                  <a:cubicBezTo>
                    <a:pt x="596718" y="27156"/>
                    <a:pt x="602673" y="41533"/>
                    <a:pt x="602673" y="56524"/>
                  </a:cubicBezTo>
                  <a:lnTo>
                    <a:pt x="602673" y="492323"/>
                  </a:lnTo>
                  <a:cubicBezTo>
                    <a:pt x="602673" y="507314"/>
                    <a:pt x="596718" y="521691"/>
                    <a:pt x="586117" y="532291"/>
                  </a:cubicBezTo>
                  <a:cubicBezTo>
                    <a:pt x="575517" y="542891"/>
                    <a:pt x="561140" y="548846"/>
                    <a:pt x="546149" y="548846"/>
                  </a:cubicBezTo>
                  <a:lnTo>
                    <a:pt x="56524" y="548846"/>
                  </a:lnTo>
                  <a:cubicBezTo>
                    <a:pt x="41533" y="548846"/>
                    <a:pt x="27156" y="542891"/>
                    <a:pt x="16555" y="532291"/>
                  </a:cubicBezTo>
                  <a:cubicBezTo>
                    <a:pt x="5955" y="521691"/>
                    <a:pt x="0" y="507314"/>
                    <a:pt x="0" y="492323"/>
                  </a:cubicBezTo>
                  <a:lnTo>
                    <a:pt x="0" y="56524"/>
                  </a:lnTo>
                  <a:cubicBezTo>
                    <a:pt x="0" y="41533"/>
                    <a:pt x="5955" y="27156"/>
                    <a:pt x="16555" y="16555"/>
                  </a:cubicBezTo>
                  <a:cubicBezTo>
                    <a:pt x="27156" y="5955"/>
                    <a:pt x="41533" y="0"/>
                    <a:pt x="56524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0" name="Google Shape;360;p14"/>
            <p:cNvSpPr txBox="1"/>
            <p:nvPr/>
          </p:nvSpPr>
          <p:spPr>
            <a:xfrm>
              <a:off x="0" y="-19050"/>
              <a:ext cx="602673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61" name="Google Shape;361;p14"/>
          <p:cNvSpPr txBox="1"/>
          <p:nvPr/>
        </p:nvSpPr>
        <p:spPr>
          <a:xfrm>
            <a:off x="7970378" y="4077008"/>
            <a:ext cx="262081" cy="11357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56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24</a:t>
            </a:r>
            <a:endParaRPr/>
          </a:p>
        </p:txBody>
      </p:sp>
      <p:grpSp>
        <p:nvGrpSpPr>
          <p:cNvPr id="362" name="Google Shape;362;p14"/>
          <p:cNvGrpSpPr/>
          <p:nvPr/>
        </p:nvGrpSpPr>
        <p:grpSpPr>
          <a:xfrm>
            <a:off x="8582037" y="4011145"/>
            <a:ext cx="821807" cy="774387"/>
            <a:chOff x="0" y="-19050"/>
            <a:chExt cx="602673" cy="567896"/>
          </a:xfrm>
        </p:grpSpPr>
        <p:sp>
          <p:nvSpPr>
            <p:cNvPr id="363" name="Google Shape;363;p14"/>
            <p:cNvSpPr/>
            <p:nvPr/>
          </p:nvSpPr>
          <p:spPr>
            <a:xfrm>
              <a:off x="0" y="0"/>
              <a:ext cx="602673" cy="548846"/>
            </a:xfrm>
            <a:custGeom>
              <a:rect b="b" l="l" r="r" t="t"/>
              <a:pathLst>
                <a:path extrusionOk="0" h="548846" w="602673">
                  <a:moveTo>
                    <a:pt x="56524" y="0"/>
                  </a:moveTo>
                  <a:lnTo>
                    <a:pt x="546149" y="0"/>
                  </a:lnTo>
                  <a:cubicBezTo>
                    <a:pt x="561140" y="0"/>
                    <a:pt x="575517" y="5955"/>
                    <a:pt x="586117" y="16555"/>
                  </a:cubicBezTo>
                  <a:cubicBezTo>
                    <a:pt x="596718" y="27156"/>
                    <a:pt x="602673" y="41533"/>
                    <a:pt x="602673" y="56524"/>
                  </a:cubicBezTo>
                  <a:lnTo>
                    <a:pt x="602673" y="492323"/>
                  </a:lnTo>
                  <a:cubicBezTo>
                    <a:pt x="602673" y="507314"/>
                    <a:pt x="596718" y="521691"/>
                    <a:pt x="586117" y="532291"/>
                  </a:cubicBezTo>
                  <a:cubicBezTo>
                    <a:pt x="575517" y="542891"/>
                    <a:pt x="561140" y="548846"/>
                    <a:pt x="546149" y="548846"/>
                  </a:cubicBezTo>
                  <a:lnTo>
                    <a:pt x="56524" y="548846"/>
                  </a:lnTo>
                  <a:cubicBezTo>
                    <a:pt x="41533" y="548846"/>
                    <a:pt x="27156" y="542891"/>
                    <a:pt x="16555" y="532291"/>
                  </a:cubicBezTo>
                  <a:cubicBezTo>
                    <a:pt x="5955" y="521691"/>
                    <a:pt x="0" y="507314"/>
                    <a:pt x="0" y="492323"/>
                  </a:cubicBezTo>
                  <a:lnTo>
                    <a:pt x="0" y="56524"/>
                  </a:lnTo>
                  <a:cubicBezTo>
                    <a:pt x="0" y="41533"/>
                    <a:pt x="5955" y="27156"/>
                    <a:pt x="16555" y="16555"/>
                  </a:cubicBezTo>
                  <a:cubicBezTo>
                    <a:pt x="27156" y="5955"/>
                    <a:pt x="41533" y="0"/>
                    <a:pt x="56524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4" name="Google Shape;364;p14"/>
            <p:cNvSpPr txBox="1"/>
            <p:nvPr/>
          </p:nvSpPr>
          <p:spPr>
            <a:xfrm>
              <a:off x="0" y="-19050"/>
              <a:ext cx="602673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65" name="Google Shape;365;p14"/>
          <p:cNvSpPr txBox="1"/>
          <p:nvPr/>
        </p:nvSpPr>
        <p:spPr>
          <a:xfrm>
            <a:off x="8861900" y="4077008"/>
            <a:ext cx="262081" cy="11357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56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25</a:t>
            </a:r>
            <a:endParaRPr/>
          </a:p>
        </p:txBody>
      </p:sp>
      <p:grpSp>
        <p:nvGrpSpPr>
          <p:cNvPr id="366" name="Google Shape;366;p14"/>
          <p:cNvGrpSpPr/>
          <p:nvPr/>
        </p:nvGrpSpPr>
        <p:grpSpPr>
          <a:xfrm>
            <a:off x="9456131" y="4011145"/>
            <a:ext cx="821807" cy="774387"/>
            <a:chOff x="0" y="-19050"/>
            <a:chExt cx="602673" cy="567896"/>
          </a:xfrm>
        </p:grpSpPr>
        <p:sp>
          <p:nvSpPr>
            <p:cNvPr id="367" name="Google Shape;367;p14"/>
            <p:cNvSpPr/>
            <p:nvPr/>
          </p:nvSpPr>
          <p:spPr>
            <a:xfrm>
              <a:off x="0" y="0"/>
              <a:ext cx="602673" cy="548846"/>
            </a:xfrm>
            <a:custGeom>
              <a:rect b="b" l="l" r="r" t="t"/>
              <a:pathLst>
                <a:path extrusionOk="0" h="548846" w="602673">
                  <a:moveTo>
                    <a:pt x="56524" y="0"/>
                  </a:moveTo>
                  <a:lnTo>
                    <a:pt x="546149" y="0"/>
                  </a:lnTo>
                  <a:cubicBezTo>
                    <a:pt x="561140" y="0"/>
                    <a:pt x="575517" y="5955"/>
                    <a:pt x="586117" y="16555"/>
                  </a:cubicBezTo>
                  <a:cubicBezTo>
                    <a:pt x="596718" y="27156"/>
                    <a:pt x="602673" y="41533"/>
                    <a:pt x="602673" y="56524"/>
                  </a:cubicBezTo>
                  <a:lnTo>
                    <a:pt x="602673" y="492323"/>
                  </a:lnTo>
                  <a:cubicBezTo>
                    <a:pt x="602673" y="507314"/>
                    <a:pt x="596718" y="521691"/>
                    <a:pt x="586117" y="532291"/>
                  </a:cubicBezTo>
                  <a:cubicBezTo>
                    <a:pt x="575517" y="542891"/>
                    <a:pt x="561140" y="548846"/>
                    <a:pt x="546149" y="548846"/>
                  </a:cubicBezTo>
                  <a:lnTo>
                    <a:pt x="56524" y="548846"/>
                  </a:lnTo>
                  <a:cubicBezTo>
                    <a:pt x="41533" y="548846"/>
                    <a:pt x="27156" y="542891"/>
                    <a:pt x="16555" y="532291"/>
                  </a:cubicBezTo>
                  <a:cubicBezTo>
                    <a:pt x="5955" y="521691"/>
                    <a:pt x="0" y="507314"/>
                    <a:pt x="0" y="492323"/>
                  </a:cubicBezTo>
                  <a:lnTo>
                    <a:pt x="0" y="56524"/>
                  </a:lnTo>
                  <a:cubicBezTo>
                    <a:pt x="0" y="41533"/>
                    <a:pt x="5955" y="27156"/>
                    <a:pt x="16555" y="16555"/>
                  </a:cubicBezTo>
                  <a:cubicBezTo>
                    <a:pt x="27156" y="5955"/>
                    <a:pt x="41533" y="0"/>
                    <a:pt x="56524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8" name="Google Shape;368;p14"/>
            <p:cNvSpPr txBox="1"/>
            <p:nvPr/>
          </p:nvSpPr>
          <p:spPr>
            <a:xfrm>
              <a:off x="0" y="-19050"/>
              <a:ext cx="602673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69" name="Google Shape;369;p14"/>
          <p:cNvSpPr txBox="1"/>
          <p:nvPr/>
        </p:nvSpPr>
        <p:spPr>
          <a:xfrm>
            <a:off x="9735994" y="4077008"/>
            <a:ext cx="262081" cy="11357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56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26</a:t>
            </a:r>
            <a:endParaRPr/>
          </a:p>
        </p:txBody>
      </p:sp>
      <p:grpSp>
        <p:nvGrpSpPr>
          <p:cNvPr id="370" name="Google Shape;370;p14"/>
          <p:cNvGrpSpPr/>
          <p:nvPr/>
        </p:nvGrpSpPr>
        <p:grpSpPr>
          <a:xfrm>
            <a:off x="4175974" y="4881556"/>
            <a:ext cx="821807" cy="774387"/>
            <a:chOff x="0" y="-19050"/>
            <a:chExt cx="602673" cy="567896"/>
          </a:xfrm>
        </p:grpSpPr>
        <p:sp>
          <p:nvSpPr>
            <p:cNvPr id="371" name="Google Shape;371;p14"/>
            <p:cNvSpPr/>
            <p:nvPr/>
          </p:nvSpPr>
          <p:spPr>
            <a:xfrm>
              <a:off x="0" y="0"/>
              <a:ext cx="602673" cy="548846"/>
            </a:xfrm>
            <a:custGeom>
              <a:rect b="b" l="l" r="r" t="t"/>
              <a:pathLst>
                <a:path extrusionOk="0" h="548846" w="602673">
                  <a:moveTo>
                    <a:pt x="56524" y="0"/>
                  </a:moveTo>
                  <a:lnTo>
                    <a:pt x="546149" y="0"/>
                  </a:lnTo>
                  <a:cubicBezTo>
                    <a:pt x="561140" y="0"/>
                    <a:pt x="575517" y="5955"/>
                    <a:pt x="586117" y="16555"/>
                  </a:cubicBezTo>
                  <a:cubicBezTo>
                    <a:pt x="596718" y="27156"/>
                    <a:pt x="602673" y="41533"/>
                    <a:pt x="602673" y="56524"/>
                  </a:cubicBezTo>
                  <a:lnTo>
                    <a:pt x="602673" y="492323"/>
                  </a:lnTo>
                  <a:cubicBezTo>
                    <a:pt x="602673" y="507314"/>
                    <a:pt x="596718" y="521691"/>
                    <a:pt x="586117" y="532291"/>
                  </a:cubicBezTo>
                  <a:cubicBezTo>
                    <a:pt x="575517" y="542891"/>
                    <a:pt x="561140" y="548846"/>
                    <a:pt x="546149" y="548846"/>
                  </a:cubicBezTo>
                  <a:lnTo>
                    <a:pt x="56524" y="548846"/>
                  </a:lnTo>
                  <a:cubicBezTo>
                    <a:pt x="41533" y="548846"/>
                    <a:pt x="27156" y="542891"/>
                    <a:pt x="16555" y="532291"/>
                  </a:cubicBezTo>
                  <a:cubicBezTo>
                    <a:pt x="5955" y="521691"/>
                    <a:pt x="0" y="507314"/>
                    <a:pt x="0" y="492323"/>
                  </a:cubicBezTo>
                  <a:lnTo>
                    <a:pt x="0" y="56524"/>
                  </a:lnTo>
                  <a:cubicBezTo>
                    <a:pt x="0" y="41533"/>
                    <a:pt x="5955" y="27156"/>
                    <a:pt x="16555" y="16555"/>
                  </a:cubicBezTo>
                  <a:cubicBezTo>
                    <a:pt x="27156" y="5955"/>
                    <a:pt x="41533" y="0"/>
                    <a:pt x="56524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2" name="Google Shape;372;p14"/>
            <p:cNvSpPr txBox="1"/>
            <p:nvPr/>
          </p:nvSpPr>
          <p:spPr>
            <a:xfrm>
              <a:off x="0" y="-19050"/>
              <a:ext cx="602673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73" name="Google Shape;373;p14"/>
          <p:cNvSpPr txBox="1"/>
          <p:nvPr/>
        </p:nvSpPr>
        <p:spPr>
          <a:xfrm>
            <a:off x="4455837" y="4947419"/>
            <a:ext cx="262081" cy="11357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56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27</a:t>
            </a:r>
            <a:endParaRPr/>
          </a:p>
        </p:txBody>
      </p:sp>
      <p:grpSp>
        <p:nvGrpSpPr>
          <p:cNvPr id="374" name="Google Shape;374;p14"/>
          <p:cNvGrpSpPr/>
          <p:nvPr/>
        </p:nvGrpSpPr>
        <p:grpSpPr>
          <a:xfrm>
            <a:off x="5052474" y="4881556"/>
            <a:ext cx="821807" cy="774387"/>
            <a:chOff x="0" y="-19050"/>
            <a:chExt cx="602673" cy="567896"/>
          </a:xfrm>
        </p:grpSpPr>
        <p:sp>
          <p:nvSpPr>
            <p:cNvPr id="375" name="Google Shape;375;p14"/>
            <p:cNvSpPr/>
            <p:nvPr/>
          </p:nvSpPr>
          <p:spPr>
            <a:xfrm>
              <a:off x="0" y="0"/>
              <a:ext cx="602673" cy="548846"/>
            </a:xfrm>
            <a:custGeom>
              <a:rect b="b" l="l" r="r" t="t"/>
              <a:pathLst>
                <a:path extrusionOk="0" h="548846" w="602673">
                  <a:moveTo>
                    <a:pt x="56524" y="0"/>
                  </a:moveTo>
                  <a:lnTo>
                    <a:pt x="546149" y="0"/>
                  </a:lnTo>
                  <a:cubicBezTo>
                    <a:pt x="561140" y="0"/>
                    <a:pt x="575517" y="5955"/>
                    <a:pt x="586117" y="16555"/>
                  </a:cubicBezTo>
                  <a:cubicBezTo>
                    <a:pt x="596718" y="27156"/>
                    <a:pt x="602673" y="41533"/>
                    <a:pt x="602673" y="56524"/>
                  </a:cubicBezTo>
                  <a:lnTo>
                    <a:pt x="602673" y="492323"/>
                  </a:lnTo>
                  <a:cubicBezTo>
                    <a:pt x="602673" y="507314"/>
                    <a:pt x="596718" y="521691"/>
                    <a:pt x="586117" y="532291"/>
                  </a:cubicBezTo>
                  <a:cubicBezTo>
                    <a:pt x="575517" y="542891"/>
                    <a:pt x="561140" y="548846"/>
                    <a:pt x="546149" y="548846"/>
                  </a:cubicBezTo>
                  <a:lnTo>
                    <a:pt x="56524" y="548846"/>
                  </a:lnTo>
                  <a:cubicBezTo>
                    <a:pt x="41533" y="548846"/>
                    <a:pt x="27156" y="542891"/>
                    <a:pt x="16555" y="532291"/>
                  </a:cubicBezTo>
                  <a:cubicBezTo>
                    <a:pt x="5955" y="521691"/>
                    <a:pt x="0" y="507314"/>
                    <a:pt x="0" y="492323"/>
                  </a:cubicBezTo>
                  <a:lnTo>
                    <a:pt x="0" y="56524"/>
                  </a:lnTo>
                  <a:cubicBezTo>
                    <a:pt x="0" y="41533"/>
                    <a:pt x="5955" y="27156"/>
                    <a:pt x="16555" y="16555"/>
                  </a:cubicBezTo>
                  <a:cubicBezTo>
                    <a:pt x="27156" y="5955"/>
                    <a:pt x="41533" y="0"/>
                    <a:pt x="56524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6" name="Google Shape;376;p14"/>
            <p:cNvSpPr txBox="1"/>
            <p:nvPr/>
          </p:nvSpPr>
          <p:spPr>
            <a:xfrm>
              <a:off x="0" y="-19050"/>
              <a:ext cx="602673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77" name="Google Shape;377;p14"/>
          <p:cNvSpPr txBox="1"/>
          <p:nvPr/>
        </p:nvSpPr>
        <p:spPr>
          <a:xfrm>
            <a:off x="5332337" y="4947419"/>
            <a:ext cx="262081" cy="11357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56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28</a:t>
            </a:r>
            <a:endParaRPr/>
          </a:p>
        </p:txBody>
      </p:sp>
      <p:grpSp>
        <p:nvGrpSpPr>
          <p:cNvPr id="378" name="Google Shape;378;p14"/>
          <p:cNvGrpSpPr/>
          <p:nvPr/>
        </p:nvGrpSpPr>
        <p:grpSpPr>
          <a:xfrm>
            <a:off x="5943064" y="4881556"/>
            <a:ext cx="821807" cy="774387"/>
            <a:chOff x="0" y="-19050"/>
            <a:chExt cx="602673" cy="567896"/>
          </a:xfrm>
        </p:grpSpPr>
        <p:sp>
          <p:nvSpPr>
            <p:cNvPr id="379" name="Google Shape;379;p14"/>
            <p:cNvSpPr/>
            <p:nvPr/>
          </p:nvSpPr>
          <p:spPr>
            <a:xfrm>
              <a:off x="0" y="0"/>
              <a:ext cx="602673" cy="548846"/>
            </a:xfrm>
            <a:custGeom>
              <a:rect b="b" l="l" r="r" t="t"/>
              <a:pathLst>
                <a:path extrusionOk="0" h="548846" w="602673">
                  <a:moveTo>
                    <a:pt x="56524" y="0"/>
                  </a:moveTo>
                  <a:lnTo>
                    <a:pt x="546149" y="0"/>
                  </a:lnTo>
                  <a:cubicBezTo>
                    <a:pt x="561140" y="0"/>
                    <a:pt x="575517" y="5955"/>
                    <a:pt x="586117" y="16555"/>
                  </a:cubicBezTo>
                  <a:cubicBezTo>
                    <a:pt x="596718" y="27156"/>
                    <a:pt x="602673" y="41533"/>
                    <a:pt x="602673" y="56524"/>
                  </a:cubicBezTo>
                  <a:lnTo>
                    <a:pt x="602673" y="492323"/>
                  </a:lnTo>
                  <a:cubicBezTo>
                    <a:pt x="602673" y="507314"/>
                    <a:pt x="596718" y="521691"/>
                    <a:pt x="586117" y="532291"/>
                  </a:cubicBezTo>
                  <a:cubicBezTo>
                    <a:pt x="575517" y="542891"/>
                    <a:pt x="561140" y="548846"/>
                    <a:pt x="546149" y="548846"/>
                  </a:cubicBezTo>
                  <a:lnTo>
                    <a:pt x="56524" y="548846"/>
                  </a:lnTo>
                  <a:cubicBezTo>
                    <a:pt x="41533" y="548846"/>
                    <a:pt x="27156" y="542891"/>
                    <a:pt x="16555" y="532291"/>
                  </a:cubicBezTo>
                  <a:cubicBezTo>
                    <a:pt x="5955" y="521691"/>
                    <a:pt x="0" y="507314"/>
                    <a:pt x="0" y="492323"/>
                  </a:cubicBezTo>
                  <a:lnTo>
                    <a:pt x="0" y="56524"/>
                  </a:lnTo>
                  <a:cubicBezTo>
                    <a:pt x="0" y="41533"/>
                    <a:pt x="5955" y="27156"/>
                    <a:pt x="16555" y="16555"/>
                  </a:cubicBezTo>
                  <a:cubicBezTo>
                    <a:pt x="27156" y="5955"/>
                    <a:pt x="41533" y="0"/>
                    <a:pt x="56524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0" name="Google Shape;380;p14"/>
            <p:cNvSpPr txBox="1"/>
            <p:nvPr/>
          </p:nvSpPr>
          <p:spPr>
            <a:xfrm>
              <a:off x="0" y="-19050"/>
              <a:ext cx="602673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81" name="Google Shape;381;p14"/>
          <p:cNvSpPr txBox="1"/>
          <p:nvPr/>
        </p:nvSpPr>
        <p:spPr>
          <a:xfrm>
            <a:off x="6222927" y="4947419"/>
            <a:ext cx="262081" cy="11357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56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29</a:t>
            </a:r>
            <a:endParaRPr/>
          </a:p>
        </p:txBody>
      </p:sp>
      <p:grpSp>
        <p:nvGrpSpPr>
          <p:cNvPr id="382" name="Google Shape;382;p14"/>
          <p:cNvGrpSpPr/>
          <p:nvPr/>
        </p:nvGrpSpPr>
        <p:grpSpPr>
          <a:xfrm>
            <a:off x="6817158" y="4881556"/>
            <a:ext cx="821807" cy="774387"/>
            <a:chOff x="0" y="-19050"/>
            <a:chExt cx="602673" cy="567896"/>
          </a:xfrm>
        </p:grpSpPr>
        <p:sp>
          <p:nvSpPr>
            <p:cNvPr id="383" name="Google Shape;383;p14"/>
            <p:cNvSpPr/>
            <p:nvPr/>
          </p:nvSpPr>
          <p:spPr>
            <a:xfrm>
              <a:off x="0" y="0"/>
              <a:ext cx="602673" cy="548846"/>
            </a:xfrm>
            <a:custGeom>
              <a:rect b="b" l="l" r="r" t="t"/>
              <a:pathLst>
                <a:path extrusionOk="0" h="548846" w="602673">
                  <a:moveTo>
                    <a:pt x="56524" y="0"/>
                  </a:moveTo>
                  <a:lnTo>
                    <a:pt x="546149" y="0"/>
                  </a:lnTo>
                  <a:cubicBezTo>
                    <a:pt x="561140" y="0"/>
                    <a:pt x="575517" y="5955"/>
                    <a:pt x="586117" y="16555"/>
                  </a:cubicBezTo>
                  <a:cubicBezTo>
                    <a:pt x="596718" y="27156"/>
                    <a:pt x="602673" y="41533"/>
                    <a:pt x="602673" y="56524"/>
                  </a:cubicBezTo>
                  <a:lnTo>
                    <a:pt x="602673" y="492323"/>
                  </a:lnTo>
                  <a:cubicBezTo>
                    <a:pt x="602673" y="507314"/>
                    <a:pt x="596718" y="521691"/>
                    <a:pt x="586117" y="532291"/>
                  </a:cubicBezTo>
                  <a:cubicBezTo>
                    <a:pt x="575517" y="542891"/>
                    <a:pt x="561140" y="548846"/>
                    <a:pt x="546149" y="548846"/>
                  </a:cubicBezTo>
                  <a:lnTo>
                    <a:pt x="56524" y="548846"/>
                  </a:lnTo>
                  <a:cubicBezTo>
                    <a:pt x="41533" y="548846"/>
                    <a:pt x="27156" y="542891"/>
                    <a:pt x="16555" y="532291"/>
                  </a:cubicBezTo>
                  <a:cubicBezTo>
                    <a:pt x="5955" y="521691"/>
                    <a:pt x="0" y="507314"/>
                    <a:pt x="0" y="492323"/>
                  </a:cubicBezTo>
                  <a:lnTo>
                    <a:pt x="0" y="56524"/>
                  </a:lnTo>
                  <a:cubicBezTo>
                    <a:pt x="0" y="41533"/>
                    <a:pt x="5955" y="27156"/>
                    <a:pt x="16555" y="16555"/>
                  </a:cubicBezTo>
                  <a:cubicBezTo>
                    <a:pt x="27156" y="5955"/>
                    <a:pt x="41533" y="0"/>
                    <a:pt x="56524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4" name="Google Shape;384;p14"/>
            <p:cNvSpPr txBox="1"/>
            <p:nvPr/>
          </p:nvSpPr>
          <p:spPr>
            <a:xfrm>
              <a:off x="0" y="-19050"/>
              <a:ext cx="602673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85" name="Google Shape;385;p14"/>
          <p:cNvSpPr txBox="1"/>
          <p:nvPr/>
        </p:nvSpPr>
        <p:spPr>
          <a:xfrm>
            <a:off x="7097021" y="4947419"/>
            <a:ext cx="262081" cy="11357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56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30</a:t>
            </a:r>
            <a:endParaRPr/>
          </a:p>
        </p:txBody>
      </p:sp>
      <p:grpSp>
        <p:nvGrpSpPr>
          <p:cNvPr id="386" name="Google Shape;386;p14"/>
          <p:cNvGrpSpPr/>
          <p:nvPr/>
        </p:nvGrpSpPr>
        <p:grpSpPr>
          <a:xfrm>
            <a:off x="7691251" y="4881556"/>
            <a:ext cx="821807" cy="774387"/>
            <a:chOff x="0" y="-19050"/>
            <a:chExt cx="602673" cy="567896"/>
          </a:xfrm>
        </p:grpSpPr>
        <p:sp>
          <p:nvSpPr>
            <p:cNvPr id="387" name="Google Shape;387;p14"/>
            <p:cNvSpPr/>
            <p:nvPr/>
          </p:nvSpPr>
          <p:spPr>
            <a:xfrm>
              <a:off x="0" y="0"/>
              <a:ext cx="602673" cy="548846"/>
            </a:xfrm>
            <a:custGeom>
              <a:rect b="b" l="l" r="r" t="t"/>
              <a:pathLst>
                <a:path extrusionOk="0" h="548846" w="602673">
                  <a:moveTo>
                    <a:pt x="56524" y="0"/>
                  </a:moveTo>
                  <a:lnTo>
                    <a:pt x="546149" y="0"/>
                  </a:lnTo>
                  <a:cubicBezTo>
                    <a:pt x="561140" y="0"/>
                    <a:pt x="575517" y="5955"/>
                    <a:pt x="586117" y="16555"/>
                  </a:cubicBezTo>
                  <a:cubicBezTo>
                    <a:pt x="596718" y="27156"/>
                    <a:pt x="602673" y="41533"/>
                    <a:pt x="602673" y="56524"/>
                  </a:cubicBezTo>
                  <a:lnTo>
                    <a:pt x="602673" y="492323"/>
                  </a:lnTo>
                  <a:cubicBezTo>
                    <a:pt x="602673" y="507314"/>
                    <a:pt x="596718" y="521691"/>
                    <a:pt x="586117" y="532291"/>
                  </a:cubicBezTo>
                  <a:cubicBezTo>
                    <a:pt x="575517" y="542891"/>
                    <a:pt x="561140" y="548846"/>
                    <a:pt x="546149" y="548846"/>
                  </a:cubicBezTo>
                  <a:lnTo>
                    <a:pt x="56524" y="548846"/>
                  </a:lnTo>
                  <a:cubicBezTo>
                    <a:pt x="41533" y="548846"/>
                    <a:pt x="27156" y="542891"/>
                    <a:pt x="16555" y="532291"/>
                  </a:cubicBezTo>
                  <a:cubicBezTo>
                    <a:pt x="5955" y="521691"/>
                    <a:pt x="0" y="507314"/>
                    <a:pt x="0" y="492323"/>
                  </a:cubicBezTo>
                  <a:lnTo>
                    <a:pt x="0" y="56524"/>
                  </a:lnTo>
                  <a:cubicBezTo>
                    <a:pt x="0" y="41533"/>
                    <a:pt x="5955" y="27156"/>
                    <a:pt x="16555" y="16555"/>
                  </a:cubicBezTo>
                  <a:cubicBezTo>
                    <a:pt x="27156" y="5955"/>
                    <a:pt x="41533" y="0"/>
                    <a:pt x="56524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8" name="Google Shape;388;p14"/>
            <p:cNvSpPr txBox="1"/>
            <p:nvPr/>
          </p:nvSpPr>
          <p:spPr>
            <a:xfrm>
              <a:off x="0" y="-19050"/>
              <a:ext cx="602673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89" name="Google Shape;389;p14"/>
          <p:cNvSpPr txBox="1"/>
          <p:nvPr/>
        </p:nvSpPr>
        <p:spPr>
          <a:xfrm>
            <a:off x="7971115" y="4947419"/>
            <a:ext cx="262081" cy="11357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56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31</a:t>
            </a:r>
            <a:endParaRPr/>
          </a:p>
        </p:txBody>
      </p:sp>
      <p:grpSp>
        <p:nvGrpSpPr>
          <p:cNvPr id="390" name="Google Shape;390;p14"/>
          <p:cNvGrpSpPr/>
          <p:nvPr/>
        </p:nvGrpSpPr>
        <p:grpSpPr>
          <a:xfrm>
            <a:off x="5921618" y="1369328"/>
            <a:ext cx="821807" cy="774387"/>
            <a:chOff x="0" y="-19050"/>
            <a:chExt cx="602673" cy="567896"/>
          </a:xfrm>
        </p:grpSpPr>
        <p:sp>
          <p:nvSpPr>
            <p:cNvPr id="391" name="Google Shape;391;p14"/>
            <p:cNvSpPr/>
            <p:nvPr/>
          </p:nvSpPr>
          <p:spPr>
            <a:xfrm>
              <a:off x="0" y="0"/>
              <a:ext cx="602673" cy="548846"/>
            </a:xfrm>
            <a:custGeom>
              <a:rect b="b" l="l" r="r" t="t"/>
              <a:pathLst>
                <a:path extrusionOk="0" h="548846" w="602673">
                  <a:moveTo>
                    <a:pt x="56524" y="0"/>
                  </a:moveTo>
                  <a:lnTo>
                    <a:pt x="546149" y="0"/>
                  </a:lnTo>
                  <a:cubicBezTo>
                    <a:pt x="561140" y="0"/>
                    <a:pt x="575517" y="5955"/>
                    <a:pt x="586117" y="16555"/>
                  </a:cubicBezTo>
                  <a:cubicBezTo>
                    <a:pt x="596718" y="27156"/>
                    <a:pt x="602673" y="41533"/>
                    <a:pt x="602673" y="56524"/>
                  </a:cubicBezTo>
                  <a:lnTo>
                    <a:pt x="602673" y="492323"/>
                  </a:lnTo>
                  <a:cubicBezTo>
                    <a:pt x="602673" y="507314"/>
                    <a:pt x="596718" y="521691"/>
                    <a:pt x="586117" y="532291"/>
                  </a:cubicBezTo>
                  <a:cubicBezTo>
                    <a:pt x="575517" y="542891"/>
                    <a:pt x="561140" y="548846"/>
                    <a:pt x="546149" y="548846"/>
                  </a:cubicBezTo>
                  <a:lnTo>
                    <a:pt x="56524" y="548846"/>
                  </a:lnTo>
                  <a:cubicBezTo>
                    <a:pt x="41533" y="548846"/>
                    <a:pt x="27156" y="542891"/>
                    <a:pt x="16555" y="532291"/>
                  </a:cubicBezTo>
                  <a:cubicBezTo>
                    <a:pt x="5955" y="521691"/>
                    <a:pt x="0" y="507314"/>
                    <a:pt x="0" y="492323"/>
                  </a:cubicBezTo>
                  <a:lnTo>
                    <a:pt x="0" y="56524"/>
                  </a:lnTo>
                  <a:cubicBezTo>
                    <a:pt x="0" y="41533"/>
                    <a:pt x="5955" y="27156"/>
                    <a:pt x="16555" y="16555"/>
                  </a:cubicBezTo>
                  <a:cubicBezTo>
                    <a:pt x="27156" y="5955"/>
                    <a:pt x="41533" y="0"/>
                    <a:pt x="56524" y="0"/>
                  </a:cubicBezTo>
                  <a:close/>
                </a:path>
              </a:pathLst>
            </a:custGeom>
            <a:solidFill>
              <a:srgbClr val="F7C34B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2" name="Google Shape;392;p14"/>
            <p:cNvSpPr txBox="1"/>
            <p:nvPr/>
          </p:nvSpPr>
          <p:spPr>
            <a:xfrm>
              <a:off x="0" y="-19050"/>
              <a:ext cx="602673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9900" lIns="49900" spcFirstLastPara="1" rIns="49900" wrap="square" tIns="49900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93" name="Google Shape;393;p14"/>
          <p:cNvGrpSpPr/>
          <p:nvPr/>
        </p:nvGrpSpPr>
        <p:grpSpPr>
          <a:xfrm>
            <a:off x="6798118" y="1369328"/>
            <a:ext cx="821807" cy="774387"/>
            <a:chOff x="0" y="-19050"/>
            <a:chExt cx="602673" cy="567896"/>
          </a:xfrm>
        </p:grpSpPr>
        <p:sp>
          <p:nvSpPr>
            <p:cNvPr id="394" name="Google Shape;394;p14"/>
            <p:cNvSpPr/>
            <p:nvPr/>
          </p:nvSpPr>
          <p:spPr>
            <a:xfrm>
              <a:off x="0" y="0"/>
              <a:ext cx="602673" cy="548846"/>
            </a:xfrm>
            <a:custGeom>
              <a:rect b="b" l="l" r="r" t="t"/>
              <a:pathLst>
                <a:path extrusionOk="0" h="548846" w="602673">
                  <a:moveTo>
                    <a:pt x="56524" y="0"/>
                  </a:moveTo>
                  <a:lnTo>
                    <a:pt x="546149" y="0"/>
                  </a:lnTo>
                  <a:cubicBezTo>
                    <a:pt x="561140" y="0"/>
                    <a:pt x="575517" y="5955"/>
                    <a:pt x="586117" y="16555"/>
                  </a:cubicBezTo>
                  <a:cubicBezTo>
                    <a:pt x="596718" y="27156"/>
                    <a:pt x="602673" y="41533"/>
                    <a:pt x="602673" y="56524"/>
                  </a:cubicBezTo>
                  <a:lnTo>
                    <a:pt x="602673" y="492323"/>
                  </a:lnTo>
                  <a:cubicBezTo>
                    <a:pt x="602673" y="507314"/>
                    <a:pt x="596718" y="521691"/>
                    <a:pt x="586117" y="532291"/>
                  </a:cubicBezTo>
                  <a:cubicBezTo>
                    <a:pt x="575517" y="542891"/>
                    <a:pt x="561140" y="548846"/>
                    <a:pt x="546149" y="548846"/>
                  </a:cubicBezTo>
                  <a:lnTo>
                    <a:pt x="56524" y="548846"/>
                  </a:lnTo>
                  <a:cubicBezTo>
                    <a:pt x="41533" y="548846"/>
                    <a:pt x="27156" y="542891"/>
                    <a:pt x="16555" y="532291"/>
                  </a:cubicBezTo>
                  <a:cubicBezTo>
                    <a:pt x="5955" y="521691"/>
                    <a:pt x="0" y="507314"/>
                    <a:pt x="0" y="492323"/>
                  </a:cubicBezTo>
                  <a:lnTo>
                    <a:pt x="0" y="56524"/>
                  </a:lnTo>
                  <a:cubicBezTo>
                    <a:pt x="0" y="41533"/>
                    <a:pt x="5955" y="27156"/>
                    <a:pt x="16555" y="16555"/>
                  </a:cubicBezTo>
                  <a:cubicBezTo>
                    <a:pt x="27156" y="5955"/>
                    <a:pt x="41533" y="0"/>
                    <a:pt x="56524" y="0"/>
                  </a:cubicBezTo>
                  <a:close/>
                </a:path>
              </a:pathLst>
            </a:custGeom>
            <a:solidFill>
              <a:srgbClr val="F7C34B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5" name="Google Shape;395;p14"/>
            <p:cNvSpPr txBox="1"/>
            <p:nvPr/>
          </p:nvSpPr>
          <p:spPr>
            <a:xfrm>
              <a:off x="0" y="-19050"/>
              <a:ext cx="602673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9900" lIns="49900" spcFirstLastPara="1" rIns="49900" wrap="square" tIns="49900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96" name="Google Shape;396;p14"/>
          <p:cNvGrpSpPr/>
          <p:nvPr/>
        </p:nvGrpSpPr>
        <p:grpSpPr>
          <a:xfrm>
            <a:off x="7687234" y="1369328"/>
            <a:ext cx="821807" cy="774387"/>
            <a:chOff x="0" y="-19050"/>
            <a:chExt cx="602673" cy="567896"/>
          </a:xfrm>
        </p:grpSpPr>
        <p:sp>
          <p:nvSpPr>
            <p:cNvPr id="397" name="Google Shape;397;p14"/>
            <p:cNvSpPr/>
            <p:nvPr/>
          </p:nvSpPr>
          <p:spPr>
            <a:xfrm>
              <a:off x="0" y="0"/>
              <a:ext cx="602673" cy="548846"/>
            </a:xfrm>
            <a:custGeom>
              <a:rect b="b" l="l" r="r" t="t"/>
              <a:pathLst>
                <a:path extrusionOk="0" h="548846" w="602673">
                  <a:moveTo>
                    <a:pt x="56524" y="0"/>
                  </a:moveTo>
                  <a:lnTo>
                    <a:pt x="546149" y="0"/>
                  </a:lnTo>
                  <a:cubicBezTo>
                    <a:pt x="561140" y="0"/>
                    <a:pt x="575517" y="5955"/>
                    <a:pt x="586117" y="16555"/>
                  </a:cubicBezTo>
                  <a:cubicBezTo>
                    <a:pt x="596718" y="27156"/>
                    <a:pt x="602673" y="41533"/>
                    <a:pt x="602673" y="56524"/>
                  </a:cubicBezTo>
                  <a:lnTo>
                    <a:pt x="602673" y="492323"/>
                  </a:lnTo>
                  <a:cubicBezTo>
                    <a:pt x="602673" y="507314"/>
                    <a:pt x="596718" y="521691"/>
                    <a:pt x="586117" y="532291"/>
                  </a:cubicBezTo>
                  <a:cubicBezTo>
                    <a:pt x="575517" y="542891"/>
                    <a:pt x="561140" y="548846"/>
                    <a:pt x="546149" y="548846"/>
                  </a:cubicBezTo>
                  <a:lnTo>
                    <a:pt x="56524" y="548846"/>
                  </a:lnTo>
                  <a:cubicBezTo>
                    <a:pt x="41533" y="548846"/>
                    <a:pt x="27156" y="542891"/>
                    <a:pt x="16555" y="532291"/>
                  </a:cubicBezTo>
                  <a:cubicBezTo>
                    <a:pt x="5955" y="521691"/>
                    <a:pt x="0" y="507314"/>
                    <a:pt x="0" y="492323"/>
                  </a:cubicBezTo>
                  <a:lnTo>
                    <a:pt x="0" y="56524"/>
                  </a:lnTo>
                  <a:cubicBezTo>
                    <a:pt x="0" y="41533"/>
                    <a:pt x="5955" y="27156"/>
                    <a:pt x="16555" y="16555"/>
                  </a:cubicBezTo>
                  <a:cubicBezTo>
                    <a:pt x="27156" y="5955"/>
                    <a:pt x="41533" y="0"/>
                    <a:pt x="56524" y="0"/>
                  </a:cubicBezTo>
                  <a:close/>
                </a:path>
              </a:pathLst>
            </a:custGeom>
            <a:solidFill>
              <a:srgbClr val="F7C34B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8" name="Google Shape;398;p14"/>
            <p:cNvSpPr txBox="1"/>
            <p:nvPr/>
          </p:nvSpPr>
          <p:spPr>
            <a:xfrm>
              <a:off x="0" y="-19050"/>
              <a:ext cx="602673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9900" lIns="49900" spcFirstLastPara="1" rIns="49900" wrap="square" tIns="49900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99" name="Google Shape;399;p14"/>
          <p:cNvGrpSpPr/>
          <p:nvPr/>
        </p:nvGrpSpPr>
        <p:grpSpPr>
          <a:xfrm>
            <a:off x="8563734" y="1369328"/>
            <a:ext cx="821807" cy="774387"/>
            <a:chOff x="0" y="-19050"/>
            <a:chExt cx="602673" cy="567896"/>
          </a:xfrm>
        </p:grpSpPr>
        <p:sp>
          <p:nvSpPr>
            <p:cNvPr id="400" name="Google Shape;400;p14"/>
            <p:cNvSpPr/>
            <p:nvPr/>
          </p:nvSpPr>
          <p:spPr>
            <a:xfrm>
              <a:off x="0" y="0"/>
              <a:ext cx="602673" cy="548846"/>
            </a:xfrm>
            <a:custGeom>
              <a:rect b="b" l="l" r="r" t="t"/>
              <a:pathLst>
                <a:path extrusionOk="0" h="548846" w="602673">
                  <a:moveTo>
                    <a:pt x="56524" y="0"/>
                  </a:moveTo>
                  <a:lnTo>
                    <a:pt x="546149" y="0"/>
                  </a:lnTo>
                  <a:cubicBezTo>
                    <a:pt x="561140" y="0"/>
                    <a:pt x="575517" y="5955"/>
                    <a:pt x="586117" y="16555"/>
                  </a:cubicBezTo>
                  <a:cubicBezTo>
                    <a:pt x="596718" y="27156"/>
                    <a:pt x="602673" y="41533"/>
                    <a:pt x="602673" y="56524"/>
                  </a:cubicBezTo>
                  <a:lnTo>
                    <a:pt x="602673" y="492323"/>
                  </a:lnTo>
                  <a:cubicBezTo>
                    <a:pt x="602673" y="507314"/>
                    <a:pt x="596718" y="521691"/>
                    <a:pt x="586117" y="532291"/>
                  </a:cubicBezTo>
                  <a:cubicBezTo>
                    <a:pt x="575517" y="542891"/>
                    <a:pt x="561140" y="548846"/>
                    <a:pt x="546149" y="548846"/>
                  </a:cubicBezTo>
                  <a:lnTo>
                    <a:pt x="56524" y="548846"/>
                  </a:lnTo>
                  <a:cubicBezTo>
                    <a:pt x="41533" y="548846"/>
                    <a:pt x="27156" y="542891"/>
                    <a:pt x="16555" y="532291"/>
                  </a:cubicBezTo>
                  <a:cubicBezTo>
                    <a:pt x="5955" y="521691"/>
                    <a:pt x="0" y="507314"/>
                    <a:pt x="0" y="492323"/>
                  </a:cubicBezTo>
                  <a:lnTo>
                    <a:pt x="0" y="56524"/>
                  </a:lnTo>
                  <a:cubicBezTo>
                    <a:pt x="0" y="41533"/>
                    <a:pt x="5955" y="27156"/>
                    <a:pt x="16555" y="16555"/>
                  </a:cubicBezTo>
                  <a:cubicBezTo>
                    <a:pt x="27156" y="5955"/>
                    <a:pt x="41533" y="0"/>
                    <a:pt x="56524" y="0"/>
                  </a:cubicBezTo>
                  <a:close/>
                </a:path>
              </a:pathLst>
            </a:custGeom>
            <a:solidFill>
              <a:srgbClr val="F7C34B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1" name="Google Shape;401;p14"/>
            <p:cNvSpPr txBox="1"/>
            <p:nvPr/>
          </p:nvSpPr>
          <p:spPr>
            <a:xfrm>
              <a:off x="0" y="-19050"/>
              <a:ext cx="602673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9900" lIns="49900" spcFirstLastPara="1" rIns="49900" wrap="square" tIns="49900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02" name="Google Shape;402;p14"/>
          <p:cNvGrpSpPr/>
          <p:nvPr/>
        </p:nvGrpSpPr>
        <p:grpSpPr>
          <a:xfrm>
            <a:off x="8565042" y="4881556"/>
            <a:ext cx="821807" cy="774387"/>
            <a:chOff x="0" y="-19050"/>
            <a:chExt cx="602673" cy="567896"/>
          </a:xfrm>
        </p:grpSpPr>
        <p:sp>
          <p:nvSpPr>
            <p:cNvPr id="403" name="Google Shape;403;p14"/>
            <p:cNvSpPr/>
            <p:nvPr/>
          </p:nvSpPr>
          <p:spPr>
            <a:xfrm>
              <a:off x="0" y="0"/>
              <a:ext cx="602673" cy="548846"/>
            </a:xfrm>
            <a:custGeom>
              <a:rect b="b" l="l" r="r" t="t"/>
              <a:pathLst>
                <a:path extrusionOk="0" h="548846" w="602673">
                  <a:moveTo>
                    <a:pt x="56524" y="0"/>
                  </a:moveTo>
                  <a:lnTo>
                    <a:pt x="546149" y="0"/>
                  </a:lnTo>
                  <a:cubicBezTo>
                    <a:pt x="561140" y="0"/>
                    <a:pt x="575517" y="5955"/>
                    <a:pt x="586117" y="16555"/>
                  </a:cubicBezTo>
                  <a:cubicBezTo>
                    <a:pt x="596718" y="27156"/>
                    <a:pt x="602673" y="41533"/>
                    <a:pt x="602673" y="56524"/>
                  </a:cubicBezTo>
                  <a:lnTo>
                    <a:pt x="602673" y="492323"/>
                  </a:lnTo>
                  <a:cubicBezTo>
                    <a:pt x="602673" y="507314"/>
                    <a:pt x="596718" y="521691"/>
                    <a:pt x="586117" y="532291"/>
                  </a:cubicBezTo>
                  <a:cubicBezTo>
                    <a:pt x="575517" y="542891"/>
                    <a:pt x="561140" y="548846"/>
                    <a:pt x="546149" y="548846"/>
                  </a:cubicBezTo>
                  <a:lnTo>
                    <a:pt x="56524" y="548846"/>
                  </a:lnTo>
                  <a:cubicBezTo>
                    <a:pt x="41533" y="548846"/>
                    <a:pt x="27156" y="542891"/>
                    <a:pt x="16555" y="532291"/>
                  </a:cubicBezTo>
                  <a:cubicBezTo>
                    <a:pt x="5955" y="521691"/>
                    <a:pt x="0" y="507314"/>
                    <a:pt x="0" y="492323"/>
                  </a:cubicBezTo>
                  <a:lnTo>
                    <a:pt x="0" y="56524"/>
                  </a:lnTo>
                  <a:cubicBezTo>
                    <a:pt x="0" y="41533"/>
                    <a:pt x="5955" y="27156"/>
                    <a:pt x="16555" y="16555"/>
                  </a:cubicBezTo>
                  <a:cubicBezTo>
                    <a:pt x="27156" y="5955"/>
                    <a:pt x="41533" y="0"/>
                    <a:pt x="56524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4" name="Google Shape;404;p14"/>
            <p:cNvSpPr txBox="1"/>
            <p:nvPr/>
          </p:nvSpPr>
          <p:spPr>
            <a:xfrm>
              <a:off x="0" y="-19050"/>
              <a:ext cx="602673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05" name="Google Shape;405;p14"/>
          <p:cNvSpPr txBox="1"/>
          <p:nvPr/>
        </p:nvSpPr>
        <p:spPr>
          <a:xfrm>
            <a:off x="8844905" y="4947419"/>
            <a:ext cx="262081" cy="11357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56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30</a:t>
            </a:r>
            <a:endParaRPr/>
          </a:p>
        </p:txBody>
      </p:sp>
      <p:grpSp>
        <p:nvGrpSpPr>
          <p:cNvPr id="406" name="Google Shape;406;p14"/>
          <p:cNvGrpSpPr/>
          <p:nvPr/>
        </p:nvGrpSpPr>
        <p:grpSpPr>
          <a:xfrm>
            <a:off x="9439136" y="4881556"/>
            <a:ext cx="821807" cy="774387"/>
            <a:chOff x="0" y="-19050"/>
            <a:chExt cx="602673" cy="567896"/>
          </a:xfrm>
        </p:grpSpPr>
        <p:sp>
          <p:nvSpPr>
            <p:cNvPr id="407" name="Google Shape;407;p14"/>
            <p:cNvSpPr/>
            <p:nvPr/>
          </p:nvSpPr>
          <p:spPr>
            <a:xfrm>
              <a:off x="0" y="0"/>
              <a:ext cx="602673" cy="548846"/>
            </a:xfrm>
            <a:custGeom>
              <a:rect b="b" l="l" r="r" t="t"/>
              <a:pathLst>
                <a:path extrusionOk="0" h="548846" w="602673">
                  <a:moveTo>
                    <a:pt x="56524" y="0"/>
                  </a:moveTo>
                  <a:lnTo>
                    <a:pt x="546149" y="0"/>
                  </a:lnTo>
                  <a:cubicBezTo>
                    <a:pt x="561140" y="0"/>
                    <a:pt x="575517" y="5955"/>
                    <a:pt x="586117" y="16555"/>
                  </a:cubicBezTo>
                  <a:cubicBezTo>
                    <a:pt x="596718" y="27156"/>
                    <a:pt x="602673" y="41533"/>
                    <a:pt x="602673" y="56524"/>
                  </a:cubicBezTo>
                  <a:lnTo>
                    <a:pt x="602673" y="492323"/>
                  </a:lnTo>
                  <a:cubicBezTo>
                    <a:pt x="602673" y="507314"/>
                    <a:pt x="596718" y="521691"/>
                    <a:pt x="586117" y="532291"/>
                  </a:cubicBezTo>
                  <a:cubicBezTo>
                    <a:pt x="575517" y="542891"/>
                    <a:pt x="561140" y="548846"/>
                    <a:pt x="546149" y="548846"/>
                  </a:cubicBezTo>
                  <a:lnTo>
                    <a:pt x="56524" y="548846"/>
                  </a:lnTo>
                  <a:cubicBezTo>
                    <a:pt x="41533" y="548846"/>
                    <a:pt x="27156" y="542891"/>
                    <a:pt x="16555" y="532291"/>
                  </a:cubicBezTo>
                  <a:cubicBezTo>
                    <a:pt x="5955" y="521691"/>
                    <a:pt x="0" y="507314"/>
                    <a:pt x="0" y="492323"/>
                  </a:cubicBezTo>
                  <a:lnTo>
                    <a:pt x="0" y="56524"/>
                  </a:lnTo>
                  <a:cubicBezTo>
                    <a:pt x="0" y="41533"/>
                    <a:pt x="5955" y="27156"/>
                    <a:pt x="16555" y="16555"/>
                  </a:cubicBezTo>
                  <a:cubicBezTo>
                    <a:pt x="27156" y="5955"/>
                    <a:pt x="41533" y="0"/>
                    <a:pt x="56524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8" name="Google Shape;408;p14"/>
            <p:cNvSpPr txBox="1"/>
            <p:nvPr/>
          </p:nvSpPr>
          <p:spPr>
            <a:xfrm>
              <a:off x="0" y="-19050"/>
              <a:ext cx="602673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09" name="Google Shape;409;p14"/>
          <p:cNvSpPr txBox="1"/>
          <p:nvPr/>
        </p:nvSpPr>
        <p:spPr>
          <a:xfrm>
            <a:off x="9718999" y="4947419"/>
            <a:ext cx="262081" cy="11357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56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31</a:t>
            </a:r>
            <a:endParaRPr/>
          </a:p>
        </p:txBody>
      </p:sp>
      <p:grpSp>
        <p:nvGrpSpPr>
          <p:cNvPr id="410" name="Google Shape;410;p14"/>
          <p:cNvGrpSpPr/>
          <p:nvPr/>
        </p:nvGrpSpPr>
        <p:grpSpPr>
          <a:xfrm>
            <a:off x="4174500" y="5765121"/>
            <a:ext cx="821807" cy="774387"/>
            <a:chOff x="0" y="-19050"/>
            <a:chExt cx="602673" cy="567896"/>
          </a:xfrm>
        </p:grpSpPr>
        <p:sp>
          <p:nvSpPr>
            <p:cNvPr id="411" name="Google Shape;411;p14"/>
            <p:cNvSpPr/>
            <p:nvPr/>
          </p:nvSpPr>
          <p:spPr>
            <a:xfrm>
              <a:off x="0" y="0"/>
              <a:ext cx="602673" cy="548846"/>
            </a:xfrm>
            <a:custGeom>
              <a:rect b="b" l="l" r="r" t="t"/>
              <a:pathLst>
                <a:path extrusionOk="0" h="548846" w="602673">
                  <a:moveTo>
                    <a:pt x="56524" y="0"/>
                  </a:moveTo>
                  <a:lnTo>
                    <a:pt x="546149" y="0"/>
                  </a:lnTo>
                  <a:cubicBezTo>
                    <a:pt x="561140" y="0"/>
                    <a:pt x="575517" y="5955"/>
                    <a:pt x="586117" y="16555"/>
                  </a:cubicBezTo>
                  <a:cubicBezTo>
                    <a:pt x="596718" y="27156"/>
                    <a:pt x="602673" y="41533"/>
                    <a:pt x="602673" y="56524"/>
                  </a:cubicBezTo>
                  <a:lnTo>
                    <a:pt x="602673" y="492323"/>
                  </a:lnTo>
                  <a:cubicBezTo>
                    <a:pt x="602673" y="507314"/>
                    <a:pt x="596718" y="521691"/>
                    <a:pt x="586117" y="532291"/>
                  </a:cubicBezTo>
                  <a:cubicBezTo>
                    <a:pt x="575517" y="542891"/>
                    <a:pt x="561140" y="548846"/>
                    <a:pt x="546149" y="548846"/>
                  </a:cubicBezTo>
                  <a:lnTo>
                    <a:pt x="56524" y="548846"/>
                  </a:lnTo>
                  <a:cubicBezTo>
                    <a:pt x="41533" y="548846"/>
                    <a:pt x="27156" y="542891"/>
                    <a:pt x="16555" y="532291"/>
                  </a:cubicBezTo>
                  <a:cubicBezTo>
                    <a:pt x="5955" y="521691"/>
                    <a:pt x="0" y="507314"/>
                    <a:pt x="0" y="492323"/>
                  </a:cubicBezTo>
                  <a:lnTo>
                    <a:pt x="0" y="56524"/>
                  </a:lnTo>
                  <a:cubicBezTo>
                    <a:pt x="0" y="41533"/>
                    <a:pt x="5955" y="27156"/>
                    <a:pt x="16555" y="16555"/>
                  </a:cubicBezTo>
                  <a:cubicBezTo>
                    <a:pt x="27156" y="5955"/>
                    <a:pt x="41533" y="0"/>
                    <a:pt x="56524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2" name="Google Shape;412;p14"/>
            <p:cNvSpPr txBox="1"/>
            <p:nvPr/>
          </p:nvSpPr>
          <p:spPr>
            <a:xfrm>
              <a:off x="0" y="-19050"/>
              <a:ext cx="602673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13" name="Google Shape;413;p14"/>
          <p:cNvSpPr txBox="1"/>
          <p:nvPr/>
        </p:nvSpPr>
        <p:spPr>
          <a:xfrm>
            <a:off x="4454363" y="5830985"/>
            <a:ext cx="262081" cy="11357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56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27</a:t>
            </a:r>
            <a:endParaRPr/>
          </a:p>
        </p:txBody>
      </p:sp>
      <p:grpSp>
        <p:nvGrpSpPr>
          <p:cNvPr id="414" name="Google Shape;414;p14"/>
          <p:cNvGrpSpPr/>
          <p:nvPr/>
        </p:nvGrpSpPr>
        <p:grpSpPr>
          <a:xfrm>
            <a:off x="5051000" y="5765121"/>
            <a:ext cx="821807" cy="774387"/>
            <a:chOff x="0" y="-19050"/>
            <a:chExt cx="602673" cy="567896"/>
          </a:xfrm>
        </p:grpSpPr>
        <p:sp>
          <p:nvSpPr>
            <p:cNvPr id="415" name="Google Shape;415;p14"/>
            <p:cNvSpPr/>
            <p:nvPr/>
          </p:nvSpPr>
          <p:spPr>
            <a:xfrm>
              <a:off x="0" y="0"/>
              <a:ext cx="602673" cy="548846"/>
            </a:xfrm>
            <a:custGeom>
              <a:rect b="b" l="l" r="r" t="t"/>
              <a:pathLst>
                <a:path extrusionOk="0" h="548846" w="602673">
                  <a:moveTo>
                    <a:pt x="56524" y="0"/>
                  </a:moveTo>
                  <a:lnTo>
                    <a:pt x="546149" y="0"/>
                  </a:lnTo>
                  <a:cubicBezTo>
                    <a:pt x="561140" y="0"/>
                    <a:pt x="575517" y="5955"/>
                    <a:pt x="586117" y="16555"/>
                  </a:cubicBezTo>
                  <a:cubicBezTo>
                    <a:pt x="596718" y="27156"/>
                    <a:pt x="602673" y="41533"/>
                    <a:pt x="602673" y="56524"/>
                  </a:cubicBezTo>
                  <a:lnTo>
                    <a:pt x="602673" y="492323"/>
                  </a:lnTo>
                  <a:cubicBezTo>
                    <a:pt x="602673" y="507314"/>
                    <a:pt x="596718" y="521691"/>
                    <a:pt x="586117" y="532291"/>
                  </a:cubicBezTo>
                  <a:cubicBezTo>
                    <a:pt x="575517" y="542891"/>
                    <a:pt x="561140" y="548846"/>
                    <a:pt x="546149" y="548846"/>
                  </a:cubicBezTo>
                  <a:lnTo>
                    <a:pt x="56524" y="548846"/>
                  </a:lnTo>
                  <a:cubicBezTo>
                    <a:pt x="41533" y="548846"/>
                    <a:pt x="27156" y="542891"/>
                    <a:pt x="16555" y="532291"/>
                  </a:cubicBezTo>
                  <a:cubicBezTo>
                    <a:pt x="5955" y="521691"/>
                    <a:pt x="0" y="507314"/>
                    <a:pt x="0" y="492323"/>
                  </a:cubicBezTo>
                  <a:lnTo>
                    <a:pt x="0" y="56524"/>
                  </a:lnTo>
                  <a:cubicBezTo>
                    <a:pt x="0" y="41533"/>
                    <a:pt x="5955" y="27156"/>
                    <a:pt x="16555" y="16555"/>
                  </a:cubicBezTo>
                  <a:cubicBezTo>
                    <a:pt x="27156" y="5955"/>
                    <a:pt x="41533" y="0"/>
                    <a:pt x="56524" y="0"/>
                  </a:cubicBezTo>
                  <a:close/>
                </a:path>
              </a:pathLst>
            </a:custGeom>
            <a:solidFill>
              <a:srgbClr val="FFFCFD"/>
            </a:solidFill>
            <a:ln cap="sq" cmpd="sng" w="9525">
              <a:solidFill>
                <a:srgbClr val="7C6E6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6" name="Google Shape;416;p14"/>
            <p:cNvSpPr txBox="1"/>
            <p:nvPr/>
          </p:nvSpPr>
          <p:spPr>
            <a:xfrm>
              <a:off x="0" y="-19050"/>
              <a:ext cx="602673" cy="567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825" lIns="41825" spcFirstLastPara="1" rIns="41825" wrap="square" tIns="41825">
              <a:noAutofit/>
            </a:bodyPr>
            <a:lstStyle/>
            <a:p>
              <a:pPr indent="0" lvl="0" marL="0" marR="0" rtl="0" algn="ctr">
                <a:lnSpc>
                  <a:spcPct val="4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17" name="Google Shape;417;p14"/>
          <p:cNvSpPr txBox="1"/>
          <p:nvPr/>
        </p:nvSpPr>
        <p:spPr>
          <a:xfrm>
            <a:off x="5330863" y="5830985"/>
            <a:ext cx="262081" cy="11357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56" u="none" cap="none" strike="noStrike">
                <a:solidFill>
                  <a:srgbClr val="7C6E62"/>
                </a:solidFill>
                <a:latin typeface="Montserrat"/>
                <a:ea typeface="Montserrat"/>
                <a:cs typeface="Montserrat"/>
                <a:sym typeface="Montserrat"/>
              </a:rPr>
              <a:t>28</a:t>
            </a:r>
            <a:endParaRPr/>
          </a:p>
        </p:txBody>
      </p:sp>
      <p:sp>
        <p:nvSpPr>
          <p:cNvPr id="418" name="Google Shape;418;p14"/>
          <p:cNvSpPr txBox="1"/>
          <p:nvPr/>
        </p:nvSpPr>
        <p:spPr>
          <a:xfrm>
            <a:off x="5988705" y="5731534"/>
            <a:ext cx="4289233" cy="78181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684" u="none" cap="none" strike="noStrike">
                <a:solidFill>
                  <a:srgbClr val="F7C34B"/>
                </a:solidFill>
                <a:latin typeface="Montserrat"/>
                <a:ea typeface="Montserrat"/>
                <a:cs typeface="Montserrat"/>
                <a:sym typeface="Montserrat"/>
              </a:rPr>
              <a:t>MARCH 2025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CEA"/>
        </a:solidFill>
      </p:bgPr>
    </p:bg>
    <p:spTree>
      <p:nvGrpSpPr>
        <p:cNvPr id="422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3" name="Google Shape;423;p15"/>
          <p:cNvGrpSpPr/>
          <p:nvPr/>
        </p:nvGrpSpPr>
        <p:grpSpPr>
          <a:xfrm>
            <a:off x="282607" y="1743507"/>
            <a:ext cx="3063891" cy="4885236"/>
            <a:chOff x="0" y="-38100"/>
            <a:chExt cx="1342589" cy="2140697"/>
          </a:xfrm>
        </p:grpSpPr>
        <p:sp>
          <p:nvSpPr>
            <p:cNvPr id="424" name="Google Shape;424;p15"/>
            <p:cNvSpPr/>
            <p:nvPr/>
          </p:nvSpPr>
          <p:spPr>
            <a:xfrm>
              <a:off x="0" y="0"/>
              <a:ext cx="1342589" cy="2102597"/>
            </a:xfrm>
            <a:custGeom>
              <a:rect b="b" l="l" r="r" t="t"/>
              <a:pathLst>
                <a:path extrusionOk="0" h="2102597" w="1342589">
                  <a:moveTo>
                    <a:pt x="37902" y="0"/>
                  </a:moveTo>
                  <a:lnTo>
                    <a:pt x="1304686" y="0"/>
                  </a:lnTo>
                  <a:cubicBezTo>
                    <a:pt x="1325619" y="0"/>
                    <a:pt x="1342589" y="16969"/>
                    <a:pt x="1342589" y="37902"/>
                  </a:cubicBezTo>
                  <a:lnTo>
                    <a:pt x="1342589" y="2064695"/>
                  </a:lnTo>
                  <a:cubicBezTo>
                    <a:pt x="1342589" y="2085628"/>
                    <a:pt x="1325619" y="2102597"/>
                    <a:pt x="1304686" y="2102597"/>
                  </a:cubicBezTo>
                  <a:lnTo>
                    <a:pt x="37902" y="2102597"/>
                  </a:lnTo>
                  <a:cubicBezTo>
                    <a:pt x="16969" y="2102597"/>
                    <a:pt x="0" y="2085628"/>
                    <a:pt x="0" y="2064695"/>
                  </a:cubicBezTo>
                  <a:lnTo>
                    <a:pt x="0" y="37902"/>
                  </a:lnTo>
                  <a:cubicBezTo>
                    <a:pt x="0" y="16969"/>
                    <a:pt x="16969" y="0"/>
                    <a:pt x="3790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5" name="Google Shape;425;p15"/>
            <p:cNvSpPr txBox="1"/>
            <p:nvPr/>
          </p:nvSpPr>
          <p:spPr>
            <a:xfrm>
              <a:off x="0" y="-38100"/>
              <a:ext cx="1342589" cy="21406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26" name="Google Shape;426;p15"/>
          <p:cNvGrpSpPr/>
          <p:nvPr/>
        </p:nvGrpSpPr>
        <p:grpSpPr>
          <a:xfrm>
            <a:off x="3489621" y="1743507"/>
            <a:ext cx="6919772" cy="4885236"/>
            <a:chOff x="0" y="-38100"/>
            <a:chExt cx="3032225" cy="2140697"/>
          </a:xfrm>
        </p:grpSpPr>
        <p:sp>
          <p:nvSpPr>
            <p:cNvPr id="427" name="Google Shape;427;p15"/>
            <p:cNvSpPr/>
            <p:nvPr/>
          </p:nvSpPr>
          <p:spPr>
            <a:xfrm>
              <a:off x="0" y="0"/>
              <a:ext cx="3032225" cy="2102597"/>
            </a:xfrm>
            <a:custGeom>
              <a:rect b="b" l="l" r="r" t="t"/>
              <a:pathLst>
                <a:path extrusionOk="0" h="2102597" w="3032225">
                  <a:moveTo>
                    <a:pt x="16782" y="0"/>
                  </a:moveTo>
                  <a:lnTo>
                    <a:pt x="3015443" y="0"/>
                  </a:lnTo>
                  <a:cubicBezTo>
                    <a:pt x="3019894" y="0"/>
                    <a:pt x="3024162" y="1768"/>
                    <a:pt x="3027310" y="4915"/>
                  </a:cubicBezTo>
                  <a:cubicBezTo>
                    <a:pt x="3030457" y="8063"/>
                    <a:pt x="3032225" y="12331"/>
                    <a:pt x="3032225" y="16782"/>
                  </a:cubicBezTo>
                  <a:lnTo>
                    <a:pt x="3032225" y="2085815"/>
                  </a:lnTo>
                  <a:cubicBezTo>
                    <a:pt x="3032225" y="2090266"/>
                    <a:pt x="3030457" y="2094535"/>
                    <a:pt x="3027310" y="2097682"/>
                  </a:cubicBezTo>
                  <a:cubicBezTo>
                    <a:pt x="3024162" y="2100829"/>
                    <a:pt x="3019894" y="2102597"/>
                    <a:pt x="3015443" y="2102597"/>
                  </a:cubicBezTo>
                  <a:lnTo>
                    <a:pt x="16782" y="2102597"/>
                  </a:lnTo>
                  <a:cubicBezTo>
                    <a:pt x="12331" y="2102597"/>
                    <a:pt x="8063" y="2100829"/>
                    <a:pt x="4915" y="2097682"/>
                  </a:cubicBezTo>
                  <a:cubicBezTo>
                    <a:pt x="1768" y="2094535"/>
                    <a:pt x="0" y="2090266"/>
                    <a:pt x="0" y="2085815"/>
                  </a:cubicBezTo>
                  <a:lnTo>
                    <a:pt x="0" y="16782"/>
                  </a:lnTo>
                  <a:cubicBezTo>
                    <a:pt x="0" y="12331"/>
                    <a:pt x="1768" y="8063"/>
                    <a:pt x="4915" y="4915"/>
                  </a:cubicBezTo>
                  <a:cubicBezTo>
                    <a:pt x="8063" y="1768"/>
                    <a:pt x="12331" y="0"/>
                    <a:pt x="167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8" name="Google Shape;428;p15"/>
            <p:cNvSpPr txBox="1"/>
            <p:nvPr/>
          </p:nvSpPr>
          <p:spPr>
            <a:xfrm>
              <a:off x="0" y="-38100"/>
              <a:ext cx="3032225" cy="21406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29" name="Google Shape;429;p15"/>
          <p:cNvGrpSpPr/>
          <p:nvPr/>
        </p:nvGrpSpPr>
        <p:grpSpPr>
          <a:xfrm>
            <a:off x="501859" y="1912229"/>
            <a:ext cx="2625387" cy="475963"/>
            <a:chOff x="0" y="-38100"/>
            <a:chExt cx="1150437" cy="208566"/>
          </a:xfrm>
        </p:grpSpPr>
        <p:sp>
          <p:nvSpPr>
            <p:cNvPr id="430" name="Google Shape;430;p15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2438" y="0"/>
                  </a:moveTo>
                  <a:lnTo>
                    <a:pt x="1118000" y="0"/>
                  </a:lnTo>
                  <a:cubicBezTo>
                    <a:pt x="1126603" y="0"/>
                    <a:pt x="1134853" y="3418"/>
                    <a:pt x="1140936" y="9501"/>
                  </a:cubicBezTo>
                  <a:cubicBezTo>
                    <a:pt x="1147020" y="15584"/>
                    <a:pt x="1150437" y="23835"/>
                    <a:pt x="1150437" y="32438"/>
                  </a:cubicBezTo>
                  <a:lnTo>
                    <a:pt x="1150437" y="138028"/>
                  </a:lnTo>
                  <a:cubicBezTo>
                    <a:pt x="1150437" y="146631"/>
                    <a:pt x="1147020" y="154882"/>
                    <a:pt x="1140936" y="160965"/>
                  </a:cubicBezTo>
                  <a:cubicBezTo>
                    <a:pt x="1134853" y="167048"/>
                    <a:pt x="1126603" y="170466"/>
                    <a:pt x="1118000" y="170466"/>
                  </a:cubicBezTo>
                  <a:lnTo>
                    <a:pt x="32438" y="170466"/>
                  </a:lnTo>
                  <a:cubicBezTo>
                    <a:pt x="23835" y="170466"/>
                    <a:pt x="15584" y="167048"/>
                    <a:pt x="9501" y="160965"/>
                  </a:cubicBezTo>
                  <a:cubicBezTo>
                    <a:pt x="3418" y="154882"/>
                    <a:pt x="0" y="146631"/>
                    <a:pt x="0" y="138028"/>
                  </a:cubicBezTo>
                  <a:lnTo>
                    <a:pt x="0" y="32438"/>
                  </a:lnTo>
                  <a:cubicBezTo>
                    <a:pt x="0" y="23835"/>
                    <a:pt x="3418" y="15584"/>
                    <a:pt x="9501" y="9501"/>
                  </a:cubicBezTo>
                  <a:cubicBezTo>
                    <a:pt x="15584" y="3418"/>
                    <a:pt x="23835" y="0"/>
                    <a:pt x="324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BAC7CE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1" name="Google Shape;431;p15"/>
            <p:cNvSpPr txBox="1"/>
            <p:nvPr/>
          </p:nvSpPr>
          <p:spPr>
            <a:xfrm>
              <a:off x="0" y="-38100"/>
              <a:ext cx="1150437" cy="2085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32" name="Google Shape;432;p15"/>
          <p:cNvGrpSpPr/>
          <p:nvPr/>
        </p:nvGrpSpPr>
        <p:grpSpPr>
          <a:xfrm>
            <a:off x="5636813" y="1912229"/>
            <a:ext cx="2625387" cy="475963"/>
            <a:chOff x="0" y="-38100"/>
            <a:chExt cx="1150437" cy="208566"/>
          </a:xfrm>
        </p:grpSpPr>
        <p:sp>
          <p:nvSpPr>
            <p:cNvPr id="433" name="Google Shape;433;p15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2438" y="0"/>
                  </a:moveTo>
                  <a:lnTo>
                    <a:pt x="1118000" y="0"/>
                  </a:lnTo>
                  <a:cubicBezTo>
                    <a:pt x="1126603" y="0"/>
                    <a:pt x="1134853" y="3418"/>
                    <a:pt x="1140936" y="9501"/>
                  </a:cubicBezTo>
                  <a:cubicBezTo>
                    <a:pt x="1147020" y="15584"/>
                    <a:pt x="1150437" y="23835"/>
                    <a:pt x="1150437" y="32438"/>
                  </a:cubicBezTo>
                  <a:lnTo>
                    <a:pt x="1150437" y="138028"/>
                  </a:lnTo>
                  <a:cubicBezTo>
                    <a:pt x="1150437" y="146631"/>
                    <a:pt x="1147020" y="154882"/>
                    <a:pt x="1140936" y="160965"/>
                  </a:cubicBezTo>
                  <a:cubicBezTo>
                    <a:pt x="1134853" y="167048"/>
                    <a:pt x="1126603" y="170466"/>
                    <a:pt x="1118000" y="170466"/>
                  </a:cubicBezTo>
                  <a:lnTo>
                    <a:pt x="32438" y="170466"/>
                  </a:lnTo>
                  <a:cubicBezTo>
                    <a:pt x="23835" y="170466"/>
                    <a:pt x="15584" y="167048"/>
                    <a:pt x="9501" y="160965"/>
                  </a:cubicBezTo>
                  <a:cubicBezTo>
                    <a:pt x="3418" y="154882"/>
                    <a:pt x="0" y="146631"/>
                    <a:pt x="0" y="138028"/>
                  </a:cubicBezTo>
                  <a:lnTo>
                    <a:pt x="0" y="32438"/>
                  </a:lnTo>
                  <a:cubicBezTo>
                    <a:pt x="0" y="23835"/>
                    <a:pt x="3418" y="15584"/>
                    <a:pt x="9501" y="9501"/>
                  </a:cubicBezTo>
                  <a:cubicBezTo>
                    <a:pt x="15584" y="3418"/>
                    <a:pt x="23835" y="0"/>
                    <a:pt x="324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4" name="Google Shape;434;p15"/>
            <p:cNvSpPr txBox="1"/>
            <p:nvPr/>
          </p:nvSpPr>
          <p:spPr>
            <a:xfrm>
              <a:off x="0" y="-38100"/>
              <a:ext cx="1150437" cy="2085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35" name="Google Shape;435;p15"/>
          <p:cNvGrpSpPr/>
          <p:nvPr/>
        </p:nvGrpSpPr>
        <p:grpSpPr>
          <a:xfrm>
            <a:off x="501859" y="4697693"/>
            <a:ext cx="2625387" cy="475963"/>
            <a:chOff x="0" y="-38100"/>
            <a:chExt cx="1150437" cy="208566"/>
          </a:xfrm>
        </p:grpSpPr>
        <p:sp>
          <p:nvSpPr>
            <p:cNvPr id="436" name="Google Shape;436;p15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2438" y="0"/>
                  </a:moveTo>
                  <a:lnTo>
                    <a:pt x="1118000" y="0"/>
                  </a:lnTo>
                  <a:cubicBezTo>
                    <a:pt x="1126603" y="0"/>
                    <a:pt x="1134853" y="3418"/>
                    <a:pt x="1140936" y="9501"/>
                  </a:cubicBezTo>
                  <a:cubicBezTo>
                    <a:pt x="1147020" y="15584"/>
                    <a:pt x="1150437" y="23835"/>
                    <a:pt x="1150437" y="32438"/>
                  </a:cubicBezTo>
                  <a:lnTo>
                    <a:pt x="1150437" y="138028"/>
                  </a:lnTo>
                  <a:cubicBezTo>
                    <a:pt x="1150437" y="146631"/>
                    <a:pt x="1147020" y="154882"/>
                    <a:pt x="1140936" y="160965"/>
                  </a:cubicBezTo>
                  <a:cubicBezTo>
                    <a:pt x="1134853" y="167048"/>
                    <a:pt x="1126603" y="170466"/>
                    <a:pt x="1118000" y="170466"/>
                  </a:cubicBezTo>
                  <a:lnTo>
                    <a:pt x="32438" y="170466"/>
                  </a:lnTo>
                  <a:cubicBezTo>
                    <a:pt x="23835" y="170466"/>
                    <a:pt x="15584" y="167048"/>
                    <a:pt x="9501" y="160965"/>
                  </a:cubicBezTo>
                  <a:cubicBezTo>
                    <a:pt x="3418" y="154882"/>
                    <a:pt x="0" y="146631"/>
                    <a:pt x="0" y="138028"/>
                  </a:cubicBezTo>
                  <a:lnTo>
                    <a:pt x="0" y="32438"/>
                  </a:lnTo>
                  <a:cubicBezTo>
                    <a:pt x="0" y="23835"/>
                    <a:pt x="3418" y="15584"/>
                    <a:pt x="9501" y="9501"/>
                  </a:cubicBezTo>
                  <a:cubicBezTo>
                    <a:pt x="15584" y="3418"/>
                    <a:pt x="23835" y="0"/>
                    <a:pt x="324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7" name="Google Shape;437;p15"/>
            <p:cNvSpPr txBox="1"/>
            <p:nvPr/>
          </p:nvSpPr>
          <p:spPr>
            <a:xfrm>
              <a:off x="0" y="-38100"/>
              <a:ext cx="1150437" cy="2085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38" name="Google Shape;438;p15"/>
          <p:cNvSpPr txBox="1"/>
          <p:nvPr/>
        </p:nvSpPr>
        <p:spPr>
          <a:xfrm>
            <a:off x="557991" y="2528131"/>
            <a:ext cx="2513123" cy="3117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2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2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uses the following free fonts:</a:t>
            </a:r>
            <a:endParaRPr/>
          </a:p>
        </p:txBody>
      </p:sp>
      <p:sp>
        <p:nvSpPr>
          <p:cNvPr id="439" name="Google Shape;439;p15"/>
          <p:cNvSpPr txBox="1"/>
          <p:nvPr/>
        </p:nvSpPr>
        <p:spPr>
          <a:xfrm>
            <a:off x="523767" y="4384864"/>
            <a:ext cx="2625387" cy="1593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2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can find these fonts online too.</a:t>
            </a:r>
            <a:endParaRPr/>
          </a:p>
        </p:txBody>
      </p:sp>
      <p:sp>
        <p:nvSpPr>
          <p:cNvPr id="440" name="Google Shape;440;p15"/>
          <p:cNvSpPr txBox="1"/>
          <p:nvPr/>
        </p:nvSpPr>
        <p:spPr>
          <a:xfrm>
            <a:off x="867752" y="2916671"/>
            <a:ext cx="2055300" cy="142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TITLES: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6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MONTSERRAT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68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HEADERS: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6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MONTSERRAT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68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COPY: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6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MONTSERRAT</a:t>
            </a:r>
            <a:endParaRPr/>
          </a:p>
        </p:txBody>
      </p:sp>
      <p:sp>
        <p:nvSpPr>
          <p:cNvPr id="441" name="Google Shape;441;p15"/>
          <p:cNvSpPr txBox="1"/>
          <p:nvPr/>
        </p:nvSpPr>
        <p:spPr>
          <a:xfrm>
            <a:off x="2383569" y="1386137"/>
            <a:ext cx="5931066" cy="20619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2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 these design resources in your Canva Presentation.</a:t>
            </a:r>
            <a:endParaRPr/>
          </a:p>
        </p:txBody>
      </p:sp>
      <p:sp>
        <p:nvSpPr>
          <p:cNvPr id="442" name="Google Shape;442;p15"/>
          <p:cNvSpPr txBox="1"/>
          <p:nvPr/>
        </p:nvSpPr>
        <p:spPr>
          <a:xfrm>
            <a:off x="3375493" y="6794475"/>
            <a:ext cx="7062895" cy="21551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DON'T FORGET TO DELETE THIS PAGE BEFORE PRESENTING. </a:t>
            </a:r>
            <a:endParaRPr/>
          </a:p>
        </p:txBody>
      </p:sp>
      <p:sp>
        <p:nvSpPr>
          <p:cNvPr id="443" name="Google Shape;443;p15"/>
          <p:cNvSpPr txBox="1"/>
          <p:nvPr/>
        </p:nvSpPr>
        <p:spPr>
          <a:xfrm>
            <a:off x="3064512" y="846901"/>
            <a:ext cx="4416481" cy="4344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2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RESOURCE PAGE</a:t>
            </a:r>
            <a:endParaRPr/>
          </a:p>
        </p:txBody>
      </p:sp>
      <p:sp>
        <p:nvSpPr>
          <p:cNvPr id="444" name="Google Shape;444;p15"/>
          <p:cNvSpPr txBox="1"/>
          <p:nvPr/>
        </p:nvSpPr>
        <p:spPr>
          <a:xfrm>
            <a:off x="867752" y="2081491"/>
            <a:ext cx="1893601" cy="2247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2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Fonts</a:t>
            </a:r>
            <a:endParaRPr/>
          </a:p>
        </p:txBody>
      </p:sp>
      <p:sp>
        <p:nvSpPr>
          <p:cNvPr id="445" name="Google Shape;445;p15"/>
          <p:cNvSpPr txBox="1"/>
          <p:nvPr/>
        </p:nvSpPr>
        <p:spPr>
          <a:xfrm>
            <a:off x="6002706" y="2081491"/>
            <a:ext cx="1893601" cy="2247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2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Design Elements</a:t>
            </a:r>
            <a:endParaRPr/>
          </a:p>
        </p:txBody>
      </p:sp>
      <p:sp>
        <p:nvSpPr>
          <p:cNvPr id="446" name="Google Shape;446;p15"/>
          <p:cNvSpPr txBox="1"/>
          <p:nvPr/>
        </p:nvSpPr>
        <p:spPr>
          <a:xfrm>
            <a:off x="867752" y="4848166"/>
            <a:ext cx="1893601" cy="2247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2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Colors</a:t>
            </a:r>
            <a:endParaRPr/>
          </a:p>
        </p:txBody>
      </p:sp>
      <p:grpSp>
        <p:nvGrpSpPr>
          <p:cNvPr id="447" name="Google Shape;447;p15"/>
          <p:cNvGrpSpPr/>
          <p:nvPr/>
        </p:nvGrpSpPr>
        <p:grpSpPr>
          <a:xfrm>
            <a:off x="1066599" y="5308591"/>
            <a:ext cx="372592" cy="390057"/>
            <a:chOff x="0" y="-38100"/>
            <a:chExt cx="812800" cy="850900"/>
          </a:xfrm>
        </p:grpSpPr>
        <p:sp>
          <p:nvSpPr>
            <p:cNvPr id="448" name="Google Shape;448;p15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AADC9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9" name="Google Shape;449;p15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0" name="Google Shape;450;p15"/>
          <p:cNvSpPr txBox="1"/>
          <p:nvPr/>
        </p:nvSpPr>
        <p:spPr>
          <a:xfrm>
            <a:off x="951203" y="5764855"/>
            <a:ext cx="603383" cy="9453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64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#AADC90</a:t>
            </a:r>
            <a:endParaRPr/>
          </a:p>
        </p:txBody>
      </p:sp>
      <p:grpSp>
        <p:nvGrpSpPr>
          <p:cNvPr id="451" name="Google Shape;451;p15"/>
          <p:cNvGrpSpPr/>
          <p:nvPr/>
        </p:nvGrpSpPr>
        <p:grpSpPr>
          <a:xfrm>
            <a:off x="1669982" y="5308591"/>
            <a:ext cx="372592" cy="390057"/>
            <a:chOff x="0" y="-38100"/>
            <a:chExt cx="812800" cy="850900"/>
          </a:xfrm>
        </p:grpSpPr>
        <p:sp>
          <p:nvSpPr>
            <p:cNvPr id="452" name="Google Shape;452;p15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F3965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3" name="Google Shape;453;p15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4" name="Google Shape;454;p15"/>
          <p:cNvSpPr txBox="1"/>
          <p:nvPr/>
        </p:nvSpPr>
        <p:spPr>
          <a:xfrm>
            <a:off x="1554587" y="5764855"/>
            <a:ext cx="603383" cy="9453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64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#F3965B</a:t>
            </a:r>
            <a:endParaRPr/>
          </a:p>
        </p:txBody>
      </p:sp>
      <p:grpSp>
        <p:nvGrpSpPr>
          <p:cNvPr id="455" name="Google Shape;455;p15"/>
          <p:cNvGrpSpPr/>
          <p:nvPr/>
        </p:nvGrpSpPr>
        <p:grpSpPr>
          <a:xfrm>
            <a:off x="2272270" y="5308591"/>
            <a:ext cx="372592" cy="390057"/>
            <a:chOff x="0" y="-38100"/>
            <a:chExt cx="812800" cy="850900"/>
          </a:xfrm>
        </p:grpSpPr>
        <p:sp>
          <p:nvSpPr>
            <p:cNvPr id="456" name="Google Shape;456;p15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B3D7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7" name="Google Shape;457;p15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8" name="Google Shape;458;p15"/>
          <p:cNvSpPr txBox="1"/>
          <p:nvPr/>
        </p:nvSpPr>
        <p:spPr>
          <a:xfrm>
            <a:off x="2156874" y="5764855"/>
            <a:ext cx="603383" cy="9453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64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#B3D7FF</a:t>
            </a:r>
            <a:endParaRPr/>
          </a:p>
        </p:txBody>
      </p:sp>
      <p:grpSp>
        <p:nvGrpSpPr>
          <p:cNvPr id="459" name="Google Shape;459;p15"/>
          <p:cNvGrpSpPr/>
          <p:nvPr/>
        </p:nvGrpSpPr>
        <p:grpSpPr>
          <a:xfrm>
            <a:off x="1065503" y="5994327"/>
            <a:ext cx="372592" cy="390057"/>
            <a:chOff x="0" y="-38100"/>
            <a:chExt cx="812800" cy="850900"/>
          </a:xfrm>
        </p:grpSpPr>
        <p:sp>
          <p:nvSpPr>
            <p:cNvPr id="460" name="Google Shape;460;p15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F7C34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1" name="Google Shape;461;p15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2" name="Google Shape;462;p15"/>
          <p:cNvSpPr txBox="1"/>
          <p:nvPr/>
        </p:nvSpPr>
        <p:spPr>
          <a:xfrm>
            <a:off x="950108" y="6450591"/>
            <a:ext cx="603383" cy="9453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64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#F7C34B</a:t>
            </a:r>
            <a:endParaRPr/>
          </a:p>
        </p:txBody>
      </p:sp>
      <p:grpSp>
        <p:nvGrpSpPr>
          <p:cNvPr id="463" name="Google Shape;463;p15"/>
          <p:cNvGrpSpPr/>
          <p:nvPr/>
        </p:nvGrpSpPr>
        <p:grpSpPr>
          <a:xfrm>
            <a:off x="1668887" y="5994327"/>
            <a:ext cx="372592" cy="390057"/>
            <a:chOff x="0" y="-38100"/>
            <a:chExt cx="812800" cy="850900"/>
          </a:xfrm>
        </p:grpSpPr>
        <p:sp>
          <p:nvSpPr>
            <p:cNvPr id="464" name="Google Shape;464;p15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EED5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5" name="Google Shape;465;p15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p15"/>
          <p:cNvSpPr txBox="1"/>
          <p:nvPr/>
        </p:nvSpPr>
        <p:spPr>
          <a:xfrm>
            <a:off x="1553491" y="6450591"/>
            <a:ext cx="603383" cy="9453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64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#EED5D8</a:t>
            </a:r>
            <a:endParaRPr/>
          </a:p>
        </p:txBody>
      </p:sp>
      <p:grpSp>
        <p:nvGrpSpPr>
          <p:cNvPr id="467" name="Google Shape;467;p15"/>
          <p:cNvGrpSpPr/>
          <p:nvPr/>
        </p:nvGrpSpPr>
        <p:grpSpPr>
          <a:xfrm>
            <a:off x="2273365" y="5994327"/>
            <a:ext cx="372592" cy="390057"/>
            <a:chOff x="0" y="-38100"/>
            <a:chExt cx="812800" cy="850900"/>
          </a:xfrm>
        </p:grpSpPr>
        <p:sp>
          <p:nvSpPr>
            <p:cNvPr id="468" name="Google Shape;468;p15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7C6E6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9" name="Google Shape;469;p15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0" name="Google Shape;470;p15"/>
          <p:cNvSpPr txBox="1"/>
          <p:nvPr/>
        </p:nvSpPr>
        <p:spPr>
          <a:xfrm>
            <a:off x="2157970" y="6450591"/>
            <a:ext cx="603383" cy="9453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64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#7C6E62</a:t>
            </a:r>
            <a:endParaRPr/>
          </a:p>
        </p:txBody>
      </p:sp>
      <p:sp>
        <p:nvSpPr>
          <p:cNvPr id="471" name="Google Shape;471;p15"/>
          <p:cNvSpPr/>
          <p:nvPr/>
        </p:nvSpPr>
        <p:spPr>
          <a:xfrm>
            <a:off x="4328952" y="3059546"/>
            <a:ext cx="1318056" cy="2579824"/>
          </a:xfrm>
          <a:custGeom>
            <a:rect b="b" l="l" r="r" t="t"/>
            <a:pathLst>
              <a:path extrusionOk="0" h="2579824" w="1318056">
                <a:moveTo>
                  <a:pt x="0" y="0"/>
                </a:moveTo>
                <a:lnTo>
                  <a:pt x="1318056" y="0"/>
                </a:lnTo>
                <a:lnTo>
                  <a:pt x="1318056" y="2579824"/>
                </a:lnTo>
                <a:lnTo>
                  <a:pt x="0" y="257982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72" name="Google Shape;472;p15"/>
          <p:cNvSpPr/>
          <p:nvPr/>
        </p:nvSpPr>
        <p:spPr>
          <a:xfrm>
            <a:off x="8284830" y="3191897"/>
            <a:ext cx="1156793" cy="1165268"/>
          </a:xfrm>
          <a:custGeom>
            <a:rect b="b" l="l" r="r" t="t"/>
            <a:pathLst>
              <a:path extrusionOk="0" h="1165268" w="1156793">
                <a:moveTo>
                  <a:pt x="0" y="0"/>
                </a:moveTo>
                <a:lnTo>
                  <a:pt x="1156794" y="0"/>
                </a:lnTo>
                <a:lnTo>
                  <a:pt x="1156794" y="1165268"/>
                </a:lnTo>
                <a:lnTo>
                  <a:pt x="0" y="116526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73" name="Google Shape;473;p15"/>
          <p:cNvSpPr/>
          <p:nvPr/>
        </p:nvSpPr>
        <p:spPr>
          <a:xfrm flipH="1">
            <a:off x="7136030" y="3191897"/>
            <a:ext cx="1141963" cy="1165268"/>
          </a:xfrm>
          <a:custGeom>
            <a:rect b="b" l="l" r="r" t="t"/>
            <a:pathLst>
              <a:path extrusionOk="0" h="1165268" w="1141963">
                <a:moveTo>
                  <a:pt x="1141963" y="0"/>
                </a:moveTo>
                <a:lnTo>
                  <a:pt x="0" y="0"/>
                </a:lnTo>
                <a:lnTo>
                  <a:pt x="0" y="1165268"/>
                </a:lnTo>
                <a:lnTo>
                  <a:pt x="1141963" y="1165268"/>
                </a:lnTo>
                <a:lnTo>
                  <a:pt x="1141963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74" name="Google Shape;474;p15"/>
          <p:cNvSpPr/>
          <p:nvPr/>
        </p:nvSpPr>
        <p:spPr>
          <a:xfrm>
            <a:off x="5942345" y="3191897"/>
            <a:ext cx="1186847" cy="1165268"/>
          </a:xfrm>
          <a:custGeom>
            <a:rect b="b" l="l" r="r" t="t"/>
            <a:pathLst>
              <a:path extrusionOk="0" h="1165268" w="1186847">
                <a:moveTo>
                  <a:pt x="0" y="0"/>
                </a:moveTo>
                <a:lnTo>
                  <a:pt x="1186848" y="0"/>
                </a:lnTo>
                <a:lnTo>
                  <a:pt x="1186848" y="1165268"/>
                </a:lnTo>
                <a:lnTo>
                  <a:pt x="0" y="116526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75" name="Google Shape;475;p15"/>
          <p:cNvSpPr/>
          <p:nvPr/>
        </p:nvSpPr>
        <p:spPr>
          <a:xfrm>
            <a:off x="6535769" y="4474102"/>
            <a:ext cx="1127132" cy="1165268"/>
          </a:xfrm>
          <a:custGeom>
            <a:rect b="b" l="l" r="r" t="t"/>
            <a:pathLst>
              <a:path extrusionOk="0" h="1165268" w="1127132">
                <a:moveTo>
                  <a:pt x="0" y="0"/>
                </a:moveTo>
                <a:lnTo>
                  <a:pt x="1127132" y="0"/>
                </a:lnTo>
                <a:lnTo>
                  <a:pt x="1127132" y="1165268"/>
                </a:lnTo>
                <a:lnTo>
                  <a:pt x="0" y="116526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76" name="Google Shape;476;p15"/>
          <p:cNvSpPr/>
          <p:nvPr/>
        </p:nvSpPr>
        <p:spPr>
          <a:xfrm>
            <a:off x="7669739" y="4474102"/>
            <a:ext cx="1182468" cy="1165268"/>
          </a:xfrm>
          <a:custGeom>
            <a:rect b="b" l="l" r="r" t="t"/>
            <a:pathLst>
              <a:path extrusionOk="0" h="1165268" w="1182468">
                <a:moveTo>
                  <a:pt x="0" y="0"/>
                </a:moveTo>
                <a:lnTo>
                  <a:pt x="1182467" y="0"/>
                </a:lnTo>
                <a:lnTo>
                  <a:pt x="1182467" y="1165268"/>
                </a:lnTo>
                <a:lnTo>
                  <a:pt x="0" y="116526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CEA"/>
        </a:solidFill>
      </p:bgPr>
    </p:bg>
    <p:spTree>
      <p:nvGrpSpPr>
        <p:cNvPr id="480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Google Shape;481;p16"/>
          <p:cNvSpPr txBox="1"/>
          <p:nvPr/>
        </p:nvSpPr>
        <p:spPr>
          <a:xfrm>
            <a:off x="2856530" y="1514664"/>
            <a:ext cx="4978940" cy="5077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86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CREDITS</a:t>
            </a:r>
            <a:endParaRPr/>
          </a:p>
        </p:txBody>
      </p:sp>
      <p:sp>
        <p:nvSpPr>
          <p:cNvPr id="482" name="Google Shape;482;p16"/>
          <p:cNvSpPr txBox="1"/>
          <p:nvPr/>
        </p:nvSpPr>
        <p:spPr>
          <a:xfrm>
            <a:off x="1438686" y="2104758"/>
            <a:ext cx="7814627" cy="23433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9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 is free for everyone to use thanks to the following:</a:t>
            </a:r>
            <a:endParaRPr/>
          </a:p>
        </p:txBody>
      </p:sp>
      <p:sp>
        <p:nvSpPr>
          <p:cNvPr id="483" name="Google Shape;483;p16"/>
          <p:cNvSpPr txBox="1"/>
          <p:nvPr/>
        </p:nvSpPr>
        <p:spPr>
          <a:xfrm>
            <a:off x="3966931" y="5832854"/>
            <a:ext cx="2758138" cy="2904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4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9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Happy designing!</a:t>
            </a:r>
            <a:endParaRPr/>
          </a:p>
        </p:txBody>
      </p:sp>
      <p:sp>
        <p:nvSpPr>
          <p:cNvPr id="484" name="Google Shape;484;p16"/>
          <p:cNvSpPr txBox="1"/>
          <p:nvPr/>
        </p:nvSpPr>
        <p:spPr>
          <a:xfrm>
            <a:off x="2002794" y="3815062"/>
            <a:ext cx="6686413" cy="21563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55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the presentation template</a:t>
            </a:r>
            <a:endParaRPr/>
          </a:p>
        </p:txBody>
      </p:sp>
      <p:sp>
        <p:nvSpPr>
          <p:cNvPr id="485" name="Google Shape;485;p16"/>
          <p:cNvSpPr txBox="1"/>
          <p:nvPr/>
        </p:nvSpPr>
        <p:spPr>
          <a:xfrm>
            <a:off x="2002794" y="4990821"/>
            <a:ext cx="6686413" cy="21563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55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the photos</a:t>
            </a:r>
            <a:endParaRPr/>
          </a:p>
        </p:txBody>
      </p:sp>
      <p:sp>
        <p:nvSpPr>
          <p:cNvPr id="486" name="Google Shape;486;p16"/>
          <p:cNvSpPr txBox="1"/>
          <p:nvPr/>
        </p:nvSpPr>
        <p:spPr>
          <a:xfrm>
            <a:off x="3290222" y="4506171"/>
            <a:ext cx="4111555" cy="4144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19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Pexels, Pixabay</a:t>
            </a:r>
            <a:endParaRPr/>
          </a:p>
        </p:txBody>
      </p:sp>
      <p:sp>
        <p:nvSpPr>
          <p:cNvPr id="487" name="Google Shape;487;p16"/>
          <p:cNvSpPr/>
          <p:nvPr/>
        </p:nvSpPr>
        <p:spPr>
          <a:xfrm>
            <a:off x="3820325" y="2670974"/>
            <a:ext cx="3057935" cy="753186"/>
          </a:xfrm>
          <a:custGeom>
            <a:rect b="b" l="l" r="r" t="t"/>
            <a:pathLst>
              <a:path extrusionOk="0" h="1506372" w="6025487">
                <a:moveTo>
                  <a:pt x="0" y="0"/>
                </a:moveTo>
                <a:lnTo>
                  <a:pt x="6025488" y="0"/>
                </a:lnTo>
                <a:lnTo>
                  <a:pt x="6025488" y="1506372"/>
                </a:lnTo>
                <a:lnTo>
                  <a:pt x="0" y="150637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