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Shrikhand"/>
      <p:regular r:id="rId15"/>
    </p:embeddedFont>
    <p:embeddedFont>
      <p:font typeface="Nunito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hrikhand-regular.fntdata"/><Relationship Id="rId14" Type="http://schemas.openxmlformats.org/officeDocument/2006/relationships/font" Target="fonts/Nunito-boldItalic.fntdata"/><Relationship Id="rId17" Type="http://schemas.openxmlformats.org/officeDocument/2006/relationships/font" Target="fonts/NunitoBlack-boldItalic.fntdata"/><Relationship Id="rId16" Type="http://schemas.openxmlformats.org/officeDocument/2006/relationships/font" Target="fonts/Nunit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76" y="310900"/>
            <a:ext cx="5260149" cy="5272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3209811" y="7209403"/>
            <a:ext cx="606190" cy="669085"/>
            <a:chOff x="0" y="-9525"/>
            <a:chExt cx="418812" cy="462265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3887645" y="7209403"/>
            <a:ext cx="606190" cy="669085"/>
            <a:chOff x="0" y="-9525"/>
            <a:chExt cx="418812" cy="462265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4565480" y="7209403"/>
            <a:ext cx="606190" cy="669085"/>
            <a:chOff x="0" y="-9525"/>
            <a:chExt cx="418812" cy="462265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5243314" y="7209403"/>
            <a:ext cx="606190" cy="669085"/>
            <a:chOff x="0" y="-9525"/>
            <a:chExt cx="418812" cy="462265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5921149" y="7209403"/>
            <a:ext cx="606190" cy="669085"/>
            <a:chOff x="0" y="-9525"/>
            <a:chExt cx="418812" cy="462265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6598984" y="7209403"/>
            <a:ext cx="606190" cy="669085"/>
            <a:chOff x="0" y="-9525"/>
            <a:chExt cx="418812" cy="462265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2531976" y="7209403"/>
            <a:ext cx="606190" cy="669085"/>
            <a:chOff x="0" y="-9525"/>
            <a:chExt cx="418812" cy="462265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3209811" y="8038301"/>
            <a:ext cx="606190" cy="669085"/>
            <a:chOff x="0" y="-9525"/>
            <a:chExt cx="418812" cy="462265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887645" y="8038301"/>
            <a:ext cx="606190" cy="669085"/>
            <a:chOff x="0" y="-9525"/>
            <a:chExt cx="418812" cy="462265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565480" y="8038301"/>
            <a:ext cx="606190" cy="669085"/>
            <a:chOff x="0" y="-9525"/>
            <a:chExt cx="418812" cy="462265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5243314" y="8038301"/>
            <a:ext cx="606190" cy="669085"/>
            <a:chOff x="0" y="-9525"/>
            <a:chExt cx="418812" cy="462265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5921149" y="8038301"/>
            <a:ext cx="606190" cy="669085"/>
            <a:chOff x="0" y="-9525"/>
            <a:chExt cx="418812" cy="462265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6598984" y="8038301"/>
            <a:ext cx="606190" cy="669085"/>
            <a:chOff x="0" y="-9525"/>
            <a:chExt cx="418812" cy="462265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2531976" y="8038301"/>
            <a:ext cx="606190" cy="669085"/>
            <a:chOff x="0" y="-9525"/>
            <a:chExt cx="418812" cy="462265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3209811" y="8867466"/>
            <a:ext cx="606190" cy="669085"/>
            <a:chOff x="0" y="-9525"/>
            <a:chExt cx="418812" cy="462265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3887645" y="8867466"/>
            <a:ext cx="606190" cy="669085"/>
            <a:chOff x="0" y="-9525"/>
            <a:chExt cx="418812" cy="462265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4565480" y="8867466"/>
            <a:ext cx="606190" cy="669085"/>
            <a:chOff x="0" y="-9525"/>
            <a:chExt cx="418812" cy="462265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5243314" y="8867466"/>
            <a:ext cx="606190" cy="669085"/>
            <a:chOff x="0" y="-9525"/>
            <a:chExt cx="418812" cy="462265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921149" y="8867466"/>
            <a:ext cx="606190" cy="669085"/>
            <a:chOff x="0" y="-9525"/>
            <a:chExt cx="418812" cy="462265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6598984" y="8867466"/>
            <a:ext cx="606190" cy="669085"/>
            <a:chOff x="0" y="-9525"/>
            <a:chExt cx="418812" cy="462265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2531976" y="8867466"/>
            <a:ext cx="606190" cy="669085"/>
            <a:chOff x="0" y="-9525"/>
            <a:chExt cx="418812" cy="462265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3209811" y="9696631"/>
            <a:ext cx="606190" cy="669085"/>
            <a:chOff x="0" y="-9525"/>
            <a:chExt cx="418812" cy="462265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3887645" y="9696631"/>
            <a:ext cx="606190" cy="669085"/>
            <a:chOff x="0" y="-9525"/>
            <a:chExt cx="418812" cy="462265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4565480" y="9696631"/>
            <a:ext cx="606190" cy="669085"/>
            <a:chOff x="0" y="-9525"/>
            <a:chExt cx="418812" cy="462265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5243314" y="9696631"/>
            <a:ext cx="606190" cy="669085"/>
            <a:chOff x="0" y="-9525"/>
            <a:chExt cx="418812" cy="462265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5921149" y="9696631"/>
            <a:ext cx="606190" cy="669085"/>
            <a:chOff x="0" y="-9525"/>
            <a:chExt cx="418812" cy="462265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6598984" y="9696631"/>
            <a:ext cx="606190" cy="669085"/>
            <a:chOff x="0" y="-9525"/>
            <a:chExt cx="418812" cy="462265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2531976" y="9696631"/>
            <a:ext cx="606190" cy="669085"/>
            <a:chOff x="0" y="-9525"/>
            <a:chExt cx="418812" cy="462265"/>
          </a:xfrm>
        </p:grpSpPr>
        <p:sp>
          <p:nvSpPr>
            <p:cNvPr id="167" name="Google Shape;167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5243314" y="6443783"/>
            <a:ext cx="606190" cy="669085"/>
            <a:chOff x="0" y="-9525"/>
            <a:chExt cx="418812" cy="462265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3"/>
          <p:cNvGrpSpPr/>
          <p:nvPr/>
        </p:nvGrpSpPr>
        <p:grpSpPr>
          <a:xfrm>
            <a:off x="5921149" y="6443783"/>
            <a:ext cx="606190" cy="669085"/>
            <a:chOff x="0" y="-9525"/>
            <a:chExt cx="418812" cy="462265"/>
          </a:xfrm>
        </p:grpSpPr>
        <p:sp>
          <p:nvSpPr>
            <p:cNvPr id="173" name="Google Shape;173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6598984" y="6443783"/>
            <a:ext cx="606190" cy="669085"/>
            <a:chOff x="0" y="-9525"/>
            <a:chExt cx="418812" cy="462265"/>
          </a:xfrm>
        </p:grpSpPr>
        <p:sp>
          <p:nvSpPr>
            <p:cNvPr id="176" name="Google Shape;176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3"/>
          <p:cNvSpPr/>
          <p:nvPr/>
        </p:nvSpPr>
        <p:spPr>
          <a:xfrm rot="-1245992">
            <a:off x="373203" y="3864043"/>
            <a:ext cx="896348" cy="809972"/>
          </a:xfrm>
          <a:custGeom>
            <a:rect b="b" l="l" r="r" t="t"/>
            <a:pathLst>
              <a:path extrusionOk="0" h="809972" w="896348">
                <a:moveTo>
                  <a:pt x="0" y="0"/>
                </a:moveTo>
                <a:lnTo>
                  <a:pt x="896348" y="0"/>
                </a:lnTo>
                <a:lnTo>
                  <a:pt x="896348" y="809973"/>
                </a:lnTo>
                <a:lnTo>
                  <a:pt x="0" y="809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3"/>
          <p:cNvSpPr/>
          <p:nvPr/>
        </p:nvSpPr>
        <p:spPr>
          <a:xfrm flipH="1" rot="659082">
            <a:off x="4711442" y="3950024"/>
            <a:ext cx="2967737" cy="1721287"/>
          </a:xfrm>
          <a:custGeom>
            <a:rect b="b" l="l" r="r" t="t"/>
            <a:pathLst>
              <a:path extrusionOk="0" h="1721287" w="2967737">
                <a:moveTo>
                  <a:pt x="2967736" y="0"/>
                </a:moveTo>
                <a:lnTo>
                  <a:pt x="0" y="0"/>
                </a:lnTo>
                <a:lnTo>
                  <a:pt x="0" y="1721287"/>
                </a:lnTo>
                <a:lnTo>
                  <a:pt x="2967736" y="1721287"/>
                </a:lnTo>
                <a:lnTo>
                  <a:pt x="296773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3"/>
          <p:cNvSpPr/>
          <p:nvPr/>
        </p:nvSpPr>
        <p:spPr>
          <a:xfrm rot="413083">
            <a:off x="-257683" y="15103"/>
            <a:ext cx="3218548" cy="1866758"/>
          </a:xfrm>
          <a:custGeom>
            <a:rect b="b" l="l" r="r" t="t"/>
            <a:pathLst>
              <a:path extrusionOk="0" h="1866758" w="3218548">
                <a:moveTo>
                  <a:pt x="0" y="0"/>
                </a:moveTo>
                <a:lnTo>
                  <a:pt x="3218548" y="0"/>
                </a:lnTo>
                <a:lnTo>
                  <a:pt x="3218548" y="1866758"/>
                </a:lnTo>
                <a:lnTo>
                  <a:pt x="0" y="1866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3"/>
          <p:cNvSpPr/>
          <p:nvPr/>
        </p:nvSpPr>
        <p:spPr>
          <a:xfrm rot="-736591">
            <a:off x="4326511" y="-120842"/>
            <a:ext cx="630601" cy="569834"/>
          </a:xfrm>
          <a:custGeom>
            <a:rect b="b" l="l" r="r" t="t"/>
            <a:pathLst>
              <a:path extrusionOk="0" h="569834" w="630601">
                <a:moveTo>
                  <a:pt x="0" y="0"/>
                </a:moveTo>
                <a:lnTo>
                  <a:pt x="630601" y="0"/>
                </a:lnTo>
                <a:lnTo>
                  <a:pt x="630601" y="569834"/>
                </a:lnTo>
                <a:lnTo>
                  <a:pt x="0" y="569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3"/>
          <p:cNvSpPr/>
          <p:nvPr/>
        </p:nvSpPr>
        <p:spPr>
          <a:xfrm rot="1003293">
            <a:off x="324673" y="2516150"/>
            <a:ext cx="520558" cy="470395"/>
          </a:xfrm>
          <a:custGeom>
            <a:rect b="b" l="l" r="r" t="t"/>
            <a:pathLst>
              <a:path extrusionOk="0" h="470395" w="520558">
                <a:moveTo>
                  <a:pt x="0" y="0"/>
                </a:moveTo>
                <a:lnTo>
                  <a:pt x="520558" y="0"/>
                </a:lnTo>
                <a:lnTo>
                  <a:pt x="520558" y="470395"/>
                </a:lnTo>
                <a:lnTo>
                  <a:pt x="0" y="470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3"/>
          <p:cNvSpPr/>
          <p:nvPr/>
        </p:nvSpPr>
        <p:spPr>
          <a:xfrm rot="1003293">
            <a:off x="6671872" y="2001746"/>
            <a:ext cx="437053" cy="394937"/>
          </a:xfrm>
          <a:custGeom>
            <a:rect b="b" l="l" r="r" t="t"/>
            <a:pathLst>
              <a:path extrusionOk="0" h="394937" w="437053">
                <a:moveTo>
                  <a:pt x="0" y="0"/>
                </a:moveTo>
                <a:lnTo>
                  <a:pt x="437053" y="0"/>
                </a:lnTo>
                <a:lnTo>
                  <a:pt x="437053" y="394937"/>
                </a:lnTo>
                <a:lnTo>
                  <a:pt x="0" y="394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3"/>
          <p:cNvSpPr/>
          <p:nvPr/>
        </p:nvSpPr>
        <p:spPr>
          <a:xfrm rot="1003293">
            <a:off x="1566770" y="5148532"/>
            <a:ext cx="437053" cy="394937"/>
          </a:xfrm>
          <a:custGeom>
            <a:rect b="b" l="l" r="r" t="t"/>
            <a:pathLst>
              <a:path extrusionOk="0" h="394937" w="437053">
                <a:moveTo>
                  <a:pt x="0" y="0"/>
                </a:moveTo>
                <a:lnTo>
                  <a:pt x="437053" y="0"/>
                </a:lnTo>
                <a:lnTo>
                  <a:pt x="437053" y="394936"/>
                </a:lnTo>
                <a:lnTo>
                  <a:pt x="0" y="39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3"/>
          <p:cNvSpPr/>
          <p:nvPr/>
        </p:nvSpPr>
        <p:spPr>
          <a:xfrm rot="1003293">
            <a:off x="5652215" y="302366"/>
            <a:ext cx="320131" cy="289282"/>
          </a:xfrm>
          <a:custGeom>
            <a:rect b="b" l="l" r="r" t="t"/>
            <a:pathLst>
              <a:path extrusionOk="0" h="289282" w="320131">
                <a:moveTo>
                  <a:pt x="0" y="0"/>
                </a:moveTo>
                <a:lnTo>
                  <a:pt x="320130" y="0"/>
                </a:lnTo>
                <a:lnTo>
                  <a:pt x="320130" y="289282"/>
                </a:lnTo>
                <a:lnTo>
                  <a:pt x="0" y="289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3"/>
          <p:cNvSpPr txBox="1"/>
          <p:nvPr/>
        </p:nvSpPr>
        <p:spPr>
          <a:xfrm>
            <a:off x="354826" y="6439570"/>
            <a:ext cx="2051398" cy="747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10" u="none" cap="none" strike="noStrike">
                <a:solidFill>
                  <a:srgbClr val="B16A7C"/>
                </a:solidFill>
                <a:latin typeface="Shrikhand"/>
                <a:ea typeface="Shrikhand"/>
                <a:cs typeface="Shrikhand"/>
                <a:sym typeface="Shrikhand"/>
              </a:rPr>
              <a:t>MAY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2698112" y="6043064"/>
            <a:ext cx="273918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SUN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3357418" y="6043064"/>
            <a:ext cx="310976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MON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4063381" y="6043064"/>
            <a:ext cx="254719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TUE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4708064" y="6043064"/>
            <a:ext cx="321022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WED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5408111" y="6043064"/>
            <a:ext cx="276597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THU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6122855" y="6043064"/>
            <a:ext cx="202778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FRI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6771408" y="6043064"/>
            <a:ext cx="261342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B16A7C"/>
                </a:solidFill>
                <a:latin typeface="Nunito Black"/>
                <a:ea typeface="Nunito Black"/>
                <a:cs typeface="Nunito Black"/>
                <a:sym typeface="Nunito Black"/>
              </a:rPr>
              <a:t>SAT</a:t>
            </a: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2531976" y="6443783"/>
            <a:ext cx="2635138" cy="669085"/>
            <a:chOff x="0" y="-9525"/>
            <a:chExt cx="1820595" cy="462265"/>
          </a:xfrm>
        </p:grpSpPr>
        <p:sp>
          <p:nvSpPr>
            <p:cNvPr id="195" name="Google Shape;195;p13"/>
            <p:cNvSpPr/>
            <p:nvPr/>
          </p:nvSpPr>
          <p:spPr>
            <a:xfrm>
              <a:off x="0" y="0"/>
              <a:ext cx="1820594" cy="452740"/>
            </a:xfrm>
            <a:custGeom>
              <a:rect b="b" l="l" r="r" t="t"/>
              <a:pathLst>
                <a:path extrusionOk="0" h="452740" w="1820594">
                  <a:moveTo>
                    <a:pt x="17628" y="0"/>
                  </a:moveTo>
                  <a:lnTo>
                    <a:pt x="1802967" y="0"/>
                  </a:lnTo>
                  <a:cubicBezTo>
                    <a:pt x="1812702" y="0"/>
                    <a:pt x="1820594" y="7892"/>
                    <a:pt x="1820594" y="17628"/>
                  </a:cubicBezTo>
                  <a:lnTo>
                    <a:pt x="1820594" y="435112"/>
                  </a:lnTo>
                  <a:cubicBezTo>
                    <a:pt x="1820594" y="439787"/>
                    <a:pt x="1818737" y="444271"/>
                    <a:pt x="1815431" y="447577"/>
                  </a:cubicBezTo>
                  <a:cubicBezTo>
                    <a:pt x="1812126" y="450882"/>
                    <a:pt x="1807642" y="452740"/>
                    <a:pt x="1802967" y="452740"/>
                  </a:cubicBezTo>
                  <a:lnTo>
                    <a:pt x="17628" y="452740"/>
                  </a:lnTo>
                  <a:cubicBezTo>
                    <a:pt x="7892" y="452740"/>
                    <a:pt x="0" y="444847"/>
                    <a:pt x="0" y="435112"/>
                  </a:cubicBezTo>
                  <a:lnTo>
                    <a:pt x="0" y="17628"/>
                  </a:lnTo>
                  <a:cubicBezTo>
                    <a:pt x="0" y="12953"/>
                    <a:pt x="1857" y="8469"/>
                    <a:pt x="5163" y="5163"/>
                  </a:cubicBezTo>
                  <a:cubicBezTo>
                    <a:pt x="8469" y="1857"/>
                    <a:pt x="12953" y="0"/>
                    <a:pt x="17628" y="0"/>
                  </a:cubicBezTo>
                  <a:close/>
                </a:path>
              </a:pathLst>
            </a:custGeom>
            <a:solidFill>
              <a:srgbClr val="EA9FB1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0" y="-9525"/>
              <a:ext cx="1820595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3"/>
          <p:cNvSpPr txBox="1"/>
          <p:nvPr/>
        </p:nvSpPr>
        <p:spPr>
          <a:xfrm>
            <a:off x="354826" y="7234815"/>
            <a:ext cx="1125299" cy="408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22" u="none" cap="none" strike="noStrike">
                <a:solidFill>
                  <a:srgbClr val="746962"/>
                </a:solidFill>
                <a:latin typeface="Nunito Black"/>
                <a:ea typeface="Nunito Black"/>
                <a:cs typeface="Nunito Black"/>
                <a:sym typeface="Nunito Black"/>
              </a:rPr>
              <a:t>2025</a:t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 rot="306941">
            <a:off x="282042" y="5363488"/>
            <a:ext cx="366459" cy="331145"/>
          </a:xfrm>
          <a:custGeom>
            <a:rect b="b" l="l" r="r" t="t"/>
            <a:pathLst>
              <a:path extrusionOk="0" h="331145" w="366459">
                <a:moveTo>
                  <a:pt x="0" y="0"/>
                </a:moveTo>
                <a:lnTo>
                  <a:pt x="366458" y="0"/>
                </a:lnTo>
                <a:lnTo>
                  <a:pt x="366458" y="331145"/>
                </a:lnTo>
                <a:lnTo>
                  <a:pt x="0" y="33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3"/>
          <p:cNvSpPr/>
          <p:nvPr/>
        </p:nvSpPr>
        <p:spPr>
          <a:xfrm rot="-716229">
            <a:off x="6856966" y="3240158"/>
            <a:ext cx="800779" cy="723613"/>
          </a:xfrm>
          <a:custGeom>
            <a:rect b="b" l="l" r="r" t="t"/>
            <a:pathLst>
              <a:path extrusionOk="0" h="723613" w="800779">
                <a:moveTo>
                  <a:pt x="0" y="0"/>
                </a:moveTo>
                <a:lnTo>
                  <a:pt x="800779" y="0"/>
                </a:lnTo>
                <a:lnTo>
                  <a:pt x="800779" y="723613"/>
                </a:lnTo>
                <a:lnTo>
                  <a:pt x="0" y="723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3"/>
          <p:cNvSpPr txBox="1"/>
          <p:nvPr/>
        </p:nvSpPr>
        <p:spPr>
          <a:xfrm>
            <a:off x="5646301" y="652316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01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6332569" y="652316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02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7018836" y="652316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03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5671502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08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6349325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09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7027148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5656436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6337636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7018836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5667518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22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6351488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23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7035459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24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5656436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29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6337636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30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7018836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31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3638032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05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4315855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06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4993679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07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2960209" y="7287627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04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3612835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4294035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4975235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2931634" y="8135662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3615605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19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4299576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4983547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21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2931634" y="8964561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3612835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26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4294035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27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4975235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28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931634" y="9793726"/>
            <a:ext cx="9148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746962"/>
                </a:solidFill>
                <a:latin typeface="Nunito"/>
                <a:ea typeface="Nunito"/>
                <a:cs typeface="Nunito"/>
                <a:sym typeface="Nunito"/>
              </a:rPr>
              <a:t>25</a:t>
            </a:r>
            <a:endParaRPr/>
          </a:p>
        </p:txBody>
      </p:sp>
      <p:grpSp>
        <p:nvGrpSpPr>
          <p:cNvPr id="231" name="Google Shape;231;p13"/>
          <p:cNvGrpSpPr/>
          <p:nvPr/>
        </p:nvGrpSpPr>
        <p:grpSpPr>
          <a:xfrm>
            <a:off x="354826" y="7819689"/>
            <a:ext cx="1895877" cy="2554960"/>
            <a:chOff x="0" y="-9525"/>
            <a:chExt cx="1309845" cy="1765200"/>
          </a:xfrm>
        </p:grpSpPr>
        <p:sp>
          <p:nvSpPr>
            <p:cNvPr id="232" name="Google Shape;232;p13"/>
            <p:cNvSpPr/>
            <p:nvPr/>
          </p:nvSpPr>
          <p:spPr>
            <a:xfrm>
              <a:off x="0" y="0"/>
              <a:ext cx="1309845" cy="1755675"/>
            </a:xfrm>
            <a:custGeom>
              <a:rect b="b" l="l" r="r" t="t"/>
              <a:pathLst>
                <a:path extrusionOk="0" h="1755675" w="1309845">
                  <a:moveTo>
                    <a:pt x="24501" y="0"/>
                  </a:moveTo>
                  <a:lnTo>
                    <a:pt x="1285344" y="0"/>
                  </a:lnTo>
                  <a:cubicBezTo>
                    <a:pt x="1291842" y="0"/>
                    <a:pt x="1298074" y="2581"/>
                    <a:pt x="1302669" y="7176"/>
                  </a:cubicBezTo>
                  <a:cubicBezTo>
                    <a:pt x="1307264" y="11771"/>
                    <a:pt x="1309845" y="18003"/>
                    <a:pt x="1309845" y="24501"/>
                  </a:cubicBezTo>
                  <a:lnTo>
                    <a:pt x="1309845" y="1731174"/>
                  </a:lnTo>
                  <a:cubicBezTo>
                    <a:pt x="1309845" y="1737672"/>
                    <a:pt x="1307264" y="1743904"/>
                    <a:pt x="1302669" y="1748499"/>
                  </a:cubicBezTo>
                  <a:cubicBezTo>
                    <a:pt x="1298074" y="1753094"/>
                    <a:pt x="1291842" y="1755675"/>
                    <a:pt x="1285344" y="1755675"/>
                  </a:cubicBezTo>
                  <a:lnTo>
                    <a:pt x="24501" y="1755675"/>
                  </a:lnTo>
                  <a:cubicBezTo>
                    <a:pt x="18003" y="1755675"/>
                    <a:pt x="11771" y="1753094"/>
                    <a:pt x="7176" y="1748499"/>
                  </a:cubicBezTo>
                  <a:cubicBezTo>
                    <a:pt x="2581" y="1743904"/>
                    <a:pt x="0" y="1737672"/>
                    <a:pt x="0" y="1731174"/>
                  </a:cubicBezTo>
                  <a:lnTo>
                    <a:pt x="0" y="24501"/>
                  </a:lnTo>
                  <a:cubicBezTo>
                    <a:pt x="0" y="18003"/>
                    <a:pt x="2581" y="11771"/>
                    <a:pt x="7176" y="7176"/>
                  </a:cubicBezTo>
                  <a:cubicBezTo>
                    <a:pt x="11771" y="2581"/>
                    <a:pt x="18003" y="0"/>
                    <a:pt x="24501" y="0"/>
                  </a:cubicBezTo>
                  <a:close/>
                </a:path>
              </a:pathLst>
            </a:custGeom>
            <a:solidFill>
              <a:srgbClr val="F5E5EF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0" y="-9525"/>
              <a:ext cx="1309845" cy="17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3"/>
          <p:cNvSpPr txBox="1"/>
          <p:nvPr/>
        </p:nvSpPr>
        <p:spPr>
          <a:xfrm>
            <a:off x="528224" y="8043026"/>
            <a:ext cx="1060596" cy="147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16A7C"/>
                </a:solidFill>
                <a:latin typeface="Shrikhand"/>
                <a:ea typeface="Shrikhand"/>
                <a:cs typeface="Shrikhand"/>
                <a:sym typeface="Shrikhand"/>
              </a:rPr>
              <a:t>TO DO LIST</a:t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 rot="1685989">
            <a:off x="6662810" y="805440"/>
            <a:ext cx="759978" cy="686743"/>
          </a:xfrm>
          <a:custGeom>
            <a:rect b="b" l="l" r="r" t="t"/>
            <a:pathLst>
              <a:path extrusionOk="0" h="686743" w="759978">
                <a:moveTo>
                  <a:pt x="0" y="0"/>
                </a:moveTo>
                <a:lnTo>
                  <a:pt x="759977" y="0"/>
                </a:lnTo>
                <a:lnTo>
                  <a:pt x="759977" y="686744"/>
                </a:lnTo>
                <a:lnTo>
                  <a:pt x="0" y="68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3"/>
          <p:cNvSpPr/>
          <p:nvPr/>
        </p:nvSpPr>
        <p:spPr>
          <a:xfrm rot="887759">
            <a:off x="-107186" y="1427614"/>
            <a:ext cx="731827" cy="661305"/>
          </a:xfrm>
          <a:custGeom>
            <a:rect b="b" l="l" r="r" t="t"/>
            <a:pathLst>
              <a:path extrusionOk="0" h="661305" w="731827">
                <a:moveTo>
                  <a:pt x="0" y="0"/>
                </a:moveTo>
                <a:lnTo>
                  <a:pt x="731827" y="0"/>
                </a:lnTo>
                <a:lnTo>
                  <a:pt x="731827" y="661306"/>
                </a:lnTo>
                <a:lnTo>
                  <a:pt x="0" y="66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37" name="Google Shape;237;p13"/>
          <p:cNvCxnSpPr/>
          <p:nvPr/>
        </p:nvCxnSpPr>
        <p:spPr>
          <a:xfrm>
            <a:off x="539013" y="8606036"/>
            <a:ext cx="1527502" cy="0"/>
          </a:xfrm>
          <a:prstGeom prst="straightConnector1">
            <a:avLst/>
          </a:prstGeom>
          <a:noFill/>
          <a:ln cap="flat" cmpd="sng" w="25400">
            <a:solidFill>
              <a:srgbClr val="B16A7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8" name="Google Shape;238;p13"/>
          <p:cNvCxnSpPr/>
          <p:nvPr/>
        </p:nvCxnSpPr>
        <p:spPr>
          <a:xfrm>
            <a:off x="539013" y="9007486"/>
            <a:ext cx="1527502" cy="0"/>
          </a:xfrm>
          <a:prstGeom prst="straightConnector1">
            <a:avLst/>
          </a:prstGeom>
          <a:noFill/>
          <a:ln cap="flat" cmpd="sng" w="25400">
            <a:solidFill>
              <a:srgbClr val="B16A7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9" name="Google Shape;239;p13"/>
          <p:cNvCxnSpPr/>
          <p:nvPr/>
        </p:nvCxnSpPr>
        <p:spPr>
          <a:xfrm>
            <a:off x="539013" y="9408937"/>
            <a:ext cx="1527502" cy="0"/>
          </a:xfrm>
          <a:prstGeom prst="straightConnector1">
            <a:avLst/>
          </a:prstGeom>
          <a:noFill/>
          <a:ln cap="flat" cmpd="sng" w="25400">
            <a:solidFill>
              <a:srgbClr val="B16A7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40" name="Google Shape;240;p13"/>
          <p:cNvCxnSpPr/>
          <p:nvPr/>
        </p:nvCxnSpPr>
        <p:spPr>
          <a:xfrm>
            <a:off x="539013" y="9810387"/>
            <a:ext cx="1527502" cy="0"/>
          </a:xfrm>
          <a:prstGeom prst="straightConnector1">
            <a:avLst/>
          </a:prstGeom>
          <a:noFill/>
          <a:ln cap="flat" cmpd="sng" w="25400">
            <a:solidFill>
              <a:srgbClr val="B16A7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41" name="Google Shape;241;p13"/>
          <p:cNvCxnSpPr/>
          <p:nvPr/>
        </p:nvCxnSpPr>
        <p:spPr>
          <a:xfrm>
            <a:off x="539013" y="10211837"/>
            <a:ext cx="1527502" cy="0"/>
          </a:xfrm>
          <a:prstGeom prst="straightConnector1">
            <a:avLst/>
          </a:prstGeom>
          <a:noFill/>
          <a:ln cap="flat" cmpd="sng" w="25400">
            <a:solidFill>
              <a:srgbClr val="B16A7C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42" name="Google Shape;242;p13"/>
          <p:cNvGrpSpPr/>
          <p:nvPr/>
        </p:nvGrpSpPr>
        <p:grpSpPr>
          <a:xfrm>
            <a:off x="539025" y="8303906"/>
            <a:ext cx="171043" cy="188803"/>
            <a:chOff x="0" y="-9525"/>
            <a:chExt cx="418812" cy="462300"/>
          </a:xfrm>
        </p:grpSpPr>
        <p:sp>
          <p:nvSpPr>
            <p:cNvPr id="243" name="Google Shape;243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0" y="-9525"/>
              <a:ext cx="4188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539025" y="8719356"/>
            <a:ext cx="171043" cy="188803"/>
            <a:chOff x="0" y="-9525"/>
            <a:chExt cx="418812" cy="462300"/>
          </a:xfrm>
        </p:grpSpPr>
        <p:sp>
          <p:nvSpPr>
            <p:cNvPr id="246" name="Google Shape;246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0" y="-9525"/>
              <a:ext cx="4188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539025" y="9134806"/>
            <a:ext cx="171043" cy="188803"/>
            <a:chOff x="0" y="-9525"/>
            <a:chExt cx="418812" cy="462300"/>
          </a:xfrm>
        </p:grpSpPr>
        <p:sp>
          <p:nvSpPr>
            <p:cNvPr id="249" name="Google Shape;249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0" y="-9525"/>
              <a:ext cx="4188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3"/>
          <p:cNvGrpSpPr/>
          <p:nvPr/>
        </p:nvGrpSpPr>
        <p:grpSpPr>
          <a:xfrm>
            <a:off x="539025" y="9550256"/>
            <a:ext cx="171043" cy="188803"/>
            <a:chOff x="0" y="-9525"/>
            <a:chExt cx="418812" cy="462300"/>
          </a:xfrm>
        </p:grpSpPr>
        <p:sp>
          <p:nvSpPr>
            <p:cNvPr id="252" name="Google Shape;252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0" y="-9525"/>
              <a:ext cx="4188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539025" y="9965706"/>
            <a:ext cx="171043" cy="188803"/>
            <a:chOff x="0" y="-9525"/>
            <a:chExt cx="418812" cy="462300"/>
          </a:xfrm>
        </p:grpSpPr>
        <p:sp>
          <p:nvSpPr>
            <p:cNvPr id="255" name="Google Shape;255;p13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76629" y="0"/>
                  </a:moveTo>
                  <a:lnTo>
                    <a:pt x="342183" y="0"/>
                  </a:lnTo>
                  <a:cubicBezTo>
                    <a:pt x="362506" y="0"/>
                    <a:pt x="381997" y="8073"/>
                    <a:pt x="396368" y="22444"/>
                  </a:cubicBezTo>
                  <a:cubicBezTo>
                    <a:pt x="410738" y="36815"/>
                    <a:pt x="418812" y="56305"/>
                    <a:pt x="418812" y="76629"/>
                  </a:cubicBezTo>
                  <a:lnTo>
                    <a:pt x="418812" y="376111"/>
                  </a:lnTo>
                  <a:cubicBezTo>
                    <a:pt x="418812" y="396434"/>
                    <a:pt x="410738" y="415925"/>
                    <a:pt x="396368" y="430296"/>
                  </a:cubicBezTo>
                  <a:cubicBezTo>
                    <a:pt x="381997" y="444666"/>
                    <a:pt x="362506" y="452740"/>
                    <a:pt x="342183" y="452740"/>
                  </a:cubicBezTo>
                  <a:lnTo>
                    <a:pt x="76629" y="452740"/>
                  </a:lnTo>
                  <a:cubicBezTo>
                    <a:pt x="56305" y="452740"/>
                    <a:pt x="36815" y="444666"/>
                    <a:pt x="22444" y="430296"/>
                  </a:cubicBezTo>
                  <a:cubicBezTo>
                    <a:pt x="8073" y="415925"/>
                    <a:pt x="0" y="396434"/>
                    <a:pt x="0" y="376111"/>
                  </a:cubicBezTo>
                  <a:lnTo>
                    <a:pt x="0" y="76629"/>
                  </a:lnTo>
                  <a:cubicBezTo>
                    <a:pt x="0" y="56305"/>
                    <a:pt x="8073" y="36815"/>
                    <a:pt x="22444" y="22444"/>
                  </a:cubicBezTo>
                  <a:cubicBezTo>
                    <a:pt x="36815" y="8073"/>
                    <a:pt x="56305" y="0"/>
                    <a:pt x="76629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0" y="-9525"/>
              <a:ext cx="4188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5E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4"/>
          <p:cNvGrpSpPr/>
          <p:nvPr/>
        </p:nvGrpSpPr>
        <p:grpSpPr>
          <a:xfrm>
            <a:off x="3544373" y="756000"/>
            <a:ext cx="2925225" cy="2925225"/>
            <a:chOff x="0" y="0"/>
            <a:chExt cx="812800" cy="812800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16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4" name="Google Shape;2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00" y="592926"/>
            <a:ext cx="4809351" cy="4682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4"/>
          <p:cNvGrpSpPr/>
          <p:nvPr/>
        </p:nvGrpSpPr>
        <p:grpSpPr>
          <a:xfrm>
            <a:off x="1544438" y="7536458"/>
            <a:ext cx="816979" cy="598876"/>
            <a:chOff x="0" y="-9525"/>
            <a:chExt cx="691771" cy="507094"/>
          </a:xfrm>
        </p:grpSpPr>
        <p:sp>
          <p:nvSpPr>
            <p:cNvPr id="266" name="Google Shape;266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2457974" y="7536458"/>
            <a:ext cx="816979" cy="598876"/>
            <a:chOff x="0" y="-9525"/>
            <a:chExt cx="691771" cy="507094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3371510" y="7536458"/>
            <a:ext cx="816979" cy="598876"/>
            <a:chOff x="0" y="-9525"/>
            <a:chExt cx="691771" cy="507094"/>
          </a:xfrm>
        </p:grpSpPr>
        <p:sp>
          <p:nvSpPr>
            <p:cNvPr id="272" name="Google Shape;272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4"/>
          <p:cNvGrpSpPr/>
          <p:nvPr/>
        </p:nvGrpSpPr>
        <p:grpSpPr>
          <a:xfrm>
            <a:off x="4285046" y="7536458"/>
            <a:ext cx="816979" cy="598876"/>
            <a:chOff x="0" y="-9525"/>
            <a:chExt cx="691771" cy="507094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4"/>
          <p:cNvGrpSpPr/>
          <p:nvPr/>
        </p:nvGrpSpPr>
        <p:grpSpPr>
          <a:xfrm>
            <a:off x="5198583" y="7536458"/>
            <a:ext cx="816979" cy="598876"/>
            <a:chOff x="0" y="-9525"/>
            <a:chExt cx="691771" cy="507094"/>
          </a:xfrm>
        </p:grpSpPr>
        <p:sp>
          <p:nvSpPr>
            <p:cNvPr id="278" name="Google Shape;278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4"/>
          <p:cNvGrpSpPr/>
          <p:nvPr/>
        </p:nvGrpSpPr>
        <p:grpSpPr>
          <a:xfrm>
            <a:off x="6112119" y="7536458"/>
            <a:ext cx="816979" cy="598876"/>
            <a:chOff x="0" y="-9525"/>
            <a:chExt cx="691771" cy="507094"/>
          </a:xfrm>
        </p:grpSpPr>
        <p:sp>
          <p:nvSpPr>
            <p:cNvPr id="281" name="Google Shape;281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4"/>
          <p:cNvGrpSpPr/>
          <p:nvPr/>
        </p:nvGrpSpPr>
        <p:grpSpPr>
          <a:xfrm>
            <a:off x="630902" y="7536458"/>
            <a:ext cx="816979" cy="598876"/>
            <a:chOff x="0" y="-9525"/>
            <a:chExt cx="691771" cy="507094"/>
          </a:xfrm>
        </p:grpSpPr>
        <p:sp>
          <p:nvSpPr>
            <p:cNvPr id="284" name="Google Shape;284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4"/>
          <p:cNvGrpSpPr/>
          <p:nvPr/>
        </p:nvGrpSpPr>
        <p:grpSpPr>
          <a:xfrm>
            <a:off x="1544438" y="8279759"/>
            <a:ext cx="816979" cy="598876"/>
            <a:chOff x="0" y="-9525"/>
            <a:chExt cx="691771" cy="507094"/>
          </a:xfrm>
        </p:grpSpPr>
        <p:sp>
          <p:nvSpPr>
            <p:cNvPr id="287" name="Google Shape;287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2457974" y="8279759"/>
            <a:ext cx="816979" cy="598876"/>
            <a:chOff x="0" y="-9525"/>
            <a:chExt cx="691771" cy="507094"/>
          </a:xfrm>
        </p:grpSpPr>
        <p:sp>
          <p:nvSpPr>
            <p:cNvPr id="290" name="Google Shape;290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>
            <a:off x="3371510" y="8279759"/>
            <a:ext cx="816979" cy="598876"/>
            <a:chOff x="0" y="-9525"/>
            <a:chExt cx="691771" cy="507094"/>
          </a:xfrm>
        </p:grpSpPr>
        <p:sp>
          <p:nvSpPr>
            <p:cNvPr id="293" name="Google Shape;293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4"/>
          <p:cNvGrpSpPr/>
          <p:nvPr/>
        </p:nvGrpSpPr>
        <p:grpSpPr>
          <a:xfrm>
            <a:off x="4285046" y="8279759"/>
            <a:ext cx="816979" cy="598876"/>
            <a:chOff x="0" y="-9525"/>
            <a:chExt cx="691771" cy="507094"/>
          </a:xfrm>
        </p:grpSpPr>
        <p:sp>
          <p:nvSpPr>
            <p:cNvPr id="296" name="Google Shape;296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4"/>
          <p:cNvGrpSpPr/>
          <p:nvPr/>
        </p:nvGrpSpPr>
        <p:grpSpPr>
          <a:xfrm>
            <a:off x="5198583" y="8279759"/>
            <a:ext cx="816979" cy="598876"/>
            <a:chOff x="0" y="-9525"/>
            <a:chExt cx="691771" cy="507094"/>
          </a:xfrm>
        </p:grpSpPr>
        <p:sp>
          <p:nvSpPr>
            <p:cNvPr id="299" name="Google Shape;299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4"/>
          <p:cNvGrpSpPr/>
          <p:nvPr/>
        </p:nvGrpSpPr>
        <p:grpSpPr>
          <a:xfrm>
            <a:off x="6112119" y="8279759"/>
            <a:ext cx="816979" cy="598876"/>
            <a:chOff x="0" y="-9525"/>
            <a:chExt cx="691771" cy="507094"/>
          </a:xfrm>
        </p:grpSpPr>
        <p:sp>
          <p:nvSpPr>
            <p:cNvPr id="302" name="Google Shape;302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4"/>
          <p:cNvGrpSpPr/>
          <p:nvPr/>
        </p:nvGrpSpPr>
        <p:grpSpPr>
          <a:xfrm>
            <a:off x="630902" y="8279759"/>
            <a:ext cx="816979" cy="598876"/>
            <a:chOff x="0" y="-9525"/>
            <a:chExt cx="691771" cy="507094"/>
          </a:xfrm>
        </p:grpSpPr>
        <p:sp>
          <p:nvSpPr>
            <p:cNvPr id="305" name="Google Shape;305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4"/>
          <p:cNvGrpSpPr/>
          <p:nvPr/>
        </p:nvGrpSpPr>
        <p:grpSpPr>
          <a:xfrm>
            <a:off x="1544438" y="9023299"/>
            <a:ext cx="816979" cy="598876"/>
            <a:chOff x="0" y="-9525"/>
            <a:chExt cx="691771" cy="507094"/>
          </a:xfrm>
        </p:grpSpPr>
        <p:sp>
          <p:nvSpPr>
            <p:cNvPr id="308" name="Google Shape;308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4"/>
          <p:cNvGrpSpPr/>
          <p:nvPr/>
        </p:nvGrpSpPr>
        <p:grpSpPr>
          <a:xfrm>
            <a:off x="2457974" y="9023299"/>
            <a:ext cx="816979" cy="598876"/>
            <a:chOff x="0" y="-9525"/>
            <a:chExt cx="691771" cy="507094"/>
          </a:xfrm>
        </p:grpSpPr>
        <p:sp>
          <p:nvSpPr>
            <p:cNvPr id="311" name="Google Shape;311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3371510" y="9023299"/>
            <a:ext cx="816979" cy="598876"/>
            <a:chOff x="0" y="-9525"/>
            <a:chExt cx="691771" cy="507094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4285046" y="9023299"/>
            <a:ext cx="816979" cy="598876"/>
            <a:chOff x="0" y="-9525"/>
            <a:chExt cx="691771" cy="507094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5198583" y="9023299"/>
            <a:ext cx="816979" cy="598876"/>
            <a:chOff x="0" y="-9525"/>
            <a:chExt cx="691771" cy="507094"/>
          </a:xfrm>
        </p:grpSpPr>
        <p:sp>
          <p:nvSpPr>
            <p:cNvPr id="320" name="Google Shape;320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4"/>
          <p:cNvGrpSpPr/>
          <p:nvPr/>
        </p:nvGrpSpPr>
        <p:grpSpPr>
          <a:xfrm>
            <a:off x="6112119" y="9023299"/>
            <a:ext cx="816979" cy="598876"/>
            <a:chOff x="0" y="-9525"/>
            <a:chExt cx="691771" cy="507094"/>
          </a:xfrm>
        </p:grpSpPr>
        <p:sp>
          <p:nvSpPr>
            <p:cNvPr id="323" name="Google Shape;323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4"/>
          <p:cNvGrpSpPr/>
          <p:nvPr/>
        </p:nvGrpSpPr>
        <p:grpSpPr>
          <a:xfrm>
            <a:off x="630902" y="9023299"/>
            <a:ext cx="816979" cy="598876"/>
            <a:chOff x="0" y="-9525"/>
            <a:chExt cx="691771" cy="507094"/>
          </a:xfrm>
        </p:grpSpPr>
        <p:sp>
          <p:nvSpPr>
            <p:cNvPr id="326" name="Google Shape;326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4"/>
          <p:cNvGrpSpPr/>
          <p:nvPr/>
        </p:nvGrpSpPr>
        <p:grpSpPr>
          <a:xfrm>
            <a:off x="1544438" y="9766839"/>
            <a:ext cx="816979" cy="598876"/>
            <a:chOff x="0" y="-9525"/>
            <a:chExt cx="691771" cy="507094"/>
          </a:xfrm>
        </p:grpSpPr>
        <p:sp>
          <p:nvSpPr>
            <p:cNvPr id="329" name="Google Shape;329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4"/>
          <p:cNvGrpSpPr/>
          <p:nvPr/>
        </p:nvGrpSpPr>
        <p:grpSpPr>
          <a:xfrm>
            <a:off x="2457974" y="9766839"/>
            <a:ext cx="816979" cy="598876"/>
            <a:chOff x="0" y="-9525"/>
            <a:chExt cx="691771" cy="507094"/>
          </a:xfrm>
        </p:grpSpPr>
        <p:sp>
          <p:nvSpPr>
            <p:cNvPr id="332" name="Google Shape;332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4"/>
          <p:cNvGrpSpPr/>
          <p:nvPr/>
        </p:nvGrpSpPr>
        <p:grpSpPr>
          <a:xfrm>
            <a:off x="3371510" y="9766839"/>
            <a:ext cx="816979" cy="598876"/>
            <a:chOff x="0" y="-9525"/>
            <a:chExt cx="691771" cy="507094"/>
          </a:xfrm>
        </p:grpSpPr>
        <p:sp>
          <p:nvSpPr>
            <p:cNvPr id="335" name="Google Shape;335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4"/>
          <p:cNvGrpSpPr/>
          <p:nvPr/>
        </p:nvGrpSpPr>
        <p:grpSpPr>
          <a:xfrm>
            <a:off x="4285046" y="9766839"/>
            <a:ext cx="816979" cy="598876"/>
            <a:chOff x="0" y="-9525"/>
            <a:chExt cx="691771" cy="507094"/>
          </a:xfrm>
        </p:grpSpPr>
        <p:sp>
          <p:nvSpPr>
            <p:cNvPr id="338" name="Google Shape;338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4"/>
          <p:cNvGrpSpPr/>
          <p:nvPr/>
        </p:nvGrpSpPr>
        <p:grpSpPr>
          <a:xfrm>
            <a:off x="5198583" y="9766839"/>
            <a:ext cx="816979" cy="598876"/>
            <a:chOff x="0" y="-9525"/>
            <a:chExt cx="691771" cy="507094"/>
          </a:xfrm>
        </p:grpSpPr>
        <p:sp>
          <p:nvSpPr>
            <p:cNvPr id="341" name="Google Shape;341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4"/>
          <p:cNvGrpSpPr/>
          <p:nvPr/>
        </p:nvGrpSpPr>
        <p:grpSpPr>
          <a:xfrm>
            <a:off x="6112119" y="9766839"/>
            <a:ext cx="816979" cy="598876"/>
            <a:chOff x="0" y="-9525"/>
            <a:chExt cx="691771" cy="507094"/>
          </a:xfrm>
        </p:grpSpPr>
        <p:sp>
          <p:nvSpPr>
            <p:cNvPr id="344" name="Google Shape;344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4"/>
          <p:cNvGrpSpPr/>
          <p:nvPr/>
        </p:nvGrpSpPr>
        <p:grpSpPr>
          <a:xfrm>
            <a:off x="630902" y="9766839"/>
            <a:ext cx="816979" cy="598876"/>
            <a:chOff x="0" y="-9525"/>
            <a:chExt cx="691771" cy="507094"/>
          </a:xfrm>
        </p:grpSpPr>
        <p:sp>
          <p:nvSpPr>
            <p:cNvPr id="347" name="Google Shape;347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4"/>
          <p:cNvGrpSpPr/>
          <p:nvPr/>
        </p:nvGrpSpPr>
        <p:grpSpPr>
          <a:xfrm>
            <a:off x="4285046" y="6849901"/>
            <a:ext cx="816979" cy="598876"/>
            <a:chOff x="0" y="-9525"/>
            <a:chExt cx="691771" cy="507094"/>
          </a:xfrm>
        </p:grpSpPr>
        <p:sp>
          <p:nvSpPr>
            <p:cNvPr id="350" name="Google Shape;350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4"/>
          <p:cNvGrpSpPr/>
          <p:nvPr/>
        </p:nvGrpSpPr>
        <p:grpSpPr>
          <a:xfrm>
            <a:off x="5198583" y="6849901"/>
            <a:ext cx="816979" cy="598876"/>
            <a:chOff x="0" y="-9525"/>
            <a:chExt cx="691771" cy="507094"/>
          </a:xfrm>
        </p:grpSpPr>
        <p:sp>
          <p:nvSpPr>
            <p:cNvPr id="353" name="Google Shape;353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4"/>
          <p:cNvGrpSpPr/>
          <p:nvPr/>
        </p:nvGrpSpPr>
        <p:grpSpPr>
          <a:xfrm>
            <a:off x="6112119" y="6849901"/>
            <a:ext cx="816979" cy="598876"/>
            <a:chOff x="0" y="-9525"/>
            <a:chExt cx="691771" cy="507094"/>
          </a:xfrm>
        </p:grpSpPr>
        <p:sp>
          <p:nvSpPr>
            <p:cNvPr id="356" name="Google Shape;356;p14"/>
            <p:cNvSpPr/>
            <p:nvPr/>
          </p:nvSpPr>
          <p:spPr>
            <a:xfrm>
              <a:off x="0" y="0"/>
              <a:ext cx="691771" cy="497569"/>
            </a:xfrm>
            <a:custGeom>
              <a:rect b="b" l="l" r="r" t="t"/>
              <a:pathLst>
                <a:path extrusionOk="0" h="497569" w="691771">
                  <a:moveTo>
                    <a:pt x="56858" y="0"/>
                  </a:moveTo>
                  <a:lnTo>
                    <a:pt x="634913" y="0"/>
                  </a:lnTo>
                  <a:cubicBezTo>
                    <a:pt x="666315" y="0"/>
                    <a:pt x="691771" y="25456"/>
                    <a:pt x="691771" y="56858"/>
                  </a:cubicBezTo>
                  <a:lnTo>
                    <a:pt x="691771" y="440711"/>
                  </a:lnTo>
                  <a:cubicBezTo>
                    <a:pt x="691771" y="455791"/>
                    <a:pt x="685780" y="470253"/>
                    <a:pt x="675117" y="480916"/>
                  </a:cubicBezTo>
                  <a:cubicBezTo>
                    <a:pt x="664454" y="491578"/>
                    <a:pt x="649992" y="497569"/>
                    <a:pt x="634913" y="497569"/>
                  </a:cubicBezTo>
                  <a:lnTo>
                    <a:pt x="56858" y="497569"/>
                  </a:lnTo>
                  <a:cubicBezTo>
                    <a:pt x="25456" y="497569"/>
                    <a:pt x="0" y="472113"/>
                    <a:pt x="0" y="440711"/>
                  </a:cubicBezTo>
                  <a:lnTo>
                    <a:pt x="0" y="56858"/>
                  </a:lnTo>
                  <a:cubicBezTo>
                    <a:pt x="0" y="25456"/>
                    <a:pt x="25456" y="0"/>
                    <a:pt x="56858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 txBox="1"/>
            <p:nvPr/>
          </p:nvSpPr>
          <p:spPr>
            <a:xfrm>
              <a:off x="0" y="-9525"/>
              <a:ext cx="691771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4"/>
          <p:cNvGrpSpPr/>
          <p:nvPr/>
        </p:nvGrpSpPr>
        <p:grpSpPr>
          <a:xfrm>
            <a:off x="630902" y="6849901"/>
            <a:ext cx="3551448" cy="598876"/>
            <a:chOff x="0" y="-9525"/>
            <a:chExt cx="3007159" cy="507094"/>
          </a:xfrm>
        </p:grpSpPr>
        <p:sp>
          <p:nvSpPr>
            <p:cNvPr id="359" name="Google Shape;359;p14"/>
            <p:cNvSpPr/>
            <p:nvPr/>
          </p:nvSpPr>
          <p:spPr>
            <a:xfrm>
              <a:off x="0" y="0"/>
              <a:ext cx="3007159" cy="497569"/>
            </a:xfrm>
            <a:custGeom>
              <a:rect b="b" l="l" r="r" t="t"/>
              <a:pathLst>
                <a:path extrusionOk="0" h="497569" w="3007159">
                  <a:moveTo>
                    <a:pt x="13080" y="0"/>
                  </a:moveTo>
                  <a:lnTo>
                    <a:pt x="2994079" y="0"/>
                  </a:lnTo>
                  <a:cubicBezTo>
                    <a:pt x="3001303" y="0"/>
                    <a:pt x="3007159" y="5856"/>
                    <a:pt x="3007159" y="13080"/>
                  </a:cubicBezTo>
                  <a:lnTo>
                    <a:pt x="3007159" y="484489"/>
                  </a:lnTo>
                  <a:cubicBezTo>
                    <a:pt x="3007159" y="491713"/>
                    <a:pt x="3001303" y="497569"/>
                    <a:pt x="2994079" y="497569"/>
                  </a:cubicBezTo>
                  <a:lnTo>
                    <a:pt x="13080" y="497569"/>
                  </a:lnTo>
                  <a:cubicBezTo>
                    <a:pt x="5856" y="497569"/>
                    <a:pt x="0" y="491713"/>
                    <a:pt x="0" y="484489"/>
                  </a:cubicBezTo>
                  <a:lnTo>
                    <a:pt x="0" y="13080"/>
                  </a:lnTo>
                  <a:cubicBezTo>
                    <a:pt x="0" y="5856"/>
                    <a:pt x="5856" y="0"/>
                    <a:pt x="13080" y="0"/>
                  </a:cubicBezTo>
                  <a:close/>
                </a:path>
              </a:pathLst>
            </a:custGeom>
            <a:solidFill>
              <a:srgbClr val="EFD5F9"/>
            </a:solidFill>
            <a:ln cap="sq" cmpd="sng" w="19050">
              <a:solidFill>
                <a:srgbClr val="B16A7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 txBox="1"/>
            <p:nvPr/>
          </p:nvSpPr>
          <p:spPr>
            <a:xfrm>
              <a:off x="0" y="-9525"/>
              <a:ext cx="3007159" cy="507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4"/>
          <p:cNvSpPr txBox="1"/>
          <p:nvPr/>
        </p:nvSpPr>
        <p:spPr>
          <a:xfrm>
            <a:off x="1402837" y="5677610"/>
            <a:ext cx="4504129" cy="680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2" u="none" cap="none" strike="noStrike">
                <a:solidFill>
                  <a:srgbClr val="EA9FB1"/>
                </a:solidFill>
                <a:latin typeface="Shrikhand"/>
                <a:ea typeface="Shrikhand"/>
                <a:cs typeface="Shrikhand"/>
                <a:sym typeface="Shrikhand"/>
              </a:rPr>
              <a:t>MAY 2025</a:t>
            </a:r>
            <a:endParaRPr/>
          </a:p>
        </p:txBody>
      </p:sp>
      <p:sp>
        <p:nvSpPr>
          <p:cNvPr id="362" name="Google Shape;362;p14"/>
          <p:cNvSpPr txBox="1"/>
          <p:nvPr/>
        </p:nvSpPr>
        <p:spPr>
          <a:xfrm>
            <a:off x="854808" y="6551710"/>
            <a:ext cx="369167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SUN</a:t>
            </a:r>
            <a:endParaRPr/>
          </a:p>
        </p:txBody>
      </p:sp>
      <p:sp>
        <p:nvSpPr>
          <p:cNvPr id="363" name="Google Shape;363;p14"/>
          <p:cNvSpPr txBox="1"/>
          <p:nvPr/>
        </p:nvSpPr>
        <p:spPr>
          <a:xfrm>
            <a:off x="1743372" y="6551710"/>
            <a:ext cx="419111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MON</a:t>
            </a:r>
            <a:endParaRPr/>
          </a:p>
        </p:txBody>
      </p:sp>
      <p:sp>
        <p:nvSpPr>
          <p:cNvPr id="364" name="Google Shape;364;p14"/>
          <p:cNvSpPr txBox="1"/>
          <p:nvPr/>
        </p:nvSpPr>
        <p:spPr>
          <a:xfrm>
            <a:off x="2694818" y="6551710"/>
            <a:ext cx="343292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TUE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3563675" y="6551710"/>
            <a:ext cx="432650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WED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4507148" y="6551710"/>
            <a:ext cx="372777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THU</a:t>
            </a:r>
            <a:endParaRPr/>
          </a:p>
        </p:txBody>
      </p:sp>
      <p:sp>
        <p:nvSpPr>
          <p:cNvPr id="367" name="Google Shape;367;p14"/>
          <p:cNvSpPr txBox="1"/>
          <p:nvPr/>
        </p:nvSpPr>
        <p:spPr>
          <a:xfrm>
            <a:off x="5470427" y="6551710"/>
            <a:ext cx="273290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FRI</a:t>
            </a:r>
            <a:endParaRPr/>
          </a:p>
        </p:txBody>
      </p:sp>
      <p:sp>
        <p:nvSpPr>
          <p:cNvPr id="368" name="Google Shape;368;p14"/>
          <p:cNvSpPr txBox="1"/>
          <p:nvPr/>
        </p:nvSpPr>
        <p:spPr>
          <a:xfrm>
            <a:off x="6344500" y="6551710"/>
            <a:ext cx="352218" cy="13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4" u="none" cap="none" strike="noStrike">
                <a:solidFill>
                  <a:srgbClr val="976A76"/>
                </a:solidFill>
                <a:latin typeface="Nunito Black"/>
                <a:ea typeface="Nunito Black"/>
                <a:cs typeface="Nunito Black"/>
                <a:sym typeface="Nunito Black"/>
              </a:rPr>
              <a:t>SAT</a:t>
            </a:r>
            <a:endParaRPr/>
          </a:p>
        </p:txBody>
      </p:sp>
      <p:sp>
        <p:nvSpPr>
          <p:cNvPr id="369" name="Google Shape;369;p14"/>
          <p:cNvSpPr txBox="1"/>
          <p:nvPr/>
        </p:nvSpPr>
        <p:spPr>
          <a:xfrm>
            <a:off x="4869229" y="692805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01</a:t>
            </a:r>
            <a:endParaRPr/>
          </a:p>
        </p:txBody>
      </p:sp>
      <p:sp>
        <p:nvSpPr>
          <p:cNvPr id="370" name="Google Shape;370;p14"/>
          <p:cNvSpPr txBox="1"/>
          <p:nvPr/>
        </p:nvSpPr>
        <p:spPr>
          <a:xfrm>
            <a:off x="5790716" y="692805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02</a:t>
            </a:r>
            <a:endParaRPr/>
          </a:p>
        </p:txBody>
      </p:sp>
      <p:sp>
        <p:nvSpPr>
          <p:cNvPr id="371" name="Google Shape;371;p14"/>
          <p:cNvSpPr txBox="1"/>
          <p:nvPr/>
        </p:nvSpPr>
        <p:spPr>
          <a:xfrm>
            <a:off x="6712203" y="692805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03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4869229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08</a:t>
            </a:r>
            <a:endParaRPr/>
          </a:p>
        </p:txBody>
      </p:sp>
      <p:sp>
        <p:nvSpPr>
          <p:cNvPr id="373" name="Google Shape;373;p14"/>
          <p:cNvSpPr txBox="1"/>
          <p:nvPr/>
        </p:nvSpPr>
        <p:spPr>
          <a:xfrm>
            <a:off x="5790716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09</a:t>
            </a:r>
            <a:endParaRPr/>
          </a:p>
        </p:txBody>
      </p:sp>
      <p:sp>
        <p:nvSpPr>
          <p:cNvPr id="374" name="Google Shape;374;p14"/>
          <p:cNvSpPr txBox="1"/>
          <p:nvPr/>
        </p:nvSpPr>
        <p:spPr>
          <a:xfrm>
            <a:off x="6712203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/>
          </a:p>
        </p:txBody>
      </p:sp>
      <p:sp>
        <p:nvSpPr>
          <p:cNvPr id="375" name="Google Shape;375;p14"/>
          <p:cNvSpPr txBox="1"/>
          <p:nvPr/>
        </p:nvSpPr>
        <p:spPr>
          <a:xfrm>
            <a:off x="4869229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/>
          </a:p>
        </p:txBody>
      </p:sp>
      <p:sp>
        <p:nvSpPr>
          <p:cNvPr id="376" name="Google Shape;376;p14"/>
          <p:cNvSpPr txBox="1"/>
          <p:nvPr/>
        </p:nvSpPr>
        <p:spPr>
          <a:xfrm>
            <a:off x="5790716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/>
          </a:p>
        </p:txBody>
      </p:sp>
      <p:sp>
        <p:nvSpPr>
          <p:cNvPr id="377" name="Google Shape;377;p14"/>
          <p:cNvSpPr txBox="1"/>
          <p:nvPr/>
        </p:nvSpPr>
        <p:spPr>
          <a:xfrm>
            <a:off x="6712203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/>
          </a:p>
        </p:txBody>
      </p:sp>
      <p:sp>
        <p:nvSpPr>
          <p:cNvPr id="378" name="Google Shape;378;p14"/>
          <p:cNvSpPr txBox="1"/>
          <p:nvPr/>
        </p:nvSpPr>
        <p:spPr>
          <a:xfrm>
            <a:off x="4869229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22</a:t>
            </a:r>
            <a:endParaRPr/>
          </a:p>
        </p:txBody>
      </p:sp>
      <p:sp>
        <p:nvSpPr>
          <p:cNvPr id="379" name="Google Shape;379;p14"/>
          <p:cNvSpPr txBox="1"/>
          <p:nvPr/>
        </p:nvSpPr>
        <p:spPr>
          <a:xfrm>
            <a:off x="5790716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23</a:t>
            </a:r>
            <a:endParaRPr/>
          </a:p>
        </p:txBody>
      </p:sp>
      <p:sp>
        <p:nvSpPr>
          <p:cNvPr id="380" name="Google Shape;380;p14"/>
          <p:cNvSpPr txBox="1"/>
          <p:nvPr/>
        </p:nvSpPr>
        <p:spPr>
          <a:xfrm>
            <a:off x="6712203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24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4869229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29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5790716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30</a:t>
            </a:r>
            <a:endParaRPr/>
          </a:p>
        </p:txBody>
      </p:sp>
      <p:sp>
        <p:nvSpPr>
          <p:cNvPr id="383" name="Google Shape;383;p14"/>
          <p:cNvSpPr txBox="1"/>
          <p:nvPr/>
        </p:nvSpPr>
        <p:spPr>
          <a:xfrm>
            <a:off x="6712203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31</a:t>
            </a:r>
            <a:endParaRPr/>
          </a:p>
        </p:txBody>
      </p:sp>
      <p:sp>
        <p:nvSpPr>
          <p:cNvPr id="384" name="Google Shape;384;p14"/>
          <p:cNvSpPr txBox="1"/>
          <p:nvPr/>
        </p:nvSpPr>
        <p:spPr>
          <a:xfrm>
            <a:off x="2110185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05</a:t>
            </a:r>
            <a:endParaRPr/>
          </a:p>
        </p:txBody>
      </p:sp>
      <p:sp>
        <p:nvSpPr>
          <p:cNvPr id="385" name="Google Shape;385;p14"/>
          <p:cNvSpPr txBox="1"/>
          <p:nvPr/>
        </p:nvSpPr>
        <p:spPr>
          <a:xfrm>
            <a:off x="3025981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06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3941778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07</a:t>
            </a:r>
            <a:endParaRPr/>
          </a:p>
        </p:txBody>
      </p:sp>
      <p:sp>
        <p:nvSpPr>
          <p:cNvPr id="387" name="Google Shape;387;p14"/>
          <p:cNvSpPr txBox="1"/>
          <p:nvPr/>
        </p:nvSpPr>
        <p:spPr>
          <a:xfrm>
            <a:off x="1194388" y="7620227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04</a:t>
            </a:r>
            <a:endParaRPr/>
          </a:p>
        </p:txBody>
      </p:sp>
      <p:sp>
        <p:nvSpPr>
          <p:cNvPr id="388" name="Google Shape;388;p14"/>
          <p:cNvSpPr txBox="1"/>
          <p:nvPr/>
        </p:nvSpPr>
        <p:spPr>
          <a:xfrm>
            <a:off x="2110185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/>
          </a:p>
        </p:txBody>
      </p:sp>
      <p:sp>
        <p:nvSpPr>
          <p:cNvPr id="389" name="Google Shape;389;p14"/>
          <p:cNvSpPr txBox="1"/>
          <p:nvPr/>
        </p:nvSpPr>
        <p:spPr>
          <a:xfrm>
            <a:off x="3025981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/>
          </a:p>
        </p:txBody>
      </p:sp>
      <p:sp>
        <p:nvSpPr>
          <p:cNvPr id="390" name="Google Shape;390;p14"/>
          <p:cNvSpPr txBox="1"/>
          <p:nvPr/>
        </p:nvSpPr>
        <p:spPr>
          <a:xfrm>
            <a:off x="3941778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/>
          </a:p>
        </p:txBody>
      </p:sp>
      <p:sp>
        <p:nvSpPr>
          <p:cNvPr id="391" name="Google Shape;391;p14"/>
          <p:cNvSpPr txBox="1"/>
          <p:nvPr/>
        </p:nvSpPr>
        <p:spPr>
          <a:xfrm>
            <a:off x="1194388" y="8385341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/>
          </a:p>
        </p:txBody>
      </p:sp>
      <p:sp>
        <p:nvSpPr>
          <p:cNvPr id="392" name="Google Shape;392;p14"/>
          <p:cNvSpPr txBox="1"/>
          <p:nvPr/>
        </p:nvSpPr>
        <p:spPr>
          <a:xfrm>
            <a:off x="2110185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19</a:t>
            </a:r>
            <a:endParaRPr/>
          </a:p>
        </p:txBody>
      </p:sp>
      <p:sp>
        <p:nvSpPr>
          <p:cNvPr id="393" name="Google Shape;393;p14"/>
          <p:cNvSpPr txBox="1"/>
          <p:nvPr/>
        </p:nvSpPr>
        <p:spPr>
          <a:xfrm>
            <a:off x="3025981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/>
          </a:p>
        </p:txBody>
      </p:sp>
      <p:sp>
        <p:nvSpPr>
          <p:cNvPr id="394" name="Google Shape;394;p14"/>
          <p:cNvSpPr txBox="1"/>
          <p:nvPr/>
        </p:nvSpPr>
        <p:spPr>
          <a:xfrm>
            <a:off x="3941778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21</a:t>
            </a:r>
            <a:endParaRPr/>
          </a:p>
        </p:txBody>
      </p:sp>
      <p:sp>
        <p:nvSpPr>
          <p:cNvPr id="395" name="Google Shape;395;p14"/>
          <p:cNvSpPr txBox="1"/>
          <p:nvPr/>
        </p:nvSpPr>
        <p:spPr>
          <a:xfrm>
            <a:off x="1194388" y="9142173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/>
          </a:p>
        </p:txBody>
      </p:sp>
      <p:sp>
        <p:nvSpPr>
          <p:cNvPr id="396" name="Google Shape;396;p14"/>
          <p:cNvSpPr txBox="1"/>
          <p:nvPr/>
        </p:nvSpPr>
        <p:spPr>
          <a:xfrm>
            <a:off x="2110185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26</a:t>
            </a:r>
            <a:endParaRPr/>
          </a:p>
        </p:txBody>
      </p:sp>
      <p:sp>
        <p:nvSpPr>
          <p:cNvPr id="397" name="Google Shape;397;p14"/>
          <p:cNvSpPr txBox="1"/>
          <p:nvPr/>
        </p:nvSpPr>
        <p:spPr>
          <a:xfrm>
            <a:off x="3025981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27</a:t>
            </a:r>
            <a:endParaRPr/>
          </a:p>
        </p:txBody>
      </p:sp>
      <p:sp>
        <p:nvSpPr>
          <p:cNvPr id="398" name="Google Shape;398;p14"/>
          <p:cNvSpPr txBox="1"/>
          <p:nvPr/>
        </p:nvSpPr>
        <p:spPr>
          <a:xfrm>
            <a:off x="3941778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28</a:t>
            </a:r>
            <a:endParaRPr/>
          </a:p>
        </p:txBody>
      </p:sp>
      <p:sp>
        <p:nvSpPr>
          <p:cNvPr id="399" name="Google Shape;399;p14"/>
          <p:cNvSpPr txBox="1"/>
          <p:nvPr/>
        </p:nvSpPr>
        <p:spPr>
          <a:xfrm>
            <a:off x="1194388" y="9888875"/>
            <a:ext cx="123290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976A76"/>
                </a:solidFill>
                <a:latin typeface="Nunito"/>
                <a:ea typeface="Nunito"/>
                <a:cs typeface="Nunito"/>
                <a:sym typeface="Nunito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FDD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/>
          <p:nvPr/>
        </p:nvSpPr>
        <p:spPr>
          <a:xfrm rot="-61962">
            <a:off x="3873837" y="-146819"/>
            <a:ext cx="5192140" cy="8837684"/>
          </a:xfrm>
          <a:custGeom>
            <a:rect b="b" l="l" r="r" t="t"/>
            <a:pathLst>
              <a:path extrusionOk="0" h="8837684" w="5192140">
                <a:moveTo>
                  <a:pt x="0" y="0"/>
                </a:moveTo>
                <a:lnTo>
                  <a:pt x="5192140" y="0"/>
                </a:lnTo>
                <a:lnTo>
                  <a:pt x="5192140" y="8837685"/>
                </a:lnTo>
                <a:lnTo>
                  <a:pt x="0" y="8837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5"/>
          <p:cNvSpPr txBox="1"/>
          <p:nvPr/>
        </p:nvSpPr>
        <p:spPr>
          <a:xfrm>
            <a:off x="767773" y="1379040"/>
            <a:ext cx="2801089" cy="101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24" u="none" cap="none" strike="noStrike">
                <a:solidFill>
                  <a:srgbClr val="D47B67"/>
                </a:solidFill>
                <a:latin typeface="Shrikhand"/>
                <a:ea typeface="Shrikhand"/>
                <a:cs typeface="Shrikhand"/>
                <a:sym typeface="Shrikhand"/>
              </a:rPr>
              <a:t>MAY</a:t>
            </a:r>
            <a:endParaRPr/>
          </a:p>
        </p:txBody>
      </p:sp>
      <p:sp>
        <p:nvSpPr>
          <p:cNvPr id="406" name="Google Shape;406;p15"/>
          <p:cNvSpPr txBox="1"/>
          <p:nvPr/>
        </p:nvSpPr>
        <p:spPr>
          <a:xfrm>
            <a:off x="767773" y="957755"/>
            <a:ext cx="988634" cy="362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55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2025</a:t>
            </a:r>
            <a:endParaRPr/>
          </a:p>
        </p:txBody>
      </p:sp>
      <p:grpSp>
        <p:nvGrpSpPr>
          <p:cNvPr id="407" name="Google Shape;407;p15"/>
          <p:cNvGrpSpPr/>
          <p:nvPr/>
        </p:nvGrpSpPr>
        <p:grpSpPr>
          <a:xfrm>
            <a:off x="1568581" y="6447522"/>
            <a:ext cx="726694" cy="802091"/>
            <a:chOff x="0" y="-9525"/>
            <a:chExt cx="418812" cy="462265"/>
          </a:xfrm>
        </p:grpSpPr>
        <p:sp>
          <p:nvSpPr>
            <p:cNvPr id="408" name="Google Shape;408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5"/>
          <p:cNvGrpSpPr/>
          <p:nvPr/>
        </p:nvGrpSpPr>
        <p:grpSpPr>
          <a:xfrm>
            <a:off x="2381161" y="6447522"/>
            <a:ext cx="726694" cy="802091"/>
            <a:chOff x="0" y="-9525"/>
            <a:chExt cx="418812" cy="462265"/>
          </a:xfrm>
        </p:grpSpPr>
        <p:sp>
          <p:nvSpPr>
            <p:cNvPr id="411" name="Google Shape;411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5"/>
          <p:cNvGrpSpPr/>
          <p:nvPr/>
        </p:nvGrpSpPr>
        <p:grpSpPr>
          <a:xfrm>
            <a:off x="3193742" y="6447522"/>
            <a:ext cx="726694" cy="802091"/>
            <a:chOff x="0" y="-9525"/>
            <a:chExt cx="418812" cy="462265"/>
          </a:xfrm>
        </p:grpSpPr>
        <p:sp>
          <p:nvSpPr>
            <p:cNvPr id="414" name="Google Shape;414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5"/>
          <p:cNvGrpSpPr/>
          <p:nvPr/>
        </p:nvGrpSpPr>
        <p:grpSpPr>
          <a:xfrm>
            <a:off x="4006323" y="6447522"/>
            <a:ext cx="726694" cy="802091"/>
            <a:chOff x="0" y="-9525"/>
            <a:chExt cx="418812" cy="462265"/>
          </a:xfrm>
        </p:grpSpPr>
        <p:sp>
          <p:nvSpPr>
            <p:cNvPr id="417" name="Google Shape;417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4818903" y="6447522"/>
            <a:ext cx="726694" cy="802091"/>
            <a:chOff x="0" y="-9525"/>
            <a:chExt cx="418812" cy="462265"/>
          </a:xfrm>
        </p:grpSpPr>
        <p:sp>
          <p:nvSpPr>
            <p:cNvPr id="420" name="Google Shape;420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5"/>
          <p:cNvGrpSpPr/>
          <p:nvPr/>
        </p:nvGrpSpPr>
        <p:grpSpPr>
          <a:xfrm>
            <a:off x="5631484" y="6447522"/>
            <a:ext cx="726694" cy="802091"/>
            <a:chOff x="0" y="-9525"/>
            <a:chExt cx="418812" cy="462265"/>
          </a:xfrm>
        </p:grpSpPr>
        <p:sp>
          <p:nvSpPr>
            <p:cNvPr id="423" name="Google Shape;423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5"/>
          <p:cNvGrpSpPr/>
          <p:nvPr/>
        </p:nvGrpSpPr>
        <p:grpSpPr>
          <a:xfrm>
            <a:off x="756000" y="6447522"/>
            <a:ext cx="726694" cy="802091"/>
            <a:chOff x="0" y="-9525"/>
            <a:chExt cx="418812" cy="462265"/>
          </a:xfrm>
        </p:grpSpPr>
        <p:sp>
          <p:nvSpPr>
            <p:cNvPr id="426" name="Google Shape;426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5"/>
          <p:cNvGrpSpPr/>
          <p:nvPr/>
        </p:nvGrpSpPr>
        <p:grpSpPr>
          <a:xfrm>
            <a:off x="1568581" y="7441196"/>
            <a:ext cx="726694" cy="802091"/>
            <a:chOff x="0" y="-9525"/>
            <a:chExt cx="418812" cy="462265"/>
          </a:xfrm>
        </p:grpSpPr>
        <p:sp>
          <p:nvSpPr>
            <p:cNvPr id="429" name="Google Shape;429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5"/>
          <p:cNvGrpSpPr/>
          <p:nvPr/>
        </p:nvGrpSpPr>
        <p:grpSpPr>
          <a:xfrm>
            <a:off x="2381161" y="7441196"/>
            <a:ext cx="726694" cy="802091"/>
            <a:chOff x="0" y="-9525"/>
            <a:chExt cx="418812" cy="462265"/>
          </a:xfrm>
        </p:grpSpPr>
        <p:sp>
          <p:nvSpPr>
            <p:cNvPr id="432" name="Google Shape;432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5"/>
          <p:cNvGrpSpPr/>
          <p:nvPr/>
        </p:nvGrpSpPr>
        <p:grpSpPr>
          <a:xfrm>
            <a:off x="3193742" y="7441196"/>
            <a:ext cx="726694" cy="802091"/>
            <a:chOff x="0" y="-9525"/>
            <a:chExt cx="418812" cy="462265"/>
          </a:xfrm>
        </p:grpSpPr>
        <p:sp>
          <p:nvSpPr>
            <p:cNvPr id="435" name="Google Shape;435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5"/>
          <p:cNvGrpSpPr/>
          <p:nvPr/>
        </p:nvGrpSpPr>
        <p:grpSpPr>
          <a:xfrm>
            <a:off x="4006323" y="7441196"/>
            <a:ext cx="726694" cy="802091"/>
            <a:chOff x="0" y="-9525"/>
            <a:chExt cx="418812" cy="462265"/>
          </a:xfrm>
        </p:grpSpPr>
        <p:sp>
          <p:nvSpPr>
            <p:cNvPr id="438" name="Google Shape;438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5"/>
          <p:cNvGrpSpPr/>
          <p:nvPr/>
        </p:nvGrpSpPr>
        <p:grpSpPr>
          <a:xfrm>
            <a:off x="4818903" y="7441196"/>
            <a:ext cx="726694" cy="802091"/>
            <a:chOff x="0" y="-9525"/>
            <a:chExt cx="418812" cy="462265"/>
          </a:xfrm>
        </p:grpSpPr>
        <p:sp>
          <p:nvSpPr>
            <p:cNvPr id="441" name="Google Shape;441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5"/>
          <p:cNvGrpSpPr/>
          <p:nvPr/>
        </p:nvGrpSpPr>
        <p:grpSpPr>
          <a:xfrm>
            <a:off x="5631484" y="7441196"/>
            <a:ext cx="726694" cy="802091"/>
            <a:chOff x="0" y="-9525"/>
            <a:chExt cx="418812" cy="462265"/>
          </a:xfrm>
        </p:grpSpPr>
        <p:sp>
          <p:nvSpPr>
            <p:cNvPr id="444" name="Google Shape;444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5"/>
          <p:cNvGrpSpPr/>
          <p:nvPr/>
        </p:nvGrpSpPr>
        <p:grpSpPr>
          <a:xfrm>
            <a:off x="756000" y="7441196"/>
            <a:ext cx="726694" cy="802091"/>
            <a:chOff x="0" y="-9525"/>
            <a:chExt cx="418812" cy="462265"/>
          </a:xfrm>
        </p:grpSpPr>
        <p:sp>
          <p:nvSpPr>
            <p:cNvPr id="447" name="Google Shape;447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5"/>
          <p:cNvGrpSpPr/>
          <p:nvPr/>
        </p:nvGrpSpPr>
        <p:grpSpPr>
          <a:xfrm>
            <a:off x="1568581" y="8435190"/>
            <a:ext cx="726694" cy="802091"/>
            <a:chOff x="0" y="-9525"/>
            <a:chExt cx="418812" cy="462265"/>
          </a:xfrm>
        </p:grpSpPr>
        <p:sp>
          <p:nvSpPr>
            <p:cNvPr id="450" name="Google Shape;450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5"/>
          <p:cNvGrpSpPr/>
          <p:nvPr/>
        </p:nvGrpSpPr>
        <p:grpSpPr>
          <a:xfrm>
            <a:off x="2381161" y="8435190"/>
            <a:ext cx="726694" cy="802091"/>
            <a:chOff x="0" y="-9525"/>
            <a:chExt cx="418812" cy="462265"/>
          </a:xfrm>
        </p:grpSpPr>
        <p:sp>
          <p:nvSpPr>
            <p:cNvPr id="453" name="Google Shape;453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5"/>
          <p:cNvGrpSpPr/>
          <p:nvPr/>
        </p:nvGrpSpPr>
        <p:grpSpPr>
          <a:xfrm>
            <a:off x="3193742" y="8435190"/>
            <a:ext cx="726694" cy="802091"/>
            <a:chOff x="0" y="-9525"/>
            <a:chExt cx="418812" cy="462265"/>
          </a:xfrm>
        </p:grpSpPr>
        <p:sp>
          <p:nvSpPr>
            <p:cNvPr id="456" name="Google Shape;456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5"/>
          <p:cNvGrpSpPr/>
          <p:nvPr/>
        </p:nvGrpSpPr>
        <p:grpSpPr>
          <a:xfrm>
            <a:off x="4006323" y="8435190"/>
            <a:ext cx="726694" cy="802091"/>
            <a:chOff x="0" y="-9525"/>
            <a:chExt cx="418812" cy="462265"/>
          </a:xfrm>
        </p:grpSpPr>
        <p:sp>
          <p:nvSpPr>
            <p:cNvPr id="459" name="Google Shape;459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5"/>
          <p:cNvGrpSpPr/>
          <p:nvPr/>
        </p:nvGrpSpPr>
        <p:grpSpPr>
          <a:xfrm>
            <a:off x="4818903" y="8435190"/>
            <a:ext cx="726694" cy="802091"/>
            <a:chOff x="0" y="-9525"/>
            <a:chExt cx="418812" cy="462265"/>
          </a:xfrm>
        </p:grpSpPr>
        <p:sp>
          <p:nvSpPr>
            <p:cNvPr id="462" name="Google Shape;462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5"/>
          <p:cNvGrpSpPr/>
          <p:nvPr/>
        </p:nvGrpSpPr>
        <p:grpSpPr>
          <a:xfrm>
            <a:off x="5631484" y="8435190"/>
            <a:ext cx="726694" cy="802091"/>
            <a:chOff x="0" y="-9525"/>
            <a:chExt cx="418812" cy="462265"/>
          </a:xfrm>
        </p:grpSpPr>
        <p:sp>
          <p:nvSpPr>
            <p:cNvPr id="465" name="Google Shape;465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15"/>
          <p:cNvGrpSpPr/>
          <p:nvPr/>
        </p:nvGrpSpPr>
        <p:grpSpPr>
          <a:xfrm>
            <a:off x="756000" y="8435190"/>
            <a:ext cx="726694" cy="802091"/>
            <a:chOff x="0" y="-9525"/>
            <a:chExt cx="418812" cy="462265"/>
          </a:xfrm>
        </p:grpSpPr>
        <p:sp>
          <p:nvSpPr>
            <p:cNvPr id="468" name="Google Shape;468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5"/>
          <p:cNvGrpSpPr/>
          <p:nvPr/>
        </p:nvGrpSpPr>
        <p:grpSpPr>
          <a:xfrm>
            <a:off x="1568581" y="9429184"/>
            <a:ext cx="726694" cy="802091"/>
            <a:chOff x="0" y="-9525"/>
            <a:chExt cx="418812" cy="462265"/>
          </a:xfrm>
        </p:grpSpPr>
        <p:sp>
          <p:nvSpPr>
            <p:cNvPr id="471" name="Google Shape;471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5"/>
          <p:cNvGrpSpPr/>
          <p:nvPr/>
        </p:nvGrpSpPr>
        <p:grpSpPr>
          <a:xfrm>
            <a:off x="2381161" y="9429184"/>
            <a:ext cx="726694" cy="802091"/>
            <a:chOff x="0" y="-9525"/>
            <a:chExt cx="418812" cy="462265"/>
          </a:xfrm>
        </p:grpSpPr>
        <p:sp>
          <p:nvSpPr>
            <p:cNvPr id="474" name="Google Shape;474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5"/>
          <p:cNvGrpSpPr/>
          <p:nvPr/>
        </p:nvGrpSpPr>
        <p:grpSpPr>
          <a:xfrm>
            <a:off x="3193742" y="9429184"/>
            <a:ext cx="726694" cy="802091"/>
            <a:chOff x="0" y="-9525"/>
            <a:chExt cx="418812" cy="462265"/>
          </a:xfrm>
        </p:grpSpPr>
        <p:sp>
          <p:nvSpPr>
            <p:cNvPr id="477" name="Google Shape;477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15"/>
          <p:cNvGrpSpPr/>
          <p:nvPr/>
        </p:nvGrpSpPr>
        <p:grpSpPr>
          <a:xfrm>
            <a:off x="4006323" y="9429184"/>
            <a:ext cx="726694" cy="802091"/>
            <a:chOff x="0" y="-9525"/>
            <a:chExt cx="418812" cy="462265"/>
          </a:xfrm>
        </p:grpSpPr>
        <p:sp>
          <p:nvSpPr>
            <p:cNvPr id="480" name="Google Shape;480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15"/>
          <p:cNvGrpSpPr/>
          <p:nvPr/>
        </p:nvGrpSpPr>
        <p:grpSpPr>
          <a:xfrm>
            <a:off x="4818903" y="9429184"/>
            <a:ext cx="726694" cy="802091"/>
            <a:chOff x="0" y="-9525"/>
            <a:chExt cx="418812" cy="462265"/>
          </a:xfrm>
        </p:grpSpPr>
        <p:sp>
          <p:nvSpPr>
            <p:cNvPr id="483" name="Google Shape;483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15"/>
          <p:cNvGrpSpPr/>
          <p:nvPr/>
        </p:nvGrpSpPr>
        <p:grpSpPr>
          <a:xfrm>
            <a:off x="5631484" y="9429184"/>
            <a:ext cx="726694" cy="802091"/>
            <a:chOff x="0" y="-9525"/>
            <a:chExt cx="418812" cy="462265"/>
          </a:xfrm>
        </p:grpSpPr>
        <p:sp>
          <p:nvSpPr>
            <p:cNvPr id="486" name="Google Shape;486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5"/>
          <p:cNvGrpSpPr/>
          <p:nvPr/>
        </p:nvGrpSpPr>
        <p:grpSpPr>
          <a:xfrm>
            <a:off x="756000" y="9429184"/>
            <a:ext cx="726694" cy="802091"/>
            <a:chOff x="0" y="-9525"/>
            <a:chExt cx="418812" cy="462265"/>
          </a:xfrm>
        </p:grpSpPr>
        <p:sp>
          <p:nvSpPr>
            <p:cNvPr id="489" name="Google Shape;489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5"/>
          <p:cNvGrpSpPr/>
          <p:nvPr/>
        </p:nvGrpSpPr>
        <p:grpSpPr>
          <a:xfrm>
            <a:off x="4006323" y="5529706"/>
            <a:ext cx="726694" cy="802091"/>
            <a:chOff x="0" y="-9525"/>
            <a:chExt cx="418812" cy="462265"/>
          </a:xfrm>
        </p:grpSpPr>
        <p:sp>
          <p:nvSpPr>
            <p:cNvPr id="492" name="Google Shape;492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5"/>
          <p:cNvGrpSpPr/>
          <p:nvPr/>
        </p:nvGrpSpPr>
        <p:grpSpPr>
          <a:xfrm>
            <a:off x="4818903" y="5529706"/>
            <a:ext cx="726694" cy="802091"/>
            <a:chOff x="0" y="-9525"/>
            <a:chExt cx="418812" cy="462265"/>
          </a:xfrm>
        </p:grpSpPr>
        <p:sp>
          <p:nvSpPr>
            <p:cNvPr id="495" name="Google Shape;495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15"/>
          <p:cNvGrpSpPr/>
          <p:nvPr/>
        </p:nvGrpSpPr>
        <p:grpSpPr>
          <a:xfrm>
            <a:off x="5631484" y="5529706"/>
            <a:ext cx="726694" cy="802091"/>
            <a:chOff x="0" y="-9525"/>
            <a:chExt cx="418812" cy="462265"/>
          </a:xfrm>
        </p:grpSpPr>
        <p:sp>
          <p:nvSpPr>
            <p:cNvPr id="498" name="Google Shape;498;p15"/>
            <p:cNvSpPr/>
            <p:nvPr/>
          </p:nvSpPr>
          <p:spPr>
            <a:xfrm>
              <a:off x="0" y="0"/>
              <a:ext cx="418812" cy="452740"/>
            </a:xfrm>
            <a:custGeom>
              <a:rect b="b" l="l" r="r" t="t"/>
              <a:pathLst>
                <a:path extrusionOk="0" h="452740" w="418812">
                  <a:moveTo>
                    <a:pt x="63922" y="0"/>
                  </a:moveTo>
                  <a:lnTo>
                    <a:pt x="354890" y="0"/>
                  </a:lnTo>
                  <a:cubicBezTo>
                    <a:pt x="371843" y="0"/>
                    <a:pt x="388102" y="6735"/>
                    <a:pt x="400090" y="18722"/>
                  </a:cubicBezTo>
                  <a:cubicBezTo>
                    <a:pt x="412077" y="30710"/>
                    <a:pt x="418812" y="46969"/>
                    <a:pt x="418812" y="63922"/>
                  </a:cubicBezTo>
                  <a:lnTo>
                    <a:pt x="418812" y="388818"/>
                  </a:lnTo>
                  <a:cubicBezTo>
                    <a:pt x="418812" y="424121"/>
                    <a:pt x="390193" y="452740"/>
                    <a:pt x="354890" y="452740"/>
                  </a:cubicBezTo>
                  <a:lnTo>
                    <a:pt x="63922" y="452740"/>
                  </a:lnTo>
                  <a:cubicBezTo>
                    <a:pt x="28619" y="452740"/>
                    <a:pt x="0" y="424121"/>
                    <a:pt x="0" y="388818"/>
                  </a:cubicBezTo>
                  <a:lnTo>
                    <a:pt x="0" y="63922"/>
                  </a:lnTo>
                  <a:cubicBezTo>
                    <a:pt x="0" y="28619"/>
                    <a:pt x="28619" y="0"/>
                    <a:pt x="63922" y="0"/>
                  </a:cubicBezTo>
                  <a:close/>
                </a:path>
              </a:pathLst>
            </a:custGeom>
            <a:solidFill>
              <a:srgbClr val="FFFCFD"/>
            </a:solidFill>
            <a:ln cap="sq" cmpd="sng" w="19050">
              <a:solidFill>
                <a:srgbClr val="E198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5"/>
            <p:cNvSpPr txBox="1"/>
            <p:nvPr/>
          </p:nvSpPr>
          <p:spPr>
            <a:xfrm>
              <a:off x="0" y="-9525"/>
              <a:ext cx="418812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125" lIns="52125" spcFirstLastPara="1" rIns="52125" wrap="square" tIns="52125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15"/>
          <p:cNvSpPr txBox="1"/>
          <p:nvPr/>
        </p:nvSpPr>
        <p:spPr>
          <a:xfrm>
            <a:off x="955162" y="5051221"/>
            <a:ext cx="328370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SUN</a:t>
            </a:r>
            <a:endParaRPr/>
          </a:p>
        </p:txBody>
      </p:sp>
      <p:sp>
        <p:nvSpPr>
          <p:cNvPr id="501" name="Google Shape;501;p15"/>
          <p:cNvSpPr txBox="1"/>
          <p:nvPr/>
        </p:nvSpPr>
        <p:spPr>
          <a:xfrm>
            <a:off x="1745530" y="5051221"/>
            <a:ext cx="372795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MON</a:t>
            </a:r>
            <a:endParaRPr/>
          </a:p>
        </p:txBody>
      </p:sp>
      <p:sp>
        <p:nvSpPr>
          <p:cNvPr id="502" name="Google Shape;502;p15"/>
          <p:cNvSpPr txBox="1"/>
          <p:nvPr/>
        </p:nvSpPr>
        <p:spPr>
          <a:xfrm>
            <a:off x="2591831" y="5051221"/>
            <a:ext cx="305355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TUE</a:t>
            </a:r>
            <a:endParaRPr/>
          </a:p>
        </p:txBody>
      </p:sp>
      <p:sp>
        <p:nvSpPr>
          <p:cNvPr id="503" name="Google Shape;503;p15"/>
          <p:cNvSpPr txBox="1"/>
          <p:nvPr/>
        </p:nvSpPr>
        <p:spPr>
          <a:xfrm>
            <a:off x="3364670" y="5051221"/>
            <a:ext cx="384838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WED</a:t>
            </a:r>
            <a:endParaRPr/>
          </a:p>
        </p:txBody>
      </p:sp>
      <p:sp>
        <p:nvSpPr>
          <p:cNvPr id="504" name="Google Shape;504;p15"/>
          <p:cNvSpPr txBox="1"/>
          <p:nvPr/>
        </p:nvSpPr>
        <p:spPr>
          <a:xfrm>
            <a:off x="4203879" y="5051221"/>
            <a:ext cx="331582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THU</a:t>
            </a:r>
            <a:endParaRPr/>
          </a:p>
        </p:txBody>
      </p:sp>
      <p:sp>
        <p:nvSpPr>
          <p:cNvPr id="505" name="Google Shape;505;p15"/>
          <p:cNvSpPr txBox="1"/>
          <p:nvPr/>
        </p:nvSpPr>
        <p:spPr>
          <a:xfrm>
            <a:off x="5060706" y="5051221"/>
            <a:ext cx="243088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FRI</a:t>
            </a:r>
            <a:endParaRPr/>
          </a:p>
        </p:txBody>
      </p:sp>
      <p:sp>
        <p:nvSpPr>
          <p:cNvPr id="506" name="Google Shape;506;p15"/>
          <p:cNvSpPr txBox="1"/>
          <p:nvPr/>
        </p:nvSpPr>
        <p:spPr>
          <a:xfrm>
            <a:off x="5838184" y="5051221"/>
            <a:ext cx="313294" cy="18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8" u="none" cap="none" strike="noStrike">
                <a:solidFill>
                  <a:srgbClr val="E19878"/>
                </a:solidFill>
                <a:latin typeface="Nunito Black"/>
                <a:ea typeface="Nunito Black"/>
                <a:cs typeface="Nunito Black"/>
                <a:sym typeface="Nunito Black"/>
              </a:rPr>
              <a:t>SAT</a:t>
            </a:r>
            <a:endParaRPr/>
          </a:p>
        </p:txBody>
      </p:sp>
      <p:grpSp>
        <p:nvGrpSpPr>
          <p:cNvPr id="507" name="Google Shape;507;p15"/>
          <p:cNvGrpSpPr/>
          <p:nvPr/>
        </p:nvGrpSpPr>
        <p:grpSpPr>
          <a:xfrm>
            <a:off x="756000" y="5529706"/>
            <a:ext cx="3158975" cy="802091"/>
            <a:chOff x="0" y="-9525"/>
            <a:chExt cx="1820595" cy="462265"/>
          </a:xfrm>
        </p:grpSpPr>
        <p:sp>
          <p:nvSpPr>
            <p:cNvPr id="508" name="Google Shape;508;p15"/>
            <p:cNvSpPr/>
            <p:nvPr/>
          </p:nvSpPr>
          <p:spPr>
            <a:xfrm>
              <a:off x="0" y="0"/>
              <a:ext cx="1820594" cy="452740"/>
            </a:xfrm>
            <a:custGeom>
              <a:rect b="b" l="l" r="r" t="t"/>
              <a:pathLst>
                <a:path extrusionOk="0" h="452740" w="1820594">
                  <a:moveTo>
                    <a:pt x="14705" y="0"/>
                  </a:moveTo>
                  <a:lnTo>
                    <a:pt x="1805890" y="0"/>
                  </a:lnTo>
                  <a:cubicBezTo>
                    <a:pt x="1814011" y="0"/>
                    <a:pt x="1820594" y="6583"/>
                    <a:pt x="1820594" y="14705"/>
                  </a:cubicBezTo>
                  <a:lnTo>
                    <a:pt x="1820594" y="438035"/>
                  </a:lnTo>
                  <a:cubicBezTo>
                    <a:pt x="1820594" y="441935"/>
                    <a:pt x="1819045" y="445675"/>
                    <a:pt x="1816288" y="448433"/>
                  </a:cubicBezTo>
                  <a:cubicBezTo>
                    <a:pt x="1813530" y="451190"/>
                    <a:pt x="1809790" y="452740"/>
                    <a:pt x="1805890" y="452740"/>
                  </a:cubicBezTo>
                  <a:lnTo>
                    <a:pt x="14705" y="452740"/>
                  </a:lnTo>
                  <a:cubicBezTo>
                    <a:pt x="10805" y="452740"/>
                    <a:pt x="7065" y="451190"/>
                    <a:pt x="4307" y="448433"/>
                  </a:cubicBezTo>
                  <a:cubicBezTo>
                    <a:pt x="1549" y="445675"/>
                    <a:pt x="0" y="441935"/>
                    <a:pt x="0" y="438035"/>
                  </a:cubicBezTo>
                  <a:lnTo>
                    <a:pt x="0" y="14705"/>
                  </a:lnTo>
                  <a:cubicBezTo>
                    <a:pt x="0" y="10805"/>
                    <a:pt x="1549" y="7065"/>
                    <a:pt x="4307" y="4307"/>
                  </a:cubicBezTo>
                  <a:cubicBezTo>
                    <a:pt x="7065" y="1549"/>
                    <a:pt x="10805" y="0"/>
                    <a:pt x="14705" y="0"/>
                  </a:cubicBezTo>
                  <a:close/>
                </a:path>
              </a:pathLst>
            </a:custGeom>
            <a:solidFill>
              <a:srgbClr val="D47B67"/>
            </a:solidFill>
            <a:ln cap="sq" cmpd="sng" w="19050">
              <a:solidFill>
                <a:srgbClr val="E4C0A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5"/>
            <p:cNvSpPr txBox="1"/>
            <p:nvPr/>
          </p:nvSpPr>
          <p:spPr>
            <a:xfrm>
              <a:off x="0" y="-9525"/>
              <a:ext cx="1820595" cy="46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5"/>
          <p:cNvSpPr txBox="1"/>
          <p:nvPr/>
        </p:nvSpPr>
        <p:spPr>
          <a:xfrm>
            <a:off x="4489419" y="5605818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01</a:t>
            </a:r>
            <a:endParaRPr/>
          </a:p>
        </p:txBody>
      </p:sp>
      <p:sp>
        <p:nvSpPr>
          <p:cNvPr id="511" name="Google Shape;511;p15"/>
          <p:cNvSpPr txBox="1"/>
          <p:nvPr/>
        </p:nvSpPr>
        <p:spPr>
          <a:xfrm>
            <a:off x="5312109" y="5605818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02</a:t>
            </a:r>
            <a:endParaRPr/>
          </a:p>
        </p:txBody>
      </p:sp>
      <p:sp>
        <p:nvSpPr>
          <p:cNvPr id="512" name="Google Shape;512;p15"/>
          <p:cNvSpPr txBox="1"/>
          <p:nvPr/>
        </p:nvSpPr>
        <p:spPr>
          <a:xfrm>
            <a:off x="6134799" y="5605818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03</a:t>
            </a:r>
            <a:endParaRPr/>
          </a:p>
        </p:txBody>
      </p:sp>
      <p:sp>
        <p:nvSpPr>
          <p:cNvPr id="513" name="Google Shape;513;p15"/>
          <p:cNvSpPr txBox="1"/>
          <p:nvPr/>
        </p:nvSpPr>
        <p:spPr>
          <a:xfrm>
            <a:off x="4519629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08</a:t>
            </a:r>
            <a:endParaRPr/>
          </a:p>
        </p:txBody>
      </p:sp>
      <p:sp>
        <p:nvSpPr>
          <p:cNvPr id="514" name="Google Shape;514;p15"/>
          <p:cNvSpPr txBox="1"/>
          <p:nvPr/>
        </p:nvSpPr>
        <p:spPr>
          <a:xfrm>
            <a:off x="5332196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09</a:t>
            </a:r>
            <a:endParaRPr/>
          </a:p>
        </p:txBody>
      </p:sp>
      <p:sp>
        <p:nvSpPr>
          <p:cNvPr id="515" name="Google Shape;515;p15"/>
          <p:cNvSpPr txBox="1"/>
          <p:nvPr/>
        </p:nvSpPr>
        <p:spPr>
          <a:xfrm>
            <a:off x="6144763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/>
          </a:p>
        </p:txBody>
      </p:sp>
      <p:sp>
        <p:nvSpPr>
          <p:cNvPr id="516" name="Google Shape;516;p15"/>
          <p:cNvSpPr txBox="1"/>
          <p:nvPr/>
        </p:nvSpPr>
        <p:spPr>
          <a:xfrm>
            <a:off x="4501568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/>
          </a:p>
        </p:txBody>
      </p:sp>
      <p:sp>
        <p:nvSpPr>
          <p:cNvPr id="517" name="Google Shape;517;p15"/>
          <p:cNvSpPr txBox="1"/>
          <p:nvPr/>
        </p:nvSpPr>
        <p:spPr>
          <a:xfrm>
            <a:off x="5318183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/>
          </a:p>
        </p:txBody>
      </p:sp>
      <p:sp>
        <p:nvSpPr>
          <p:cNvPr id="518" name="Google Shape;518;p15"/>
          <p:cNvSpPr txBox="1"/>
          <p:nvPr/>
        </p:nvSpPr>
        <p:spPr>
          <a:xfrm>
            <a:off x="6134799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/>
          </a:p>
        </p:txBody>
      </p:sp>
      <p:sp>
        <p:nvSpPr>
          <p:cNvPr id="519" name="Google Shape;519;p15"/>
          <p:cNvSpPr txBox="1"/>
          <p:nvPr/>
        </p:nvSpPr>
        <p:spPr>
          <a:xfrm>
            <a:off x="4514853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22</a:t>
            </a:r>
            <a:endParaRPr/>
          </a:p>
        </p:txBody>
      </p:sp>
      <p:sp>
        <p:nvSpPr>
          <p:cNvPr id="520" name="Google Shape;520;p15"/>
          <p:cNvSpPr txBox="1"/>
          <p:nvPr/>
        </p:nvSpPr>
        <p:spPr>
          <a:xfrm>
            <a:off x="5334790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23</a:t>
            </a:r>
            <a:endParaRPr/>
          </a:p>
        </p:txBody>
      </p:sp>
      <p:sp>
        <p:nvSpPr>
          <p:cNvPr id="521" name="Google Shape;521;p15"/>
          <p:cNvSpPr txBox="1"/>
          <p:nvPr/>
        </p:nvSpPr>
        <p:spPr>
          <a:xfrm>
            <a:off x="6154726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24</a:t>
            </a:r>
            <a:endParaRPr/>
          </a:p>
        </p:txBody>
      </p:sp>
      <p:sp>
        <p:nvSpPr>
          <p:cNvPr id="522" name="Google Shape;522;p15"/>
          <p:cNvSpPr txBox="1"/>
          <p:nvPr/>
        </p:nvSpPr>
        <p:spPr>
          <a:xfrm>
            <a:off x="4501568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29</a:t>
            </a:r>
            <a:endParaRPr/>
          </a:p>
        </p:txBody>
      </p:sp>
      <p:sp>
        <p:nvSpPr>
          <p:cNvPr id="523" name="Google Shape;523;p15"/>
          <p:cNvSpPr txBox="1"/>
          <p:nvPr/>
        </p:nvSpPr>
        <p:spPr>
          <a:xfrm>
            <a:off x="5318183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30</a:t>
            </a:r>
            <a:endParaRPr/>
          </a:p>
        </p:txBody>
      </p:sp>
      <p:sp>
        <p:nvSpPr>
          <p:cNvPr id="524" name="Google Shape;524;p15"/>
          <p:cNvSpPr txBox="1"/>
          <p:nvPr/>
        </p:nvSpPr>
        <p:spPr>
          <a:xfrm>
            <a:off x="6134799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31</a:t>
            </a:r>
            <a:endParaRPr/>
          </a:p>
        </p:txBody>
      </p:sp>
      <p:sp>
        <p:nvSpPr>
          <p:cNvPr id="525" name="Google Shape;525;p15"/>
          <p:cNvSpPr txBox="1"/>
          <p:nvPr/>
        </p:nvSpPr>
        <p:spPr>
          <a:xfrm>
            <a:off x="2081928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05</a:t>
            </a:r>
            <a:endParaRPr/>
          </a:p>
        </p:txBody>
      </p:sp>
      <p:sp>
        <p:nvSpPr>
          <p:cNvPr id="526" name="Google Shape;526;p15"/>
          <p:cNvSpPr txBox="1"/>
          <p:nvPr/>
        </p:nvSpPr>
        <p:spPr>
          <a:xfrm>
            <a:off x="2894495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06</a:t>
            </a:r>
            <a:endParaRPr/>
          </a:p>
        </p:txBody>
      </p:sp>
      <p:sp>
        <p:nvSpPr>
          <p:cNvPr id="527" name="Google Shape;527;p15"/>
          <p:cNvSpPr txBox="1"/>
          <p:nvPr/>
        </p:nvSpPr>
        <p:spPr>
          <a:xfrm>
            <a:off x="3707062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07</a:t>
            </a:r>
            <a:endParaRPr/>
          </a:p>
        </p:txBody>
      </p:sp>
      <p:sp>
        <p:nvSpPr>
          <p:cNvPr id="528" name="Google Shape;528;p15"/>
          <p:cNvSpPr txBox="1"/>
          <p:nvPr/>
        </p:nvSpPr>
        <p:spPr>
          <a:xfrm>
            <a:off x="1269361" y="652224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04</a:t>
            </a:r>
            <a:endParaRPr/>
          </a:p>
        </p:txBody>
      </p:sp>
      <p:sp>
        <p:nvSpPr>
          <p:cNvPr id="529" name="Google Shape;529;p15"/>
          <p:cNvSpPr txBox="1"/>
          <p:nvPr/>
        </p:nvSpPr>
        <p:spPr>
          <a:xfrm>
            <a:off x="2051721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/>
          </a:p>
        </p:txBody>
      </p:sp>
      <p:sp>
        <p:nvSpPr>
          <p:cNvPr id="530" name="Google Shape;530;p15"/>
          <p:cNvSpPr txBox="1"/>
          <p:nvPr/>
        </p:nvSpPr>
        <p:spPr>
          <a:xfrm>
            <a:off x="2868337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/>
          </a:p>
        </p:txBody>
      </p:sp>
      <p:sp>
        <p:nvSpPr>
          <p:cNvPr id="531" name="Google Shape;531;p15"/>
          <p:cNvSpPr txBox="1"/>
          <p:nvPr/>
        </p:nvSpPr>
        <p:spPr>
          <a:xfrm>
            <a:off x="3684952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/>
          </a:p>
        </p:txBody>
      </p:sp>
      <p:sp>
        <p:nvSpPr>
          <p:cNvPr id="532" name="Google Shape;532;p15"/>
          <p:cNvSpPr txBox="1"/>
          <p:nvPr/>
        </p:nvSpPr>
        <p:spPr>
          <a:xfrm>
            <a:off x="1235106" y="7538861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/>
          </a:p>
        </p:txBody>
      </p:sp>
      <p:sp>
        <p:nvSpPr>
          <p:cNvPr id="533" name="Google Shape;533;p15"/>
          <p:cNvSpPr txBox="1"/>
          <p:nvPr/>
        </p:nvSpPr>
        <p:spPr>
          <a:xfrm>
            <a:off x="2055043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19</a:t>
            </a:r>
            <a:endParaRPr/>
          </a:p>
        </p:txBody>
      </p:sp>
      <p:sp>
        <p:nvSpPr>
          <p:cNvPr id="534" name="Google Shape;534;p15"/>
          <p:cNvSpPr txBox="1"/>
          <p:nvPr/>
        </p:nvSpPr>
        <p:spPr>
          <a:xfrm>
            <a:off x="2874979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/>
          </a:p>
        </p:txBody>
      </p:sp>
      <p:sp>
        <p:nvSpPr>
          <p:cNvPr id="535" name="Google Shape;535;p15"/>
          <p:cNvSpPr txBox="1"/>
          <p:nvPr/>
        </p:nvSpPr>
        <p:spPr>
          <a:xfrm>
            <a:off x="3694916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21</a:t>
            </a:r>
            <a:endParaRPr/>
          </a:p>
        </p:txBody>
      </p:sp>
      <p:sp>
        <p:nvSpPr>
          <p:cNvPr id="536" name="Google Shape;536;p15"/>
          <p:cNvSpPr txBox="1"/>
          <p:nvPr/>
        </p:nvSpPr>
        <p:spPr>
          <a:xfrm>
            <a:off x="1235106" y="8532536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/>
          </a:p>
        </p:txBody>
      </p:sp>
      <p:sp>
        <p:nvSpPr>
          <p:cNvPr id="537" name="Google Shape;537;p15"/>
          <p:cNvSpPr txBox="1"/>
          <p:nvPr/>
        </p:nvSpPr>
        <p:spPr>
          <a:xfrm>
            <a:off x="2051721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26</a:t>
            </a:r>
            <a:endParaRPr/>
          </a:p>
        </p:txBody>
      </p:sp>
      <p:sp>
        <p:nvSpPr>
          <p:cNvPr id="538" name="Google Shape;538;p15"/>
          <p:cNvSpPr txBox="1"/>
          <p:nvPr/>
        </p:nvSpPr>
        <p:spPr>
          <a:xfrm>
            <a:off x="2868337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27</a:t>
            </a:r>
            <a:endParaRPr/>
          </a:p>
        </p:txBody>
      </p:sp>
      <p:sp>
        <p:nvSpPr>
          <p:cNvPr id="539" name="Google Shape;539;p15"/>
          <p:cNvSpPr txBox="1"/>
          <p:nvPr/>
        </p:nvSpPr>
        <p:spPr>
          <a:xfrm>
            <a:off x="3684952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28</a:t>
            </a:r>
            <a:endParaRPr/>
          </a:p>
        </p:txBody>
      </p:sp>
      <p:sp>
        <p:nvSpPr>
          <p:cNvPr id="540" name="Google Shape;540;p15"/>
          <p:cNvSpPr txBox="1"/>
          <p:nvPr/>
        </p:nvSpPr>
        <p:spPr>
          <a:xfrm>
            <a:off x="1235106" y="9526530"/>
            <a:ext cx="109665" cy="122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" u="none" cap="none" strike="noStrike">
                <a:solidFill>
                  <a:srgbClr val="595A1C"/>
                </a:solidFill>
                <a:latin typeface="Nunito"/>
                <a:ea typeface="Nunito"/>
                <a:cs typeface="Nunito"/>
                <a:sym typeface="Nunito"/>
              </a:rPr>
              <a:t>25</a:t>
            </a:r>
            <a:endParaRPr/>
          </a:p>
        </p:txBody>
      </p:sp>
      <p:sp>
        <p:nvSpPr>
          <p:cNvPr id="541" name="Google Shape;541;p15"/>
          <p:cNvSpPr txBox="1"/>
          <p:nvPr/>
        </p:nvSpPr>
        <p:spPr>
          <a:xfrm>
            <a:off x="767773" y="2834366"/>
            <a:ext cx="1060596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595A1C"/>
                </a:solidFill>
                <a:latin typeface="Shrikhand"/>
                <a:ea typeface="Shrikhand"/>
                <a:cs typeface="Shrikhand"/>
                <a:sym typeface="Shrikhand"/>
              </a:rPr>
              <a:t>TO DO LIST</a:t>
            </a:r>
            <a:endParaRPr/>
          </a:p>
        </p:txBody>
      </p:sp>
      <p:cxnSp>
        <p:nvCxnSpPr>
          <p:cNvPr id="542" name="Google Shape;542;p15"/>
          <p:cNvCxnSpPr/>
          <p:nvPr/>
        </p:nvCxnSpPr>
        <p:spPr>
          <a:xfrm>
            <a:off x="767773" y="3549227"/>
            <a:ext cx="1824058" cy="0"/>
          </a:xfrm>
          <a:prstGeom prst="straightConnector1">
            <a:avLst/>
          </a:prstGeom>
          <a:noFill/>
          <a:ln cap="flat" cmpd="sng" w="25400">
            <a:solidFill>
              <a:srgbClr val="595A1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3" name="Google Shape;543;p15"/>
          <p:cNvCxnSpPr/>
          <p:nvPr/>
        </p:nvCxnSpPr>
        <p:spPr>
          <a:xfrm>
            <a:off x="767773" y="4043423"/>
            <a:ext cx="1824058" cy="0"/>
          </a:xfrm>
          <a:prstGeom prst="straightConnector1">
            <a:avLst/>
          </a:prstGeom>
          <a:noFill/>
          <a:ln cap="flat" cmpd="sng" w="25400">
            <a:solidFill>
              <a:srgbClr val="595A1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4" name="Google Shape;544;p15"/>
          <p:cNvCxnSpPr/>
          <p:nvPr/>
        </p:nvCxnSpPr>
        <p:spPr>
          <a:xfrm>
            <a:off x="767773" y="4537618"/>
            <a:ext cx="1824058" cy="0"/>
          </a:xfrm>
          <a:prstGeom prst="straightConnector1">
            <a:avLst/>
          </a:prstGeom>
          <a:noFill/>
          <a:ln cap="flat" cmpd="sng" w="25400">
            <a:solidFill>
              <a:srgbClr val="595A1C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5" name="Google Shape;545;p15"/>
          <p:cNvCxnSpPr/>
          <p:nvPr/>
        </p:nvCxnSpPr>
        <p:spPr>
          <a:xfrm>
            <a:off x="3008407" y="3549228"/>
            <a:ext cx="1824058" cy="0"/>
          </a:xfrm>
          <a:prstGeom prst="straightConnector1">
            <a:avLst/>
          </a:prstGeom>
          <a:noFill/>
          <a:ln cap="flat" cmpd="sng" w="19050">
            <a:solidFill>
              <a:srgbClr val="595A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15"/>
          <p:cNvCxnSpPr/>
          <p:nvPr/>
        </p:nvCxnSpPr>
        <p:spPr>
          <a:xfrm>
            <a:off x="3008407" y="4043423"/>
            <a:ext cx="1824058" cy="0"/>
          </a:xfrm>
          <a:prstGeom prst="straightConnector1">
            <a:avLst/>
          </a:prstGeom>
          <a:noFill/>
          <a:ln cap="flat" cmpd="sng" w="19050">
            <a:solidFill>
              <a:srgbClr val="595A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7" name="Google Shape;547;p15"/>
          <p:cNvCxnSpPr/>
          <p:nvPr/>
        </p:nvCxnSpPr>
        <p:spPr>
          <a:xfrm>
            <a:off x="3008407" y="4537619"/>
            <a:ext cx="1824058" cy="0"/>
          </a:xfrm>
          <a:prstGeom prst="straightConnector1">
            <a:avLst/>
          </a:prstGeom>
          <a:noFill/>
          <a:ln cap="flat" cmpd="sng" w="19050">
            <a:solidFill>
              <a:srgbClr val="595A1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p15"/>
          <p:cNvSpPr txBox="1"/>
          <p:nvPr/>
        </p:nvSpPr>
        <p:spPr>
          <a:xfrm>
            <a:off x="3004160" y="2834366"/>
            <a:ext cx="1060596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595A1C"/>
                </a:solidFill>
                <a:latin typeface="Shrikhand"/>
                <a:ea typeface="Shrikhand"/>
                <a:cs typeface="Shrikhand"/>
                <a:sym typeface="Shrikhand"/>
              </a:rPr>
              <a:t>DEADLINES</a:t>
            </a: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767775" y="3278109"/>
            <a:ext cx="170666" cy="184492"/>
          </a:xfrm>
          <a:custGeom>
            <a:rect b="b" l="l" r="r" t="t"/>
            <a:pathLst>
              <a:path extrusionOk="0" h="452740" w="418812">
                <a:moveTo>
                  <a:pt x="76629" y="0"/>
                </a:moveTo>
                <a:lnTo>
                  <a:pt x="342183" y="0"/>
                </a:lnTo>
                <a:cubicBezTo>
                  <a:pt x="362506" y="0"/>
                  <a:pt x="381997" y="8073"/>
                  <a:pt x="396368" y="22444"/>
                </a:cubicBezTo>
                <a:cubicBezTo>
                  <a:pt x="410738" y="36815"/>
                  <a:pt x="418812" y="56305"/>
                  <a:pt x="418812" y="76629"/>
                </a:cubicBezTo>
                <a:lnTo>
                  <a:pt x="418812" y="376111"/>
                </a:lnTo>
                <a:cubicBezTo>
                  <a:pt x="418812" y="396434"/>
                  <a:pt x="410738" y="415925"/>
                  <a:pt x="396368" y="430296"/>
                </a:cubicBezTo>
                <a:cubicBezTo>
                  <a:pt x="381997" y="444666"/>
                  <a:pt x="362506" y="452740"/>
                  <a:pt x="342183" y="452740"/>
                </a:cubicBezTo>
                <a:lnTo>
                  <a:pt x="76629" y="452740"/>
                </a:lnTo>
                <a:cubicBezTo>
                  <a:pt x="56305" y="452740"/>
                  <a:pt x="36815" y="444666"/>
                  <a:pt x="22444" y="430296"/>
                </a:cubicBezTo>
                <a:cubicBezTo>
                  <a:pt x="8073" y="415925"/>
                  <a:pt x="0" y="396434"/>
                  <a:pt x="0" y="376111"/>
                </a:cubicBezTo>
                <a:lnTo>
                  <a:pt x="0" y="76629"/>
                </a:lnTo>
                <a:cubicBezTo>
                  <a:pt x="0" y="56305"/>
                  <a:pt x="8073" y="36815"/>
                  <a:pt x="22444" y="22444"/>
                </a:cubicBezTo>
                <a:cubicBezTo>
                  <a:pt x="36815" y="8073"/>
                  <a:pt x="56305" y="0"/>
                  <a:pt x="76629" y="0"/>
                </a:cubicBezTo>
                <a:close/>
              </a:path>
            </a:pathLst>
          </a:custGeom>
          <a:solidFill>
            <a:srgbClr val="FFFCFD"/>
          </a:solidFill>
          <a:ln cap="sq" cmpd="sng" w="19050">
            <a:solidFill>
              <a:srgbClr val="595A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767775" y="3791471"/>
            <a:ext cx="170666" cy="184492"/>
          </a:xfrm>
          <a:custGeom>
            <a:rect b="b" l="l" r="r" t="t"/>
            <a:pathLst>
              <a:path extrusionOk="0" h="452740" w="418812">
                <a:moveTo>
                  <a:pt x="76629" y="0"/>
                </a:moveTo>
                <a:lnTo>
                  <a:pt x="342183" y="0"/>
                </a:lnTo>
                <a:cubicBezTo>
                  <a:pt x="362506" y="0"/>
                  <a:pt x="381997" y="8073"/>
                  <a:pt x="396368" y="22444"/>
                </a:cubicBezTo>
                <a:cubicBezTo>
                  <a:pt x="410738" y="36815"/>
                  <a:pt x="418812" y="56305"/>
                  <a:pt x="418812" y="76629"/>
                </a:cubicBezTo>
                <a:lnTo>
                  <a:pt x="418812" y="376111"/>
                </a:lnTo>
                <a:cubicBezTo>
                  <a:pt x="418812" y="396434"/>
                  <a:pt x="410738" y="415925"/>
                  <a:pt x="396368" y="430296"/>
                </a:cubicBezTo>
                <a:cubicBezTo>
                  <a:pt x="381997" y="444666"/>
                  <a:pt x="362506" y="452740"/>
                  <a:pt x="342183" y="452740"/>
                </a:cubicBezTo>
                <a:lnTo>
                  <a:pt x="76629" y="452740"/>
                </a:lnTo>
                <a:cubicBezTo>
                  <a:pt x="56305" y="452740"/>
                  <a:pt x="36815" y="444666"/>
                  <a:pt x="22444" y="430296"/>
                </a:cubicBezTo>
                <a:cubicBezTo>
                  <a:pt x="8073" y="415925"/>
                  <a:pt x="0" y="396434"/>
                  <a:pt x="0" y="376111"/>
                </a:cubicBezTo>
                <a:lnTo>
                  <a:pt x="0" y="76629"/>
                </a:lnTo>
                <a:cubicBezTo>
                  <a:pt x="0" y="56305"/>
                  <a:pt x="8073" y="36815"/>
                  <a:pt x="22444" y="22444"/>
                </a:cubicBezTo>
                <a:cubicBezTo>
                  <a:pt x="36815" y="8073"/>
                  <a:pt x="56305" y="0"/>
                  <a:pt x="76629" y="0"/>
                </a:cubicBezTo>
                <a:close/>
              </a:path>
            </a:pathLst>
          </a:custGeom>
          <a:solidFill>
            <a:srgbClr val="FFFCFD"/>
          </a:solidFill>
          <a:ln cap="sq" cmpd="sng" w="19050">
            <a:solidFill>
              <a:srgbClr val="595A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767775" y="4288309"/>
            <a:ext cx="170666" cy="184492"/>
          </a:xfrm>
          <a:custGeom>
            <a:rect b="b" l="l" r="r" t="t"/>
            <a:pathLst>
              <a:path extrusionOk="0" h="452740" w="418812">
                <a:moveTo>
                  <a:pt x="76629" y="0"/>
                </a:moveTo>
                <a:lnTo>
                  <a:pt x="342183" y="0"/>
                </a:lnTo>
                <a:cubicBezTo>
                  <a:pt x="362506" y="0"/>
                  <a:pt x="381997" y="8073"/>
                  <a:pt x="396368" y="22444"/>
                </a:cubicBezTo>
                <a:cubicBezTo>
                  <a:pt x="410738" y="36815"/>
                  <a:pt x="418812" y="56305"/>
                  <a:pt x="418812" y="76629"/>
                </a:cubicBezTo>
                <a:lnTo>
                  <a:pt x="418812" y="376111"/>
                </a:lnTo>
                <a:cubicBezTo>
                  <a:pt x="418812" y="396434"/>
                  <a:pt x="410738" y="415925"/>
                  <a:pt x="396368" y="430296"/>
                </a:cubicBezTo>
                <a:cubicBezTo>
                  <a:pt x="381997" y="444666"/>
                  <a:pt x="362506" y="452740"/>
                  <a:pt x="342183" y="452740"/>
                </a:cubicBezTo>
                <a:lnTo>
                  <a:pt x="76629" y="452740"/>
                </a:lnTo>
                <a:cubicBezTo>
                  <a:pt x="56305" y="452740"/>
                  <a:pt x="36815" y="444666"/>
                  <a:pt x="22444" y="430296"/>
                </a:cubicBezTo>
                <a:cubicBezTo>
                  <a:pt x="8073" y="415925"/>
                  <a:pt x="0" y="396434"/>
                  <a:pt x="0" y="376111"/>
                </a:cubicBezTo>
                <a:lnTo>
                  <a:pt x="0" y="76629"/>
                </a:lnTo>
                <a:cubicBezTo>
                  <a:pt x="0" y="56305"/>
                  <a:pt x="8073" y="36815"/>
                  <a:pt x="22444" y="22444"/>
                </a:cubicBezTo>
                <a:cubicBezTo>
                  <a:pt x="36815" y="8073"/>
                  <a:pt x="56305" y="0"/>
                  <a:pt x="76629" y="0"/>
                </a:cubicBezTo>
                <a:close/>
              </a:path>
            </a:pathLst>
          </a:custGeom>
          <a:solidFill>
            <a:srgbClr val="FFFCFD"/>
          </a:solidFill>
          <a:ln cap="sq" cmpd="sng" w="19050">
            <a:solidFill>
              <a:srgbClr val="595A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FDD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557" name="Google Shape;557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560" name="Google Shape;56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563" name="Google Shape;56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566" name="Google Shape;566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72" name="Google Shape;572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73" name="Google Shape;573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74" name="Google Shape;574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75" name="Google Shape;575;p16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NUNITO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NUNITO</a:t>
            </a:r>
            <a:endParaRPr/>
          </a:p>
        </p:txBody>
      </p:sp>
      <p:sp>
        <p:nvSpPr>
          <p:cNvPr id="576" name="Google Shape;576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77" name="Google Shape;577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578" name="Google Shape;578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79" name="Google Shape;579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580" name="Google Shape;580;p16"/>
          <p:cNvGrpSpPr/>
          <p:nvPr/>
        </p:nvGrpSpPr>
        <p:grpSpPr>
          <a:xfrm>
            <a:off x="3821411" y="2904678"/>
            <a:ext cx="702613" cy="594318"/>
            <a:chOff x="0" y="-6779"/>
            <a:chExt cx="936817" cy="792424"/>
          </a:xfrm>
        </p:grpSpPr>
        <p:grpSp>
          <p:nvGrpSpPr>
            <p:cNvPr id="581" name="Google Shape;58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82" name="Google Shape;5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DDC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4" name="Google Shape;58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#CDDCEB</a:t>
              </a:r>
              <a:endParaRPr/>
            </a:p>
          </p:txBody>
        </p:sp>
      </p:grpSp>
      <p:grpSp>
        <p:nvGrpSpPr>
          <p:cNvPr id="585" name="Google Shape;585;p16"/>
          <p:cNvGrpSpPr/>
          <p:nvPr/>
        </p:nvGrpSpPr>
        <p:grpSpPr>
          <a:xfrm>
            <a:off x="4493185" y="2904678"/>
            <a:ext cx="702613" cy="594318"/>
            <a:chOff x="0" y="-6779"/>
            <a:chExt cx="936817" cy="792424"/>
          </a:xfrm>
        </p:grpSpPr>
        <p:grpSp>
          <p:nvGrpSpPr>
            <p:cNvPr id="586" name="Google Shape;58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87" name="Google Shape;5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A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9" name="Google Shape;58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#EA9FB1</a:t>
              </a:r>
              <a:endParaRPr/>
            </a:p>
          </p:txBody>
        </p:sp>
      </p:grpSp>
      <p:grpSp>
        <p:nvGrpSpPr>
          <p:cNvPr id="590" name="Google Shape;590;p16"/>
          <p:cNvGrpSpPr/>
          <p:nvPr/>
        </p:nvGrpSpPr>
        <p:grpSpPr>
          <a:xfrm>
            <a:off x="5149342" y="2904678"/>
            <a:ext cx="702613" cy="594318"/>
            <a:chOff x="0" y="-6779"/>
            <a:chExt cx="936817" cy="792424"/>
          </a:xfrm>
        </p:grpSpPr>
        <p:grpSp>
          <p:nvGrpSpPr>
            <p:cNvPr id="591" name="Google Shape;59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92" name="Google Shape;5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469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4" name="Google Shape;59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#746962</a:t>
              </a:r>
              <a:endParaRPr/>
            </a:p>
          </p:txBody>
        </p:sp>
      </p:grpSp>
      <p:sp>
        <p:nvSpPr>
          <p:cNvPr id="595" name="Google Shape;595;p16"/>
          <p:cNvSpPr/>
          <p:nvPr/>
        </p:nvSpPr>
        <p:spPr>
          <a:xfrm>
            <a:off x="1462789" y="6553463"/>
            <a:ext cx="1314495" cy="1314495"/>
          </a:xfrm>
          <a:custGeom>
            <a:rect b="b" l="l" r="r" t="t"/>
            <a:pathLst>
              <a:path extrusionOk="0" h="1314495" w="1314495">
                <a:moveTo>
                  <a:pt x="0" y="0"/>
                </a:moveTo>
                <a:lnTo>
                  <a:pt x="1314495" y="0"/>
                </a:lnTo>
                <a:lnTo>
                  <a:pt x="1314495" y="1314494"/>
                </a:lnTo>
                <a:lnTo>
                  <a:pt x="0" y="1314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16"/>
          <p:cNvSpPr/>
          <p:nvPr/>
        </p:nvSpPr>
        <p:spPr>
          <a:xfrm>
            <a:off x="3491528" y="8376826"/>
            <a:ext cx="688680" cy="622316"/>
          </a:xfrm>
          <a:custGeom>
            <a:rect b="b" l="l" r="r" t="t"/>
            <a:pathLst>
              <a:path extrusionOk="0" h="622316" w="688680">
                <a:moveTo>
                  <a:pt x="0" y="0"/>
                </a:moveTo>
                <a:lnTo>
                  <a:pt x="688680" y="0"/>
                </a:lnTo>
                <a:lnTo>
                  <a:pt x="688680" y="622316"/>
                </a:lnTo>
                <a:lnTo>
                  <a:pt x="0" y="62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16"/>
          <p:cNvSpPr/>
          <p:nvPr/>
        </p:nvSpPr>
        <p:spPr>
          <a:xfrm>
            <a:off x="1462789" y="8277532"/>
            <a:ext cx="1415350" cy="820903"/>
          </a:xfrm>
          <a:custGeom>
            <a:rect b="b" l="l" r="r" t="t"/>
            <a:pathLst>
              <a:path extrusionOk="0" h="820903" w="1415350">
                <a:moveTo>
                  <a:pt x="0" y="0"/>
                </a:moveTo>
                <a:lnTo>
                  <a:pt x="1415350" y="0"/>
                </a:lnTo>
                <a:lnTo>
                  <a:pt x="1415350" y="820903"/>
                </a:lnTo>
                <a:lnTo>
                  <a:pt x="0" y="820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16"/>
          <p:cNvSpPr/>
          <p:nvPr/>
        </p:nvSpPr>
        <p:spPr>
          <a:xfrm>
            <a:off x="4764876" y="6634436"/>
            <a:ext cx="1312312" cy="2233723"/>
          </a:xfrm>
          <a:custGeom>
            <a:rect b="b" l="l" r="r" t="t"/>
            <a:pathLst>
              <a:path extrusionOk="0" h="2233723" w="1312312">
                <a:moveTo>
                  <a:pt x="0" y="0"/>
                </a:moveTo>
                <a:lnTo>
                  <a:pt x="1312312" y="0"/>
                </a:lnTo>
                <a:lnTo>
                  <a:pt x="1312312" y="2233723"/>
                </a:lnTo>
                <a:lnTo>
                  <a:pt x="0" y="2233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16"/>
          <p:cNvSpPr/>
          <p:nvPr/>
        </p:nvSpPr>
        <p:spPr>
          <a:xfrm>
            <a:off x="3074208" y="6532598"/>
            <a:ext cx="1375370" cy="1335359"/>
          </a:xfrm>
          <a:custGeom>
            <a:rect b="b" l="l" r="r" t="t"/>
            <a:pathLst>
              <a:path extrusionOk="0" h="1335359" w="1375370">
                <a:moveTo>
                  <a:pt x="0" y="0"/>
                </a:moveTo>
                <a:lnTo>
                  <a:pt x="1375370" y="0"/>
                </a:lnTo>
                <a:lnTo>
                  <a:pt x="1375370" y="1335359"/>
                </a:lnTo>
                <a:lnTo>
                  <a:pt x="0" y="133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00" name="Google Shape;600;p16"/>
          <p:cNvGrpSpPr/>
          <p:nvPr/>
        </p:nvGrpSpPr>
        <p:grpSpPr>
          <a:xfrm>
            <a:off x="5786349" y="2904678"/>
            <a:ext cx="702613" cy="594318"/>
            <a:chOff x="0" y="-6779"/>
            <a:chExt cx="936817" cy="792424"/>
          </a:xfrm>
        </p:grpSpPr>
        <p:grpSp>
          <p:nvGrpSpPr>
            <p:cNvPr id="601" name="Google Shape;60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02" name="Google Shape;6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E82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4" name="Google Shape;60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#8E827B</a:t>
              </a:r>
              <a:endParaRPr/>
            </a:p>
          </p:txBody>
        </p:sp>
      </p:grpSp>
      <p:grpSp>
        <p:nvGrpSpPr>
          <p:cNvPr id="605" name="Google Shape;605;p16"/>
          <p:cNvGrpSpPr/>
          <p:nvPr/>
        </p:nvGrpSpPr>
        <p:grpSpPr>
          <a:xfrm>
            <a:off x="3821411" y="3599262"/>
            <a:ext cx="702613" cy="594318"/>
            <a:chOff x="0" y="-6779"/>
            <a:chExt cx="936817" cy="792424"/>
          </a:xfrm>
        </p:grpSpPr>
        <p:grpSp>
          <p:nvGrpSpPr>
            <p:cNvPr id="606" name="Google Shape;60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07" name="Google Shape;6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5E5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#F5E5EF</a:t>
              </a:r>
              <a:endParaRPr/>
            </a:p>
          </p:txBody>
        </p:sp>
      </p:grpSp>
      <p:grpSp>
        <p:nvGrpSpPr>
          <p:cNvPr id="610" name="Google Shape;610;p16"/>
          <p:cNvGrpSpPr/>
          <p:nvPr/>
        </p:nvGrpSpPr>
        <p:grpSpPr>
          <a:xfrm>
            <a:off x="4493185" y="3599262"/>
            <a:ext cx="702613" cy="594318"/>
            <a:chOff x="0" y="-6779"/>
            <a:chExt cx="936817" cy="792424"/>
          </a:xfrm>
        </p:grpSpPr>
        <p:grpSp>
          <p:nvGrpSpPr>
            <p:cNvPr id="611" name="Google Shape;61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12" name="Google Shape;6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A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4" name="Google Shape;61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#EA9FB1</a:t>
              </a:r>
              <a:endParaRPr/>
            </a:p>
          </p:txBody>
        </p:sp>
      </p:grpSp>
      <p:grpSp>
        <p:nvGrpSpPr>
          <p:cNvPr id="615" name="Google Shape;615;p16"/>
          <p:cNvGrpSpPr/>
          <p:nvPr/>
        </p:nvGrpSpPr>
        <p:grpSpPr>
          <a:xfrm>
            <a:off x="5149342" y="3599262"/>
            <a:ext cx="702613" cy="594318"/>
            <a:chOff x="0" y="-6779"/>
            <a:chExt cx="936817" cy="792424"/>
          </a:xfrm>
        </p:grpSpPr>
        <p:grpSp>
          <p:nvGrpSpPr>
            <p:cNvPr id="616" name="Google Shape;61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17" name="Google Shape;6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7A3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9" name="Google Shape;61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#97A3D4</a:t>
              </a:r>
              <a:endParaRPr/>
            </a:p>
          </p:txBody>
        </p:sp>
      </p:grpSp>
      <p:grpSp>
        <p:nvGrpSpPr>
          <p:cNvPr id="620" name="Google Shape;620;p16"/>
          <p:cNvGrpSpPr/>
          <p:nvPr/>
        </p:nvGrpSpPr>
        <p:grpSpPr>
          <a:xfrm>
            <a:off x="5786349" y="3599262"/>
            <a:ext cx="702613" cy="594318"/>
            <a:chOff x="0" y="-6779"/>
            <a:chExt cx="936817" cy="792424"/>
          </a:xfrm>
        </p:grpSpPr>
        <p:grpSp>
          <p:nvGrpSpPr>
            <p:cNvPr id="621" name="Google Shape;62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22" name="Google Shape;6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76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4" name="Google Shape;62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#976A76</a:t>
              </a:r>
              <a:endParaRPr/>
            </a:p>
          </p:txBody>
        </p:sp>
      </p:grpSp>
      <p:grpSp>
        <p:nvGrpSpPr>
          <p:cNvPr id="625" name="Google Shape;625;p16"/>
          <p:cNvGrpSpPr/>
          <p:nvPr/>
        </p:nvGrpSpPr>
        <p:grpSpPr>
          <a:xfrm>
            <a:off x="3835868" y="4293271"/>
            <a:ext cx="702613" cy="594318"/>
            <a:chOff x="0" y="-6779"/>
            <a:chExt cx="936817" cy="792424"/>
          </a:xfrm>
        </p:grpSpPr>
        <p:grpSp>
          <p:nvGrpSpPr>
            <p:cNvPr id="626" name="Google Shape;62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27" name="Google Shape;6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EF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9" name="Google Shape;62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#FCEFDD</a:t>
              </a:r>
              <a:endParaRPr/>
            </a:p>
          </p:txBody>
        </p:sp>
      </p:grpSp>
      <p:grpSp>
        <p:nvGrpSpPr>
          <p:cNvPr id="630" name="Google Shape;630;p16"/>
          <p:cNvGrpSpPr/>
          <p:nvPr/>
        </p:nvGrpSpPr>
        <p:grpSpPr>
          <a:xfrm>
            <a:off x="4507642" y="4293271"/>
            <a:ext cx="702613" cy="594318"/>
            <a:chOff x="0" y="-6779"/>
            <a:chExt cx="936817" cy="792424"/>
          </a:xfrm>
        </p:grpSpPr>
        <p:grpSp>
          <p:nvGrpSpPr>
            <p:cNvPr id="631" name="Google Shape;63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32" name="Google Shape;6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4C0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#E4C0A3</a:t>
              </a:r>
              <a:endParaRPr/>
            </a:p>
          </p:txBody>
        </p:sp>
      </p:grpSp>
      <p:grpSp>
        <p:nvGrpSpPr>
          <p:cNvPr id="635" name="Google Shape;635;p16"/>
          <p:cNvGrpSpPr/>
          <p:nvPr/>
        </p:nvGrpSpPr>
        <p:grpSpPr>
          <a:xfrm>
            <a:off x="5163798" y="4293271"/>
            <a:ext cx="702613" cy="594318"/>
            <a:chOff x="0" y="-6779"/>
            <a:chExt cx="936817" cy="792424"/>
          </a:xfrm>
        </p:grpSpPr>
        <p:grpSp>
          <p:nvGrpSpPr>
            <p:cNvPr id="636" name="Google Shape;63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37" name="Google Shape;6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47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9" name="Google Shape;63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#D47B67</a:t>
              </a:r>
              <a:endParaRPr/>
            </a:p>
          </p:txBody>
        </p:sp>
      </p:grpSp>
      <p:grpSp>
        <p:nvGrpSpPr>
          <p:cNvPr id="640" name="Google Shape;640;p16"/>
          <p:cNvGrpSpPr/>
          <p:nvPr/>
        </p:nvGrpSpPr>
        <p:grpSpPr>
          <a:xfrm>
            <a:off x="5800805" y="4293271"/>
            <a:ext cx="702613" cy="594318"/>
            <a:chOff x="0" y="-6779"/>
            <a:chExt cx="936817" cy="792424"/>
          </a:xfrm>
        </p:grpSpPr>
        <p:grpSp>
          <p:nvGrpSpPr>
            <p:cNvPr id="641" name="Google Shape;64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642" name="Google Shape;6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595A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#595A1C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FDD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50" name="Google Shape;650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651" name="Google Shape;651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652" name="Google Shape;652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653" name="Google Shape;653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654" name="Google Shape;654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595A1C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655" name="Google Shape;655;p17"/>
          <p:cNvSpPr/>
          <p:nvPr/>
        </p:nvSpPr>
        <p:spPr>
          <a:xfrm>
            <a:off x="2595748" y="4047095"/>
            <a:ext cx="2365004" cy="583719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