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Josefin Sans"/>
      <p:regular r:id="rId23"/>
      <p:bold r:id="rId24"/>
      <p:italic r:id="rId25"/>
      <p:boldItalic r:id="rId26"/>
    </p:embeddedFont>
    <p:embeddedFont>
      <p:font typeface="Josefin San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92C41D-73D9-4B6D-A665-FD152578D4B2}">
  <a:tblStyle styleId="{0192C41D-73D9-4B6D-A665-FD152578D4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JosefinSans-bold.fntdata"/><Relationship Id="rId23" Type="http://schemas.openxmlformats.org/officeDocument/2006/relationships/font" Target="fonts/Josefi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JosefinSans-boldItalic.fntdata"/><Relationship Id="rId25" Type="http://schemas.openxmlformats.org/officeDocument/2006/relationships/font" Target="fonts/JosefinSans-italic.fntdata"/><Relationship Id="rId28" Type="http://schemas.openxmlformats.org/officeDocument/2006/relationships/font" Target="fonts/JosefinSansSemiBold-bold.fntdata"/><Relationship Id="rId27" Type="http://schemas.openxmlformats.org/officeDocument/2006/relationships/font" Target="fonts/Josefin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JosefinSa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JosefinSans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>
            <p:ph idx="2" type="pic"/>
          </p:nvPr>
        </p:nvSpPr>
        <p:spPr>
          <a:xfrm>
            <a:off x="1028700" y="1066800"/>
            <a:ext cx="16230600" cy="50265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1"/>
          <p:cNvSpPr txBox="1"/>
          <p:nvPr>
            <p:ph type="title"/>
          </p:nvPr>
        </p:nvSpPr>
        <p:spPr>
          <a:xfrm>
            <a:off x="961275" y="7029975"/>
            <a:ext cx="3719700" cy="224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1"/>
          <p:cNvSpPr txBox="1"/>
          <p:nvPr>
            <p:ph idx="3" type="title"/>
          </p:nvPr>
        </p:nvSpPr>
        <p:spPr>
          <a:xfrm>
            <a:off x="9187913" y="7029975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9187913" y="8492775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93" name="Google Shape;193;p11"/>
          <p:cNvSpPr txBox="1"/>
          <p:nvPr>
            <p:ph idx="4" type="title"/>
          </p:nvPr>
        </p:nvSpPr>
        <p:spPr>
          <a:xfrm>
            <a:off x="13403025" y="7029975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1"/>
          <p:cNvSpPr txBox="1"/>
          <p:nvPr>
            <p:ph idx="5" type="body"/>
          </p:nvPr>
        </p:nvSpPr>
        <p:spPr>
          <a:xfrm>
            <a:off x="13403025" y="8492775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95" name="Google Shape;195;p11"/>
          <p:cNvSpPr txBox="1"/>
          <p:nvPr>
            <p:ph idx="6" type="title"/>
          </p:nvPr>
        </p:nvSpPr>
        <p:spPr>
          <a:xfrm>
            <a:off x="4972800" y="7029975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1"/>
          <p:cNvSpPr txBox="1"/>
          <p:nvPr>
            <p:ph idx="7" type="body"/>
          </p:nvPr>
        </p:nvSpPr>
        <p:spPr>
          <a:xfrm>
            <a:off x="4972800" y="8492775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>
            <p:ph idx="2" type="pic"/>
          </p:nvPr>
        </p:nvSpPr>
        <p:spPr>
          <a:xfrm>
            <a:off x="1028700" y="3632075"/>
            <a:ext cx="5415300" cy="30228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12"/>
          <p:cNvSpPr/>
          <p:nvPr>
            <p:ph idx="3" type="pic"/>
          </p:nvPr>
        </p:nvSpPr>
        <p:spPr>
          <a:xfrm>
            <a:off x="6436350" y="3632075"/>
            <a:ext cx="5415300" cy="30228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2"/>
          <p:cNvSpPr/>
          <p:nvPr>
            <p:ph idx="4" type="pic"/>
          </p:nvPr>
        </p:nvSpPr>
        <p:spPr>
          <a:xfrm>
            <a:off x="11859275" y="3632075"/>
            <a:ext cx="5415300" cy="30228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12"/>
          <p:cNvSpPr txBox="1"/>
          <p:nvPr>
            <p:ph type="title"/>
          </p:nvPr>
        </p:nvSpPr>
        <p:spPr>
          <a:xfrm>
            <a:off x="1013425" y="1927175"/>
            <a:ext cx="5273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2"/>
          <p:cNvSpPr txBox="1"/>
          <p:nvPr>
            <p:ph idx="1" type="body"/>
          </p:nvPr>
        </p:nvSpPr>
        <p:spPr>
          <a:xfrm>
            <a:off x="7058925" y="1793075"/>
            <a:ext cx="9297600" cy="14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03" name="Google Shape;203;p12"/>
          <p:cNvSpPr txBox="1"/>
          <p:nvPr>
            <p:ph idx="5" type="subTitle"/>
          </p:nvPr>
        </p:nvSpPr>
        <p:spPr>
          <a:xfrm>
            <a:off x="1013425" y="7320938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204" name="Google Shape;204;p12"/>
          <p:cNvSpPr txBox="1"/>
          <p:nvPr>
            <p:ph idx="6" type="body"/>
          </p:nvPr>
        </p:nvSpPr>
        <p:spPr>
          <a:xfrm>
            <a:off x="1013425" y="8193162"/>
            <a:ext cx="37815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05" name="Google Shape;205;p12"/>
          <p:cNvSpPr txBox="1"/>
          <p:nvPr>
            <p:ph idx="7" type="subTitle"/>
          </p:nvPr>
        </p:nvSpPr>
        <p:spPr>
          <a:xfrm>
            <a:off x="6428725" y="7473338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206" name="Google Shape;206;p12"/>
          <p:cNvSpPr txBox="1"/>
          <p:nvPr>
            <p:ph idx="8" type="body"/>
          </p:nvPr>
        </p:nvSpPr>
        <p:spPr>
          <a:xfrm>
            <a:off x="6428725" y="8345562"/>
            <a:ext cx="37815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07" name="Google Shape;207;p12"/>
          <p:cNvSpPr txBox="1"/>
          <p:nvPr>
            <p:ph idx="9" type="subTitle"/>
          </p:nvPr>
        </p:nvSpPr>
        <p:spPr>
          <a:xfrm>
            <a:off x="11844025" y="7473338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208" name="Google Shape;208;p12"/>
          <p:cNvSpPr txBox="1"/>
          <p:nvPr>
            <p:ph idx="13" type="body"/>
          </p:nvPr>
        </p:nvSpPr>
        <p:spPr>
          <a:xfrm>
            <a:off x="11844025" y="8345562"/>
            <a:ext cx="37815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>
            <p:ph idx="2" type="pic"/>
          </p:nvPr>
        </p:nvSpPr>
        <p:spPr>
          <a:xfrm>
            <a:off x="1028700" y="1066800"/>
            <a:ext cx="16230600" cy="28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3"/>
          <p:cNvSpPr txBox="1"/>
          <p:nvPr>
            <p:ph type="title"/>
          </p:nvPr>
        </p:nvSpPr>
        <p:spPr>
          <a:xfrm>
            <a:off x="2806075" y="4572000"/>
            <a:ext cx="126759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2" name="Google Shape;212;p13"/>
          <p:cNvCxnSpPr/>
          <p:nvPr/>
        </p:nvCxnSpPr>
        <p:spPr>
          <a:xfrm rot="10800000">
            <a:off x="6103638" y="6534400"/>
            <a:ext cx="0" cy="2478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3"/>
          <p:cNvCxnSpPr/>
          <p:nvPr/>
        </p:nvCxnSpPr>
        <p:spPr>
          <a:xfrm rot="10800000">
            <a:off x="12184362" y="6534400"/>
            <a:ext cx="0" cy="2478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13"/>
          <p:cNvSpPr txBox="1"/>
          <p:nvPr>
            <p:ph idx="3" type="title"/>
          </p:nvPr>
        </p:nvSpPr>
        <p:spPr>
          <a:xfrm>
            <a:off x="1614100" y="6670450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1439350" y="8133250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16" name="Google Shape;216;p13"/>
          <p:cNvSpPr txBox="1"/>
          <p:nvPr>
            <p:ph idx="4" type="title"/>
          </p:nvPr>
        </p:nvSpPr>
        <p:spPr>
          <a:xfrm>
            <a:off x="6986600" y="6670450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3"/>
          <p:cNvSpPr txBox="1"/>
          <p:nvPr>
            <p:ph idx="5" type="body"/>
          </p:nvPr>
        </p:nvSpPr>
        <p:spPr>
          <a:xfrm>
            <a:off x="6811850" y="8133250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6" type="title"/>
          </p:nvPr>
        </p:nvSpPr>
        <p:spPr>
          <a:xfrm>
            <a:off x="13103100" y="6670450"/>
            <a:ext cx="3719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8D2FA"/>
              </a:buClr>
              <a:buSzPts val="9600"/>
              <a:buNone/>
              <a:defRPr sz="9600">
                <a:solidFill>
                  <a:srgbClr val="88D2F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3"/>
          <p:cNvSpPr txBox="1"/>
          <p:nvPr>
            <p:ph idx="7" type="body"/>
          </p:nvPr>
        </p:nvSpPr>
        <p:spPr>
          <a:xfrm>
            <a:off x="12928350" y="8133250"/>
            <a:ext cx="4069200" cy="7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4"/>
          <p:cNvPicPr preferRelativeResize="0"/>
          <p:nvPr/>
        </p:nvPicPr>
        <p:blipFill rotWithShape="1">
          <a:blip r:embed="rId2">
            <a:alphaModFix amt="30000"/>
          </a:blip>
          <a:srcRect b="7819" l="0" r="0" t="7827"/>
          <a:stretch/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14"/>
          <p:cNvGrpSpPr/>
          <p:nvPr/>
        </p:nvGrpSpPr>
        <p:grpSpPr>
          <a:xfrm>
            <a:off x="1028700" y="457676"/>
            <a:ext cx="16230651" cy="590074"/>
            <a:chOff x="0" y="-47625"/>
            <a:chExt cx="21640868" cy="786765"/>
          </a:xfrm>
        </p:grpSpPr>
        <p:cxnSp>
          <p:nvCxnSpPr>
            <p:cNvPr id="223" name="Google Shape;223;p14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14"/>
            <p:cNvSpPr txBox="1"/>
            <p:nvPr/>
          </p:nvSpPr>
          <p:spPr>
            <a:xfrm>
              <a:off x="0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16668368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226" name="Google Shape;226;p14"/>
          <p:cNvSpPr/>
          <p:nvPr>
            <p:ph idx="2" type="pic"/>
          </p:nvPr>
        </p:nvSpPr>
        <p:spPr>
          <a:xfrm>
            <a:off x="-1013950" y="2027500"/>
            <a:ext cx="15031200" cy="4158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7" name="Google Shape;227;p14"/>
          <p:cNvGrpSpPr/>
          <p:nvPr/>
        </p:nvGrpSpPr>
        <p:grpSpPr>
          <a:xfrm>
            <a:off x="13309331" y="1649509"/>
            <a:ext cx="1415979" cy="1415979"/>
            <a:chOff x="0" y="0"/>
            <a:chExt cx="812800" cy="812800"/>
          </a:xfrm>
        </p:grpSpPr>
        <p:sp>
          <p:nvSpPr>
            <p:cNvPr id="228" name="Google Shape;2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9" name="Google Shape;229;p14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4"/>
          <p:cNvSpPr txBox="1"/>
          <p:nvPr>
            <p:ph idx="1" type="subTitle"/>
          </p:nvPr>
        </p:nvSpPr>
        <p:spPr>
          <a:xfrm>
            <a:off x="5707425" y="5446725"/>
            <a:ext cx="10976700" cy="28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56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48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40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2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>
            <p:ph idx="2" type="pic"/>
          </p:nvPr>
        </p:nvSpPr>
        <p:spPr>
          <a:xfrm>
            <a:off x="0" y="2094250"/>
            <a:ext cx="6400800" cy="41589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5"/>
          <p:cNvSpPr/>
          <p:nvPr>
            <p:ph idx="3" type="pic"/>
          </p:nvPr>
        </p:nvSpPr>
        <p:spPr>
          <a:xfrm>
            <a:off x="3743500" y="6913800"/>
            <a:ext cx="4416900" cy="26478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15"/>
          <p:cNvSpPr/>
          <p:nvPr>
            <p:ph idx="4" type="pic"/>
          </p:nvPr>
        </p:nvSpPr>
        <p:spPr>
          <a:xfrm>
            <a:off x="10404775" y="7024250"/>
            <a:ext cx="5901900" cy="32628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15"/>
          <p:cNvSpPr/>
          <p:nvPr>
            <p:ph idx="5" type="pic"/>
          </p:nvPr>
        </p:nvSpPr>
        <p:spPr>
          <a:xfrm>
            <a:off x="13355775" y="2108075"/>
            <a:ext cx="4932300" cy="30354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15"/>
          <p:cNvSpPr/>
          <p:nvPr>
            <p:ph idx="6" type="pic"/>
          </p:nvPr>
        </p:nvSpPr>
        <p:spPr>
          <a:xfrm>
            <a:off x="7855525" y="1066800"/>
            <a:ext cx="3713100" cy="206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7" name="Google Shape;237;p15"/>
          <p:cNvGrpSpPr/>
          <p:nvPr/>
        </p:nvGrpSpPr>
        <p:grpSpPr>
          <a:xfrm>
            <a:off x="2331474" y="7268112"/>
            <a:ext cx="1939341" cy="1939341"/>
            <a:chOff x="0" y="0"/>
            <a:chExt cx="812800" cy="812800"/>
          </a:xfrm>
        </p:grpSpPr>
        <p:sp>
          <p:nvSpPr>
            <p:cNvPr id="238" name="Google Shape;23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9" name="Google Shape;239;p15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5"/>
          <p:cNvSpPr txBox="1"/>
          <p:nvPr>
            <p:ph type="title"/>
          </p:nvPr>
        </p:nvSpPr>
        <p:spPr>
          <a:xfrm>
            <a:off x="5625600" y="4000500"/>
            <a:ext cx="70368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5"/>
          <p:cNvSpPr txBox="1"/>
          <p:nvPr>
            <p:ph idx="1" type="body"/>
          </p:nvPr>
        </p:nvSpPr>
        <p:spPr>
          <a:xfrm>
            <a:off x="8160400" y="5457138"/>
            <a:ext cx="74790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4">
  <p:cSld name="CUSTOM_13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/>
          <p:nvPr>
            <p:ph idx="2" type="pic"/>
          </p:nvPr>
        </p:nvSpPr>
        <p:spPr>
          <a:xfrm>
            <a:off x="1028700" y="1066800"/>
            <a:ext cx="7616400" cy="9220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44" name="Google Shape;244;p16"/>
          <p:cNvCxnSpPr/>
          <p:nvPr/>
        </p:nvCxnSpPr>
        <p:spPr>
          <a:xfrm>
            <a:off x="9923318" y="5448625"/>
            <a:ext cx="6698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16"/>
          <p:cNvCxnSpPr/>
          <p:nvPr/>
        </p:nvCxnSpPr>
        <p:spPr>
          <a:xfrm>
            <a:off x="9923318" y="6543134"/>
            <a:ext cx="6698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16"/>
          <p:cNvCxnSpPr/>
          <p:nvPr/>
        </p:nvCxnSpPr>
        <p:spPr>
          <a:xfrm>
            <a:off x="9923318" y="7640890"/>
            <a:ext cx="6698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16"/>
          <p:cNvCxnSpPr/>
          <p:nvPr/>
        </p:nvCxnSpPr>
        <p:spPr>
          <a:xfrm>
            <a:off x="9923318" y="8738646"/>
            <a:ext cx="6698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16"/>
          <p:cNvSpPr txBox="1"/>
          <p:nvPr>
            <p:ph type="title"/>
          </p:nvPr>
        </p:nvSpPr>
        <p:spPr>
          <a:xfrm>
            <a:off x="9923325" y="2700050"/>
            <a:ext cx="70368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6"/>
          <p:cNvSpPr txBox="1"/>
          <p:nvPr>
            <p:ph idx="1" type="subTitle"/>
          </p:nvPr>
        </p:nvSpPr>
        <p:spPr>
          <a:xfrm>
            <a:off x="9923325" y="4586350"/>
            <a:ext cx="66987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9pPr>
          </a:lstStyle>
          <a:p/>
        </p:txBody>
      </p:sp>
      <p:sp>
        <p:nvSpPr>
          <p:cNvPr id="250" name="Google Shape;250;p16"/>
          <p:cNvSpPr txBox="1"/>
          <p:nvPr>
            <p:ph idx="3" type="subTitle"/>
          </p:nvPr>
        </p:nvSpPr>
        <p:spPr>
          <a:xfrm>
            <a:off x="9923325" y="5701125"/>
            <a:ext cx="66987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9pPr>
          </a:lstStyle>
          <a:p/>
        </p:txBody>
      </p:sp>
      <p:sp>
        <p:nvSpPr>
          <p:cNvPr id="251" name="Google Shape;251;p16"/>
          <p:cNvSpPr txBox="1"/>
          <p:nvPr>
            <p:ph idx="4" type="subTitle"/>
          </p:nvPr>
        </p:nvSpPr>
        <p:spPr>
          <a:xfrm>
            <a:off x="9923325" y="6797263"/>
            <a:ext cx="66987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9pPr>
          </a:lstStyle>
          <a:p/>
        </p:txBody>
      </p:sp>
      <p:sp>
        <p:nvSpPr>
          <p:cNvPr id="252" name="Google Shape;252;p16"/>
          <p:cNvSpPr txBox="1"/>
          <p:nvPr>
            <p:ph idx="5" type="subTitle"/>
          </p:nvPr>
        </p:nvSpPr>
        <p:spPr>
          <a:xfrm>
            <a:off x="9923325" y="7895025"/>
            <a:ext cx="66987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D2FA"/>
              </a:buClr>
              <a:buSzPts val="2700"/>
              <a:buNone/>
              <a:defRPr b="1" sz="2700">
                <a:solidFill>
                  <a:srgbClr val="88D2F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30000"/>
          </a:blip>
          <a:srcRect b="7819" l="0" r="0" t="7827"/>
          <a:stretch/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>
            <p:ph idx="2" type="pic"/>
          </p:nvPr>
        </p:nvSpPr>
        <p:spPr>
          <a:xfrm>
            <a:off x="4370950" y="2412375"/>
            <a:ext cx="9575400" cy="580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" name="Google Shape;22;p3"/>
          <p:cNvGrpSpPr/>
          <p:nvPr/>
        </p:nvGrpSpPr>
        <p:grpSpPr>
          <a:xfrm>
            <a:off x="3227088" y="6343650"/>
            <a:ext cx="2250968" cy="2250968"/>
            <a:chOff x="0" y="0"/>
            <a:chExt cx="812800" cy="8128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028700" y="457676"/>
            <a:ext cx="16230651" cy="590074"/>
            <a:chOff x="0" y="-47625"/>
            <a:chExt cx="21640868" cy="786765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3"/>
            <p:cNvSpPr txBox="1"/>
            <p:nvPr/>
          </p:nvSpPr>
          <p:spPr>
            <a:xfrm>
              <a:off x="0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16668368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cxnSp>
        <p:nvCxnSpPr>
          <p:cNvPr id="29" name="Google Shape;29;p3"/>
          <p:cNvCxnSpPr/>
          <p:nvPr/>
        </p:nvCxnSpPr>
        <p:spPr>
          <a:xfrm>
            <a:off x="1028700" y="9277350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7279338" y="9571891"/>
            <a:ext cx="3729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PRESENTED BY: CHIDI EZE</a:t>
            </a:r>
            <a:endParaRPr/>
          </a:p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1028700" y="1890725"/>
            <a:ext cx="12624900" cy="29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title"/>
          </p:nvPr>
        </p:nvSpPr>
        <p:spPr>
          <a:xfrm>
            <a:off x="10238200" y="6216475"/>
            <a:ext cx="6911400" cy="25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>
            <p:ph idx="2" type="pic"/>
          </p:nvPr>
        </p:nvSpPr>
        <p:spPr>
          <a:xfrm>
            <a:off x="0" y="7127100"/>
            <a:ext cx="18288000" cy="3159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1028700" y="2265625"/>
            <a:ext cx="4045500" cy="12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4"/>
          <p:cNvCxnSpPr/>
          <p:nvPr/>
        </p:nvCxnSpPr>
        <p:spPr>
          <a:xfrm>
            <a:off x="5906476" y="5891832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4"/>
          <p:cNvCxnSpPr/>
          <p:nvPr/>
        </p:nvCxnSpPr>
        <p:spPr>
          <a:xfrm>
            <a:off x="5906476" y="4443203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4"/>
          <p:cNvCxnSpPr/>
          <p:nvPr/>
        </p:nvCxnSpPr>
        <p:spPr>
          <a:xfrm>
            <a:off x="5906476" y="3211718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4"/>
          <p:cNvCxnSpPr/>
          <p:nvPr/>
        </p:nvCxnSpPr>
        <p:spPr>
          <a:xfrm>
            <a:off x="11783596" y="5891832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4"/>
          <p:cNvCxnSpPr/>
          <p:nvPr/>
        </p:nvCxnSpPr>
        <p:spPr>
          <a:xfrm>
            <a:off x="11783596" y="4443203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4"/>
          <p:cNvCxnSpPr/>
          <p:nvPr/>
        </p:nvCxnSpPr>
        <p:spPr>
          <a:xfrm>
            <a:off x="11783596" y="3211718"/>
            <a:ext cx="5044725" cy="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4"/>
          <p:cNvSpPr txBox="1"/>
          <p:nvPr>
            <p:ph idx="1" type="subTitle"/>
          </p:nvPr>
        </p:nvSpPr>
        <p:spPr>
          <a:xfrm>
            <a:off x="5916050" y="2378625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3" type="subTitle"/>
          </p:nvPr>
        </p:nvSpPr>
        <p:spPr>
          <a:xfrm>
            <a:off x="5916050" y="3710150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4" type="subTitle"/>
          </p:nvPr>
        </p:nvSpPr>
        <p:spPr>
          <a:xfrm>
            <a:off x="5916050" y="5163675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5" type="subTitle"/>
          </p:nvPr>
        </p:nvSpPr>
        <p:spPr>
          <a:xfrm>
            <a:off x="11783563" y="2393825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6" type="subTitle"/>
          </p:nvPr>
        </p:nvSpPr>
        <p:spPr>
          <a:xfrm>
            <a:off x="11783563" y="3725350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7" type="subTitle"/>
          </p:nvPr>
        </p:nvSpPr>
        <p:spPr>
          <a:xfrm>
            <a:off x="11783563" y="5178875"/>
            <a:ext cx="50448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393975" y="2325500"/>
            <a:ext cx="9986400" cy="49314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/>
          <p:nvPr>
            <p:ph idx="3" type="pic"/>
          </p:nvPr>
        </p:nvSpPr>
        <p:spPr>
          <a:xfrm>
            <a:off x="12975800" y="2325500"/>
            <a:ext cx="5817600" cy="4931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424634" y="6287520"/>
            <a:ext cx="1938691" cy="1938691"/>
            <a:chOff x="0" y="0"/>
            <a:chExt cx="812800" cy="812800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1028700" y="1819725"/>
            <a:ext cx="7022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4777550" y="7949050"/>
            <a:ext cx="5265600" cy="16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4" type="body"/>
          </p:nvPr>
        </p:nvSpPr>
        <p:spPr>
          <a:xfrm>
            <a:off x="10846000" y="7949050"/>
            <a:ext cx="5265600" cy="16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>
            <p:ph idx="2" type="pic"/>
          </p:nvPr>
        </p:nvSpPr>
        <p:spPr>
          <a:xfrm>
            <a:off x="6551375" y="1088575"/>
            <a:ext cx="5185200" cy="91983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6"/>
          <p:cNvSpPr txBox="1"/>
          <p:nvPr>
            <p:ph type="title"/>
          </p:nvPr>
        </p:nvSpPr>
        <p:spPr>
          <a:xfrm>
            <a:off x="1028700" y="3227600"/>
            <a:ext cx="5273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" name="Google Shape;60;p6"/>
          <p:cNvGrpSpPr/>
          <p:nvPr/>
        </p:nvGrpSpPr>
        <p:grpSpPr>
          <a:xfrm>
            <a:off x="11316847" y="2897132"/>
            <a:ext cx="1319540" cy="1473811"/>
            <a:chOff x="0" y="-47625"/>
            <a:chExt cx="406500" cy="454025"/>
          </a:xfrm>
        </p:grpSpPr>
        <p:sp>
          <p:nvSpPr>
            <p:cNvPr id="61" name="Google Shape;61;p6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62" name="Google Shape;62;p6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6"/>
          <p:cNvGrpSpPr/>
          <p:nvPr/>
        </p:nvGrpSpPr>
        <p:grpSpPr>
          <a:xfrm>
            <a:off x="11316847" y="5044667"/>
            <a:ext cx="1319540" cy="1473811"/>
            <a:chOff x="0" y="-47625"/>
            <a:chExt cx="406500" cy="454025"/>
          </a:xfrm>
        </p:grpSpPr>
        <p:sp>
          <p:nvSpPr>
            <p:cNvPr id="64" name="Google Shape;64;p6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65" name="Google Shape;65;p6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11316847" y="7192555"/>
            <a:ext cx="1319540" cy="1473811"/>
            <a:chOff x="0" y="-47625"/>
            <a:chExt cx="406500" cy="454025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68" name="Google Shape;68;p6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1028700" y="4653725"/>
            <a:ext cx="4659600" cy="22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3" type="subTitle"/>
          </p:nvPr>
        </p:nvSpPr>
        <p:spPr>
          <a:xfrm>
            <a:off x="13133225" y="306982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71" name="Google Shape;71;p6"/>
          <p:cNvSpPr txBox="1"/>
          <p:nvPr>
            <p:ph idx="4" type="body"/>
          </p:nvPr>
        </p:nvSpPr>
        <p:spPr>
          <a:xfrm>
            <a:off x="13133225" y="3789625"/>
            <a:ext cx="37815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5" type="subTitle"/>
          </p:nvPr>
        </p:nvSpPr>
        <p:spPr>
          <a:xfrm>
            <a:off x="13133225" y="512692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73" name="Google Shape;73;p6"/>
          <p:cNvSpPr txBox="1"/>
          <p:nvPr>
            <p:ph idx="6" type="body"/>
          </p:nvPr>
        </p:nvSpPr>
        <p:spPr>
          <a:xfrm>
            <a:off x="13133225" y="5846725"/>
            <a:ext cx="37815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7" type="subTitle"/>
          </p:nvPr>
        </p:nvSpPr>
        <p:spPr>
          <a:xfrm>
            <a:off x="13133225" y="735707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75" name="Google Shape;75;p6"/>
          <p:cNvSpPr txBox="1"/>
          <p:nvPr>
            <p:ph idx="8" type="body"/>
          </p:nvPr>
        </p:nvSpPr>
        <p:spPr>
          <a:xfrm>
            <a:off x="13133225" y="8076875"/>
            <a:ext cx="37815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1336800" y="1850775"/>
            <a:ext cx="91725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7"/>
          <p:cNvGrpSpPr/>
          <p:nvPr/>
        </p:nvGrpSpPr>
        <p:grpSpPr>
          <a:xfrm>
            <a:off x="1928966" y="4765648"/>
            <a:ext cx="3377792" cy="4880637"/>
            <a:chOff x="0" y="-47625"/>
            <a:chExt cx="997841" cy="1441800"/>
          </a:xfrm>
        </p:grpSpPr>
        <p:sp>
          <p:nvSpPr>
            <p:cNvPr id="79" name="Google Shape;79;p7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" name="Google Shape;80;p7"/>
            <p:cNvSpPr txBox="1"/>
            <p:nvPr/>
          </p:nvSpPr>
          <p:spPr>
            <a:xfrm>
              <a:off x="0" y="-47625"/>
              <a:ext cx="997800" cy="14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2878988" y="3591706"/>
            <a:ext cx="1478095" cy="1650903"/>
            <a:chOff x="0" y="-47625"/>
            <a:chExt cx="406500" cy="454025"/>
          </a:xfrm>
        </p:grpSpPr>
        <p:sp>
          <p:nvSpPr>
            <p:cNvPr id="82" name="Google Shape;82;p7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83" name="Google Shape;83;p7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7"/>
          <p:cNvGrpSpPr/>
          <p:nvPr/>
        </p:nvGrpSpPr>
        <p:grpSpPr>
          <a:xfrm>
            <a:off x="5614317" y="4765648"/>
            <a:ext cx="3377792" cy="4880637"/>
            <a:chOff x="0" y="-47625"/>
            <a:chExt cx="997841" cy="1441800"/>
          </a:xfrm>
        </p:grpSpPr>
        <p:sp>
          <p:nvSpPr>
            <p:cNvPr id="85" name="Google Shape;85;p7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7"/>
            <p:cNvSpPr txBox="1"/>
            <p:nvPr/>
          </p:nvSpPr>
          <p:spPr>
            <a:xfrm>
              <a:off x="0" y="-47625"/>
              <a:ext cx="997800" cy="14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7"/>
          <p:cNvGrpSpPr/>
          <p:nvPr/>
        </p:nvGrpSpPr>
        <p:grpSpPr>
          <a:xfrm>
            <a:off x="9297792" y="4765648"/>
            <a:ext cx="3377792" cy="4880637"/>
            <a:chOff x="0" y="-47625"/>
            <a:chExt cx="997841" cy="1441800"/>
          </a:xfrm>
        </p:grpSpPr>
        <p:sp>
          <p:nvSpPr>
            <p:cNvPr id="88" name="Google Shape;88;p7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9" name="Google Shape;89;p7"/>
            <p:cNvSpPr txBox="1"/>
            <p:nvPr/>
          </p:nvSpPr>
          <p:spPr>
            <a:xfrm>
              <a:off x="0" y="-47625"/>
              <a:ext cx="997800" cy="14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12981268" y="4765648"/>
            <a:ext cx="3377792" cy="4880637"/>
            <a:chOff x="0" y="-47625"/>
            <a:chExt cx="997841" cy="1441800"/>
          </a:xfrm>
        </p:grpSpPr>
        <p:sp>
          <p:nvSpPr>
            <p:cNvPr id="91" name="Google Shape;91;p7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2" name="Google Shape;92;p7"/>
            <p:cNvSpPr txBox="1"/>
            <p:nvPr/>
          </p:nvSpPr>
          <p:spPr>
            <a:xfrm>
              <a:off x="0" y="-47625"/>
              <a:ext cx="997800" cy="14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7"/>
          <p:cNvSpPr/>
          <p:nvPr/>
        </p:nvSpPr>
        <p:spPr>
          <a:xfrm>
            <a:off x="13931289" y="3764878"/>
            <a:ext cx="1477711" cy="1477711"/>
          </a:xfrm>
          <a:custGeom>
            <a:rect b="b" l="l" r="r" t="t"/>
            <a:pathLst>
              <a:path extrusionOk="0" h="406400" w="406400">
                <a:moveTo>
                  <a:pt x="0" y="0"/>
                </a:moveTo>
                <a:lnTo>
                  <a:pt x="406400" y="0"/>
                </a:lnTo>
                <a:lnTo>
                  <a:pt x="406400" y="406400"/>
                </a:lnTo>
                <a:lnTo>
                  <a:pt x="0" y="40640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</p:sp>
      <p:sp>
        <p:nvSpPr>
          <p:cNvPr id="94" name="Google Shape;94;p7"/>
          <p:cNvSpPr txBox="1"/>
          <p:nvPr/>
        </p:nvSpPr>
        <p:spPr>
          <a:xfrm>
            <a:off x="13931289" y="3591709"/>
            <a:ext cx="1478075" cy="1650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6900" lIns="56900" spcFirstLastPara="1" rIns="56900" wrap="square" tIns="569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7"/>
          <p:cNvGrpSpPr/>
          <p:nvPr/>
        </p:nvGrpSpPr>
        <p:grpSpPr>
          <a:xfrm>
            <a:off x="6562770" y="3591706"/>
            <a:ext cx="1478095" cy="1650903"/>
            <a:chOff x="0" y="-47625"/>
            <a:chExt cx="406500" cy="454025"/>
          </a:xfrm>
        </p:grpSpPr>
        <p:sp>
          <p:nvSpPr>
            <p:cNvPr id="96" name="Google Shape;96;p7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97" name="Google Shape;97;p7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0247814" y="3591706"/>
            <a:ext cx="1478095" cy="1650903"/>
            <a:chOff x="0" y="-47625"/>
            <a:chExt cx="406500" cy="454025"/>
          </a:xfrm>
        </p:grpSpPr>
        <p:sp>
          <p:nvSpPr>
            <p:cNvPr id="99" name="Google Shape;99;p7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100" name="Google Shape;100;p7"/>
            <p:cNvSpPr txBox="1"/>
            <p:nvPr/>
          </p:nvSpPr>
          <p:spPr>
            <a:xfrm>
              <a:off x="0" y="-47625"/>
              <a:ext cx="4065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1" name="Google Shape;101;p7"/>
          <p:cNvCxnSpPr/>
          <p:nvPr/>
        </p:nvCxnSpPr>
        <p:spPr>
          <a:xfrm>
            <a:off x="4769677" y="9156818"/>
            <a:ext cx="1689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" name="Google Shape;102;p7"/>
          <p:cNvCxnSpPr/>
          <p:nvPr/>
        </p:nvCxnSpPr>
        <p:spPr>
          <a:xfrm>
            <a:off x="8539059" y="9156818"/>
            <a:ext cx="1689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" name="Google Shape;103;p7"/>
          <p:cNvCxnSpPr/>
          <p:nvPr/>
        </p:nvCxnSpPr>
        <p:spPr>
          <a:xfrm>
            <a:off x="12323395" y="9156818"/>
            <a:ext cx="1689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11725900" y="1765900"/>
            <a:ext cx="5085900" cy="13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2" type="subTitle"/>
          </p:nvPr>
        </p:nvSpPr>
        <p:spPr>
          <a:xfrm>
            <a:off x="1771025" y="57805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06" name="Google Shape;106;p7"/>
          <p:cNvSpPr txBox="1"/>
          <p:nvPr>
            <p:ph idx="3" type="body"/>
          </p:nvPr>
        </p:nvSpPr>
        <p:spPr>
          <a:xfrm>
            <a:off x="2282675" y="660257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4" type="subTitle"/>
          </p:nvPr>
        </p:nvSpPr>
        <p:spPr>
          <a:xfrm>
            <a:off x="5614325" y="584052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08" name="Google Shape;108;p7"/>
          <p:cNvSpPr txBox="1"/>
          <p:nvPr>
            <p:ph idx="5" type="body"/>
          </p:nvPr>
        </p:nvSpPr>
        <p:spPr>
          <a:xfrm>
            <a:off x="6125975" y="6662550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6" type="subTitle"/>
          </p:nvPr>
        </p:nvSpPr>
        <p:spPr>
          <a:xfrm>
            <a:off x="9217888" y="599010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10" name="Google Shape;110;p7"/>
          <p:cNvSpPr txBox="1"/>
          <p:nvPr>
            <p:ph idx="7" type="body"/>
          </p:nvPr>
        </p:nvSpPr>
        <p:spPr>
          <a:xfrm>
            <a:off x="9729538" y="681212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8" type="subTitle"/>
          </p:nvPr>
        </p:nvSpPr>
        <p:spPr>
          <a:xfrm>
            <a:off x="12897675" y="6115363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12" name="Google Shape;112;p7"/>
          <p:cNvSpPr txBox="1"/>
          <p:nvPr>
            <p:ph idx="9" type="body"/>
          </p:nvPr>
        </p:nvSpPr>
        <p:spPr>
          <a:xfrm>
            <a:off x="13409325" y="6937388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type="title"/>
          </p:nvPr>
        </p:nvSpPr>
        <p:spPr>
          <a:xfrm>
            <a:off x="2806050" y="2041975"/>
            <a:ext cx="126759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5" name="Google Shape;115;p8"/>
          <p:cNvGrpSpPr/>
          <p:nvPr/>
        </p:nvGrpSpPr>
        <p:grpSpPr>
          <a:xfrm>
            <a:off x="1816950" y="4819749"/>
            <a:ext cx="3663494" cy="933750"/>
            <a:chOff x="0" y="-47625"/>
            <a:chExt cx="1007534" cy="256800"/>
          </a:xfrm>
        </p:grpSpPr>
        <p:sp>
          <p:nvSpPr>
            <p:cNvPr id="116" name="Google Shape;116;p8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117" name="Google Shape;117;p8"/>
            <p:cNvSpPr txBox="1"/>
            <p:nvPr/>
          </p:nvSpPr>
          <p:spPr>
            <a:xfrm>
              <a:off x="0" y="-47625"/>
              <a:ext cx="10074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9144000" y="4819749"/>
            <a:ext cx="3663494" cy="933750"/>
            <a:chOff x="0" y="-47625"/>
            <a:chExt cx="1007534" cy="256800"/>
          </a:xfrm>
        </p:grpSpPr>
        <p:sp>
          <p:nvSpPr>
            <p:cNvPr id="119" name="Google Shape;119;p8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226F99"/>
            </a:solidFill>
            <a:ln>
              <a:noFill/>
            </a:ln>
          </p:spPr>
        </p:sp>
        <p:sp>
          <p:nvSpPr>
            <p:cNvPr id="120" name="Google Shape;120;p8"/>
            <p:cNvSpPr txBox="1"/>
            <p:nvPr/>
          </p:nvSpPr>
          <p:spPr>
            <a:xfrm>
              <a:off x="0" y="-47625"/>
              <a:ext cx="10074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5480475" y="4819749"/>
            <a:ext cx="3663494" cy="933750"/>
            <a:chOff x="0" y="-47625"/>
            <a:chExt cx="1007534" cy="256800"/>
          </a:xfrm>
        </p:grpSpPr>
        <p:sp>
          <p:nvSpPr>
            <p:cNvPr id="122" name="Google Shape;122;p8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88D2FA"/>
            </a:solidFill>
            <a:ln>
              <a:noFill/>
            </a:ln>
          </p:spPr>
        </p:sp>
        <p:sp>
          <p:nvSpPr>
            <p:cNvPr id="123" name="Google Shape;123;p8"/>
            <p:cNvSpPr txBox="1"/>
            <p:nvPr/>
          </p:nvSpPr>
          <p:spPr>
            <a:xfrm>
              <a:off x="0" y="-47625"/>
              <a:ext cx="10074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12807525" y="4819749"/>
            <a:ext cx="3663494" cy="933750"/>
            <a:chOff x="0" y="-47625"/>
            <a:chExt cx="1007534" cy="256800"/>
          </a:xfrm>
        </p:grpSpPr>
        <p:sp>
          <p:nvSpPr>
            <p:cNvPr id="125" name="Google Shape;125;p8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091D2B"/>
            </a:solidFill>
            <a:ln>
              <a:noFill/>
            </a:ln>
          </p:spPr>
        </p:sp>
        <p:sp>
          <p:nvSpPr>
            <p:cNvPr id="126" name="Google Shape;126;p8"/>
            <p:cNvSpPr txBox="1"/>
            <p:nvPr/>
          </p:nvSpPr>
          <p:spPr>
            <a:xfrm>
              <a:off x="0" y="-47625"/>
              <a:ext cx="10074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8"/>
          <p:cNvSpPr txBox="1"/>
          <p:nvPr>
            <p:ph idx="1" type="subTitle"/>
          </p:nvPr>
        </p:nvSpPr>
        <p:spPr>
          <a:xfrm>
            <a:off x="1879900" y="40397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28" name="Google Shape;128;p8"/>
          <p:cNvSpPr txBox="1"/>
          <p:nvPr>
            <p:ph idx="2" type="subTitle"/>
          </p:nvPr>
        </p:nvSpPr>
        <p:spPr>
          <a:xfrm>
            <a:off x="5631617" y="40397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29" name="Google Shape;129;p8"/>
          <p:cNvSpPr txBox="1"/>
          <p:nvPr>
            <p:ph idx="3" type="subTitle"/>
          </p:nvPr>
        </p:nvSpPr>
        <p:spPr>
          <a:xfrm>
            <a:off x="9383333" y="40397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0" name="Google Shape;130;p8"/>
          <p:cNvSpPr txBox="1"/>
          <p:nvPr>
            <p:ph idx="4" type="subTitle"/>
          </p:nvPr>
        </p:nvSpPr>
        <p:spPr>
          <a:xfrm>
            <a:off x="13135050" y="40397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1" name="Google Shape;131;p8"/>
          <p:cNvSpPr txBox="1"/>
          <p:nvPr>
            <p:ph idx="5" type="subTitle"/>
          </p:nvPr>
        </p:nvSpPr>
        <p:spPr>
          <a:xfrm>
            <a:off x="1879900" y="63520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2" name="Google Shape;132;p8"/>
          <p:cNvSpPr txBox="1"/>
          <p:nvPr>
            <p:ph idx="6" type="body"/>
          </p:nvPr>
        </p:nvSpPr>
        <p:spPr>
          <a:xfrm>
            <a:off x="2391550" y="717407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33" name="Google Shape;133;p8"/>
          <p:cNvSpPr txBox="1"/>
          <p:nvPr>
            <p:ph idx="7" type="subTitle"/>
          </p:nvPr>
        </p:nvSpPr>
        <p:spPr>
          <a:xfrm>
            <a:off x="5543425" y="63520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4" name="Google Shape;134;p8"/>
          <p:cNvSpPr txBox="1"/>
          <p:nvPr>
            <p:ph idx="8" type="body"/>
          </p:nvPr>
        </p:nvSpPr>
        <p:spPr>
          <a:xfrm>
            <a:off x="6055075" y="717407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9" type="subTitle"/>
          </p:nvPr>
        </p:nvSpPr>
        <p:spPr>
          <a:xfrm>
            <a:off x="9383325" y="63520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6" name="Google Shape;136;p8"/>
          <p:cNvSpPr txBox="1"/>
          <p:nvPr>
            <p:ph idx="13" type="body"/>
          </p:nvPr>
        </p:nvSpPr>
        <p:spPr>
          <a:xfrm>
            <a:off x="9894975" y="717407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4" type="subTitle"/>
          </p:nvPr>
        </p:nvSpPr>
        <p:spPr>
          <a:xfrm>
            <a:off x="12870475" y="6352050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38" name="Google Shape;138;p8"/>
          <p:cNvSpPr txBox="1"/>
          <p:nvPr>
            <p:ph idx="15" type="body"/>
          </p:nvPr>
        </p:nvSpPr>
        <p:spPr>
          <a:xfrm>
            <a:off x="13382125" y="7174075"/>
            <a:ext cx="2514300" cy="20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>
            <p:ph idx="2" type="pic"/>
          </p:nvPr>
        </p:nvSpPr>
        <p:spPr>
          <a:xfrm>
            <a:off x="1685375" y="3579150"/>
            <a:ext cx="5757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9"/>
          <p:cNvSpPr/>
          <p:nvPr>
            <p:ph idx="3" type="pic"/>
          </p:nvPr>
        </p:nvSpPr>
        <p:spPr>
          <a:xfrm>
            <a:off x="10450925" y="3579150"/>
            <a:ext cx="5757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9"/>
          <p:cNvSpPr txBox="1"/>
          <p:nvPr>
            <p:ph type="title"/>
          </p:nvPr>
        </p:nvSpPr>
        <p:spPr>
          <a:xfrm>
            <a:off x="2806050" y="1660975"/>
            <a:ext cx="126759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" name="Google Shape;143;p9"/>
          <p:cNvGrpSpPr/>
          <p:nvPr/>
        </p:nvGrpSpPr>
        <p:grpSpPr>
          <a:xfrm>
            <a:off x="6632257" y="3204803"/>
            <a:ext cx="1376721" cy="1376721"/>
            <a:chOff x="0" y="0"/>
            <a:chExt cx="812800" cy="812800"/>
          </a:xfrm>
        </p:grpSpPr>
        <p:sp>
          <p:nvSpPr>
            <p:cNvPr id="144" name="Google Shape;14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5" name="Google Shape;145;p9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9"/>
          <p:cNvGrpSpPr/>
          <p:nvPr/>
        </p:nvGrpSpPr>
        <p:grpSpPr>
          <a:xfrm>
            <a:off x="15397759" y="3204803"/>
            <a:ext cx="1376721" cy="1376721"/>
            <a:chOff x="0" y="0"/>
            <a:chExt cx="812800" cy="812800"/>
          </a:xfrm>
        </p:grpSpPr>
        <p:sp>
          <p:nvSpPr>
            <p:cNvPr id="147" name="Google Shape;14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8" name="Google Shape;148;p9"/>
            <p:cNvSpPr txBox="1"/>
            <p:nvPr/>
          </p:nvSpPr>
          <p:spPr>
            <a:xfrm>
              <a:off x="139700" y="92075"/>
              <a:ext cx="533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9" name="Google Shape;149;p9"/>
          <p:cNvCxnSpPr/>
          <p:nvPr/>
        </p:nvCxnSpPr>
        <p:spPr>
          <a:xfrm rot="10800000">
            <a:off x="9124950" y="4004553"/>
            <a:ext cx="0" cy="380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9"/>
          <p:cNvSpPr txBox="1"/>
          <p:nvPr>
            <p:ph idx="1" type="subTitle"/>
          </p:nvPr>
        </p:nvSpPr>
        <p:spPr>
          <a:xfrm>
            <a:off x="2795425" y="726982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51" name="Google Shape;151;p9"/>
          <p:cNvSpPr txBox="1"/>
          <p:nvPr>
            <p:ph idx="4" type="body"/>
          </p:nvPr>
        </p:nvSpPr>
        <p:spPr>
          <a:xfrm>
            <a:off x="2614075" y="8003975"/>
            <a:ext cx="39003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152" name="Google Shape;152;p9"/>
          <p:cNvSpPr txBox="1"/>
          <p:nvPr>
            <p:ph idx="5" type="subTitle"/>
          </p:nvPr>
        </p:nvSpPr>
        <p:spPr>
          <a:xfrm>
            <a:off x="11560925" y="7269825"/>
            <a:ext cx="3537600" cy="5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100"/>
              <a:buNone/>
              <a:defRPr b="1"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1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100"/>
              <a:buNone/>
              <a:defRPr b="1"/>
            </a:lvl9pPr>
          </a:lstStyle>
          <a:p/>
        </p:txBody>
      </p:sp>
      <p:sp>
        <p:nvSpPr>
          <p:cNvPr id="153" name="Google Shape;153;p9"/>
          <p:cNvSpPr txBox="1"/>
          <p:nvPr>
            <p:ph idx="6" type="body"/>
          </p:nvPr>
        </p:nvSpPr>
        <p:spPr>
          <a:xfrm>
            <a:off x="11379575" y="8003975"/>
            <a:ext cx="39003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10"/>
          <p:cNvGraphicFramePr/>
          <p:nvPr/>
        </p:nvGraphicFramePr>
        <p:xfrm>
          <a:off x="1028700" y="1553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{0192C41D-73D9-4B6D-A665-FD152578D4B2}</a:tableStyleId>
              </a:tblPr>
              <a:tblGrid>
                <a:gridCol w="2315925"/>
                <a:gridCol w="2315925"/>
                <a:gridCol w="2315925"/>
                <a:gridCol w="2315925"/>
                <a:gridCol w="2315925"/>
                <a:gridCol w="2315925"/>
                <a:gridCol w="2315925"/>
              </a:tblGrid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TUE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WED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THU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FRI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SAT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6" name="Google Shape;156;p10"/>
          <p:cNvGrpSpPr/>
          <p:nvPr/>
        </p:nvGrpSpPr>
        <p:grpSpPr>
          <a:xfrm>
            <a:off x="1280356" y="2753696"/>
            <a:ext cx="1867725" cy="3561625"/>
            <a:chOff x="0" y="-28575"/>
            <a:chExt cx="2490300" cy="4748834"/>
          </a:xfrm>
        </p:grpSpPr>
        <p:sp>
          <p:nvSpPr>
            <p:cNvPr id="157" name="Google Shape;157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58" name="Google Shape;158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59" name="Google Shape;159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0" name="Google Shape;160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161" name="Google Shape;161;p10"/>
          <p:cNvGrpSpPr/>
          <p:nvPr/>
        </p:nvGrpSpPr>
        <p:grpSpPr>
          <a:xfrm>
            <a:off x="3600912" y="2753696"/>
            <a:ext cx="1867725" cy="3561625"/>
            <a:chOff x="0" y="-28575"/>
            <a:chExt cx="2490300" cy="4748834"/>
          </a:xfrm>
        </p:grpSpPr>
        <p:sp>
          <p:nvSpPr>
            <p:cNvPr id="162" name="Google Shape;162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3" name="Google Shape;163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5" name="Google Shape;165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166" name="Google Shape;166;p10"/>
          <p:cNvGrpSpPr/>
          <p:nvPr/>
        </p:nvGrpSpPr>
        <p:grpSpPr>
          <a:xfrm>
            <a:off x="5921468" y="2753696"/>
            <a:ext cx="1867725" cy="3561625"/>
            <a:chOff x="0" y="-28575"/>
            <a:chExt cx="2490300" cy="4748834"/>
          </a:xfrm>
        </p:grpSpPr>
        <p:sp>
          <p:nvSpPr>
            <p:cNvPr id="167" name="Google Shape;167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8" name="Google Shape;168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0" name="Google Shape;170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8242024" y="2753696"/>
            <a:ext cx="1867725" cy="3561625"/>
            <a:chOff x="0" y="-28575"/>
            <a:chExt cx="2490300" cy="4748834"/>
          </a:xfrm>
        </p:grpSpPr>
        <p:sp>
          <p:nvSpPr>
            <p:cNvPr id="172" name="Google Shape;172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176" name="Google Shape;176;p10"/>
          <p:cNvGrpSpPr/>
          <p:nvPr/>
        </p:nvGrpSpPr>
        <p:grpSpPr>
          <a:xfrm>
            <a:off x="10562581" y="2753696"/>
            <a:ext cx="1867725" cy="3561625"/>
            <a:chOff x="0" y="-28575"/>
            <a:chExt cx="2490300" cy="4748834"/>
          </a:xfrm>
        </p:grpSpPr>
        <p:sp>
          <p:nvSpPr>
            <p:cNvPr id="177" name="Google Shape;177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181" name="Google Shape;181;p10"/>
          <p:cNvGrpSpPr/>
          <p:nvPr/>
        </p:nvGrpSpPr>
        <p:grpSpPr>
          <a:xfrm>
            <a:off x="12883137" y="2753696"/>
            <a:ext cx="1867725" cy="3561625"/>
            <a:chOff x="0" y="-28575"/>
            <a:chExt cx="2490300" cy="4748834"/>
          </a:xfrm>
        </p:grpSpPr>
        <p:sp>
          <p:nvSpPr>
            <p:cNvPr id="182" name="Google Shape;182;p10"/>
            <p:cNvSpPr txBox="1"/>
            <p:nvPr/>
          </p:nvSpPr>
          <p:spPr>
            <a:xfrm>
              <a:off x="0" y="-28575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0" y="1548304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0" y="2971353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0" y="4392059"/>
              <a:ext cx="24903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sp>
        <p:nvSpPr>
          <p:cNvPr id="186" name="Google Shape;186;p10"/>
          <p:cNvSpPr txBox="1"/>
          <p:nvPr>
            <p:ph type="title"/>
          </p:nvPr>
        </p:nvSpPr>
        <p:spPr>
          <a:xfrm>
            <a:off x="1627050" y="7703625"/>
            <a:ext cx="5273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0"/>
          <p:cNvSpPr txBox="1"/>
          <p:nvPr>
            <p:ph idx="1" type="body"/>
          </p:nvPr>
        </p:nvSpPr>
        <p:spPr>
          <a:xfrm>
            <a:off x="7672550" y="7569525"/>
            <a:ext cx="9297600" cy="14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indent="-361950" lvl="5" marL="27432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28700" y="1819725"/>
            <a:ext cx="12675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sefin Sans"/>
              <a:buNone/>
              <a:defRPr b="1" i="0" sz="7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ans"/>
              <a:buNone/>
              <a:defRPr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28700" y="31452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–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619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619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–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619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»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619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619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619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619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efin Sans"/>
              <a:buChar char="•"/>
              <a:defRPr i="0" sz="2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1028700" y="457676"/>
            <a:ext cx="16230651" cy="590074"/>
            <a:chOff x="0" y="-47625"/>
            <a:chExt cx="21640868" cy="786765"/>
          </a:xfrm>
        </p:grpSpPr>
        <p:cxnSp>
          <p:nvCxnSpPr>
            <p:cNvPr id="12" name="Google Shape;12;p1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 txBox="1"/>
            <p:nvPr/>
          </p:nvSpPr>
          <p:spPr>
            <a:xfrm>
              <a:off x="0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16668368" y="-47625"/>
              <a:ext cx="497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image" Target="../media/image13.jpg"/><Relationship Id="rId7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 amt="30000"/>
          </a:blip>
          <a:srcRect b="7824" l="0" r="0" t="78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 b="36933" l="0" r="0" t="22659"/>
          <a:stretch/>
        </p:blipFill>
        <p:spPr>
          <a:xfrm>
            <a:off x="4352565" y="2434753"/>
            <a:ext cx="9582869" cy="5804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7"/>
          <p:cNvGrpSpPr/>
          <p:nvPr/>
        </p:nvGrpSpPr>
        <p:grpSpPr>
          <a:xfrm>
            <a:off x="3227088" y="6343650"/>
            <a:ext cx="2250954" cy="2250954"/>
            <a:chOff x="0" y="0"/>
            <a:chExt cx="812800" cy="812800"/>
          </a:xfrm>
        </p:grpSpPr>
        <p:sp>
          <p:nvSpPr>
            <p:cNvPr id="260" name="Google Shape;26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1" name="Google Shape;261;p1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7"/>
          <p:cNvSpPr txBox="1"/>
          <p:nvPr/>
        </p:nvSpPr>
        <p:spPr>
          <a:xfrm>
            <a:off x="1028700" y="1713189"/>
            <a:ext cx="12639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CRUISE SHIP HOLIDAYS </a:t>
            </a:r>
            <a:endParaRPr/>
          </a:p>
        </p:txBody>
      </p:sp>
      <p:sp>
        <p:nvSpPr>
          <p:cNvPr id="263" name="Google Shape;263;p17"/>
          <p:cNvSpPr txBox="1"/>
          <p:nvPr/>
        </p:nvSpPr>
        <p:spPr>
          <a:xfrm>
            <a:off x="10738448" y="6787384"/>
            <a:ext cx="6520800" cy="25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37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MARKETING CAMPAIGN</a:t>
            </a:r>
            <a:endParaRPr/>
          </a:p>
        </p:txBody>
      </p:sp>
      <p:grpSp>
        <p:nvGrpSpPr>
          <p:cNvPr id="264" name="Google Shape;264;p17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265" name="Google Shape;265;p17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p17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267" name="Google Shape;267;p17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cxnSp>
        <p:nvCxnSpPr>
          <p:cNvPr id="268" name="Google Shape;268;p17"/>
          <p:cNvCxnSpPr/>
          <p:nvPr/>
        </p:nvCxnSpPr>
        <p:spPr>
          <a:xfrm>
            <a:off x="1028700" y="9277350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17"/>
          <p:cNvSpPr txBox="1"/>
          <p:nvPr/>
        </p:nvSpPr>
        <p:spPr>
          <a:xfrm>
            <a:off x="7279338" y="9571891"/>
            <a:ext cx="3729324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PRESENTED BY: CHIDI EZE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6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525" name="Google Shape;525;p26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6" name="Google Shape;526;p26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527" name="Google Shape;527;p26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528" name="Google Shape;528;p26"/>
          <p:cNvPicPr preferRelativeResize="0"/>
          <p:nvPr/>
        </p:nvPicPr>
        <p:blipFill rotWithShape="1">
          <a:blip r:embed="rId3">
            <a:alphaModFix/>
          </a:blip>
          <a:srcRect b="22470" l="0" r="0" t="22471"/>
          <a:stretch/>
        </p:blipFill>
        <p:spPr>
          <a:xfrm>
            <a:off x="1028700" y="1066800"/>
            <a:ext cx="16230600" cy="502650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6"/>
          <p:cNvSpPr txBox="1"/>
          <p:nvPr/>
        </p:nvSpPr>
        <p:spPr>
          <a:xfrm>
            <a:off x="1028700" y="6971588"/>
            <a:ext cx="406915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GOALS</a:t>
            </a:r>
            <a:endParaRPr/>
          </a:p>
        </p:txBody>
      </p:sp>
      <p:sp>
        <p:nvSpPr>
          <p:cNvPr id="530" name="Google Shape;530;p26"/>
          <p:cNvSpPr txBox="1"/>
          <p:nvPr/>
        </p:nvSpPr>
        <p:spPr>
          <a:xfrm>
            <a:off x="5264621" y="6862580"/>
            <a:ext cx="4069154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85%</a:t>
            </a:r>
            <a:endParaRPr/>
          </a:p>
        </p:txBody>
      </p:sp>
      <p:sp>
        <p:nvSpPr>
          <p:cNvPr id="531" name="Google Shape;531;p26"/>
          <p:cNvSpPr txBox="1"/>
          <p:nvPr/>
        </p:nvSpPr>
        <p:spPr>
          <a:xfrm>
            <a:off x="5264621" y="8310380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  <p:sp>
        <p:nvSpPr>
          <p:cNvPr id="532" name="Google Shape;532;p26"/>
          <p:cNvSpPr txBox="1"/>
          <p:nvPr/>
        </p:nvSpPr>
        <p:spPr>
          <a:xfrm>
            <a:off x="9494530" y="6862580"/>
            <a:ext cx="4069154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67%</a:t>
            </a:r>
            <a:endParaRPr/>
          </a:p>
        </p:txBody>
      </p:sp>
      <p:sp>
        <p:nvSpPr>
          <p:cNvPr id="533" name="Google Shape;533;p26"/>
          <p:cNvSpPr txBox="1"/>
          <p:nvPr/>
        </p:nvSpPr>
        <p:spPr>
          <a:xfrm>
            <a:off x="9494530" y="8310380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  <p:sp>
        <p:nvSpPr>
          <p:cNvPr id="534" name="Google Shape;534;p26"/>
          <p:cNvSpPr txBox="1"/>
          <p:nvPr/>
        </p:nvSpPr>
        <p:spPr>
          <a:xfrm>
            <a:off x="13724439" y="6862580"/>
            <a:ext cx="4069154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53%</a:t>
            </a:r>
            <a:endParaRPr/>
          </a:p>
        </p:txBody>
      </p:sp>
      <p:sp>
        <p:nvSpPr>
          <p:cNvPr id="535" name="Google Shape;535;p26"/>
          <p:cNvSpPr txBox="1"/>
          <p:nvPr/>
        </p:nvSpPr>
        <p:spPr>
          <a:xfrm>
            <a:off x="13724439" y="8310380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7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541" name="Google Shape;541;p27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2" name="Google Shape;542;p27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544" name="Google Shape;544;p27"/>
          <p:cNvSpPr txBox="1"/>
          <p:nvPr/>
        </p:nvSpPr>
        <p:spPr>
          <a:xfrm>
            <a:off x="1028700" y="1897405"/>
            <a:ext cx="406915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GOALS</a:t>
            </a:r>
            <a:endParaRPr/>
          </a:p>
        </p:txBody>
      </p:sp>
      <p:pic>
        <p:nvPicPr>
          <p:cNvPr id="545" name="Google Shape;545;p27"/>
          <p:cNvPicPr preferRelativeResize="0"/>
          <p:nvPr/>
        </p:nvPicPr>
        <p:blipFill rotWithShape="1">
          <a:blip r:embed="rId3">
            <a:alphaModFix/>
          </a:blip>
          <a:srcRect b="664" l="0" r="0" t="24907"/>
          <a:stretch/>
        </p:blipFill>
        <p:spPr>
          <a:xfrm>
            <a:off x="1013423" y="3632072"/>
            <a:ext cx="5415292" cy="302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7"/>
          <p:cNvPicPr preferRelativeResize="0"/>
          <p:nvPr/>
        </p:nvPicPr>
        <p:blipFill rotWithShape="1">
          <a:blip r:embed="rId4">
            <a:alphaModFix/>
          </a:blip>
          <a:srcRect b="14864" l="0" r="0" t="1194"/>
          <a:stretch/>
        </p:blipFill>
        <p:spPr>
          <a:xfrm>
            <a:off x="6428715" y="3632072"/>
            <a:ext cx="5415292" cy="302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7"/>
          <p:cNvPicPr preferRelativeResize="0"/>
          <p:nvPr/>
        </p:nvPicPr>
        <p:blipFill rotWithShape="1">
          <a:blip r:embed="rId5">
            <a:alphaModFix/>
          </a:blip>
          <a:srcRect b="8186" l="0" r="0" t="8186"/>
          <a:stretch/>
        </p:blipFill>
        <p:spPr>
          <a:xfrm>
            <a:off x="11844008" y="3632072"/>
            <a:ext cx="5415292" cy="3022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27"/>
          <p:cNvGrpSpPr/>
          <p:nvPr/>
        </p:nvGrpSpPr>
        <p:grpSpPr>
          <a:xfrm>
            <a:off x="1013423" y="7293103"/>
            <a:ext cx="4069154" cy="1762855"/>
            <a:chOff x="0" y="0"/>
            <a:chExt cx="5425538" cy="2350473"/>
          </a:xfrm>
        </p:grpSpPr>
        <p:sp>
          <p:nvSpPr>
            <p:cNvPr id="549" name="Google Shape;549;p27"/>
            <p:cNvSpPr txBox="1"/>
            <p:nvPr/>
          </p:nvSpPr>
          <p:spPr>
            <a:xfrm>
              <a:off x="0" y="0"/>
              <a:ext cx="4005641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POINT 01</a:t>
              </a:r>
              <a:endParaRPr/>
            </a:p>
          </p:txBody>
        </p:sp>
        <p:sp>
          <p:nvSpPr>
            <p:cNvPr id="550" name="Google Shape;550;p27"/>
            <p:cNvSpPr txBox="1"/>
            <p:nvPr/>
          </p:nvSpPr>
          <p:spPr>
            <a:xfrm>
              <a:off x="0" y="985858"/>
              <a:ext cx="5425538" cy="1364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Lorem ipsum dolor sit amet, consectetur adipiscing elit, sed do eiusmod tempor incididunt. </a:t>
              </a:r>
              <a:endParaRPr/>
            </a:p>
          </p:txBody>
        </p:sp>
      </p:grpSp>
      <p:grpSp>
        <p:nvGrpSpPr>
          <p:cNvPr id="551" name="Google Shape;551;p27"/>
          <p:cNvGrpSpPr/>
          <p:nvPr/>
        </p:nvGrpSpPr>
        <p:grpSpPr>
          <a:xfrm>
            <a:off x="6428715" y="7293103"/>
            <a:ext cx="4069154" cy="1762855"/>
            <a:chOff x="0" y="0"/>
            <a:chExt cx="5425538" cy="2350473"/>
          </a:xfrm>
        </p:grpSpPr>
        <p:sp>
          <p:nvSpPr>
            <p:cNvPr id="552" name="Google Shape;552;p27"/>
            <p:cNvSpPr txBox="1"/>
            <p:nvPr/>
          </p:nvSpPr>
          <p:spPr>
            <a:xfrm>
              <a:off x="0" y="0"/>
              <a:ext cx="4005641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POINT 02</a:t>
              </a:r>
              <a:endParaRPr/>
            </a:p>
          </p:txBody>
        </p:sp>
        <p:sp>
          <p:nvSpPr>
            <p:cNvPr id="553" name="Google Shape;553;p27"/>
            <p:cNvSpPr txBox="1"/>
            <p:nvPr/>
          </p:nvSpPr>
          <p:spPr>
            <a:xfrm>
              <a:off x="0" y="985858"/>
              <a:ext cx="5425538" cy="1364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Lorem ipsum dolor sit amet, consectetur adipiscing elit, sed do eiusmod tempor incididunt. </a:t>
              </a:r>
              <a:endParaRPr/>
            </a:p>
          </p:txBody>
        </p:sp>
      </p:grpSp>
      <p:grpSp>
        <p:nvGrpSpPr>
          <p:cNvPr id="554" name="Google Shape;554;p27"/>
          <p:cNvGrpSpPr/>
          <p:nvPr/>
        </p:nvGrpSpPr>
        <p:grpSpPr>
          <a:xfrm>
            <a:off x="11937291" y="7293103"/>
            <a:ext cx="4069154" cy="1762855"/>
            <a:chOff x="0" y="0"/>
            <a:chExt cx="5425538" cy="2350473"/>
          </a:xfrm>
        </p:grpSpPr>
        <p:sp>
          <p:nvSpPr>
            <p:cNvPr id="555" name="Google Shape;555;p27"/>
            <p:cNvSpPr txBox="1"/>
            <p:nvPr/>
          </p:nvSpPr>
          <p:spPr>
            <a:xfrm>
              <a:off x="0" y="0"/>
              <a:ext cx="4005641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POINT 03</a:t>
              </a:r>
              <a:endParaRPr/>
            </a:p>
          </p:txBody>
        </p:sp>
        <p:sp>
          <p:nvSpPr>
            <p:cNvPr id="556" name="Google Shape;556;p27"/>
            <p:cNvSpPr txBox="1"/>
            <p:nvPr/>
          </p:nvSpPr>
          <p:spPr>
            <a:xfrm>
              <a:off x="0" y="985858"/>
              <a:ext cx="5425538" cy="1364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Lorem ipsum dolor sit amet, consectetur adipiscing elit, sed do eiusmod tempor incididunt. </a:t>
              </a:r>
              <a:endParaRPr/>
            </a:p>
          </p:txBody>
        </p:sp>
      </p:grpSp>
      <p:sp>
        <p:nvSpPr>
          <p:cNvPr id="557" name="Google Shape;557;p27"/>
          <p:cNvSpPr txBox="1"/>
          <p:nvPr/>
        </p:nvSpPr>
        <p:spPr>
          <a:xfrm>
            <a:off x="5338672" y="2086952"/>
            <a:ext cx="8633195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8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563" name="Google Shape;563;p28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4" name="Google Shape;564;p28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565" name="Google Shape;565;p28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 b="42573" l="0" r="0" t="44363"/>
          <a:stretch/>
        </p:blipFill>
        <p:spPr>
          <a:xfrm>
            <a:off x="1028700" y="1066800"/>
            <a:ext cx="16230600" cy="282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8"/>
          <p:cNvSpPr txBox="1"/>
          <p:nvPr/>
        </p:nvSpPr>
        <p:spPr>
          <a:xfrm>
            <a:off x="3507241" y="4595812"/>
            <a:ext cx="11273517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IMPORTANT DATES</a:t>
            </a:r>
            <a:endParaRPr/>
          </a:p>
        </p:txBody>
      </p:sp>
      <p:sp>
        <p:nvSpPr>
          <p:cNvPr id="568" name="Google Shape;568;p28"/>
          <p:cNvSpPr txBox="1"/>
          <p:nvPr/>
        </p:nvSpPr>
        <p:spPr>
          <a:xfrm>
            <a:off x="1028700" y="6715376"/>
            <a:ext cx="406915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APR 1</a:t>
            </a:r>
            <a:endParaRPr/>
          </a:p>
        </p:txBody>
      </p:sp>
      <p:sp>
        <p:nvSpPr>
          <p:cNvPr id="569" name="Google Shape;569;p28"/>
          <p:cNvSpPr txBox="1"/>
          <p:nvPr/>
        </p:nvSpPr>
        <p:spPr>
          <a:xfrm>
            <a:off x="1203415" y="8144126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  <p:cxnSp>
        <p:nvCxnSpPr>
          <p:cNvPr id="570" name="Google Shape;570;p28"/>
          <p:cNvCxnSpPr/>
          <p:nvPr/>
        </p:nvCxnSpPr>
        <p:spPr>
          <a:xfrm rot="10800000">
            <a:off x="6103638" y="6534507"/>
            <a:ext cx="0" cy="2478193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p28"/>
          <p:cNvSpPr txBox="1"/>
          <p:nvPr/>
        </p:nvSpPr>
        <p:spPr>
          <a:xfrm>
            <a:off x="7109423" y="6715376"/>
            <a:ext cx="406915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MAY 4</a:t>
            </a:r>
            <a:endParaRPr/>
          </a:p>
        </p:txBody>
      </p:sp>
      <p:sp>
        <p:nvSpPr>
          <p:cNvPr id="572" name="Google Shape;572;p28"/>
          <p:cNvSpPr txBox="1"/>
          <p:nvPr/>
        </p:nvSpPr>
        <p:spPr>
          <a:xfrm>
            <a:off x="7284138" y="8144126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  <p:sp>
        <p:nvSpPr>
          <p:cNvPr id="573" name="Google Shape;573;p28"/>
          <p:cNvSpPr txBox="1"/>
          <p:nvPr/>
        </p:nvSpPr>
        <p:spPr>
          <a:xfrm>
            <a:off x="13190146" y="6715376"/>
            <a:ext cx="406915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88D2FA"/>
                </a:solidFill>
                <a:latin typeface="Josefin Sans"/>
                <a:ea typeface="Josefin Sans"/>
                <a:cs typeface="Josefin Sans"/>
                <a:sym typeface="Josefin Sans"/>
              </a:rPr>
              <a:t>JUN 10</a:t>
            </a:r>
            <a:endParaRPr/>
          </a:p>
        </p:txBody>
      </p:sp>
      <p:sp>
        <p:nvSpPr>
          <p:cNvPr id="574" name="Google Shape;574;p28"/>
          <p:cNvSpPr txBox="1"/>
          <p:nvPr/>
        </p:nvSpPr>
        <p:spPr>
          <a:xfrm>
            <a:off x="13364861" y="8144126"/>
            <a:ext cx="3719724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elit. </a:t>
            </a:r>
            <a:endParaRPr/>
          </a:p>
        </p:txBody>
      </p:sp>
      <p:cxnSp>
        <p:nvCxnSpPr>
          <p:cNvPr id="575" name="Google Shape;575;p28"/>
          <p:cNvCxnSpPr/>
          <p:nvPr/>
        </p:nvCxnSpPr>
        <p:spPr>
          <a:xfrm rot="10800000">
            <a:off x="12184362" y="6534507"/>
            <a:ext cx="0" cy="2478193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29"/>
          <p:cNvPicPr preferRelativeResize="0"/>
          <p:nvPr/>
        </p:nvPicPr>
        <p:blipFill rotWithShape="1">
          <a:blip r:embed="rId3">
            <a:alphaModFix amt="30000"/>
          </a:blip>
          <a:srcRect b="7824" l="0" r="0" t="78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9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582" name="Google Shape;582;p29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3" name="Google Shape;583;p29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585" name="Google Shape;585;p29"/>
          <p:cNvPicPr preferRelativeResize="0"/>
          <p:nvPr/>
        </p:nvPicPr>
        <p:blipFill rotWithShape="1">
          <a:blip r:embed="rId4">
            <a:alphaModFix/>
          </a:blip>
          <a:srcRect b="36624" l="7190" r="5938" t="28183"/>
          <a:stretch/>
        </p:blipFill>
        <p:spPr>
          <a:xfrm>
            <a:off x="-1381991" y="2008909"/>
            <a:ext cx="15399327" cy="415893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9"/>
          <p:cNvSpPr txBox="1"/>
          <p:nvPr/>
        </p:nvSpPr>
        <p:spPr>
          <a:xfrm>
            <a:off x="5707418" y="5836227"/>
            <a:ext cx="115518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587" name="Google Shape;587;p29"/>
          <p:cNvSpPr txBox="1"/>
          <p:nvPr/>
        </p:nvSpPr>
        <p:spPr>
          <a:xfrm>
            <a:off x="5707418" y="8532668"/>
            <a:ext cx="11551882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Add source here</a:t>
            </a:r>
            <a:endParaRPr/>
          </a:p>
        </p:txBody>
      </p:sp>
      <p:grpSp>
        <p:nvGrpSpPr>
          <p:cNvPr id="588" name="Google Shape;588;p29"/>
          <p:cNvGrpSpPr/>
          <p:nvPr/>
        </p:nvGrpSpPr>
        <p:grpSpPr>
          <a:xfrm>
            <a:off x="13309331" y="1649509"/>
            <a:ext cx="1416012" cy="1416012"/>
            <a:chOff x="0" y="0"/>
            <a:chExt cx="812800" cy="812800"/>
          </a:xfrm>
        </p:grpSpPr>
        <p:sp>
          <p:nvSpPr>
            <p:cNvPr id="589" name="Google Shape;589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0" name="Google Shape;590;p2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0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596" name="Google Shape;596;p30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7" name="Google Shape;597;p30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598" name="Google Shape;598;p30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599" name="Google Shape;599;p30"/>
          <p:cNvPicPr preferRelativeResize="0"/>
          <p:nvPr/>
        </p:nvPicPr>
        <p:blipFill rotWithShape="1">
          <a:blip r:embed="rId3">
            <a:alphaModFix/>
          </a:blip>
          <a:srcRect b="0" l="1673" r="1673" t="6426"/>
          <a:stretch/>
        </p:blipFill>
        <p:spPr>
          <a:xfrm>
            <a:off x="0" y="2108072"/>
            <a:ext cx="6400800" cy="413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0"/>
          <p:cNvPicPr preferRelativeResize="0"/>
          <p:nvPr/>
        </p:nvPicPr>
        <p:blipFill rotWithShape="1">
          <a:blip r:embed="rId4">
            <a:alphaModFix/>
          </a:blip>
          <a:srcRect b="3842" l="0" r="0" t="3842"/>
          <a:stretch/>
        </p:blipFill>
        <p:spPr>
          <a:xfrm>
            <a:off x="13355782" y="2108072"/>
            <a:ext cx="4932218" cy="303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0"/>
          <p:cNvPicPr preferRelativeResize="0"/>
          <p:nvPr/>
        </p:nvPicPr>
        <p:blipFill rotWithShape="1">
          <a:blip r:embed="rId5">
            <a:alphaModFix/>
          </a:blip>
          <a:srcRect b="8590" l="0" r="0" t="8590"/>
          <a:stretch/>
        </p:blipFill>
        <p:spPr>
          <a:xfrm>
            <a:off x="10404764" y="7024258"/>
            <a:ext cx="5902036" cy="326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0"/>
          <p:cNvPicPr preferRelativeResize="0"/>
          <p:nvPr/>
        </p:nvPicPr>
        <p:blipFill rotWithShape="1">
          <a:blip r:embed="rId6">
            <a:alphaModFix/>
          </a:blip>
          <a:srcRect b="5049" l="0" r="0" t="5050"/>
          <a:stretch/>
        </p:blipFill>
        <p:spPr>
          <a:xfrm>
            <a:off x="3743504" y="6913807"/>
            <a:ext cx="4416823" cy="2647923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0"/>
          <p:cNvSpPr txBox="1"/>
          <p:nvPr/>
        </p:nvSpPr>
        <p:spPr>
          <a:xfrm>
            <a:off x="6129400" y="4173682"/>
            <a:ext cx="758091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MOODBOARD</a:t>
            </a:r>
            <a:endParaRPr/>
          </a:p>
        </p:txBody>
      </p:sp>
      <p:sp>
        <p:nvSpPr>
          <p:cNvPr id="604" name="Google Shape;604;p30"/>
          <p:cNvSpPr txBox="1"/>
          <p:nvPr/>
        </p:nvSpPr>
        <p:spPr>
          <a:xfrm>
            <a:off x="7583108" y="5677144"/>
            <a:ext cx="8633195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605" name="Google Shape;605;p30"/>
          <p:cNvPicPr preferRelativeResize="0"/>
          <p:nvPr/>
        </p:nvPicPr>
        <p:blipFill rotWithShape="1">
          <a:blip r:embed="rId7">
            <a:alphaModFix/>
          </a:blip>
          <a:srcRect b="8301" l="0" r="0" t="8300"/>
          <a:stretch/>
        </p:blipFill>
        <p:spPr>
          <a:xfrm>
            <a:off x="7855527" y="1066800"/>
            <a:ext cx="3713018" cy="206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30"/>
          <p:cNvGrpSpPr/>
          <p:nvPr/>
        </p:nvGrpSpPr>
        <p:grpSpPr>
          <a:xfrm>
            <a:off x="2331474" y="7268112"/>
            <a:ext cx="1939313" cy="1939313"/>
            <a:chOff x="0" y="0"/>
            <a:chExt cx="812800" cy="812800"/>
          </a:xfrm>
        </p:grpSpPr>
        <p:sp>
          <p:nvSpPr>
            <p:cNvPr id="607" name="Google Shape;607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8" name="Google Shape;608;p30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1"/>
          <p:cNvSpPr/>
          <p:nvPr/>
        </p:nvSpPr>
        <p:spPr>
          <a:xfrm>
            <a:off x="0" y="-24600"/>
            <a:ext cx="18288000" cy="10287000"/>
          </a:xfrm>
          <a:prstGeom prst="rect">
            <a:avLst/>
          </a:prstGeom>
          <a:solidFill>
            <a:srgbClr val="033558"/>
          </a:solidFill>
          <a:ln cap="flat" cmpd="sng" w="9525">
            <a:solidFill>
              <a:srgbClr val="0335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614" name="Google Shape;614;p31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615" name="Google Shape;615;p3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31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618" name="Google Shape;618;p3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1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621" name="Google Shape;621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31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624" name="Google Shape;624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1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627" name="Google Shape;627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1"/>
          <p:cNvGrpSpPr/>
          <p:nvPr/>
        </p:nvGrpSpPr>
        <p:grpSpPr>
          <a:xfrm>
            <a:off x="1926764" y="7958728"/>
            <a:ext cx="754204" cy="771881"/>
            <a:chOff x="0" y="-19050"/>
            <a:chExt cx="812800" cy="831850"/>
          </a:xfrm>
        </p:grpSpPr>
        <p:sp>
          <p:nvSpPr>
            <p:cNvPr id="630" name="Google Shape;630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33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31"/>
          <p:cNvGrpSpPr/>
          <p:nvPr/>
        </p:nvGrpSpPr>
        <p:grpSpPr>
          <a:xfrm>
            <a:off x="2795315" y="7958728"/>
            <a:ext cx="754204" cy="771881"/>
            <a:chOff x="0" y="-19050"/>
            <a:chExt cx="812800" cy="831850"/>
          </a:xfrm>
        </p:grpSpPr>
        <p:sp>
          <p:nvSpPr>
            <p:cNvPr id="633" name="Google Shape;633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8D2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1"/>
          <p:cNvGrpSpPr/>
          <p:nvPr/>
        </p:nvGrpSpPr>
        <p:grpSpPr>
          <a:xfrm>
            <a:off x="3663867" y="7958728"/>
            <a:ext cx="754204" cy="771881"/>
            <a:chOff x="0" y="-19050"/>
            <a:chExt cx="812800" cy="831850"/>
          </a:xfrm>
        </p:grpSpPr>
        <p:sp>
          <p:nvSpPr>
            <p:cNvPr id="636" name="Google Shape;636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8" name="Google Shape;638;p31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639" name="Google Shape;639;p31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640" name="Google Shape;640;p31"/>
          <p:cNvSpPr txBox="1"/>
          <p:nvPr/>
        </p:nvSpPr>
        <p:spPr>
          <a:xfrm>
            <a:off x="1693155" y="3932351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/>
              <a:t>Josefin Sans</a:t>
            </a:r>
            <a:endParaRPr sz="2110"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0"/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chemeClr val="dk1"/>
                </a:solidFill>
              </a:rPr>
              <a:t>Josefin Sans</a:t>
            </a:r>
            <a:endParaRPr sz="2110"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chemeClr val="dk1"/>
                </a:solidFill>
              </a:rPr>
              <a:t>Josefin Sans</a:t>
            </a:r>
            <a:endParaRPr sz="2110"/>
          </a:p>
        </p:txBody>
      </p:sp>
      <p:sp>
        <p:nvSpPr>
          <p:cNvPr id="641" name="Google Shape;641;p31"/>
          <p:cNvSpPr txBox="1"/>
          <p:nvPr/>
        </p:nvSpPr>
        <p:spPr>
          <a:xfrm>
            <a:off x="1693180" y="884453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#033558</a:t>
            </a:r>
            <a:endParaRPr/>
          </a:p>
        </p:txBody>
      </p:sp>
      <p:sp>
        <p:nvSpPr>
          <p:cNvPr id="642" name="Google Shape;642;p31"/>
          <p:cNvSpPr txBox="1"/>
          <p:nvPr/>
        </p:nvSpPr>
        <p:spPr>
          <a:xfrm>
            <a:off x="2561731" y="884453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#88D2FA</a:t>
            </a:r>
            <a:endParaRPr/>
          </a:p>
        </p:txBody>
      </p:sp>
      <p:sp>
        <p:nvSpPr>
          <p:cNvPr id="643" name="Google Shape;643;p31"/>
          <p:cNvSpPr txBox="1"/>
          <p:nvPr/>
        </p:nvSpPr>
        <p:spPr>
          <a:xfrm>
            <a:off x="3430282" y="884453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644" name="Google Shape;644;p31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645" name="Google Shape;645;p31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646" name="Google Shape;646;p31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647" name="Google Shape;647;p31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648" name="Google Shape;648;p31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649" name="Google Shape;649;p31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650" name="Google Shape;650;p31"/>
          <p:cNvSpPr/>
          <p:nvPr/>
        </p:nvSpPr>
        <p:spPr>
          <a:xfrm>
            <a:off x="11029745" y="4186289"/>
            <a:ext cx="2014649" cy="1963367"/>
          </a:xfrm>
          <a:custGeom>
            <a:rect b="b" l="l" r="r" t="t"/>
            <a:pathLst>
              <a:path extrusionOk="0" h="1963367" w="2014649">
                <a:moveTo>
                  <a:pt x="0" y="0"/>
                </a:moveTo>
                <a:lnTo>
                  <a:pt x="2014650" y="0"/>
                </a:lnTo>
                <a:lnTo>
                  <a:pt x="2014650" y="1963368"/>
                </a:lnTo>
                <a:lnTo>
                  <a:pt x="0" y="1963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31"/>
          <p:cNvSpPr/>
          <p:nvPr/>
        </p:nvSpPr>
        <p:spPr>
          <a:xfrm>
            <a:off x="7591799" y="4475007"/>
            <a:ext cx="2565620" cy="1674650"/>
          </a:xfrm>
          <a:custGeom>
            <a:rect b="b" l="l" r="r" t="t"/>
            <a:pathLst>
              <a:path extrusionOk="0" h="1674650" w="2565620">
                <a:moveTo>
                  <a:pt x="0" y="0"/>
                </a:moveTo>
                <a:lnTo>
                  <a:pt x="2565621" y="0"/>
                </a:lnTo>
                <a:lnTo>
                  <a:pt x="2565621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31"/>
          <p:cNvSpPr/>
          <p:nvPr/>
        </p:nvSpPr>
        <p:spPr>
          <a:xfrm>
            <a:off x="9404779" y="6728021"/>
            <a:ext cx="2033620" cy="1963367"/>
          </a:xfrm>
          <a:custGeom>
            <a:rect b="b" l="l" r="r" t="t"/>
            <a:pathLst>
              <a:path extrusionOk="0" h="1963367" w="2033620">
                <a:moveTo>
                  <a:pt x="0" y="0"/>
                </a:moveTo>
                <a:lnTo>
                  <a:pt x="2033620" y="0"/>
                </a:lnTo>
                <a:lnTo>
                  <a:pt x="2033620" y="1963368"/>
                </a:lnTo>
                <a:lnTo>
                  <a:pt x="0" y="1963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31"/>
          <p:cNvSpPr/>
          <p:nvPr/>
        </p:nvSpPr>
        <p:spPr>
          <a:xfrm>
            <a:off x="13916721" y="4392491"/>
            <a:ext cx="1794711" cy="1732712"/>
          </a:xfrm>
          <a:custGeom>
            <a:rect b="b" l="l" r="r" t="t"/>
            <a:pathLst>
              <a:path extrusionOk="0" h="1732712" w="1794711">
                <a:moveTo>
                  <a:pt x="0" y="0"/>
                </a:moveTo>
                <a:lnTo>
                  <a:pt x="1794710" y="0"/>
                </a:lnTo>
                <a:lnTo>
                  <a:pt x="1794710" y="1732712"/>
                </a:lnTo>
                <a:lnTo>
                  <a:pt x="0" y="1732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54" name="Google Shape;654;p31"/>
          <p:cNvGrpSpPr/>
          <p:nvPr/>
        </p:nvGrpSpPr>
        <p:grpSpPr>
          <a:xfrm>
            <a:off x="12419474" y="6891875"/>
            <a:ext cx="1799513" cy="1799513"/>
            <a:chOff x="0" y="0"/>
            <a:chExt cx="812800" cy="812800"/>
          </a:xfrm>
        </p:grpSpPr>
        <p:sp>
          <p:nvSpPr>
            <p:cNvPr id="655" name="Google Shape;655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03355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6" name="Google Shape;656;p31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2"/>
          <p:cNvSpPr/>
          <p:nvPr/>
        </p:nvSpPr>
        <p:spPr>
          <a:xfrm>
            <a:off x="0" y="-24600"/>
            <a:ext cx="18288000" cy="10287000"/>
          </a:xfrm>
          <a:prstGeom prst="rect">
            <a:avLst/>
          </a:prstGeom>
          <a:solidFill>
            <a:srgbClr val="033558"/>
          </a:solidFill>
          <a:ln cap="flat" cmpd="sng" w="9525">
            <a:solidFill>
              <a:srgbClr val="0335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2" name="Google Shape;662;p32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63" name="Google Shape;663;p32"/>
          <p:cNvSpPr txBox="1"/>
          <p:nvPr/>
        </p:nvSpPr>
        <p:spPr>
          <a:xfrm>
            <a:off x="7108732" y="8257423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</a:rPr>
              <a:t>Happy designing!</a:t>
            </a:r>
            <a:endParaRPr b="1" i="1"/>
          </a:p>
        </p:txBody>
      </p:sp>
      <p:sp>
        <p:nvSpPr>
          <p:cNvPr id="664" name="Google Shape;664;p32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665" name="Google Shape;665;p32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666" name="Google Shape;666;p32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667" name="Google Shape;667;p32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668" name="Google Shape;668;p32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 b="34618" l="0" r="0" t="34618"/>
          <a:stretch/>
        </p:blipFill>
        <p:spPr>
          <a:xfrm>
            <a:off x="0" y="7127112"/>
            <a:ext cx="18288000" cy="3159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8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276" name="Google Shape;276;p18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7" name="Google Shape;277;p18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278" name="Google Shape;278;p18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279" name="Google Shape;279;p18"/>
          <p:cNvSpPr txBox="1"/>
          <p:nvPr/>
        </p:nvSpPr>
        <p:spPr>
          <a:xfrm>
            <a:off x="1028700" y="2283030"/>
            <a:ext cx="4877776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AGENDA</a:t>
            </a:r>
            <a:endParaRPr/>
          </a:p>
        </p:txBody>
      </p:sp>
      <p:grpSp>
        <p:nvGrpSpPr>
          <p:cNvPr id="280" name="Google Shape;280;p18"/>
          <p:cNvGrpSpPr/>
          <p:nvPr/>
        </p:nvGrpSpPr>
        <p:grpSpPr>
          <a:xfrm>
            <a:off x="5906476" y="4963144"/>
            <a:ext cx="5044659" cy="928688"/>
            <a:chOff x="0" y="0"/>
            <a:chExt cx="6726212" cy="1238250"/>
          </a:xfrm>
        </p:grpSpPr>
        <p:cxnSp>
          <p:nvCxnSpPr>
            <p:cNvPr id="281" name="Google Shape;281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2" name="Google Shape;282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03</a:t>
              </a:r>
              <a:endParaRPr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5906476" y="3514515"/>
            <a:ext cx="5044659" cy="928688"/>
            <a:chOff x="0" y="0"/>
            <a:chExt cx="6726212" cy="1238250"/>
          </a:xfrm>
        </p:grpSpPr>
        <p:cxnSp>
          <p:nvCxnSpPr>
            <p:cNvPr id="285" name="Google Shape;285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6" name="Google Shape;286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02</a:t>
              </a:r>
              <a:endParaRPr/>
            </a:p>
          </p:txBody>
        </p:sp>
        <p:sp>
          <p:nvSpPr>
            <p:cNvPr id="287" name="Google Shape;287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  <p:grpSp>
        <p:nvGrpSpPr>
          <p:cNvPr id="288" name="Google Shape;288;p18"/>
          <p:cNvGrpSpPr/>
          <p:nvPr/>
        </p:nvGrpSpPr>
        <p:grpSpPr>
          <a:xfrm>
            <a:off x="5906476" y="2283030"/>
            <a:ext cx="5044659" cy="928688"/>
            <a:chOff x="0" y="0"/>
            <a:chExt cx="6726212" cy="1238250"/>
          </a:xfrm>
        </p:grpSpPr>
        <p:cxnSp>
          <p:nvCxnSpPr>
            <p:cNvPr id="289" name="Google Shape;289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0" name="Google Shape;290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01</a:t>
              </a:r>
              <a:endParaRPr/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>
            <a:off x="11783596" y="4963144"/>
            <a:ext cx="5044659" cy="928688"/>
            <a:chOff x="0" y="0"/>
            <a:chExt cx="6726212" cy="1238250"/>
          </a:xfrm>
        </p:grpSpPr>
        <p:cxnSp>
          <p:nvCxnSpPr>
            <p:cNvPr id="293" name="Google Shape;293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4" name="Google Shape;294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06</a:t>
              </a:r>
              <a:endParaRPr/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  <p:grpSp>
        <p:nvGrpSpPr>
          <p:cNvPr id="296" name="Google Shape;296;p18"/>
          <p:cNvGrpSpPr/>
          <p:nvPr/>
        </p:nvGrpSpPr>
        <p:grpSpPr>
          <a:xfrm>
            <a:off x="11783596" y="3514515"/>
            <a:ext cx="5044659" cy="928688"/>
            <a:chOff x="0" y="0"/>
            <a:chExt cx="6726212" cy="1238250"/>
          </a:xfrm>
        </p:grpSpPr>
        <p:cxnSp>
          <p:nvCxnSpPr>
            <p:cNvPr id="297" name="Google Shape;297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8" name="Google Shape;298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05</a:t>
              </a:r>
              <a:endParaRPr/>
            </a:p>
          </p:txBody>
        </p:sp>
        <p:sp>
          <p:nvSpPr>
            <p:cNvPr id="299" name="Google Shape;299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1783596" y="2283030"/>
            <a:ext cx="5044659" cy="928688"/>
            <a:chOff x="0" y="0"/>
            <a:chExt cx="6726212" cy="1238250"/>
          </a:xfrm>
        </p:grpSpPr>
        <p:cxnSp>
          <p:nvCxnSpPr>
            <p:cNvPr id="301" name="Google Shape;301;p18"/>
            <p:cNvCxnSpPr/>
            <p:nvPr/>
          </p:nvCxnSpPr>
          <p:spPr>
            <a:xfrm>
              <a:off x="0" y="1238250"/>
              <a:ext cx="6726212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18"/>
            <p:cNvSpPr txBox="1"/>
            <p:nvPr/>
          </p:nvSpPr>
          <p:spPr>
            <a:xfrm>
              <a:off x="0" y="0"/>
              <a:ext cx="1578728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</a:t>
              </a:r>
              <a:endParaRPr/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1578728" y="120650"/>
              <a:ext cx="5147484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title here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9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309" name="Google Shape;309;p19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0" name="Google Shape;310;p19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 b="12975" l="0" r="0" t="12974"/>
          <a:stretch/>
        </p:blipFill>
        <p:spPr>
          <a:xfrm>
            <a:off x="2393983" y="2325490"/>
            <a:ext cx="9986418" cy="493137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 txBox="1"/>
          <p:nvPr/>
        </p:nvSpPr>
        <p:spPr>
          <a:xfrm>
            <a:off x="1028700" y="1777802"/>
            <a:ext cx="9665723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INTRODUCTION</a:t>
            </a:r>
            <a:endParaRPr/>
          </a:p>
        </p:txBody>
      </p:sp>
      <p:grpSp>
        <p:nvGrpSpPr>
          <p:cNvPr id="314" name="Google Shape;314;p19"/>
          <p:cNvGrpSpPr/>
          <p:nvPr/>
        </p:nvGrpSpPr>
        <p:grpSpPr>
          <a:xfrm>
            <a:off x="1424634" y="6287520"/>
            <a:ext cx="1938697" cy="1938697"/>
            <a:chOff x="0" y="0"/>
            <a:chExt cx="812800" cy="812800"/>
          </a:xfrm>
        </p:grpSpPr>
        <p:sp>
          <p:nvSpPr>
            <p:cNvPr id="315" name="Google Shape;31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6" name="Google Shape;316;p1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9"/>
          <p:cNvSpPr txBox="1"/>
          <p:nvPr/>
        </p:nvSpPr>
        <p:spPr>
          <a:xfrm>
            <a:off x="4758024" y="7884795"/>
            <a:ext cx="5770835" cy="137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 Nunc aliquet bibendum enim facilisis gravida. 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11173150" y="7884795"/>
            <a:ext cx="5770835" cy="137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 Nunc aliquet bibendum enim facilisis gravida. </a:t>
            </a:r>
            <a:endParaRPr/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4">
            <a:alphaModFix/>
          </a:blip>
          <a:srcRect b="737" l="22513" r="0" t="736"/>
          <a:stretch/>
        </p:blipFill>
        <p:spPr>
          <a:xfrm flipH="1">
            <a:off x="12975794" y="2325490"/>
            <a:ext cx="5817489" cy="493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45052" r="17643" t="0"/>
          <a:stretch/>
        </p:blipFill>
        <p:spPr>
          <a:xfrm>
            <a:off x="6551378" y="1028700"/>
            <a:ext cx="5185243" cy="9269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0"/>
          <p:cNvGrpSpPr/>
          <p:nvPr/>
        </p:nvGrpSpPr>
        <p:grpSpPr>
          <a:xfrm>
            <a:off x="11316847" y="2897133"/>
            <a:ext cx="1319212" cy="1473807"/>
            <a:chOff x="0" y="-47625"/>
            <a:chExt cx="406400" cy="454025"/>
          </a:xfrm>
        </p:grpSpPr>
        <p:sp>
          <p:nvSpPr>
            <p:cNvPr id="326" name="Google Shape;326;p20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327" name="Google Shape;327;p2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0"/>
          <p:cNvSpPr/>
          <p:nvPr/>
        </p:nvSpPr>
        <p:spPr>
          <a:xfrm>
            <a:off x="11619898" y="3363855"/>
            <a:ext cx="713111" cy="694959"/>
          </a:xfrm>
          <a:custGeom>
            <a:rect b="b" l="l" r="r" t="t"/>
            <a:pathLst>
              <a:path extrusionOk="0" h="694959" w="713111">
                <a:moveTo>
                  <a:pt x="0" y="0"/>
                </a:moveTo>
                <a:lnTo>
                  <a:pt x="713111" y="0"/>
                </a:lnTo>
                <a:lnTo>
                  <a:pt x="713111" y="694959"/>
                </a:lnTo>
                <a:lnTo>
                  <a:pt x="0" y="694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9" name="Google Shape;329;p20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330" name="Google Shape;330;p20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" name="Google Shape;331;p20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333" name="Google Shape;333;p20"/>
          <p:cNvSpPr txBox="1"/>
          <p:nvPr/>
        </p:nvSpPr>
        <p:spPr>
          <a:xfrm>
            <a:off x="1028700" y="3219803"/>
            <a:ext cx="539820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OVERVIEW</a:t>
            </a:r>
            <a:endParaRPr/>
          </a:p>
        </p:txBody>
      </p:sp>
      <p:sp>
        <p:nvSpPr>
          <p:cNvPr id="334" name="Google Shape;334;p20"/>
          <p:cNvSpPr txBox="1"/>
          <p:nvPr/>
        </p:nvSpPr>
        <p:spPr>
          <a:xfrm>
            <a:off x="1028700" y="4632113"/>
            <a:ext cx="4001376" cy="2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 Nunc aliquet bibendum enim facilisis gravida. </a:t>
            </a:r>
            <a:endParaRPr/>
          </a:p>
        </p:txBody>
      </p:sp>
      <p:sp>
        <p:nvSpPr>
          <p:cNvPr id="335" name="Google Shape;335;p20"/>
          <p:cNvSpPr txBox="1"/>
          <p:nvPr/>
        </p:nvSpPr>
        <p:spPr>
          <a:xfrm>
            <a:off x="13226610" y="3078314"/>
            <a:ext cx="539820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13226610" y="3709346"/>
            <a:ext cx="3402883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adipiscing.</a:t>
            </a:r>
            <a:endParaRPr/>
          </a:p>
        </p:txBody>
      </p:sp>
      <p:grpSp>
        <p:nvGrpSpPr>
          <p:cNvPr id="337" name="Google Shape;337;p20"/>
          <p:cNvGrpSpPr/>
          <p:nvPr/>
        </p:nvGrpSpPr>
        <p:grpSpPr>
          <a:xfrm>
            <a:off x="11316847" y="5044668"/>
            <a:ext cx="1319212" cy="1473807"/>
            <a:chOff x="0" y="-47625"/>
            <a:chExt cx="406400" cy="454025"/>
          </a:xfrm>
        </p:grpSpPr>
        <p:sp>
          <p:nvSpPr>
            <p:cNvPr id="338" name="Google Shape;338;p20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339" name="Google Shape;339;p2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0"/>
          <p:cNvSpPr/>
          <p:nvPr/>
        </p:nvSpPr>
        <p:spPr>
          <a:xfrm>
            <a:off x="11512185" y="5582353"/>
            <a:ext cx="928537" cy="606082"/>
          </a:xfrm>
          <a:custGeom>
            <a:rect b="b" l="l" r="r" t="t"/>
            <a:pathLst>
              <a:path extrusionOk="0" h="606082" w="928537">
                <a:moveTo>
                  <a:pt x="0" y="0"/>
                </a:moveTo>
                <a:lnTo>
                  <a:pt x="928537" y="0"/>
                </a:lnTo>
                <a:lnTo>
                  <a:pt x="928537" y="606082"/>
                </a:lnTo>
                <a:lnTo>
                  <a:pt x="0" y="606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0"/>
          <p:cNvSpPr txBox="1"/>
          <p:nvPr/>
        </p:nvSpPr>
        <p:spPr>
          <a:xfrm>
            <a:off x="13226610" y="5225849"/>
            <a:ext cx="539820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13226610" y="5856881"/>
            <a:ext cx="3402883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adipiscing.</a:t>
            </a:r>
            <a:endParaRPr/>
          </a:p>
        </p:txBody>
      </p:sp>
      <p:grpSp>
        <p:nvGrpSpPr>
          <p:cNvPr id="343" name="Google Shape;343;p20"/>
          <p:cNvGrpSpPr/>
          <p:nvPr/>
        </p:nvGrpSpPr>
        <p:grpSpPr>
          <a:xfrm>
            <a:off x="11316847" y="7192556"/>
            <a:ext cx="1319212" cy="1473807"/>
            <a:chOff x="0" y="-47625"/>
            <a:chExt cx="406400" cy="454025"/>
          </a:xfrm>
        </p:grpSpPr>
        <p:sp>
          <p:nvSpPr>
            <p:cNvPr id="344" name="Google Shape;344;p20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345" name="Google Shape;345;p2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0"/>
          <p:cNvSpPr txBox="1"/>
          <p:nvPr/>
        </p:nvSpPr>
        <p:spPr>
          <a:xfrm>
            <a:off x="13226610" y="7373737"/>
            <a:ext cx="539820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3226610" y="8004768"/>
            <a:ext cx="3402883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adipiscing.</a:t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11569708" y="7614062"/>
            <a:ext cx="813492" cy="785390"/>
          </a:xfrm>
          <a:custGeom>
            <a:rect b="b" l="l" r="r" t="t"/>
            <a:pathLst>
              <a:path extrusionOk="0" h="785390" w="813492">
                <a:moveTo>
                  <a:pt x="0" y="0"/>
                </a:moveTo>
                <a:lnTo>
                  <a:pt x="813492" y="0"/>
                </a:lnTo>
                <a:lnTo>
                  <a:pt x="813492" y="785390"/>
                </a:lnTo>
                <a:lnTo>
                  <a:pt x="0" y="785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1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354" name="Google Shape;354;p21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p21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 b="0" l="22429" r="22429" t="0"/>
          <a:stretch/>
        </p:blipFill>
        <p:spPr>
          <a:xfrm>
            <a:off x="1028700" y="1066800"/>
            <a:ext cx="7616536" cy="92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9923318" y="2700500"/>
            <a:ext cx="5534891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CONTACTS</a:t>
            </a:r>
            <a:endParaRPr/>
          </a:p>
        </p:txBody>
      </p:sp>
      <p:cxnSp>
        <p:nvCxnSpPr>
          <p:cNvPr id="359" name="Google Shape;359;p21"/>
          <p:cNvCxnSpPr/>
          <p:nvPr/>
        </p:nvCxnSpPr>
        <p:spPr>
          <a:xfrm>
            <a:off x="9923318" y="5448625"/>
            <a:ext cx="6698673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21"/>
          <p:cNvSpPr txBox="1"/>
          <p:nvPr/>
        </p:nvSpPr>
        <p:spPr>
          <a:xfrm>
            <a:off x="9923318" y="4703293"/>
            <a:ext cx="5044659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8D2FA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123-4567</a:t>
            </a:r>
            <a:endParaRPr/>
          </a:p>
        </p:txBody>
      </p:sp>
      <p:cxnSp>
        <p:nvCxnSpPr>
          <p:cNvPr id="361" name="Google Shape;361;p21"/>
          <p:cNvCxnSpPr/>
          <p:nvPr/>
        </p:nvCxnSpPr>
        <p:spPr>
          <a:xfrm>
            <a:off x="9923318" y="6543134"/>
            <a:ext cx="6698673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21"/>
          <p:cNvSpPr txBox="1"/>
          <p:nvPr/>
        </p:nvSpPr>
        <p:spPr>
          <a:xfrm>
            <a:off x="9923318" y="5797803"/>
            <a:ext cx="5875931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8D2FA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hello@reallygreatsite.com</a:t>
            </a:r>
            <a:endParaRPr/>
          </a:p>
        </p:txBody>
      </p:sp>
      <p:cxnSp>
        <p:nvCxnSpPr>
          <p:cNvPr id="363" name="Google Shape;363;p21"/>
          <p:cNvCxnSpPr/>
          <p:nvPr/>
        </p:nvCxnSpPr>
        <p:spPr>
          <a:xfrm>
            <a:off x="9923318" y="7640890"/>
            <a:ext cx="6698673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21"/>
          <p:cNvSpPr txBox="1"/>
          <p:nvPr/>
        </p:nvSpPr>
        <p:spPr>
          <a:xfrm>
            <a:off x="9923318" y="6895559"/>
            <a:ext cx="5044659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8D2FA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www.reallygreatsite.com</a:t>
            </a:r>
            <a:endParaRPr/>
          </a:p>
        </p:txBody>
      </p:sp>
      <p:cxnSp>
        <p:nvCxnSpPr>
          <p:cNvPr id="365" name="Google Shape;365;p21"/>
          <p:cNvCxnSpPr/>
          <p:nvPr/>
        </p:nvCxnSpPr>
        <p:spPr>
          <a:xfrm>
            <a:off x="9923318" y="8738646"/>
            <a:ext cx="6698673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21"/>
          <p:cNvSpPr txBox="1"/>
          <p:nvPr/>
        </p:nvSpPr>
        <p:spPr>
          <a:xfrm>
            <a:off x="9923318" y="7993315"/>
            <a:ext cx="6698673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8D2FA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123 Anywhere St., Any City, ST 12345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2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372" name="Google Shape;372;p22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3" name="Google Shape;373;p22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grpSp>
        <p:nvGrpSpPr>
          <p:cNvPr id="375" name="Google Shape;375;p22"/>
          <p:cNvGrpSpPr/>
          <p:nvPr/>
        </p:nvGrpSpPr>
        <p:grpSpPr>
          <a:xfrm>
            <a:off x="1928966" y="4765649"/>
            <a:ext cx="3377766" cy="4880469"/>
            <a:chOff x="0" y="-47625"/>
            <a:chExt cx="997841" cy="1441762"/>
          </a:xfrm>
        </p:grpSpPr>
        <p:sp>
          <p:nvSpPr>
            <p:cNvPr id="376" name="Google Shape;376;p22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7" name="Google Shape;377;p22"/>
            <p:cNvSpPr txBox="1"/>
            <p:nvPr/>
          </p:nvSpPr>
          <p:spPr>
            <a:xfrm>
              <a:off x="0" y="-47625"/>
              <a:ext cx="997841" cy="1441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2"/>
          <p:cNvGrpSpPr/>
          <p:nvPr/>
        </p:nvGrpSpPr>
        <p:grpSpPr>
          <a:xfrm>
            <a:off x="2878988" y="3591707"/>
            <a:ext cx="1477723" cy="1650894"/>
            <a:chOff x="0" y="-230894"/>
            <a:chExt cx="1970297" cy="2201191"/>
          </a:xfrm>
        </p:grpSpPr>
        <p:grpSp>
          <p:nvGrpSpPr>
            <p:cNvPr id="379" name="Google Shape;379;p22"/>
            <p:cNvGrpSpPr/>
            <p:nvPr/>
          </p:nvGrpSpPr>
          <p:grpSpPr>
            <a:xfrm>
              <a:off x="0" y="-230894"/>
              <a:ext cx="1970297" cy="2201191"/>
              <a:chOff x="0" y="-47625"/>
              <a:chExt cx="406400" cy="454025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0" y="0"/>
                <a:ext cx="406400" cy="406400"/>
              </a:xfrm>
              <a:custGeom>
                <a:rect b="b" l="l" r="r" t="t"/>
                <a:pathLst>
                  <a:path extrusionOk="0" h="40640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</p:sp>
          <p:sp>
            <p:nvSpPr>
              <p:cNvPr id="381" name="Google Shape;381;p22"/>
              <p:cNvSpPr txBox="1"/>
              <p:nvPr/>
            </p:nvSpPr>
            <p:spPr>
              <a:xfrm>
                <a:off x="0" y="-47625"/>
                <a:ext cx="406400" cy="454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22"/>
            <p:cNvSpPr/>
            <p:nvPr/>
          </p:nvSpPr>
          <p:spPr>
            <a:xfrm>
              <a:off x="452619" y="466174"/>
              <a:ext cx="1065060" cy="1037949"/>
            </a:xfrm>
            <a:custGeom>
              <a:rect b="b" l="l" r="r" t="t"/>
              <a:pathLst>
                <a:path extrusionOk="0" h="1037949" w="1065060">
                  <a:moveTo>
                    <a:pt x="0" y="0"/>
                  </a:moveTo>
                  <a:lnTo>
                    <a:pt x="1065059" y="0"/>
                  </a:lnTo>
                  <a:lnTo>
                    <a:pt x="1065059" y="1037949"/>
                  </a:lnTo>
                  <a:lnTo>
                    <a:pt x="0" y="10379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83" name="Google Shape;383;p22"/>
          <p:cNvGrpSpPr/>
          <p:nvPr/>
        </p:nvGrpSpPr>
        <p:grpSpPr>
          <a:xfrm>
            <a:off x="5614317" y="4765649"/>
            <a:ext cx="3377766" cy="4880469"/>
            <a:chOff x="0" y="-47625"/>
            <a:chExt cx="997841" cy="1441762"/>
          </a:xfrm>
        </p:grpSpPr>
        <p:sp>
          <p:nvSpPr>
            <p:cNvPr id="384" name="Google Shape;384;p22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5" name="Google Shape;385;p22"/>
            <p:cNvSpPr txBox="1"/>
            <p:nvPr/>
          </p:nvSpPr>
          <p:spPr>
            <a:xfrm>
              <a:off x="0" y="-47625"/>
              <a:ext cx="997841" cy="1441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22"/>
          <p:cNvGrpSpPr/>
          <p:nvPr/>
        </p:nvGrpSpPr>
        <p:grpSpPr>
          <a:xfrm>
            <a:off x="9297792" y="4765649"/>
            <a:ext cx="3377766" cy="4880469"/>
            <a:chOff x="0" y="-47625"/>
            <a:chExt cx="997841" cy="1441762"/>
          </a:xfrm>
        </p:grpSpPr>
        <p:sp>
          <p:nvSpPr>
            <p:cNvPr id="387" name="Google Shape;387;p22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8" name="Google Shape;388;p22"/>
            <p:cNvSpPr txBox="1"/>
            <p:nvPr/>
          </p:nvSpPr>
          <p:spPr>
            <a:xfrm>
              <a:off x="0" y="-47625"/>
              <a:ext cx="997841" cy="1441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12981268" y="4765649"/>
            <a:ext cx="3377766" cy="4880469"/>
            <a:chOff x="0" y="-47625"/>
            <a:chExt cx="997841" cy="1441762"/>
          </a:xfrm>
        </p:grpSpPr>
        <p:sp>
          <p:nvSpPr>
            <p:cNvPr id="390" name="Google Shape;390;p22"/>
            <p:cNvSpPr/>
            <p:nvPr/>
          </p:nvSpPr>
          <p:spPr>
            <a:xfrm>
              <a:off x="0" y="0"/>
              <a:ext cx="997841" cy="1394137"/>
            </a:xfrm>
            <a:custGeom>
              <a:rect b="b" l="l" r="r" t="t"/>
              <a:pathLst>
                <a:path extrusionOk="0" h="1394137" w="997841">
                  <a:moveTo>
                    <a:pt x="0" y="0"/>
                  </a:moveTo>
                  <a:lnTo>
                    <a:pt x="997841" y="0"/>
                  </a:lnTo>
                  <a:lnTo>
                    <a:pt x="997841" y="1394137"/>
                  </a:lnTo>
                  <a:lnTo>
                    <a:pt x="0" y="1394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1" name="Google Shape;391;p22"/>
            <p:cNvSpPr txBox="1"/>
            <p:nvPr/>
          </p:nvSpPr>
          <p:spPr>
            <a:xfrm>
              <a:off x="0" y="-47625"/>
              <a:ext cx="997841" cy="1441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2"/>
          <p:cNvGrpSpPr/>
          <p:nvPr/>
        </p:nvGrpSpPr>
        <p:grpSpPr>
          <a:xfrm>
            <a:off x="13931289" y="3591707"/>
            <a:ext cx="1477723" cy="1650894"/>
            <a:chOff x="0" y="-47625"/>
            <a:chExt cx="406400" cy="454025"/>
          </a:xfrm>
        </p:grpSpPr>
        <p:sp>
          <p:nvSpPr>
            <p:cNvPr id="393" name="Google Shape;393;p22"/>
            <p:cNvSpPr/>
            <p:nvPr/>
          </p:nvSpPr>
          <p:spPr>
            <a:xfrm>
              <a:off x="0" y="0"/>
              <a:ext cx="406400" cy="406400"/>
            </a:xfrm>
            <a:custGeom>
              <a:rect b="b" l="l" r="r" t="t"/>
              <a:pathLst>
                <a:path extrusionOk="0" h="4064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394" name="Google Shape;394;p22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6562770" y="3591707"/>
            <a:ext cx="1477723" cy="1650894"/>
            <a:chOff x="0" y="-230894"/>
            <a:chExt cx="1970297" cy="2201191"/>
          </a:xfrm>
        </p:grpSpPr>
        <p:grpSp>
          <p:nvGrpSpPr>
            <p:cNvPr id="396" name="Google Shape;396;p22"/>
            <p:cNvGrpSpPr/>
            <p:nvPr/>
          </p:nvGrpSpPr>
          <p:grpSpPr>
            <a:xfrm>
              <a:off x="0" y="-230894"/>
              <a:ext cx="1970297" cy="2201191"/>
              <a:chOff x="0" y="-47625"/>
              <a:chExt cx="406400" cy="454025"/>
            </a:xfrm>
          </p:grpSpPr>
          <p:sp>
            <p:nvSpPr>
              <p:cNvPr id="397" name="Google Shape;397;p22"/>
              <p:cNvSpPr/>
              <p:nvPr/>
            </p:nvSpPr>
            <p:spPr>
              <a:xfrm>
                <a:off x="0" y="0"/>
                <a:ext cx="406400" cy="406400"/>
              </a:xfrm>
              <a:custGeom>
                <a:rect b="b" l="l" r="r" t="t"/>
                <a:pathLst>
                  <a:path extrusionOk="0" h="40640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</p:sp>
          <p:sp>
            <p:nvSpPr>
              <p:cNvPr id="398" name="Google Shape;398;p22"/>
              <p:cNvSpPr txBox="1"/>
              <p:nvPr/>
            </p:nvSpPr>
            <p:spPr>
              <a:xfrm>
                <a:off x="0" y="-47625"/>
                <a:ext cx="406400" cy="454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" name="Google Shape;399;p22"/>
            <p:cNvSpPr/>
            <p:nvPr/>
          </p:nvSpPr>
          <p:spPr>
            <a:xfrm>
              <a:off x="291744" y="572160"/>
              <a:ext cx="1386808" cy="905208"/>
            </a:xfrm>
            <a:custGeom>
              <a:rect b="b" l="l" r="r" t="t"/>
              <a:pathLst>
                <a:path extrusionOk="0" h="905208" w="1386808">
                  <a:moveTo>
                    <a:pt x="0" y="0"/>
                  </a:moveTo>
                  <a:lnTo>
                    <a:pt x="1386809" y="0"/>
                  </a:lnTo>
                  <a:lnTo>
                    <a:pt x="1386809" y="905207"/>
                  </a:lnTo>
                  <a:lnTo>
                    <a:pt x="0" y="9052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00" name="Google Shape;400;p22"/>
          <p:cNvGrpSpPr/>
          <p:nvPr/>
        </p:nvGrpSpPr>
        <p:grpSpPr>
          <a:xfrm>
            <a:off x="10247814" y="3591707"/>
            <a:ext cx="1477723" cy="1650894"/>
            <a:chOff x="0" y="-230894"/>
            <a:chExt cx="1970297" cy="2201191"/>
          </a:xfrm>
        </p:grpSpPr>
        <p:grpSp>
          <p:nvGrpSpPr>
            <p:cNvPr id="401" name="Google Shape;401;p22"/>
            <p:cNvGrpSpPr/>
            <p:nvPr/>
          </p:nvGrpSpPr>
          <p:grpSpPr>
            <a:xfrm>
              <a:off x="0" y="-230894"/>
              <a:ext cx="1970297" cy="2201191"/>
              <a:chOff x="0" y="-47625"/>
              <a:chExt cx="406400" cy="454025"/>
            </a:xfrm>
          </p:grpSpPr>
          <p:sp>
            <p:nvSpPr>
              <p:cNvPr id="402" name="Google Shape;402;p22"/>
              <p:cNvSpPr/>
              <p:nvPr/>
            </p:nvSpPr>
            <p:spPr>
              <a:xfrm>
                <a:off x="0" y="0"/>
                <a:ext cx="406400" cy="406400"/>
              </a:xfrm>
              <a:custGeom>
                <a:rect b="b" l="l" r="r" t="t"/>
                <a:pathLst>
                  <a:path extrusionOk="0" h="40640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</p:sp>
          <p:sp>
            <p:nvSpPr>
              <p:cNvPr id="403" name="Google Shape;403;p22"/>
              <p:cNvSpPr txBox="1"/>
              <p:nvPr/>
            </p:nvSpPr>
            <p:spPr>
              <a:xfrm>
                <a:off x="0" y="-47625"/>
                <a:ext cx="406400" cy="454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4" name="Google Shape;404;p22"/>
            <p:cNvSpPr/>
            <p:nvPr/>
          </p:nvSpPr>
          <p:spPr>
            <a:xfrm>
              <a:off x="377657" y="398643"/>
              <a:ext cx="1214983" cy="1173011"/>
            </a:xfrm>
            <a:custGeom>
              <a:rect b="b" l="l" r="r" t="t"/>
              <a:pathLst>
                <a:path extrusionOk="0" h="1173011" w="1214983">
                  <a:moveTo>
                    <a:pt x="0" y="0"/>
                  </a:moveTo>
                  <a:lnTo>
                    <a:pt x="1214983" y="0"/>
                  </a:lnTo>
                  <a:lnTo>
                    <a:pt x="1214983" y="1173011"/>
                  </a:lnTo>
                  <a:lnTo>
                    <a:pt x="0" y="11730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05" name="Google Shape;405;p22"/>
          <p:cNvSpPr txBox="1"/>
          <p:nvPr/>
        </p:nvSpPr>
        <p:spPr>
          <a:xfrm>
            <a:off x="2115734" y="5756021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406" name="Google Shape;406;p22"/>
          <p:cNvSpPr txBox="1"/>
          <p:nvPr/>
        </p:nvSpPr>
        <p:spPr>
          <a:xfrm>
            <a:off x="5799516" y="5756021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02</a:t>
            </a:r>
            <a:endParaRPr/>
          </a:p>
        </p:txBody>
      </p:sp>
      <p:sp>
        <p:nvSpPr>
          <p:cNvPr id="407" name="Google Shape;407;p22"/>
          <p:cNvSpPr txBox="1"/>
          <p:nvPr/>
        </p:nvSpPr>
        <p:spPr>
          <a:xfrm>
            <a:off x="9484560" y="5756021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03</a:t>
            </a:r>
            <a:endParaRPr/>
          </a:p>
        </p:txBody>
      </p:sp>
      <p:sp>
        <p:nvSpPr>
          <p:cNvPr id="408" name="Google Shape;408;p22"/>
          <p:cNvSpPr txBox="1"/>
          <p:nvPr/>
        </p:nvSpPr>
        <p:spPr>
          <a:xfrm>
            <a:off x="13168035" y="5756021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04</a:t>
            </a:r>
            <a:endParaRPr/>
          </a:p>
        </p:txBody>
      </p:sp>
      <p:sp>
        <p:nvSpPr>
          <p:cNvPr id="409" name="Google Shape;409;p22"/>
          <p:cNvSpPr/>
          <p:nvPr/>
        </p:nvSpPr>
        <p:spPr>
          <a:xfrm>
            <a:off x="14234705" y="4083336"/>
            <a:ext cx="870892" cy="840806"/>
          </a:xfrm>
          <a:custGeom>
            <a:rect b="b" l="l" r="r" t="t"/>
            <a:pathLst>
              <a:path extrusionOk="0" h="840806" w="870892">
                <a:moveTo>
                  <a:pt x="0" y="0"/>
                </a:moveTo>
                <a:lnTo>
                  <a:pt x="870892" y="0"/>
                </a:lnTo>
                <a:lnTo>
                  <a:pt x="870892" y="840807"/>
                </a:lnTo>
                <a:lnTo>
                  <a:pt x="0" y="840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2"/>
          <p:cNvSpPr txBox="1"/>
          <p:nvPr/>
        </p:nvSpPr>
        <p:spPr>
          <a:xfrm>
            <a:off x="1691887" y="1868152"/>
            <a:ext cx="9169359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CAMPAIGN PLANS</a:t>
            </a:r>
            <a:endParaRPr/>
          </a:p>
        </p:txBody>
      </p:sp>
      <p:sp>
        <p:nvSpPr>
          <p:cNvPr id="411" name="Google Shape;411;p22"/>
          <p:cNvSpPr txBox="1"/>
          <p:nvPr/>
        </p:nvSpPr>
        <p:spPr>
          <a:xfrm>
            <a:off x="2360640" y="6602571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12" name="Google Shape;412;p22"/>
          <p:cNvSpPr txBox="1"/>
          <p:nvPr/>
        </p:nvSpPr>
        <p:spPr>
          <a:xfrm>
            <a:off x="6045991" y="6602571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13" name="Google Shape;413;p22"/>
          <p:cNvSpPr txBox="1"/>
          <p:nvPr/>
        </p:nvSpPr>
        <p:spPr>
          <a:xfrm>
            <a:off x="9729466" y="6602571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14" name="Google Shape;414;p22"/>
          <p:cNvSpPr txBox="1"/>
          <p:nvPr/>
        </p:nvSpPr>
        <p:spPr>
          <a:xfrm>
            <a:off x="13418508" y="6602571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cxnSp>
        <p:nvCxnSpPr>
          <p:cNvPr id="415" name="Google Shape;415;p22"/>
          <p:cNvCxnSpPr/>
          <p:nvPr/>
        </p:nvCxnSpPr>
        <p:spPr>
          <a:xfrm>
            <a:off x="4769677" y="9156818"/>
            <a:ext cx="168928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6" name="Google Shape;416;p22"/>
          <p:cNvCxnSpPr/>
          <p:nvPr/>
        </p:nvCxnSpPr>
        <p:spPr>
          <a:xfrm>
            <a:off x="8539059" y="9156818"/>
            <a:ext cx="168928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7" name="Google Shape;417;p22"/>
          <p:cNvCxnSpPr/>
          <p:nvPr/>
        </p:nvCxnSpPr>
        <p:spPr>
          <a:xfrm>
            <a:off x="12323395" y="9156818"/>
            <a:ext cx="168928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8" name="Google Shape;418;p22"/>
          <p:cNvSpPr txBox="1"/>
          <p:nvPr/>
        </p:nvSpPr>
        <p:spPr>
          <a:xfrm>
            <a:off x="11153072" y="1839577"/>
            <a:ext cx="5443041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3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424" name="Google Shape;424;p23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5" name="Google Shape;425;p23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427" name="Google Shape;427;p23"/>
          <p:cNvSpPr txBox="1"/>
          <p:nvPr/>
        </p:nvSpPr>
        <p:spPr>
          <a:xfrm>
            <a:off x="3297280" y="2044021"/>
            <a:ext cx="1169344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TIMELINE</a:t>
            </a:r>
            <a:endParaRPr/>
          </a:p>
        </p:txBody>
      </p:sp>
      <p:grpSp>
        <p:nvGrpSpPr>
          <p:cNvPr id="428" name="Google Shape;428;p23"/>
          <p:cNvGrpSpPr/>
          <p:nvPr/>
        </p:nvGrpSpPr>
        <p:grpSpPr>
          <a:xfrm>
            <a:off x="1816950" y="4819747"/>
            <a:ext cx="3663525" cy="933467"/>
            <a:chOff x="0" y="-47625"/>
            <a:chExt cx="1007534" cy="256720"/>
          </a:xfrm>
        </p:grpSpPr>
        <p:sp>
          <p:nvSpPr>
            <p:cNvPr id="429" name="Google Shape;429;p23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</p:sp>
        <p:sp>
          <p:nvSpPr>
            <p:cNvPr id="430" name="Google Shape;430;p23"/>
            <p:cNvSpPr txBox="1"/>
            <p:nvPr/>
          </p:nvSpPr>
          <p:spPr>
            <a:xfrm>
              <a:off x="0" y="-47625"/>
              <a:ext cx="1007534" cy="2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3"/>
          <p:cNvGrpSpPr/>
          <p:nvPr/>
        </p:nvGrpSpPr>
        <p:grpSpPr>
          <a:xfrm>
            <a:off x="9144000" y="4819747"/>
            <a:ext cx="3663525" cy="933467"/>
            <a:chOff x="0" y="-47625"/>
            <a:chExt cx="1007534" cy="256720"/>
          </a:xfrm>
        </p:grpSpPr>
        <p:sp>
          <p:nvSpPr>
            <p:cNvPr id="432" name="Google Shape;432;p23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226F99"/>
            </a:solidFill>
            <a:ln>
              <a:noFill/>
            </a:ln>
          </p:spPr>
        </p:sp>
        <p:sp>
          <p:nvSpPr>
            <p:cNvPr id="433" name="Google Shape;433;p23"/>
            <p:cNvSpPr txBox="1"/>
            <p:nvPr/>
          </p:nvSpPr>
          <p:spPr>
            <a:xfrm>
              <a:off x="0" y="-47625"/>
              <a:ext cx="1007534" cy="2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5480475" y="4819747"/>
            <a:ext cx="3663525" cy="933467"/>
            <a:chOff x="0" y="-47625"/>
            <a:chExt cx="1007534" cy="256720"/>
          </a:xfrm>
        </p:grpSpPr>
        <p:sp>
          <p:nvSpPr>
            <p:cNvPr id="435" name="Google Shape;435;p23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88D2FA"/>
            </a:solidFill>
            <a:ln>
              <a:noFill/>
            </a:ln>
          </p:spPr>
        </p:sp>
        <p:sp>
          <p:nvSpPr>
            <p:cNvPr id="436" name="Google Shape;436;p23"/>
            <p:cNvSpPr txBox="1"/>
            <p:nvPr/>
          </p:nvSpPr>
          <p:spPr>
            <a:xfrm>
              <a:off x="0" y="-47625"/>
              <a:ext cx="1007534" cy="2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3"/>
          <p:cNvGrpSpPr/>
          <p:nvPr/>
        </p:nvGrpSpPr>
        <p:grpSpPr>
          <a:xfrm>
            <a:off x="12807525" y="4819747"/>
            <a:ext cx="3663525" cy="933467"/>
            <a:chOff x="0" y="-47625"/>
            <a:chExt cx="1007534" cy="256720"/>
          </a:xfrm>
        </p:grpSpPr>
        <p:sp>
          <p:nvSpPr>
            <p:cNvPr id="438" name="Google Shape;438;p23"/>
            <p:cNvSpPr/>
            <p:nvPr/>
          </p:nvSpPr>
          <p:spPr>
            <a:xfrm>
              <a:off x="0" y="0"/>
              <a:ext cx="1007534" cy="209095"/>
            </a:xfrm>
            <a:custGeom>
              <a:rect b="b" l="l" r="r" t="t"/>
              <a:pathLst>
                <a:path extrusionOk="0" h="209095" w="1007534">
                  <a:moveTo>
                    <a:pt x="0" y="0"/>
                  </a:moveTo>
                  <a:lnTo>
                    <a:pt x="1007534" y="0"/>
                  </a:lnTo>
                  <a:lnTo>
                    <a:pt x="1007534" y="209095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091D2B"/>
            </a:solidFill>
            <a:ln>
              <a:noFill/>
            </a:ln>
          </p:spPr>
        </p:sp>
        <p:sp>
          <p:nvSpPr>
            <p:cNvPr id="439" name="Google Shape;439;p23"/>
            <p:cNvSpPr txBox="1"/>
            <p:nvPr/>
          </p:nvSpPr>
          <p:spPr>
            <a:xfrm>
              <a:off x="0" y="-47625"/>
              <a:ext cx="1007534" cy="2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900" lIns="56900" spcFirstLastPara="1" rIns="56900" wrap="square" tIns="569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3"/>
          <p:cNvSpPr txBox="1"/>
          <p:nvPr/>
        </p:nvSpPr>
        <p:spPr>
          <a:xfrm>
            <a:off x="2146597" y="6315189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2391503" y="7047439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5810122" y="6315189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02</a:t>
            </a:r>
            <a:endParaRPr/>
          </a:p>
        </p:txBody>
      </p:sp>
      <p:sp>
        <p:nvSpPr>
          <p:cNvPr id="443" name="Google Shape;443;p23"/>
          <p:cNvSpPr txBox="1"/>
          <p:nvPr/>
        </p:nvSpPr>
        <p:spPr>
          <a:xfrm>
            <a:off x="6055028" y="7047439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44" name="Google Shape;444;p23"/>
          <p:cNvSpPr txBox="1"/>
          <p:nvPr/>
        </p:nvSpPr>
        <p:spPr>
          <a:xfrm>
            <a:off x="9471578" y="6315189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03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716484" y="7047439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46" name="Google Shape;446;p23"/>
          <p:cNvSpPr txBox="1"/>
          <p:nvPr/>
        </p:nvSpPr>
        <p:spPr>
          <a:xfrm>
            <a:off x="13133034" y="6315189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04</a:t>
            </a:r>
            <a:endParaRPr/>
          </a:p>
        </p:txBody>
      </p:sp>
      <p:sp>
        <p:nvSpPr>
          <p:cNvPr id="447" name="Google Shape;447;p23"/>
          <p:cNvSpPr txBox="1"/>
          <p:nvPr/>
        </p:nvSpPr>
        <p:spPr>
          <a:xfrm>
            <a:off x="13377940" y="7047439"/>
            <a:ext cx="2514418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48" name="Google Shape;448;p23"/>
          <p:cNvSpPr txBox="1"/>
          <p:nvPr/>
        </p:nvSpPr>
        <p:spPr>
          <a:xfrm>
            <a:off x="2146597" y="411661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JANUARY</a:t>
            </a:r>
            <a:endParaRPr/>
          </a:p>
        </p:txBody>
      </p:sp>
      <p:sp>
        <p:nvSpPr>
          <p:cNvPr id="449" name="Google Shape;449;p23"/>
          <p:cNvSpPr txBox="1"/>
          <p:nvPr/>
        </p:nvSpPr>
        <p:spPr>
          <a:xfrm>
            <a:off x="5809088" y="411661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FEBRUARY</a:t>
            </a:r>
            <a:endParaRPr/>
          </a:p>
        </p:txBody>
      </p:sp>
      <p:sp>
        <p:nvSpPr>
          <p:cNvPr id="450" name="Google Shape;450;p23"/>
          <p:cNvSpPr txBox="1"/>
          <p:nvPr/>
        </p:nvSpPr>
        <p:spPr>
          <a:xfrm>
            <a:off x="9471578" y="411661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MARCH</a:t>
            </a:r>
            <a:endParaRPr/>
          </a:p>
        </p:txBody>
      </p:sp>
      <p:sp>
        <p:nvSpPr>
          <p:cNvPr id="451" name="Google Shape;451;p23"/>
          <p:cNvSpPr txBox="1"/>
          <p:nvPr/>
        </p:nvSpPr>
        <p:spPr>
          <a:xfrm>
            <a:off x="12888128" y="411661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APRIL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4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457" name="Google Shape;457;p24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8" name="Google Shape;458;p24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459" name="Google Shape;459;p24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sp>
        <p:nvSpPr>
          <p:cNvPr id="460" name="Google Shape;460;p24"/>
          <p:cNvSpPr txBox="1"/>
          <p:nvPr/>
        </p:nvSpPr>
        <p:spPr>
          <a:xfrm>
            <a:off x="3297280" y="1775286"/>
            <a:ext cx="1169344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RECOMMENDATIONS</a:t>
            </a:r>
            <a:endParaRPr/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 b="9245" l="0" r="0" t="9245"/>
          <a:stretch/>
        </p:blipFill>
        <p:spPr>
          <a:xfrm>
            <a:off x="1685366" y="3579147"/>
            <a:ext cx="5757715" cy="312870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/>
          <p:nvPr/>
        </p:nvSpPr>
        <p:spPr>
          <a:xfrm>
            <a:off x="3062109" y="726982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01</a:t>
            </a:r>
            <a:endParaRPr/>
          </a:p>
        </p:txBody>
      </p:sp>
      <p:sp>
        <p:nvSpPr>
          <p:cNvPr id="463" name="Google Shape;463;p24"/>
          <p:cNvSpPr txBox="1"/>
          <p:nvPr/>
        </p:nvSpPr>
        <p:spPr>
          <a:xfrm>
            <a:off x="2496191" y="7986270"/>
            <a:ext cx="4136067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grpSp>
        <p:nvGrpSpPr>
          <p:cNvPr id="464" name="Google Shape;464;p24"/>
          <p:cNvGrpSpPr/>
          <p:nvPr/>
        </p:nvGrpSpPr>
        <p:grpSpPr>
          <a:xfrm>
            <a:off x="6632257" y="3204803"/>
            <a:ext cx="1376742" cy="1376742"/>
            <a:chOff x="0" y="0"/>
            <a:chExt cx="812800" cy="812800"/>
          </a:xfrm>
        </p:grpSpPr>
        <p:sp>
          <p:nvSpPr>
            <p:cNvPr id="465" name="Google Shape;46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24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" name="Google Shape;467;p24"/>
          <p:cNvPicPr preferRelativeResize="0"/>
          <p:nvPr/>
        </p:nvPicPr>
        <p:blipFill rotWithShape="1">
          <a:blip r:embed="rId4">
            <a:alphaModFix/>
          </a:blip>
          <a:srcRect b="0" l="0" r="0" t="18489"/>
          <a:stretch/>
        </p:blipFill>
        <p:spPr>
          <a:xfrm>
            <a:off x="10450868" y="3579147"/>
            <a:ext cx="5757715" cy="312870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4"/>
          <p:cNvSpPr txBox="1"/>
          <p:nvPr/>
        </p:nvSpPr>
        <p:spPr>
          <a:xfrm>
            <a:off x="11827610" y="7269828"/>
            <a:ext cx="300423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POINT 02</a:t>
            </a:r>
            <a:endParaRPr/>
          </a:p>
        </p:txBody>
      </p:sp>
      <p:sp>
        <p:nvSpPr>
          <p:cNvPr id="469" name="Google Shape;469;p24"/>
          <p:cNvSpPr txBox="1"/>
          <p:nvPr/>
        </p:nvSpPr>
        <p:spPr>
          <a:xfrm>
            <a:off x="11261692" y="7986270"/>
            <a:ext cx="4136067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incididunt. </a:t>
            </a:r>
            <a:endParaRPr/>
          </a:p>
        </p:txBody>
      </p:sp>
      <p:grpSp>
        <p:nvGrpSpPr>
          <p:cNvPr id="470" name="Google Shape;470;p24"/>
          <p:cNvGrpSpPr/>
          <p:nvPr/>
        </p:nvGrpSpPr>
        <p:grpSpPr>
          <a:xfrm>
            <a:off x="15397759" y="3204803"/>
            <a:ext cx="1376742" cy="1376742"/>
            <a:chOff x="0" y="0"/>
            <a:chExt cx="812800" cy="812800"/>
          </a:xfrm>
        </p:grpSpPr>
        <p:sp>
          <p:nvSpPr>
            <p:cNvPr id="471" name="Google Shape;47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2" name="Google Shape;472;p24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3" name="Google Shape;473;p24"/>
          <p:cNvCxnSpPr/>
          <p:nvPr/>
        </p:nvCxnSpPr>
        <p:spPr>
          <a:xfrm rot="10800000">
            <a:off x="9124950" y="4004678"/>
            <a:ext cx="0" cy="3808075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58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5"/>
          <p:cNvGrpSpPr/>
          <p:nvPr/>
        </p:nvGrpSpPr>
        <p:grpSpPr>
          <a:xfrm>
            <a:off x="1028700" y="457676"/>
            <a:ext cx="16230600" cy="590074"/>
            <a:chOff x="0" y="-47625"/>
            <a:chExt cx="21640800" cy="786765"/>
          </a:xfrm>
        </p:grpSpPr>
        <p:cxnSp>
          <p:nvCxnSpPr>
            <p:cNvPr id="479" name="Google Shape;479;p25"/>
            <p:cNvCxnSpPr/>
            <p:nvPr/>
          </p:nvCxnSpPr>
          <p:spPr>
            <a:xfrm>
              <a:off x="0" y="739140"/>
              <a:ext cx="21640800" cy="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0" name="Google Shape;480;p25"/>
            <p:cNvSpPr txBox="1"/>
            <p:nvPr/>
          </p:nvSpPr>
          <p:spPr>
            <a:xfrm>
              <a:off x="0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CORPORATION</a:t>
              </a:r>
              <a:endParaRPr/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16668368" y="-47625"/>
              <a:ext cx="4972432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04.24.24</a:t>
              </a:r>
              <a:endParaRPr/>
            </a:p>
          </p:txBody>
        </p:sp>
      </p:grpSp>
      <p:graphicFrame>
        <p:nvGraphicFramePr>
          <p:cNvPr id="482" name="Google Shape;482;p25"/>
          <p:cNvGraphicFramePr/>
          <p:nvPr/>
        </p:nvGraphicFramePr>
        <p:xfrm>
          <a:off x="1028700" y="1553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{0192C41D-73D9-4B6D-A665-FD152578D4B2}</a:tableStyleId>
              </a:tblPr>
              <a:tblGrid>
                <a:gridCol w="2315925"/>
                <a:gridCol w="2315925"/>
                <a:gridCol w="2315925"/>
                <a:gridCol w="2315925"/>
                <a:gridCol w="2315925"/>
                <a:gridCol w="2315925"/>
                <a:gridCol w="2315925"/>
              </a:tblGrid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TUE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WED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THU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FRI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88D2FA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SAT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" name="Google Shape;483;p25"/>
          <p:cNvSpPr txBox="1"/>
          <p:nvPr/>
        </p:nvSpPr>
        <p:spPr>
          <a:xfrm>
            <a:off x="1766896" y="7797688"/>
            <a:ext cx="589065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SCHEDULE</a:t>
            </a: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7887908" y="7987236"/>
            <a:ext cx="8633195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485" name="Google Shape;485;p25"/>
          <p:cNvGrpSpPr/>
          <p:nvPr/>
        </p:nvGrpSpPr>
        <p:grpSpPr>
          <a:xfrm>
            <a:off x="1280356" y="2753696"/>
            <a:ext cx="1867617" cy="3573762"/>
            <a:chOff x="0" y="-28575"/>
            <a:chExt cx="2490156" cy="4765016"/>
          </a:xfrm>
        </p:grpSpPr>
        <p:sp>
          <p:nvSpPr>
            <p:cNvPr id="486" name="Google Shape;486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88" name="Google Shape;488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490" name="Google Shape;490;p25"/>
          <p:cNvGrpSpPr/>
          <p:nvPr/>
        </p:nvGrpSpPr>
        <p:grpSpPr>
          <a:xfrm>
            <a:off x="3600912" y="2753696"/>
            <a:ext cx="1867617" cy="3573762"/>
            <a:chOff x="0" y="-28575"/>
            <a:chExt cx="2490156" cy="4765016"/>
          </a:xfrm>
        </p:grpSpPr>
        <p:sp>
          <p:nvSpPr>
            <p:cNvPr id="491" name="Google Shape;491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3" name="Google Shape;493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495" name="Google Shape;495;p25"/>
          <p:cNvGrpSpPr/>
          <p:nvPr/>
        </p:nvGrpSpPr>
        <p:grpSpPr>
          <a:xfrm>
            <a:off x="5921468" y="2753696"/>
            <a:ext cx="1867617" cy="3573762"/>
            <a:chOff x="0" y="-28575"/>
            <a:chExt cx="2490156" cy="4765016"/>
          </a:xfrm>
        </p:grpSpPr>
        <p:sp>
          <p:nvSpPr>
            <p:cNvPr id="496" name="Google Shape;496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7" name="Google Shape;497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499" name="Google Shape;499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500" name="Google Shape;500;p25"/>
          <p:cNvGrpSpPr/>
          <p:nvPr/>
        </p:nvGrpSpPr>
        <p:grpSpPr>
          <a:xfrm>
            <a:off x="8242024" y="2753696"/>
            <a:ext cx="1867617" cy="3573762"/>
            <a:chOff x="0" y="-28575"/>
            <a:chExt cx="2490156" cy="4765016"/>
          </a:xfrm>
        </p:grpSpPr>
        <p:sp>
          <p:nvSpPr>
            <p:cNvPr id="501" name="Google Shape;501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2" name="Google Shape;502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3" name="Google Shape;503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4" name="Google Shape;504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505" name="Google Shape;505;p25"/>
          <p:cNvGrpSpPr/>
          <p:nvPr/>
        </p:nvGrpSpPr>
        <p:grpSpPr>
          <a:xfrm>
            <a:off x="10562581" y="2753696"/>
            <a:ext cx="1867617" cy="3573762"/>
            <a:chOff x="0" y="-28575"/>
            <a:chExt cx="2490156" cy="4765016"/>
          </a:xfrm>
        </p:grpSpPr>
        <p:sp>
          <p:nvSpPr>
            <p:cNvPr id="506" name="Google Shape;506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8" name="Google Shape;508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510" name="Google Shape;510;p25"/>
          <p:cNvGrpSpPr/>
          <p:nvPr/>
        </p:nvGrpSpPr>
        <p:grpSpPr>
          <a:xfrm>
            <a:off x="12883137" y="2753696"/>
            <a:ext cx="1867617" cy="3573762"/>
            <a:chOff x="0" y="-28575"/>
            <a:chExt cx="2490156" cy="4765016"/>
          </a:xfrm>
        </p:grpSpPr>
        <p:sp>
          <p:nvSpPr>
            <p:cNvPr id="511" name="Google Shape;511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2" name="Google Shape;512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3" name="Google Shape;513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4" name="Google Shape;514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  <p:grpSp>
        <p:nvGrpSpPr>
          <p:cNvPr id="515" name="Google Shape;515;p25"/>
          <p:cNvGrpSpPr/>
          <p:nvPr/>
        </p:nvGrpSpPr>
        <p:grpSpPr>
          <a:xfrm>
            <a:off x="15203693" y="2753696"/>
            <a:ext cx="1867617" cy="3573762"/>
            <a:chOff x="0" y="-28575"/>
            <a:chExt cx="2490156" cy="4765016"/>
          </a:xfrm>
        </p:grpSpPr>
        <p:sp>
          <p:nvSpPr>
            <p:cNvPr id="516" name="Google Shape;516;p25"/>
            <p:cNvSpPr txBox="1"/>
            <p:nvPr/>
          </p:nvSpPr>
          <p:spPr>
            <a:xfrm>
              <a:off x="0" y="-28575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7" name="Google Shape;517;p25"/>
            <p:cNvSpPr txBox="1"/>
            <p:nvPr/>
          </p:nvSpPr>
          <p:spPr>
            <a:xfrm>
              <a:off x="0" y="1548304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0" y="2971353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  <p:sp>
          <p:nvSpPr>
            <p:cNvPr id="519" name="Google Shape;519;p25"/>
            <p:cNvSpPr txBox="1"/>
            <p:nvPr/>
          </p:nvSpPr>
          <p:spPr>
            <a:xfrm>
              <a:off x="0" y="4392059"/>
              <a:ext cx="2490156" cy="344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text here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