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10287000" cx="18288000"/>
  <p:notesSz cx="6858000" cy="9144000"/>
  <p:embeddedFontLst>
    <p:embeddedFont>
      <p:font typeface="Poppins"/>
      <p:regular r:id="rId25"/>
      <p:bold r:id="rId26"/>
      <p:italic r:id="rId27"/>
      <p:boldItalic r:id="rId28"/>
    </p:embeddedFont>
    <p:embeddedFont>
      <p:font typeface="Poppins Light"/>
      <p:regular r:id="rId29"/>
      <p:bold r:id="rId30"/>
      <p:italic r:id="rId31"/>
      <p:boldItalic r:id="rId32"/>
    </p:embeddedFont>
    <p:embeddedFont>
      <p:font typeface="Pacifico"/>
      <p:regular r:id="rId33"/>
    </p:embeddedFont>
    <p:embeddedFont>
      <p:font typeface="Poppins SemiBold"/>
      <p:regular r:id="rId34"/>
      <p:bold r:id="rId35"/>
      <p:italic r:id="rId36"/>
      <p:boldItalic r:id="rId37"/>
    </p:embeddedFont>
    <p:embeddedFont>
      <p:font typeface="Palanquin"/>
      <p:regular r:id="rId38"/>
      <p:bold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Poppins-bold.fntdata"/><Relationship Id="rId25" Type="http://schemas.openxmlformats.org/officeDocument/2006/relationships/font" Target="fonts/Poppins-regular.fntdata"/><Relationship Id="rId28" Type="http://schemas.openxmlformats.org/officeDocument/2006/relationships/font" Target="fonts/Poppins-boldItalic.fntdata"/><Relationship Id="rId27" Type="http://schemas.openxmlformats.org/officeDocument/2006/relationships/font" Target="fonts/Poppins-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PoppinsLight-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PoppinsLight-italic.fntdata"/><Relationship Id="rId30" Type="http://schemas.openxmlformats.org/officeDocument/2006/relationships/font" Target="fonts/PoppinsLight-bold.fntdata"/><Relationship Id="rId11" Type="http://schemas.openxmlformats.org/officeDocument/2006/relationships/slide" Target="slides/slide6.xml"/><Relationship Id="rId33" Type="http://schemas.openxmlformats.org/officeDocument/2006/relationships/font" Target="fonts/Pacifico-regular.fntdata"/><Relationship Id="rId10" Type="http://schemas.openxmlformats.org/officeDocument/2006/relationships/slide" Target="slides/slide5.xml"/><Relationship Id="rId32" Type="http://schemas.openxmlformats.org/officeDocument/2006/relationships/font" Target="fonts/PoppinsLight-boldItalic.fntdata"/><Relationship Id="rId13" Type="http://schemas.openxmlformats.org/officeDocument/2006/relationships/slide" Target="slides/slide8.xml"/><Relationship Id="rId35" Type="http://schemas.openxmlformats.org/officeDocument/2006/relationships/font" Target="fonts/PoppinsSemiBold-bold.fntdata"/><Relationship Id="rId12" Type="http://schemas.openxmlformats.org/officeDocument/2006/relationships/slide" Target="slides/slide7.xml"/><Relationship Id="rId34" Type="http://schemas.openxmlformats.org/officeDocument/2006/relationships/font" Target="fonts/PoppinsSemiBold-regular.fntdata"/><Relationship Id="rId15" Type="http://schemas.openxmlformats.org/officeDocument/2006/relationships/slide" Target="slides/slide10.xml"/><Relationship Id="rId37" Type="http://schemas.openxmlformats.org/officeDocument/2006/relationships/font" Target="fonts/PoppinsSemiBold-boldItalic.fntdata"/><Relationship Id="rId14" Type="http://schemas.openxmlformats.org/officeDocument/2006/relationships/slide" Target="slides/slide9.xml"/><Relationship Id="rId36" Type="http://schemas.openxmlformats.org/officeDocument/2006/relationships/font" Target="fonts/PoppinsSemiBold-italic.fntdata"/><Relationship Id="rId17" Type="http://schemas.openxmlformats.org/officeDocument/2006/relationships/slide" Target="slides/slide12.xml"/><Relationship Id="rId39" Type="http://schemas.openxmlformats.org/officeDocument/2006/relationships/font" Target="fonts/Palanquin-bold.fntdata"/><Relationship Id="rId16" Type="http://schemas.openxmlformats.org/officeDocument/2006/relationships/slide" Target="slides/slide11.xml"/><Relationship Id="rId38" Type="http://schemas.openxmlformats.org/officeDocument/2006/relationships/font" Target="fonts/Palanquin-regular.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4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22.png"/><Relationship Id="rId4" Type="http://schemas.openxmlformats.org/officeDocument/2006/relationships/image" Target="../media/image13.png"/><Relationship Id="rId5" Type="http://schemas.openxmlformats.org/officeDocument/2006/relationships/image" Target="../media/image6.png"/><Relationship Id="rId6" Type="http://schemas.openxmlformats.org/officeDocument/2006/relationships/image" Target="../media/image1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8.png"/><Relationship Id="rId4" Type="http://schemas.openxmlformats.org/officeDocument/2006/relationships/image" Target="../media/image4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5.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1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6.png"/><Relationship Id="rId4" Type="http://schemas.openxmlformats.org/officeDocument/2006/relationships/image" Target="../media/image6.png"/><Relationship Id="rId5" Type="http://schemas.openxmlformats.org/officeDocument/2006/relationships/image" Target="../media/image21.png"/><Relationship Id="rId6" Type="http://schemas.openxmlformats.org/officeDocument/2006/relationships/image" Target="../media/image2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 Id="rId3" Type="http://schemas.openxmlformats.org/officeDocument/2006/relationships/image" Target="../media/image8.png"/><Relationship Id="rId4" Type="http://schemas.openxmlformats.org/officeDocument/2006/relationships/image" Target="../media/image16.png"/><Relationship Id="rId5" Type="http://schemas.openxmlformats.org/officeDocument/2006/relationships/image" Target="../media/image6.png"/><Relationship Id="rId6" Type="http://schemas.openxmlformats.org/officeDocument/2006/relationships/image" Target="../media/image24.png"/><Relationship Id="rId7"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 name="Shape 9"/>
        <p:cNvGrpSpPr/>
        <p:nvPr/>
      </p:nvGrpSpPr>
      <p:grpSpPr>
        <a:xfrm>
          <a:off x="0" y="0"/>
          <a:ext cx="0" cy="0"/>
          <a:chOff x="0" y="0"/>
          <a:chExt cx="0" cy="0"/>
        </a:xfrm>
      </p:grpSpPr>
      <p:sp>
        <p:nvSpPr>
          <p:cNvPr id="10" name="Google Shape;10;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 name="Google Shape;11;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 name="Google Shape;12;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04" name="Shape 204"/>
        <p:cNvGrpSpPr/>
        <p:nvPr/>
      </p:nvGrpSpPr>
      <p:grpSpPr>
        <a:xfrm>
          <a:off x="0" y="0"/>
          <a:ext cx="0" cy="0"/>
          <a:chOff x="0" y="0"/>
          <a:chExt cx="0" cy="0"/>
        </a:xfrm>
      </p:grpSpPr>
      <p:sp>
        <p:nvSpPr>
          <p:cNvPr id="205" name="Google Shape;205;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9000"/>
              <a:buNone/>
              <a:defRPr/>
            </a:lvl2pPr>
            <a:lvl3pPr lvl="2">
              <a:spcBef>
                <a:spcPts val="0"/>
              </a:spcBef>
              <a:spcAft>
                <a:spcPts val="0"/>
              </a:spcAft>
              <a:buSzPts val="9000"/>
              <a:buNone/>
              <a:defRPr/>
            </a:lvl3pPr>
            <a:lvl4pPr lvl="3">
              <a:spcBef>
                <a:spcPts val="0"/>
              </a:spcBef>
              <a:spcAft>
                <a:spcPts val="0"/>
              </a:spcAft>
              <a:buSzPts val="9000"/>
              <a:buNone/>
              <a:defRPr/>
            </a:lvl4pPr>
            <a:lvl5pPr lvl="4">
              <a:spcBef>
                <a:spcPts val="0"/>
              </a:spcBef>
              <a:spcAft>
                <a:spcPts val="0"/>
              </a:spcAft>
              <a:buSzPts val="9000"/>
              <a:buNone/>
              <a:defRPr/>
            </a:lvl5pPr>
            <a:lvl6pPr lvl="5">
              <a:spcBef>
                <a:spcPts val="0"/>
              </a:spcBef>
              <a:spcAft>
                <a:spcPts val="0"/>
              </a:spcAft>
              <a:buSzPts val="9000"/>
              <a:buNone/>
              <a:defRPr/>
            </a:lvl6pPr>
            <a:lvl7pPr lvl="6">
              <a:spcBef>
                <a:spcPts val="0"/>
              </a:spcBef>
              <a:spcAft>
                <a:spcPts val="0"/>
              </a:spcAft>
              <a:buSzPts val="9000"/>
              <a:buNone/>
              <a:defRPr/>
            </a:lvl7pPr>
            <a:lvl8pPr lvl="7">
              <a:spcBef>
                <a:spcPts val="0"/>
              </a:spcBef>
              <a:spcAft>
                <a:spcPts val="0"/>
              </a:spcAft>
              <a:buSzPts val="9000"/>
              <a:buNone/>
              <a:defRPr/>
            </a:lvl8pPr>
            <a:lvl9pPr lvl="8">
              <a:spcBef>
                <a:spcPts val="0"/>
              </a:spcBef>
              <a:spcAft>
                <a:spcPts val="0"/>
              </a:spcAft>
              <a:buSzPts val="9000"/>
              <a:buNone/>
              <a:defRPr/>
            </a:lvl9pPr>
          </a:lstStyle>
          <a:p/>
        </p:txBody>
      </p:sp>
      <p:sp>
        <p:nvSpPr>
          <p:cNvPr id="206" name="Google Shape;206;p1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07" name="Google Shape;207;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8" name="Google Shape;208;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9" name="Google Shape;209;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10" name="Shape 210"/>
        <p:cNvGrpSpPr/>
        <p:nvPr/>
      </p:nvGrpSpPr>
      <p:grpSpPr>
        <a:xfrm>
          <a:off x="0" y="0"/>
          <a:ext cx="0" cy="0"/>
          <a:chOff x="0" y="0"/>
          <a:chExt cx="0" cy="0"/>
        </a:xfrm>
      </p:grpSpPr>
      <p:sp>
        <p:nvSpPr>
          <p:cNvPr id="211" name="Google Shape;211;p12"/>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9000"/>
              <a:buNone/>
              <a:defRPr/>
            </a:lvl2pPr>
            <a:lvl3pPr lvl="2">
              <a:spcBef>
                <a:spcPts val="0"/>
              </a:spcBef>
              <a:spcAft>
                <a:spcPts val="0"/>
              </a:spcAft>
              <a:buSzPts val="9000"/>
              <a:buNone/>
              <a:defRPr/>
            </a:lvl3pPr>
            <a:lvl4pPr lvl="3">
              <a:spcBef>
                <a:spcPts val="0"/>
              </a:spcBef>
              <a:spcAft>
                <a:spcPts val="0"/>
              </a:spcAft>
              <a:buSzPts val="9000"/>
              <a:buNone/>
              <a:defRPr/>
            </a:lvl4pPr>
            <a:lvl5pPr lvl="4">
              <a:spcBef>
                <a:spcPts val="0"/>
              </a:spcBef>
              <a:spcAft>
                <a:spcPts val="0"/>
              </a:spcAft>
              <a:buSzPts val="9000"/>
              <a:buNone/>
              <a:defRPr/>
            </a:lvl5pPr>
            <a:lvl6pPr lvl="5">
              <a:spcBef>
                <a:spcPts val="0"/>
              </a:spcBef>
              <a:spcAft>
                <a:spcPts val="0"/>
              </a:spcAft>
              <a:buSzPts val="9000"/>
              <a:buNone/>
              <a:defRPr/>
            </a:lvl6pPr>
            <a:lvl7pPr lvl="6">
              <a:spcBef>
                <a:spcPts val="0"/>
              </a:spcBef>
              <a:spcAft>
                <a:spcPts val="0"/>
              </a:spcAft>
              <a:buSzPts val="9000"/>
              <a:buNone/>
              <a:defRPr/>
            </a:lvl7pPr>
            <a:lvl8pPr lvl="7">
              <a:spcBef>
                <a:spcPts val="0"/>
              </a:spcBef>
              <a:spcAft>
                <a:spcPts val="0"/>
              </a:spcAft>
              <a:buSzPts val="9000"/>
              <a:buNone/>
              <a:defRPr/>
            </a:lvl8pPr>
            <a:lvl9pPr lvl="8">
              <a:spcBef>
                <a:spcPts val="0"/>
              </a:spcBef>
              <a:spcAft>
                <a:spcPts val="0"/>
              </a:spcAft>
              <a:buSzPts val="9000"/>
              <a:buNone/>
              <a:defRPr/>
            </a:lvl9pPr>
          </a:lstStyle>
          <a:p/>
        </p:txBody>
      </p:sp>
      <p:sp>
        <p:nvSpPr>
          <p:cNvPr id="212" name="Google Shape;212;p12"/>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213" name="Google Shape;213;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4" name="Google Shape;214;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5" name="Google Shape;215;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16" name="Shape 216"/>
        <p:cNvGrpSpPr/>
        <p:nvPr/>
      </p:nvGrpSpPr>
      <p:grpSpPr>
        <a:xfrm>
          <a:off x="0" y="0"/>
          <a:ext cx="0" cy="0"/>
          <a:chOff x="0" y="0"/>
          <a:chExt cx="0" cy="0"/>
        </a:xfrm>
      </p:grpSpPr>
      <p:sp>
        <p:nvSpPr>
          <p:cNvPr id="217" name="Google Shape;217;p1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9000"/>
              <a:buNone/>
              <a:defRPr/>
            </a:lvl2pPr>
            <a:lvl3pPr lvl="2">
              <a:spcBef>
                <a:spcPts val="0"/>
              </a:spcBef>
              <a:spcAft>
                <a:spcPts val="0"/>
              </a:spcAft>
              <a:buSzPts val="9000"/>
              <a:buNone/>
              <a:defRPr/>
            </a:lvl3pPr>
            <a:lvl4pPr lvl="3">
              <a:spcBef>
                <a:spcPts val="0"/>
              </a:spcBef>
              <a:spcAft>
                <a:spcPts val="0"/>
              </a:spcAft>
              <a:buSzPts val="9000"/>
              <a:buNone/>
              <a:defRPr/>
            </a:lvl4pPr>
            <a:lvl5pPr lvl="4">
              <a:spcBef>
                <a:spcPts val="0"/>
              </a:spcBef>
              <a:spcAft>
                <a:spcPts val="0"/>
              </a:spcAft>
              <a:buSzPts val="9000"/>
              <a:buNone/>
              <a:defRPr/>
            </a:lvl5pPr>
            <a:lvl6pPr lvl="5">
              <a:spcBef>
                <a:spcPts val="0"/>
              </a:spcBef>
              <a:spcAft>
                <a:spcPts val="0"/>
              </a:spcAft>
              <a:buSzPts val="9000"/>
              <a:buNone/>
              <a:defRPr/>
            </a:lvl6pPr>
            <a:lvl7pPr lvl="6">
              <a:spcBef>
                <a:spcPts val="0"/>
              </a:spcBef>
              <a:spcAft>
                <a:spcPts val="0"/>
              </a:spcAft>
              <a:buSzPts val="9000"/>
              <a:buNone/>
              <a:defRPr/>
            </a:lvl7pPr>
            <a:lvl8pPr lvl="7">
              <a:spcBef>
                <a:spcPts val="0"/>
              </a:spcBef>
              <a:spcAft>
                <a:spcPts val="0"/>
              </a:spcAft>
              <a:buSzPts val="9000"/>
              <a:buNone/>
              <a:defRPr/>
            </a:lvl8pPr>
            <a:lvl9pPr lvl="8">
              <a:spcBef>
                <a:spcPts val="0"/>
              </a:spcBef>
              <a:spcAft>
                <a:spcPts val="0"/>
              </a:spcAft>
              <a:buSzPts val="9000"/>
              <a:buNone/>
              <a:defRPr/>
            </a:lvl9pPr>
          </a:lstStyle>
          <a:p/>
        </p:txBody>
      </p:sp>
      <p:sp>
        <p:nvSpPr>
          <p:cNvPr id="218" name="Google Shape;218;p13"/>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219" name="Google Shape;219;p13"/>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220" name="Google Shape;220;p1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1" name="Google Shape;221;p1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2" name="Google Shape;222;p1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23" name="Shape 223"/>
        <p:cNvGrpSpPr/>
        <p:nvPr/>
      </p:nvGrpSpPr>
      <p:grpSpPr>
        <a:xfrm>
          <a:off x="0" y="0"/>
          <a:ext cx="0" cy="0"/>
          <a:chOff x="0" y="0"/>
          <a:chExt cx="0" cy="0"/>
        </a:xfrm>
      </p:grpSpPr>
      <p:sp>
        <p:nvSpPr>
          <p:cNvPr id="224" name="Google Shape;224;p1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9000"/>
              <a:buNone/>
              <a:defRPr/>
            </a:lvl2pPr>
            <a:lvl3pPr lvl="2">
              <a:spcBef>
                <a:spcPts val="0"/>
              </a:spcBef>
              <a:spcAft>
                <a:spcPts val="0"/>
              </a:spcAft>
              <a:buSzPts val="9000"/>
              <a:buNone/>
              <a:defRPr/>
            </a:lvl3pPr>
            <a:lvl4pPr lvl="3">
              <a:spcBef>
                <a:spcPts val="0"/>
              </a:spcBef>
              <a:spcAft>
                <a:spcPts val="0"/>
              </a:spcAft>
              <a:buSzPts val="9000"/>
              <a:buNone/>
              <a:defRPr/>
            </a:lvl4pPr>
            <a:lvl5pPr lvl="4">
              <a:spcBef>
                <a:spcPts val="0"/>
              </a:spcBef>
              <a:spcAft>
                <a:spcPts val="0"/>
              </a:spcAft>
              <a:buSzPts val="9000"/>
              <a:buNone/>
              <a:defRPr/>
            </a:lvl5pPr>
            <a:lvl6pPr lvl="5">
              <a:spcBef>
                <a:spcPts val="0"/>
              </a:spcBef>
              <a:spcAft>
                <a:spcPts val="0"/>
              </a:spcAft>
              <a:buSzPts val="9000"/>
              <a:buNone/>
              <a:defRPr/>
            </a:lvl6pPr>
            <a:lvl7pPr lvl="6">
              <a:spcBef>
                <a:spcPts val="0"/>
              </a:spcBef>
              <a:spcAft>
                <a:spcPts val="0"/>
              </a:spcAft>
              <a:buSzPts val="9000"/>
              <a:buNone/>
              <a:defRPr/>
            </a:lvl7pPr>
            <a:lvl8pPr lvl="7">
              <a:spcBef>
                <a:spcPts val="0"/>
              </a:spcBef>
              <a:spcAft>
                <a:spcPts val="0"/>
              </a:spcAft>
              <a:buSzPts val="9000"/>
              <a:buNone/>
              <a:defRPr/>
            </a:lvl8pPr>
            <a:lvl9pPr lvl="8">
              <a:spcBef>
                <a:spcPts val="0"/>
              </a:spcBef>
              <a:spcAft>
                <a:spcPts val="0"/>
              </a:spcAft>
              <a:buSzPts val="9000"/>
              <a:buNone/>
              <a:defRPr/>
            </a:lvl9pPr>
          </a:lstStyle>
          <a:p/>
        </p:txBody>
      </p:sp>
      <p:sp>
        <p:nvSpPr>
          <p:cNvPr id="225" name="Google Shape;225;p14"/>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226" name="Google Shape;226;p14"/>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227" name="Google Shape;227;p14"/>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228" name="Google Shape;228;p14"/>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229" name="Google Shape;229;p1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0" name="Google Shape;230;p1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1" name="Google Shape;231;p1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32" name="Shape 232"/>
        <p:cNvGrpSpPr/>
        <p:nvPr/>
      </p:nvGrpSpPr>
      <p:grpSpPr>
        <a:xfrm>
          <a:off x="0" y="0"/>
          <a:ext cx="0" cy="0"/>
          <a:chOff x="0" y="0"/>
          <a:chExt cx="0" cy="0"/>
        </a:xfrm>
      </p:grpSpPr>
      <p:sp>
        <p:nvSpPr>
          <p:cNvPr id="233" name="Google Shape;233;p1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9000"/>
              <a:buNone/>
              <a:defRPr/>
            </a:lvl2pPr>
            <a:lvl3pPr lvl="2">
              <a:spcBef>
                <a:spcPts val="0"/>
              </a:spcBef>
              <a:spcAft>
                <a:spcPts val="0"/>
              </a:spcAft>
              <a:buSzPts val="9000"/>
              <a:buNone/>
              <a:defRPr/>
            </a:lvl3pPr>
            <a:lvl4pPr lvl="3">
              <a:spcBef>
                <a:spcPts val="0"/>
              </a:spcBef>
              <a:spcAft>
                <a:spcPts val="0"/>
              </a:spcAft>
              <a:buSzPts val="9000"/>
              <a:buNone/>
              <a:defRPr/>
            </a:lvl4pPr>
            <a:lvl5pPr lvl="4">
              <a:spcBef>
                <a:spcPts val="0"/>
              </a:spcBef>
              <a:spcAft>
                <a:spcPts val="0"/>
              </a:spcAft>
              <a:buSzPts val="9000"/>
              <a:buNone/>
              <a:defRPr/>
            </a:lvl5pPr>
            <a:lvl6pPr lvl="5">
              <a:spcBef>
                <a:spcPts val="0"/>
              </a:spcBef>
              <a:spcAft>
                <a:spcPts val="0"/>
              </a:spcAft>
              <a:buSzPts val="9000"/>
              <a:buNone/>
              <a:defRPr/>
            </a:lvl6pPr>
            <a:lvl7pPr lvl="6">
              <a:spcBef>
                <a:spcPts val="0"/>
              </a:spcBef>
              <a:spcAft>
                <a:spcPts val="0"/>
              </a:spcAft>
              <a:buSzPts val="9000"/>
              <a:buNone/>
              <a:defRPr/>
            </a:lvl7pPr>
            <a:lvl8pPr lvl="7">
              <a:spcBef>
                <a:spcPts val="0"/>
              </a:spcBef>
              <a:spcAft>
                <a:spcPts val="0"/>
              </a:spcAft>
              <a:buSzPts val="9000"/>
              <a:buNone/>
              <a:defRPr/>
            </a:lvl8pPr>
            <a:lvl9pPr lvl="8">
              <a:spcBef>
                <a:spcPts val="0"/>
              </a:spcBef>
              <a:spcAft>
                <a:spcPts val="0"/>
              </a:spcAft>
              <a:buSzPts val="9000"/>
              <a:buNone/>
              <a:defRPr/>
            </a:lvl9pPr>
          </a:lstStyle>
          <a:p/>
        </p:txBody>
      </p:sp>
      <p:sp>
        <p:nvSpPr>
          <p:cNvPr id="234" name="Google Shape;234;p1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5" name="Google Shape;235;p1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6" name="Google Shape;236;p1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37" name="Shape 237"/>
        <p:cNvGrpSpPr/>
        <p:nvPr/>
      </p:nvGrpSpPr>
      <p:grpSpPr>
        <a:xfrm>
          <a:off x="0" y="0"/>
          <a:ext cx="0" cy="0"/>
          <a:chOff x="0" y="0"/>
          <a:chExt cx="0" cy="0"/>
        </a:xfrm>
      </p:grpSpPr>
      <p:sp>
        <p:nvSpPr>
          <p:cNvPr id="238" name="Google Shape;238;p16"/>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9000"/>
              <a:buNone/>
              <a:defRPr/>
            </a:lvl2pPr>
            <a:lvl3pPr lvl="2">
              <a:spcBef>
                <a:spcPts val="0"/>
              </a:spcBef>
              <a:spcAft>
                <a:spcPts val="0"/>
              </a:spcAft>
              <a:buSzPts val="9000"/>
              <a:buNone/>
              <a:defRPr/>
            </a:lvl3pPr>
            <a:lvl4pPr lvl="3">
              <a:spcBef>
                <a:spcPts val="0"/>
              </a:spcBef>
              <a:spcAft>
                <a:spcPts val="0"/>
              </a:spcAft>
              <a:buSzPts val="9000"/>
              <a:buNone/>
              <a:defRPr/>
            </a:lvl4pPr>
            <a:lvl5pPr lvl="4">
              <a:spcBef>
                <a:spcPts val="0"/>
              </a:spcBef>
              <a:spcAft>
                <a:spcPts val="0"/>
              </a:spcAft>
              <a:buSzPts val="9000"/>
              <a:buNone/>
              <a:defRPr/>
            </a:lvl5pPr>
            <a:lvl6pPr lvl="5">
              <a:spcBef>
                <a:spcPts val="0"/>
              </a:spcBef>
              <a:spcAft>
                <a:spcPts val="0"/>
              </a:spcAft>
              <a:buSzPts val="9000"/>
              <a:buNone/>
              <a:defRPr/>
            </a:lvl6pPr>
            <a:lvl7pPr lvl="6">
              <a:spcBef>
                <a:spcPts val="0"/>
              </a:spcBef>
              <a:spcAft>
                <a:spcPts val="0"/>
              </a:spcAft>
              <a:buSzPts val="9000"/>
              <a:buNone/>
              <a:defRPr/>
            </a:lvl7pPr>
            <a:lvl8pPr lvl="7">
              <a:spcBef>
                <a:spcPts val="0"/>
              </a:spcBef>
              <a:spcAft>
                <a:spcPts val="0"/>
              </a:spcAft>
              <a:buSzPts val="9000"/>
              <a:buNone/>
              <a:defRPr/>
            </a:lvl8pPr>
            <a:lvl9pPr lvl="8">
              <a:spcBef>
                <a:spcPts val="0"/>
              </a:spcBef>
              <a:spcAft>
                <a:spcPts val="0"/>
              </a:spcAft>
              <a:buSzPts val="9000"/>
              <a:buNone/>
              <a:defRPr/>
            </a:lvl9pPr>
          </a:lstStyle>
          <a:p/>
        </p:txBody>
      </p:sp>
      <p:sp>
        <p:nvSpPr>
          <p:cNvPr id="239" name="Google Shape;239;p16"/>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240" name="Google Shape;240;p16"/>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241" name="Google Shape;241;p1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2" name="Google Shape;242;p1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3" name="Google Shape;243;p1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44" name="Shape 244"/>
        <p:cNvGrpSpPr/>
        <p:nvPr/>
      </p:nvGrpSpPr>
      <p:grpSpPr>
        <a:xfrm>
          <a:off x="0" y="0"/>
          <a:ext cx="0" cy="0"/>
          <a:chOff x="0" y="0"/>
          <a:chExt cx="0" cy="0"/>
        </a:xfrm>
      </p:grpSpPr>
      <p:sp>
        <p:nvSpPr>
          <p:cNvPr id="245" name="Google Shape;245;p17"/>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9000"/>
              <a:buNone/>
              <a:defRPr/>
            </a:lvl2pPr>
            <a:lvl3pPr lvl="2">
              <a:spcBef>
                <a:spcPts val="0"/>
              </a:spcBef>
              <a:spcAft>
                <a:spcPts val="0"/>
              </a:spcAft>
              <a:buSzPts val="9000"/>
              <a:buNone/>
              <a:defRPr/>
            </a:lvl3pPr>
            <a:lvl4pPr lvl="3">
              <a:spcBef>
                <a:spcPts val="0"/>
              </a:spcBef>
              <a:spcAft>
                <a:spcPts val="0"/>
              </a:spcAft>
              <a:buSzPts val="9000"/>
              <a:buNone/>
              <a:defRPr/>
            </a:lvl4pPr>
            <a:lvl5pPr lvl="4">
              <a:spcBef>
                <a:spcPts val="0"/>
              </a:spcBef>
              <a:spcAft>
                <a:spcPts val="0"/>
              </a:spcAft>
              <a:buSzPts val="9000"/>
              <a:buNone/>
              <a:defRPr/>
            </a:lvl5pPr>
            <a:lvl6pPr lvl="5">
              <a:spcBef>
                <a:spcPts val="0"/>
              </a:spcBef>
              <a:spcAft>
                <a:spcPts val="0"/>
              </a:spcAft>
              <a:buSzPts val="9000"/>
              <a:buNone/>
              <a:defRPr/>
            </a:lvl6pPr>
            <a:lvl7pPr lvl="6">
              <a:spcBef>
                <a:spcPts val="0"/>
              </a:spcBef>
              <a:spcAft>
                <a:spcPts val="0"/>
              </a:spcAft>
              <a:buSzPts val="9000"/>
              <a:buNone/>
              <a:defRPr/>
            </a:lvl7pPr>
            <a:lvl8pPr lvl="7">
              <a:spcBef>
                <a:spcPts val="0"/>
              </a:spcBef>
              <a:spcAft>
                <a:spcPts val="0"/>
              </a:spcAft>
              <a:buSzPts val="9000"/>
              <a:buNone/>
              <a:defRPr/>
            </a:lvl8pPr>
            <a:lvl9pPr lvl="8">
              <a:spcBef>
                <a:spcPts val="0"/>
              </a:spcBef>
              <a:spcAft>
                <a:spcPts val="0"/>
              </a:spcAft>
              <a:buSzPts val="9000"/>
              <a:buNone/>
              <a:defRPr/>
            </a:lvl9pPr>
          </a:lstStyle>
          <a:p/>
        </p:txBody>
      </p:sp>
      <p:sp>
        <p:nvSpPr>
          <p:cNvPr id="246" name="Google Shape;246;p17"/>
          <p:cNvSpPr/>
          <p:nvPr>
            <p:ph idx="2" type="pic"/>
          </p:nvPr>
        </p:nvSpPr>
        <p:spPr>
          <a:xfrm>
            <a:off x="1792288" y="612775"/>
            <a:ext cx="5486400" cy="4114800"/>
          </a:xfrm>
          <a:prstGeom prst="rect">
            <a:avLst/>
          </a:prstGeom>
          <a:noFill/>
          <a:ln>
            <a:noFill/>
          </a:ln>
        </p:spPr>
      </p:sp>
      <p:sp>
        <p:nvSpPr>
          <p:cNvPr id="247" name="Google Shape;247;p17"/>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248" name="Google Shape;248;p1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9" name="Google Shape;249;p1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0" name="Google Shape;250;p1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51" name="Shape 251"/>
        <p:cNvGrpSpPr/>
        <p:nvPr/>
      </p:nvGrpSpPr>
      <p:grpSpPr>
        <a:xfrm>
          <a:off x="0" y="0"/>
          <a:ext cx="0" cy="0"/>
          <a:chOff x="0" y="0"/>
          <a:chExt cx="0" cy="0"/>
        </a:xfrm>
      </p:grpSpPr>
      <p:sp>
        <p:nvSpPr>
          <p:cNvPr id="252" name="Google Shape;252;p1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9000"/>
              <a:buNone/>
              <a:defRPr/>
            </a:lvl2pPr>
            <a:lvl3pPr lvl="2">
              <a:spcBef>
                <a:spcPts val="0"/>
              </a:spcBef>
              <a:spcAft>
                <a:spcPts val="0"/>
              </a:spcAft>
              <a:buSzPts val="9000"/>
              <a:buNone/>
              <a:defRPr/>
            </a:lvl3pPr>
            <a:lvl4pPr lvl="3">
              <a:spcBef>
                <a:spcPts val="0"/>
              </a:spcBef>
              <a:spcAft>
                <a:spcPts val="0"/>
              </a:spcAft>
              <a:buSzPts val="9000"/>
              <a:buNone/>
              <a:defRPr/>
            </a:lvl4pPr>
            <a:lvl5pPr lvl="4">
              <a:spcBef>
                <a:spcPts val="0"/>
              </a:spcBef>
              <a:spcAft>
                <a:spcPts val="0"/>
              </a:spcAft>
              <a:buSzPts val="9000"/>
              <a:buNone/>
              <a:defRPr/>
            </a:lvl5pPr>
            <a:lvl6pPr lvl="5">
              <a:spcBef>
                <a:spcPts val="0"/>
              </a:spcBef>
              <a:spcAft>
                <a:spcPts val="0"/>
              </a:spcAft>
              <a:buSzPts val="9000"/>
              <a:buNone/>
              <a:defRPr/>
            </a:lvl6pPr>
            <a:lvl7pPr lvl="6">
              <a:spcBef>
                <a:spcPts val="0"/>
              </a:spcBef>
              <a:spcAft>
                <a:spcPts val="0"/>
              </a:spcAft>
              <a:buSzPts val="9000"/>
              <a:buNone/>
              <a:defRPr/>
            </a:lvl7pPr>
            <a:lvl8pPr lvl="7">
              <a:spcBef>
                <a:spcPts val="0"/>
              </a:spcBef>
              <a:spcAft>
                <a:spcPts val="0"/>
              </a:spcAft>
              <a:buSzPts val="9000"/>
              <a:buNone/>
              <a:defRPr/>
            </a:lvl8pPr>
            <a:lvl9pPr lvl="8">
              <a:spcBef>
                <a:spcPts val="0"/>
              </a:spcBef>
              <a:spcAft>
                <a:spcPts val="0"/>
              </a:spcAft>
              <a:buSzPts val="9000"/>
              <a:buNone/>
              <a:defRPr/>
            </a:lvl9pPr>
          </a:lstStyle>
          <a:p/>
        </p:txBody>
      </p:sp>
      <p:sp>
        <p:nvSpPr>
          <p:cNvPr id="253" name="Google Shape;253;p18"/>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54" name="Google Shape;254;p1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5" name="Google Shape;255;p1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6" name="Google Shape;256;p1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57" name="Shape 257"/>
        <p:cNvGrpSpPr/>
        <p:nvPr/>
      </p:nvGrpSpPr>
      <p:grpSpPr>
        <a:xfrm>
          <a:off x="0" y="0"/>
          <a:ext cx="0" cy="0"/>
          <a:chOff x="0" y="0"/>
          <a:chExt cx="0" cy="0"/>
        </a:xfrm>
      </p:grpSpPr>
      <p:sp>
        <p:nvSpPr>
          <p:cNvPr id="258" name="Google Shape;258;p19"/>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9000"/>
              <a:buNone/>
              <a:defRPr/>
            </a:lvl2pPr>
            <a:lvl3pPr lvl="2">
              <a:spcBef>
                <a:spcPts val="0"/>
              </a:spcBef>
              <a:spcAft>
                <a:spcPts val="0"/>
              </a:spcAft>
              <a:buSzPts val="9000"/>
              <a:buNone/>
              <a:defRPr/>
            </a:lvl3pPr>
            <a:lvl4pPr lvl="3">
              <a:spcBef>
                <a:spcPts val="0"/>
              </a:spcBef>
              <a:spcAft>
                <a:spcPts val="0"/>
              </a:spcAft>
              <a:buSzPts val="9000"/>
              <a:buNone/>
              <a:defRPr/>
            </a:lvl4pPr>
            <a:lvl5pPr lvl="4">
              <a:spcBef>
                <a:spcPts val="0"/>
              </a:spcBef>
              <a:spcAft>
                <a:spcPts val="0"/>
              </a:spcAft>
              <a:buSzPts val="9000"/>
              <a:buNone/>
              <a:defRPr/>
            </a:lvl5pPr>
            <a:lvl6pPr lvl="5">
              <a:spcBef>
                <a:spcPts val="0"/>
              </a:spcBef>
              <a:spcAft>
                <a:spcPts val="0"/>
              </a:spcAft>
              <a:buSzPts val="9000"/>
              <a:buNone/>
              <a:defRPr/>
            </a:lvl6pPr>
            <a:lvl7pPr lvl="6">
              <a:spcBef>
                <a:spcPts val="0"/>
              </a:spcBef>
              <a:spcAft>
                <a:spcPts val="0"/>
              </a:spcAft>
              <a:buSzPts val="9000"/>
              <a:buNone/>
              <a:defRPr/>
            </a:lvl7pPr>
            <a:lvl8pPr lvl="7">
              <a:spcBef>
                <a:spcPts val="0"/>
              </a:spcBef>
              <a:spcAft>
                <a:spcPts val="0"/>
              </a:spcAft>
              <a:buSzPts val="9000"/>
              <a:buNone/>
              <a:defRPr/>
            </a:lvl8pPr>
            <a:lvl9pPr lvl="8">
              <a:spcBef>
                <a:spcPts val="0"/>
              </a:spcBef>
              <a:spcAft>
                <a:spcPts val="0"/>
              </a:spcAft>
              <a:buSzPts val="9000"/>
              <a:buNone/>
              <a:defRPr/>
            </a:lvl9pPr>
          </a:lstStyle>
          <a:p/>
        </p:txBody>
      </p:sp>
      <p:sp>
        <p:nvSpPr>
          <p:cNvPr id="259" name="Google Shape;259;p19"/>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60" name="Google Shape;260;p1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1" name="Google Shape;261;p1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2" name="Google Shape;262;p1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CUSTOM_6">
    <p:spTree>
      <p:nvGrpSpPr>
        <p:cNvPr id="13" name="Shape 13"/>
        <p:cNvGrpSpPr/>
        <p:nvPr/>
      </p:nvGrpSpPr>
      <p:grpSpPr>
        <a:xfrm>
          <a:off x="0" y="0"/>
          <a:ext cx="0" cy="0"/>
          <a:chOff x="0" y="0"/>
          <a:chExt cx="0" cy="0"/>
        </a:xfrm>
      </p:grpSpPr>
      <p:grpSp>
        <p:nvGrpSpPr>
          <p:cNvPr id="14" name="Google Shape;14;p3"/>
          <p:cNvGrpSpPr/>
          <p:nvPr/>
        </p:nvGrpSpPr>
        <p:grpSpPr>
          <a:xfrm>
            <a:off x="-14288" y="3617116"/>
            <a:ext cx="18302288" cy="7804128"/>
            <a:chOff x="0" y="0"/>
            <a:chExt cx="24403050" cy="10405504"/>
          </a:xfrm>
        </p:grpSpPr>
        <p:sp>
          <p:nvSpPr>
            <p:cNvPr id="15" name="Google Shape;15;p3"/>
            <p:cNvSpPr/>
            <p:nvPr/>
          </p:nvSpPr>
          <p:spPr>
            <a:xfrm>
              <a:off x="0" y="0"/>
              <a:ext cx="12242239" cy="10405504"/>
            </a:xfrm>
            <a:custGeom>
              <a:rect b="b" l="l" r="r" t="t"/>
              <a:pathLst>
                <a:path extrusionOk="0" h="10405504" w="12242239">
                  <a:moveTo>
                    <a:pt x="0" y="0"/>
                  </a:moveTo>
                  <a:lnTo>
                    <a:pt x="12242239" y="0"/>
                  </a:lnTo>
                  <a:lnTo>
                    <a:pt x="12242239" y="10405504"/>
                  </a:lnTo>
                  <a:lnTo>
                    <a:pt x="0" y="10405504"/>
                  </a:lnTo>
                  <a:lnTo>
                    <a:pt x="0" y="0"/>
                  </a:lnTo>
                  <a:close/>
                </a:path>
              </a:pathLst>
            </a:custGeom>
            <a:blipFill rotWithShape="1">
              <a:blip r:embed="rId2">
                <a:alphaModFix/>
              </a:blip>
              <a:stretch>
                <a:fillRect b="-8829" l="0" r="0" t="-8818"/>
              </a:stretch>
            </a:blipFill>
            <a:ln>
              <a:noFill/>
            </a:ln>
          </p:spPr>
        </p:sp>
        <p:sp>
          <p:nvSpPr>
            <p:cNvPr id="16" name="Google Shape;16;p3"/>
            <p:cNvSpPr/>
            <p:nvPr/>
          </p:nvSpPr>
          <p:spPr>
            <a:xfrm flipH="1">
              <a:off x="12160811" y="0"/>
              <a:ext cx="12242239" cy="10405504"/>
            </a:xfrm>
            <a:custGeom>
              <a:rect b="b" l="l" r="r" t="t"/>
              <a:pathLst>
                <a:path extrusionOk="0" h="10405504" w="12242239">
                  <a:moveTo>
                    <a:pt x="12242239" y="0"/>
                  </a:moveTo>
                  <a:lnTo>
                    <a:pt x="0" y="0"/>
                  </a:lnTo>
                  <a:lnTo>
                    <a:pt x="0" y="10405504"/>
                  </a:lnTo>
                  <a:lnTo>
                    <a:pt x="12242239" y="10405504"/>
                  </a:lnTo>
                  <a:lnTo>
                    <a:pt x="12242239" y="0"/>
                  </a:lnTo>
                  <a:close/>
                </a:path>
              </a:pathLst>
            </a:custGeom>
            <a:blipFill rotWithShape="1">
              <a:blip r:embed="rId2">
                <a:alphaModFix/>
              </a:blip>
              <a:stretch>
                <a:fillRect b="-8829" l="0" r="0" t="-8818"/>
              </a:stretch>
            </a:blipFill>
            <a:ln>
              <a:noFill/>
            </a:ln>
          </p:spPr>
        </p:sp>
      </p:grpSp>
      <p:grpSp>
        <p:nvGrpSpPr>
          <p:cNvPr id="17" name="Google Shape;17;p3"/>
          <p:cNvGrpSpPr/>
          <p:nvPr/>
        </p:nvGrpSpPr>
        <p:grpSpPr>
          <a:xfrm>
            <a:off x="11740012" y="296936"/>
            <a:ext cx="5918348" cy="2967504"/>
            <a:chOff x="0" y="-66675"/>
            <a:chExt cx="1472116" cy="738130"/>
          </a:xfrm>
        </p:grpSpPr>
        <p:sp>
          <p:nvSpPr>
            <p:cNvPr id="18" name="Google Shape;18;p3"/>
            <p:cNvSpPr/>
            <p:nvPr/>
          </p:nvSpPr>
          <p:spPr>
            <a:xfrm>
              <a:off x="0" y="0"/>
              <a:ext cx="1472116" cy="671455"/>
            </a:xfrm>
            <a:custGeom>
              <a:rect b="b" l="l" r="r" t="t"/>
              <a:pathLst>
                <a:path extrusionOk="0" h="671455" w="1472116">
                  <a:moveTo>
                    <a:pt x="66714" y="0"/>
                  </a:moveTo>
                  <a:lnTo>
                    <a:pt x="1405402" y="0"/>
                  </a:lnTo>
                  <a:cubicBezTo>
                    <a:pt x="1442247" y="0"/>
                    <a:pt x="1472116" y="29869"/>
                    <a:pt x="1472116" y="66714"/>
                  </a:cubicBezTo>
                  <a:lnTo>
                    <a:pt x="1472116" y="604740"/>
                  </a:lnTo>
                  <a:cubicBezTo>
                    <a:pt x="1472116" y="641586"/>
                    <a:pt x="1442247" y="671455"/>
                    <a:pt x="1405402" y="671455"/>
                  </a:cubicBezTo>
                  <a:lnTo>
                    <a:pt x="66714" y="671455"/>
                  </a:lnTo>
                  <a:cubicBezTo>
                    <a:pt x="49021" y="671455"/>
                    <a:pt x="32052" y="664426"/>
                    <a:pt x="19540" y="651915"/>
                  </a:cubicBezTo>
                  <a:cubicBezTo>
                    <a:pt x="7029" y="639403"/>
                    <a:pt x="0" y="622434"/>
                    <a:pt x="0" y="604740"/>
                  </a:cubicBezTo>
                  <a:lnTo>
                    <a:pt x="0" y="66714"/>
                  </a:lnTo>
                  <a:cubicBezTo>
                    <a:pt x="0" y="29869"/>
                    <a:pt x="29869" y="0"/>
                    <a:pt x="66714" y="0"/>
                  </a:cubicBezTo>
                  <a:close/>
                </a:path>
              </a:pathLst>
            </a:custGeom>
            <a:solidFill>
              <a:srgbClr val="000000">
                <a:alpha val="0"/>
              </a:srgbClr>
            </a:solidFill>
            <a:ln cap="rnd" cmpd="sng" w="19050">
              <a:solidFill>
                <a:srgbClr val="72543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3"/>
            <p:cNvSpPr txBox="1"/>
            <p:nvPr/>
          </p:nvSpPr>
          <p:spPr>
            <a:xfrm>
              <a:off x="0" y="-66675"/>
              <a:ext cx="1472100" cy="738000"/>
            </a:xfrm>
            <a:prstGeom prst="rect">
              <a:avLst/>
            </a:prstGeom>
            <a:noFill/>
            <a:ln>
              <a:noFill/>
            </a:ln>
          </p:spPr>
          <p:txBody>
            <a:bodyPr anchorCtr="0" anchor="ctr" bIns="53775" lIns="53775" spcFirstLastPara="1" rIns="53775" wrap="square" tIns="537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 name="Google Shape;20;p3"/>
          <p:cNvGrpSpPr/>
          <p:nvPr/>
        </p:nvGrpSpPr>
        <p:grpSpPr>
          <a:xfrm>
            <a:off x="12011888" y="546809"/>
            <a:ext cx="5374594" cy="2467757"/>
            <a:chOff x="0" y="-66675"/>
            <a:chExt cx="1336864" cy="613824"/>
          </a:xfrm>
        </p:grpSpPr>
        <p:sp>
          <p:nvSpPr>
            <p:cNvPr id="21" name="Google Shape;21;p3"/>
            <p:cNvSpPr/>
            <p:nvPr/>
          </p:nvSpPr>
          <p:spPr>
            <a:xfrm>
              <a:off x="0" y="0"/>
              <a:ext cx="1336864" cy="547149"/>
            </a:xfrm>
            <a:custGeom>
              <a:rect b="b" l="l" r="r" t="t"/>
              <a:pathLst>
                <a:path extrusionOk="0" h="547149" w="1336864">
                  <a:moveTo>
                    <a:pt x="73464" y="0"/>
                  </a:moveTo>
                  <a:lnTo>
                    <a:pt x="1263400" y="0"/>
                  </a:lnTo>
                  <a:cubicBezTo>
                    <a:pt x="1303973" y="0"/>
                    <a:pt x="1336864" y="32891"/>
                    <a:pt x="1336864" y="73464"/>
                  </a:cubicBezTo>
                  <a:lnTo>
                    <a:pt x="1336864" y="473685"/>
                  </a:lnTo>
                  <a:cubicBezTo>
                    <a:pt x="1336864" y="514258"/>
                    <a:pt x="1303973" y="547149"/>
                    <a:pt x="1263400" y="547149"/>
                  </a:cubicBezTo>
                  <a:lnTo>
                    <a:pt x="73464" y="547149"/>
                  </a:lnTo>
                  <a:cubicBezTo>
                    <a:pt x="32891" y="547149"/>
                    <a:pt x="0" y="514258"/>
                    <a:pt x="0" y="473685"/>
                  </a:cubicBezTo>
                  <a:lnTo>
                    <a:pt x="0" y="73464"/>
                  </a:lnTo>
                  <a:cubicBezTo>
                    <a:pt x="0" y="32891"/>
                    <a:pt x="32891" y="0"/>
                    <a:pt x="73464" y="0"/>
                  </a:cubicBezTo>
                  <a:close/>
                </a:path>
              </a:pathLst>
            </a:custGeom>
            <a:solidFill>
              <a:srgbClr val="FFFDF7"/>
            </a:solidFill>
            <a:ln cap="rnd" cmpd="sng" w="19050">
              <a:solidFill>
                <a:srgbClr val="72543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3"/>
            <p:cNvSpPr txBox="1"/>
            <p:nvPr/>
          </p:nvSpPr>
          <p:spPr>
            <a:xfrm>
              <a:off x="0" y="-66675"/>
              <a:ext cx="1336800" cy="613800"/>
            </a:xfrm>
            <a:prstGeom prst="rect">
              <a:avLst/>
            </a:prstGeom>
            <a:noFill/>
            <a:ln>
              <a:noFill/>
            </a:ln>
          </p:spPr>
          <p:txBody>
            <a:bodyPr anchorCtr="0" anchor="ctr" bIns="53775" lIns="53775" spcFirstLastPara="1" rIns="53775" wrap="square" tIns="537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 name="Google Shape;23;p3"/>
          <p:cNvGrpSpPr/>
          <p:nvPr/>
        </p:nvGrpSpPr>
        <p:grpSpPr>
          <a:xfrm>
            <a:off x="16642780" y="422162"/>
            <a:ext cx="305857" cy="305857"/>
            <a:chOff x="0" y="0"/>
            <a:chExt cx="812800" cy="812800"/>
          </a:xfrm>
        </p:grpSpPr>
        <p:sp>
          <p:nvSpPr>
            <p:cNvPr id="24" name="Google Shape;24;p3"/>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725436"/>
            </a:solidFill>
            <a:ln>
              <a:noFill/>
            </a:ln>
          </p:spPr>
        </p:sp>
        <p:sp>
          <p:nvSpPr>
            <p:cNvPr id="25" name="Google Shape;25;p3"/>
            <p:cNvSpPr txBox="1"/>
            <p:nvPr/>
          </p:nvSpPr>
          <p:spPr>
            <a:xfrm>
              <a:off x="190500" y="123825"/>
              <a:ext cx="431700" cy="498600"/>
            </a:xfrm>
            <a:prstGeom prst="rect">
              <a:avLst/>
            </a:prstGeom>
            <a:noFill/>
            <a:ln>
              <a:noFill/>
            </a:ln>
          </p:spPr>
          <p:txBody>
            <a:bodyPr anchorCtr="0" anchor="ctr" bIns="53775" lIns="53775" spcFirstLastPara="1" rIns="53775" wrap="square" tIns="537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 name="Google Shape;26;p3"/>
          <p:cNvGrpSpPr/>
          <p:nvPr/>
        </p:nvGrpSpPr>
        <p:grpSpPr>
          <a:xfrm>
            <a:off x="14071521" y="3101430"/>
            <a:ext cx="305857" cy="305857"/>
            <a:chOff x="0" y="0"/>
            <a:chExt cx="812800" cy="812800"/>
          </a:xfrm>
        </p:grpSpPr>
        <p:sp>
          <p:nvSpPr>
            <p:cNvPr id="27" name="Google Shape;27;p3"/>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725436"/>
            </a:solidFill>
            <a:ln>
              <a:noFill/>
            </a:ln>
          </p:spPr>
        </p:sp>
        <p:sp>
          <p:nvSpPr>
            <p:cNvPr id="28" name="Google Shape;28;p3"/>
            <p:cNvSpPr txBox="1"/>
            <p:nvPr/>
          </p:nvSpPr>
          <p:spPr>
            <a:xfrm>
              <a:off x="190500" y="123825"/>
              <a:ext cx="431700" cy="498600"/>
            </a:xfrm>
            <a:prstGeom prst="rect">
              <a:avLst/>
            </a:prstGeom>
            <a:noFill/>
            <a:ln>
              <a:noFill/>
            </a:ln>
          </p:spPr>
          <p:txBody>
            <a:bodyPr anchorCtr="0" anchor="ctr" bIns="53775" lIns="53775" spcFirstLastPara="1" rIns="53775" wrap="square" tIns="537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 name="Google Shape;29;p3"/>
          <p:cNvGrpSpPr/>
          <p:nvPr/>
        </p:nvGrpSpPr>
        <p:grpSpPr>
          <a:xfrm>
            <a:off x="11740012" y="3554415"/>
            <a:ext cx="5918348" cy="2967504"/>
            <a:chOff x="0" y="-66675"/>
            <a:chExt cx="1472116" cy="738130"/>
          </a:xfrm>
        </p:grpSpPr>
        <p:sp>
          <p:nvSpPr>
            <p:cNvPr id="30" name="Google Shape;30;p3"/>
            <p:cNvSpPr/>
            <p:nvPr/>
          </p:nvSpPr>
          <p:spPr>
            <a:xfrm>
              <a:off x="0" y="0"/>
              <a:ext cx="1472116" cy="671455"/>
            </a:xfrm>
            <a:custGeom>
              <a:rect b="b" l="l" r="r" t="t"/>
              <a:pathLst>
                <a:path extrusionOk="0" h="671455" w="1472116">
                  <a:moveTo>
                    <a:pt x="66714" y="0"/>
                  </a:moveTo>
                  <a:lnTo>
                    <a:pt x="1405402" y="0"/>
                  </a:lnTo>
                  <a:cubicBezTo>
                    <a:pt x="1442247" y="0"/>
                    <a:pt x="1472116" y="29869"/>
                    <a:pt x="1472116" y="66714"/>
                  </a:cubicBezTo>
                  <a:lnTo>
                    <a:pt x="1472116" y="604740"/>
                  </a:lnTo>
                  <a:cubicBezTo>
                    <a:pt x="1472116" y="641586"/>
                    <a:pt x="1442247" y="671455"/>
                    <a:pt x="1405402" y="671455"/>
                  </a:cubicBezTo>
                  <a:lnTo>
                    <a:pt x="66714" y="671455"/>
                  </a:lnTo>
                  <a:cubicBezTo>
                    <a:pt x="49021" y="671455"/>
                    <a:pt x="32052" y="664426"/>
                    <a:pt x="19540" y="651915"/>
                  </a:cubicBezTo>
                  <a:cubicBezTo>
                    <a:pt x="7029" y="639403"/>
                    <a:pt x="0" y="622434"/>
                    <a:pt x="0" y="604740"/>
                  </a:cubicBezTo>
                  <a:lnTo>
                    <a:pt x="0" y="66714"/>
                  </a:lnTo>
                  <a:cubicBezTo>
                    <a:pt x="0" y="29869"/>
                    <a:pt x="29869" y="0"/>
                    <a:pt x="66714" y="0"/>
                  </a:cubicBezTo>
                  <a:close/>
                </a:path>
              </a:pathLst>
            </a:custGeom>
            <a:solidFill>
              <a:srgbClr val="000000">
                <a:alpha val="0"/>
              </a:srgbClr>
            </a:solidFill>
            <a:ln cap="rnd" cmpd="sng" w="19050">
              <a:solidFill>
                <a:srgbClr val="72543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3"/>
            <p:cNvSpPr txBox="1"/>
            <p:nvPr/>
          </p:nvSpPr>
          <p:spPr>
            <a:xfrm>
              <a:off x="0" y="-66675"/>
              <a:ext cx="1472100" cy="738000"/>
            </a:xfrm>
            <a:prstGeom prst="rect">
              <a:avLst/>
            </a:prstGeom>
            <a:noFill/>
            <a:ln>
              <a:noFill/>
            </a:ln>
          </p:spPr>
          <p:txBody>
            <a:bodyPr anchorCtr="0" anchor="ctr" bIns="53775" lIns="53775" spcFirstLastPara="1" rIns="53775" wrap="square" tIns="537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 name="Google Shape;32;p3"/>
          <p:cNvGrpSpPr/>
          <p:nvPr/>
        </p:nvGrpSpPr>
        <p:grpSpPr>
          <a:xfrm>
            <a:off x="12011888" y="3804288"/>
            <a:ext cx="5374594" cy="2467757"/>
            <a:chOff x="0" y="-66675"/>
            <a:chExt cx="1336864" cy="613824"/>
          </a:xfrm>
        </p:grpSpPr>
        <p:sp>
          <p:nvSpPr>
            <p:cNvPr id="33" name="Google Shape;33;p3"/>
            <p:cNvSpPr/>
            <p:nvPr/>
          </p:nvSpPr>
          <p:spPr>
            <a:xfrm>
              <a:off x="0" y="0"/>
              <a:ext cx="1336864" cy="547149"/>
            </a:xfrm>
            <a:custGeom>
              <a:rect b="b" l="l" r="r" t="t"/>
              <a:pathLst>
                <a:path extrusionOk="0" h="547149" w="1336864">
                  <a:moveTo>
                    <a:pt x="73464" y="0"/>
                  </a:moveTo>
                  <a:lnTo>
                    <a:pt x="1263400" y="0"/>
                  </a:lnTo>
                  <a:cubicBezTo>
                    <a:pt x="1303973" y="0"/>
                    <a:pt x="1336864" y="32891"/>
                    <a:pt x="1336864" y="73464"/>
                  </a:cubicBezTo>
                  <a:lnTo>
                    <a:pt x="1336864" y="473685"/>
                  </a:lnTo>
                  <a:cubicBezTo>
                    <a:pt x="1336864" y="514258"/>
                    <a:pt x="1303973" y="547149"/>
                    <a:pt x="1263400" y="547149"/>
                  </a:cubicBezTo>
                  <a:lnTo>
                    <a:pt x="73464" y="547149"/>
                  </a:lnTo>
                  <a:cubicBezTo>
                    <a:pt x="32891" y="547149"/>
                    <a:pt x="0" y="514258"/>
                    <a:pt x="0" y="473685"/>
                  </a:cubicBezTo>
                  <a:lnTo>
                    <a:pt x="0" y="73464"/>
                  </a:lnTo>
                  <a:cubicBezTo>
                    <a:pt x="0" y="32891"/>
                    <a:pt x="32891" y="0"/>
                    <a:pt x="73464" y="0"/>
                  </a:cubicBezTo>
                  <a:close/>
                </a:path>
              </a:pathLst>
            </a:custGeom>
            <a:solidFill>
              <a:srgbClr val="FFFDF7"/>
            </a:solidFill>
            <a:ln cap="rnd" cmpd="sng" w="19050">
              <a:solidFill>
                <a:srgbClr val="72543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3"/>
            <p:cNvSpPr txBox="1"/>
            <p:nvPr/>
          </p:nvSpPr>
          <p:spPr>
            <a:xfrm>
              <a:off x="0" y="-66675"/>
              <a:ext cx="1336800" cy="613800"/>
            </a:xfrm>
            <a:prstGeom prst="rect">
              <a:avLst/>
            </a:prstGeom>
            <a:noFill/>
            <a:ln>
              <a:noFill/>
            </a:ln>
          </p:spPr>
          <p:txBody>
            <a:bodyPr anchorCtr="0" anchor="ctr" bIns="53775" lIns="53775" spcFirstLastPara="1" rIns="53775" wrap="square" tIns="537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 name="Google Shape;35;p3"/>
          <p:cNvGrpSpPr/>
          <p:nvPr/>
        </p:nvGrpSpPr>
        <p:grpSpPr>
          <a:xfrm>
            <a:off x="14071521" y="6358908"/>
            <a:ext cx="305857" cy="305857"/>
            <a:chOff x="0" y="0"/>
            <a:chExt cx="812800" cy="812800"/>
          </a:xfrm>
        </p:grpSpPr>
        <p:sp>
          <p:nvSpPr>
            <p:cNvPr id="36" name="Google Shape;36;p3"/>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725436"/>
            </a:solidFill>
            <a:ln>
              <a:noFill/>
            </a:ln>
          </p:spPr>
        </p:sp>
        <p:sp>
          <p:nvSpPr>
            <p:cNvPr id="37" name="Google Shape;37;p3"/>
            <p:cNvSpPr txBox="1"/>
            <p:nvPr/>
          </p:nvSpPr>
          <p:spPr>
            <a:xfrm>
              <a:off x="190500" y="123825"/>
              <a:ext cx="431700" cy="498600"/>
            </a:xfrm>
            <a:prstGeom prst="rect">
              <a:avLst/>
            </a:prstGeom>
            <a:noFill/>
            <a:ln>
              <a:noFill/>
            </a:ln>
          </p:spPr>
          <p:txBody>
            <a:bodyPr anchorCtr="0" anchor="ctr" bIns="53775" lIns="53775" spcFirstLastPara="1" rIns="53775" wrap="square" tIns="537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 name="Google Shape;38;p3"/>
          <p:cNvGrpSpPr/>
          <p:nvPr/>
        </p:nvGrpSpPr>
        <p:grpSpPr>
          <a:xfrm>
            <a:off x="11740012" y="6811894"/>
            <a:ext cx="5918348" cy="2967504"/>
            <a:chOff x="0" y="-66675"/>
            <a:chExt cx="1472116" cy="738130"/>
          </a:xfrm>
        </p:grpSpPr>
        <p:sp>
          <p:nvSpPr>
            <p:cNvPr id="39" name="Google Shape;39;p3"/>
            <p:cNvSpPr/>
            <p:nvPr/>
          </p:nvSpPr>
          <p:spPr>
            <a:xfrm>
              <a:off x="0" y="0"/>
              <a:ext cx="1472116" cy="671455"/>
            </a:xfrm>
            <a:custGeom>
              <a:rect b="b" l="l" r="r" t="t"/>
              <a:pathLst>
                <a:path extrusionOk="0" h="671455" w="1472116">
                  <a:moveTo>
                    <a:pt x="66714" y="0"/>
                  </a:moveTo>
                  <a:lnTo>
                    <a:pt x="1405402" y="0"/>
                  </a:lnTo>
                  <a:cubicBezTo>
                    <a:pt x="1442247" y="0"/>
                    <a:pt x="1472116" y="29869"/>
                    <a:pt x="1472116" y="66714"/>
                  </a:cubicBezTo>
                  <a:lnTo>
                    <a:pt x="1472116" y="604740"/>
                  </a:lnTo>
                  <a:cubicBezTo>
                    <a:pt x="1472116" y="641586"/>
                    <a:pt x="1442247" y="671455"/>
                    <a:pt x="1405402" y="671455"/>
                  </a:cubicBezTo>
                  <a:lnTo>
                    <a:pt x="66714" y="671455"/>
                  </a:lnTo>
                  <a:cubicBezTo>
                    <a:pt x="49021" y="671455"/>
                    <a:pt x="32052" y="664426"/>
                    <a:pt x="19540" y="651915"/>
                  </a:cubicBezTo>
                  <a:cubicBezTo>
                    <a:pt x="7029" y="639403"/>
                    <a:pt x="0" y="622434"/>
                    <a:pt x="0" y="604740"/>
                  </a:cubicBezTo>
                  <a:lnTo>
                    <a:pt x="0" y="66714"/>
                  </a:lnTo>
                  <a:cubicBezTo>
                    <a:pt x="0" y="29869"/>
                    <a:pt x="29869" y="0"/>
                    <a:pt x="66714" y="0"/>
                  </a:cubicBezTo>
                  <a:close/>
                </a:path>
              </a:pathLst>
            </a:custGeom>
            <a:solidFill>
              <a:srgbClr val="000000">
                <a:alpha val="0"/>
              </a:srgbClr>
            </a:solidFill>
            <a:ln cap="rnd" cmpd="sng" w="19050">
              <a:solidFill>
                <a:srgbClr val="72543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3"/>
            <p:cNvSpPr txBox="1"/>
            <p:nvPr/>
          </p:nvSpPr>
          <p:spPr>
            <a:xfrm>
              <a:off x="0" y="-66675"/>
              <a:ext cx="1472100" cy="738000"/>
            </a:xfrm>
            <a:prstGeom prst="rect">
              <a:avLst/>
            </a:prstGeom>
            <a:noFill/>
            <a:ln>
              <a:noFill/>
            </a:ln>
          </p:spPr>
          <p:txBody>
            <a:bodyPr anchorCtr="0" anchor="ctr" bIns="53775" lIns="53775" spcFirstLastPara="1" rIns="53775" wrap="square" tIns="537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 name="Google Shape;41;p3"/>
          <p:cNvGrpSpPr/>
          <p:nvPr/>
        </p:nvGrpSpPr>
        <p:grpSpPr>
          <a:xfrm>
            <a:off x="12011888" y="7061766"/>
            <a:ext cx="5374594" cy="2467757"/>
            <a:chOff x="0" y="-66675"/>
            <a:chExt cx="1336864" cy="613824"/>
          </a:xfrm>
        </p:grpSpPr>
        <p:sp>
          <p:nvSpPr>
            <p:cNvPr id="42" name="Google Shape;42;p3"/>
            <p:cNvSpPr/>
            <p:nvPr/>
          </p:nvSpPr>
          <p:spPr>
            <a:xfrm>
              <a:off x="0" y="0"/>
              <a:ext cx="1336864" cy="547149"/>
            </a:xfrm>
            <a:custGeom>
              <a:rect b="b" l="l" r="r" t="t"/>
              <a:pathLst>
                <a:path extrusionOk="0" h="547149" w="1336864">
                  <a:moveTo>
                    <a:pt x="73464" y="0"/>
                  </a:moveTo>
                  <a:lnTo>
                    <a:pt x="1263400" y="0"/>
                  </a:lnTo>
                  <a:cubicBezTo>
                    <a:pt x="1303973" y="0"/>
                    <a:pt x="1336864" y="32891"/>
                    <a:pt x="1336864" y="73464"/>
                  </a:cubicBezTo>
                  <a:lnTo>
                    <a:pt x="1336864" y="473685"/>
                  </a:lnTo>
                  <a:cubicBezTo>
                    <a:pt x="1336864" y="514258"/>
                    <a:pt x="1303973" y="547149"/>
                    <a:pt x="1263400" y="547149"/>
                  </a:cubicBezTo>
                  <a:lnTo>
                    <a:pt x="73464" y="547149"/>
                  </a:lnTo>
                  <a:cubicBezTo>
                    <a:pt x="32891" y="547149"/>
                    <a:pt x="0" y="514258"/>
                    <a:pt x="0" y="473685"/>
                  </a:cubicBezTo>
                  <a:lnTo>
                    <a:pt x="0" y="73464"/>
                  </a:lnTo>
                  <a:cubicBezTo>
                    <a:pt x="0" y="32891"/>
                    <a:pt x="32891" y="0"/>
                    <a:pt x="73464" y="0"/>
                  </a:cubicBezTo>
                  <a:close/>
                </a:path>
              </a:pathLst>
            </a:custGeom>
            <a:solidFill>
              <a:srgbClr val="FFFDF7"/>
            </a:solidFill>
            <a:ln cap="rnd" cmpd="sng" w="19050">
              <a:solidFill>
                <a:srgbClr val="72543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3"/>
            <p:cNvSpPr txBox="1"/>
            <p:nvPr/>
          </p:nvSpPr>
          <p:spPr>
            <a:xfrm>
              <a:off x="0" y="-66675"/>
              <a:ext cx="1336800" cy="613800"/>
            </a:xfrm>
            <a:prstGeom prst="rect">
              <a:avLst/>
            </a:prstGeom>
            <a:noFill/>
            <a:ln>
              <a:noFill/>
            </a:ln>
          </p:spPr>
          <p:txBody>
            <a:bodyPr anchorCtr="0" anchor="ctr" bIns="53775" lIns="53775" spcFirstLastPara="1" rIns="53775" wrap="square" tIns="537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 name="Google Shape;44;p3"/>
          <p:cNvGrpSpPr/>
          <p:nvPr/>
        </p:nvGrpSpPr>
        <p:grpSpPr>
          <a:xfrm>
            <a:off x="14071521" y="9616387"/>
            <a:ext cx="305857" cy="305857"/>
            <a:chOff x="0" y="0"/>
            <a:chExt cx="812800" cy="812800"/>
          </a:xfrm>
        </p:grpSpPr>
        <p:sp>
          <p:nvSpPr>
            <p:cNvPr id="45" name="Google Shape;45;p3"/>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725436"/>
            </a:solidFill>
            <a:ln>
              <a:noFill/>
            </a:ln>
          </p:spPr>
        </p:sp>
        <p:sp>
          <p:nvSpPr>
            <p:cNvPr id="46" name="Google Shape;46;p3"/>
            <p:cNvSpPr txBox="1"/>
            <p:nvPr/>
          </p:nvSpPr>
          <p:spPr>
            <a:xfrm>
              <a:off x="190500" y="123825"/>
              <a:ext cx="431700" cy="498600"/>
            </a:xfrm>
            <a:prstGeom prst="rect">
              <a:avLst/>
            </a:prstGeom>
            <a:noFill/>
            <a:ln>
              <a:noFill/>
            </a:ln>
          </p:spPr>
          <p:txBody>
            <a:bodyPr anchorCtr="0" anchor="ctr" bIns="53775" lIns="53775" spcFirstLastPara="1" rIns="53775" wrap="square" tIns="537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7" name="Google Shape;47;p3"/>
          <p:cNvSpPr/>
          <p:nvPr/>
        </p:nvSpPr>
        <p:spPr>
          <a:xfrm>
            <a:off x="0" y="4072342"/>
            <a:ext cx="2033445" cy="6012874"/>
          </a:xfrm>
          <a:custGeom>
            <a:rect b="b" l="l" r="r" t="t"/>
            <a:pathLst>
              <a:path extrusionOk="0" h="6012874" w="2033445">
                <a:moveTo>
                  <a:pt x="0" y="0"/>
                </a:moveTo>
                <a:lnTo>
                  <a:pt x="2033445" y="0"/>
                </a:lnTo>
                <a:lnTo>
                  <a:pt x="2033445" y="6012874"/>
                </a:lnTo>
                <a:lnTo>
                  <a:pt x="0" y="6012874"/>
                </a:lnTo>
                <a:lnTo>
                  <a:pt x="0" y="0"/>
                </a:lnTo>
                <a:close/>
              </a:path>
            </a:pathLst>
          </a:custGeom>
          <a:blipFill rotWithShape="1">
            <a:blip r:embed="rId3">
              <a:alphaModFix/>
            </a:blip>
            <a:stretch>
              <a:fillRect b="0" l="0" r="0" t="0"/>
            </a:stretch>
          </a:blipFill>
          <a:ln>
            <a:noFill/>
          </a:ln>
        </p:spPr>
      </p:sp>
      <p:sp>
        <p:nvSpPr>
          <p:cNvPr id="48" name="Google Shape;48;p3"/>
          <p:cNvSpPr/>
          <p:nvPr/>
        </p:nvSpPr>
        <p:spPr>
          <a:xfrm flipH="1">
            <a:off x="890224" y="3101430"/>
            <a:ext cx="7634767" cy="7634767"/>
          </a:xfrm>
          <a:custGeom>
            <a:rect b="b" l="l" r="r" t="t"/>
            <a:pathLst>
              <a:path extrusionOk="0" h="7634767" w="7634767">
                <a:moveTo>
                  <a:pt x="7634768" y="0"/>
                </a:moveTo>
                <a:lnTo>
                  <a:pt x="0" y="0"/>
                </a:lnTo>
                <a:lnTo>
                  <a:pt x="0" y="7634767"/>
                </a:lnTo>
                <a:lnTo>
                  <a:pt x="7634768" y="7634767"/>
                </a:lnTo>
                <a:lnTo>
                  <a:pt x="7634768" y="0"/>
                </a:lnTo>
                <a:close/>
              </a:path>
            </a:pathLst>
          </a:custGeom>
          <a:blipFill rotWithShape="1">
            <a:blip r:embed="rId4">
              <a:alphaModFix/>
            </a:blip>
            <a:stretch>
              <a:fillRect b="0" l="0" r="0" t="0"/>
            </a:stretch>
          </a:blipFill>
          <a:ln>
            <a:noFill/>
          </a:ln>
        </p:spPr>
      </p:sp>
      <p:sp>
        <p:nvSpPr>
          <p:cNvPr id="49" name="Google Shape;49;p3"/>
          <p:cNvSpPr/>
          <p:nvPr/>
        </p:nvSpPr>
        <p:spPr>
          <a:xfrm>
            <a:off x="16795694" y="5283846"/>
            <a:ext cx="1691976" cy="5003154"/>
          </a:xfrm>
          <a:custGeom>
            <a:rect b="b" l="l" r="r" t="t"/>
            <a:pathLst>
              <a:path extrusionOk="0" h="5003154" w="1691976">
                <a:moveTo>
                  <a:pt x="0" y="0"/>
                </a:moveTo>
                <a:lnTo>
                  <a:pt x="1691976" y="0"/>
                </a:lnTo>
                <a:lnTo>
                  <a:pt x="1691976" y="5003154"/>
                </a:lnTo>
                <a:lnTo>
                  <a:pt x="0" y="5003154"/>
                </a:lnTo>
                <a:lnTo>
                  <a:pt x="0" y="0"/>
                </a:lnTo>
                <a:close/>
              </a:path>
            </a:pathLst>
          </a:custGeom>
          <a:blipFill rotWithShape="1">
            <a:blip r:embed="rId3">
              <a:alphaModFix/>
            </a:blip>
            <a:stretch>
              <a:fillRect b="0" l="0" r="0" t="0"/>
            </a:stretch>
          </a:blipFill>
          <a:ln>
            <a:noFill/>
          </a:ln>
        </p:spPr>
      </p:sp>
      <p:sp>
        <p:nvSpPr>
          <p:cNvPr id="50" name="Google Shape;50;p3"/>
          <p:cNvSpPr/>
          <p:nvPr/>
        </p:nvSpPr>
        <p:spPr>
          <a:xfrm>
            <a:off x="4406020" y="8127381"/>
            <a:ext cx="4065554" cy="2804265"/>
          </a:xfrm>
          <a:custGeom>
            <a:rect b="b" l="l" r="r" t="t"/>
            <a:pathLst>
              <a:path extrusionOk="0" h="2804265" w="4065554">
                <a:moveTo>
                  <a:pt x="0" y="0"/>
                </a:moveTo>
                <a:lnTo>
                  <a:pt x="4065553" y="0"/>
                </a:lnTo>
                <a:lnTo>
                  <a:pt x="4065553" y="2804265"/>
                </a:lnTo>
                <a:lnTo>
                  <a:pt x="0" y="2804265"/>
                </a:lnTo>
                <a:lnTo>
                  <a:pt x="0" y="0"/>
                </a:lnTo>
                <a:close/>
              </a:path>
            </a:pathLst>
          </a:custGeom>
          <a:blipFill rotWithShape="1">
            <a:blip r:embed="rId5">
              <a:alphaModFix/>
            </a:blip>
            <a:stretch>
              <a:fillRect b="0" l="0" r="0" t="0"/>
            </a:stretch>
          </a:blipFill>
          <a:ln>
            <a:noFill/>
          </a:ln>
        </p:spPr>
      </p:sp>
      <p:sp>
        <p:nvSpPr>
          <p:cNvPr id="51" name="Google Shape;51;p3"/>
          <p:cNvSpPr txBox="1"/>
          <p:nvPr>
            <p:ph type="title"/>
          </p:nvPr>
        </p:nvSpPr>
        <p:spPr>
          <a:xfrm>
            <a:off x="744325" y="637450"/>
            <a:ext cx="7996800" cy="2627100"/>
          </a:xfrm>
          <a:prstGeom prst="rect">
            <a:avLst/>
          </a:prstGeom>
        </p:spPr>
        <p:txBody>
          <a:bodyPr anchorCtr="0" anchor="t" bIns="45700" lIns="91425" spcFirstLastPara="1" rIns="91425" wrap="square" tIns="45700">
            <a:noAutofit/>
          </a:bodyPr>
          <a:lstStyle>
            <a:lvl1pPr lvl="0">
              <a:spcBef>
                <a:spcPts val="0"/>
              </a:spcBef>
              <a:spcAft>
                <a:spcPts val="0"/>
              </a:spcAft>
              <a:buSzPts val="9000"/>
              <a:buNone/>
              <a:defRPr/>
            </a:lvl1pPr>
            <a:lvl2pPr lvl="1">
              <a:spcBef>
                <a:spcPts val="0"/>
              </a:spcBef>
              <a:spcAft>
                <a:spcPts val="0"/>
              </a:spcAft>
              <a:buSzPts val="9000"/>
              <a:buNone/>
              <a:defRPr/>
            </a:lvl2pPr>
            <a:lvl3pPr lvl="2">
              <a:spcBef>
                <a:spcPts val="0"/>
              </a:spcBef>
              <a:spcAft>
                <a:spcPts val="0"/>
              </a:spcAft>
              <a:buSzPts val="9000"/>
              <a:buNone/>
              <a:defRPr/>
            </a:lvl3pPr>
            <a:lvl4pPr lvl="3">
              <a:spcBef>
                <a:spcPts val="0"/>
              </a:spcBef>
              <a:spcAft>
                <a:spcPts val="0"/>
              </a:spcAft>
              <a:buSzPts val="9000"/>
              <a:buNone/>
              <a:defRPr/>
            </a:lvl4pPr>
            <a:lvl5pPr lvl="4">
              <a:spcBef>
                <a:spcPts val="0"/>
              </a:spcBef>
              <a:spcAft>
                <a:spcPts val="0"/>
              </a:spcAft>
              <a:buSzPts val="9000"/>
              <a:buNone/>
              <a:defRPr/>
            </a:lvl5pPr>
            <a:lvl6pPr lvl="5">
              <a:spcBef>
                <a:spcPts val="0"/>
              </a:spcBef>
              <a:spcAft>
                <a:spcPts val="0"/>
              </a:spcAft>
              <a:buSzPts val="9000"/>
              <a:buNone/>
              <a:defRPr/>
            </a:lvl6pPr>
            <a:lvl7pPr lvl="6">
              <a:spcBef>
                <a:spcPts val="0"/>
              </a:spcBef>
              <a:spcAft>
                <a:spcPts val="0"/>
              </a:spcAft>
              <a:buSzPts val="9000"/>
              <a:buNone/>
              <a:defRPr/>
            </a:lvl7pPr>
            <a:lvl8pPr lvl="7">
              <a:spcBef>
                <a:spcPts val="0"/>
              </a:spcBef>
              <a:spcAft>
                <a:spcPts val="0"/>
              </a:spcAft>
              <a:buSzPts val="9000"/>
              <a:buNone/>
              <a:defRPr/>
            </a:lvl8pPr>
            <a:lvl9pPr lvl="8">
              <a:spcBef>
                <a:spcPts val="0"/>
              </a:spcBef>
              <a:spcAft>
                <a:spcPts val="0"/>
              </a:spcAft>
              <a:buSzPts val="9000"/>
              <a:buNone/>
              <a:defRPr/>
            </a:lvl9pPr>
          </a:lstStyle>
          <a:p/>
        </p:txBody>
      </p:sp>
      <p:sp>
        <p:nvSpPr>
          <p:cNvPr id="52" name="Google Shape;52;p3"/>
          <p:cNvSpPr/>
          <p:nvPr>
            <p:ph idx="2" type="pic"/>
          </p:nvPr>
        </p:nvSpPr>
        <p:spPr>
          <a:xfrm>
            <a:off x="10406975" y="445163"/>
            <a:ext cx="2881800" cy="2881800"/>
          </a:xfrm>
          <a:prstGeom prst="ellipse">
            <a:avLst/>
          </a:prstGeom>
          <a:noFill/>
          <a:ln>
            <a:noFill/>
          </a:ln>
        </p:spPr>
      </p:sp>
      <p:sp>
        <p:nvSpPr>
          <p:cNvPr id="53" name="Google Shape;53;p3"/>
          <p:cNvSpPr/>
          <p:nvPr>
            <p:ph idx="3" type="pic"/>
          </p:nvPr>
        </p:nvSpPr>
        <p:spPr>
          <a:xfrm>
            <a:off x="10430413" y="3709650"/>
            <a:ext cx="2881800" cy="2881800"/>
          </a:xfrm>
          <a:prstGeom prst="ellipse">
            <a:avLst/>
          </a:prstGeom>
          <a:noFill/>
          <a:ln>
            <a:noFill/>
          </a:ln>
        </p:spPr>
      </p:sp>
      <p:sp>
        <p:nvSpPr>
          <p:cNvPr id="54" name="Google Shape;54;p3"/>
          <p:cNvSpPr/>
          <p:nvPr>
            <p:ph idx="4" type="pic"/>
          </p:nvPr>
        </p:nvSpPr>
        <p:spPr>
          <a:xfrm>
            <a:off x="10430425" y="6960013"/>
            <a:ext cx="2881800" cy="2881800"/>
          </a:xfrm>
          <a:prstGeom prst="ellipse">
            <a:avLst/>
          </a:prstGeom>
          <a:noFill/>
          <a:ln>
            <a:noFill/>
          </a:ln>
        </p:spPr>
      </p:sp>
      <p:sp>
        <p:nvSpPr>
          <p:cNvPr id="55" name="Google Shape;55;p3"/>
          <p:cNvSpPr txBox="1"/>
          <p:nvPr>
            <p:ph idx="1" type="subTitle"/>
          </p:nvPr>
        </p:nvSpPr>
        <p:spPr>
          <a:xfrm>
            <a:off x="13741450" y="1133675"/>
            <a:ext cx="3207300" cy="553500"/>
          </a:xfrm>
          <a:prstGeom prst="rect">
            <a:avLst/>
          </a:prstGeom>
        </p:spPr>
        <p:txBody>
          <a:bodyPr anchorCtr="0" anchor="t" bIns="45700" lIns="91425" spcFirstLastPara="1" rIns="91425" wrap="square" tIns="45700">
            <a:noAutofit/>
          </a:bodyPr>
          <a:lstStyle>
            <a:lvl1pPr lvl="0">
              <a:spcBef>
                <a:spcPts val="640"/>
              </a:spcBef>
              <a:spcAft>
                <a:spcPts val="0"/>
              </a:spcAft>
              <a:buClr>
                <a:schemeClr val="lt2"/>
              </a:buClr>
              <a:buSzPts val="3200"/>
              <a:buNone/>
              <a:defRPr>
                <a:solidFill>
                  <a:schemeClr val="lt2"/>
                </a:solidFill>
              </a:defRPr>
            </a:lvl1pPr>
            <a:lvl2pPr lvl="1">
              <a:spcBef>
                <a:spcPts val="560"/>
              </a:spcBef>
              <a:spcAft>
                <a:spcPts val="0"/>
              </a:spcAft>
              <a:buSzPts val="2300"/>
              <a:buNone/>
              <a:defRPr/>
            </a:lvl2pPr>
            <a:lvl3pPr lvl="2">
              <a:spcBef>
                <a:spcPts val="480"/>
              </a:spcBef>
              <a:spcAft>
                <a:spcPts val="0"/>
              </a:spcAft>
              <a:buSzPts val="2300"/>
              <a:buNone/>
              <a:defRPr/>
            </a:lvl3pPr>
            <a:lvl4pPr lvl="3">
              <a:spcBef>
                <a:spcPts val="400"/>
              </a:spcBef>
              <a:spcAft>
                <a:spcPts val="0"/>
              </a:spcAft>
              <a:buSzPts val="2300"/>
              <a:buNone/>
              <a:defRPr/>
            </a:lvl4pPr>
            <a:lvl5pPr lvl="4">
              <a:spcBef>
                <a:spcPts val="400"/>
              </a:spcBef>
              <a:spcAft>
                <a:spcPts val="0"/>
              </a:spcAft>
              <a:buSzPts val="2300"/>
              <a:buNone/>
              <a:defRPr/>
            </a:lvl5pPr>
            <a:lvl6pPr lvl="5">
              <a:spcBef>
                <a:spcPts val="400"/>
              </a:spcBef>
              <a:spcAft>
                <a:spcPts val="0"/>
              </a:spcAft>
              <a:buSzPts val="2300"/>
              <a:buNone/>
              <a:defRPr/>
            </a:lvl6pPr>
            <a:lvl7pPr lvl="6">
              <a:spcBef>
                <a:spcPts val="400"/>
              </a:spcBef>
              <a:spcAft>
                <a:spcPts val="0"/>
              </a:spcAft>
              <a:buSzPts val="2300"/>
              <a:buNone/>
              <a:defRPr/>
            </a:lvl7pPr>
            <a:lvl8pPr lvl="7">
              <a:spcBef>
                <a:spcPts val="400"/>
              </a:spcBef>
              <a:spcAft>
                <a:spcPts val="0"/>
              </a:spcAft>
              <a:buSzPts val="2300"/>
              <a:buNone/>
              <a:defRPr/>
            </a:lvl8pPr>
            <a:lvl9pPr lvl="8">
              <a:spcBef>
                <a:spcPts val="400"/>
              </a:spcBef>
              <a:spcAft>
                <a:spcPts val="0"/>
              </a:spcAft>
              <a:buSzPts val="2300"/>
              <a:buNone/>
              <a:defRPr/>
            </a:lvl9pPr>
          </a:lstStyle>
          <a:p/>
        </p:txBody>
      </p:sp>
      <p:sp>
        <p:nvSpPr>
          <p:cNvPr id="56" name="Google Shape;56;p3"/>
          <p:cNvSpPr txBox="1"/>
          <p:nvPr>
            <p:ph idx="5" type="body"/>
          </p:nvPr>
        </p:nvSpPr>
        <p:spPr>
          <a:xfrm>
            <a:off x="13779625" y="1916175"/>
            <a:ext cx="3168900" cy="561900"/>
          </a:xfrm>
          <a:prstGeom prst="rect">
            <a:avLst/>
          </a:prstGeom>
        </p:spPr>
        <p:txBody>
          <a:bodyPr anchorCtr="0" anchor="t" bIns="45700" lIns="91425" spcFirstLastPara="1" rIns="91425" wrap="square" tIns="45700">
            <a:noAutofit/>
          </a:bodyPr>
          <a:lstStyle>
            <a:lvl1pPr indent="-374650" lvl="0" marL="457200">
              <a:spcBef>
                <a:spcPts val="640"/>
              </a:spcBef>
              <a:spcAft>
                <a:spcPts val="0"/>
              </a:spcAft>
              <a:buSzPts val="2300"/>
              <a:buChar char="•"/>
              <a:defRPr b="0" sz="2300"/>
            </a:lvl1pPr>
            <a:lvl2pPr indent="-374650" lvl="1" marL="914400">
              <a:spcBef>
                <a:spcPts val="560"/>
              </a:spcBef>
              <a:spcAft>
                <a:spcPts val="0"/>
              </a:spcAft>
              <a:buSzPts val="2300"/>
              <a:buChar char="–"/>
              <a:defRPr/>
            </a:lvl2pPr>
            <a:lvl3pPr indent="-374650" lvl="2" marL="1371600">
              <a:spcBef>
                <a:spcPts val="480"/>
              </a:spcBef>
              <a:spcAft>
                <a:spcPts val="0"/>
              </a:spcAft>
              <a:buSzPts val="2300"/>
              <a:buChar char="•"/>
              <a:defRPr/>
            </a:lvl3pPr>
            <a:lvl4pPr indent="-374650" lvl="3" marL="1828800">
              <a:spcBef>
                <a:spcPts val="400"/>
              </a:spcBef>
              <a:spcAft>
                <a:spcPts val="0"/>
              </a:spcAft>
              <a:buSzPts val="2300"/>
              <a:buChar char="–"/>
              <a:defRPr/>
            </a:lvl4pPr>
            <a:lvl5pPr indent="-374650" lvl="4" marL="2286000">
              <a:spcBef>
                <a:spcPts val="400"/>
              </a:spcBef>
              <a:spcAft>
                <a:spcPts val="0"/>
              </a:spcAft>
              <a:buSzPts val="2300"/>
              <a:buChar char="»"/>
              <a:defRPr/>
            </a:lvl5pPr>
            <a:lvl6pPr indent="-374650" lvl="5" marL="2743200">
              <a:spcBef>
                <a:spcPts val="400"/>
              </a:spcBef>
              <a:spcAft>
                <a:spcPts val="0"/>
              </a:spcAft>
              <a:buSzPts val="2300"/>
              <a:buChar char="•"/>
              <a:defRPr/>
            </a:lvl6pPr>
            <a:lvl7pPr indent="-374650" lvl="6" marL="3200400">
              <a:spcBef>
                <a:spcPts val="400"/>
              </a:spcBef>
              <a:spcAft>
                <a:spcPts val="0"/>
              </a:spcAft>
              <a:buSzPts val="2300"/>
              <a:buChar char="•"/>
              <a:defRPr/>
            </a:lvl7pPr>
            <a:lvl8pPr indent="-374650" lvl="7" marL="3657600">
              <a:spcBef>
                <a:spcPts val="400"/>
              </a:spcBef>
              <a:spcAft>
                <a:spcPts val="0"/>
              </a:spcAft>
              <a:buSzPts val="2300"/>
              <a:buChar char="•"/>
              <a:defRPr/>
            </a:lvl8pPr>
            <a:lvl9pPr indent="-374650" lvl="8" marL="4114800">
              <a:spcBef>
                <a:spcPts val="400"/>
              </a:spcBef>
              <a:spcAft>
                <a:spcPts val="0"/>
              </a:spcAft>
              <a:buSzPts val="2300"/>
              <a:buChar char="•"/>
              <a:defRPr/>
            </a:lvl9pPr>
          </a:lstStyle>
          <a:p/>
        </p:txBody>
      </p:sp>
      <p:sp>
        <p:nvSpPr>
          <p:cNvPr id="57" name="Google Shape;57;p3"/>
          <p:cNvSpPr txBox="1"/>
          <p:nvPr>
            <p:ph idx="6" type="subTitle"/>
          </p:nvPr>
        </p:nvSpPr>
        <p:spPr>
          <a:xfrm>
            <a:off x="13741450" y="4437388"/>
            <a:ext cx="3207300" cy="553500"/>
          </a:xfrm>
          <a:prstGeom prst="rect">
            <a:avLst/>
          </a:prstGeom>
        </p:spPr>
        <p:txBody>
          <a:bodyPr anchorCtr="0" anchor="t" bIns="45700" lIns="91425" spcFirstLastPara="1" rIns="91425" wrap="square" tIns="45700">
            <a:noAutofit/>
          </a:bodyPr>
          <a:lstStyle>
            <a:lvl1pPr lvl="0" rtl="0">
              <a:spcBef>
                <a:spcPts val="640"/>
              </a:spcBef>
              <a:spcAft>
                <a:spcPts val="0"/>
              </a:spcAft>
              <a:buClr>
                <a:schemeClr val="lt2"/>
              </a:buClr>
              <a:buSzPts val="3200"/>
              <a:buNone/>
              <a:defRPr>
                <a:solidFill>
                  <a:schemeClr val="lt2"/>
                </a:solidFill>
              </a:defRPr>
            </a:lvl1pPr>
            <a:lvl2pPr lvl="1" rtl="0">
              <a:spcBef>
                <a:spcPts val="560"/>
              </a:spcBef>
              <a:spcAft>
                <a:spcPts val="0"/>
              </a:spcAft>
              <a:buSzPts val="2300"/>
              <a:buNone/>
              <a:defRPr/>
            </a:lvl2pPr>
            <a:lvl3pPr lvl="2" rtl="0">
              <a:spcBef>
                <a:spcPts val="480"/>
              </a:spcBef>
              <a:spcAft>
                <a:spcPts val="0"/>
              </a:spcAft>
              <a:buSzPts val="2300"/>
              <a:buNone/>
              <a:defRPr/>
            </a:lvl3pPr>
            <a:lvl4pPr lvl="3" rtl="0">
              <a:spcBef>
                <a:spcPts val="400"/>
              </a:spcBef>
              <a:spcAft>
                <a:spcPts val="0"/>
              </a:spcAft>
              <a:buSzPts val="2300"/>
              <a:buNone/>
              <a:defRPr/>
            </a:lvl4pPr>
            <a:lvl5pPr lvl="4" rtl="0">
              <a:spcBef>
                <a:spcPts val="400"/>
              </a:spcBef>
              <a:spcAft>
                <a:spcPts val="0"/>
              </a:spcAft>
              <a:buSzPts val="2300"/>
              <a:buNone/>
              <a:defRPr/>
            </a:lvl5pPr>
            <a:lvl6pPr lvl="5" rtl="0">
              <a:spcBef>
                <a:spcPts val="400"/>
              </a:spcBef>
              <a:spcAft>
                <a:spcPts val="0"/>
              </a:spcAft>
              <a:buSzPts val="2300"/>
              <a:buNone/>
              <a:defRPr/>
            </a:lvl6pPr>
            <a:lvl7pPr lvl="6" rtl="0">
              <a:spcBef>
                <a:spcPts val="400"/>
              </a:spcBef>
              <a:spcAft>
                <a:spcPts val="0"/>
              </a:spcAft>
              <a:buSzPts val="2300"/>
              <a:buNone/>
              <a:defRPr/>
            </a:lvl7pPr>
            <a:lvl8pPr lvl="7" rtl="0">
              <a:spcBef>
                <a:spcPts val="400"/>
              </a:spcBef>
              <a:spcAft>
                <a:spcPts val="0"/>
              </a:spcAft>
              <a:buSzPts val="2300"/>
              <a:buNone/>
              <a:defRPr/>
            </a:lvl8pPr>
            <a:lvl9pPr lvl="8" rtl="0">
              <a:spcBef>
                <a:spcPts val="400"/>
              </a:spcBef>
              <a:spcAft>
                <a:spcPts val="0"/>
              </a:spcAft>
              <a:buSzPts val="2300"/>
              <a:buNone/>
              <a:defRPr/>
            </a:lvl9pPr>
          </a:lstStyle>
          <a:p/>
        </p:txBody>
      </p:sp>
      <p:sp>
        <p:nvSpPr>
          <p:cNvPr id="58" name="Google Shape;58;p3"/>
          <p:cNvSpPr txBox="1"/>
          <p:nvPr>
            <p:ph idx="7" type="body"/>
          </p:nvPr>
        </p:nvSpPr>
        <p:spPr>
          <a:xfrm>
            <a:off x="13779625" y="5219888"/>
            <a:ext cx="3168900" cy="561900"/>
          </a:xfrm>
          <a:prstGeom prst="rect">
            <a:avLst/>
          </a:prstGeom>
        </p:spPr>
        <p:txBody>
          <a:bodyPr anchorCtr="0" anchor="t" bIns="45700" lIns="91425" spcFirstLastPara="1" rIns="91425" wrap="square" tIns="45700">
            <a:noAutofit/>
          </a:bodyPr>
          <a:lstStyle>
            <a:lvl1pPr indent="-374650" lvl="0" marL="457200" rtl="0">
              <a:spcBef>
                <a:spcPts val="640"/>
              </a:spcBef>
              <a:spcAft>
                <a:spcPts val="0"/>
              </a:spcAft>
              <a:buSzPts val="2300"/>
              <a:buChar char="•"/>
              <a:defRPr b="0" sz="2300"/>
            </a:lvl1pPr>
            <a:lvl2pPr indent="-374650" lvl="1" marL="914400" rtl="0">
              <a:spcBef>
                <a:spcPts val="560"/>
              </a:spcBef>
              <a:spcAft>
                <a:spcPts val="0"/>
              </a:spcAft>
              <a:buSzPts val="2300"/>
              <a:buChar char="–"/>
              <a:defRPr/>
            </a:lvl2pPr>
            <a:lvl3pPr indent="-374650" lvl="2" marL="1371600" rtl="0">
              <a:spcBef>
                <a:spcPts val="480"/>
              </a:spcBef>
              <a:spcAft>
                <a:spcPts val="0"/>
              </a:spcAft>
              <a:buSzPts val="2300"/>
              <a:buChar char="•"/>
              <a:defRPr/>
            </a:lvl3pPr>
            <a:lvl4pPr indent="-374650" lvl="3" marL="1828800" rtl="0">
              <a:spcBef>
                <a:spcPts val="400"/>
              </a:spcBef>
              <a:spcAft>
                <a:spcPts val="0"/>
              </a:spcAft>
              <a:buSzPts val="2300"/>
              <a:buChar char="–"/>
              <a:defRPr/>
            </a:lvl4pPr>
            <a:lvl5pPr indent="-374650" lvl="4" marL="2286000" rtl="0">
              <a:spcBef>
                <a:spcPts val="400"/>
              </a:spcBef>
              <a:spcAft>
                <a:spcPts val="0"/>
              </a:spcAft>
              <a:buSzPts val="2300"/>
              <a:buChar char="»"/>
              <a:defRPr/>
            </a:lvl5pPr>
            <a:lvl6pPr indent="-374650" lvl="5" marL="2743200" rtl="0">
              <a:spcBef>
                <a:spcPts val="400"/>
              </a:spcBef>
              <a:spcAft>
                <a:spcPts val="0"/>
              </a:spcAft>
              <a:buSzPts val="2300"/>
              <a:buChar char="•"/>
              <a:defRPr/>
            </a:lvl6pPr>
            <a:lvl7pPr indent="-374650" lvl="6" marL="3200400" rtl="0">
              <a:spcBef>
                <a:spcPts val="400"/>
              </a:spcBef>
              <a:spcAft>
                <a:spcPts val="0"/>
              </a:spcAft>
              <a:buSzPts val="2300"/>
              <a:buChar char="•"/>
              <a:defRPr/>
            </a:lvl7pPr>
            <a:lvl8pPr indent="-374650" lvl="7" marL="3657600" rtl="0">
              <a:spcBef>
                <a:spcPts val="400"/>
              </a:spcBef>
              <a:spcAft>
                <a:spcPts val="0"/>
              </a:spcAft>
              <a:buSzPts val="2300"/>
              <a:buChar char="•"/>
              <a:defRPr/>
            </a:lvl8pPr>
            <a:lvl9pPr indent="-374650" lvl="8" marL="4114800" rtl="0">
              <a:spcBef>
                <a:spcPts val="400"/>
              </a:spcBef>
              <a:spcAft>
                <a:spcPts val="0"/>
              </a:spcAft>
              <a:buSzPts val="2300"/>
              <a:buChar char="•"/>
              <a:defRPr/>
            </a:lvl9pPr>
          </a:lstStyle>
          <a:p/>
        </p:txBody>
      </p:sp>
      <p:sp>
        <p:nvSpPr>
          <p:cNvPr id="59" name="Google Shape;59;p3"/>
          <p:cNvSpPr txBox="1"/>
          <p:nvPr>
            <p:ph idx="8" type="subTitle"/>
          </p:nvPr>
        </p:nvSpPr>
        <p:spPr>
          <a:xfrm>
            <a:off x="13779625" y="7728725"/>
            <a:ext cx="3207300" cy="553500"/>
          </a:xfrm>
          <a:prstGeom prst="rect">
            <a:avLst/>
          </a:prstGeom>
        </p:spPr>
        <p:txBody>
          <a:bodyPr anchorCtr="0" anchor="t" bIns="45700" lIns="91425" spcFirstLastPara="1" rIns="91425" wrap="square" tIns="45700">
            <a:noAutofit/>
          </a:bodyPr>
          <a:lstStyle>
            <a:lvl1pPr lvl="0" rtl="0">
              <a:spcBef>
                <a:spcPts val="640"/>
              </a:spcBef>
              <a:spcAft>
                <a:spcPts val="0"/>
              </a:spcAft>
              <a:buClr>
                <a:schemeClr val="lt2"/>
              </a:buClr>
              <a:buSzPts val="3200"/>
              <a:buNone/>
              <a:defRPr>
                <a:solidFill>
                  <a:schemeClr val="lt2"/>
                </a:solidFill>
              </a:defRPr>
            </a:lvl1pPr>
            <a:lvl2pPr lvl="1" rtl="0">
              <a:spcBef>
                <a:spcPts val="560"/>
              </a:spcBef>
              <a:spcAft>
                <a:spcPts val="0"/>
              </a:spcAft>
              <a:buSzPts val="2300"/>
              <a:buNone/>
              <a:defRPr/>
            </a:lvl2pPr>
            <a:lvl3pPr lvl="2" rtl="0">
              <a:spcBef>
                <a:spcPts val="480"/>
              </a:spcBef>
              <a:spcAft>
                <a:spcPts val="0"/>
              </a:spcAft>
              <a:buSzPts val="2300"/>
              <a:buNone/>
              <a:defRPr/>
            </a:lvl3pPr>
            <a:lvl4pPr lvl="3" rtl="0">
              <a:spcBef>
                <a:spcPts val="400"/>
              </a:spcBef>
              <a:spcAft>
                <a:spcPts val="0"/>
              </a:spcAft>
              <a:buSzPts val="2300"/>
              <a:buNone/>
              <a:defRPr/>
            </a:lvl4pPr>
            <a:lvl5pPr lvl="4" rtl="0">
              <a:spcBef>
                <a:spcPts val="400"/>
              </a:spcBef>
              <a:spcAft>
                <a:spcPts val="0"/>
              </a:spcAft>
              <a:buSzPts val="2300"/>
              <a:buNone/>
              <a:defRPr/>
            </a:lvl5pPr>
            <a:lvl6pPr lvl="5" rtl="0">
              <a:spcBef>
                <a:spcPts val="400"/>
              </a:spcBef>
              <a:spcAft>
                <a:spcPts val="0"/>
              </a:spcAft>
              <a:buSzPts val="2300"/>
              <a:buNone/>
              <a:defRPr/>
            </a:lvl6pPr>
            <a:lvl7pPr lvl="6" rtl="0">
              <a:spcBef>
                <a:spcPts val="400"/>
              </a:spcBef>
              <a:spcAft>
                <a:spcPts val="0"/>
              </a:spcAft>
              <a:buSzPts val="2300"/>
              <a:buNone/>
              <a:defRPr/>
            </a:lvl7pPr>
            <a:lvl8pPr lvl="7" rtl="0">
              <a:spcBef>
                <a:spcPts val="400"/>
              </a:spcBef>
              <a:spcAft>
                <a:spcPts val="0"/>
              </a:spcAft>
              <a:buSzPts val="2300"/>
              <a:buNone/>
              <a:defRPr/>
            </a:lvl8pPr>
            <a:lvl9pPr lvl="8" rtl="0">
              <a:spcBef>
                <a:spcPts val="400"/>
              </a:spcBef>
              <a:spcAft>
                <a:spcPts val="0"/>
              </a:spcAft>
              <a:buSzPts val="2300"/>
              <a:buNone/>
              <a:defRPr/>
            </a:lvl9pPr>
          </a:lstStyle>
          <a:p/>
        </p:txBody>
      </p:sp>
      <p:sp>
        <p:nvSpPr>
          <p:cNvPr id="60" name="Google Shape;60;p3"/>
          <p:cNvSpPr txBox="1"/>
          <p:nvPr>
            <p:ph idx="9" type="body"/>
          </p:nvPr>
        </p:nvSpPr>
        <p:spPr>
          <a:xfrm>
            <a:off x="13817800" y="8511225"/>
            <a:ext cx="3168900" cy="561900"/>
          </a:xfrm>
          <a:prstGeom prst="rect">
            <a:avLst/>
          </a:prstGeom>
        </p:spPr>
        <p:txBody>
          <a:bodyPr anchorCtr="0" anchor="t" bIns="45700" lIns="91425" spcFirstLastPara="1" rIns="91425" wrap="square" tIns="45700">
            <a:noAutofit/>
          </a:bodyPr>
          <a:lstStyle>
            <a:lvl1pPr indent="-374650" lvl="0" marL="457200" rtl="0">
              <a:spcBef>
                <a:spcPts val="640"/>
              </a:spcBef>
              <a:spcAft>
                <a:spcPts val="0"/>
              </a:spcAft>
              <a:buSzPts val="2300"/>
              <a:buChar char="•"/>
              <a:defRPr b="0" sz="2300"/>
            </a:lvl1pPr>
            <a:lvl2pPr indent="-374650" lvl="1" marL="914400" rtl="0">
              <a:spcBef>
                <a:spcPts val="560"/>
              </a:spcBef>
              <a:spcAft>
                <a:spcPts val="0"/>
              </a:spcAft>
              <a:buSzPts val="2300"/>
              <a:buChar char="–"/>
              <a:defRPr/>
            </a:lvl2pPr>
            <a:lvl3pPr indent="-374650" lvl="2" marL="1371600" rtl="0">
              <a:spcBef>
                <a:spcPts val="480"/>
              </a:spcBef>
              <a:spcAft>
                <a:spcPts val="0"/>
              </a:spcAft>
              <a:buSzPts val="2300"/>
              <a:buChar char="•"/>
              <a:defRPr/>
            </a:lvl3pPr>
            <a:lvl4pPr indent="-374650" lvl="3" marL="1828800" rtl="0">
              <a:spcBef>
                <a:spcPts val="400"/>
              </a:spcBef>
              <a:spcAft>
                <a:spcPts val="0"/>
              </a:spcAft>
              <a:buSzPts val="2300"/>
              <a:buChar char="–"/>
              <a:defRPr/>
            </a:lvl4pPr>
            <a:lvl5pPr indent="-374650" lvl="4" marL="2286000" rtl="0">
              <a:spcBef>
                <a:spcPts val="400"/>
              </a:spcBef>
              <a:spcAft>
                <a:spcPts val="0"/>
              </a:spcAft>
              <a:buSzPts val="2300"/>
              <a:buChar char="»"/>
              <a:defRPr/>
            </a:lvl5pPr>
            <a:lvl6pPr indent="-374650" lvl="5" marL="2743200" rtl="0">
              <a:spcBef>
                <a:spcPts val="400"/>
              </a:spcBef>
              <a:spcAft>
                <a:spcPts val="0"/>
              </a:spcAft>
              <a:buSzPts val="2300"/>
              <a:buChar char="•"/>
              <a:defRPr/>
            </a:lvl6pPr>
            <a:lvl7pPr indent="-374650" lvl="6" marL="3200400" rtl="0">
              <a:spcBef>
                <a:spcPts val="400"/>
              </a:spcBef>
              <a:spcAft>
                <a:spcPts val="0"/>
              </a:spcAft>
              <a:buSzPts val="2300"/>
              <a:buChar char="•"/>
              <a:defRPr/>
            </a:lvl7pPr>
            <a:lvl8pPr indent="-374650" lvl="7" marL="3657600" rtl="0">
              <a:spcBef>
                <a:spcPts val="400"/>
              </a:spcBef>
              <a:spcAft>
                <a:spcPts val="0"/>
              </a:spcAft>
              <a:buSzPts val="2300"/>
              <a:buChar char="•"/>
              <a:defRPr/>
            </a:lvl8pPr>
            <a:lvl9pPr indent="-374650" lvl="8" marL="4114800" rtl="0">
              <a:spcBef>
                <a:spcPts val="400"/>
              </a:spcBef>
              <a:spcAft>
                <a:spcPts val="0"/>
              </a:spcAft>
              <a:buSzPts val="23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5">
    <p:spTree>
      <p:nvGrpSpPr>
        <p:cNvPr id="61" name="Shape 61"/>
        <p:cNvGrpSpPr/>
        <p:nvPr/>
      </p:nvGrpSpPr>
      <p:grpSpPr>
        <a:xfrm>
          <a:off x="0" y="0"/>
          <a:ext cx="0" cy="0"/>
          <a:chOff x="0" y="0"/>
          <a:chExt cx="0" cy="0"/>
        </a:xfrm>
      </p:grpSpPr>
      <p:sp>
        <p:nvSpPr>
          <p:cNvPr id="62" name="Google Shape;62;p4"/>
          <p:cNvSpPr/>
          <p:nvPr/>
        </p:nvSpPr>
        <p:spPr>
          <a:xfrm flipH="1">
            <a:off x="-1162004" y="6681472"/>
            <a:ext cx="13746774" cy="4978456"/>
          </a:xfrm>
          <a:custGeom>
            <a:rect b="b" l="l" r="r" t="t"/>
            <a:pathLst>
              <a:path extrusionOk="0" h="4978456" w="13746774">
                <a:moveTo>
                  <a:pt x="13746774" y="0"/>
                </a:moveTo>
                <a:lnTo>
                  <a:pt x="0" y="0"/>
                </a:lnTo>
                <a:lnTo>
                  <a:pt x="0" y="4978456"/>
                </a:lnTo>
                <a:lnTo>
                  <a:pt x="13746774" y="4978456"/>
                </a:lnTo>
                <a:lnTo>
                  <a:pt x="13746774" y="0"/>
                </a:lnTo>
                <a:close/>
              </a:path>
            </a:pathLst>
          </a:custGeom>
          <a:blipFill rotWithShape="1">
            <a:blip r:embed="rId2">
              <a:alphaModFix/>
            </a:blip>
            <a:stretch>
              <a:fillRect b="0" l="0" r="0" t="0"/>
            </a:stretch>
          </a:blipFill>
          <a:ln>
            <a:noFill/>
          </a:ln>
        </p:spPr>
      </p:sp>
      <p:sp>
        <p:nvSpPr>
          <p:cNvPr id="63" name="Google Shape;63;p4"/>
          <p:cNvSpPr/>
          <p:nvPr/>
        </p:nvSpPr>
        <p:spPr>
          <a:xfrm>
            <a:off x="12050411" y="-1731778"/>
            <a:ext cx="7629533" cy="7629533"/>
          </a:xfrm>
          <a:custGeom>
            <a:rect b="b" l="l" r="r" t="t"/>
            <a:pathLst>
              <a:path extrusionOk="0" h="7629533" w="7629533">
                <a:moveTo>
                  <a:pt x="0" y="0"/>
                </a:moveTo>
                <a:lnTo>
                  <a:pt x="7629533" y="0"/>
                </a:lnTo>
                <a:lnTo>
                  <a:pt x="7629533" y="7629533"/>
                </a:lnTo>
                <a:lnTo>
                  <a:pt x="0" y="7629533"/>
                </a:lnTo>
                <a:lnTo>
                  <a:pt x="0" y="0"/>
                </a:lnTo>
                <a:close/>
              </a:path>
            </a:pathLst>
          </a:custGeom>
          <a:blipFill rotWithShape="1">
            <a:blip r:embed="rId3">
              <a:alphaModFix/>
            </a:blip>
            <a:stretch>
              <a:fillRect b="0" l="0" r="0" t="0"/>
            </a:stretch>
          </a:blipFill>
          <a:ln>
            <a:noFill/>
          </a:ln>
        </p:spPr>
      </p:sp>
      <p:sp>
        <p:nvSpPr>
          <p:cNvPr id="64" name="Google Shape;64;p4"/>
          <p:cNvSpPr/>
          <p:nvPr/>
        </p:nvSpPr>
        <p:spPr>
          <a:xfrm>
            <a:off x="16042950" y="4549227"/>
            <a:ext cx="2651737" cy="4264489"/>
          </a:xfrm>
          <a:custGeom>
            <a:rect b="b" l="l" r="r" t="t"/>
            <a:pathLst>
              <a:path extrusionOk="0" h="4264489" w="2651737">
                <a:moveTo>
                  <a:pt x="0" y="0"/>
                </a:moveTo>
                <a:lnTo>
                  <a:pt x="2651737" y="0"/>
                </a:lnTo>
                <a:lnTo>
                  <a:pt x="2651737" y="4264489"/>
                </a:lnTo>
                <a:lnTo>
                  <a:pt x="0" y="4264489"/>
                </a:lnTo>
                <a:lnTo>
                  <a:pt x="0" y="0"/>
                </a:lnTo>
                <a:close/>
              </a:path>
            </a:pathLst>
          </a:custGeom>
          <a:blipFill rotWithShape="1">
            <a:blip r:embed="rId4">
              <a:alphaModFix/>
            </a:blip>
            <a:stretch>
              <a:fillRect b="0" l="0" r="0" t="0"/>
            </a:stretch>
          </a:blipFill>
          <a:ln>
            <a:noFill/>
          </a:ln>
        </p:spPr>
      </p:sp>
      <p:sp>
        <p:nvSpPr>
          <p:cNvPr id="65" name="Google Shape;65;p4"/>
          <p:cNvSpPr/>
          <p:nvPr/>
        </p:nvSpPr>
        <p:spPr>
          <a:xfrm flipH="1" rot="-292235">
            <a:off x="-3469815" y="6661629"/>
            <a:ext cx="25198696" cy="9125821"/>
          </a:xfrm>
          <a:custGeom>
            <a:rect b="b" l="l" r="r" t="t"/>
            <a:pathLst>
              <a:path extrusionOk="0" h="9115657" w="25170631">
                <a:moveTo>
                  <a:pt x="25170632" y="0"/>
                </a:moveTo>
                <a:lnTo>
                  <a:pt x="0" y="0"/>
                </a:lnTo>
                <a:lnTo>
                  <a:pt x="0" y="9115657"/>
                </a:lnTo>
                <a:lnTo>
                  <a:pt x="25170632" y="9115657"/>
                </a:lnTo>
                <a:lnTo>
                  <a:pt x="25170632" y="0"/>
                </a:lnTo>
                <a:close/>
              </a:path>
            </a:pathLst>
          </a:custGeom>
          <a:blipFill rotWithShape="1">
            <a:blip r:embed="rId5">
              <a:alphaModFix/>
            </a:blip>
            <a:stretch>
              <a:fillRect b="0" l="0" r="0" t="0"/>
            </a:stretch>
          </a:blipFill>
          <a:ln>
            <a:noFill/>
          </a:ln>
        </p:spPr>
      </p:sp>
      <p:sp>
        <p:nvSpPr>
          <p:cNvPr id="66" name="Google Shape;66;p4"/>
          <p:cNvSpPr/>
          <p:nvPr/>
        </p:nvSpPr>
        <p:spPr>
          <a:xfrm>
            <a:off x="9324338" y="648827"/>
            <a:ext cx="5158342" cy="8295579"/>
          </a:xfrm>
          <a:custGeom>
            <a:rect b="b" l="l" r="r" t="t"/>
            <a:pathLst>
              <a:path extrusionOk="0" h="8295579" w="5158342">
                <a:moveTo>
                  <a:pt x="0" y="0"/>
                </a:moveTo>
                <a:lnTo>
                  <a:pt x="5158342" y="0"/>
                </a:lnTo>
                <a:lnTo>
                  <a:pt x="5158342" y="8295578"/>
                </a:lnTo>
                <a:lnTo>
                  <a:pt x="0" y="8295578"/>
                </a:lnTo>
                <a:lnTo>
                  <a:pt x="0" y="0"/>
                </a:lnTo>
                <a:close/>
              </a:path>
            </a:pathLst>
          </a:custGeom>
          <a:blipFill rotWithShape="1">
            <a:blip r:embed="rId4">
              <a:alphaModFix/>
            </a:blip>
            <a:stretch>
              <a:fillRect b="0" l="0" r="0" t="0"/>
            </a:stretch>
          </a:blipFill>
          <a:ln>
            <a:noFill/>
          </a:ln>
        </p:spPr>
      </p:sp>
      <p:sp>
        <p:nvSpPr>
          <p:cNvPr id="67" name="Google Shape;67;p4"/>
          <p:cNvSpPr/>
          <p:nvPr/>
        </p:nvSpPr>
        <p:spPr>
          <a:xfrm>
            <a:off x="11142155" y="1972219"/>
            <a:ext cx="7145845" cy="8732081"/>
          </a:xfrm>
          <a:custGeom>
            <a:rect b="b" l="l" r="r" t="t"/>
            <a:pathLst>
              <a:path extrusionOk="0" h="8732081" w="7145845">
                <a:moveTo>
                  <a:pt x="0" y="0"/>
                </a:moveTo>
                <a:lnTo>
                  <a:pt x="7145845" y="0"/>
                </a:lnTo>
                <a:lnTo>
                  <a:pt x="7145845" y="8732081"/>
                </a:lnTo>
                <a:lnTo>
                  <a:pt x="0" y="8732081"/>
                </a:lnTo>
                <a:lnTo>
                  <a:pt x="0" y="0"/>
                </a:lnTo>
                <a:close/>
              </a:path>
            </a:pathLst>
          </a:custGeom>
          <a:blipFill rotWithShape="1">
            <a:blip r:embed="rId6">
              <a:alphaModFix/>
            </a:blip>
            <a:stretch>
              <a:fillRect b="0" l="-22198" r="0" t="0"/>
            </a:stretch>
          </a:blipFill>
          <a:ln>
            <a:noFill/>
          </a:ln>
        </p:spPr>
      </p:sp>
      <p:sp>
        <p:nvSpPr>
          <p:cNvPr id="68" name="Google Shape;68;p4"/>
          <p:cNvSpPr txBox="1"/>
          <p:nvPr>
            <p:ph type="title"/>
          </p:nvPr>
        </p:nvSpPr>
        <p:spPr>
          <a:xfrm>
            <a:off x="1114575" y="1397050"/>
            <a:ext cx="6336300" cy="2328300"/>
          </a:xfrm>
          <a:prstGeom prst="rect">
            <a:avLst/>
          </a:prstGeom>
        </p:spPr>
        <p:txBody>
          <a:bodyPr anchorCtr="0" anchor="t" bIns="45700" lIns="91425" spcFirstLastPara="1" rIns="91425" wrap="square" tIns="45700">
            <a:noAutofit/>
          </a:bodyPr>
          <a:lstStyle>
            <a:lvl1pPr lvl="0">
              <a:spcBef>
                <a:spcPts val="0"/>
              </a:spcBef>
              <a:spcAft>
                <a:spcPts val="0"/>
              </a:spcAft>
              <a:buSzPts val="9000"/>
              <a:buNone/>
              <a:defRPr/>
            </a:lvl1pPr>
            <a:lvl2pPr lvl="1">
              <a:spcBef>
                <a:spcPts val="0"/>
              </a:spcBef>
              <a:spcAft>
                <a:spcPts val="0"/>
              </a:spcAft>
              <a:buSzPts val="9000"/>
              <a:buNone/>
              <a:defRPr/>
            </a:lvl2pPr>
            <a:lvl3pPr lvl="2">
              <a:spcBef>
                <a:spcPts val="0"/>
              </a:spcBef>
              <a:spcAft>
                <a:spcPts val="0"/>
              </a:spcAft>
              <a:buSzPts val="9000"/>
              <a:buNone/>
              <a:defRPr/>
            </a:lvl3pPr>
            <a:lvl4pPr lvl="3">
              <a:spcBef>
                <a:spcPts val="0"/>
              </a:spcBef>
              <a:spcAft>
                <a:spcPts val="0"/>
              </a:spcAft>
              <a:buSzPts val="9000"/>
              <a:buNone/>
              <a:defRPr/>
            </a:lvl4pPr>
            <a:lvl5pPr lvl="4">
              <a:spcBef>
                <a:spcPts val="0"/>
              </a:spcBef>
              <a:spcAft>
                <a:spcPts val="0"/>
              </a:spcAft>
              <a:buSzPts val="9000"/>
              <a:buNone/>
              <a:defRPr/>
            </a:lvl5pPr>
            <a:lvl6pPr lvl="5">
              <a:spcBef>
                <a:spcPts val="0"/>
              </a:spcBef>
              <a:spcAft>
                <a:spcPts val="0"/>
              </a:spcAft>
              <a:buSzPts val="9000"/>
              <a:buNone/>
              <a:defRPr/>
            </a:lvl6pPr>
            <a:lvl7pPr lvl="6">
              <a:spcBef>
                <a:spcPts val="0"/>
              </a:spcBef>
              <a:spcAft>
                <a:spcPts val="0"/>
              </a:spcAft>
              <a:buSzPts val="9000"/>
              <a:buNone/>
              <a:defRPr/>
            </a:lvl7pPr>
            <a:lvl8pPr lvl="7">
              <a:spcBef>
                <a:spcPts val="0"/>
              </a:spcBef>
              <a:spcAft>
                <a:spcPts val="0"/>
              </a:spcAft>
              <a:buSzPts val="9000"/>
              <a:buNone/>
              <a:defRPr/>
            </a:lvl8pPr>
            <a:lvl9pPr lvl="8">
              <a:spcBef>
                <a:spcPts val="0"/>
              </a:spcBef>
              <a:spcAft>
                <a:spcPts val="0"/>
              </a:spcAft>
              <a:buSzPts val="9000"/>
              <a:buNone/>
              <a:defRPr/>
            </a:lvl9pPr>
          </a:lstStyle>
          <a:p/>
        </p:txBody>
      </p:sp>
      <p:sp>
        <p:nvSpPr>
          <p:cNvPr id="69" name="Google Shape;69;p4"/>
          <p:cNvSpPr txBox="1"/>
          <p:nvPr>
            <p:ph idx="1" type="body"/>
          </p:nvPr>
        </p:nvSpPr>
        <p:spPr>
          <a:xfrm>
            <a:off x="1133675" y="4069000"/>
            <a:ext cx="6317400" cy="2462100"/>
          </a:xfrm>
          <a:prstGeom prst="rect">
            <a:avLst/>
          </a:prstGeom>
        </p:spPr>
        <p:txBody>
          <a:bodyPr anchorCtr="0" anchor="t" bIns="45700" lIns="91425" spcFirstLastPara="1" rIns="91425" wrap="square" tIns="45700">
            <a:noAutofit/>
          </a:bodyPr>
          <a:lstStyle>
            <a:lvl1pPr indent="-374650" lvl="0" marL="457200">
              <a:spcBef>
                <a:spcPts val="640"/>
              </a:spcBef>
              <a:spcAft>
                <a:spcPts val="0"/>
              </a:spcAft>
              <a:buSzPts val="2300"/>
              <a:buChar char="•"/>
              <a:defRPr b="0" sz="2300"/>
            </a:lvl1pPr>
            <a:lvl2pPr indent="-374650" lvl="1" marL="914400">
              <a:spcBef>
                <a:spcPts val="560"/>
              </a:spcBef>
              <a:spcAft>
                <a:spcPts val="0"/>
              </a:spcAft>
              <a:buSzPts val="2300"/>
              <a:buChar char="–"/>
              <a:defRPr/>
            </a:lvl2pPr>
            <a:lvl3pPr indent="-374650" lvl="2" marL="1371600">
              <a:spcBef>
                <a:spcPts val="480"/>
              </a:spcBef>
              <a:spcAft>
                <a:spcPts val="0"/>
              </a:spcAft>
              <a:buSzPts val="2300"/>
              <a:buChar char="•"/>
              <a:defRPr/>
            </a:lvl3pPr>
            <a:lvl4pPr indent="-374650" lvl="3" marL="1828800">
              <a:spcBef>
                <a:spcPts val="400"/>
              </a:spcBef>
              <a:spcAft>
                <a:spcPts val="0"/>
              </a:spcAft>
              <a:buSzPts val="2300"/>
              <a:buChar char="–"/>
              <a:defRPr/>
            </a:lvl4pPr>
            <a:lvl5pPr indent="-374650" lvl="4" marL="2286000">
              <a:spcBef>
                <a:spcPts val="400"/>
              </a:spcBef>
              <a:spcAft>
                <a:spcPts val="0"/>
              </a:spcAft>
              <a:buSzPts val="2300"/>
              <a:buChar char="»"/>
              <a:defRPr/>
            </a:lvl5pPr>
            <a:lvl6pPr indent="-374650" lvl="5" marL="2743200">
              <a:spcBef>
                <a:spcPts val="400"/>
              </a:spcBef>
              <a:spcAft>
                <a:spcPts val="0"/>
              </a:spcAft>
              <a:buSzPts val="2300"/>
              <a:buChar char="•"/>
              <a:defRPr/>
            </a:lvl6pPr>
            <a:lvl7pPr indent="-374650" lvl="6" marL="3200400">
              <a:spcBef>
                <a:spcPts val="400"/>
              </a:spcBef>
              <a:spcAft>
                <a:spcPts val="0"/>
              </a:spcAft>
              <a:buSzPts val="2300"/>
              <a:buChar char="•"/>
              <a:defRPr/>
            </a:lvl7pPr>
            <a:lvl8pPr indent="-374650" lvl="7" marL="3657600">
              <a:spcBef>
                <a:spcPts val="400"/>
              </a:spcBef>
              <a:spcAft>
                <a:spcPts val="0"/>
              </a:spcAft>
              <a:buSzPts val="2300"/>
              <a:buChar char="•"/>
              <a:defRPr/>
            </a:lvl8pPr>
            <a:lvl9pPr indent="-374650" lvl="8" marL="4114800">
              <a:spcBef>
                <a:spcPts val="400"/>
              </a:spcBef>
              <a:spcAft>
                <a:spcPts val="0"/>
              </a:spcAft>
              <a:buSzPts val="23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allery">
  <p:cSld name="CUSTOM_4">
    <p:spTree>
      <p:nvGrpSpPr>
        <p:cNvPr id="70" name="Shape 70"/>
        <p:cNvGrpSpPr/>
        <p:nvPr/>
      </p:nvGrpSpPr>
      <p:grpSpPr>
        <a:xfrm>
          <a:off x="0" y="0"/>
          <a:ext cx="0" cy="0"/>
          <a:chOff x="0" y="0"/>
          <a:chExt cx="0" cy="0"/>
        </a:xfrm>
      </p:grpSpPr>
      <p:sp>
        <p:nvSpPr>
          <p:cNvPr id="71" name="Google Shape;71;p5"/>
          <p:cNvSpPr/>
          <p:nvPr>
            <p:ph idx="2" type="pic"/>
          </p:nvPr>
        </p:nvSpPr>
        <p:spPr>
          <a:xfrm>
            <a:off x="-7625" y="-11450"/>
            <a:ext cx="4497600" cy="9672000"/>
          </a:xfrm>
          <a:prstGeom prst="rect">
            <a:avLst/>
          </a:prstGeom>
          <a:noFill/>
          <a:ln>
            <a:noFill/>
          </a:ln>
        </p:spPr>
      </p:sp>
      <p:sp>
        <p:nvSpPr>
          <p:cNvPr id="72" name="Google Shape;72;p5"/>
          <p:cNvSpPr/>
          <p:nvPr>
            <p:ph idx="3" type="pic"/>
          </p:nvPr>
        </p:nvSpPr>
        <p:spPr>
          <a:xfrm>
            <a:off x="4597425" y="-11450"/>
            <a:ext cx="4497600" cy="9672000"/>
          </a:xfrm>
          <a:prstGeom prst="rect">
            <a:avLst/>
          </a:prstGeom>
          <a:noFill/>
          <a:ln>
            <a:noFill/>
          </a:ln>
        </p:spPr>
      </p:sp>
      <p:sp>
        <p:nvSpPr>
          <p:cNvPr id="73" name="Google Shape;73;p5"/>
          <p:cNvSpPr/>
          <p:nvPr>
            <p:ph idx="4" type="pic"/>
          </p:nvPr>
        </p:nvSpPr>
        <p:spPr>
          <a:xfrm>
            <a:off x="9193925" y="-11450"/>
            <a:ext cx="4497600" cy="9672000"/>
          </a:xfrm>
          <a:prstGeom prst="rect">
            <a:avLst/>
          </a:prstGeom>
          <a:noFill/>
          <a:ln>
            <a:noFill/>
          </a:ln>
        </p:spPr>
      </p:sp>
      <p:sp>
        <p:nvSpPr>
          <p:cNvPr id="74" name="Google Shape;74;p5"/>
          <p:cNvSpPr/>
          <p:nvPr>
            <p:ph idx="5" type="pic"/>
          </p:nvPr>
        </p:nvSpPr>
        <p:spPr>
          <a:xfrm>
            <a:off x="13792325" y="-11450"/>
            <a:ext cx="4497600" cy="9672000"/>
          </a:xfrm>
          <a:prstGeom prst="rect">
            <a:avLst/>
          </a:prstGeom>
          <a:noFill/>
          <a:ln>
            <a:noFill/>
          </a:ln>
        </p:spPr>
      </p:sp>
      <p:sp>
        <p:nvSpPr>
          <p:cNvPr id="75" name="Google Shape;75;p5"/>
          <p:cNvSpPr/>
          <p:nvPr/>
        </p:nvSpPr>
        <p:spPr>
          <a:xfrm flipH="1" rot="-692077">
            <a:off x="-1981837" y="6077459"/>
            <a:ext cx="23227963" cy="8412111"/>
          </a:xfrm>
          <a:custGeom>
            <a:rect b="b" l="l" r="r" t="t"/>
            <a:pathLst>
              <a:path extrusionOk="0" h="8410429" w="23223319">
                <a:moveTo>
                  <a:pt x="23223319" y="0"/>
                </a:moveTo>
                <a:lnTo>
                  <a:pt x="0" y="0"/>
                </a:lnTo>
                <a:lnTo>
                  <a:pt x="0" y="8410430"/>
                </a:lnTo>
                <a:lnTo>
                  <a:pt x="23223319" y="8410430"/>
                </a:lnTo>
                <a:lnTo>
                  <a:pt x="23223319" y="0"/>
                </a:lnTo>
                <a:close/>
              </a:path>
            </a:pathLst>
          </a:custGeom>
          <a:blipFill rotWithShape="1">
            <a:blip r:embed="rId2">
              <a:alphaModFix/>
            </a:blip>
            <a:stretch>
              <a:fillRect b="0" l="0" r="0" t="0"/>
            </a:stretch>
          </a:blipFill>
          <a:ln>
            <a:noFill/>
          </a:ln>
        </p:spPr>
      </p:sp>
      <p:sp>
        <p:nvSpPr>
          <p:cNvPr id="76" name="Google Shape;76;p5"/>
          <p:cNvSpPr/>
          <p:nvPr/>
        </p:nvSpPr>
        <p:spPr>
          <a:xfrm>
            <a:off x="12470280" y="4274265"/>
            <a:ext cx="5817720" cy="7109138"/>
          </a:xfrm>
          <a:custGeom>
            <a:rect b="b" l="l" r="r" t="t"/>
            <a:pathLst>
              <a:path extrusionOk="0" h="7109138" w="5817720">
                <a:moveTo>
                  <a:pt x="0" y="0"/>
                </a:moveTo>
                <a:lnTo>
                  <a:pt x="5817720" y="0"/>
                </a:lnTo>
                <a:lnTo>
                  <a:pt x="5817720" y="7109138"/>
                </a:lnTo>
                <a:lnTo>
                  <a:pt x="0" y="7109138"/>
                </a:lnTo>
                <a:lnTo>
                  <a:pt x="0" y="0"/>
                </a:lnTo>
                <a:close/>
              </a:path>
            </a:pathLst>
          </a:custGeom>
          <a:blipFill rotWithShape="1">
            <a:blip r:embed="rId3">
              <a:alphaModFix/>
            </a:blip>
            <a:stretch>
              <a:fillRect b="0" l="-22198" r="0" t="0"/>
            </a:stretch>
          </a:blipFill>
          <a:ln>
            <a:noFill/>
          </a:ln>
        </p:spPr>
      </p:sp>
      <p:sp>
        <p:nvSpPr>
          <p:cNvPr id="77" name="Google Shape;77;p5"/>
          <p:cNvSpPr/>
          <p:nvPr/>
        </p:nvSpPr>
        <p:spPr>
          <a:xfrm>
            <a:off x="14977619" y="7828834"/>
            <a:ext cx="3894068" cy="2685980"/>
          </a:xfrm>
          <a:custGeom>
            <a:rect b="b" l="l" r="r" t="t"/>
            <a:pathLst>
              <a:path extrusionOk="0" h="2685980" w="3894068">
                <a:moveTo>
                  <a:pt x="0" y="0"/>
                </a:moveTo>
                <a:lnTo>
                  <a:pt x="3894067" y="0"/>
                </a:lnTo>
                <a:lnTo>
                  <a:pt x="3894067" y="2685981"/>
                </a:lnTo>
                <a:lnTo>
                  <a:pt x="0" y="2685981"/>
                </a:lnTo>
                <a:lnTo>
                  <a:pt x="0" y="0"/>
                </a:lnTo>
                <a:close/>
              </a:path>
            </a:pathLst>
          </a:custGeom>
          <a:blipFill rotWithShape="1">
            <a:blip r:embed="rId4">
              <a:alphaModFix/>
            </a:blip>
            <a:stretch>
              <a:fillRect b="0" l="0" r="0" t="0"/>
            </a:stretch>
          </a:blipFill>
          <a:ln>
            <a:noFill/>
          </a:ln>
        </p:spPr>
      </p:sp>
      <p:sp>
        <p:nvSpPr>
          <p:cNvPr id="78" name="Google Shape;78;p5"/>
          <p:cNvSpPr txBox="1"/>
          <p:nvPr>
            <p:ph type="title"/>
          </p:nvPr>
        </p:nvSpPr>
        <p:spPr>
          <a:xfrm>
            <a:off x="564925" y="8767800"/>
            <a:ext cx="8530200" cy="1297800"/>
          </a:xfrm>
          <a:prstGeom prst="rect">
            <a:avLst/>
          </a:prstGeom>
        </p:spPr>
        <p:txBody>
          <a:bodyPr anchorCtr="0" anchor="t" bIns="45700" lIns="91425" spcFirstLastPara="1" rIns="91425" wrap="square" tIns="45700">
            <a:noAutofit/>
          </a:bodyPr>
          <a:lstStyle>
            <a:lvl1pPr lvl="0">
              <a:spcBef>
                <a:spcPts val="0"/>
              </a:spcBef>
              <a:spcAft>
                <a:spcPts val="0"/>
              </a:spcAft>
              <a:buSzPts val="9000"/>
              <a:buNone/>
              <a:defRPr/>
            </a:lvl1pPr>
            <a:lvl2pPr lvl="1">
              <a:spcBef>
                <a:spcPts val="0"/>
              </a:spcBef>
              <a:spcAft>
                <a:spcPts val="0"/>
              </a:spcAft>
              <a:buSzPts val="9000"/>
              <a:buNone/>
              <a:defRPr/>
            </a:lvl2pPr>
            <a:lvl3pPr lvl="2">
              <a:spcBef>
                <a:spcPts val="0"/>
              </a:spcBef>
              <a:spcAft>
                <a:spcPts val="0"/>
              </a:spcAft>
              <a:buSzPts val="9000"/>
              <a:buNone/>
              <a:defRPr/>
            </a:lvl3pPr>
            <a:lvl4pPr lvl="3">
              <a:spcBef>
                <a:spcPts val="0"/>
              </a:spcBef>
              <a:spcAft>
                <a:spcPts val="0"/>
              </a:spcAft>
              <a:buSzPts val="9000"/>
              <a:buNone/>
              <a:defRPr/>
            </a:lvl4pPr>
            <a:lvl5pPr lvl="4">
              <a:spcBef>
                <a:spcPts val="0"/>
              </a:spcBef>
              <a:spcAft>
                <a:spcPts val="0"/>
              </a:spcAft>
              <a:buSzPts val="9000"/>
              <a:buNone/>
              <a:defRPr/>
            </a:lvl5pPr>
            <a:lvl6pPr lvl="5">
              <a:spcBef>
                <a:spcPts val="0"/>
              </a:spcBef>
              <a:spcAft>
                <a:spcPts val="0"/>
              </a:spcAft>
              <a:buSzPts val="9000"/>
              <a:buNone/>
              <a:defRPr/>
            </a:lvl6pPr>
            <a:lvl7pPr lvl="6">
              <a:spcBef>
                <a:spcPts val="0"/>
              </a:spcBef>
              <a:spcAft>
                <a:spcPts val="0"/>
              </a:spcAft>
              <a:buSzPts val="9000"/>
              <a:buNone/>
              <a:defRPr/>
            </a:lvl7pPr>
            <a:lvl8pPr lvl="7">
              <a:spcBef>
                <a:spcPts val="0"/>
              </a:spcBef>
              <a:spcAft>
                <a:spcPts val="0"/>
              </a:spcAft>
              <a:buSzPts val="9000"/>
              <a:buNone/>
              <a:defRPr/>
            </a:lvl8pPr>
            <a:lvl9pPr lvl="8">
              <a:spcBef>
                <a:spcPts val="0"/>
              </a:spcBef>
              <a:spcAft>
                <a:spcPts val="0"/>
              </a:spcAft>
              <a:buSzPts val="9000"/>
              <a:buNone/>
              <a:defRPr/>
            </a:lvl9pPr>
          </a:lstStyle>
          <a:p/>
        </p:txBody>
      </p:sp>
      <p:sp>
        <p:nvSpPr>
          <p:cNvPr id="79" name="Google Shape;79;p5"/>
          <p:cNvSpPr txBox="1"/>
          <p:nvPr>
            <p:ph idx="1" type="body"/>
          </p:nvPr>
        </p:nvSpPr>
        <p:spPr>
          <a:xfrm>
            <a:off x="545850" y="10519850"/>
            <a:ext cx="10096200" cy="534300"/>
          </a:xfrm>
          <a:prstGeom prst="rect">
            <a:avLst/>
          </a:prstGeom>
        </p:spPr>
        <p:txBody>
          <a:bodyPr anchorCtr="0" anchor="t" bIns="45700" lIns="91425" spcFirstLastPara="1" rIns="91425" wrap="square" tIns="45700">
            <a:noAutofit/>
          </a:bodyPr>
          <a:lstStyle>
            <a:lvl1pPr indent="-374650" lvl="0" marL="457200">
              <a:spcBef>
                <a:spcPts val="640"/>
              </a:spcBef>
              <a:spcAft>
                <a:spcPts val="0"/>
              </a:spcAft>
              <a:buSzPts val="2300"/>
              <a:buChar char="•"/>
              <a:defRPr b="0" sz="2300"/>
            </a:lvl1pPr>
            <a:lvl2pPr indent="-374650" lvl="1" marL="914400">
              <a:spcBef>
                <a:spcPts val="560"/>
              </a:spcBef>
              <a:spcAft>
                <a:spcPts val="0"/>
              </a:spcAft>
              <a:buSzPts val="2300"/>
              <a:buChar char="–"/>
              <a:defRPr/>
            </a:lvl2pPr>
            <a:lvl3pPr indent="-374650" lvl="2" marL="1371600">
              <a:spcBef>
                <a:spcPts val="480"/>
              </a:spcBef>
              <a:spcAft>
                <a:spcPts val="0"/>
              </a:spcAft>
              <a:buSzPts val="2300"/>
              <a:buChar char="•"/>
              <a:defRPr/>
            </a:lvl3pPr>
            <a:lvl4pPr indent="-374650" lvl="3" marL="1828800">
              <a:spcBef>
                <a:spcPts val="400"/>
              </a:spcBef>
              <a:spcAft>
                <a:spcPts val="0"/>
              </a:spcAft>
              <a:buSzPts val="2300"/>
              <a:buChar char="–"/>
              <a:defRPr/>
            </a:lvl4pPr>
            <a:lvl5pPr indent="-374650" lvl="4" marL="2286000">
              <a:spcBef>
                <a:spcPts val="400"/>
              </a:spcBef>
              <a:spcAft>
                <a:spcPts val="0"/>
              </a:spcAft>
              <a:buSzPts val="2300"/>
              <a:buChar char="»"/>
              <a:defRPr/>
            </a:lvl5pPr>
            <a:lvl6pPr indent="-374650" lvl="5" marL="2743200">
              <a:spcBef>
                <a:spcPts val="400"/>
              </a:spcBef>
              <a:spcAft>
                <a:spcPts val="0"/>
              </a:spcAft>
              <a:buSzPts val="2300"/>
              <a:buChar char="•"/>
              <a:defRPr/>
            </a:lvl6pPr>
            <a:lvl7pPr indent="-374650" lvl="6" marL="3200400">
              <a:spcBef>
                <a:spcPts val="400"/>
              </a:spcBef>
              <a:spcAft>
                <a:spcPts val="0"/>
              </a:spcAft>
              <a:buSzPts val="2300"/>
              <a:buChar char="•"/>
              <a:defRPr/>
            </a:lvl7pPr>
            <a:lvl8pPr indent="-374650" lvl="7" marL="3657600">
              <a:spcBef>
                <a:spcPts val="400"/>
              </a:spcBef>
              <a:spcAft>
                <a:spcPts val="0"/>
              </a:spcAft>
              <a:buSzPts val="2300"/>
              <a:buChar char="•"/>
              <a:defRPr/>
            </a:lvl8pPr>
            <a:lvl9pPr indent="-374650" lvl="8" marL="4114800">
              <a:spcBef>
                <a:spcPts val="400"/>
              </a:spcBef>
              <a:spcAft>
                <a:spcPts val="0"/>
              </a:spcAft>
              <a:buSzPts val="23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3">
    <p:spTree>
      <p:nvGrpSpPr>
        <p:cNvPr id="80" name="Shape 80"/>
        <p:cNvGrpSpPr/>
        <p:nvPr/>
      </p:nvGrpSpPr>
      <p:grpSpPr>
        <a:xfrm>
          <a:off x="0" y="0"/>
          <a:ext cx="0" cy="0"/>
          <a:chOff x="0" y="0"/>
          <a:chExt cx="0" cy="0"/>
        </a:xfrm>
      </p:grpSpPr>
      <p:sp>
        <p:nvSpPr>
          <p:cNvPr id="81" name="Google Shape;81;p6"/>
          <p:cNvSpPr/>
          <p:nvPr/>
        </p:nvSpPr>
        <p:spPr>
          <a:xfrm flipH="1">
            <a:off x="-23634" y="7180150"/>
            <a:ext cx="18311634" cy="3099323"/>
          </a:xfrm>
          <a:custGeom>
            <a:rect b="b" l="l" r="r" t="t"/>
            <a:pathLst>
              <a:path extrusionOk="0" h="9115657" w="25170631">
                <a:moveTo>
                  <a:pt x="25170632" y="0"/>
                </a:moveTo>
                <a:lnTo>
                  <a:pt x="0" y="0"/>
                </a:lnTo>
                <a:lnTo>
                  <a:pt x="0" y="9115657"/>
                </a:lnTo>
                <a:lnTo>
                  <a:pt x="25170632" y="9115657"/>
                </a:lnTo>
                <a:lnTo>
                  <a:pt x="25170632" y="0"/>
                </a:lnTo>
                <a:close/>
              </a:path>
            </a:pathLst>
          </a:custGeom>
          <a:blipFill rotWithShape="1">
            <a:blip r:embed="rId2">
              <a:alphaModFix/>
            </a:blip>
            <a:stretch>
              <a:fillRect b="0" l="0" r="0" t="0"/>
            </a:stretch>
          </a:blipFill>
          <a:ln>
            <a:noFill/>
          </a:ln>
        </p:spPr>
      </p:sp>
      <p:grpSp>
        <p:nvGrpSpPr>
          <p:cNvPr id="82" name="Google Shape;82;p6"/>
          <p:cNvGrpSpPr/>
          <p:nvPr/>
        </p:nvGrpSpPr>
        <p:grpSpPr>
          <a:xfrm>
            <a:off x="3515601" y="2230570"/>
            <a:ext cx="5085835" cy="3638178"/>
            <a:chOff x="0" y="-195299"/>
            <a:chExt cx="6781113" cy="4850904"/>
          </a:xfrm>
        </p:grpSpPr>
        <p:grpSp>
          <p:nvGrpSpPr>
            <p:cNvPr id="83" name="Google Shape;83;p6"/>
            <p:cNvGrpSpPr/>
            <p:nvPr/>
          </p:nvGrpSpPr>
          <p:grpSpPr>
            <a:xfrm>
              <a:off x="0" y="-195299"/>
              <a:ext cx="6781113" cy="4628149"/>
              <a:chOff x="0" y="-66675"/>
              <a:chExt cx="1081500" cy="738130"/>
            </a:xfrm>
          </p:grpSpPr>
          <p:sp>
            <p:nvSpPr>
              <p:cNvPr id="84" name="Google Shape;84;p6"/>
              <p:cNvSpPr/>
              <p:nvPr/>
            </p:nvSpPr>
            <p:spPr>
              <a:xfrm>
                <a:off x="0" y="0"/>
                <a:ext cx="1081418" cy="671455"/>
              </a:xfrm>
              <a:custGeom>
                <a:rect b="b" l="l" r="r" t="t"/>
                <a:pathLst>
                  <a:path extrusionOk="0" h="671455" w="1081418">
                    <a:moveTo>
                      <a:pt x="96161" y="0"/>
                    </a:moveTo>
                    <a:lnTo>
                      <a:pt x="985257" y="0"/>
                    </a:lnTo>
                    <a:cubicBezTo>
                      <a:pt x="1038365" y="0"/>
                      <a:pt x="1081418" y="43053"/>
                      <a:pt x="1081418" y="96161"/>
                    </a:cubicBezTo>
                    <a:lnTo>
                      <a:pt x="1081418" y="575294"/>
                    </a:lnTo>
                    <a:cubicBezTo>
                      <a:pt x="1081418" y="600797"/>
                      <a:pt x="1071287" y="625256"/>
                      <a:pt x="1053253" y="643290"/>
                    </a:cubicBezTo>
                    <a:cubicBezTo>
                      <a:pt x="1035219" y="661324"/>
                      <a:pt x="1010761" y="671455"/>
                      <a:pt x="985257" y="671455"/>
                    </a:cubicBezTo>
                    <a:lnTo>
                      <a:pt x="96161" y="671455"/>
                    </a:lnTo>
                    <a:cubicBezTo>
                      <a:pt x="70658" y="671455"/>
                      <a:pt x="46199" y="661324"/>
                      <a:pt x="28165" y="643290"/>
                    </a:cubicBezTo>
                    <a:cubicBezTo>
                      <a:pt x="10131" y="625256"/>
                      <a:pt x="0" y="600797"/>
                      <a:pt x="0" y="575294"/>
                    </a:cubicBezTo>
                    <a:lnTo>
                      <a:pt x="0" y="96161"/>
                    </a:lnTo>
                    <a:cubicBezTo>
                      <a:pt x="0" y="70658"/>
                      <a:pt x="10131" y="46199"/>
                      <a:pt x="28165" y="28165"/>
                    </a:cubicBezTo>
                    <a:cubicBezTo>
                      <a:pt x="46199" y="10131"/>
                      <a:pt x="70658" y="0"/>
                      <a:pt x="96161" y="0"/>
                    </a:cubicBezTo>
                    <a:close/>
                  </a:path>
                </a:pathLst>
              </a:custGeom>
              <a:solidFill>
                <a:srgbClr val="000000">
                  <a:alpha val="0"/>
                </a:srgbClr>
              </a:solidFill>
              <a:ln cap="rnd" cmpd="sng" w="19050">
                <a:solidFill>
                  <a:srgbClr val="72543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6"/>
              <p:cNvSpPr txBox="1"/>
              <p:nvPr/>
            </p:nvSpPr>
            <p:spPr>
              <a:xfrm>
                <a:off x="0" y="-66675"/>
                <a:ext cx="1081500" cy="73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 name="Google Shape;86;p6"/>
            <p:cNvGrpSpPr/>
            <p:nvPr/>
          </p:nvGrpSpPr>
          <p:grpSpPr>
            <a:xfrm>
              <a:off x="467770" y="194409"/>
              <a:ext cx="5845062" cy="3848738"/>
              <a:chOff x="0" y="-66675"/>
              <a:chExt cx="932212" cy="613824"/>
            </a:xfrm>
          </p:grpSpPr>
          <p:sp>
            <p:nvSpPr>
              <p:cNvPr id="87" name="Google Shape;87;p6"/>
              <p:cNvSpPr/>
              <p:nvPr/>
            </p:nvSpPr>
            <p:spPr>
              <a:xfrm>
                <a:off x="0" y="0"/>
                <a:ext cx="932212" cy="547149"/>
              </a:xfrm>
              <a:custGeom>
                <a:rect b="b" l="l" r="r" t="t"/>
                <a:pathLst>
                  <a:path extrusionOk="0" h="547149" w="932212">
                    <a:moveTo>
                      <a:pt x="111552" y="0"/>
                    </a:moveTo>
                    <a:lnTo>
                      <a:pt x="820660" y="0"/>
                    </a:lnTo>
                    <a:cubicBezTo>
                      <a:pt x="882269" y="0"/>
                      <a:pt x="932212" y="49944"/>
                      <a:pt x="932212" y="111552"/>
                    </a:cubicBezTo>
                    <a:lnTo>
                      <a:pt x="932212" y="435597"/>
                    </a:lnTo>
                    <a:cubicBezTo>
                      <a:pt x="932212" y="465182"/>
                      <a:pt x="920460" y="493556"/>
                      <a:pt x="899540" y="514476"/>
                    </a:cubicBezTo>
                    <a:cubicBezTo>
                      <a:pt x="878619" y="535396"/>
                      <a:pt x="850246" y="547149"/>
                      <a:pt x="820660" y="547149"/>
                    </a:cubicBezTo>
                    <a:lnTo>
                      <a:pt x="111552" y="547149"/>
                    </a:lnTo>
                    <a:cubicBezTo>
                      <a:pt x="81967" y="547149"/>
                      <a:pt x="53593" y="535396"/>
                      <a:pt x="32673" y="514476"/>
                    </a:cubicBezTo>
                    <a:cubicBezTo>
                      <a:pt x="11753" y="493556"/>
                      <a:pt x="0" y="465182"/>
                      <a:pt x="0" y="435597"/>
                    </a:cubicBezTo>
                    <a:lnTo>
                      <a:pt x="0" y="111552"/>
                    </a:lnTo>
                    <a:cubicBezTo>
                      <a:pt x="0" y="81967"/>
                      <a:pt x="11753" y="53593"/>
                      <a:pt x="32673" y="32673"/>
                    </a:cubicBezTo>
                    <a:cubicBezTo>
                      <a:pt x="53593" y="11753"/>
                      <a:pt x="81967" y="0"/>
                      <a:pt x="111552" y="0"/>
                    </a:cubicBezTo>
                    <a:close/>
                  </a:path>
                </a:pathLst>
              </a:custGeom>
              <a:solidFill>
                <a:srgbClr val="FFFDF7"/>
              </a:solidFill>
              <a:ln cap="rnd" cmpd="sng" w="19050">
                <a:solidFill>
                  <a:srgbClr val="72543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6"/>
              <p:cNvSpPr txBox="1"/>
              <p:nvPr/>
            </p:nvSpPr>
            <p:spPr>
              <a:xfrm>
                <a:off x="0" y="-66675"/>
                <a:ext cx="932100" cy="61380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 name="Google Shape;89;p6"/>
            <p:cNvGrpSpPr/>
            <p:nvPr/>
          </p:nvGrpSpPr>
          <p:grpSpPr>
            <a:xfrm>
              <a:off x="5196748" y="0"/>
              <a:ext cx="476951" cy="476951"/>
              <a:chOff x="0" y="0"/>
              <a:chExt cx="812800" cy="812800"/>
            </a:xfrm>
          </p:grpSpPr>
          <p:sp>
            <p:nvSpPr>
              <p:cNvPr id="90" name="Google Shape;90;p6"/>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725436"/>
              </a:solidFill>
              <a:ln>
                <a:noFill/>
              </a:ln>
            </p:spPr>
          </p:sp>
          <p:sp>
            <p:nvSpPr>
              <p:cNvPr id="91" name="Google Shape;91;p6"/>
              <p:cNvSpPr txBox="1"/>
              <p:nvPr/>
            </p:nvSpPr>
            <p:spPr>
              <a:xfrm>
                <a:off x="190500" y="123825"/>
                <a:ext cx="431700" cy="49860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2" name="Google Shape;92;p6"/>
            <p:cNvGrpSpPr/>
            <p:nvPr/>
          </p:nvGrpSpPr>
          <p:grpSpPr>
            <a:xfrm>
              <a:off x="1186548" y="4178654"/>
              <a:ext cx="476951" cy="476951"/>
              <a:chOff x="0" y="0"/>
              <a:chExt cx="812800" cy="812800"/>
            </a:xfrm>
          </p:grpSpPr>
          <p:sp>
            <p:nvSpPr>
              <p:cNvPr id="93" name="Google Shape;93;p6"/>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725436"/>
              </a:solidFill>
              <a:ln>
                <a:noFill/>
              </a:ln>
            </p:spPr>
          </p:sp>
          <p:sp>
            <p:nvSpPr>
              <p:cNvPr id="94" name="Google Shape;94;p6"/>
              <p:cNvSpPr txBox="1"/>
              <p:nvPr/>
            </p:nvSpPr>
            <p:spPr>
              <a:xfrm>
                <a:off x="190500" y="123825"/>
                <a:ext cx="431700" cy="49860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95" name="Google Shape;95;p6"/>
          <p:cNvGrpSpPr/>
          <p:nvPr/>
        </p:nvGrpSpPr>
        <p:grpSpPr>
          <a:xfrm>
            <a:off x="9686920" y="2230570"/>
            <a:ext cx="5085835" cy="3638178"/>
            <a:chOff x="0" y="-195299"/>
            <a:chExt cx="6781113" cy="4850904"/>
          </a:xfrm>
        </p:grpSpPr>
        <p:grpSp>
          <p:nvGrpSpPr>
            <p:cNvPr id="96" name="Google Shape;96;p6"/>
            <p:cNvGrpSpPr/>
            <p:nvPr/>
          </p:nvGrpSpPr>
          <p:grpSpPr>
            <a:xfrm>
              <a:off x="0" y="-195299"/>
              <a:ext cx="6781113" cy="4628149"/>
              <a:chOff x="0" y="-66675"/>
              <a:chExt cx="1081500" cy="738130"/>
            </a:xfrm>
          </p:grpSpPr>
          <p:sp>
            <p:nvSpPr>
              <p:cNvPr id="97" name="Google Shape;97;p6"/>
              <p:cNvSpPr/>
              <p:nvPr/>
            </p:nvSpPr>
            <p:spPr>
              <a:xfrm>
                <a:off x="0" y="0"/>
                <a:ext cx="1081418" cy="671455"/>
              </a:xfrm>
              <a:custGeom>
                <a:rect b="b" l="l" r="r" t="t"/>
                <a:pathLst>
                  <a:path extrusionOk="0" h="671455" w="1081418">
                    <a:moveTo>
                      <a:pt x="96161" y="0"/>
                    </a:moveTo>
                    <a:lnTo>
                      <a:pt x="985257" y="0"/>
                    </a:lnTo>
                    <a:cubicBezTo>
                      <a:pt x="1038365" y="0"/>
                      <a:pt x="1081418" y="43053"/>
                      <a:pt x="1081418" y="96161"/>
                    </a:cubicBezTo>
                    <a:lnTo>
                      <a:pt x="1081418" y="575294"/>
                    </a:lnTo>
                    <a:cubicBezTo>
                      <a:pt x="1081418" y="600797"/>
                      <a:pt x="1071287" y="625256"/>
                      <a:pt x="1053253" y="643290"/>
                    </a:cubicBezTo>
                    <a:cubicBezTo>
                      <a:pt x="1035219" y="661324"/>
                      <a:pt x="1010761" y="671455"/>
                      <a:pt x="985257" y="671455"/>
                    </a:cubicBezTo>
                    <a:lnTo>
                      <a:pt x="96161" y="671455"/>
                    </a:lnTo>
                    <a:cubicBezTo>
                      <a:pt x="70658" y="671455"/>
                      <a:pt x="46199" y="661324"/>
                      <a:pt x="28165" y="643290"/>
                    </a:cubicBezTo>
                    <a:cubicBezTo>
                      <a:pt x="10131" y="625256"/>
                      <a:pt x="0" y="600797"/>
                      <a:pt x="0" y="575294"/>
                    </a:cubicBezTo>
                    <a:lnTo>
                      <a:pt x="0" y="96161"/>
                    </a:lnTo>
                    <a:cubicBezTo>
                      <a:pt x="0" y="70658"/>
                      <a:pt x="10131" y="46199"/>
                      <a:pt x="28165" y="28165"/>
                    </a:cubicBezTo>
                    <a:cubicBezTo>
                      <a:pt x="46199" y="10131"/>
                      <a:pt x="70658" y="0"/>
                      <a:pt x="96161" y="0"/>
                    </a:cubicBezTo>
                    <a:close/>
                  </a:path>
                </a:pathLst>
              </a:custGeom>
              <a:solidFill>
                <a:srgbClr val="000000">
                  <a:alpha val="0"/>
                </a:srgbClr>
              </a:solidFill>
              <a:ln cap="rnd" cmpd="sng" w="19050">
                <a:solidFill>
                  <a:srgbClr val="72543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6"/>
              <p:cNvSpPr txBox="1"/>
              <p:nvPr/>
            </p:nvSpPr>
            <p:spPr>
              <a:xfrm>
                <a:off x="0" y="-66675"/>
                <a:ext cx="1081500" cy="73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9" name="Google Shape;99;p6"/>
            <p:cNvGrpSpPr/>
            <p:nvPr/>
          </p:nvGrpSpPr>
          <p:grpSpPr>
            <a:xfrm>
              <a:off x="467770" y="194409"/>
              <a:ext cx="5845062" cy="3848738"/>
              <a:chOff x="0" y="-66675"/>
              <a:chExt cx="932212" cy="613824"/>
            </a:xfrm>
          </p:grpSpPr>
          <p:sp>
            <p:nvSpPr>
              <p:cNvPr id="100" name="Google Shape;100;p6"/>
              <p:cNvSpPr/>
              <p:nvPr/>
            </p:nvSpPr>
            <p:spPr>
              <a:xfrm>
                <a:off x="0" y="0"/>
                <a:ext cx="932212" cy="547149"/>
              </a:xfrm>
              <a:custGeom>
                <a:rect b="b" l="l" r="r" t="t"/>
                <a:pathLst>
                  <a:path extrusionOk="0" h="547149" w="932212">
                    <a:moveTo>
                      <a:pt x="111552" y="0"/>
                    </a:moveTo>
                    <a:lnTo>
                      <a:pt x="820660" y="0"/>
                    </a:lnTo>
                    <a:cubicBezTo>
                      <a:pt x="882269" y="0"/>
                      <a:pt x="932212" y="49944"/>
                      <a:pt x="932212" y="111552"/>
                    </a:cubicBezTo>
                    <a:lnTo>
                      <a:pt x="932212" y="435597"/>
                    </a:lnTo>
                    <a:cubicBezTo>
                      <a:pt x="932212" y="465182"/>
                      <a:pt x="920460" y="493556"/>
                      <a:pt x="899540" y="514476"/>
                    </a:cubicBezTo>
                    <a:cubicBezTo>
                      <a:pt x="878619" y="535396"/>
                      <a:pt x="850246" y="547149"/>
                      <a:pt x="820660" y="547149"/>
                    </a:cubicBezTo>
                    <a:lnTo>
                      <a:pt x="111552" y="547149"/>
                    </a:lnTo>
                    <a:cubicBezTo>
                      <a:pt x="81967" y="547149"/>
                      <a:pt x="53593" y="535396"/>
                      <a:pt x="32673" y="514476"/>
                    </a:cubicBezTo>
                    <a:cubicBezTo>
                      <a:pt x="11753" y="493556"/>
                      <a:pt x="0" y="465182"/>
                      <a:pt x="0" y="435597"/>
                    </a:cubicBezTo>
                    <a:lnTo>
                      <a:pt x="0" y="111552"/>
                    </a:lnTo>
                    <a:cubicBezTo>
                      <a:pt x="0" y="81967"/>
                      <a:pt x="11753" y="53593"/>
                      <a:pt x="32673" y="32673"/>
                    </a:cubicBezTo>
                    <a:cubicBezTo>
                      <a:pt x="53593" y="11753"/>
                      <a:pt x="81967" y="0"/>
                      <a:pt x="111552" y="0"/>
                    </a:cubicBezTo>
                    <a:close/>
                  </a:path>
                </a:pathLst>
              </a:custGeom>
              <a:solidFill>
                <a:srgbClr val="FFFDF7"/>
              </a:solidFill>
              <a:ln cap="rnd" cmpd="sng" w="19050">
                <a:solidFill>
                  <a:srgbClr val="72543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6"/>
              <p:cNvSpPr txBox="1"/>
              <p:nvPr/>
            </p:nvSpPr>
            <p:spPr>
              <a:xfrm>
                <a:off x="0" y="-66675"/>
                <a:ext cx="932100" cy="61380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2" name="Google Shape;102;p6"/>
            <p:cNvGrpSpPr/>
            <p:nvPr/>
          </p:nvGrpSpPr>
          <p:grpSpPr>
            <a:xfrm>
              <a:off x="5196748" y="0"/>
              <a:ext cx="476951" cy="476951"/>
              <a:chOff x="0" y="0"/>
              <a:chExt cx="812800" cy="812800"/>
            </a:xfrm>
          </p:grpSpPr>
          <p:sp>
            <p:nvSpPr>
              <p:cNvPr id="103" name="Google Shape;103;p6"/>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725436"/>
              </a:solidFill>
              <a:ln>
                <a:noFill/>
              </a:ln>
            </p:spPr>
          </p:sp>
          <p:sp>
            <p:nvSpPr>
              <p:cNvPr id="104" name="Google Shape;104;p6"/>
              <p:cNvSpPr txBox="1"/>
              <p:nvPr/>
            </p:nvSpPr>
            <p:spPr>
              <a:xfrm>
                <a:off x="190500" y="123825"/>
                <a:ext cx="431700" cy="49860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5" name="Google Shape;105;p6"/>
            <p:cNvGrpSpPr/>
            <p:nvPr/>
          </p:nvGrpSpPr>
          <p:grpSpPr>
            <a:xfrm>
              <a:off x="1186548" y="4178654"/>
              <a:ext cx="476951" cy="476951"/>
              <a:chOff x="0" y="0"/>
              <a:chExt cx="812800" cy="812800"/>
            </a:xfrm>
          </p:grpSpPr>
          <p:sp>
            <p:nvSpPr>
              <p:cNvPr id="106" name="Google Shape;106;p6"/>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725436"/>
              </a:solidFill>
              <a:ln>
                <a:noFill/>
              </a:ln>
            </p:spPr>
          </p:sp>
          <p:sp>
            <p:nvSpPr>
              <p:cNvPr id="107" name="Google Shape;107;p6"/>
              <p:cNvSpPr txBox="1"/>
              <p:nvPr/>
            </p:nvSpPr>
            <p:spPr>
              <a:xfrm>
                <a:off x="190500" y="123825"/>
                <a:ext cx="431700" cy="49860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08" name="Google Shape;108;p6"/>
          <p:cNvGrpSpPr/>
          <p:nvPr/>
        </p:nvGrpSpPr>
        <p:grpSpPr>
          <a:xfrm>
            <a:off x="3515601" y="6049998"/>
            <a:ext cx="5085835" cy="3638178"/>
            <a:chOff x="0" y="-195299"/>
            <a:chExt cx="6781113" cy="4850904"/>
          </a:xfrm>
        </p:grpSpPr>
        <p:grpSp>
          <p:nvGrpSpPr>
            <p:cNvPr id="109" name="Google Shape;109;p6"/>
            <p:cNvGrpSpPr/>
            <p:nvPr/>
          </p:nvGrpSpPr>
          <p:grpSpPr>
            <a:xfrm>
              <a:off x="0" y="-195299"/>
              <a:ext cx="6781113" cy="4628149"/>
              <a:chOff x="0" y="-66675"/>
              <a:chExt cx="1081500" cy="738130"/>
            </a:xfrm>
          </p:grpSpPr>
          <p:sp>
            <p:nvSpPr>
              <p:cNvPr id="110" name="Google Shape;110;p6"/>
              <p:cNvSpPr/>
              <p:nvPr/>
            </p:nvSpPr>
            <p:spPr>
              <a:xfrm>
                <a:off x="0" y="0"/>
                <a:ext cx="1081418" cy="671455"/>
              </a:xfrm>
              <a:custGeom>
                <a:rect b="b" l="l" r="r" t="t"/>
                <a:pathLst>
                  <a:path extrusionOk="0" h="671455" w="1081418">
                    <a:moveTo>
                      <a:pt x="96161" y="0"/>
                    </a:moveTo>
                    <a:lnTo>
                      <a:pt x="985257" y="0"/>
                    </a:lnTo>
                    <a:cubicBezTo>
                      <a:pt x="1038365" y="0"/>
                      <a:pt x="1081418" y="43053"/>
                      <a:pt x="1081418" y="96161"/>
                    </a:cubicBezTo>
                    <a:lnTo>
                      <a:pt x="1081418" y="575294"/>
                    </a:lnTo>
                    <a:cubicBezTo>
                      <a:pt x="1081418" y="600797"/>
                      <a:pt x="1071287" y="625256"/>
                      <a:pt x="1053253" y="643290"/>
                    </a:cubicBezTo>
                    <a:cubicBezTo>
                      <a:pt x="1035219" y="661324"/>
                      <a:pt x="1010761" y="671455"/>
                      <a:pt x="985257" y="671455"/>
                    </a:cubicBezTo>
                    <a:lnTo>
                      <a:pt x="96161" y="671455"/>
                    </a:lnTo>
                    <a:cubicBezTo>
                      <a:pt x="70658" y="671455"/>
                      <a:pt x="46199" y="661324"/>
                      <a:pt x="28165" y="643290"/>
                    </a:cubicBezTo>
                    <a:cubicBezTo>
                      <a:pt x="10131" y="625256"/>
                      <a:pt x="0" y="600797"/>
                      <a:pt x="0" y="575294"/>
                    </a:cubicBezTo>
                    <a:lnTo>
                      <a:pt x="0" y="96161"/>
                    </a:lnTo>
                    <a:cubicBezTo>
                      <a:pt x="0" y="70658"/>
                      <a:pt x="10131" y="46199"/>
                      <a:pt x="28165" y="28165"/>
                    </a:cubicBezTo>
                    <a:cubicBezTo>
                      <a:pt x="46199" y="10131"/>
                      <a:pt x="70658" y="0"/>
                      <a:pt x="96161" y="0"/>
                    </a:cubicBezTo>
                    <a:close/>
                  </a:path>
                </a:pathLst>
              </a:custGeom>
              <a:solidFill>
                <a:srgbClr val="000000">
                  <a:alpha val="0"/>
                </a:srgbClr>
              </a:solidFill>
              <a:ln cap="rnd" cmpd="sng" w="19050">
                <a:solidFill>
                  <a:srgbClr val="72543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6"/>
              <p:cNvSpPr txBox="1"/>
              <p:nvPr/>
            </p:nvSpPr>
            <p:spPr>
              <a:xfrm>
                <a:off x="0" y="-66675"/>
                <a:ext cx="1081500" cy="73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2" name="Google Shape;112;p6"/>
            <p:cNvGrpSpPr/>
            <p:nvPr/>
          </p:nvGrpSpPr>
          <p:grpSpPr>
            <a:xfrm>
              <a:off x="467770" y="194409"/>
              <a:ext cx="5845062" cy="3848738"/>
              <a:chOff x="0" y="-66675"/>
              <a:chExt cx="932212" cy="613824"/>
            </a:xfrm>
          </p:grpSpPr>
          <p:sp>
            <p:nvSpPr>
              <p:cNvPr id="113" name="Google Shape;113;p6"/>
              <p:cNvSpPr/>
              <p:nvPr/>
            </p:nvSpPr>
            <p:spPr>
              <a:xfrm>
                <a:off x="0" y="0"/>
                <a:ext cx="932212" cy="547149"/>
              </a:xfrm>
              <a:custGeom>
                <a:rect b="b" l="l" r="r" t="t"/>
                <a:pathLst>
                  <a:path extrusionOk="0" h="547149" w="932212">
                    <a:moveTo>
                      <a:pt x="111552" y="0"/>
                    </a:moveTo>
                    <a:lnTo>
                      <a:pt x="820660" y="0"/>
                    </a:lnTo>
                    <a:cubicBezTo>
                      <a:pt x="882269" y="0"/>
                      <a:pt x="932212" y="49944"/>
                      <a:pt x="932212" y="111552"/>
                    </a:cubicBezTo>
                    <a:lnTo>
                      <a:pt x="932212" y="435597"/>
                    </a:lnTo>
                    <a:cubicBezTo>
                      <a:pt x="932212" y="465182"/>
                      <a:pt x="920460" y="493556"/>
                      <a:pt x="899540" y="514476"/>
                    </a:cubicBezTo>
                    <a:cubicBezTo>
                      <a:pt x="878619" y="535396"/>
                      <a:pt x="850246" y="547149"/>
                      <a:pt x="820660" y="547149"/>
                    </a:cubicBezTo>
                    <a:lnTo>
                      <a:pt x="111552" y="547149"/>
                    </a:lnTo>
                    <a:cubicBezTo>
                      <a:pt x="81967" y="547149"/>
                      <a:pt x="53593" y="535396"/>
                      <a:pt x="32673" y="514476"/>
                    </a:cubicBezTo>
                    <a:cubicBezTo>
                      <a:pt x="11753" y="493556"/>
                      <a:pt x="0" y="465182"/>
                      <a:pt x="0" y="435597"/>
                    </a:cubicBezTo>
                    <a:lnTo>
                      <a:pt x="0" y="111552"/>
                    </a:lnTo>
                    <a:cubicBezTo>
                      <a:pt x="0" y="81967"/>
                      <a:pt x="11753" y="53593"/>
                      <a:pt x="32673" y="32673"/>
                    </a:cubicBezTo>
                    <a:cubicBezTo>
                      <a:pt x="53593" y="11753"/>
                      <a:pt x="81967" y="0"/>
                      <a:pt x="111552" y="0"/>
                    </a:cubicBezTo>
                    <a:close/>
                  </a:path>
                </a:pathLst>
              </a:custGeom>
              <a:solidFill>
                <a:srgbClr val="FFFDF7"/>
              </a:solidFill>
              <a:ln cap="rnd" cmpd="sng" w="19050">
                <a:solidFill>
                  <a:srgbClr val="72543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6"/>
              <p:cNvSpPr txBox="1"/>
              <p:nvPr/>
            </p:nvSpPr>
            <p:spPr>
              <a:xfrm>
                <a:off x="0" y="-66675"/>
                <a:ext cx="932100" cy="61380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5" name="Google Shape;115;p6"/>
            <p:cNvGrpSpPr/>
            <p:nvPr/>
          </p:nvGrpSpPr>
          <p:grpSpPr>
            <a:xfrm>
              <a:off x="5196748" y="0"/>
              <a:ext cx="476951" cy="476951"/>
              <a:chOff x="0" y="0"/>
              <a:chExt cx="812800" cy="812800"/>
            </a:xfrm>
          </p:grpSpPr>
          <p:sp>
            <p:nvSpPr>
              <p:cNvPr id="116" name="Google Shape;116;p6"/>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725436"/>
              </a:solidFill>
              <a:ln>
                <a:noFill/>
              </a:ln>
            </p:spPr>
          </p:sp>
          <p:sp>
            <p:nvSpPr>
              <p:cNvPr id="117" name="Google Shape;117;p6"/>
              <p:cNvSpPr txBox="1"/>
              <p:nvPr/>
            </p:nvSpPr>
            <p:spPr>
              <a:xfrm>
                <a:off x="190500" y="123825"/>
                <a:ext cx="431700" cy="49860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8" name="Google Shape;118;p6"/>
            <p:cNvGrpSpPr/>
            <p:nvPr/>
          </p:nvGrpSpPr>
          <p:grpSpPr>
            <a:xfrm>
              <a:off x="1186548" y="4178654"/>
              <a:ext cx="476951" cy="476951"/>
              <a:chOff x="0" y="0"/>
              <a:chExt cx="812800" cy="812800"/>
            </a:xfrm>
          </p:grpSpPr>
          <p:sp>
            <p:nvSpPr>
              <p:cNvPr id="119" name="Google Shape;119;p6"/>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725436"/>
              </a:solidFill>
              <a:ln>
                <a:noFill/>
              </a:ln>
            </p:spPr>
          </p:sp>
          <p:sp>
            <p:nvSpPr>
              <p:cNvPr id="120" name="Google Shape;120;p6"/>
              <p:cNvSpPr txBox="1"/>
              <p:nvPr/>
            </p:nvSpPr>
            <p:spPr>
              <a:xfrm>
                <a:off x="190500" y="123825"/>
                <a:ext cx="431700" cy="49860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21" name="Google Shape;121;p6"/>
          <p:cNvGrpSpPr/>
          <p:nvPr/>
        </p:nvGrpSpPr>
        <p:grpSpPr>
          <a:xfrm>
            <a:off x="9686920" y="6049998"/>
            <a:ext cx="5085835" cy="3638178"/>
            <a:chOff x="0" y="-195299"/>
            <a:chExt cx="6781113" cy="4850904"/>
          </a:xfrm>
        </p:grpSpPr>
        <p:grpSp>
          <p:nvGrpSpPr>
            <p:cNvPr id="122" name="Google Shape;122;p6"/>
            <p:cNvGrpSpPr/>
            <p:nvPr/>
          </p:nvGrpSpPr>
          <p:grpSpPr>
            <a:xfrm>
              <a:off x="0" y="-195299"/>
              <a:ext cx="6781113" cy="4628149"/>
              <a:chOff x="0" y="-66675"/>
              <a:chExt cx="1081500" cy="738130"/>
            </a:xfrm>
          </p:grpSpPr>
          <p:sp>
            <p:nvSpPr>
              <p:cNvPr id="123" name="Google Shape;123;p6"/>
              <p:cNvSpPr/>
              <p:nvPr/>
            </p:nvSpPr>
            <p:spPr>
              <a:xfrm>
                <a:off x="0" y="0"/>
                <a:ext cx="1081418" cy="671455"/>
              </a:xfrm>
              <a:custGeom>
                <a:rect b="b" l="l" r="r" t="t"/>
                <a:pathLst>
                  <a:path extrusionOk="0" h="671455" w="1081418">
                    <a:moveTo>
                      <a:pt x="96161" y="0"/>
                    </a:moveTo>
                    <a:lnTo>
                      <a:pt x="985257" y="0"/>
                    </a:lnTo>
                    <a:cubicBezTo>
                      <a:pt x="1038365" y="0"/>
                      <a:pt x="1081418" y="43053"/>
                      <a:pt x="1081418" y="96161"/>
                    </a:cubicBezTo>
                    <a:lnTo>
                      <a:pt x="1081418" y="575294"/>
                    </a:lnTo>
                    <a:cubicBezTo>
                      <a:pt x="1081418" y="600797"/>
                      <a:pt x="1071287" y="625256"/>
                      <a:pt x="1053253" y="643290"/>
                    </a:cubicBezTo>
                    <a:cubicBezTo>
                      <a:pt x="1035219" y="661324"/>
                      <a:pt x="1010761" y="671455"/>
                      <a:pt x="985257" y="671455"/>
                    </a:cubicBezTo>
                    <a:lnTo>
                      <a:pt x="96161" y="671455"/>
                    </a:lnTo>
                    <a:cubicBezTo>
                      <a:pt x="70658" y="671455"/>
                      <a:pt x="46199" y="661324"/>
                      <a:pt x="28165" y="643290"/>
                    </a:cubicBezTo>
                    <a:cubicBezTo>
                      <a:pt x="10131" y="625256"/>
                      <a:pt x="0" y="600797"/>
                      <a:pt x="0" y="575294"/>
                    </a:cubicBezTo>
                    <a:lnTo>
                      <a:pt x="0" y="96161"/>
                    </a:lnTo>
                    <a:cubicBezTo>
                      <a:pt x="0" y="70658"/>
                      <a:pt x="10131" y="46199"/>
                      <a:pt x="28165" y="28165"/>
                    </a:cubicBezTo>
                    <a:cubicBezTo>
                      <a:pt x="46199" y="10131"/>
                      <a:pt x="70658" y="0"/>
                      <a:pt x="96161" y="0"/>
                    </a:cubicBezTo>
                    <a:close/>
                  </a:path>
                </a:pathLst>
              </a:custGeom>
              <a:solidFill>
                <a:srgbClr val="000000">
                  <a:alpha val="0"/>
                </a:srgbClr>
              </a:solidFill>
              <a:ln cap="rnd" cmpd="sng" w="19050">
                <a:solidFill>
                  <a:srgbClr val="72543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6"/>
              <p:cNvSpPr txBox="1"/>
              <p:nvPr/>
            </p:nvSpPr>
            <p:spPr>
              <a:xfrm>
                <a:off x="0" y="-66675"/>
                <a:ext cx="1081500" cy="73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5" name="Google Shape;125;p6"/>
            <p:cNvGrpSpPr/>
            <p:nvPr/>
          </p:nvGrpSpPr>
          <p:grpSpPr>
            <a:xfrm>
              <a:off x="467770" y="194409"/>
              <a:ext cx="5845062" cy="3848738"/>
              <a:chOff x="0" y="-66675"/>
              <a:chExt cx="932212" cy="613824"/>
            </a:xfrm>
          </p:grpSpPr>
          <p:sp>
            <p:nvSpPr>
              <p:cNvPr id="126" name="Google Shape;126;p6"/>
              <p:cNvSpPr/>
              <p:nvPr/>
            </p:nvSpPr>
            <p:spPr>
              <a:xfrm>
                <a:off x="0" y="0"/>
                <a:ext cx="932212" cy="547149"/>
              </a:xfrm>
              <a:custGeom>
                <a:rect b="b" l="l" r="r" t="t"/>
                <a:pathLst>
                  <a:path extrusionOk="0" h="547149" w="932212">
                    <a:moveTo>
                      <a:pt x="111552" y="0"/>
                    </a:moveTo>
                    <a:lnTo>
                      <a:pt x="820660" y="0"/>
                    </a:lnTo>
                    <a:cubicBezTo>
                      <a:pt x="882269" y="0"/>
                      <a:pt x="932212" y="49944"/>
                      <a:pt x="932212" y="111552"/>
                    </a:cubicBezTo>
                    <a:lnTo>
                      <a:pt x="932212" y="435597"/>
                    </a:lnTo>
                    <a:cubicBezTo>
                      <a:pt x="932212" y="465182"/>
                      <a:pt x="920460" y="493556"/>
                      <a:pt x="899540" y="514476"/>
                    </a:cubicBezTo>
                    <a:cubicBezTo>
                      <a:pt x="878619" y="535396"/>
                      <a:pt x="850246" y="547149"/>
                      <a:pt x="820660" y="547149"/>
                    </a:cubicBezTo>
                    <a:lnTo>
                      <a:pt x="111552" y="547149"/>
                    </a:lnTo>
                    <a:cubicBezTo>
                      <a:pt x="81967" y="547149"/>
                      <a:pt x="53593" y="535396"/>
                      <a:pt x="32673" y="514476"/>
                    </a:cubicBezTo>
                    <a:cubicBezTo>
                      <a:pt x="11753" y="493556"/>
                      <a:pt x="0" y="465182"/>
                      <a:pt x="0" y="435597"/>
                    </a:cubicBezTo>
                    <a:lnTo>
                      <a:pt x="0" y="111552"/>
                    </a:lnTo>
                    <a:cubicBezTo>
                      <a:pt x="0" y="81967"/>
                      <a:pt x="11753" y="53593"/>
                      <a:pt x="32673" y="32673"/>
                    </a:cubicBezTo>
                    <a:cubicBezTo>
                      <a:pt x="53593" y="11753"/>
                      <a:pt x="81967" y="0"/>
                      <a:pt x="111552" y="0"/>
                    </a:cubicBezTo>
                    <a:close/>
                  </a:path>
                </a:pathLst>
              </a:custGeom>
              <a:solidFill>
                <a:srgbClr val="FFFDF7"/>
              </a:solidFill>
              <a:ln cap="rnd" cmpd="sng" w="19050">
                <a:solidFill>
                  <a:srgbClr val="72543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6"/>
              <p:cNvSpPr txBox="1"/>
              <p:nvPr/>
            </p:nvSpPr>
            <p:spPr>
              <a:xfrm>
                <a:off x="0" y="-66675"/>
                <a:ext cx="932100" cy="61380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8" name="Google Shape;128;p6"/>
            <p:cNvGrpSpPr/>
            <p:nvPr/>
          </p:nvGrpSpPr>
          <p:grpSpPr>
            <a:xfrm>
              <a:off x="5196748" y="0"/>
              <a:ext cx="476951" cy="476951"/>
              <a:chOff x="0" y="0"/>
              <a:chExt cx="812800" cy="812800"/>
            </a:xfrm>
          </p:grpSpPr>
          <p:sp>
            <p:nvSpPr>
              <p:cNvPr id="129" name="Google Shape;129;p6"/>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725436"/>
              </a:solidFill>
              <a:ln>
                <a:noFill/>
              </a:ln>
            </p:spPr>
          </p:sp>
          <p:sp>
            <p:nvSpPr>
              <p:cNvPr id="130" name="Google Shape;130;p6"/>
              <p:cNvSpPr txBox="1"/>
              <p:nvPr/>
            </p:nvSpPr>
            <p:spPr>
              <a:xfrm>
                <a:off x="190500" y="123825"/>
                <a:ext cx="431700" cy="49860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1" name="Google Shape;131;p6"/>
            <p:cNvGrpSpPr/>
            <p:nvPr/>
          </p:nvGrpSpPr>
          <p:grpSpPr>
            <a:xfrm>
              <a:off x="1186548" y="4178654"/>
              <a:ext cx="476951" cy="476951"/>
              <a:chOff x="0" y="0"/>
              <a:chExt cx="812800" cy="812800"/>
            </a:xfrm>
          </p:grpSpPr>
          <p:sp>
            <p:nvSpPr>
              <p:cNvPr id="132" name="Google Shape;132;p6"/>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725436"/>
              </a:solidFill>
              <a:ln>
                <a:noFill/>
              </a:ln>
            </p:spPr>
          </p:sp>
          <p:sp>
            <p:nvSpPr>
              <p:cNvPr id="133" name="Google Shape;133;p6"/>
              <p:cNvSpPr txBox="1"/>
              <p:nvPr/>
            </p:nvSpPr>
            <p:spPr>
              <a:xfrm>
                <a:off x="190500" y="123825"/>
                <a:ext cx="431700" cy="49860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134" name="Google Shape;134;p6"/>
          <p:cNvSpPr/>
          <p:nvPr/>
        </p:nvSpPr>
        <p:spPr>
          <a:xfrm>
            <a:off x="-3180405" y="1659664"/>
            <a:ext cx="8418209" cy="8418209"/>
          </a:xfrm>
          <a:custGeom>
            <a:rect b="b" l="l" r="r" t="t"/>
            <a:pathLst>
              <a:path extrusionOk="0" h="8418209" w="8418209">
                <a:moveTo>
                  <a:pt x="0" y="0"/>
                </a:moveTo>
                <a:lnTo>
                  <a:pt x="8418210" y="0"/>
                </a:lnTo>
                <a:lnTo>
                  <a:pt x="8418210" y="8418209"/>
                </a:lnTo>
                <a:lnTo>
                  <a:pt x="0" y="8418209"/>
                </a:lnTo>
                <a:lnTo>
                  <a:pt x="0" y="0"/>
                </a:lnTo>
                <a:close/>
              </a:path>
            </a:pathLst>
          </a:custGeom>
          <a:blipFill rotWithShape="1">
            <a:blip r:embed="rId3">
              <a:alphaModFix/>
            </a:blip>
            <a:stretch>
              <a:fillRect b="0" l="0" r="0" t="0"/>
            </a:stretch>
          </a:blipFill>
          <a:ln>
            <a:noFill/>
          </a:ln>
        </p:spPr>
      </p:sp>
      <p:sp>
        <p:nvSpPr>
          <p:cNvPr id="135" name="Google Shape;135;p6"/>
          <p:cNvSpPr/>
          <p:nvPr/>
        </p:nvSpPr>
        <p:spPr>
          <a:xfrm>
            <a:off x="13769341" y="5062780"/>
            <a:ext cx="5224220" cy="5224220"/>
          </a:xfrm>
          <a:custGeom>
            <a:rect b="b" l="l" r="r" t="t"/>
            <a:pathLst>
              <a:path extrusionOk="0" h="5224220" w="5224220">
                <a:moveTo>
                  <a:pt x="0" y="0"/>
                </a:moveTo>
                <a:lnTo>
                  <a:pt x="5224220" y="0"/>
                </a:lnTo>
                <a:lnTo>
                  <a:pt x="5224220" y="5224220"/>
                </a:lnTo>
                <a:lnTo>
                  <a:pt x="0" y="5224220"/>
                </a:lnTo>
                <a:lnTo>
                  <a:pt x="0" y="0"/>
                </a:lnTo>
                <a:close/>
              </a:path>
            </a:pathLst>
          </a:custGeom>
          <a:blipFill rotWithShape="1">
            <a:blip r:embed="rId4">
              <a:alphaModFix/>
            </a:blip>
            <a:stretch>
              <a:fillRect b="0" l="0" r="0" t="0"/>
            </a:stretch>
          </a:blipFill>
          <a:ln>
            <a:noFill/>
          </a:ln>
        </p:spPr>
      </p:sp>
      <p:sp>
        <p:nvSpPr>
          <p:cNvPr id="136" name="Google Shape;136;p6"/>
          <p:cNvSpPr txBox="1"/>
          <p:nvPr>
            <p:ph idx="1" type="subTitle"/>
          </p:nvPr>
        </p:nvSpPr>
        <p:spPr>
          <a:xfrm>
            <a:off x="4455313" y="3385750"/>
            <a:ext cx="3206400" cy="629700"/>
          </a:xfrm>
          <a:prstGeom prst="rect">
            <a:avLst/>
          </a:prstGeom>
        </p:spPr>
        <p:txBody>
          <a:bodyPr anchorCtr="0" anchor="t" bIns="45700" lIns="91425" spcFirstLastPara="1" rIns="91425" wrap="square" tIns="45700">
            <a:noAutofit/>
          </a:bodyPr>
          <a:lstStyle>
            <a:lvl1pPr lvl="0" algn="ctr">
              <a:spcBef>
                <a:spcPts val="640"/>
              </a:spcBef>
              <a:spcAft>
                <a:spcPts val="0"/>
              </a:spcAft>
              <a:buClr>
                <a:schemeClr val="lt2"/>
              </a:buClr>
              <a:buSzPts val="3200"/>
              <a:buNone/>
              <a:defRPr>
                <a:solidFill>
                  <a:schemeClr val="lt2"/>
                </a:solidFill>
              </a:defRPr>
            </a:lvl1pPr>
            <a:lvl2pPr lvl="1" algn="ctr">
              <a:spcBef>
                <a:spcPts val="560"/>
              </a:spcBef>
              <a:spcAft>
                <a:spcPts val="0"/>
              </a:spcAft>
              <a:buClr>
                <a:schemeClr val="lt2"/>
              </a:buClr>
              <a:buSzPts val="3200"/>
              <a:buNone/>
              <a:defRPr sz="3200">
                <a:solidFill>
                  <a:schemeClr val="lt2"/>
                </a:solidFill>
              </a:defRPr>
            </a:lvl2pPr>
            <a:lvl3pPr lvl="2" algn="ctr">
              <a:spcBef>
                <a:spcPts val="480"/>
              </a:spcBef>
              <a:spcAft>
                <a:spcPts val="0"/>
              </a:spcAft>
              <a:buClr>
                <a:schemeClr val="lt2"/>
              </a:buClr>
              <a:buSzPts val="3200"/>
              <a:buNone/>
              <a:defRPr sz="3200">
                <a:solidFill>
                  <a:schemeClr val="lt2"/>
                </a:solidFill>
              </a:defRPr>
            </a:lvl3pPr>
            <a:lvl4pPr lvl="3" algn="ctr">
              <a:spcBef>
                <a:spcPts val="400"/>
              </a:spcBef>
              <a:spcAft>
                <a:spcPts val="0"/>
              </a:spcAft>
              <a:buClr>
                <a:schemeClr val="lt2"/>
              </a:buClr>
              <a:buSzPts val="3200"/>
              <a:buNone/>
              <a:defRPr sz="3200">
                <a:solidFill>
                  <a:schemeClr val="lt2"/>
                </a:solidFill>
              </a:defRPr>
            </a:lvl4pPr>
            <a:lvl5pPr lvl="4" algn="ctr">
              <a:spcBef>
                <a:spcPts val="400"/>
              </a:spcBef>
              <a:spcAft>
                <a:spcPts val="0"/>
              </a:spcAft>
              <a:buClr>
                <a:schemeClr val="lt2"/>
              </a:buClr>
              <a:buSzPts val="3200"/>
              <a:buNone/>
              <a:defRPr sz="3200">
                <a:solidFill>
                  <a:schemeClr val="lt2"/>
                </a:solidFill>
              </a:defRPr>
            </a:lvl5pPr>
            <a:lvl6pPr lvl="5" algn="ctr">
              <a:spcBef>
                <a:spcPts val="400"/>
              </a:spcBef>
              <a:spcAft>
                <a:spcPts val="0"/>
              </a:spcAft>
              <a:buClr>
                <a:schemeClr val="lt2"/>
              </a:buClr>
              <a:buSzPts val="3200"/>
              <a:buNone/>
              <a:defRPr sz="3200">
                <a:solidFill>
                  <a:schemeClr val="lt2"/>
                </a:solidFill>
              </a:defRPr>
            </a:lvl6pPr>
            <a:lvl7pPr lvl="6" algn="ctr">
              <a:spcBef>
                <a:spcPts val="400"/>
              </a:spcBef>
              <a:spcAft>
                <a:spcPts val="0"/>
              </a:spcAft>
              <a:buClr>
                <a:schemeClr val="lt2"/>
              </a:buClr>
              <a:buSzPts val="3200"/>
              <a:buNone/>
              <a:defRPr sz="3200">
                <a:solidFill>
                  <a:schemeClr val="lt2"/>
                </a:solidFill>
              </a:defRPr>
            </a:lvl7pPr>
            <a:lvl8pPr lvl="7" algn="ctr">
              <a:spcBef>
                <a:spcPts val="400"/>
              </a:spcBef>
              <a:spcAft>
                <a:spcPts val="0"/>
              </a:spcAft>
              <a:buClr>
                <a:schemeClr val="lt2"/>
              </a:buClr>
              <a:buSzPts val="3200"/>
              <a:buNone/>
              <a:defRPr sz="3200">
                <a:solidFill>
                  <a:schemeClr val="lt2"/>
                </a:solidFill>
              </a:defRPr>
            </a:lvl8pPr>
            <a:lvl9pPr lvl="8" algn="ctr">
              <a:spcBef>
                <a:spcPts val="400"/>
              </a:spcBef>
              <a:spcAft>
                <a:spcPts val="0"/>
              </a:spcAft>
              <a:buClr>
                <a:schemeClr val="lt2"/>
              </a:buClr>
              <a:buSzPts val="3200"/>
              <a:buNone/>
              <a:defRPr sz="3200">
                <a:solidFill>
                  <a:schemeClr val="lt2"/>
                </a:solidFill>
              </a:defRPr>
            </a:lvl9pPr>
          </a:lstStyle>
          <a:p/>
        </p:txBody>
      </p:sp>
      <p:sp>
        <p:nvSpPr>
          <p:cNvPr id="137" name="Google Shape;137;p6"/>
          <p:cNvSpPr txBox="1"/>
          <p:nvPr>
            <p:ph idx="2" type="body"/>
          </p:nvPr>
        </p:nvSpPr>
        <p:spPr>
          <a:xfrm>
            <a:off x="4465975" y="4244575"/>
            <a:ext cx="3206400" cy="818100"/>
          </a:xfrm>
          <a:prstGeom prst="rect">
            <a:avLst/>
          </a:prstGeom>
        </p:spPr>
        <p:txBody>
          <a:bodyPr anchorCtr="0" anchor="t" bIns="45700" lIns="91425" spcFirstLastPara="1" rIns="91425" wrap="square" tIns="45700">
            <a:noAutofit/>
          </a:bodyPr>
          <a:lstStyle>
            <a:lvl1pPr indent="-374650" lvl="0" marL="457200" algn="ctr">
              <a:spcBef>
                <a:spcPts val="640"/>
              </a:spcBef>
              <a:spcAft>
                <a:spcPts val="0"/>
              </a:spcAft>
              <a:buSzPts val="2300"/>
              <a:buChar char="•"/>
              <a:defRPr b="0" sz="2300"/>
            </a:lvl1pPr>
            <a:lvl2pPr indent="-374650" lvl="1" marL="914400" algn="ctr">
              <a:spcBef>
                <a:spcPts val="560"/>
              </a:spcBef>
              <a:spcAft>
                <a:spcPts val="0"/>
              </a:spcAft>
              <a:buSzPts val="2300"/>
              <a:buChar char="–"/>
              <a:defRPr/>
            </a:lvl2pPr>
            <a:lvl3pPr indent="-374650" lvl="2" marL="1371600" algn="ctr">
              <a:spcBef>
                <a:spcPts val="480"/>
              </a:spcBef>
              <a:spcAft>
                <a:spcPts val="0"/>
              </a:spcAft>
              <a:buSzPts val="2300"/>
              <a:buChar char="•"/>
              <a:defRPr/>
            </a:lvl3pPr>
            <a:lvl4pPr indent="-374650" lvl="3" marL="1828800" algn="ctr">
              <a:spcBef>
                <a:spcPts val="400"/>
              </a:spcBef>
              <a:spcAft>
                <a:spcPts val="0"/>
              </a:spcAft>
              <a:buSzPts val="2300"/>
              <a:buChar char="–"/>
              <a:defRPr/>
            </a:lvl4pPr>
            <a:lvl5pPr indent="-374650" lvl="4" marL="2286000" algn="ctr">
              <a:spcBef>
                <a:spcPts val="400"/>
              </a:spcBef>
              <a:spcAft>
                <a:spcPts val="0"/>
              </a:spcAft>
              <a:buSzPts val="2300"/>
              <a:buChar char="»"/>
              <a:defRPr/>
            </a:lvl5pPr>
            <a:lvl6pPr indent="-374650" lvl="5" marL="2743200" algn="ctr">
              <a:spcBef>
                <a:spcPts val="400"/>
              </a:spcBef>
              <a:spcAft>
                <a:spcPts val="0"/>
              </a:spcAft>
              <a:buSzPts val="2300"/>
              <a:buChar char="•"/>
              <a:defRPr/>
            </a:lvl6pPr>
            <a:lvl7pPr indent="-374650" lvl="6" marL="3200400" algn="ctr">
              <a:spcBef>
                <a:spcPts val="400"/>
              </a:spcBef>
              <a:spcAft>
                <a:spcPts val="0"/>
              </a:spcAft>
              <a:buSzPts val="2300"/>
              <a:buChar char="•"/>
              <a:defRPr/>
            </a:lvl7pPr>
            <a:lvl8pPr indent="-374650" lvl="7" marL="3657600" algn="ctr">
              <a:spcBef>
                <a:spcPts val="400"/>
              </a:spcBef>
              <a:spcAft>
                <a:spcPts val="0"/>
              </a:spcAft>
              <a:buSzPts val="2300"/>
              <a:buChar char="•"/>
              <a:defRPr/>
            </a:lvl8pPr>
            <a:lvl9pPr indent="-374650" lvl="8" marL="4114800" algn="ctr">
              <a:spcBef>
                <a:spcPts val="400"/>
              </a:spcBef>
              <a:spcAft>
                <a:spcPts val="0"/>
              </a:spcAft>
              <a:buSzPts val="2300"/>
              <a:buChar char="•"/>
              <a:defRPr/>
            </a:lvl9pPr>
          </a:lstStyle>
          <a:p/>
        </p:txBody>
      </p:sp>
      <p:sp>
        <p:nvSpPr>
          <p:cNvPr id="138" name="Google Shape;138;p6"/>
          <p:cNvSpPr txBox="1"/>
          <p:nvPr>
            <p:ph idx="3" type="subTitle"/>
          </p:nvPr>
        </p:nvSpPr>
        <p:spPr>
          <a:xfrm>
            <a:off x="10621300" y="3385750"/>
            <a:ext cx="3206400" cy="629700"/>
          </a:xfrm>
          <a:prstGeom prst="rect">
            <a:avLst/>
          </a:prstGeom>
        </p:spPr>
        <p:txBody>
          <a:bodyPr anchorCtr="0" anchor="t" bIns="45700" lIns="91425" spcFirstLastPara="1" rIns="91425" wrap="square" tIns="45700">
            <a:noAutofit/>
          </a:bodyPr>
          <a:lstStyle>
            <a:lvl1pPr lvl="0" rtl="0" algn="ctr">
              <a:spcBef>
                <a:spcPts val="640"/>
              </a:spcBef>
              <a:spcAft>
                <a:spcPts val="0"/>
              </a:spcAft>
              <a:buClr>
                <a:schemeClr val="lt2"/>
              </a:buClr>
              <a:buSzPts val="3200"/>
              <a:buNone/>
              <a:defRPr>
                <a:solidFill>
                  <a:schemeClr val="lt2"/>
                </a:solidFill>
              </a:defRPr>
            </a:lvl1pPr>
            <a:lvl2pPr lvl="1" rtl="0" algn="ctr">
              <a:spcBef>
                <a:spcPts val="560"/>
              </a:spcBef>
              <a:spcAft>
                <a:spcPts val="0"/>
              </a:spcAft>
              <a:buClr>
                <a:schemeClr val="lt2"/>
              </a:buClr>
              <a:buSzPts val="3200"/>
              <a:buNone/>
              <a:defRPr sz="3200">
                <a:solidFill>
                  <a:schemeClr val="lt2"/>
                </a:solidFill>
              </a:defRPr>
            </a:lvl2pPr>
            <a:lvl3pPr lvl="2" rtl="0" algn="ctr">
              <a:spcBef>
                <a:spcPts val="480"/>
              </a:spcBef>
              <a:spcAft>
                <a:spcPts val="0"/>
              </a:spcAft>
              <a:buClr>
                <a:schemeClr val="lt2"/>
              </a:buClr>
              <a:buSzPts val="3200"/>
              <a:buNone/>
              <a:defRPr sz="3200">
                <a:solidFill>
                  <a:schemeClr val="lt2"/>
                </a:solidFill>
              </a:defRPr>
            </a:lvl3pPr>
            <a:lvl4pPr lvl="3" rtl="0" algn="ctr">
              <a:spcBef>
                <a:spcPts val="400"/>
              </a:spcBef>
              <a:spcAft>
                <a:spcPts val="0"/>
              </a:spcAft>
              <a:buClr>
                <a:schemeClr val="lt2"/>
              </a:buClr>
              <a:buSzPts val="3200"/>
              <a:buNone/>
              <a:defRPr sz="3200">
                <a:solidFill>
                  <a:schemeClr val="lt2"/>
                </a:solidFill>
              </a:defRPr>
            </a:lvl4pPr>
            <a:lvl5pPr lvl="4" rtl="0" algn="ctr">
              <a:spcBef>
                <a:spcPts val="400"/>
              </a:spcBef>
              <a:spcAft>
                <a:spcPts val="0"/>
              </a:spcAft>
              <a:buClr>
                <a:schemeClr val="lt2"/>
              </a:buClr>
              <a:buSzPts val="3200"/>
              <a:buNone/>
              <a:defRPr sz="3200">
                <a:solidFill>
                  <a:schemeClr val="lt2"/>
                </a:solidFill>
              </a:defRPr>
            </a:lvl5pPr>
            <a:lvl6pPr lvl="5" rtl="0" algn="ctr">
              <a:spcBef>
                <a:spcPts val="400"/>
              </a:spcBef>
              <a:spcAft>
                <a:spcPts val="0"/>
              </a:spcAft>
              <a:buClr>
                <a:schemeClr val="lt2"/>
              </a:buClr>
              <a:buSzPts val="3200"/>
              <a:buNone/>
              <a:defRPr sz="3200">
                <a:solidFill>
                  <a:schemeClr val="lt2"/>
                </a:solidFill>
              </a:defRPr>
            </a:lvl6pPr>
            <a:lvl7pPr lvl="6" rtl="0" algn="ctr">
              <a:spcBef>
                <a:spcPts val="400"/>
              </a:spcBef>
              <a:spcAft>
                <a:spcPts val="0"/>
              </a:spcAft>
              <a:buClr>
                <a:schemeClr val="lt2"/>
              </a:buClr>
              <a:buSzPts val="3200"/>
              <a:buNone/>
              <a:defRPr sz="3200">
                <a:solidFill>
                  <a:schemeClr val="lt2"/>
                </a:solidFill>
              </a:defRPr>
            </a:lvl7pPr>
            <a:lvl8pPr lvl="7" rtl="0" algn="ctr">
              <a:spcBef>
                <a:spcPts val="400"/>
              </a:spcBef>
              <a:spcAft>
                <a:spcPts val="0"/>
              </a:spcAft>
              <a:buClr>
                <a:schemeClr val="lt2"/>
              </a:buClr>
              <a:buSzPts val="3200"/>
              <a:buNone/>
              <a:defRPr sz="3200">
                <a:solidFill>
                  <a:schemeClr val="lt2"/>
                </a:solidFill>
              </a:defRPr>
            </a:lvl8pPr>
            <a:lvl9pPr lvl="8" rtl="0" algn="ctr">
              <a:spcBef>
                <a:spcPts val="400"/>
              </a:spcBef>
              <a:spcAft>
                <a:spcPts val="0"/>
              </a:spcAft>
              <a:buClr>
                <a:schemeClr val="lt2"/>
              </a:buClr>
              <a:buSzPts val="3200"/>
              <a:buNone/>
              <a:defRPr sz="3200">
                <a:solidFill>
                  <a:schemeClr val="lt2"/>
                </a:solidFill>
              </a:defRPr>
            </a:lvl9pPr>
          </a:lstStyle>
          <a:p/>
        </p:txBody>
      </p:sp>
      <p:sp>
        <p:nvSpPr>
          <p:cNvPr id="139" name="Google Shape;139;p6"/>
          <p:cNvSpPr txBox="1"/>
          <p:nvPr>
            <p:ph idx="4" type="body"/>
          </p:nvPr>
        </p:nvSpPr>
        <p:spPr>
          <a:xfrm>
            <a:off x="10631963" y="4244575"/>
            <a:ext cx="3206400" cy="818100"/>
          </a:xfrm>
          <a:prstGeom prst="rect">
            <a:avLst/>
          </a:prstGeom>
        </p:spPr>
        <p:txBody>
          <a:bodyPr anchorCtr="0" anchor="t" bIns="45700" lIns="91425" spcFirstLastPara="1" rIns="91425" wrap="square" tIns="45700">
            <a:noAutofit/>
          </a:bodyPr>
          <a:lstStyle>
            <a:lvl1pPr indent="-374650" lvl="0" marL="457200" rtl="0" algn="ctr">
              <a:spcBef>
                <a:spcPts val="640"/>
              </a:spcBef>
              <a:spcAft>
                <a:spcPts val="0"/>
              </a:spcAft>
              <a:buSzPts val="2300"/>
              <a:buChar char="•"/>
              <a:defRPr b="0" sz="2300"/>
            </a:lvl1pPr>
            <a:lvl2pPr indent="-374650" lvl="1" marL="914400" rtl="0" algn="ctr">
              <a:spcBef>
                <a:spcPts val="560"/>
              </a:spcBef>
              <a:spcAft>
                <a:spcPts val="0"/>
              </a:spcAft>
              <a:buSzPts val="2300"/>
              <a:buChar char="–"/>
              <a:defRPr/>
            </a:lvl2pPr>
            <a:lvl3pPr indent="-374650" lvl="2" marL="1371600" rtl="0" algn="ctr">
              <a:spcBef>
                <a:spcPts val="480"/>
              </a:spcBef>
              <a:spcAft>
                <a:spcPts val="0"/>
              </a:spcAft>
              <a:buSzPts val="2300"/>
              <a:buChar char="•"/>
              <a:defRPr/>
            </a:lvl3pPr>
            <a:lvl4pPr indent="-374650" lvl="3" marL="1828800" rtl="0" algn="ctr">
              <a:spcBef>
                <a:spcPts val="400"/>
              </a:spcBef>
              <a:spcAft>
                <a:spcPts val="0"/>
              </a:spcAft>
              <a:buSzPts val="2300"/>
              <a:buChar char="–"/>
              <a:defRPr/>
            </a:lvl4pPr>
            <a:lvl5pPr indent="-374650" lvl="4" marL="2286000" rtl="0" algn="ctr">
              <a:spcBef>
                <a:spcPts val="400"/>
              </a:spcBef>
              <a:spcAft>
                <a:spcPts val="0"/>
              </a:spcAft>
              <a:buSzPts val="2300"/>
              <a:buChar char="»"/>
              <a:defRPr/>
            </a:lvl5pPr>
            <a:lvl6pPr indent="-374650" lvl="5" marL="2743200" rtl="0" algn="ctr">
              <a:spcBef>
                <a:spcPts val="400"/>
              </a:spcBef>
              <a:spcAft>
                <a:spcPts val="0"/>
              </a:spcAft>
              <a:buSzPts val="2300"/>
              <a:buChar char="•"/>
              <a:defRPr/>
            </a:lvl6pPr>
            <a:lvl7pPr indent="-374650" lvl="6" marL="3200400" rtl="0" algn="ctr">
              <a:spcBef>
                <a:spcPts val="400"/>
              </a:spcBef>
              <a:spcAft>
                <a:spcPts val="0"/>
              </a:spcAft>
              <a:buSzPts val="2300"/>
              <a:buChar char="•"/>
              <a:defRPr/>
            </a:lvl7pPr>
            <a:lvl8pPr indent="-374650" lvl="7" marL="3657600" rtl="0" algn="ctr">
              <a:spcBef>
                <a:spcPts val="400"/>
              </a:spcBef>
              <a:spcAft>
                <a:spcPts val="0"/>
              </a:spcAft>
              <a:buSzPts val="2300"/>
              <a:buChar char="•"/>
              <a:defRPr/>
            </a:lvl8pPr>
            <a:lvl9pPr indent="-374650" lvl="8" marL="4114800" rtl="0" algn="ctr">
              <a:spcBef>
                <a:spcPts val="400"/>
              </a:spcBef>
              <a:spcAft>
                <a:spcPts val="0"/>
              </a:spcAft>
              <a:buSzPts val="2300"/>
              <a:buChar char="•"/>
              <a:defRPr/>
            </a:lvl9pPr>
          </a:lstStyle>
          <a:p/>
        </p:txBody>
      </p:sp>
      <p:sp>
        <p:nvSpPr>
          <p:cNvPr id="140" name="Google Shape;140;p6"/>
          <p:cNvSpPr txBox="1"/>
          <p:nvPr>
            <p:ph idx="5" type="subTitle"/>
          </p:nvPr>
        </p:nvSpPr>
        <p:spPr>
          <a:xfrm>
            <a:off x="10716425" y="7030625"/>
            <a:ext cx="3206400" cy="629700"/>
          </a:xfrm>
          <a:prstGeom prst="rect">
            <a:avLst/>
          </a:prstGeom>
        </p:spPr>
        <p:txBody>
          <a:bodyPr anchorCtr="0" anchor="t" bIns="45700" lIns="91425" spcFirstLastPara="1" rIns="91425" wrap="square" tIns="45700">
            <a:noAutofit/>
          </a:bodyPr>
          <a:lstStyle>
            <a:lvl1pPr lvl="0" rtl="0" algn="ctr">
              <a:spcBef>
                <a:spcPts val="640"/>
              </a:spcBef>
              <a:spcAft>
                <a:spcPts val="0"/>
              </a:spcAft>
              <a:buClr>
                <a:schemeClr val="lt2"/>
              </a:buClr>
              <a:buSzPts val="3200"/>
              <a:buNone/>
              <a:defRPr>
                <a:solidFill>
                  <a:schemeClr val="lt2"/>
                </a:solidFill>
              </a:defRPr>
            </a:lvl1pPr>
            <a:lvl2pPr lvl="1" rtl="0" algn="ctr">
              <a:spcBef>
                <a:spcPts val="560"/>
              </a:spcBef>
              <a:spcAft>
                <a:spcPts val="0"/>
              </a:spcAft>
              <a:buClr>
                <a:schemeClr val="lt2"/>
              </a:buClr>
              <a:buSzPts val="3200"/>
              <a:buNone/>
              <a:defRPr sz="3200">
                <a:solidFill>
                  <a:schemeClr val="lt2"/>
                </a:solidFill>
              </a:defRPr>
            </a:lvl2pPr>
            <a:lvl3pPr lvl="2" rtl="0" algn="ctr">
              <a:spcBef>
                <a:spcPts val="480"/>
              </a:spcBef>
              <a:spcAft>
                <a:spcPts val="0"/>
              </a:spcAft>
              <a:buClr>
                <a:schemeClr val="lt2"/>
              </a:buClr>
              <a:buSzPts val="3200"/>
              <a:buNone/>
              <a:defRPr sz="3200">
                <a:solidFill>
                  <a:schemeClr val="lt2"/>
                </a:solidFill>
              </a:defRPr>
            </a:lvl3pPr>
            <a:lvl4pPr lvl="3" rtl="0" algn="ctr">
              <a:spcBef>
                <a:spcPts val="400"/>
              </a:spcBef>
              <a:spcAft>
                <a:spcPts val="0"/>
              </a:spcAft>
              <a:buClr>
                <a:schemeClr val="lt2"/>
              </a:buClr>
              <a:buSzPts val="3200"/>
              <a:buNone/>
              <a:defRPr sz="3200">
                <a:solidFill>
                  <a:schemeClr val="lt2"/>
                </a:solidFill>
              </a:defRPr>
            </a:lvl4pPr>
            <a:lvl5pPr lvl="4" rtl="0" algn="ctr">
              <a:spcBef>
                <a:spcPts val="400"/>
              </a:spcBef>
              <a:spcAft>
                <a:spcPts val="0"/>
              </a:spcAft>
              <a:buClr>
                <a:schemeClr val="lt2"/>
              </a:buClr>
              <a:buSzPts val="3200"/>
              <a:buNone/>
              <a:defRPr sz="3200">
                <a:solidFill>
                  <a:schemeClr val="lt2"/>
                </a:solidFill>
              </a:defRPr>
            </a:lvl5pPr>
            <a:lvl6pPr lvl="5" rtl="0" algn="ctr">
              <a:spcBef>
                <a:spcPts val="400"/>
              </a:spcBef>
              <a:spcAft>
                <a:spcPts val="0"/>
              </a:spcAft>
              <a:buClr>
                <a:schemeClr val="lt2"/>
              </a:buClr>
              <a:buSzPts val="3200"/>
              <a:buNone/>
              <a:defRPr sz="3200">
                <a:solidFill>
                  <a:schemeClr val="lt2"/>
                </a:solidFill>
              </a:defRPr>
            </a:lvl6pPr>
            <a:lvl7pPr lvl="6" rtl="0" algn="ctr">
              <a:spcBef>
                <a:spcPts val="400"/>
              </a:spcBef>
              <a:spcAft>
                <a:spcPts val="0"/>
              </a:spcAft>
              <a:buClr>
                <a:schemeClr val="lt2"/>
              </a:buClr>
              <a:buSzPts val="3200"/>
              <a:buNone/>
              <a:defRPr sz="3200">
                <a:solidFill>
                  <a:schemeClr val="lt2"/>
                </a:solidFill>
              </a:defRPr>
            </a:lvl7pPr>
            <a:lvl8pPr lvl="7" rtl="0" algn="ctr">
              <a:spcBef>
                <a:spcPts val="400"/>
              </a:spcBef>
              <a:spcAft>
                <a:spcPts val="0"/>
              </a:spcAft>
              <a:buClr>
                <a:schemeClr val="lt2"/>
              </a:buClr>
              <a:buSzPts val="3200"/>
              <a:buNone/>
              <a:defRPr sz="3200">
                <a:solidFill>
                  <a:schemeClr val="lt2"/>
                </a:solidFill>
              </a:defRPr>
            </a:lvl8pPr>
            <a:lvl9pPr lvl="8" rtl="0" algn="ctr">
              <a:spcBef>
                <a:spcPts val="400"/>
              </a:spcBef>
              <a:spcAft>
                <a:spcPts val="0"/>
              </a:spcAft>
              <a:buClr>
                <a:schemeClr val="lt2"/>
              </a:buClr>
              <a:buSzPts val="3200"/>
              <a:buNone/>
              <a:defRPr sz="3200">
                <a:solidFill>
                  <a:schemeClr val="lt2"/>
                </a:solidFill>
              </a:defRPr>
            </a:lvl9pPr>
          </a:lstStyle>
          <a:p/>
        </p:txBody>
      </p:sp>
      <p:sp>
        <p:nvSpPr>
          <p:cNvPr id="141" name="Google Shape;141;p6"/>
          <p:cNvSpPr txBox="1"/>
          <p:nvPr>
            <p:ph idx="6" type="body"/>
          </p:nvPr>
        </p:nvSpPr>
        <p:spPr>
          <a:xfrm>
            <a:off x="10727088" y="7889450"/>
            <a:ext cx="3206400" cy="818100"/>
          </a:xfrm>
          <a:prstGeom prst="rect">
            <a:avLst/>
          </a:prstGeom>
        </p:spPr>
        <p:txBody>
          <a:bodyPr anchorCtr="0" anchor="t" bIns="45700" lIns="91425" spcFirstLastPara="1" rIns="91425" wrap="square" tIns="45700">
            <a:noAutofit/>
          </a:bodyPr>
          <a:lstStyle>
            <a:lvl1pPr indent="-374650" lvl="0" marL="457200" rtl="0" algn="ctr">
              <a:spcBef>
                <a:spcPts val="640"/>
              </a:spcBef>
              <a:spcAft>
                <a:spcPts val="0"/>
              </a:spcAft>
              <a:buSzPts val="2300"/>
              <a:buChar char="•"/>
              <a:defRPr b="0" sz="2300"/>
            </a:lvl1pPr>
            <a:lvl2pPr indent="-374650" lvl="1" marL="914400" rtl="0" algn="ctr">
              <a:spcBef>
                <a:spcPts val="560"/>
              </a:spcBef>
              <a:spcAft>
                <a:spcPts val="0"/>
              </a:spcAft>
              <a:buSzPts val="2300"/>
              <a:buChar char="–"/>
              <a:defRPr/>
            </a:lvl2pPr>
            <a:lvl3pPr indent="-374650" lvl="2" marL="1371600" rtl="0" algn="ctr">
              <a:spcBef>
                <a:spcPts val="480"/>
              </a:spcBef>
              <a:spcAft>
                <a:spcPts val="0"/>
              </a:spcAft>
              <a:buSzPts val="2300"/>
              <a:buChar char="•"/>
              <a:defRPr/>
            </a:lvl3pPr>
            <a:lvl4pPr indent="-374650" lvl="3" marL="1828800" rtl="0" algn="ctr">
              <a:spcBef>
                <a:spcPts val="400"/>
              </a:spcBef>
              <a:spcAft>
                <a:spcPts val="0"/>
              </a:spcAft>
              <a:buSzPts val="2300"/>
              <a:buChar char="–"/>
              <a:defRPr/>
            </a:lvl4pPr>
            <a:lvl5pPr indent="-374650" lvl="4" marL="2286000" rtl="0" algn="ctr">
              <a:spcBef>
                <a:spcPts val="400"/>
              </a:spcBef>
              <a:spcAft>
                <a:spcPts val="0"/>
              </a:spcAft>
              <a:buSzPts val="2300"/>
              <a:buChar char="»"/>
              <a:defRPr/>
            </a:lvl5pPr>
            <a:lvl6pPr indent="-374650" lvl="5" marL="2743200" rtl="0" algn="ctr">
              <a:spcBef>
                <a:spcPts val="400"/>
              </a:spcBef>
              <a:spcAft>
                <a:spcPts val="0"/>
              </a:spcAft>
              <a:buSzPts val="2300"/>
              <a:buChar char="•"/>
              <a:defRPr/>
            </a:lvl6pPr>
            <a:lvl7pPr indent="-374650" lvl="6" marL="3200400" rtl="0" algn="ctr">
              <a:spcBef>
                <a:spcPts val="400"/>
              </a:spcBef>
              <a:spcAft>
                <a:spcPts val="0"/>
              </a:spcAft>
              <a:buSzPts val="2300"/>
              <a:buChar char="•"/>
              <a:defRPr/>
            </a:lvl7pPr>
            <a:lvl8pPr indent="-374650" lvl="7" marL="3657600" rtl="0" algn="ctr">
              <a:spcBef>
                <a:spcPts val="400"/>
              </a:spcBef>
              <a:spcAft>
                <a:spcPts val="0"/>
              </a:spcAft>
              <a:buSzPts val="2300"/>
              <a:buChar char="•"/>
              <a:defRPr/>
            </a:lvl8pPr>
            <a:lvl9pPr indent="-374650" lvl="8" marL="4114800" rtl="0" algn="ctr">
              <a:spcBef>
                <a:spcPts val="400"/>
              </a:spcBef>
              <a:spcAft>
                <a:spcPts val="0"/>
              </a:spcAft>
              <a:buSzPts val="2300"/>
              <a:buChar char="•"/>
              <a:defRPr/>
            </a:lvl9pPr>
          </a:lstStyle>
          <a:p/>
        </p:txBody>
      </p:sp>
      <p:sp>
        <p:nvSpPr>
          <p:cNvPr id="142" name="Google Shape;142;p6"/>
          <p:cNvSpPr txBox="1"/>
          <p:nvPr>
            <p:ph idx="7" type="subTitle"/>
          </p:nvPr>
        </p:nvSpPr>
        <p:spPr>
          <a:xfrm>
            <a:off x="4449975" y="7180150"/>
            <a:ext cx="3206400" cy="629700"/>
          </a:xfrm>
          <a:prstGeom prst="rect">
            <a:avLst/>
          </a:prstGeom>
        </p:spPr>
        <p:txBody>
          <a:bodyPr anchorCtr="0" anchor="t" bIns="45700" lIns="91425" spcFirstLastPara="1" rIns="91425" wrap="square" tIns="45700">
            <a:noAutofit/>
          </a:bodyPr>
          <a:lstStyle>
            <a:lvl1pPr lvl="0" rtl="0" algn="ctr">
              <a:spcBef>
                <a:spcPts val="640"/>
              </a:spcBef>
              <a:spcAft>
                <a:spcPts val="0"/>
              </a:spcAft>
              <a:buClr>
                <a:schemeClr val="lt2"/>
              </a:buClr>
              <a:buSzPts val="3200"/>
              <a:buNone/>
              <a:defRPr>
                <a:solidFill>
                  <a:schemeClr val="lt2"/>
                </a:solidFill>
              </a:defRPr>
            </a:lvl1pPr>
            <a:lvl2pPr lvl="1" rtl="0" algn="ctr">
              <a:spcBef>
                <a:spcPts val="560"/>
              </a:spcBef>
              <a:spcAft>
                <a:spcPts val="0"/>
              </a:spcAft>
              <a:buClr>
                <a:schemeClr val="lt2"/>
              </a:buClr>
              <a:buSzPts val="3200"/>
              <a:buNone/>
              <a:defRPr sz="3200">
                <a:solidFill>
                  <a:schemeClr val="lt2"/>
                </a:solidFill>
              </a:defRPr>
            </a:lvl2pPr>
            <a:lvl3pPr lvl="2" rtl="0" algn="ctr">
              <a:spcBef>
                <a:spcPts val="480"/>
              </a:spcBef>
              <a:spcAft>
                <a:spcPts val="0"/>
              </a:spcAft>
              <a:buClr>
                <a:schemeClr val="lt2"/>
              </a:buClr>
              <a:buSzPts val="3200"/>
              <a:buNone/>
              <a:defRPr sz="3200">
                <a:solidFill>
                  <a:schemeClr val="lt2"/>
                </a:solidFill>
              </a:defRPr>
            </a:lvl3pPr>
            <a:lvl4pPr lvl="3" rtl="0" algn="ctr">
              <a:spcBef>
                <a:spcPts val="400"/>
              </a:spcBef>
              <a:spcAft>
                <a:spcPts val="0"/>
              </a:spcAft>
              <a:buClr>
                <a:schemeClr val="lt2"/>
              </a:buClr>
              <a:buSzPts val="3200"/>
              <a:buNone/>
              <a:defRPr sz="3200">
                <a:solidFill>
                  <a:schemeClr val="lt2"/>
                </a:solidFill>
              </a:defRPr>
            </a:lvl4pPr>
            <a:lvl5pPr lvl="4" rtl="0" algn="ctr">
              <a:spcBef>
                <a:spcPts val="400"/>
              </a:spcBef>
              <a:spcAft>
                <a:spcPts val="0"/>
              </a:spcAft>
              <a:buClr>
                <a:schemeClr val="lt2"/>
              </a:buClr>
              <a:buSzPts val="3200"/>
              <a:buNone/>
              <a:defRPr sz="3200">
                <a:solidFill>
                  <a:schemeClr val="lt2"/>
                </a:solidFill>
              </a:defRPr>
            </a:lvl5pPr>
            <a:lvl6pPr lvl="5" rtl="0" algn="ctr">
              <a:spcBef>
                <a:spcPts val="400"/>
              </a:spcBef>
              <a:spcAft>
                <a:spcPts val="0"/>
              </a:spcAft>
              <a:buClr>
                <a:schemeClr val="lt2"/>
              </a:buClr>
              <a:buSzPts val="3200"/>
              <a:buNone/>
              <a:defRPr sz="3200">
                <a:solidFill>
                  <a:schemeClr val="lt2"/>
                </a:solidFill>
              </a:defRPr>
            </a:lvl6pPr>
            <a:lvl7pPr lvl="6" rtl="0" algn="ctr">
              <a:spcBef>
                <a:spcPts val="400"/>
              </a:spcBef>
              <a:spcAft>
                <a:spcPts val="0"/>
              </a:spcAft>
              <a:buClr>
                <a:schemeClr val="lt2"/>
              </a:buClr>
              <a:buSzPts val="3200"/>
              <a:buNone/>
              <a:defRPr sz="3200">
                <a:solidFill>
                  <a:schemeClr val="lt2"/>
                </a:solidFill>
              </a:defRPr>
            </a:lvl7pPr>
            <a:lvl8pPr lvl="7" rtl="0" algn="ctr">
              <a:spcBef>
                <a:spcPts val="400"/>
              </a:spcBef>
              <a:spcAft>
                <a:spcPts val="0"/>
              </a:spcAft>
              <a:buClr>
                <a:schemeClr val="lt2"/>
              </a:buClr>
              <a:buSzPts val="3200"/>
              <a:buNone/>
              <a:defRPr sz="3200">
                <a:solidFill>
                  <a:schemeClr val="lt2"/>
                </a:solidFill>
              </a:defRPr>
            </a:lvl8pPr>
            <a:lvl9pPr lvl="8" rtl="0" algn="ctr">
              <a:spcBef>
                <a:spcPts val="400"/>
              </a:spcBef>
              <a:spcAft>
                <a:spcPts val="0"/>
              </a:spcAft>
              <a:buClr>
                <a:schemeClr val="lt2"/>
              </a:buClr>
              <a:buSzPts val="3200"/>
              <a:buNone/>
              <a:defRPr sz="3200">
                <a:solidFill>
                  <a:schemeClr val="lt2"/>
                </a:solidFill>
              </a:defRPr>
            </a:lvl9pPr>
          </a:lstStyle>
          <a:p/>
        </p:txBody>
      </p:sp>
      <p:sp>
        <p:nvSpPr>
          <p:cNvPr id="143" name="Google Shape;143;p6"/>
          <p:cNvSpPr txBox="1"/>
          <p:nvPr>
            <p:ph idx="8" type="body"/>
          </p:nvPr>
        </p:nvSpPr>
        <p:spPr>
          <a:xfrm>
            <a:off x="4460638" y="8038975"/>
            <a:ext cx="3206400" cy="818100"/>
          </a:xfrm>
          <a:prstGeom prst="rect">
            <a:avLst/>
          </a:prstGeom>
        </p:spPr>
        <p:txBody>
          <a:bodyPr anchorCtr="0" anchor="t" bIns="45700" lIns="91425" spcFirstLastPara="1" rIns="91425" wrap="square" tIns="45700">
            <a:noAutofit/>
          </a:bodyPr>
          <a:lstStyle>
            <a:lvl1pPr indent="-374650" lvl="0" marL="457200" rtl="0" algn="ctr">
              <a:spcBef>
                <a:spcPts val="640"/>
              </a:spcBef>
              <a:spcAft>
                <a:spcPts val="0"/>
              </a:spcAft>
              <a:buSzPts val="2300"/>
              <a:buChar char="•"/>
              <a:defRPr b="0" sz="2300"/>
            </a:lvl1pPr>
            <a:lvl2pPr indent="-374650" lvl="1" marL="914400" rtl="0" algn="ctr">
              <a:spcBef>
                <a:spcPts val="560"/>
              </a:spcBef>
              <a:spcAft>
                <a:spcPts val="0"/>
              </a:spcAft>
              <a:buSzPts val="2300"/>
              <a:buChar char="–"/>
              <a:defRPr/>
            </a:lvl2pPr>
            <a:lvl3pPr indent="-374650" lvl="2" marL="1371600" rtl="0" algn="ctr">
              <a:spcBef>
                <a:spcPts val="480"/>
              </a:spcBef>
              <a:spcAft>
                <a:spcPts val="0"/>
              </a:spcAft>
              <a:buSzPts val="2300"/>
              <a:buChar char="•"/>
              <a:defRPr/>
            </a:lvl3pPr>
            <a:lvl4pPr indent="-374650" lvl="3" marL="1828800" rtl="0" algn="ctr">
              <a:spcBef>
                <a:spcPts val="400"/>
              </a:spcBef>
              <a:spcAft>
                <a:spcPts val="0"/>
              </a:spcAft>
              <a:buSzPts val="2300"/>
              <a:buChar char="–"/>
              <a:defRPr/>
            </a:lvl4pPr>
            <a:lvl5pPr indent="-374650" lvl="4" marL="2286000" rtl="0" algn="ctr">
              <a:spcBef>
                <a:spcPts val="400"/>
              </a:spcBef>
              <a:spcAft>
                <a:spcPts val="0"/>
              </a:spcAft>
              <a:buSzPts val="2300"/>
              <a:buChar char="»"/>
              <a:defRPr/>
            </a:lvl5pPr>
            <a:lvl6pPr indent="-374650" lvl="5" marL="2743200" rtl="0" algn="ctr">
              <a:spcBef>
                <a:spcPts val="400"/>
              </a:spcBef>
              <a:spcAft>
                <a:spcPts val="0"/>
              </a:spcAft>
              <a:buSzPts val="2300"/>
              <a:buChar char="•"/>
              <a:defRPr/>
            </a:lvl6pPr>
            <a:lvl7pPr indent="-374650" lvl="6" marL="3200400" rtl="0" algn="ctr">
              <a:spcBef>
                <a:spcPts val="400"/>
              </a:spcBef>
              <a:spcAft>
                <a:spcPts val="0"/>
              </a:spcAft>
              <a:buSzPts val="2300"/>
              <a:buChar char="•"/>
              <a:defRPr/>
            </a:lvl7pPr>
            <a:lvl8pPr indent="-374650" lvl="7" marL="3657600" rtl="0" algn="ctr">
              <a:spcBef>
                <a:spcPts val="400"/>
              </a:spcBef>
              <a:spcAft>
                <a:spcPts val="0"/>
              </a:spcAft>
              <a:buSzPts val="2300"/>
              <a:buChar char="•"/>
              <a:defRPr/>
            </a:lvl8pPr>
            <a:lvl9pPr indent="-374650" lvl="8" marL="4114800" rtl="0" algn="ctr">
              <a:spcBef>
                <a:spcPts val="400"/>
              </a:spcBef>
              <a:spcAft>
                <a:spcPts val="0"/>
              </a:spcAft>
              <a:buSzPts val="2300"/>
              <a:buChar char="•"/>
              <a:defRPr/>
            </a:lvl9pPr>
          </a:lstStyle>
          <a:p/>
        </p:txBody>
      </p:sp>
      <p:sp>
        <p:nvSpPr>
          <p:cNvPr id="144" name="Google Shape;144;p6"/>
          <p:cNvSpPr txBox="1"/>
          <p:nvPr>
            <p:ph type="title"/>
          </p:nvPr>
        </p:nvSpPr>
        <p:spPr>
          <a:xfrm>
            <a:off x="3255950" y="408425"/>
            <a:ext cx="11516700" cy="1641000"/>
          </a:xfrm>
          <a:prstGeom prst="rect">
            <a:avLst/>
          </a:prstGeom>
        </p:spPr>
        <p:txBody>
          <a:bodyPr anchorCtr="0" anchor="t" bIns="45700" lIns="91425" spcFirstLastPara="1" rIns="91425" wrap="square" tIns="45700">
            <a:noAutofit/>
          </a:bodyPr>
          <a:lstStyle>
            <a:lvl1pPr lvl="0" algn="ctr">
              <a:spcBef>
                <a:spcPts val="0"/>
              </a:spcBef>
              <a:spcAft>
                <a:spcPts val="0"/>
              </a:spcAft>
              <a:buSzPts val="9000"/>
              <a:buNone/>
              <a:defRPr/>
            </a:lvl1pPr>
            <a:lvl2pPr lvl="1">
              <a:spcBef>
                <a:spcPts val="0"/>
              </a:spcBef>
              <a:spcAft>
                <a:spcPts val="0"/>
              </a:spcAft>
              <a:buSzPts val="9000"/>
              <a:buNone/>
              <a:defRPr/>
            </a:lvl2pPr>
            <a:lvl3pPr lvl="2">
              <a:spcBef>
                <a:spcPts val="0"/>
              </a:spcBef>
              <a:spcAft>
                <a:spcPts val="0"/>
              </a:spcAft>
              <a:buSzPts val="9000"/>
              <a:buNone/>
              <a:defRPr/>
            </a:lvl3pPr>
            <a:lvl4pPr lvl="3">
              <a:spcBef>
                <a:spcPts val="0"/>
              </a:spcBef>
              <a:spcAft>
                <a:spcPts val="0"/>
              </a:spcAft>
              <a:buSzPts val="9000"/>
              <a:buNone/>
              <a:defRPr/>
            </a:lvl4pPr>
            <a:lvl5pPr lvl="4">
              <a:spcBef>
                <a:spcPts val="0"/>
              </a:spcBef>
              <a:spcAft>
                <a:spcPts val="0"/>
              </a:spcAft>
              <a:buSzPts val="9000"/>
              <a:buNone/>
              <a:defRPr/>
            </a:lvl5pPr>
            <a:lvl6pPr lvl="5">
              <a:spcBef>
                <a:spcPts val="0"/>
              </a:spcBef>
              <a:spcAft>
                <a:spcPts val="0"/>
              </a:spcAft>
              <a:buSzPts val="9000"/>
              <a:buNone/>
              <a:defRPr/>
            </a:lvl6pPr>
            <a:lvl7pPr lvl="6">
              <a:spcBef>
                <a:spcPts val="0"/>
              </a:spcBef>
              <a:spcAft>
                <a:spcPts val="0"/>
              </a:spcAft>
              <a:buSzPts val="9000"/>
              <a:buNone/>
              <a:defRPr/>
            </a:lvl7pPr>
            <a:lvl8pPr lvl="7">
              <a:spcBef>
                <a:spcPts val="0"/>
              </a:spcBef>
              <a:spcAft>
                <a:spcPts val="0"/>
              </a:spcAft>
              <a:buSzPts val="9000"/>
              <a:buNone/>
              <a:defRPr/>
            </a:lvl8pPr>
            <a:lvl9pPr lvl="8">
              <a:spcBef>
                <a:spcPts val="0"/>
              </a:spcBef>
              <a:spcAft>
                <a:spcPts val="0"/>
              </a:spcAft>
              <a:buSzPts val="90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2">
    <p:spTree>
      <p:nvGrpSpPr>
        <p:cNvPr id="145" name="Shape 145"/>
        <p:cNvGrpSpPr/>
        <p:nvPr/>
      </p:nvGrpSpPr>
      <p:grpSpPr>
        <a:xfrm>
          <a:off x="0" y="0"/>
          <a:ext cx="0" cy="0"/>
          <a:chOff x="0" y="0"/>
          <a:chExt cx="0" cy="0"/>
        </a:xfrm>
      </p:grpSpPr>
      <p:sp>
        <p:nvSpPr>
          <p:cNvPr id="146" name="Google Shape;146;p7"/>
          <p:cNvSpPr/>
          <p:nvPr/>
        </p:nvSpPr>
        <p:spPr>
          <a:xfrm flipH="1">
            <a:off x="0" y="0"/>
            <a:ext cx="18288000" cy="10326165"/>
          </a:xfrm>
          <a:custGeom>
            <a:rect b="b" l="l" r="r" t="t"/>
            <a:pathLst>
              <a:path extrusionOk="0" h="10326165" w="18288000">
                <a:moveTo>
                  <a:pt x="18288000" y="0"/>
                </a:moveTo>
                <a:lnTo>
                  <a:pt x="0" y="0"/>
                </a:lnTo>
                <a:lnTo>
                  <a:pt x="0" y="10326165"/>
                </a:lnTo>
                <a:lnTo>
                  <a:pt x="18288000" y="10326165"/>
                </a:lnTo>
                <a:lnTo>
                  <a:pt x="18288000" y="0"/>
                </a:lnTo>
                <a:close/>
              </a:path>
            </a:pathLst>
          </a:custGeom>
          <a:blipFill rotWithShape="1">
            <a:blip r:embed="rId2">
              <a:alphaModFix/>
            </a:blip>
            <a:stretch>
              <a:fillRect b="-39329" l="0" r="-879" t="-39318"/>
            </a:stretch>
          </a:blipFill>
          <a:ln>
            <a:noFill/>
          </a:ln>
        </p:spPr>
      </p:sp>
      <p:sp>
        <p:nvSpPr>
          <p:cNvPr id="147" name="Google Shape;147;p7"/>
          <p:cNvSpPr/>
          <p:nvPr/>
        </p:nvSpPr>
        <p:spPr>
          <a:xfrm flipH="1">
            <a:off x="-1890221" y="-695301"/>
            <a:ext cx="10165612" cy="13011021"/>
          </a:xfrm>
          <a:custGeom>
            <a:rect b="b" l="l" r="r" t="t"/>
            <a:pathLst>
              <a:path extrusionOk="0" h="13011021" w="10165612">
                <a:moveTo>
                  <a:pt x="10165612" y="0"/>
                </a:moveTo>
                <a:lnTo>
                  <a:pt x="0" y="0"/>
                </a:lnTo>
                <a:lnTo>
                  <a:pt x="0" y="13011021"/>
                </a:lnTo>
                <a:lnTo>
                  <a:pt x="10165612" y="13011021"/>
                </a:lnTo>
                <a:lnTo>
                  <a:pt x="10165612" y="0"/>
                </a:lnTo>
                <a:close/>
              </a:path>
            </a:pathLst>
          </a:custGeom>
          <a:blipFill rotWithShape="1">
            <a:blip r:embed="rId3">
              <a:alphaModFix/>
            </a:blip>
            <a:stretch>
              <a:fillRect b="0" l="-27988" r="0" t="0"/>
            </a:stretch>
          </a:blipFill>
          <a:ln>
            <a:noFill/>
          </a:ln>
        </p:spPr>
      </p:sp>
      <p:grpSp>
        <p:nvGrpSpPr>
          <p:cNvPr id="148" name="Google Shape;148;p7"/>
          <p:cNvGrpSpPr/>
          <p:nvPr/>
        </p:nvGrpSpPr>
        <p:grpSpPr>
          <a:xfrm rot="-5400000">
            <a:off x="9197600" y="344153"/>
            <a:ext cx="8827523" cy="10236096"/>
            <a:chOff x="-4" y="1093"/>
            <a:chExt cx="7548117" cy="8752540"/>
          </a:xfrm>
        </p:grpSpPr>
        <p:sp>
          <p:nvSpPr>
            <p:cNvPr id="149" name="Google Shape;149;p7"/>
            <p:cNvSpPr/>
            <p:nvPr/>
          </p:nvSpPr>
          <p:spPr>
            <a:xfrm>
              <a:off x="648891" y="391618"/>
              <a:ext cx="6250323" cy="7971490"/>
            </a:xfrm>
            <a:custGeom>
              <a:rect b="b" l="l" r="r" t="t"/>
              <a:pathLst>
                <a:path extrusionOk="0" h="7971490" w="6250323">
                  <a:moveTo>
                    <a:pt x="0" y="7971489"/>
                  </a:moveTo>
                  <a:lnTo>
                    <a:pt x="0" y="3197813"/>
                  </a:lnTo>
                  <a:cubicBezTo>
                    <a:pt x="11609" y="2327317"/>
                    <a:pt x="381261" y="1508217"/>
                    <a:pt x="1041016" y="891064"/>
                  </a:cubicBezTo>
                  <a:cubicBezTo>
                    <a:pt x="1637482" y="333109"/>
                    <a:pt x="2416610" y="0"/>
                    <a:pt x="3125168" y="0"/>
                  </a:cubicBezTo>
                  <a:cubicBezTo>
                    <a:pt x="3833727" y="0"/>
                    <a:pt x="4612841" y="333109"/>
                    <a:pt x="5209308" y="891065"/>
                  </a:cubicBezTo>
                  <a:cubicBezTo>
                    <a:pt x="5869063" y="1508225"/>
                    <a:pt x="6238716" y="2327319"/>
                    <a:pt x="6250324" y="3197815"/>
                  </a:cubicBezTo>
                  <a:lnTo>
                    <a:pt x="6250324" y="7971490"/>
                  </a:lnTo>
                  <a:lnTo>
                    <a:pt x="0" y="7971490"/>
                  </a:lnTo>
                  <a:close/>
                </a:path>
              </a:pathLst>
            </a:custGeom>
            <a:solidFill>
              <a:srgbClr val="FFFDF7"/>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7"/>
            <p:cNvSpPr/>
            <p:nvPr/>
          </p:nvSpPr>
          <p:spPr>
            <a:xfrm>
              <a:off x="-4" y="1093"/>
              <a:ext cx="7548117" cy="8752540"/>
            </a:xfrm>
            <a:custGeom>
              <a:rect b="b" l="l" r="r" t="t"/>
              <a:pathLst>
                <a:path extrusionOk="0" h="8752540" w="7548117">
                  <a:moveTo>
                    <a:pt x="5864713" y="1274632"/>
                  </a:moveTo>
                  <a:cubicBezTo>
                    <a:pt x="5266524" y="715069"/>
                    <a:pt x="4484977" y="381000"/>
                    <a:pt x="3774063" y="381000"/>
                  </a:cubicBezTo>
                  <a:cubicBezTo>
                    <a:pt x="3063149" y="381000"/>
                    <a:pt x="2281590" y="715070"/>
                    <a:pt x="1683401" y="1274632"/>
                  </a:cubicBezTo>
                  <a:cubicBezTo>
                    <a:pt x="1021798" y="1893521"/>
                    <a:pt x="651018" y="2715170"/>
                    <a:pt x="639372" y="3588338"/>
                  </a:cubicBezTo>
                  <a:lnTo>
                    <a:pt x="639372" y="8371539"/>
                  </a:lnTo>
                  <a:lnTo>
                    <a:pt x="6908744" y="8371539"/>
                  </a:lnTo>
                  <a:lnTo>
                    <a:pt x="6908744" y="3588215"/>
                  </a:lnTo>
                  <a:cubicBezTo>
                    <a:pt x="6897097" y="2715177"/>
                    <a:pt x="6526316" y="1893527"/>
                    <a:pt x="5864713" y="1274632"/>
                  </a:cubicBezTo>
                  <a:close/>
                  <a:moveTo>
                    <a:pt x="6889693" y="8352489"/>
                  </a:moveTo>
                  <a:lnTo>
                    <a:pt x="658420" y="8352489"/>
                  </a:lnTo>
                  <a:lnTo>
                    <a:pt x="658420" y="3588463"/>
                  </a:lnTo>
                  <a:cubicBezTo>
                    <a:pt x="669991" y="2720658"/>
                    <a:pt x="1038626" y="1903859"/>
                    <a:pt x="1696422" y="1288548"/>
                  </a:cubicBezTo>
                  <a:cubicBezTo>
                    <a:pt x="2291164" y="732197"/>
                    <a:pt x="3067849" y="400050"/>
                    <a:pt x="3774063" y="400050"/>
                  </a:cubicBezTo>
                  <a:cubicBezTo>
                    <a:pt x="4480265" y="400050"/>
                    <a:pt x="5256949" y="732197"/>
                    <a:pt x="5851692" y="1288548"/>
                  </a:cubicBezTo>
                  <a:cubicBezTo>
                    <a:pt x="6509487" y="1903865"/>
                    <a:pt x="6878122" y="2720658"/>
                    <a:pt x="6889694" y="3588339"/>
                  </a:cubicBezTo>
                  <a:lnTo>
                    <a:pt x="6889694" y="8352489"/>
                  </a:lnTo>
                  <a:close/>
                  <a:moveTo>
                    <a:pt x="7289743" y="4195640"/>
                  </a:moveTo>
                  <a:lnTo>
                    <a:pt x="7289743" y="3585703"/>
                  </a:lnTo>
                  <a:cubicBezTo>
                    <a:pt x="7277378" y="2607003"/>
                    <a:pt x="6863722" y="1687432"/>
                    <a:pt x="6124989" y="996392"/>
                  </a:cubicBezTo>
                  <a:cubicBezTo>
                    <a:pt x="5458016" y="372485"/>
                    <a:pt x="4579161" y="0"/>
                    <a:pt x="3774063" y="0"/>
                  </a:cubicBezTo>
                  <a:cubicBezTo>
                    <a:pt x="2968953" y="0"/>
                    <a:pt x="2090098" y="372486"/>
                    <a:pt x="1423124" y="996393"/>
                  </a:cubicBezTo>
                  <a:cubicBezTo>
                    <a:pt x="684391" y="1687433"/>
                    <a:pt x="270735" y="2607004"/>
                    <a:pt x="258370" y="3586238"/>
                  </a:cubicBezTo>
                  <a:lnTo>
                    <a:pt x="258370" y="4195648"/>
                  </a:lnTo>
                  <a:cubicBezTo>
                    <a:pt x="217863" y="4285654"/>
                    <a:pt x="142046" y="4372626"/>
                    <a:pt x="0" y="4393052"/>
                  </a:cubicBezTo>
                  <a:cubicBezTo>
                    <a:pt x="142047" y="4413477"/>
                    <a:pt x="217863" y="4500449"/>
                    <a:pt x="258370" y="4590455"/>
                  </a:cubicBezTo>
                  <a:lnTo>
                    <a:pt x="258370" y="8710037"/>
                  </a:lnTo>
                  <a:cubicBezTo>
                    <a:pt x="258370" y="8733478"/>
                    <a:pt x="277433" y="8752540"/>
                    <a:pt x="300874" y="8752540"/>
                  </a:cubicBezTo>
                  <a:lnTo>
                    <a:pt x="7247240" y="8752540"/>
                  </a:lnTo>
                  <a:cubicBezTo>
                    <a:pt x="7270680" y="8752540"/>
                    <a:pt x="7289743" y="8733478"/>
                    <a:pt x="7289743" y="8710037"/>
                  </a:cubicBezTo>
                  <a:lnTo>
                    <a:pt x="7289743" y="4590461"/>
                  </a:lnTo>
                  <a:cubicBezTo>
                    <a:pt x="7330250" y="4500452"/>
                    <a:pt x="7406067" y="4413477"/>
                    <a:pt x="7548117" y="4393051"/>
                  </a:cubicBezTo>
                  <a:cubicBezTo>
                    <a:pt x="7406066" y="4372625"/>
                    <a:pt x="7330251" y="4285648"/>
                    <a:pt x="7289743" y="4195640"/>
                  </a:cubicBezTo>
                  <a:close/>
                  <a:moveTo>
                    <a:pt x="7247240" y="8733489"/>
                  </a:moveTo>
                  <a:lnTo>
                    <a:pt x="300873" y="8733489"/>
                  </a:lnTo>
                  <a:cubicBezTo>
                    <a:pt x="287937" y="8733489"/>
                    <a:pt x="277420" y="8722971"/>
                    <a:pt x="277420" y="8710036"/>
                  </a:cubicBezTo>
                  <a:lnTo>
                    <a:pt x="277420" y="4590448"/>
                  </a:lnTo>
                  <a:cubicBezTo>
                    <a:pt x="317929" y="4500444"/>
                    <a:pt x="393745" y="4413476"/>
                    <a:pt x="535787" y="4393050"/>
                  </a:cubicBezTo>
                  <a:cubicBezTo>
                    <a:pt x="393745" y="4372625"/>
                    <a:pt x="317929" y="4285655"/>
                    <a:pt x="277420" y="4195652"/>
                  </a:cubicBezTo>
                  <a:lnTo>
                    <a:pt x="277420" y="3585937"/>
                  </a:lnTo>
                  <a:cubicBezTo>
                    <a:pt x="289724" y="2612477"/>
                    <a:pt x="701233" y="1697767"/>
                    <a:pt x="1436147" y="1010305"/>
                  </a:cubicBezTo>
                  <a:cubicBezTo>
                    <a:pt x="2099672" y="389614"/>
                    <a:pt x="2973665" y="19050"/>
                    <a:pt x="3774063" y="19050"/>
                  </a:cubicBezTo>
                  <a:cubicBezTo>
                    <a:pt x="4574462" y="19050"/>
                    <a:pt x="5448441" y="389614"/>
                    <a:pt x="6111980" y="1010308"/>
                  </a:cubicBezTo>
                  <a:cubicBezTo>
                    <a:pt x="6846881" y="1697771"/>
                    <a:pt x="7258391" y="2612481"/>
                    <a:pt x="7270694" y="3586238"/>
                  </a:cubicBezTo>
                  <a:lnTo>
                    <a:pt x="7270694" y="4195662"/>
                  </a:lnTo>
                  <a:cubicBezTo>
                    <a:pt x="7230184" y="4285663"/>
                    <a:pt x="7154369" y="4372627"/>
                    <a:pt x="7012329" y="4393053"/>
                  </a:cubicBezTo>
                  <a:cubicBezTo>
                    <a:pt x="7154369" y="4413477"/>
                    <a:pt x="7230184" y="4500443"/>
                    <a:pt x="7270694" y="4590443"/>
                  </a:cubicBezTo>
                  <a:lnTo>
                    <a:pt x="7270694" y="8710037"/>
                  </a:lnTo>
                  <a:cubicBezTo>
                    <a:pt x="7270693" y="8722971"/>
                    <a:pt x="7260176" y="8733489"/>
                    <a:pt x="7247240" y="8733489"/>
                  </a:cubicBezTo>
                  <a:close/>
                </a:path>
              </a:pathLst>
            </a:custGeom>
            <a:solidFill>
              <a:srgbClr val="7254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1" name="Google Shape;151;p7"/>
          <p:cNvGrpSpPr/>
          <p:nvPr/>
        </p:nvGrpSpPr>
        <p:grpSpPr>
          <a:xfrm>
            <a:off x="7704473" y="4010106"/>
            <a:ext cx="2904297" cy="2904297"/>
            <a:chOff x="0" y="0"/>
            <a:chExt cx="812800" cy="812800"/>
          </a:xfrm>
        </p:grpSpPr>
        <p:sp>
          <p:nvSpPr>
            <p:cNvPr id="152" name="Google Shape;152;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54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7"/>
            <p:cNvSpPr txBox="1"/>
            <p:nvPr/>
          </p:nvSpPr>
          <p:spPr>
            <a:xfrm>
              <a:off x="76200" y="9525"/>
              <a:ext cx="660300" cy="7272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4" name="Google Shape;154;p7"/>
          <p:cNvSpPr txBox="1"/>
          <p:nvPr>
            <p:ph type="title"/>
          </p:nvPr>
        </p:nvSpPr>
        <p:spPr>
          <a:xfrm>
            <a:off x="8275400" y="4607200"/>
            <a:ext cx="1755900" cy="1641300"/>
          </a:xfrm>
          <a:prstGeom prst="rect">
            <a:avLst/>
          </a:prstGeom>
        </p:spPr>
        <p:txBody>
          <a:bodyPr anchorCtr="0" anchor="t" bIns="45700" lIns="91425" spcFirstLastPara="1" rIns="91425" wrap="square" tIns="45700">
            <a:noAutofit/>
          </a:bodyPr>
          <a:lstStyle>
            <a:lvl1pPr lvl="0" algn="ctr">
              <a:spcBef>
                <a:spcPts val="0"/>
              </a:spcBef>
              <a:spcAft>
                <a:spcPts val="0"/>
              </a:spcAft>
              <a:buClr>
                <a:schemeClr val="accent4"/>
              </a:buClr>
              <a:buSzPts val="9000"/>
              <a:buNone/>
              <a:defRPr>
                <a:solidFill>
                  <a:schemeClr val="accent4"/>
                </a:solidFill>
              </a:defRPr>
            </a:lvl1pPr>
            <a:lvl2pPr lvl="1">
              <a:spcBef>
                <a:spcPts val="0"/>
              </a:spcBef>
              <a:spcAft>
                <a:spcPts val="0"/>
              </a:spcAft>
              <a:buClr>
                <a:schemeClr val="accent4"/>
              </a:buClr>
              <a:buSzPts val="9000"/>
              <a:buNone/>
              <a:defRPr>
                <a:solidFill>
                  <a:schemeClr val="accent4"/>
                </a:solidFill>
              </a:defRPr>
            </a:lvl2pPr>
            <a:lvl3pPr lvl="2">
              <a:spcBef>
                <a:spcPts val="0"/>
              </a:spcBef>
              <a:spcAft>
                <a:spcPts val="0"/>
              </a:spcAft>
              <a:buClr>
                <a:schemeClr val="accent4"/>
              </a:buClr>
              <a:buSzPts val="9000"/>
              <a:buNone/>
              <a:defRPr>
                <a:solidFill>
                  <a:schemeClr val="accent4"/>
                </a:solidFill>
              </a:defRPr>
            </a:lvl3pPr>
            <a:lvl4pPr lvl="3">
              <a:spcBef>
                <a:spcPts val="0"/>
              </a:spcBef>
              <a:spcAft>
                <a:spcPts val="0"/>
              </a:spcAft>
              <a:buClr>
                <a:schemeClr val="accent4"/>
              </a:buClr>
              <a:buSzPts val="9000"/>
              <a:buNone/>
              <a:defRPr>
                <a:solidFill>
                  <a:schemeClr val="accent4"/>
                </a:solidFill>
              </a:defRPr>
            </a:lvl4pPr>
            <a:lvl5pPr lvl="4">
              <a:spcBef>
                <a:spcPts val="0"/>
              </a:spcBef>
              <a:spcAft>
                <a:spcPts val="0"/>
              </a:spcAft>
              <a:buClr>
                <a:schemeClr val="accent4"/>
              </a:buClr>
              <a:buSzPts val="9000"/>
              <a:buNone/>
              <a:defRPr>
                <a:solidFill>
                  <a:schemeClr val="accent4"/>
                </a:solidFill>
              </a:defRPr>
            </a:lvl5pPr>
            <a:lvl6pPr lvl="5">
              <a:spcBef>
                <a:spcPts val="0"/>
              </a:spcBef>
              <a:spcAft>
                <a:spcPts val="0"/>
              </a:spcAft>
              <a:buClr>
                <a:schemeClr val="accent4"/>
              </a:buClr>
              <a:buSzPts val="9000"/>
              <a:buNone/>
              <a:defRPr>
                <a:solidFill>
                  <a:schemeClr val="accent4"/>
                </a:solidFill>
              </a:defRPr>
            </a:lvl6pPr>
            <a:lvl7pPr lvl="6">
              <a:spcBef>
                <a:spcPts val="0"/>
              </a:spcBef>
              <a:spcAft>
                <a:spcPts val="0"/>
              </a:spcAft>
              <a:buClr>
                <a:schemeClr val="accent4"/>
              </a:buClr>
              <a:buSzPts val="9000"/>
              <a:buNone/>
              <a:defRPr>
                <a:solidFill>
                  <a:schemeClr val="accent4"/>
                </a:solidFill>
              </a:defRPr>
            </a:lvl7pPr>
            <a:lvl8pPr lvl="7">
              <a:spcBef>
                <a:spcPts val="0"/>
              </a:spcBef>
              <a:spcAft>
                <a:spcPts val="0"/>
              </a:spcAft>
              <a:buClr>
                <a:schemeClr val="accent4"/>
              </a:buClr>
              <a:buSzPts val="9000"/>
              <a:buNone/>
              <a:defRPr>
                <a:solidFill>
                  <a:schemeClr val="accent4"/>
                </a:solidFill>
              </a:defRPr>
            </a:lvl8pPr>
            <a:lvl9pPr lvl="8">
              <a:spcBef>
                <a:spcPts val="0"/>
              </a:spcBef>
              <a:spcAft>
                <a:spcPts val="0"/>
              </a:spcAft>
              <a:buClr>
                <a:schemeClr val="accent4"/>
              </a:buClr>
              <a:buSzPts val="9000"/>
              <a:buNone/>
              <a:defRPr>
                <a:solidFill>
                  <a:schemeClr val="accent4"/>
                </a:solidFill>
              </a:defRPr>
            </a:lvl9pPr>
          </a:lstStyle>
          <a:p/>
        </p:txBody>
      </p:sp>
      <p:sp>
        <p:nvSpPr>
          <p:cNvPr id="155" name="Google Shape;155;p7"/>
          <p:cNvSpPr txBox="1"/>
          <p:nvPr>
            <p:ph idx="2" type="title"/>
          </p:nvPr>
        </p:nvSpPr>
        <p:spPr>
          <a:xfrm>
            <a:off x="11195450" y="4034650"/>
            <a:ext cx="6641700" cy="1946700"/>
          </a:xfrm>
          <a:prstGeom prst="rect">
            <a:avLst/>
          </a:prstGeom>
        </p:spPr>
        <p:txBody>
          <a:bodyPr anchorCtr="0" anchor="t" bIns="45700" lIns="91425" spcFirstLastPara="1" rIns="91425" wrap="square" tIns="45700">
            <a:noAutofit/>
          </a:bodyPr>
          <a:lstStyle>
            <a:lvl1pPr lvl="0" algn="r">
              <a:spcBef>
                <a:spcPts val="0"/>
              </a:spcBef>
              <a:spcAft>
                <a:spcPts val="0"/>
              </a:spcAft>
              <a:buSzPts val="9000"/>
              <a:buNone/>
              <a:defRPr/>
            </a:lvl1pPr>
            <a:lvl2pPr lvl="1">
              <a:spcBef>
                <a:spcPts val="0"/>
              </a:spcBef>
              <a:spcAft>
                <a:spcPts val="0"/>
              </a:spcAft>
              <a:buSzPts val="9000"/>
              <a:buNone/>
              <a:defRPr/>
            </a:lvl2pPr>
            <a:lvl3pPr lvl="2">
              <a:spcBef>
                <a:spcPts val="0"/>
              </a:spcBef>
              <a:spcAft>
                <a:spcPts val="0"/>
              </a:spcAft>
              <a:buSzPts val="9000"/>
              <a:buNone/>
              <a:defRPr/>
            </a:lvl3pPr>
            <a:lvl4pPr lvl="3">
              <a:spcBef>
                <a:spcPts val="0"/>
              </a:spcBef>
              <a:spcAft>
                <a:spcPts val="0"/>
              </a:spcAft>
              <a:buSzPts val="9000"/>
              <a:buNone/>
              <a:defRPr/>
            </a:lvl4pPr>
            <a:lvl5pPr lvl="4">
              <a:spcBef>
                <a:spcPts val="0"/>
              </a:spcBef>
              <a:spcAft>
                <a:spcPts val="0"/>
              </a:spcAft>
              <a:buSzPts val="9000"/>
              <a:buNone/>
              <a:defRPr/>
            </a:lvl5pPr>
            <a:lvl6pPr lvl="5">
              <a:spcBef>
                <a:spcPts val="0"/>
              </a:spcBef>
              <a:spcAft>
                <a:spcPts val="0"/>
              </a:spcAft>
              <a:buSzPts val="9000"/>
              <a:buNone/>
              <a:defRPr/>
            </a:lvl6pPr>
            <a:lvl7pPr lvl="6">
              <a:spcBef>
                <a:spcPts val="0"/>
              </a:spcBef>
              <a:spcAft>
                <a:spcPts val="0"/>
              </a:spcAft>
              <a:buSzPts val="9000"/>
              <a:buNone/>
              <a:defRPr/>
            </a:lvl7pPr>
            <a:lvl8pPr lvl="7">
              <a:spcBef>
                <a:spcPts val="0"/>
              </a:spcBef>
              <a:spcAft>
                <a:spcPts val="0"/>
              </a:spcAft>
              <a:buSzPts val="9000"/>
              <a:buNone/>
              <a:defRPr/>
            </a:lvl8pPr>
            <a:lvl9pPr lvl="8">
              <a:spcBef>
                <a:spcPts val="0"/>
              </a:spcBef>
              <a:spcAft>
                <a:spcPts val="0"/>
              </a:spcAft>
              <a:buSzPts val="9000"/>
              <a:buNone/>
              <a:defRPr/>
            </a:lvl9pPr>
          </a:lstStyle>
          <a:p/>
        </p:txBody>
      </p:sp>
      <p:sp>
        <p:nvSpPr>
          <p:cNvPr id="156" name="Google Shape;156;p7"/>
          <p:cNvSpPr txBox="1"/>
          <p:nvPr>
            <p:ph idx="1" type="body"/>
          </p:nvPr>
        </p:nvSpPr>
        <p:spPr>
          <a:xfrm>
            <a:off x="11252725" y="6343975"/>
            <a:ext cx="6565500" cy="897000"/>
          </a:xfrm>
          <a:prstGeom prst="rect">
            <a:avLst/>
          </a:prstGeom>
        </p:spPr>
        <p:txBody>
          <a:bodyPr anchorCtr="0" anchor="t" bIns="45700" lIns="91425" spcFirstLastPara="1" rIns="91425" wrap="square" tIns="45700">
            <a:noAutofit/>
          </a:bodyPr>
          <a:lstStyle>
            <a:lvl1pPr indent="-374650" lvl="0" marL="457200" algn="r">
              <a:spcBef>
                <a:spcPts val="640"/>
              </a:spcBef>
              <a:spcAft>
                <a:spcPts val="0"/>
              </a:spcAft>
              <a:buSzPts val="2300"/>
              <a:buChar char="•"/>
              <a:defRPr b="0" sz="2300"/>
            </a:lvl1pPr>
            <a:lvl2pPr indent="-374650" lvl="1" marL="914400" algn="r">
              <a:spcBef>
                <a:spcPts val="560"/>
              </a:spcBef>
              <a:spcAft>
                <a:spcPts val="0"/>
              </a:spcAft>
              <a:buSzPts val="2300"/>
              <a:buChar char="–"/>
              <a:defRPr/>
            </a:lvl2pPr>
            <a:lvl3pPr indent="-374650" lvl="2" marL="1371600" algn="r">
              <a:spcBef>
                <a:spcPts val="480"/>
              </a:spcBef>
              <a:spcAft>
                <a:spcPts val="0"/>
              </a:spcAft>
              <a:buSzPts val="2300"/>
              <a:buChar char="•"/>
              <a:defRPr/>
            </a:lvl3pPr>
            <a:lvl4pPr indent="-374650" lvl="3" marL="1828800" algn="r">
              <a:spcBef>
                <a:spcPts val="400"/>
              </a:spcBef>
              <a:spcAft>
                <a:spcPts val="0"/>
              </a:spcAft>
              <a:buSzPts val="2300"/>
              <a:buChar char="–"/>
              <a:defRPr/>
            </a:lvl4pPr>
            <a:lvl5pPr indent="-374650" lvl="4" marL="2286000" algn="r">
              <a:spcBef>
                <a:spcPts val="400"/>
              </a:spcBef>
              <a:spcAft>
                <a:spcPts val="0"/>
              </a:spcAft>
              <a:buSzPts val="2300"/>
              <a:buChar char="»"/>
              <a:defRPr/>
            </a:lvl5pPr>
            <a:lvl6pPr indent="-374650" lvl="5" marL="2743200" algn="r">
              <a:spcBef>
                <a:spcPts val="400"/>
              </a:spcBef>
              <a:spcAft>
                <a:spcPts val="0"/>
              </a:spcAft>
              <a:buSzPts val="2300"/>
              <a:buChar char="•"/>
              <a:defRPr/>
            </a:lvl6pPr>
            <a:lvl7pPr indent="-374650" lvl="6" marL="3200400" algn="r">
              <a:spcBef>
                <a:spcPts val="400"/>
              </a:spcBef>
              <a:spcAft>
                <a:spcPts val="0"/>
              </a:spcAft>
              <a:buSzPts val="2300"/>
              <a:buChar char="•"/>
              <a:defRPr/>
            </a:lvl7pPr>
            <a:lvl8pPr indent="-374650" lvl="7" marL="3657600" algn="r">
              <a:spcBef>
                <a:spcPts val="400"/>
              </a:spcBef>
              <a:spcAft>
                <a:spcPts val="0"/>
              </a:spcAft>
              <a:buSzPts val="2300"/>
              <a:buChar char="•"/>
              <a:defRPr/>
            </a:lvl8pPr>
            <a:lvl9pPr indent="-374650" lvl="8" marL="4114800" algn="r">
              <a:spcBef>
                <a:spcPts val="400"/>
              </a:spcBef>
              <a:spcAft>
                <a:spcPts val="0"/>
              </a:spcAft>
              <a:buSzPts val="23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Page 1">
  <p:cSld name="CUSTOM_1">
    <p:spTree>
      <p:nvGrpSpPr>
        <p:cNvPr id="157" name="Shape 157"/>
        <p:cNvGrpSpPr/>
        <p:nvPr/>
      </p:nvGrpSpPr>
      <p:grpSpPr>
        <a:xfrm>
          <a:off x="0" y="0"/>
          <a:ext cx="0" cy="0"/>
          <a:chOff x="0" y="0"/>
          <a:chExt cx="0" cy="0"/>
        </a:xfrm>
      </p:grpSpPr>
      <p:sp>
        <p:nvSpPr>
          <p:cNvPr id="158" name="Google Shape;158;p8"/>
          <p:cNvSpPr/>
          <p:nvPr/>
        </p:nvSpPr>
        <p:spPr>
          <a:xfrm>
            <a:off x="11300" y="2707175"/>
            <a:ext cx="13472512" cy="6814861"/>
          </a:xfrm>
          <a:custGeom>
            <a:rect b="b" l="l" r="r" t="t"/>
            <a:pathLst>
              <a:path extrusionOk="0" h="6814861" w="16086582">
                <a:moveTo>
                  <a:pt x="0" y="0"/>
                </a:moveTo>
                <a:lnTo>
                  <a:pt x="16086583" y="0"/>
                </a:lnTo>
                <a:lnTo>
                  <a:pt x="16086583" y="6814862"/>
                </a:lnTo>
                <a:lnTo>
                  <a:pt x="0" y="6814862"/>
                </a:lnTo>
                <a:lnTo>
                  <a:pt x="0" y="0"/>
                </a:lnTo>
                <a:close/>
              </a:path>
            </a:pathLst>
          </a:custGeom>
          <a:blipFill rotWithShape="1">
            <a:blip r:embed="rId2">
              <a:alphaModFix/>
            </a:blip>
            <a:stretch>
              <a:fillRect b="0" l="0" r="0" t="0"/>
            </a:stretch>
          </a:blipFill>
          <a:ln>
            <a:noFill/>
          </a:ln>
        </p:spPr>
      </p:sp>
      <p:sp>
        <p:nvSpPr>
          <p:cNvPr id="159" name="Google Shape;159;p8"/>
          <p:cNvSpPr/>
          <p:nvPr/>
        </p:nvSpPr>
        <p:spPr>
          <a:xfrm flipH="1">
            <a:off x="10779" y="7284750"/>
            <a:ext cx="11232896" cy="3002246"/>
          </a:xfrm>
          <a:custGeom>
            <a:rect b="b" l="l" r="r" t="t"/>
            <a:pathLst>
              <a:path extrusionOk="0" h="6004493" w="16579921">
                <a:moveTo>
                  <a:pt x="16579921" y="0"/>
                </a:moveTo>
                <a:lnTo>
                  <a:pt x="0" y="0"/>
                </a:lnTo>
                <a:lnTo>
                  <a:pt x="0" y="6004494"/>
                </a:lnTo>
                <a:lnTo>
                  <a:pt x="16579921" y="6004494"/>
                </a:lnTo>
                <a:lnTo>
                  <a:pt x="16579921" y="0"/>
                </a:lnTo>
                <a:close/>
              </a:path>
            </a:pathLst>
          </a:custGeom>
          <a:blipFill rotWithShape="1">
            <a:blip r:embed="rId3">
              <a:alphaModFix/>
            </a:blip>
            <a:stretch>
              <a:fillRect b="0" l="0" r="0" t="0"/>
            </a:stretch>
          </a:blipFill>
          <a:ln>
            <a:noFill/>
          </a:ln>
        </p:spPr>
      </p:sp>
      <p:sp>
        <p:nvSpPr>
          <p:cNvPr id="160" name="Google Shape;160;p8"/>
          <p:cNvSpPr/>
          <p:nvPr/>
        </p:nvSpPr>
        <p:spPr>
          <a:xfrm>
            <a:off x="11300" y="7553850"/>
            <a:ext cx="18279363" cy="2732044"/>
          </a:xfrm>
          <a:custGeom>
            <a:rect b="b" l="l" r="r" t="t"/>
            <a:pathLst>
              <a:path extrusionOk="0" h="6004493" w="16579921">
                <a:moveTo>
                  <a:pt x="0" y="0"/>
                </a:moveTo>
                <a:lnTo>
                  <a:pt x="16579921" y="0"/>
                </a:lnTo>
                <a:lnTo>
                  <a:pt x="16579921" y="6004493"/>
                </a:lnTo>
                <a:lnTo>
                  <a:pt x="0" y="6004493"/>
                </a:lnTo>
                <a:lnTo>
                  <a:pt x="0" y="0"/>
                </a:lnTo>
                <a:close/>
              </a:path>
            </a:pathLst>
          </a:custGeom>
          <a:blipFill rotWithShape="1">
            <a:blip r:embed="rId4">
              <a:alphaModFix/>
            </a:blip>
            <a:stretch>
              <a:fillRect b="0" l="0" r="0" t="0"/>
            </a:stretch>
          </a:blipFill>
          <a:ln>
            <a:noFill/>
          </a:ln>
        </p:spPr>
      </p:sp>
      <p:sp>
        <p:nvSpPr>
          <p:cNvPr id="161" name="Google Shape;161;p8"/>
          <p:cNvSpPr/>
          <p:nvPr/>
        </p:nvSpPr>
        <p:spPr>
          <a:xfrm>
            <a:off x="7411843" y="5918834"/>
            <a:ext cx="11101989" cy="3270041"/>
          </a:xfrm>
          <a:custGeom>
            <a:rect b="b" l="l" r="r" t="t"/>
            <a:pathLst>
              <a:path extrusionOk="0" h="3270041" w="11101989">
                <a:moveTo>
                  <a:pt x="0" y="0"/>
                </a:moveTo>
                <a:lnTo>
                  <a:pt x="11101990" y="0"/>
                </a:lnTo>
                <a:lnTo>
                  <a:pt x="11101990" y="3270041"/>
                </a:lnTo>
                <a:lnTo>
                  <a:pt x="0" y="3270041"/>
                </a:lnTo>
                <a:lnTo>
                  <a:pt x="0" y="0"/>
                </a:lnTo>
                <a:close/>
              </a:path>
            </a:pathLst>
          </a:custGeom>
          <a:blipFill rotWithShape="1">
            <a:blip r:embed="rId5">
              <a:alphaModFix/>
            </a:blip>
            <a:stretch>
              <a:fillRect b="0" l="0" r="0" t="0"/>
            </a:stretch>
          </a:blipFill>
          <a:ln>
            <a:noFill/>
          </a:ln>
        </p:spPr>
      </p:sp>
      <p:grpSp>
        <p:nvGrpSpPr>
          <p:cNvPr id="162" name="Google Shape;162;p8"/>
          <p:cNvGrpSpPr/>
          <p:nvPr/>
        </p:nvGrpSpPr>
        <p:grpSpPr>
          <a:xfrm>
            <a:off x="7752183" y="6601995"/>
            <a:ext cx="11111628" cy="1257533"/>
            <a:chOff x="0" y="-28575"/>
            <a:chExt cx="2926500" cy="331200"/>
          </a:xfrm>
        </p:grpSpPr>
        <p:sp>
          <p:nvSpPr>
            <p:cNvPr id="163" name="Google Shape;163;p8"/>
            <p:cNvSpPr/>
            <p:nvPr/>
          </p:nvSpPr>
          <p:spPr>
            <a:xfrm>
              <a:off x="0" y="0"/>
              <a:ext cx="2926383" cy="302492"/>
            </a:xfrm>
            <a:custGeom>
              <a:rect b="b" l="l" r="r" t="t"/>
              <a:pathLst>
                <a:path extrusionOk="0" h="302492" w="2926383">
                  <a:moveTo>
                    <a:pt x="35535" y="0"/>
                  </a:moveTo>
                  <a:lnTo>
                    <a:pt x="2890848" y="0"/>
                  </a:lnTo>
                  <a:cubicBezTo>
                    <a:pt x="2900272" y="0"/>
                    <a:pt x="2909311" y="3744"/>
                    <a:pt x="2915975" y="10408"/>
                  </a:cubicBezTo>
                  <a:cubicBezTo>
                    <a:pt x="2922639" y="17072"/>
                    <a:pt x="2926383" y="26111"/>
                    <a:pt x="2926383" y="35535"/>
                  </a:cubicBezTo>
                  <a:lnTo>
                    <a:pt x="2926383" y="266957"/>
                  </a:lnTo>
                  <a:cubicBezTo>
                    <a:pt x="2926383" y="276381"/>
                    <a:pt x="2922639" y="285420"/>
                    <a:pt x="2915975" y="292084"/>
                  </a:cubicBezTo>
                  <a:cubicBezTo>
                    <a:pt x="2909311" y="298748"/>
                    <a:pt x="2900272" y="302492"/>
                    <a:pt x="2890848" y="302492"/>
                  </a:cubicBezTo>
                  <a:lnTo>
                    <a:pt x="35535" y="302492"/>
                  </a:lnTo>
                  <a:cubicBezTo>
                    <a:pt x="26111" y="302492"/>
                    <a:pt x="17072" y="298748"/>
                    <a:pt x="10408" y="292084"/>
                  </a:cubicBezTo>
                  <a:cubicBezTo>
                    <a:pt x="3744" y="285420"/>
                    <a:pt x="0" y="276381"/>
                    <a:pt x="0" y="266957"/>
                  </a:cubicBezTo>
                  <a:lnTo>
                    <a:pt x="0" y="35535"/>
                  </a:lnTo>
                  <a:cubicBezTo>
                    <a:pt x="0" y="26111"/>
                    <a:pt x="3744" y="17072"/>
                    <a:pt x="10408" y="10408"/>
                  </a:cubicBezTo>
                  <a:cubicBezTo>
                    <a:pt x="17072" y="3744"/>
                    <a:pt x="26111" y="0"/>
                    <a:pt x="35535" y="0"/>
                  </a:cubicBezTo>
                  <a:close/>
                </a:path>
              </a:pathLst>
            </a:custGeom>
            <a:solidFill>
              <a:srgbClr val="000000">
                <a:alpha val="0"/>
              </a:srgbClr>
            </a:solidFill>
            <a:ln cap="rnd" cmpd="sng" w="38100">
              <a:solidFill>
                <a:srgbClr val="FFFDF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8"/>
            <p:cNvSpPr txBox="1"/>
            <p:nvPr/>
          </p:nvSpPr>
          <p:spPr>
            <a:xfrm>
              <a:off x="0" y="-28575"/>
              <a:ext cx="2926500" cy="331200"/>
            </a:xfrm>
            <a:prstGeom prst="rect">
              <a:avLst/>
            </a:prstGeom>
            <a:noFill/>
            <a:ln>
              <a:noFill/>
            </a:ln>
          </p:spPr>
          <p:txBody>
            <a:bodyPr anchorCtr="0" anchor="ctr" bIns="50800" lIns="50800" spcFirstLastPara="1" rIns="50800" wrap="square" tIns="50800">
              <a:noAutofit/>
            </a:bodyPr>
            <a:lstStyle/>
            <a:p>
              <a:pPr indent="0" lvl="0" marL="0" marR="0" rtl="0" algn="ctr">
                <a:lnSpc>
                  <a:spcPct val="166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5" name="Google Shape;165;p8"/>
          <p:cNvGrpSpPr/>
          <p:nvPr/>
        </p:nvGrpSpPr>
        <p:grpSpPr>
          <a:xfrm>
            <a:off x="8107443" y="6792400"/>
            <a:ext cx="10496648" cy="876218"/>
            <a:chOff x="0" y="-28575"/>
            <a:chExt cx="2764531" cy="230772"/>
          </a:xfrm>
        </p:grpSpPr>
        <p:sp>
          <p:nvSpPr>
            <p:cNvPr id="166" name="Google Shape;166;p8"/>
            <p:cNvSpPr/>
            <p:nvPr/>
          </p:nvSpPr>
          <p:spPr>
            <a:xfrm>
              <a:off x="0" y="0"/>
              <a:ext cx="2764531" cy="202197"/>
            </a:xfrm>
            <a:custGeom>
              <a:rect b="b" l="l" r="r" t="t"/>
              <a:pathLst>
                <a:path extrusionOk="0" h="202197" w="2764531">
                  <a:moveTo>
                    <a:pt x="37616" y="0"/>
                  </a:moveTo>
                  <a:lnTo>
                    <a:pt x="2726915" y="0"/>
                  </a:lnTo>
                  <a:cubicBezTo>
                    <a:pt x="2747689" y="0"/>
                    <a:pt x="2764531" y="16841"/>
                    <a:pt x="2764531" y="37616"/>
                  </a:cubicBezTo>
                  <a:lnTo>
                    <a:pt x="2764531" y="164581"/>
                  </a:lnTo>
                  <a:cubicBezTo>
                    <a:pt x="2764531" y="185356"/>
                    <a:pt x="2747689" y="202197"/>
                    <a:pt x="2726915" y="202197"/>
                  </a:cubicBezTo>
                  <a:lnTo>
                    <a:pt x="37616" y="202197"/>
                  </a:lnTo>
                  <a:cubicBezTo>
                    <a:pt x="16841" y="202197"/>
                    <a:pt x="0" y="185356"/>
                    <a:pt x="0" y="164581"/>
                  </a:cubicBezTo>
                  <a:lnTo>
                    <a:pt x="0" y="37616"/>
                  </a:lnTo>
                  <a:cubicBezTo>
                    <a:pt x="0" y="16841"/>
                    <a:pt x="16841" y="0"/>
                    <a:pt x="37616" y="0"/>
                  </a:cubicBezTo>
                  <a:close/>
                </a:path>
              </a:pathLst>
            </a:custGeom>
            <a:solidFill>
              <a:srgbClr val="FFFD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8"/>
            <p:cNvSpPr txBox="1"/>
            <p:nvPr/>
          </p:nvSpPr>
          <p:spPr>
            <a:xfrm>
              <a:off x="0" y="-28575"/>
              <a:ext cx="2764500" cy="230700"/>
            </a:xfrm>
            <a:prstGeom prst="rect">
              <a:avLst/>
            </a:prstGeom>
            <a:noFill/>
            <a:ln>
              <a:noFill/>
            </a:ln>
          </p:spPr>
          <p:txBody>
            <a:bodyPr anchorCtr="0" anchor="ctr" bIns="50800" lIns="50800" spcFirstLastPara="1" rIns="50800" wrap="square" tIns="50800">
              <a:noAutofit/>
            </a:bodyPr>
            <a:lstStyle/>
            <a:p>
              <a:pPr indent="0" lvl="0" marL="0" marR="0" rtl="0" algn="ctr">
                <a:lnSpc>
                  <a:spcPct val="166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8" name="Google Shape;168;p8"/>
          <p:cNvGrpSpPr/>
          <p:nvPr/>
        </p:nvGrpSpPr>
        <p:grpSpPr>
          <a:xfrm>
            <a:off x="9608705" y="7710291"/>
            <a:ext cx="297485" cy="297485"/>
            <a:chOff x="0" y="0"/>
            <a:chExt cx="812800" cy="812800"/>
          </a:xfrm>
        </p:grpSpPr>
        <p:sp>
          <p:nvSpPr>
            <p:cNvPr id="169" name="Google Shape;169;p8"/>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DF7"/>
            </a:solidFill>
            <a:ln>
              <a:noFill/>
            </a:ln>
          </p:spPr>
        </p:sp>
        <p:sp>
          <p:nvSpPr>
            <p:cNvPr id="170" name="Google Shape;170;p8"/>
            <p:cNvSpPr txBox="1"/>
            <p:nvPr/>
          </p:nvSpPr>
          <p:spPr>
            <a:xfrm>
              <a:off x="190500" y="161925"/>
              <a:ext cx="431700" cy="460500"/>
            </a:xfrm>
            <a:prstGeom prst="rect">
              <a:avLst/>
            </a:prstGeom>
            <a:noFill/>
            <a:ln>
              <a:noFill/>
            </a:ln>
          </p:spPr>
          <p:txBody>
            <a:bodyPr anchorCtr="0" anchor="ctr" bIns="50800" lIns="50800" spcFirstLastPara="1" rIns="50800" wrap="square" tIns="50800">
              <a:noAutofit/>
            </a:bodyPr>
            <a:lstStyle/>
            <a:p>
              <a:pPr indent="0" lvl="0" marL="0" marR="0" rtl="0" algn="ctr">
                <a:lnSpc>
                  <a:spcPct val="166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1" name="Google Shape;171;p8"/>
          <p:cNvGrpSpPr/>
          <p:nvPr/>
        </p:nvGrpSpPr>
        <p:grpSpPr>
          <a:xfrm>
            <a:off x="17408883" y="6603446"/>
            <a:ext cx="297485" cy="297485"/>
            <a:chOff x="0" y="0"/>
            <a:chExt cx="812800" cy="812800"/>
          </a:xfrm>
        </p:grpSpPr>
        <p:sp>
          <p:nvSpPr>
            <p:cNvPr id="172" name="Google Shape;172;p8"/>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DF7"/>
            </a:solidFill>
            <a:ln>
              <a:noFill/>
            </a:ln>
          </p:spPr>
        </p:sp>
        <p:sp>
          <p:nvSpPr>
            <p:cNvPr id="173" name="Google Shape;173;p8"/>
            <p:cNvSpPr txBox="1"/>
            <p:nvPr/>
          </p:nvSpPr>
          <p:spPr>
            <a:xfrm>
              <a:off x="190500" y="161925"/>
              <a:ext cx="431700" cy="460500"/>
            </a:xfrm>
            <a:prstGeom prst="rect">
              <a:avLst/>
            </a:prstGeom>
            <a:noFill/>
            <a:ln>
              <a:noFill/>
            </a:ln>
          </p:spPr>
          <p:txBody>
            <a:bodyPr anchorCtr="0" anchor="ctr" bIns="50800" lIns="50800" spcFirstLastPara="1" rIns="50800" wrap="square" tIns="50800">
              <a:noAutofit/>
            </a:bodyPr>
            <a:lstStyle/>
            <a:p>
              <a:pPr indent="0" lvl="0" marL="0" marR="0" rtl="0" algn="ctr">
                <a:lnSpc>
                  <a:spcPct val="166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4" name="Google Shape;174;p8"/>
          <p:cNvSpPr/>
          <p:nvPr/>
        </p:nvSpPr>
        <p:spPr>
          <a:xfrm flipH="1">
            <a:off x="-1305396" y="580721"/>
            <a:ext cx="9580602" cy="9706279"/>
          </a:xfrm>
          <a:custGeom>
            <a:rect b="b" l="l" r="r" t="t"/>
            <a:pathLst>
              <a:path extrusionOk="0" h="9706279" w="9580602">
                <a:moveTo>
                  <a:pt x="9580601" y="0"/>
                </a:moveTo>
                <a:lnTo>
                  <a:pt x="0" y="0"/>
                </a:lnTo>
                <a:lnTo>
                  <a:pt x="0" y="9706279"/>
                </a:lnTo>
                <a:lnTo>
                  <a:pt x="9580601" y="9706279"/>
                </a:lnTo>
                <a:lnTo>
                  <a:pt x="9580601" y="0"/>
                </a:lnTo>
                <a:close/>
              </a:path>
            </a:pathLst>
          </a:custGeom>
          <a:blipFill rotWithShape="1">
            <a:blip r:embed="rId6">
              <a:alphaModFix/>
            </a:blip>
            <a:stretch>
              <a:fillRect b="0" l="-649" r="-659" t="0"/>
            </a:stretch>
          </a:blipFill>
          <a:ln>
            <a:noFill/>
          </a:ln>
        </p:spPr>
      </p:sp>
      <p:sp>
        <p:nvSpPr>
          <p:cNvPr id="175" name="Google Shape;175;p8"/>
          <p:cNvSpPr txBox="1"/>
          <p:nvPr>
            <p:ph idx="1" type="subTitle"/>
          </p:nvPr>
        </p:nvSpPr>
        <p:spPr>
          <a:xfrm>
            <a:off x="8466525" y="7013638"/>
            <a:ext cx="9778500" cy="427500"/>
          </a:xfrm>
          <a:prstGeom prst="rect">
            <a:avLst/>
          </a:prstGeom>
        </p:spPr>
        <p:txBody>
          <a:bodyPr anchorCtr="0" anchor="t" bIns="45700" lIns="91425" spcFirstLastPara="1" rIns="91425" wrap="square" tIns="45700">
            <a:noAutofit/>
          </a:bodyPr>
          <a:lstStyle>
            <a:lvl1pPr lvl="0" algn="ctr">
              <a:spcBef>
                <a:spcPts val="640"/>
              </a:spcBef>
              <a:spcAft>
                <a:spcPts val="0"/>
              </a:spcAft>
              <a:buClr>
                <a:schemeClr val="lt2"/>
              </a:buClr>
              <a:buSzPts val="3200"/>
              <a:buNone/>
              <a:defRPr>
                <a:solidFill>
                  <a:schemeClr val="lt2"/>
                </a:solidFill>
              </a:defRPr>
            </a:lvl1pPr>
            <a:lvl2pPr lvl="1" algn="ctr">
              <a:spcBef>
                <a:spcPts val="560"/>
              </a:spcBef>
              <a:spcAft>
                <a:spcPts val="0"/>
              </a:spcAft>
              <a:buClr>
                <a:schemeClr val="lt2"/>
              </a:buClr>
              <a:buSzPts val="3200"/>
              <a:buNone/>
              <a:defRPr sz="3200">
                <a:solidFill>
                  <a:schemeClr val="lt2"/>
                </a:solidFill>
              </a:defRPr>
            </a:lvl2pPr>
            <a:lvl3pPr lvl="2" algn="ctr">
              <a:spcBef>
                <a:spcPts val="480"/>
              </a:spcBef>
              <a:spcAft>
                <a:spcPts val="0"/>
              </a:spcAft>
              <a:buClr>
                <a:schemeClr val="lt2"/>
              </a:buClr>
              <a:buSzPts val="3200"/>
              <a:buNone/>
              <a:defRPr sz="3200">
                <a:solidFill>
                  <a:schemeClr val="lt2"/>
                </a:solidFill>
              </a:defRPr>
            </a:lvl3pPr>
            <a:lvl4pPr lvl="3" algn="ctr">
              <a:spcBef>
                <a:spcPts val="400"/>
              </a:spcBef>
              <a:spcAft>
                <a:spcPts val="0"/>
              </a:spcAft>
              <a:buClr>
                <a:schemeClr val="lt2"/>
              </a:buClr>
              <a:buSzPts val="3200"/>
              <a:buNone/>
              <a:defRPr sz="3200">
                <a:solidFill>
                  <a:schemeClr val="lt2"/>
                </a:solidFill>
              </a:defRPr>
            </a:lvl4pPr>
            <a:lvl5pPr lvl="4" algn="ctr">
              <a:spcBef>
                <a:spcPts val="400"/>
              </a:spcBef>
              <a:spcAft>
                <a:spcPts val="0"/>
              </a:spcAft>
              <a:buClr>
                <a:schemeClr val="lt2"/>
              </a:buClr>
              <a:buSzPts val="3200"/>
              <a:buNone/>
              <a:defRPr sz="3200">
                <a:solidFill>
                  <a:schemeClr val="lt2"/>
                </a:solidFill>
              </a:defRPr>
            </a:lvl5pPr>
            <a:lvl6pPr lvl="5" algn="ctr">
              <a:spcBef>
                <a:spcPts val="400"/>
              </a:spcBef>
              <a:spcAft>
                <a:spcPts val="0"/>
              </a:spcAft>
              <a:buClr>
                <a:schemeClr val="lt2"/>
              </a:buClr>
              <a:buSzPts val="3200"/>
              <a:buNone/>
              <a:defRPr sz="3200">
                <a:solidFill>
                  <a:schemeClr val="lt2"/>
                </a:solidFill>
              </a:defRPr>
            </a:lvl6pPr>
            <a:lvl7pPr lvl="6" algn="ctr">
              <a:spcBef>
                <a:spcPts val="400"/>
              </a:spcBef>
              <a:spcAft>
                <a:spcPts val="0"/>
              </a:spcAft>
              <a:buClr>
                <a:schemeClr val="lt2"/>
              </a:buClr>
              <a:buSzPts val="3200"/>
              <a:buNone/>
              <a:defRPr sz="3200">
                <a:solidFill>
                  <a:schemeClr val="lt2"/>
                </a:solidFill>
              </a:defRPr>
            </a:lvl7pPr>
            <a:lvl8pPr lvl="7" algn="ctr">
              <a:spcBef>
                <a:spcPts val="400"/>
              </a:spcBef>
              <a:spcAft>
                <a:spcPts val="0"/>
              </a:spcAft>
              <a:buClr>
                <a:schemeClr val="lt2"/>
              </a:buClr>
              <a:buSzPts val="3200"/>
              <a:buNone/>
              <a:defRPr sz="3200">
                <a:solidFill>
                  <a:schemeClr val="lt2"/>
                </a:solidFill>
              </a:defRPr>
            </a:lvl8pPr>
            <a:lvl9pPr lvl="8" algn="ctr">
              <a:spcBef>
                <a:spcPts val="400"/>
              </a:spcBef>
              <a:spcAft>
                <a:spcPts val="0"/>
              </a:spcAft>
              <a:buClr>
                <a:schemeClr val="lt2"/>
              </a:buClr>
              <a:buSzPts val="3200"/>
              <a:buNone/>
              <a:defRPr sz="3200">
                <a:solidFill>
                  <a:schemeClr val="lt2"/>
                </a:solidFill>
              </a:defRPr>
            </a:lvl9pPr>
          </a:lstStyle>
          <a:p/>
        </p:txBody>
      </p:sp>
      <p:sp>
        <p:nvSpPr>
          <p:cNvPr id="176" name="Google Shape;176;p8"/>
          <p:cNvSpPr txBox="1"/>
          <p:nvPr>
            <p:ph type="title"/>
          </p:nvPr>
        </p:nvSpPr>
        <p:spPr>
          <a:xfrm>
            <a:off x="7595975" y="1668050"/>
            <a:ext cx="10694700" cy="4822800"/>
          </a:xfrm>
          <a:prstGeom prst="rect">
            <a:avLst/>
          </a:prstGeom>
        </p:spPr>
        <p:txBody>
          <a:bodyPr anchorCtr="0" anchor="t" bIns="45700" lIns="91425" spcFirstLastPara="1" rIns="91425" wrap="square" tIns="45700">
            <a:noAutofit/>
          </a:bodyPr>
          <a:lstStyle>
            <a:lvl1pPr lvl="0" algn="ctr">
              <a:spcBef>
                <a:spcPts val="0"/>
              </a:spcBef>
              <a:spcAft>
                <a:spcPts val="0"/>
              </a:spcAft>
              <a:buSzPts val="33600"/>
              <a:buFont typeface="Pacifico"/>
              <a:buNone/>
              <a:defRPr sz="33600">
                <a:latin typeface="Pacifico"/>
                <a:ea typeface="Pacifico"/>
                <a:cs typeface="Pacifico"/>
                <a:sym typeface="Pacifico"/>
              </a:defRPr>
            </a:lvl1pPr>
            <a:lvl2pPr lvl="1">
              <a:spcBef>
                <a:spcPts val="0"/>
              </a:spcBef>
              <a:spcAft>
                <a:spcPts val="0"/>
              </a:spcAft>
              <a:buSzPts val="9000"/>
              <a:buNone/>
              <a:defRPr/>
            </a:lvl2pPr>
            <a:lvl3pPr lvl="2">
              <a:spcBef>
                <a:spcPts val="0"/>
              </a:spcBef>
              <a:spcAft>
                <a:spcPts val="0"/>
              </a:spcAft>
              <a:buSzPts val="9000"/>
              <a:buNone/>
              <a:defRPr/>
            </a:lvl3pPr>
            <a:lvl4pPr lvl="3">
              <a:spcBef>
                <a:spcPts val="0"/>
              </a:spcBef>
              <a:spcAft>
                <a:spcPts val="0"/>
              </a:spcAft>
              <a:buSzPts val="9000"/>
              <a:buNone/>
              <a:defRPr/>
            </a:lvl4pPr>
            <a:lvl5pPr lvl="4">
              <a:spcBef>
                <a:spcPts val="0"/>
              </a:spcBef>
              <a:spcAft>
                <a:spcPts val="0"/>
              </a:spcAft>
              <a:buSzPts val="9000"/>
              <a:buNone/>
              <a:defRPr/>
            </a:lvl5pPr>
            <a:lvl6pPr lvl="5">
              <a:spcBef>
                <a:spcPts val="0"/>
              </a:spcBef>
              <a:spcAft>
                <a:spcPts val="0"/>
              </a:spcAft>
              <a:buSzPts val="9000"/>
              <a:buNone/>
              <a:defRPr/>
            </a:lvl6pPr>
            <a:lvl7pPr lvl="6">
              <a:spcBef>
                <a:spcPts val="0"/>
              </a:spcBef>
              <a:spcAft>
                <a:spcPts val="0"/>
              </a:spcAft>
              <a:buSzPts val="9000"/>
              <a:buNone/>
              <a:defRPr/>
            </a:lvl7pPr>
            <a:lvl8pPr lvl="7">
              <a:spcBef>
                <a:spcPts val="0"/>
              </a:spcBef>
              <a:spcAft>
                <a:spcPts val="0"/>
              </a:spcAft>
              <a:buSzPts val="9000"/>
              <a:buNone/>
              <a:defRPr/>
            </a:lvl8pPr>
            <a:lvl9pPr lvl="8">
              <a:spcBef>
                <a:spcPts val="0"/>
              </a:spcBef>
              <a:spcAft>
                <a:spcPts val="0"/>
              </a:spcAft>
              <a:buSzPts val="90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Page 2">
  <p:cSld name="CUSTOM">
    <p:spTree>
      <p:nvGrpSpPr>
        <p:cNvPr id="177" name="Shape 177"/>
        <p:cNvGrpSpPr/>
        <p:nvPr/>
      </p:nvGrpSpPr>
      <p:grpSpPr>
        <a:xfrm>
          <a:off x="0" y="0"/>
          <a:ext cx="0" cy="0"/>
          <a:chOff x="0" y="0"/>
          <a:chExt cx="0" cy="0"/>
        </a:xfrm>
      </p:grpSpPr>
      <p:sp>
        <p:nvSpPr>
          <p:cNvPr id="178" name="Google Shape;178;p9"/>
          <p:cNvSpPr/>
          <p:nvPr/>
        </p:nvSpPr>
        <p:spPr>
          <a:xfrm>
            <a:off x="7411843" y="5918834"/>
            <a:ext cx="11101989" cy="3270041"/>
          </a:xfrm>
          <a:custGeom>
            <a:rect b="b" l="l" r="r" t="t"/>
            <a:pathLst>
              <a:path extrusionOk="0" h="3270041" w="11101989">
                <a:moveTo>
                  <a:pt x="0" y="0"/>
                </a:moveTo>
                <a:lnTo>
                  <a:pt x="11101990" y="0"/>
                </a:lnTo>
                <a:lnTo>
                  <a:pt x="11101990" y="3270041"/>
                </a:lnTo>
                <a:lnTo>
                  <a:pt x="0" y="3270041"/>
                </a:lnTo>
                <a:lnTo>
                  <a:pt x="0" y="0"/>
                </a:lnTo>
                <a:close/>
              </a:path>
            </a:pathLst>
          </a:custGeom>
          <a:blipFill rotWithShape="1">
            <a:blip r:embed="rId2">
              <a:alphaModFix/>
            </a:blip>
            <a:stretch>
              <a:fillRect b="0" l="0" r="0" t="0"/>
            </a:stretch>
          </a:blipFill>
          <a:ln>
            <a:noFill/>
          </a:ln>
        </p:spPr>
      </p:sp>
      <p:sp>
        <p:nvSpPr>
          <p:cNvPr id="179" name="Google Shape;179;p9"/>
          <p:cNvSpPr/>
          <p:nvPr/>
        </p:nvSpPr>
        <p:spPr>
          <a:xfrm>
            <a:off x="11300" y="2707175"/>
            <a:ext cx="13472512" cy="6814861"/>
          </a:xfrm>
          <a:custGeom>
            <a:rect b="b" l="l" r="r" t="t"/>
            <a:pathLst>
              <a:path extrusionOk="0" h="6814861" w="16086582">
                <a:moveTo>
                  <a:pt x="0" y="0"/>
                </a:moveTo>
                <a:lnTo>
                  <a:pt x="16086583" y="0"/>
                </a:lnTo>
                <a:lnTo>
                  <a:pt x="16086583" y="6814862"/>
                </a:lnTo>
                <a:lnTo>
                  <a:pt x="0" y="6814862"/>
                </a:lnTo>
                <a:lnTo>
                  <a:pt x="0" y="0"/>
                </a:lnTo>
                <a:close/>
              </a:path>
            </a:pathLst>
          </a:custGeom>
          <a:blipFill rotWithShape="1">
            <a:blip r:embed="rId3">
              <a:alphaModFix/>
            </a:blip>
            <a:stretch>
              <a:fillRect b="0" l="0" r="0" t="0"/>
            </a:stretch>
          </a:blipFill>
          <a:ln>
            <a:noFill/>
          </a:ln>
        </p:spPr>
      </p:sp>
      <p:sp>
        <p:nvSpPr>
          <p:cNvPr id="180" name="Google Shape;180;p9"/>
          <p:cNvSpPr/>
          <p:nvPr/>
        </p:nvSpPr>
        <p:spPr>
          <a:xfrm flipH="1">
            <a:off x="10779" y="7284750"/>
            <a:ext cx="11232896" cy="3002246"/>
          </a:xfrm>
          <a:custGeom>
            <a:rect b="b" l="l" r="r" t="t"/>
            <a:pathLst>
              <a:path extrusionOk="0" h="6004493" w="16579921">
                <a:moveTo>
                  <a:pt x="16579921" y="0"/>
                </a:moveTo>
                <a:lnTo>
                  <a:pt x="0" y="0"/>
                </a:lnTo>
                <a:lnTo>
                  <a:pt x="0" y="6004494"/>
                </a:lnTo>
                <a:lnTo>
                  <a:pt x="16579921" y="6004494"/>
                </a:lnTo>
                <a:lnTo>
                  <a:pt x="16579921" y="0"/>
                </a:lnTo>
                <a:close/>
              </a:path>
            </a:pathLst>
          </a:custGeom>
          <a:blipFill rotWithShape="1">
            <a:blip r:embed="rId4">
              <a:alphaModFix/>
            </a:blip>
            <a:stretch>
              <a:fillRect b="0" l="0" r="0" t="0"/>
            </a:stretch>
          </a:blipFill>
          <a:ln>
            <a:noFill/>
          </a:ln>
        </p:spPr>
      </p:sp>
      <p:sp>
        <p:nvSpPr>
          <p:cNvPr id="181" name="Google Shape;181;p9"/>
          <p:cNvSpPr/>
          <p:nvPr/>
        </p:nvSpPr>
        <p:spPr>
          <a:xfrm>
            <a:off x="11300" y="7553850"/>
            <a:ext cx="18279363" cy="2732044"/>
          </a:xfrm>
          <a:custGeom>
            <a:rect b="b" l="l" r="r" t="t"/>
            <a:pathLst>
              <a:path extrusionOk="0" h="6004493" w="16579921">
                <a:moveTo>
                  <a:pt x="0" y="0"/>
                </a:moveTo>
                <a:lnTo>
                  <a:pt x="16579921" y="0"/>
                </a:lnTo>
                <a:lnTo>
                  <a:pt x="16579921" y="6004493"/>
                </a:lnTo>
                <a:lnTo>
                  <a:pt x="0" y="6004493"/>
                </a:lnTo>
                <a:lnTo>
                  <a:pt x="0" y="0"/>
                </a:lnTo>
                <a:close/>
              </a:path>
            </a:pathLst>
          </a:custGeom>
          <a:blipFill rotWithShape="1">
            <a:blip r:embed="rId5">
              <a:alphaModFix/>
            </a:blip>
            <a:stretch>
              <a:fillRect b="0" l="0" r="0" t="0"/>
            </a:stretch>
          </a:blipFill>
          <a:ln>
            <a:noFill/>
          </a:ln>
        </p:spPr>
      </p:sp>
      <p:sp>
        <p:nvSpPr>
          <p:cNvPr id="182" name="Google Shape;182;p9"/>
          <p:cNvSpPr/>
          <p:nvPr/>
        </p:nvSpPr>
        <p:spPr>
          <a:xfrm flipH="1" rot="-640412">
            <a:off x="440577" y="5290647"/>
            <a:ext cx="2688850" cy="2465044"/>
          </a:xfrm>
          <a:custGeom>
            <a:rect b="b" l="l" r="r" t="t"/>
            <a:pathLst>
              <a:path extrusionOk="0" h="1818215" w="1646311">
                <a:moveTo>
                  <a:pt x="1646312" y="0"/>
                </a:moveTo>
                <a:lnTo>
                  <a:pt x="0" y="0"/>
                </a:lnTo>
                <a:lnTo>
                  <a:pt x="0" y="1818216"/>
                </a:lnTo>
                <a:lnTo>
                  <a:pt x="1646312" y="1818216"/>
                </a:lnTo>
                <a:lnTo>
                  <a:pt x="1646312" y="0"/>
                </a:lnTo>
                <a:close/>
              </a:path>
            </a:pathLst>
          </a:custGeom>
          <a:blipFill rotWithShape="1">
            <a:blip r:embed="rId6">
              <a:alphaModFix/>
            </a:blip>
            <a:stretch>
              <a:fillRect b="0" l="0" r="0" t="0"/>
            </a:stretch>
          </a:blipFill>
          <a:ln>
            <a:noFill/>
          </a:ln>
        </p:spPr>
      </p:sp>
      <p:grpSp>
        <p:nvGrpSpPr>
          <p:cNvPr id="183" name="Google Shape;183;p9"/>
          <p:cNvGrpSpPr/>
          <p:nvPr/>
        </p:nvGrpSpPr>
        <p:grpSpPr>
          <a:xfrm>
            <a:off x="4284353" y="6601995"/>
            <a:ext cx="9719684" cy="1257533"/>
            <a:chOff x="0" y="-28575"/>
            <a:chExt cx="2559900" cy="331200"/>
          </a:xfrm>
        </p:grpSpPr>
        <p:sp>
          <p:nvSpPr>
            <p:cNvPr id="184" name="Google Shape;184;p9"/>
            <p:cNvSpPr/>
            <p:nvPr/>
          </p:nvSpPr>
          <p:spPr>
            <a:xfrm>
              <a:off x="0" y="0"/>
              <a:ext cx="2559814" cy="302492"/>
            </a:xfrm>
            <a:custGeom>
              <a:rect b="b" l="l" r="r" t="t"/>
              <a:pathLst>
                <a:path extrusionOk="0" h="302492" w="2559814">
                  <a:moveTo>
                    <a:pt x="40624" y="0"/>
                  </a:moveTo>
                  <a:lnTo>
                    <a:pt x="2519190" y="0"/>
                  </a:lnTo>
                  <a:cubicBezTo>
                    <a:pt x="2529964" y="0"/>
                    <a:pt x="2540297" y="4280"/>
                    <a:pt x="2547916" y="11899"/>
                  </a:cubicBezTo>
                  <a:cubicBezTo>
                    <a:pt x="2555534" y="19517"/>
                    <a:pt x="2559814" y="29850"/>
                    <a:pt x="2559814" y="40624"/>
                  </a:cubicBezTo>
                  <a:lnTo>
                    <a:pt x="2559814" y="261868"/>
                  </a:lnTo>
                  <a:cubicBezTo>
                    <a:pt x="2559814" y="272642"/>
                    <a:pt x="2555534" y="282975"/>
                    <a:pt x="2547916" y="290594"/>
                  </a:cubicBezTo>
                  <a:cubicBezTo>
                    <a:pt x="2540297" y="298212"/>
                    <a:pt x="2529964" y="302492"/>
                    <a:pt x="2519190" y="302492"/>
                  </a:cubicBezTo>
                  <a:lnTo>
                    <a:pt x="40624" y="302492"/>
                  </a:lnTo>
                  <a:cubicBezTo>
                    <a:pt x="29850" y="302492"/>
                    <a:pt x="19517" y="298212"/>
                    <a:pt x="11899" y="290594"/>
                  </a:cubicBezTo>
                  <a:cubicBezTo>
                    <a:pt x="4280" y="282975"/>
                    <a:pt x="0" y="272642"/>
                    <a:pt x="0" y="261868"/>
                  </a:cubicBezTo>
                  <a:lnTo>
                    <a:pt x="0" y="40624"/>
                  </a:lnTo>
                  <a:cubicBezTo>
                    <a:pt x="0" y="29850"/>
                    <a:pt x="4280" y="19517"/>
                    <a:pt x="11899" y="11899"/>
                  </a:cubicBezTo>
                  <a:cubicBezTo>
                    <a:pt x="19517" y="4280"/>
                    <a:pt x="29850" y="0"/>
                    <a:pt x="40624" y="0"/>
                  </a:cubicBezTo>
                  <a:close/>
                </a:path>
              </a:pathLst>
            </a:custGeom>
            <a:solidFill>
              <a:srgbClr val="000000">
                <a:alpha val="0"/>
              </a:srgbClr>
            </a:solidFill>
            <a:ln cap="rnd" cmpd="sng" w="38100">
              <a:solidFill>
                <a:srgbClr val="FFFDF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9"/>
            <p:cNvSpPr txBox="1"/>
            <p:nvPr/>
          </p:nvSpPr>
          <p:spPr>
            <a:xfrm>
              <a:off x="0" y="-28575"/>
              <a:ext cx="2559900" cy="331200"/>
            </a:xfrm>
            <a:prstGeom prst="rect">
              <a:avLst/>
            </a:prstGeom>
            <a:noFill/>
            <a:ln>
              <a:noFill/>
            </a:ln>
          </p:spPr>
          <p:txBody>
            <a:bodyPr anchorCtr="0" anchor="ctr" bIns="50800" lIns="50800" spcFirstLastPara="1" rIns="50800" wrap="square" tIns="50800">
              <a:noAutofit/>
            </a:bodyPr>
            <a:lstStyle/>
            <a:p>
              <a:pPr indent="0" lvl="0" marL="0" marR="0" rtl="0" algn="ctr">
                <a:lnSpc>
                  <a:spcPct val="166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6" name="Google Shape;186;p9"/>
          <p:cNvGrpSpPr/>
          <p:nvPr/>
        </p:nvGrpSpPr>
        <p:grpSpPr>
          <a:xfrm>
            <a:off x="4543626" y="6792400"/>
            <a:ext cx="9200808" cy="876218"/>
            <a:chOff x="0" y="-28575"/>
            <a:chExt cx="2423242" cy="230772"/>
          </a:xfrm>
        </p:grpSpPr>
        <p:sp>
          <p:nvSpPr>
            <p:cNvPr id="187" name="Google Shape;187;p9"/>
            <p:cNvSpPr/>
            <p:nvPr/>
          </p:nvSpPr>
          <p:spPr>
            <a:xfrm>
              <a:off x="0" y="0"/>
              <a:ext cx="2423242" cy="202197"/>
            </a:xfrm>
            <a:custGeom>
              <a:rect b="b" l="l" r="r" t="t"/>
              <a:pathLst>
                <a:path extrusionOk="0" h="202197" w="2423242">
                  <a:moveTo>
                    <a:pt x="42914" y="0"/>
                  </a:moveTo>
                  <a:lnTo>
                    <a:pt x="2380329" y="0"/>
                  </a:lnTo>
                  <a:cubicBezTo>
                    <a:pt x="2391710" y="0"/>
                    <a:pt x="2402625" y="4521"/>
                    <a:pt x="2410673" y="12569"/>
                  </a:cubicBezTo>
                  <a:cubicBezTo>
                    <a:pt x="2418721" y="20617"/>
                    <a:pt x="2423242" y="31532"/>
                    <a:pt x="2423242" y="42914"/>
                  </a:cubicBezTo>
                  <a:lnTo>
                    <a:pt x="2423242" y="159283"/>
                  </a:lnTo>
                  <a:cubicBezTo>
                    <a:pt x="2423242" y="170665"/>
                    <a:pt x="2418721" y="181580"/>
                    <a:pt x="2410673" y="189628"/>
                  </a:cubicBezTo>
                  <a:cubicBezTo>
                    <a:pt x="2402625" y="197676"/>
                    <a:pt x="2391710" y="202197"/>
                    <a:pt x="2380329" y="202197"/>
                  </a:cubicBezTo>
                  <a:lnTo>
                    <a:pt x="42914" y="202197"/>
                  </a:lnTo>
                  <a:cubicBezTo>
                    <a:pt x="19213" y="202197"/>
                    <a:pt x="0" y="182984"/>
                    <a:pt x="0" y="159283"/>
                  </a:cubicBezTo>
                  <a:lnTo>
                    <a:pt x="0" y="42914"/>
                  </a:lnTo>
                  <a:cubicBezTo>
                    <a:pt x="0" y="19213"/>
                    <a:pt x="19213" y="0"/>
                    <a:pt x="42914" y="0"/>
                  </a:cubicBezTo>
                  <a:close/>
                </a:path>
              </a:pathLst>
            </a:custGeom>
            <a:solidFill>
              <a:srgbClr val="FFFD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9"/>
            <p:cNvSpPr txBox="1"/>
            <p:nvPr/>
          </p:nvSpPr>
          <p:spPr>
            <a:xfrm>
              <a:off x="0" y="-28575"/>
              <a:ext cx="2423100" cy="230700"/>
            </a:xfrm>
            <a:prstGeom prst="rect">
              <a:avLst/>
            </a:prstGeom>
            <a:noFill/>
            <a:ln>
              <a:noFill/>
            </a:ln>
          </p:spPr>
          <p:txBody>
            <a:bodyPr anchorCtr="0" anchor="ctr" bIns="50800" lIns="50800" spcFirstLastPara="1" rIns="50800" wrap="square" tIns="50800">
              <a:noAutofit/>
            </a:bodyPr>
            <a:lstStyle/>
            <a:p>
              <a:pPr indent="0" lvl="0" marL="0" marR="0" rtl="0" algn="ctr">
                <a:lnSpc>
                  <a:spcPct val="166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9" name="Google Shape;189;p9"/>
          <p:cNvGrpSpPr/>
          <p:nvPr/>
        </p:nvGrpSpPr>
        <p:grpSpPr>
          <a:xfrm>
            <a:off x="5241279" y="7682437"/>
            <a:ext cx="297485" cy="297485"/>
            <a:chOff x="0" y="0"/>
            <a:chExt cx="812800" cy="812800"/>
          </a:xfrm>
        </p:grpSpPr>
        <p:sp>
          <p:nvSpPr>
            <p:cNvPr id="190" name="Google Shape;190;p9"/>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DF7"/>
            </a:solidFill>
            <a:ln>
              <a:noFill/>
            </a:ln>
          </p:spPr>
        </p:sp>
        <p:sp>
          <p:nvSpPr>
            <p:cNvPr id="191" name="Google Shape;191;p9"/>
            <p:cNvSpPr txBox="1"/>
            <p:nvPr/>
          </p:nvSpPr>
          <p:spPr>
            <a:xfrm>
              <a:off x="190500" y="161925"/>
              <a:ext cx="431700" cy="460500"/>
            </a:xfrm>
            <a:prstGeom prst="rect">
              <a:avLst/>
            </a:prstGeom>
            <a:noFill/>
            <a:ln>
              <a:noFill/>
            </a:ln>
          </p:spPr>
          <p:txBody>
            <a:bodyPr anchorCtr="0" anchor="ctr" bIns="50800" lIns="50800" spcFirstLastPara="1" rIns="50800" wrap="square" tIns="50800">
              <a:noAutofit/>
            </a:bodyPr>
            <a:lstStyle/>
            <a:p>
              <a:pPr indent="0" lvl="0" marL="0" marR="0" rtl="0" algn="ctr">
                <a:lnSpc>
                  <a:spcPct val="166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2" name="Google Shape;192;p9"/>
          <p:cNvGrpSpPr/>
          <p:nvPr/>
        </p:nvGrpSpPr>
        <p:grpSpPr>
          <a:xfrm>
            <a:off x="12440132" y="6580816"/>
            <a:ext cx="297485" cy="297485"/>
            <a:chOff x="0" y="0"/>
            <a:chExt cx="812800" cy="812800"/>
          </a:xfrm>
        </p:grpSpPr>
        <p:sp>
          <p:nvSpPr>
            <p:cNvPr id="193" name="Google Shape;193;p9"/>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DF7"/>
            </a:solidFill>
            <a:ln>
              <a:noFill/>
            </a:ln>
          </p:spPr>
        </p:sp>
        <p:sp>
          <p:nvSpPr>
            <p:cNvPr id="194" name="Google Shape;194;p9"/>
            <p:cNvSpPr txBox="1"/>
            <p:nvPr/>
          </p:nvSpPr>
          <p:spPr>
            <a:xfrm>
              <a:off x="190500" y="161925"/>
              <a:ext cx="431700" cy="460500"/>
            </a:xfrm>
            <a:prstGeom prst="rect">
              <a:avLst/>
            </a:prstGeom>
            <a:noFill/>
            <a:ln>
              <a:noFill/>
            </a:ln>
          </p:spPr>
          <p:txBody>
            <a:bodyPr anchorCtr="0" anchor="ctr" bIns="50800" lIns="50800" spcFirstLastPara="1" rIns="50800" wrap="square" tIns="50800">
              <a:noAutofit/>
            </a:bodyPr>
            <a:lstStyle/>
            <a:p>
              <a:pPr indent="0" lvl="0" marL="0" marR="0" rtl="0" algn="ctr">
                <a:lnSpc>
                  <a:spcPct val="166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5" name="Google Shape;195;p9"/>
          <p:cNvSpPr/>
          <p:nvPr/>
        </p:nvSpPr>
        <p:spPr>
          <a:xfrm>
            <a:off x="13744374" y="5062780"/>
            <a:ext cx="5224220" cy="5224220"/>
          </a:xfrm>
          <a:custGeom>
            <a:rect b="b" l="l" r="r" t="t"/>
            <a:pathLst>
              <a:path extrusionOk="0" h="5224220" w="5224220">
                <a:moveTo>
                  <a:pt x="0" y="0"/>
                </a:moveTo>
                <a:lnTo>
                  <a:pt x="5224220" y="0"/>
                </a:lnTo>
                <a:lnTo>
                  <a:pt x="5224220" y="5224220"/>
                </a:lnTo>
                <a:lnTo>
                  <a:pt x="0" y="5224220"/>
                </a:lnTo>
                <a:lnTo>
                  <a:pt x="0" y="0"/>
                </a:lnTo>
                <a:close/>
              </a:path>
            </a:pathLst>
          </a:custGeom>
          <a:blipFill rotWithShape="1">
            <a:blip r:embed="rId7">
              <a:alphaModFix/>
            </a:blip>
            <a:stretch>
              <a:fillRect b="0" l="0" r="0" t="0"/>
            </a:stretch>
          </a:blipFill>
          <a:ln>
            <a:noFill/>
          </a:ln>
        </p:spPr>
      </p:sp>
      <p:sp>
        <p:nvSpPr>
          <p:cNvPr id="196" name="Google Shape;196;p9"/>
          <p:cNvSpPr txBox="1"/>
          <p:nvPr>
            <p:ph idx="1" type="subTitle"/>
          </p:nvPr>
        </p:nvSpPr>
        <p:spPr>
          <a:xfrm>
            <a:off x="4954800" y="7069075"/>
            <a:ext cx="8378400" cy="446400"/>
          </a:xfrm>
          <a:prstGeom prst="rect">
            <a:avLst/>
          </a:prstGeom>
        </p:spPr>
        <p:txBody>
          <a:bodyPr anchorCtr="0" anchor="t" bIns="45700" lIns="91425" spcFirstLastPara="1" rIns="91425" wrap="square" tIns="45700">
            <a:noAutofit/>
          </a:bodyPr>
          <a:lstStyle>
            <a:lvl1pPr lvl="0" algn="ctr">
              <a:spcBef>
                <a:spcPts val="640"/>
              </a:spcBef>
              <a:spcAft>
                <a:spcPts val="0"/>
              </a:spcAft>
              <a:buClr>
                <a:schemeClr val="lt2"/>
              </a:buClr>
              <a:buSzPts val="3200"/>
              <a:buNone/>
              <a:defRPr>
                <a:solidFill>
                  <a:schemeClr val="lt2"/>
                </a:solidFill>
              </a:defRPr>
            </a:lvl1pPr>
            <a:lvl2pPr lvl="1">
              <a:spcBef>
                <a:spcPts val="560"/>
              </a:spcBef>
              <a:spcAft>
                <a:spcPts val="0"/>
              </a:spcAft>
              <a:buSzPts val="2300"/>
              <a:buNone/>
              <a:defRPr/>
            </a:lvl2pPr>
            <a:lvl3pPr lvl="2">
              <a:spcBef>
                <a:spcPts val="480"/>
              </a:spcBef>
              <a:spcAft>
                <a:spcPts val="0"/>
              </a:spcAft>
              <a:buSzPts val="2300"/>
              <a:buNone/>
              <a:defRPr/>
            </a:lvl3pPr>
            <a:lvl4pPr lvl="3">
              <a:spcBef>
                <a:spcPts val="400"/>
              </a:spcBef>
              <a:spcAft>
                <a:spcPts val="0"/>
              </a:spcAft>
              <a:buSzPts val="2300"/>
              <a:buNone/>
              <a:defRPr/>
            </a:lvl4pPr>
            <a:lvl5pPr lvl="4">
              <a:spcBef>
                <a:spcPts val="400"/>
              </a:spcBef>
              <a:spcAft>
                <a:spcPts val="0"/>
              </a:spcAft>
              <a:buSzPts val="2300"/>
              <a:buNone/>
              <a:defRPr/>
            </a:lvl5pPr>
            <a:lvl6pPr lvl="5">
              <a:spcBef>
                <a:spcPts val="400"/>
              </a:spcBef>
              <a:spcAft>
                <a:spcPts val="0"/>
              </a:spcAft>
              <a:buSzPts val="2300"/>
              <a:buNone/>
              <a:defRPr/>
            </a:lvl6pPr>
            <a:lvl7pPr lvl="6">
              <a:spcBef>
                <a:spcPts val="400"/>
              </a:spcBef>
              <a:spcAft>
                <a:spcPts val="0"/>
              </a:spcAft>
              <a:buSzPts val="2300"/>
              <a:buNone/>
              <a:defRPr/>
            </a:lvl7pPr>
            <a:lvl8pPr lvl="7">
              <a:spcBef>
                <a:spcPts val="400"/>
              </a:spcBef>
              <a:spcAft>
                <a:spcPts val="0"/>
              </a:spcAft>
              <a:buSzPts val="2300"/>
              <a:buNone/>
              <a:defRPr/>
            </a:lvl8pPr>
            <a:lvl9pPr lvl="8">
              <a:spcBef>
                <a:spcPts val="400"/>
              </a:spcBef>
              <a:spcAft>
                <a:spcPts val="0"/>
              </a:spcAft>
              <a:buSzPts val="2300"/>
              <a:buNone/>
              <a:defRPr/>
            </a:lvl9pPr>
          </a:lstStyle>
          <a:p/>
        </p:txBody>
      </p:sp>
      <p:sp>
        <p:nvSpPr>
          <p:cNvPr id="197" name="Google Shape;197;p9"/>
          <p:cNvSpPr txBox="1"/>
          <p:nvPr>
            <p:ph type="title"/>
          </p:nvPr>
        </p:nvSpPr>
        <p:spPr>
          <a:xfrm>
            <a:off x="4408725" y="2545975"/>
            <a:ext cx="9595200" cy="3844200"/>
          </a:xfrm>
          <a:prstGeom prst="rect">
            <a:avLst/>
          </a:prstGeom>
        </p:spPr>
        <p:txBody>
          <a:bodyPr anchorCtr="0" anchor="t" bIns="45700" lIns="91425" spcFirstLastPara="1" rIns="91425" wrap="square" tIns="45700">
            <a:noAutofit/>
          </a:bodyPr>
          <a:lstStyle>
            <a:lvl1pPr lvl="0" algn="ctr">
              <a:spcBef>
                <a:spcPts val="0"/>
              </a:spcBef>
              <a:spcAft>
                <a:spcPts val="0"/>
              </a:spcAft>
              <a:buSzPts val="33600"/>
              <a:buFont typeface="Pacifico"/>
              <a:buNone/>
              <a:defRPr sz="33600">
                <a:latin typeface="Pacifico"/>
                <a:ea typeface="Pacifico"/>
                <a:cs typeface="Pacifico"/>
                <a:sym typeface="Pacifico"/>
              </a:defRPr>
            </a:lvl1pPr>
            <a:lvl2pPr lvl="1">
              <a:spcBef>
                <a:spcPts val="0"/>
              </a:spcBef>
              <a:spcAft>
                <a:spcPts val="0"/>
              </a:spcAft>
              <a:buSzPts val="9000"/>
              <a:buNone/>
              <a:defRPr/>
            </a:lvl2pPr>
            <a:lvl3pPr lvl="2">
              <a:spcBef>
                <a:spcPts val="0"/>
              </a:spcBef>
              <a:spcAft>
                <a:spcPts val="0"/>
              </a:spcAft>
              <a:buSzPts val="9000"/>
              <a:buNone/>
              <a:defRPr/>
            </a:lvl3pPr>
            <a:lvl4pPr lvl="3">
              <a:spcBef>
                <a:spcPts val="0"/>
              </a:spcBef>
              <a:spcAft>
                <a:spcPts val="0"/>
              </a:spcAft>
              <a:buSzPts val="9000"/>
              <a:buNone/>
              <a:defRPr/>
            </a:lvl4pPr>
            <a:lvl5pPr lvl="4">
              <a:spcBef>
                <a:spcPts val="0"/>
              </a:spcBef>
              <a:spcAft>
                <a:spcPts val="0"/>
              </a:spcAft>
              <a:buSzPts val="9000"/>
              <a:buNone/>
              <a:defRPr/>
            </a:lvl5pPr>
            <a:lvl6pPr lvl="5">
              <a:spcBef>
                <a:spcPts val="0"/>
              </a:spcBef>
              <a:spcAft>
                <a:spcPts val="0"/>
              </a:spcAft>
              <a:buSzPts val="9000"/>
              <a:buNone/>
              <a:defRPr/>
            </a:lvl6pPr>
            <a:lvl7pPr lvl="6">
              <a:spcBef>
                <a:spcPts val="0"/>
              </a:spcBef>
              <a:spcAft>
                <a:spcPts val="0"/>
              </a:spcAft>
              <a:buSzPts val="9000"/>
              <a:buNone/>
              <a:defRPr/>
            </a:lvl7pPr>
            <a:lvl8pPr lvl="7">
              <a:spcBef>
                <a:spcPts val="0"/>
              </a:spcBef>
              <a:spcAft>
                <a:spcPts val="0"/>
              </a:spcAft>
              <a:buSzPts val="9000"/>
              <a:buNone/>
              <a:defRPr/>
            </a:lvl8pPr>
            <a:lvl9pPr lvl="8">
              <a:spcBef>
                <a:spcPts val="0"/>
              </a:spcBef>
              <a:spcAft>
                <a:spcPts val="0"/>
              </a:spcAft>
              <a:buSzPts val="90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8" name="Shape 198"/>
        <p:cNvGrpSpPr/>
        <p:nvPr/>
      </p:nvGrpSpPr>
      <p:grpSpPr>
        <a:xfrm>
          <a:off x="0" y="0"/>
          <a:ext cx="0" cy="0"/>
          <a:chOff x="0" y="0"/>
          <a:chExt cx="0" cy="0"/>
        </a:xfrm>
      </p:grpSpPr>
      <p:sp>
        <p:nvSpPr>
          <p:cNvPr id="199" name="Google Shape;199;p10"/>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9000"/>
              <a:buNone/>
              <a:defRPr/>
            </a:lvl2pPr>
            <a:lvl3pPr lvl="2">
              <a:spcBef>
                <a:spcPts val="0"/>
              </a:spcBef>
              <a:spcAft>
                <a:spcPts val="0"/>
              </a:spcAft>
              <a:buSzPts val="9000"/>
              <a:buNone/>
              <a:defRPr/>
            </a:lvl3pPr>
            <a:lvl4pPr lvl="3">
              <a:spcBef>
                <a:spcPts val="0"/>
              </a:spcBef>
              <a:spcAft>
                <a:spcPts val="0"/>
              </a:spcAft>
              <a:buSzPts val="9000"/>
              <a:buNone/>
              <a:defRPr/>
            </a:lvl4pPr>
            <a:lvl5pPr lvl="4">
              <a:spcBef>
                <a:spcPts val="0"/>
              </a:spcBef>
              <a:spcAft>
                <a:spcPts val="0"/>
              </a:spcAft>
              <a:buSzPts val="9000"/>
              <a:buNone/>
              <a:defRPr/>
            </a:lvl5pPr>
            <a:lvl6pPr lvl="5">
              <a:spcBef>
                <a:spcPts val="0"/>
              </a:spcBef>
              <a:spcAft>
                <a:spcPts val="0"/>
              </a:spcAft>
              <a:buSzPts val="9000"/>
              <a:buNone/>
              <a:defRPr/>
            </a:lvl6pPr>
            <a:lvl7pPr lvl="6">
              <a:spcBef>
                <a:spcPts val="0"/>
              </a:spcBef>
              <a:spcAft>
                <a:spcPts val="0"/>
              </a:spcAft>
              <a:buSzPts val="9000"/>
              <a:buNone/>
              <a:defRPr/>
            </a:lvl7pPr>
            <a:lvl8pPr lvl="7">
              <a:spcBef>
                <a:spcPts val="0"/>
              </a:spcBef>
              <a:spcAft>
                <a:spcPts val="0"/>
              </a:spcAft>
              <a:buSzPts val="9000"/>
              <a:buNone/>
              <a:defRPr/>
            </a:lvl8pPr>
            <a:lvl9pPr lvl="8">
              <a:spcBef>
                <a:spcPts val="0"/>
              </a:spcBef>
              <a:spcAft>
                <a:spcPts val="0"/>
              </a:spcAft>
              <a:buSzPts val="9000"/>
              <a:buNone/>
              <a:defRPr/>
            </a:lvl9pPr>
          </a:lstStyle>
          <a:p/>
        </p:txBody>
      </p:sp>
      <p:sp>
        <p:nvSpPr>
          <p:cNvPr id="200" name="Google Shape;200;p10"/>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201" name="Google Shape;201;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2" name="Google Shape;202;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3" name="Google Shape;203;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theme" Target="../theme/theme2.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E7C3"/>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marR="0" rtl="0">
              <a:spcBef>
                <a:spcPts val="0"/>
              </a:spcBef>
              <a:spcAft>
                <a:spcPts val="0"/>
              </a:spcAft>
              <a:buClr>
                <a:schemeClr val="dk1"/>
              </a:buClr>
              <a:buSzPts val="9000"/>
              <a:buFont typeface="Palanquin"/>
              <a:buNone/>
              <a:defRPr b="1" i="0" sz="9000" u="none" cap="none" strike="noStrike">
                <a:solidFill>
                  <a:schemeClr val="dk1"/>
                </a:solidFill>
                <a:latin typeface="Palanquin"/>
                <a:ea typeface="Palanquin"/>
                <a:cs typeface="Palanquin"/>
                <a:sym typeface="Palanquin"/>
              </a:defRPr>
            </a:lvl1pPr>
            <a:lvl2pPr lvl="1">
              <a:spcBef>
                <a:spcPts val="0"/>
              </a:spcBef>
              <a:spcAft>
                <a:spcPts val="0"/>
              </a:spcAft>
              <a:buSzPts val="9000"/>
              <a:buFont typeface="Palanquin"/>
              <a:buNone/>
              <a:defRPr b="1" sz="9000">
                <a:latin typeface="Palanquin"/>
                <a:ea typeface="Palanquin"/>
                <a:cs typeface="Palanquin"/>
                <a:sym typeface="Palanquin"/>
              </a:defRPr>
            </a:lvl2pPr>
            <a:lvl3pPr lvl="2">
              <a:spcBef>
                <a:spcPts val="0"/>
              </a:spcBef>
              <a:spcAft>
                <a:spcPts val="0"/>
              </a:spcAft>
              <a:buSzPts val="9000"/>
              <a:buFont typeface="Palanquin"/>
              <a:buNone/>
              <a:defRPr b="1" sz="9000">
                <a:latin typeface="Palanquin"/>
                <a:ea typeface="Palanquin"/>
                <a:cs typeface="Palanquin"/>
                <a:sym typeface="Palanquin"/>
              </a:defRPr>
            </a:lvl3pPr>
            <a:lvl4pPr lvl="3">
              <a:spcBef>
                <a:spcPts val="0"/>
              </a:spcBef>
              <a:spcAft>
                <a:spcPts val="0"/>
              </a:spcAft>
              <a:buSzPts val="9000"/>
              <a:buFont typeface="Palanquin"/>
              <a:buNone/>
              <a:defRPr b="1" sz="9000">
                <a:latin typeface="Palanquin"/>
                <a:ea typeface="Palanquin"/>
                <a:cs typeface="Palanquin"/>
                <a:sym typeface="Palanquin"/>
              </a:defRPr>
            </a:lvl4pPr>
            <a:lvl5pPr lvl="4">
              <a:spcBef>
                <a:spcPts val="0"/>
              </a:spcBef>
              <a:spcAft>
                <a:spcPts val="0"/>
              </a:spcAft>
              <a:buSzPts val="9000"/>
              <a:buFont typeface="Palanquin"/>
              <a:buNone/>
              <a:defRPr b="1" sz="9000">
                <a:latin typeface="Palanquin"/>
                <a:ea typeface="Palanquin"/>
                <a:cs typeface="Palanquin"/>
                <a:sym typeface="Palanquin"/>
              </a:defRPr>
            </a:lvl5pPr>
            <a:lvl6pPr lvl="5">
              <a:spcBef>
                <a:spcPts val="0"/>
              </a:spcBef>
              <a:spcAft>
                <a:spcPts val="0"/>
              </a:spcAft>
              <a:buSzPts val="9000"/>
              <a:buFont typeface="Palanquin"/>
              <a:buNone/>
              <a:defRPr b="1" sz="9000">
                <a:latin typeface="Palanquin"/>
                <a:ea typeface="Palanquin"/>
                <a:cs typeface="Palanquin"/>
                <a:sym typeface="Palanquin"/>
              </a:defRPr>
            </a:lvl6pPr>
            <a:lvl7pPr lvl="6">
              <a:spcBef>
                <a:spcPts val="0"/>
              </a:spcBef>
              <a:spcAft>
                <a:spcPts val="0"/>
              </a:spcAft>
              <a:buSzPts val="9000"/>
              <a:buFont typeface="Palanquin"/>
              <a:buNone/>
              <a:defRPr b="1" sz="9000">
                <a:latin typeface="Palanquin"/>
                <a:ea typeface="Palanquin"/>
                <a:cs typeface="Palanquin"/>
                <a:sym typeface="Palanquin"/>
              </a:defRPr>
            </a:lvl7pPr>
            <a:lvl8pPr lvl="7">
              <a:spcBef>
                <a:spcPts val="0"/>
              </a:spcBef>
              <a:spcAft>
                <a:spcPts val="0"/>
              </a:spcAft>
              <a:buSzPts val="9000"/>
              <a:buFont typeface="Palanquin"/>
              <a:buNone/>
              <a:defRPr b="1" sz="9000">
                <a:latin typeface="Palanquin"/>
                <a:ea typeface="Palanquin"/>
                <a:cs typeface="Palanquin"/>
                <a:sym typeface="Palanquin"/>
              </a:defRPr>
            </a:lvl8pPr>
            <a:lvl9pPr lvl="8">
              <a:spcBef>
                <a:spcPts val="0"/>
              </a:spcBef>
              <a:spcAft>
                <a:spcPts val="0"/>
              </a:spcAft>
              <a:buSzPts val="9000"/>
              <a:buFont typeface="Palanquin"/>
              <a:buNone/>
              <a:defRPr b="1" sz="9000">
                <a:latin typeface="Palanquin"/>
                <a:ea typeface="Palanquin"/>
                <a:cs typeface="Palanquin"/>
                <a:sym typeface="Palanquin"/>
              </a:defRPr>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Poppins"/>
              <a:buChar char="•"/>
              <a:defRPr b="1" i="0" sz="3200" u="none" cap="none" strike="noStrike">
                <a:solidFill>
                  <a:schemeClr val="dk1"/>
                </a:solidFill>
                <a:latin typeface="Poppins"/>
                <a:ea typeface="Poppins"/>
                <a:cs typeface="Poppins"/>
                <a:sym typeface="Poppins"/>
              </a:defRPr>
            </a:lvl1pPr>
            <a:lvl2pPr indent="-374650" lvl="1" marL="914400" marR="0" rtl="0" algn="l">
              <a:spcBef>
                <a:spcPts val="560"/>
              </a:spcBef>
              <a:spcAft>
                <a:spcPts val="0"/>
              </a:spcAft>
              <a:buClr>
                <a:schemeClr val="dk1"/>
              </a:buClr>
              <a:buSzPts val="2300"/>
              <a:buFont typeface="Poppins"/>
              <a:buChar char="–"/>
              <a:defRPr i="0" sz="2300" u="none" cap="none" strike="noStrike">
                <a:solidFill>
                  <a:schemeClr val="dk1"/>
                </a:solidFill>
                <a:latin typeface="Poppins"/>
                <a:ea typeface="Poppins"/>
                <a:cs typeface="Poppins"/>
                <a:sym typeface="Poppins"/>
              </a:defRPr>
            </a:lvl2pPr>
            <a:lvl3pPr indent="-374650" lvl="2" marL="1371600" marR="0" rtl="0" algn="l">
              <a:spcBef>
                <a:spcPts val="480"/>
              </a:spcBef>
              <a:spcAft>
                <a:spcPts val="0"/>
              </a:spcAft>
              <a:buClr>
                <a:schemeClr val="dk1"/>
              </a:buClr>
              <a:buSzPts val="2300"/>
              <a:buFont typeface="Poppins"/>
              <a:buChar char="•"/>
              <a:defRPr i="0" sz="2300" u="none" cap="none" strike="noStrike">
                <a:solidFill>
                  <a:schemeClr val="dk1"/>
                </a:solidFill>
                <a:latin typeface="Poppins"/>
                <a:ea typeface="Poppins"/>
                <a:cs typeface="Poppins"/>
                <a:sym typeface="Poppins"/>
              </a:defRPr>
            </a:lvl3pPr>
            <a:lvl4pPr indent="-374650" lvl="3" marL="1828800" marR="0" rtl="0" algn="l">
              <a:spcBef>
                <a:spcPts val="400"/>
              </a:spcBef>
              <a:spcAft>
                <a:spcPts val="0"/>
              </a:spcAft>
              <a:buClr>
                <a:schemeClr val="dk1"/>
              </a:buClr>
              <a:buSzPts val="2300"/>
              <a:buFont typeface="Poppins"/>
              <a:buChar char="–"/>
              <a:defRPr i="0" sz="2300" u="none" cap="none" strike="noStrike">
                <a:solidFill>
                  <a:schemeClr val="dk1"/>
                </a:solidFill>
                <a:latin typeface="Poppins"/>
                <a:ea typeface="Poppins"/>
                <a:cs typeface="Poppins"/>
                <a:sym typeface="Poppins"/>
              </a:defRPr>
            </a:lvl4pPr>
            <a:lvl5pPr indent="-374650" lvl="4" marL="2286000" marR="0" rtl="0" algn="l">
              <a:spcBef>
                <a:spcPts val="400"/>
              </a:spcBef>
              <a:spcAft>
                <a:spcPts val="0"/>
              </a:spcAft>
              <a:buClr>
                <a:schemeClr val="dk1"/>
              </a:buClr>
              <a:buSzPts val="2300"/>
              <a:buFont typeface="Poppins"/>
              <a:buChar char="»"/>
              <a:defRPr i="0" sz="2300" u="none" cap="none" strike="noStrike">
                <a:solidFill>
                  <a:schemeClr val="dk1"/>
                </a:solidFill>
                <a:latin typeface="Poppins"/>
                <a:ea typeface="Poppins"/>
                <a:cs typeface="Poppins"/>
                <a:sym typeface="Poppins"/>
              </a:defRPr>
            </a:lvl5pPr>
            <a:lvl6pPr indent="-374650" lvl="5" marL="2743200" marR="0" rtl="0" algn="l">
              <a:spcBef>
                <a:spcPts val="400"/>
              </a:spcBef>
              <a:spcAft>
                <a:spcPts val="0"/>
              </a:spcAft>
              <a:buClr>
                <a:schemeClr val="dk1"/>
              </a:buClr>
              <a:buSzPts val="2300"/>
              <a:buFont typeface="Poppins"/>
              <a:buChar char="•"/>
              <a:defRPr i="0" sz="2300" u="none" cap="none" strike="noStrike">
                <a:solidFill>
                  <a:schemeClr val="dk1"/>
                </a:solidFill>
                <a:latin typeface="Poppins"/>
                <a:ea typeface="Poppins"/>
                <a:cs typeface="Poppins"/>
                <a:sym typeface="Poppins"/>
              </a:defRPr>
            </a:lvl6pPr>
            <a:lvl7pPr indent="-374650" lvl="6" marL="3200400" marR="0" rtl="0" algn="l">
              <a:spcBef>
                <a:spcPts val="400"/>
              </a:spcBef>
              <a:spcAft>
                <a:spcPts val="0"/>
              </a:spcAft>
              <a:buClr>
                <a:schemeClr val="dk1"/>
              </a:buClr>
              <a:buSzPts val="2300"/>
              <a:buFont typeface="Poppins"/>
              <a:buChar char="•"/>
              <a:defRPr i="0" sz="2300" u="none" cap="none" strike="noStrike">
                <a:solidFill>
                  <a:schemeClr val="dk1"/>
                </a:solidFill>
                <a:latin typeface="Poppins"/>
                <a:ea typeface="Poppins"/>
                <a:cs typeface="Poppins"/>
                <a:sym typeface="Poppins"/>
              </a:defRPr>
            </a:lvl7pPr>
            <a:lvl8pPr indent="-374650" lvl="7" marL="3657600" marR="0" rtl="0" algn="l">
              <a:spcBef>
                <a:spcPts val="400"/>
              </a:spcBef>
              <a:spcAft>
                <a:spcPts val="0"/>
              </a:spcAft>
              <a:buClr>
                <a:schemeClr val="dk1"/>
              </a:buClr>
              <a:buSzPts val="2300"/>
              <a:buFont typeface="Poppins"/>
              <a:buChar char="•"/>
              <a:defRPr i="0" sz="2300" u="none" cap="none" strike="noStrike">
                <a:solidFill>
                  <a:schemeClr val="dk1"/>
                </a:solidFill>
                <a:latin typeface="Poppins"/>
                <a:ea typeface="Poppins"/>
                <a:cs typeface="Poppins"/>
                <a:sym typeface="Poppins"/>
              </a:defRPr>
            </a:lvl8pPr>
            <a:lvl9pPr indent="-374650" lvl="8" marL="4114800" marR="0" rtl="0" algn="l">
              <a:spcBef>
                <a:spcPts val="400"/>
              </a:spcBef>
              <a:spcAft>
                <a:spcPts val="0"/>
              </a:spcAft>
              <a:buClr>
                <a:schemeClr val="dk1"/>
              </a:buClr>
              <a:buSzPts val="2300"/>
              <a:buFont typeface="Poppins"/>
              <a:buChar char="•"/>
              <a:defRPr i="0" sz="2300" u="none" cap="none" strike="noStrike">
                <a:solidFill>
                  <a:schemeClr val="dk1"/>
                </a:solidFill>
                <a:latin typeface="Poppins"/>
                <a:ea typeface="Poppins"/>
                <a:cs typeface="Poppins"/>
                <a:sym typeface="Poppins"/>
              </a:defRPr>
            </a:lvl9pPr>
          </a:lstStyle>
          <a:p/>
        </p:txBody>
      </p:sp>
      <p:sp>
        <p:nvSpPr>
          <p:cNvPr id="8" name="Google Shape;8;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transition spd="med">
    <p:push/>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1.png"/><Relationship Id="rId4" Type="http://schemas.openxmlformats.org/officeDocument/2006/relationships/image" Target="../media/image8.png"/><Relationship Id="rId5" Type="http://schemas.openxmlformats.org/officeDocument/2006/relationships/image" Target="../media/image16.png"/><Relationship Id="rId6" Type="http://schemas.openxmlformats.org/officeDocument/2006/relationships/image" Target="../media/image6.png"/><Relationship Id="rId7" Type="http://schemas.openxmlformats.org/officeDocument/2006/relationships/image" Target="../media/image2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5.png"/><Relationship Id="rId4" Type="http://schemas.openxmlformats.org/officeDocument/2006/relationships/image" Target="../media/image2.png"/><Relationship Id="rId9" Type="http://schemas.openxmlformats.org/officeDocument/2006/relationships/image" Target="../media/image31.png"/><Relationship Id="rId5" Type="http://schemas.openxmlformats.org/officeDocument/2006/relationships/image" Target="../media/image1.png"/><Relationship Id="rId6" Type="http://schemas.openxmlformats.org/officeDocument/2006/relationships/image" Target="../media/image42.png"/><Relationship Id="rId7" Type="http://schemas.openxmlformats.org/officeDocument/2006/relationships/image" Target="../media/image56.png"/><Relationship Id="rId8" Type="http://schemas.openxmlformats.org/officeDocument/2006/relationships/image" Target="../media/image3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38.png"/><Relationship Id="rId9" Type="http://schemas.openxmlformats.org/officeDocument/2006/relationships/image" Target="../media/image53.png"/><Relationship Id="rId5" Type="http://schemas.openxmlformats.org/officeDocument/2006/relationships/image" Target="../media/image6.png"/><Relationship Id="rId6" Type="http://schemas.openxmlformats.org/officeDocument/2006/relationships/image" Target="../media/image16.png"/><Relationship Id="rId7" Type="http://schemas.openxmlformats.org/officeDocument/2006/relationships/image" Target="../media/image43.png"/><Relationship Id="rId8" Type="http://schemas.openxmlformats.org/officeDocument/2006/relationships/image" Target="../media/image3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9.jpg"/><Relationship Id="rId4" Type="http://schemas.openxmlformats.org/officeDocument/2006/relationships/image" Target="../media/image58.png"/><Relationship Id="rId5"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6.png"/><Relationship Id="rId4" Type="http://schemas.openxmlformats.org/officeDocument/2006/relationships/image" Target="../media/image22.png"/><Relationship Id="rId5" Type="http://schemas.openxmlformats.org/officeDocument/2006/relationships/image" Target="../media/image13.png"/><Relationship Id="rId6" Type="http://schemas.openxmlformats.org/officeDocument/2006/relationships/image" Target="../media/image6.png"/><Relationship Id="rId7"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63.png"/><Relationship Id="rId4" Type="http://schemas.openxmlformats.org/officeDocument/2006/relationships/image" Target="../media/image49.png"/><Relationship Id="rId5" Type="http://schemas.openxmlformats.org/officeDocument/2006/relationships/image" Target="../media/image5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7.jpg"/><Relationship Id="rId4" Type="http://schemas.openxmlformats.org/officeDocument/2006/relationships/image" Target="../media/image22.png"/><Relationship Id="rId5" Type="http://schemas.openxmlformats.org/officeDocument/2006/relationships/image" Target="../media/image2.png"/><Relationship Id="rId6" Type="http://schemas.openxmlformats.org/officeDocument/2006/relationships/image" Target="../media/image4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0.png"/><Relationship Id="rId4" Type="http://schemas.openxmlformats.org/officeDocument/2006/relationships/image" Target="../media/image16.png"/><Relationship Id="rId5" Type="http://schemas.openxmlformats.org/officeDocument/2006/relationships/image" Target="../media/image3.png"/><Relationship Id="rId6" Type="http://schemas.openxmlformats.org/officeDocument/2006/relationships/image" Target="../media/image6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6.png"/><Relationship Id="rId4" Type="http://schemas.openxmlformats.org/officeDocument/2006/relationships/image" Target="../media/image22.png"/><Relationship Id="rId5" Type="http://schemas.openxmlformats.org/officeDocument/2006/relationships/image" Target="../media/image57.png"/></Relationships>
</file>

<file path=ppt/slides/_rels/slide18.xml.rels><?xml version="1.0" encoding="UTF-8" standalone="yes"?><Relationships xmlns="http://schemas.openxmlformats.org/package/2006/relationships"><Relationship Id="rId11" Type="http://schemas.openxmlformats.org/officeDocument/2006/relationships/image" Target="../media/image2.png"/><Relationship Id="rId10" Type="http://schemas.openxmlformats.org/officeDocument/2006/relationships/image" Target="../media/image13.png"/><Relationship Id="rId12" Type="http://schemas.openxmlformats.org/officeDocument/2006/relationships/image" Target="../media/image42.png"/><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5.png"/><Relationship Id="rId4" Type="http://schemas.openxmlformats.org/officeDocument/2006/relationships/image" Target="../media/image54.png"/><Relationship Id="rId9" Type="http://schemas.openxmlformats.org/officeDocument/2006/relationships/image" Target="../media/image22.png"/><Relationship Id="rId5" Type="http://schemas.openxmlformats.org/officeDocument/2006/relationships/image" Target="../media/image3.png"/><Relationship Id="rId6" Type="http://schemas.openxmlformats.org/officeDocument/2006/relationships/image" Target="../media/image60.png"/><Relationship Id="rId7" Type="http://schemas.openxmlformats.org/officeDocument/2006/relationships/image" Target="../media/image1.png"/><Relationship Id="rId8"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6.png"/><Relationship Id="rId4" Type="http://schemas.openxmlformats.org/officeDocument/2006/relationships/image" Target="../media/image52.png"/><Relationship Id="rId5" Type="http://schemas.openxmlformats.org/officeDocument/2006/relationships/image" Target="../media/image18.png"/><Relationship Id="rId6"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jp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6.png"/><Relationship Id="rId4" Type="http://schemas.openxmlformats.org/officeDocument/2006/relationships/image" Target="../media/image6.png"/><Relationship Id="rId5" Type="http://schemas.openxmlformats.org/officeDocument/2006/relationships/image" Target="../media/image30.png"/><Relationship Id="rId6"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25.png"/><Relationship Id="rId5" Type="http://schemas.openxmlformats.org/officeDocument/2006/relationships/image" Target="../media/image42.png"/><Relationship Id="rId6" Type="http://schemas.openxmlformats.org/officeDocument/2006/relationships/image" Target="../media/image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5.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1.png"/><Relationship Id="rId4" Type="http://schemas.openxmlformats.org/officeDocument/2006/relationships/image" Target="../media/image5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6.png"/><Relationship Id="rId4" Type="http://schemas.openxmlformats.org/officeDocument/2006/relationships/image" Target="../media/image5.png"/><Relationship Id="rId5"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6.png"/><Relationship Id="rId4" Type="http://schemas.openxmlformats.org/officeDocument/2006/relationships/image" Target="../media/image34.png"/><Relationship Id="rId9" Type="http://schemas.openxmlformats.org/officeDocument/2006/relationships/image" Target="../media/image42.png"/><Relationship Id="rId5" Type="http://schemas.openxmlformats.org/officeDocument/2006/relationships/image" Target="../media/image33.png"/><Relationship Id="rId6" Type="http://schemas.openxmlformats.org/officeDocument/2006/relationships/image" Target="../media/image44.png"/><Relationship Id="rId7" Type="http://schemas.openxmlformats.org/officeDocument/2006/relationships/image" Target="../media/image6.png"/><Relationship Id="rId8"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E7C3"/>
        </a:solidFill>
      </p:bgPr>
    </p:bg>
    <p:spTree>
      <p:nvGrpSpPr>
        <p:cNvPr id="266" name="Shape 266"/>
        <p:cNvGrpSpPr/>
        <p:nvPr/>
      </p:nvGrpSpPr>
      <p:grpSpPr>
        <a:xfrm>
          <a:off x="0" y="0"/>
          <a:ext cx="0" cy="0"/>
          <a:chOff x="0" y="0"/>
          <a:chExt cx="0" cy="0"/>
        </a:xfrm>
      </p:grpSpPr>
      <p:sp>
        <p:nvSpPr>
          <p:cNvPr id="267" name="Google Shape;267;p20"/>
          <p:cNvSpPr/>
          <p:nvPr/>
        </p:nvSpPr>
        <p:spPr>
          <a:xfrm>
            <a:off x="7411843" y="5918834"/>
            <a:ext cx="11101989" cy="3270041"/>
          </a:xfrm>
          <a:custGeom>
            <a:rect b="b" l="l" r="r" t="t"/>
            <a:pathLst>
              <a:path extrusionOk="0" h="3270041" w="11101989">
                <a:moveTo>
                  <a:pt x="0" y="0"/>
                </a:moveTo>
                <a:lnTo>
                  <a:pt x="11101990" y="0"/>
                </a:lnTo>
                <a:lnTo>
                  <a:pt x="11101990" y="3270041"/>
                </a:lnTo>
                <a:lnTo>
                  <a:pt x="0" y="3270041"/>
                </a:lnTo>
                <a:lnTo>
                  <a:pt x="0" y="0"/>
                </a:lnTo>
                <a:close/>
              </a:path>
            </a:pathLst>
          </a:custGeom>
          <a:blipFill rotWithShape="1">
            <a:blip r:embed="rId3">
              <a:alphaModFix/>
            </a:blip>
            <a:stretch>
              <a:fillRect b="0" l="0" r="0" t="0"/>
            </a:stretch>
          </a:blipFill>
          <a:ln>
            <a:noFill/>
          </a:ln>
        </p:spPr>
      </p:sp>
      <p:sp>
        <p:nvSpPr>
          <p:cNvPr id="268" name="Google Shape;268;p20"/>
          <p:cNvSpPr/>
          <p:nvPr/>
        </p:nvSpPr>
        <p:spPr>
          <a:xfrm>
            <a:off x="-3123745" y="2707174"/>
            <a:ext cx="16086582" cy="6814861"/>
          </a:xfrm>
          <a:custGeom>
            <a:rect b="b" l="l" r="r" t="t"/>
            <a:pathLst>
              <a:path extrusionOk="0" h="6814861" w="16086582">
                <a:moveTo>
                  <a:pt x="0" y="0"/>
                </a:moveTo>
                <a:lnTo>
                  <a:pt x="16086583" y="0"/>
                </a:lnTo>
                <a:lnTo>
                  <a:pt x="16086583" y="6814862"/>
                </a:lnTo>
                <a:lnTo>
                  <a:pt x="0" y="6814862"/>
                </a:lnTo>
                <a:lnTo>
                  <a:pt x="0" y="0"/>
                </a:lnTo>
                <a:close/>
              </a:path>
            </a:pathLst>
          </a:custGeom>
          <a:blipFill rotWithShape="1">
            <a:blip r:embed="rId4">
              <a:alphaModFix/>
            </a:blip>
            <a:stretch>
              <a:fillRect b="0" l="0" r="0" t="0"/>
            </a:stretch>
          </a:blipFill>
          <a:ln>
            <a:noFill/>
          </a:ln>
        </p:spPr>
      </p:sp>
      <p:sp>
        <p:nvSpPr>
          <p:cNvPr id="269" name="Google Shape;269;p20"/>
          <p:cNvSpPr/>
          <p:nvPr/>
        </p:nvSpPr>
        <p:spPr>
          <a:xfrm flipH="1">
            <a:off x="-5336234" y="7284753"/>
            <a:ext cx="16579921" cy="6004493"/>
          </a:xfrm>
          <a:custGeom>
            <a:rect b="b" l="l" r="r" t="t"/>
            <a:pathLst>
              <a:path extrusionOk="0" h="6004493" w="16579921">
                <a:moveTo>
                  <a:pt x="16579921" y="0"/>
                </a:moveTo>
                <a:lnTo>
                  <a:pt x="0" y="0"/>
                </a:lnTo>
                <a:lnTo>
                  <a:pt x="0" y="6004494"/>
                </a:lnTo>
                <a:lnTo>
                  <a:pt x="16579921" y="6004494"/>
                </a:lnTo>
                <a:lnTo>
                  <a:pt x="16579921" y="0"/>
                </a:lnTo>
                <a:close/>
              </a:path>
            </a:pathLst>
          </a:custGeom>
          <a:blipFill rotWithShape="1">
            <a:blip r:embed="rId5">
              <a:alphaModFix/>
            </a:blip>
            <a:stretch>
              <a:fillRect b="0" l="0" r="0" t="0"/>
            </a:stretch>
          </a:blipFill>
          <a:ln>
            <a:noFill/>
          </a:ln>
        </p:spPr>
      </p:sp>
      <p:sp>
        <p:nvSpPr>
          <p:cNvPr id="270" name="Google Shape;270;p20"/>
          <p:cNvSpPr/>
          <p:nvPr/>
        </p:nvSpPr>
        <p:spPr>
          <a:xfrm>
            <a:off x="2672721" y="7553854"/>
            <a:ext cx="16579921" cy="6004493"/>
          </a:xfrm>
          <a:custGeom>
            <a:rect b="b" l="l" r="r" t="t"/>
            <a:pathLst>
              <a:path extrusionOk="0" h="6004493" w="16579921">
                <a:moveTo>
                  <a:pt x="0" y="0"/>
                </a:moveTo>
                <a:lnTo>
                  <a:pt x="16579921" y="0"/>
                </a:lnTo>
                <a:lnTo>
                  <a:pt x="16579921" y="6004493"/>
                </a:lnTo>
                <a:lnTo>
                  <a:pt x="0" y="6004493"/>
                </a:lnTo>
                <a:lnTo>
                  <a:pt x="0" y="0"/>
                </a:lnTo>
                <a:close/>
              </a:path>
            </a:pathLst>
          </a:custGeom>
          <a:blipFill rotWithShape="1">
            <a:blip r:embed="rId6">
              <a:alphaModFix/>
            </a:blip>
            <a:stretch>
              <a:fillRect b="0" l="0" r="0" t="0"/>
            </a:stretch>
          </a:blipFill>
          <a:ln>
            <a:noFill/>
          </a:ln>
        </p:spPr>
      </p:sp>
      <p:sp>
        <p:nvSpPr>
          <p:cNvPr id="271" name="Google Shape;271;p20"/>
          <p:cNvSpPr txBox="1"/>
          <p:nvPr/>
        </p:nvSpPr>
        <p:spPr>
          <a:xfrm>
            <a:off x="6916199" y="2271450"/>
            <a:ext cx="11371800" cy="5013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i="0" lang="en-US" sz="32570" u="none" cap="none" strike="noStrike">
                <a:solidFill>
                  <a:schemeClr val="lt2"/>
                </a:solidFill>
                <a:latin typeface="Pacifico"/>
                <a:ea typeface="Pacifico"/>
                <a:cs typeface="Pacifico"/>
                <a:sym typeface="Pacifico"/>
              </a:rPr>
              <a:t>Dubai</a:t>
            </a:r>
            <a:endParaRPr>
              <a:solidFill>
                <a:schemeClr val="lt2"/>
              </a:solidFill>
              <a:latin typeface="Pacifico"/>
              <a:ea typeface="Pacifico"/>
              <a:cs typeface="Pacifico"/>
              <a:sym typeface="Pacifico"/>
            </a:endParaRPr>
          </a:p>
        </p:txBody>
      </p:sp>
      <p:grpSp>
        <p:nvGrpSpPr>
          <p:cNvPr id="272" name="Google Shape;272;p20"/>
          <p:cNvGrpSpPr/>
          <p:nvPr/>
        </p:nvGrpSpPr>
        <p:grpSpPr>
          <a:xfrm>
            <a:off x="7752183" y="6601995"/>
            <a:ext cx="11111111" cy="1257021"/>
            <a:chOff x="0" y="-28575"/>
            <a:chExt cx="2926383" cy="331067"/>
          </a:xfrm>
        </p:grpSpPr>
        <p:sp>
          <p:nvSpPr>
            <p:cNvPr id="273" name="Google Shape;273;p20"/>
            <p:cNvSpPr/>
            <p:nvPr/>
          </p:nvSpPr>
          <p:spPr>
            <a:xfrm>
              <a:off x="0" y="0"/>
              <a:ext cx="2926383" cy="302492"/>
            </a:xfrm>
            <a:custGeom>
              <a:rect b="b" l="l" r="r" t="t"/>
              <a:pathLst>
                <a:path extrusionOk="0" h="302492" w="2926383">
                  <a:moveTo>
                    <a:pt x="35535" y="0"/>
                  </a:moveTo>
                  <a:lnTo>
                    <a:pt x="2890848" y="0"/>
                  </a:lnTo>
                  <a:cubicBezTo>
                    <a:pt x="2900272" y="0"/>
                    <a:pt x="2909311" y="3744"/>
                    <a:pt x="2915975" y="10408"/>
                  </a:cubicBezTo>
                  <a:cubicBezTo>
                    <a:pt x="2922639" y="17072"/>
                    <a:pt x="2926383" y="26111"/>
                    <a:pt x="2926383" y="35535"/>
                  </a:cubicBezTo>
                  <a:lnTo>
                    <a:pt x="2926383" y="266957"/>
                  </a:lnTo>
                  <a:cubicBezTo>
                    <a:pt x="2926383" y="276381"/>
                    <a:pt x="2922639" y="285420"/>
                    <a:pt x="2915975" y="292084"/>
                  </a:cubicBezTo>
                  <a:cubicBezTo>
                    <a:pt x="2909311" y="298748"/>
                    <a:pt x="2900272" y="302492"/>
                    <a:pt x="2890848" y="302492"/>
                  </a:cubicBezTo>
                  <a:lnTo>
                    <a:pt x="35535" y="302492"/>
                  </a:lnTo>
                  <a:cubicBezTo>
                    <a:pt x="26111" y="302492"/>
                    <a:pt x="17072" y="298748"/>
                    <a:pt x="10408" y="292084"/>
                  </a:cubicBezTo>
                  <a:cubicBezTo>
                    <a:pt x="3744" y="285420"/>
                    <a:pt x="0" y="276381"/>
                    <a:pt x="0" y="266957"/>
                  </a:cubicBezTo>
                  <a:lnTo>
                    <a:pt x="0" y="35535"/>
                  </a:lnTo>
                  <a:cubicBezTo>
                    <a:pt x="0" y="26111"/>
                    <a:pt x="3744" y="17072"/>
                    <a:pt x="10408" y="10408"/>
                  </a:cubicBezTo>
                  <a:cubicBezTo>
                    <a:pt x="17072" y="3744"/>
                    <a:pt x="26111" y="0"/>
                    <a:pt x="35535" y="0"/>
                  </a:cubicBezTo>
                  <a:close/>
                </a:path>
              </a:pathLst>
            </a:custGeom>
            <a:solidFill>
              <a:srgbClr val="000000">
                <a:alpha val="0"/>
              </a:srgbClr>
            </a:solidFill>
            <a:ln cap="rnd" cmpd="sng" w="38100">
              <a:solidFill>
                <a:srgbClr val="FFFDF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20"/>
            <p:cNvSpPr txBox="1"/>
            <p:nvPr/>
          </p:nvSpPr>
          <p:spPr>
            <a:xfrm>
              <a:off x="0" y="-28575"/>
              <a:ext cx="2926383" cy="331067"/>
            </a:xfrm>
            <a:prstGeom prst="rect">
              <a:avLst/>
            </a:prstGeom>
            <a:noFill/>
            <a:ln>
              <a:noFill/>
            </a:ln>
          </p:spPr>
          <p:txBody>
            <a:bodyPr anchorCtr="0" anchor="ctr" bIns="50800" lIns="50800" spcFirstLastPara="1" rIns="50800" wrap="square" tIns="50800">
              <a:noAutofit/>
            </a:bodyPr>
            <a:lstStyle/>
            <a:p>
              <a:pPr indent="0" lvl="0" marL="0" marR="0" rtl="0" algn="ctr">
                <a:lnSpc>
                  <a:spcPct val="166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5" name="Google Shape;275;p20"/>
          <p:cNvGrpSpPr/>
          <p:nvPr/>
        </p:nvGrpSpPr>
        <p:grpSpPr>
          <a:xfrm>
            <a:off x="8107443" y="6792400"/>
            <a:ext cx="10496577" cy="876212"/>
            <a:chOff x="0" y="-28575"/>
            <a:chExt cx="2764531" cy="230772"/>
          </a:xfrm>
        </p:grpSpPr>
        <p:sp>
          <p:nvSpPr>
            <p:cNvPr id="276" name="Google Shape;276;p20"/>
            <p:cNvSpPr/>
            <p:nvPr/>
          </p:nvSpPr>
          <p:spPr>
            <a:xfrm>
              <a:off x="0" y="0"/>
              <a:ext cx="2764531" cy="202197"/>
            </a:xfrm>
            <a:custGeom>
              <a:rect b="b" l="l" r="r" t="t"/>
              <a:pathLst>
                <a:path extrusionOk="0" h="202197" w="2764531">
                  <a:moveTo>
                    <a:pt x="37616" y="0"/>
                  </a:moveTo>
                  <a:lnTo>
                    <a:pt x="2726915" y="0"/>
                  </a:lnTo>
                  <a:cubicBezTo>
                    <a:pt x="2747689" y="0"/>
                    <a:pt x="2764531" y="16841"/>
                    <a:pt x="2764531" y="37616"/>
                  </a:cubicBezTo>
                  <a:lnTo>
                    <a:pt x="2764531" y="164581"/>
                  </a:lnTo>
                  <a:cubicBezTo>
                    <a:pt x="2764531" y="185356"/>
                    <a:pt x="2747689" y="202197"/>
                    <a:pt x="2726915" y="202197"/>
                  </a:cubicBezTo>
                  <a:lnTo>
                    <a:pt x="37616" y="202197"/>
                  </a:lnTo>
                  <a:cubicBezTo>
                    <a:pt x="16841" y="202197"/>
                    <a:pt x="0" y="185356"/>
                    <a:pt x="0" y="164581"/>
                  </a:cubicBezTo>
                  <a:lnTo>
                    <a:pt x="0" y="37616"/>
                  </a:lnTo>
                  <a:cubicBezTo>
                    <a:pt x="0" y="16841"/>
                    <a:pt x="16841" y="0"/>
                    <a:pt x="37616" y="0"/>
                  </a:cubicBezTo>
                  <a:close/>
                </a:path>
              </a:pathLst>
            </a:custGeom>
            <a:solidFill>
              <a:srgbClr val="FFFD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20"/>
            <p:cNvSpPr txBox="1"/>
            <p:nvPr/>
          </p:nvSpPr>
          <p:spPr>
            <a:xfrm>
              <a:off x="0" y="-28575"/>
              <a:ext cx="2764531" cy="230772"/>
            </a:xfrm>
            <a:prstGeom prst="rect">
              <a:avLst/>
            </a:prstGeom>
            <a:noFill/>
            <a:ln>
              <a:noFill/>
            </a:ln>
          </p:spPr>
          <p:txBody>
            <a:bodyPr anchorCtr="0" anchor="ctr" bIns="50800" lIns="50800" spcFirstLastPara="1" rIns="50800" wrap="square" tIns="50800">
              <a:noAutofit/>
            </a:bodyPr>
            <a:lstStyle/>
            <a:p>
              <a:pPr indent="0" lvl="0" marL="0" marR="0" rtl="0" algn="ctr">
                <a:lnSpc>
                  <a:spcPct val="166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8" name="Google Shape;278;p20"/>
          <p:cNvGrpSpPr/>
          <p:nvPr/>
        </p:nvGrpSpPr>
        <p:grpSpPr>
          <a:xfrm>
            <a:off x="9608705" y="7710291"/>
            <a:ext cx="297450" cy="297450"/>
            <a:chOff x="0" y="0"/>
            <a:chExt cx="812800" cy="812800"/>
          </a:xfrm>
        </p:grpSpPr>
        <p:sp>
          <p:nvSpPr>
            <p:cNvPr id="279" name="Google Shape;279;p20"/>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DF7"/>
            </a:solidFill>
            <a:ln>
              <a:noFill/>
            </a:ln>
          </p:spPr>
        </p:sp>
        <p:sp>
          <p:nvSpPr>
            <p:cNvPr id="280" name="Google Shape;280;p20"/>
            <p:cNvSpPr txBox="1"/>
            <p:nvPr/>
          </p:nvSpPr>
          <p:spPr>
            <a:xfrm>
              <a:off x="190500" y="161925"/>
              <a:ext cx="431800" cy="460375"/>
            </a:xfrm>
            <a:prstGeom prst="rect">
              <a:avLst/>
            </a:prstGeom>
            <a:noFill/>
            <a:ln>
              <a:noFill/>
            </a:ln>
          </p:spPr>
          <p:txBody>
            <a:bodyPr anchorCtr="0" anchor="ctr" bIns="50800" lIns="50800" spcFirstLastPara="1" rIns="50800" wrap="square" tIns="50800">
              <a:noAutofit/>
            </a:bodyPr>
            <a:lstStyle/>
            <a:p>
              <a:pPr indent="0" lvl="0" marL="0" marR="0" rtl="0" algn="ctr">
                <a:lnSpc>
                  <a:spcPct val="166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1" name="Google Shape;281;p20"/>
          <p:cNvGrpSpPr/>
          <p:nvPr/>
        </p:nvGrpSpPr>
        <p:grpSpPr>
          <a:xfrm>
            <a:off x="17408883" y="6603446"/>
            <a:ext cx="297450" cy="297450"/>
            <a:chOff x="0" y="0"/>
            <a:chExt cx="812800" cy="812800"/>
          </a:xfrm>
        </p:grpSpPr>
        <p:sp>
          <p:nvSpPr>
            <p:cNvPr id="282" name="Google Shape;282;p20"/>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DF7"/>
            </a:solidFill>
            <a:ln>
              <a:noFill/>
            </a:ln>
          </p:spPr>
        </p:sp>
        <p:sp>
          <p:nvSpPr>
            <p:cNvPr id="283" name="Google Shape;283;p20"/>
            <p:cNvSpPr txBox="1"/>
            <p:nvPr/>
          </p:nvSpPr>
          <p:spPr>
            <a:xfrm>
              <a:off x="190500" y="161925"/>
              <a:ext cx="431800" cy="460375"/>
            </a:xfrm>
            <a:prstGeom prst="rect">
              <a:avLst/>
            </a:prstGeom>
            <a:noFill/>
            <a:ln>
              <a:noFill/>
            </a:ln>
          </p:spPr>
          <p:txBody>
            <a:bodyPr anchorCtr="0" anchor="ctr" bIns="50800" lIns="50800" spcFirstLastPara="1" rIns="50800" wrap="square" tIns="50800">
              <a:noAutofit/>
            </a:bodyPr>
            <a:lstStyle/>
            <a:p>
              <a:pPr indent="0" lvl="0" marL="0" marR="0" rtl="0" algn="ctr">
                <a:lnSpc>
                  <a:spcPct val="166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84" name="Google Shape;284;p20"/>
          <p:cNvSpPr/>
          <p:nvPr/>
        </p:nvSpPr>
        <p:spPr>
          <a:xfrm flipH="1">
            <a:off x="-1305396" y="580721"/>
            <a:ext cx="9580602" cy="9706279"/>
          </a:xfrm>
          <a:custGeom>
            <a:rect b="b" l="l" r="r" t="t"/>
            <a:pathLst>
              <a:path extrusionOk="0" h="9706279" w="9580602">
                <a:moveTo>
                  <a:pt x="9580601" y="0"/>
                </a:moveTo>
                <a:lnTo>
                  <a:pt x="0" y="0"/>
                </a:lnTo>
                <a:lnTo>
                  <a:pt x="0" y="9706279"/>
                </a:lnTo>
                <a:lnTo>
                  <a:pt x="9580601" y="9706279"/>
                </a:lnTo>
                <a:lnTo>
                  <a:pt x="9580601" y="0"/>
                </a:lnTo>
                <a:close/>
              </a:path>
            </a:pathLst>
          </a:custGeom>
          <a:blipFill rotWithShape="1">
            <a:blip r:embed="rId7">
              <a:alphaModFix/>
            </a:blip>
            <a:stretch>
              <a:fillRect b="0" l="-653" r="-654" t="0"/>
            </a:stretch>
          </a:blipFill>
          <a:ln>
            <a:noFill/>
          </a:ln>
        </p:spPr>
      </p:sp>
      <p:sp>
        <p:nvSpPr>
          <p:cNvPr id="285" name="Google Shape;285;p20"/>
          <p:cNvSpPr txBox="1"/>
          <p:nvPr/>
        </p:nvSpPr>
        <p:spPr>
          <a:xfrm>
            <a:off x="9372601" y="7053376"/>
            <a:ext cx="8185008" cy="48731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725436"/>
                </a:solidFill>
                <a:latin typeface="Poppins"/>
                <a:ea typeface="Poppins"/>
                <a:cs typeface="Poppins"/>
                <a:sym typeface="Poppins"/>
              </a:rPr>
              <a:t>SAFARI MARKETING CAMPAIGN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E7C3"/>
        </a:solidFill>
      </p:bgPr>
    </p:bg>
    <p:spTree>
      <p:nvGrpSpPr>
        <p:cNvPr id="499" name="Shape 499"/>
        <p:cNvGrpSpPr/>
        <p:nvPr/>
      </p:nvGrpSpPr>
      <p:grpSpPr>
        <a:xfrm>
          <a:off x="0" y="0"/>
          <a:ext cx="0" cy="0"/>
          <a:chOff x="0" y="0"/>
          <a:chExt cx="0" cy="0"/>
        </a:xfrm>
      </p:grpSpPr>
      <p:grpSp>
        <p:nvGrpSpPr>
          <p:cNvPr id="500" name="Google Shape;500;p29"/>
          <p:cNvGrpSpPr/>
          <p:nvPr/>
        </p:nvGrpSpPr>
        <p:grpSpPr>
          <a:xfrm>
            <a:off x="-14288" y="3617116"/>
            <a:ext cx="18302288" cy="7804128"/>
            <a:chOff x="0" y="0"/>
            <a:chExt cx="24403050" cy="10405504"/>
          </a:xfrm>
        </p:grpSpPr>
        <p:sp>
          <p:nvSpPr>
            <p:cNvPr id="501" name="Google Shape;501;p29"/>
            <p:cNvSpPr/>
            <p:nvPr/>
          </p:nvSpPr>
          <p:spPr>
            <a:xfrm>
              <a:off x="0" y="0"/>
              <a:ext cx="12242239" cy="10405504"/>
            </a:xfrm>
            <a:custGeom>
              <a:rect b="b" l="l" r="r" t="t"/>
              <a:pathLst>
                <a:path extrusionOk="0" h="10405504" w="12242239">
                  <a:moveTo>
                    <a:pt x="0" y="0"/>
                  </a:moveTo>
                  <a:lnTo>
                    <a:pt x="12242239" y="0"/>
                  </a:lnTo>
                  <a:lnTo>
                    <a:pt x="12242239" y="10405504"/>
                  </a:lnTo>
                  <a:lnTo>
                    <a:pt x="0" y="10405504"/>
                  </a:lnTo>
                  <a:lnTo>
                    <a:pt x="0" y="0"/>
                  </a:lnTo>
                  <a:close/>
                </a:path>
              </a:pathLst>
            </a:custGeom>
            <a:blipFill rotWithShape="1">
              <a:blip r:embed="rId3">
                <a:alphaModFix/>
              </a:blip>
              <a:stretch>
                <a:fillRect b="-8824" l="0" r="0" t="-8824"/>
              </a:stretch>
            </a:blipFill>
            <a:ln>
              <a:noFill/>
            </a:ln>
          </p:spPr>
        </p:sp>
        <p:sp>
          <p:nvSpPr>
            <p:cNvPr id="502" name="Google Shape;502;p29"/>
            <p:cNvSpPr/>
            <p:nvPr/>
          </p:nvSpPr>
          <p:spPr>
            <a:xfrm flipH="1">
              <a:off x="12160811" y="0"/>
              <a:ext cx="12242239" cy="10405504"/>
            </a:xfrm>
            <a:custGeom>
              <a:rect b="b" l="l" r="r" t="t"/>
              <a:pathLst>
                <a:path extrusionOk="0" h="10405504" w="12242239">
                  <a:moveTo>
                    <a:pt x="12242239" y="0"/>
                  </a:moveTo>
                  <a:lnTo>
                    <a:pt x="0" y="0"/>
                  </a:lnTo>
                  <a:lnTo>
                    <a:pt x="0" y="10405504"/>
                  </a:lnTo>
                  <a:lnTo>
                    <a:pt x="12242239" y="10405504"/>
                  </a:lnTo>
                  <a:lnTo>
                    <a:pt x="12242239" y="0"/>
                  </a:lnTo>
                  <a:close/>
                </a:path>
              </a:pathLst>
            </a:custGeom>
            <a:blipFill rotWithShape="1">
              <a:blip r:embed="rId3">
                <a:alphaModFix/>
              </a:blip>
              <a:stretch>
                <a:fillRect b="-8824" l="0" r="0" t="-8824"/>
              </a:stretch>
            </a:blipFill>
            <a:ln>
              <a:noFill/>
            </a:ln>
          </p:spPr>
        </p:sp>
      </p:grpSp>
      <p:grpSp>
        <p:nvGrpSpPr>
          <p:cNvPr id="503" name="Google Shape;503;p29"/>
          <p:cNvGrpSpPr/>
          <p:nvPr/>
        </p:nvGrpSpPr>
        <p:grpSpPr>
          <a:xfrm>
            <a:off x="11740012" y="296938"/>
            <a:ext cx="5918326" cy="2967491"/>
            <a:chOff x="0" y="-66675"/>
            <a:chExt cx="1472116" cy="738130"/>
          </a:xfrm>
        </p:grpSpPr>
        <p:sp>
          <p:nvSpPr>
            <p:cNvPr id="504" name="Google Shape;504;p29"/>
            <p:cNvSpPr/>
            <p:nvPr/>
          </p:nvSpPr>
          <p:spPr>
            <a:xfrm>
              <a:off x="0" y="0"/>
              <a:ext cx="1472116" cy="671455"/>
            </a:xfrm>
            <a:custGeom>
              <a:rect b="b" l="l" r="r" t="t"/>
              <a:pathLst>
                <a:path extrusionOk="0" h="671455" w="1472116">
                  <a:moveTo>
                    <a:pt x="66714" y="0"/>
                  </a:moveTo>
                  <a:lnTo>
                    <a:pt x="1405402" y="0"/>
                  </a:lnTo>
                  <a:cubicBezTo>
                    <a:pt x="1442247" y="0"/>
                    <a:pt x="1472116" y="29869"/>
                    <a:pt x="1472116" y="66714"/>
                  </a:cubicBezTo>
                  <a:lnTo>
                    <a:pt x="1472116" y="604740"/>
                  </a:lnTo>
                  <a:cubicBezTo>
                    <a:pt x="1472116" y="641586"/>
                    <a:pt x="1442247" y="671455"/>
                    <a:pt x="1405402" y="671455"/>
                  </a:cubicBezTo>
                  <a:lnTo>
                    <a:pt x="66714" y="671455"/>
                  </a:lnTo>
                  <a:cubicBezTo>
                    <a:pt x="49021" y="671455"/>
                    <a:pt x="32052" y="664426"/>
                    <a:pt x="19540" y="651915"/>
                  </a:cubicBezTo>
                  <a:cubicBezTo>
                    <a:pt x="7029" y="639403"/>
                    <a:pt x="0" y="622434"/>
                    <a:pt x="0" y="604740"/>
                  </a:cubicBezTo>
                  <a:lnTo>
                    <a:pt x="0" y="66714"/>
                  </a:lnTo>
                  <a:cubicBezTo>
                    <a:pt x="0" y="29869"/>
                    <a:pt x="29869" y="0"/>
                    <a:pt x="66714" y="0"/>
                  </a:cubicBezTo>
                  <a:close/>
                </a:path>
              </a:pathLst>
            </a:custGeom>
            <a:solidFill>
              <a:srgbClr val="000000">
                <a:alpha val="0"/>
              </a:srgbClr>
            </a:solidFill>
            <a:ln cap="rnd" cmpd="sng" w="19050">
              <a:solidFill>
                <a:srgbClr val="72543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29"/>
            <p:cNvSpPr txBox="1"/>
            <p:nvPr/>
          </p:nvSpPr>
          <p:spPr>
            <a:xfrm>
              <a:off x="0" y="-66675"/>
              <a:ext cx="1472116" cy="738130"/>
            </a:xfrm>
            <a:prstGeom prst="rect">
              <a:avLst/>
            </a:prstGeom>
            <a:noFill/>
            <a:ln>
              <a:noFill/>
            </a:ln>
          </p:spPr>
          <p:txBody>
            <a:bodyPr anchorCtr="0" anchor="ctr" bIns="53775" lIns="53775" spcFirstLastPara="1" rIns="53775" wrap="square" tIns="537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6" name="Google Shape;506;p29"/>
          <p:cNvGrpSpPr/>
          <p:nvPr/>
        </p:nvGrpSpPr>
        <p:grpSpPr>
          <a:xfrm>
            <a:off x="12011888" y="546811"/>
            <a:ext cx="5374574" cy="2467745"/>
            <a:chOff x="0" y="-66675"/>
            <a:chExt cx="1336864" cy="613824"/>
          </a:xfrm>
        </p:grpSpPr>
        <p:sp>
          <p:nvSpPr>
            <p:cNvPr id="507" name="Google Shape;507;p29"/>
            <p:cNvSpPr/>
            <p:nvPr/>
          </p:nvSpPr>
          <p:spPr>
            <a:xfrm>
              <a:off x="0" y="0"/>
              <a:ext cx="1336864" cy="547149"/>
            </a:xfrm>
            <a:custGeom>
              <a:rect b="b" l="l" r="r" t="t"/>
              <a:pathLst>
                <a:path extrusionOk="0" h="547149" w="1336864">
                  <a:moveTo>
                    <a:pt x="73464" y="0"/>
                  </a:moveTo>
                  <a:lnTo>
                    <a:pt x="1263400" y="0"/>
                  </a:lnTo>
                  <a:cubicBezTo>
                    <a:pt x="1303973" y="0"/>
                    <a:pt x="1336864" y="32891"/>
                    <a:pt x="1336864" y="73464"/>
                  </a:cubicBezTo>
                  <a:lnTo>
                    <a:pt x="1336864" y="473685"/>
                  </a:lnTo>
                  <a:cubicBezTo>
                    <a:pt x="1336864" y="514258"/>
                    <a:pt x="1303973" y="547149"/>
                    <a:pt x="1263400" y="547149"/>
                  </a:cubicBezTo>
                  <a:lnTo>
                    <a:pt x="73464" y="547149"/>
                  </a:lnTo>
                  <a:cubicBezTo>
                    <a:pt x="32891" y="547149"/>
                    <a:pt x="0" y="514258"/>
                    <a:pt x="0" y="473685"/>
                  </a:cubicBezTo>
                  <a:lnTo>
                    <a:pt x="0" y="73464"/>
                  </a:lnTo>
                  <a:cubicBezTo>
                    <a:pt x="0" y="32891"/>
                    <a:pt x="32891" y="0"/>
                    <a:pt x="73464" y="0"/>
                  </a:cubicBezTo>
                  <a:close/>
                </a:path>
              </a:pathLst>
            </a:custGeom>
            <a:solidFill>
              <a:srgbClr val="FFFDF7"/>
            </a:solidFill>
            <a:ln cap="rnd" cmpd="sng" w="19050">
              <a:solidFill>
                <a:srgbClr val="72543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29"/>
            <p:cNvSpPr txBox="1"/>
            <p:nvPr/>
          </p:nvSpPr>
          <p:spPr>
            <a:xfrm>
              <a:off x="0" y="-66675"/>
              <a:ext cx="1336864" cy="613824"/>
            </a:xfrm>
            <a:prstGeom prst="rect">
              <a:avLst/>
            </a:prstGeom>
            <a:noFill/>
            <a:ln>
              <a:noFill/>
            </a:ln>
          </p:spPr>
          <p:txBody>
            <a:bodyPr anchorCtr="0" anchor="ctr" bIns="53775" lIns="53775" spcFirstLastPara="1" rIns="53775" wrap="square" tIns="537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9" name="Google Shape;509;p29"/>
          <p:cNvGrpSpPr/>
          <p:nvPr/>
        </p:nvGrpSpPr>
        <p:grpSpPr>
          <a:xfrm>
            <a:off x="16642780" y="422162"/>
            <a:ext cx="305829" cy="305829"/>
            <a:chOff x="0" y="0"/>
            <a:chExt cx="812800" cy="812800"/>
          </a:xfrm>
        </p:grpSpPr>
        <p:sp>
          <p:nvSpPr>
            <p:cNvPr id="510" name="Google Shape;510;p29"/>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725436"/>
            </a:solidFill>
            <a:ln>
              <a:noFill/>
            </a:ln>
          </p:spPr>
        </p:sp>
        <p:sp>
          <p:nvSpPr>
            <p:cNvPr id="511" name="Google Shape;511;p29"/>
            <p:cNvSpPr txBox="1"/>
            <p:nvPr/>
          </p:nvSpPr>
          <p:spPr>
            <a:xfrm>
              <a:off x="190500" y="123825"/>
              <a:ext cx="431800" cy="498475"/>
            </a:xfrm>
            <a:prstGeom prst="rect">
              <a:avLst/>
            </a:prstGeom>
            <a:noFill/>
            <a:ln>
              <a:noFill/>
            </a:ln>
          </p:spPr>
          <p:txBody>
            <a:bodyPr anchorCtr="0" anchor="ctr" bIns="53775" lIns="53775" spcFirstLastPara="1" rIns="53775" wrap="square" tIns="537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2" name="Google Shape;512;p29"/>
          <p:cNvGrpSpPr/>
          <p:nvPr/>
        </p:nvGrpSpPr>
        <p:grpSpPr>
          <a:xfrm>
            <a:off x="14071521" y="3101430"/>
            <a:ext cx="305829" cy="305829"/>
            <a:chOff x="0" y="0"/>
            <a:chExt cx="812800" cy="812800"/>
          </a:xfrm>
        </p:grpSpPr>
        <p:sp>
          <p:nvSpPr>
            <p:cNvPr id="513" name="Google Shape;513;p29"/>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725436"/>
            </a:solidFill>
            <a:ln>
              <a:noFill/>
            </a:ln>
          </p:spPr>
        </p:sp>
        <p:sp>
          <p:nvSpPr>
            <p:cNvPr id="514" name="Google Shape;514;p29"/>
            <p:cNvSpPr txBox="1"/>
            <p:nvPr/>
          </p:nvSpPr>
          <p:spPr>
            <a:xfrm>
              <a:off x="190500" y="123825"/>
              <a:ext cx="431800" cy="498475"/>
            </a:xfrm>
            <a:prstGeom prst="rect">
              <a:avLst/>
            </a:prstGeom>
            <a:noFill/>
            <a:ln>
              <a:noFill/>
            </a:ln>
          </p:spPr>
          <p:txBody>
            <a:bodyPr anchorCtr="0" anchor="ctr" bIns="53775" lIns="53775" spcFirstLastPara="1" rIns="53775" wrap="square" tIns="537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15" name="Google Shape;515;p29"/>
          <p:cNvSpPr txBox="1"/>
          <p:nvPr/>
        </p:nvSpPr>
        <p:spPr>
          <a:xfrm>
            <a:off x="13909285" y="1110122"/>
            <a:ext cx="3039324" cy="51435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None/>
            </a:pPr>
            <a:r>
              <a:rPr b="1" i="0" lang="en-US" sz="3200" u="none" cap="none" strike="noStrike">
                <a:solidFill>
                  <a:srgbClr val="725436"/>
                </a:solidFill>
                <a:latin typeface="Poppins"/>
                <a:ea typeface="Poppins"/>
                <a:cs typeface="Poppins"/>
                <a:sym typeface="Poppins"/>
              </a:rPr>
              <a:t>CLIENT NAME</a:t>
            </a:r>
            <a:endParaRPr/>
          </a:p>
        </p:txBody>
      </p:sp>
      <p:sp>
        <p:nvSpPr>
          <p:cNvPr id="516" name="Google Shape;516;p29"/>
          <p:cNvSpPr txBox="1"/>
          <p:nvPr/>
        </p:nvSpPr>
        <p:spPr>
          <a:xfrm>
            <a:off x="13909285" y="1948408"/>
            <a:ext cx="3088308" cy="742315"/>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0"/>
              </a:spcAft>
              <a:buNone/>
            </a:pPr>
            <a:r>
              <a:rPr b="0" i="0" lang="en-US" sz="2300" u="none" cap="none" strike="noStrike">
                <a:solidFill>
                  <a:srgbClr val="000000"/>
                </a:solidFill>
                <a:latin typeface="Poppins Light"/>
                <a:ea typeface="Poppins Light"/>
                <a:cs typeface="Poppins Light"/>
                <a:sym typeface="Poppins Light"/>
              </a:rPr>
              <a:t>Elaborate on what you want to discuss. </a:t>
            </a:r>
            <a:endParaRPr/>
          </a:p>
        </p:txBody>
      </p:sp>
      <p:sp>
        <p:nvSpPr>
          <p:cNvPr id="517" name="Google Shape;517;p29"/>
          <p:cNvSpPr txBox="1"/>
          <p:nvPr/>
        </p:nvSpPr>
        <p:spPr>
          <a:xfrm>
            <a:off x="890224" y="543110"/>
            <a:ext cx="8710200" cy="27705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1" i="0" lang="en-US" sz="9000" u="none" cap="none" strike="noStrike">
                <a:solidFill>
                  <a:srgbClr val="000000"/>
                </a:solidFill>
                <a:latin typeface="Palanquin"/>
                <a:ea typeface="Palanquin"/>
                <a:cs typeface="Palanquin"/>
                <a:sym typeface="Palanquin"/>
              </a:rPr>
              <a:t>TARGET</a:t>
            </a:r>
            <a:endParaRPr/>
          </a:p>
          <a:p>
            <a:pPr indent="0" lvl="0" marL="0" marR="0" rtl="0" algn="l">
              <a:lnSpc>
                <a:spcPct val="100000"/>
              </a:lnSpc>
              <a:spcBef>
                <a:spcPts val="0"/>
              </a:spcBef>
              <a:spcAft>
                <a:spcPts val="0"/>
              </a:spcAft>
              <a:buNone/>
            </a:pPr>
            <a:r>
              <a:rPr b="1" i="0" lang="en-US" sz="9000" u="none" cap="none" strike="noStrike">
                <a:solidFill>
                  <a:srgbClr val="000000"/>
                </a:solidFill>
                <a:latin typeface="Palanquin"/>
                <a:ea typeface="Palanquin"/>
                <a:cs typeface="Palanquin"/>
                <a:sym typeface="Palanquin"/>
              </a:rPr>
              <a:t>AUDIENCE</a:t>
            </a:r>
            <a:endParaRPr/>
          </a:p>
        </p:txBody>
      </p:sp>
      <p:grpSp>
        <p:nvGrpSpPr>
          <p:cNvPr id="518" name="Google Shape;518;p29"/>
          <p:cNvGrpSpPr/>
          <p:nvPr/>
        </p:nvGrpSpPr>
        <p:grpSpPr>
          <a:xfrm>
            <a:off x="11740012" y="3554417"/>
            <a:ext cx="5918326" cy="2967491"/>
            <a:chOff x="0" y="-66675"/>
            <a:chExt cx="1472116" cy="738130"/>
          </a:xfrm>
        </p:grpSpPr>
        <p:sp>
          <p:nvSpPr>
            <p:cNvPr id="519" name="Google Shape;519;p29"/>
            <p:cNvSpPr/>
            <p:nvPr/>
          </p:nvSpPr>
          <p:spPr>
            <a:xfrm>
              <a:off x="0" y="0"/>
              <a:ext cx="1472116" cy="671455"/>
            </a:xfrm>
            <a:custGeom>
              <a:rect b="b" l="l" r="r" t="t"/>
              <a:pathLst>
                <a:path extrusionOk="0" h="671455" w="1472116">
                  <a:moveTo>
                    <a:pt x="66714" y="0"/>
                  </a:moveTo>
                  <a:lnTo>
                    <a:pt x="1405402" y="0"/>
                  </a:lnTo>
                  <a:cubicBezTo>
                    <a:pt x="1442247" y="0"/>
                    <a:pt x="1472116" y="29869"/>
                    <a:pt x="1472116" y="66714"/>
                  </a:cubicBezTo>
                  <a:lnTo>
                    <a:pt x="1472116" y="604740"/>
                  </a:lnTo>
                  <a:cubicBezTo>
                    <a:pt x="1472116" y="641586"/>
                    <a:pt x="1442247" y="671455"/>
                    <a:pt x="1405402" y="671455"/>
                  </a:cubicBezTo>
                  <a:lnTo>
                    <a:pt x="66714" y="671455"/>
                  </a:lnTo>
                  <a:cubicBezTo>
                    <a:pt x="49021" y="671455"/>
                    <a:pt x="32052" y="664426"/>
                    <a:pt x="19540" y="651915"/>
                  </a:cubicBezTo>
                  <a:cubicBezTo>
                    <a:pt x="7029" y="639403"/>
                    <a:pt x="0" y="622434"/>
                    <a:pt x="0" y="604740"/>
                  </a:cubicBezTo>
                  <a:lnTo>
                    <a:pt x="0" y="66714"/>
                  </a:lnTo>
                  <a:cubicBezTo>
                    <a:pt x="0" y="29869"/>
                    <a:pt x="29869" y="0"/>
                    <a:pt x="66714" y="0"/>
                  </a:cubicBezTo>
                  <a:close/>
                </a:path>
              </a:pathLst>
            </a:custGeom>
            <a:solidFill>
              <a:srgbClr val="000000">
                <a:alpha val="0"/>
              </a:srgbClr>
            </a:solidFill>
            <a:ln cap="rnd" cmpd="sng" w="19050">
              <a:solidFill>
                <a:srgbClr val="72543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29"/>
            <p:cNvSpPr txBox="1"/>
            <p:nvPr/>
          </p:nvSpPr>
          <p:spPr>
            <a:xfrm>
              <a:off x="0" y="-66675"/>
              <a:ext cx="1472116" cy="738130"/>
            </a:xfrm>
            <a:prstGeom prst="rect">
              <a:avLst/>
            </a:prstGeom>
            <a:noFill/>
            <a:ln>
              <a:noFill/>
            </a:ln>
          </p:spPr>
          <p:txBody>
            <a:bodyPr anchorCtr="0" anchor="ctr" bIns="53775" lIns="53775" spcFirstLastPara="1" rIns="53775" wrap="square" tIns="537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1" name="Google Shape;521;p29"/>
          <p:cNvGrpSpPr/>
          <p:nvPr/>
        </p:nvGrpSpPr>
        <p:grpSpPr>
          <a:xfrm>
            <a:off x="12011888" y="3804290"/>
            <a:ext cx="5374574" cy="2467745"/>
            <a:chOff x="0" y="-66675"/>
            <a:chExt cx="1336864" cy="613824"/>
          </a:xfrm>
        </p:grpSpPr>
        <p:sp>
          <p:nvSpPr>
            <p:cNvPr id="522" name="Google Shape;522;p29"/>
            <p:cNvSpPr/>
            <p:nvPr/>
          </p:nvSpPr>
          <p:spPr>
            <a:xfrm>
              <a:off x="0" y="0"/>
              <a:ext cx="1336864" cy="547149"/>
            </a:xfrm>
            <a:custGeom>
              <a:rect b="b" l="l" r="r" t="t"/>
              <a:pathLst>
                <a:path extrusionOk="0" h="547149" w="1336864">
                  <a:moveTo>
                    <a:pt x="73464" y="0"/>
                  </a:moveTo>
                  <a:lnTo>
                    <a:pt x="1263400" y="0"/>
                  </a:lnTo>
                  <a:cubicBezTo>
                    <a:pt x="1303973" y="0"/>
                    <a:pt x="1336864" y="32891"/>
                    <a:pt x="1336864" y="73464"/>
                  </a:cubicBezTo>
                  <a:lnTo>
                    <a:pt x="1336864" y="473685"/>
                  </a:lnTo>
                  <a:cubicBezTo>
                    <a:pt x="1336864" y="514258"/>
                    <a:pt x="1303973" y="547149"/>
                    <a:pt x="1263400" y="547149"/>
                  </a:cubicBezTo>
                  <a:lnTo>
                    <a:pt x="73464" y="547149"/>
                  </a:lnTo>
                  <a:cubicBezTo>
                    <a:pt x="32891" y="547149"/>
                    <a:pt x="0" y="514258"/>
                    <a:pt x="0" y="473685"/>
                  </a:cubicBezTo>
                  <a:lnTo>
                    <a:pt x="0" y="73464"/>
                  </a:lnTo>
                  <a:cubicBezTo>
                    <a:pt x="0" y="32891"/>
                    <a:pt x="32891" y="0"/>
                    <a:pt x="73464" y="0"/>
                  </a:cubicBezTo>
                  <a:close/>
                </a:path>
              </a:pathLst>
            </a:custGeom>
            <a:solidFill>
              <a:srgbClr val="FFFDF7"/>
            </a:solidFill>
            <a:ln cap="rnd" cmpd="sng" w="19050">
              <a:solidFill>
                <a:srgbClr val="72543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29"/>
            <p:cNvSpPr txBox="1"/>
            <p:nvPr/>
          </p:nvSpPr>
          <p:spPr>
            <a:xfrm>
              <a:off x="0" y="-66675"/>
              <a:ext cx="1336864" cy="613824"/>
            </a:xfrm>
            <a:prstGeom prst="rect">
              <a:avLst/>
            </a:prstGeom>
            <a:noFill/>
            <a:ln>
              <a:noFill/>
            </a:ln>
          </p:spPr>
          <p:txBody>
            <a:bodyPr anchorCtr="0" anchor="ctr" bIns="53775" lIns="53775" spcFirstLastPara="1" rIns="53775" wrap="square" tIns="537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4" name="Google Shape;524;p29"/>
          <p:cNvGrpSpPr/>
          <p:nvPr/>
        </p:nvGrpSpPr>
        <p:grpSpPr>
          <a:xfrm>
            <a:off x="14071521" y="6358908"/>
            <a:ext cx="305829" cy="305829"/>
            <a:chOff x="0" y="0"/>
            <a:chExt cx="812800" cy="812800"/>
          </a:xfrm>
        </p:grpSpPr>
        <p:sp>
          <p:nvSpPr>
            <p:cNvPr id="525" name="Google Shape;525;p29"/>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725436"/>
            </a:solidFill>
            <a:ln>
              <a:noFill/>
            </a:ln>
          </p:spPr>
        </p:sp>
        <p:sp>
          <p:nvSpPr>
            <p:cNvPr id="526" name="Google Shape;526;p29"/>
            <p:cNvSpPr txBox="1"/>
            <p:nvPr/>
          </p:nvSpPr>
          <p:spPr>
            <a:xfrm>
              <a:off x="190500" y="123825"/>
              <a:ext cx="431800" cy="498475"/>
            </a:xfrm>
            <a:prstGeom prst="rect">
              <a:avLst/>
            </a:prstGeom>
            <a:noFill/>
            <a:ln>
              <a:noFill/>
            </a:ln>
          </p:spPr>
          <p:txBody>
            <a:bodyPr anchorCtr="0" anchor="ctr" bIns="53775" lIns="53775" spcFirstLastPara="1" rIns="53775" wrap="square" tIns="537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27" name="Google Shape;527;p29"/>
          <p:cNvSpPr txBox="1"/>
          <p:nvPr/>
        </p:nvSpPr>
        <p:spPr>
          <a:xfrm>
            <a:off x="13909285" y="5205887"/>
            <a:ext cx="3088308" cy="742315"/>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0"/>
              </a:spcAft>
              <a:buNone/>
            </a:pPr>
            <a:r>
              <a:rPr b="0" i="0" lang="en-US" sz="2300" u="none" cap="none" strike="noStrike">
                <a:solidFill>
                  <a:srgbClr val="000000"/>
                </a:solidFill>
                <a:latin typeface="Poppins Light"/>
                <a:ea typeface="Poppins Light"/>
                <a:cs typeface="Poppins Light"/>
                <a:sym typeface="Poppins Light"/>
              </a:rPr>
              <a:t>Elaborate on what you want to discuss. </a:t>
            </a:r>
            <a:endParaRPr/>
          </a:p>
        </p:txBody>
      </p:sp>
      <p:grpSp>
        <p:nvGrpSpPr>
          <p:cNvPr id="528" name="Google Shape;528;p29"/>
          <p:cNvGrpSpPr/>
          <p:nvPr/>
        </p:nvGrpSpPr>
        <p:grpSpPr>
          <a:xfrm>
            <a:off x="11740012" y="6811896"/>
            <a:ext cx="5918326" cy="2967491"/>
            <a:chOff x="0" y="-66675"/>
            <a:chExt cx="1472116" cy="738130"/>
          </a:xfrm>
        </p:grpSpPr>
        <p:sp>
          <p:nvSpPr>
            <p:cNvPr id="529" name="Google Shape;529;p29"/>
            <p:cNvSpPr/>
            <p:nvPr/>
          </p:nvSpPr>
          <p:spPr>
            <a:xfrm>
              <a:off x="0" y="0"/>
              <a:ext cx="1472116" cy="671455"/>
            </a:xfrm>
            <a:custGeom>
              <a:rect b="b" l="l" r="r" t="t"/>
              <a:pathLst>
                <a:path extrusionOk="0" h="671455" w="1472116">
                  <a:moveTo>
                    <a:pt x="66714" y="0"/>
                  </a:moveTo>
                  <a:lnTo>
                    <a:pt x="1405402" y="0"/>
                  </a:lnTo>
                  <a:cubicBezTo>
                    <a:pt x="1442247" y="0"/>
                    <a:pt x="1472116" y="29869"/>
                    <a:pt x="1472116" y="66714"/>
                  </a:cubicBezTo>
                  <a:lnTo>
                    <a:pt x="1472116" y="604740"/>
                  </a:lnTo>
                  <a:cubicBezTo>
                    <a:pt x="1472116" y="641586"/>
                    <a:pt x="1442247" y="671455"/>
                    <a:pt x="1405402" y="671455"/>
                  </a:cubicBezTo>
                  <a:lnTo>
                    <a:pt x="66714" y="671455"/>
                  </a:lnTo>
                  <a:cubicBezTo>
                    <a:pt x="49021" y="671455"/>
                    <a:pt x="32052" y="664426"/>
                    <a:pt x="19540" y="651915"/>
                  </a:cubicBezTo>
                  <a:cubicBezTo>
                    <a:pt x="7029" y="639403"/>
                    <a:pt x="0" y="622434"/>
                    <a:pt x="0" y="604740"/>
                  </a:cubicBezTo>
                  <a:lnTo>
                    <a:pt x="0" y="66714"/>
                  </a:lnTo>
                  <a:cubicBezTo>
                    <a:pt x="0" y="29869"/>
                    <a:pt x="29869" y="0"/>
                    <a:pt x="66714" y="0"/>
                  </a:cubicBezTo>
                  <a:close/>
                </a:path>
              </a:pathLst>
            </a:custGeom>
            <a:solidFill>
              <a:srgbClr val="000000">
                <a:alpha val="0"/>
              </a:srgbClr>
            </a:solidFill>
            <a:ln cap="rnd" cmpd="sng" w="19050">
              <a:solidFill>
                <a:srgbClr val="72543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29"/>
            <p:cNvSpPr txBox="1"/>
            <p:nvPr/>
          </p:nvSpPr>
          <p:spPr>
            <a:xfrm>
              <a:off x="0" y="-66675"/>
              <a:ext cx="1472116" cy="738130"/>
            </a:xfrm>
            <a:prstGeom prst="rect">
              <a:avLst/>
            </a:prstGeom>
            <a:noFill/>
            <a:ln>
              <a:noFill/>
            </a:ln>
          </p:spPr>
          <p:txBody>
            <a:bodyPr anchorCtr="0" anchor="ctr" bIns="53775" lIns="53775" spcFirstLastPara="1" rIns="53775" wrap="square" tIns="537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1" name="Google Shape;531;p29"/>
          <p:cNvGrpSpPr/>
          <p:nvPr/>
        </p:nvGrpSpPr>
        <p:grpSpPr>
          <a:xfrm>
            <a:off x="12011888" y="7061768"/>
            <a:ext cx="5374574" cy="2467745"/>
            <a:chOff x="0" y="-66675"/>
            <a:chExt cx="1336864" cy="613824"/>
          </a:xfrm>
        </p:grpSpPr>
        <p:sp>
          <p:nvSpPr>
            <p:cNvPr id="532" name="Google Shape;532;p29"/>
            <p:cNvSpPr/>
            <p:nvPr/>
          </p:nvSpPr>
          <p:spPr>
            <a:xfrm>
              <a:off x="0" y="0"/>
              <a:ext cx="1336864" cy="547149"/>
            </a:xfrm>
            <a:custGeom>
              <a:rect b="b" l="l" r="r" t="t"/>
              <a:pathLst>
                <a:path extrusionOk="0" h="547149" w="1336864">
                  <a:moveTo>
                    <a:pt x="73464" y="0"/>
                  </a:moveTo>
                  <a:lnTo>
                    <a:pt x="1263400" y="0"/>
                  </a:lnTo>
                  <a:cubicBezTo>
                    <a:pt x="1303973" y="0"/>
                    <a:pt x="1336864" y="32891"/>
                    <a:pt x="1336864" y="73464"/>
                  </a:cubicBezTo>
                  <a:lnTo>
                    <a:pt x="1336864" y="473685"/>
                  </a:lnTo>
                  <a:cubicBezTo>
                    <a:pt x="1336864" y="514258"/>
                    <a:pt x="1303973" y="547149"/>
                    <a:pt x="1263400" y="547149"/>
                  </a:cubicBezTo>
                  <a:lnTo>
                    <a:pt x="73464" y="547149"/>
                  </a:lnTo>
                  <a:cubicBezTo>
                    <a:pt x="32891" y="547149"/>
                    <a:pt x="0" y="514258"/>
                    <a:pt x="0" y="473685"/>
                  </a:cubicBezTo>
                  <a:lnTo>
                    <a:pt x="0" y="73464"/>
                  </a:lnTo>
                  <a:cubicBezTo>
                    <a:pt x="0" y="32891"/>
                    <a:pt x="32891" y="0"/>
                    <a:pt x="73464" y="0"/>
                  </a:cubicBezTo>
                  <a:close/>
                </a:path>
              </a:pathLst>
            </a:custGeom>
            <a:solidFill>
              <a:srgbClr val="FFFDF7"/>
            </a:solidFill>
            <a:ln cap="rnd" cmpd="sng" w="19050">
              <a:solidFill>
                <a:srgbClr val="72543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29"/>
            <p:cNvSpPr txBox="1"/>
            <p:nvPr/>
          </p:nvSpPr>
          <p:spPr>
            <a:xfrm>
              <a:off x="0" y="-66675"/>
              <a:ext cx="1336864" cy="613824"/>
            </a:xfrm>
            <a:prstGeom prst="rect">
              <a:avLst/>
            </a:prstGeom>
            <a:noFill/>
            <a:ln>
              <a:noFill/>
            </a:ln>
          </p:spPr>
          <p:txBody>
            <a:bodyPr anchorCtr="0" anchor="ctr" bIns="53775" lIns="53775" spcFirstLastPara="1" rIns="53775" wrap="square" tIns="537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4" name="Google Shape;534;p29"/>
          <p:cNvGrpSpPr/>
          <p:nvPr/>
        </p:nvGrpSpPr>
        <p:grpSpPr>
          <a:xfrm>
            <a:off x="14071521" y="9616387"/>
            <a:ext cx="305829" cy="305829"/>
            <a:chOff x="0" y="0"/>
            <a:chExt cx="812800" cy="812800"/>
          </a:xfrm>
        </p:grpSpPr>
        <p:sp>
          <p:nvSpPr>
            <p:cNvPr id="535" name="Google Shape;535;p29"/>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725436"/>
            </a:solidFill>
            <a:ln>
              <a:noFill/>
            </a:ln>
          </p:spPr>
        </p:sp>
        <p:sp>
          <p:nvSpPr>
            <p:cNvPr id="536" name="Google Shape;536;p29"/>
            <p:cNvSpPr txBox="1"/>
            <p:nvPr/>
          </p:nvSpPr>
          <p:spPr>
            <a:xfrm>
              <a:off x="190500" y="123825"/>
              <a:ext cx="431800" cy="498475"/>
            </a:xfrm>
            <a:prstGeom prst="rect">
              <a:avLst/>
            </a:prstGeom>
            <a:noFill/>
            <a:ln>
              <a:noFill/>
            </a:ln>
          </p:spPr>
          <p:txBody>
            <a:bodyPr anchorCtr="0" anchor="ctr" bIns="53775" lIns="53775" spcFirstLastPara="1" rIns="53775" wrap="square" tIns="537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37" name="Google Shape;537;p29"/>
          <p:cNvSpPr txBox="1"/>
          <p:nvPr/>
        </p:nvSpPr>
        <p:spPr>
          <a:xfrm>
            <a:off x="13909285" y="8463365"/>
            <a:ext cx="3088308" cy="742315"/>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0"/>
              </a:spcAft>
              <a:buNone/>
            </a:pPr>
            <a:r>
              <a:rPr b="0" i="0" lang="en-US" sz="2300" u="none" cap="none" strike="noStrike">
                <a:solidFill>
                  <a:srgbClr val="000000"/>
                </a:solidFill>
                <a:latin typeface="Poppins Light"/>
                <a:ea typeface="Poppins Light"/>
                <a:cs typeface="Poppins Light"/>
                <a:sym typeface="Poppins Light"/>
              </a:rPr>
              <a:t>Elaborate on what you want to discuss. </a:t>
            </a:r>
            <a:endParaRPr/>
          </a:p>
        </p:txBody>
      </p:sp>
      <p:sp>
        <p:nvSpPr>
          <p:cNvPr id="538" name="Google Shape;538;p29"/>
          <p:cNvSpPr txBox="1"/>
          <p:nvPr/>
        </p:nvSpPr>
        <p:spPr>
          <a:xfrm>
            <a:off x="13909285" y="4406778"/>
            <a:ext cx="3039324" cy="51435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None/>
            </a:pPr>
            <a:r>
              <a:rPr b="1" i="0" lang="en-US" sz="3200" u="none" cap="none" strike="noStrike">
                <a:solidFill>
                  <a:srgbClr val="725436"/>
                </a:solidFill>
                <a:latin typeface="Poppins"/>
                <a:ea typeface="Poppins"/>
                <a:cs typeface="Poppins"/>
                <a:sym typeface="Poppins"/>
              </a:rPr>
              <a:t>CLIENT NAME</a:t>
            </a:r>
            <a:endParaRPr/>
          </a:p>
        </p:txBody>
      </p:sp>
      <p:sp>
        <p:nvSpPr>
          <p:cNvPr id="539" name="Google Shape;539;p29"/>
          <p:cNvSpPr txBox="1"/>
          <p:nvPr/>
        </p:nvSpPr>
        <p:spPr>
          <a:xfrm>
            <a:off x="13909285" y="7664862"/>
            <a:ext cx="3039324" cy="51435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None/>
            </a:pPr>
            <a:r>
              <a:rPr b="1" i="0" lang="en-US" sz="3200" u="none" cap="none" strike="noStrike">
                <a:solidFill>
                  <a:srgbClr val="725436"/>
                </a:solidFill>
                <a:latin typeface="Poppins"/>
                <a:ea typeface="Poppins"/>
                <a:cs typeface="Poppins"/>
                <a:sym typeface="Poppins"/>
              </a:rPr>
              <a:t>CLIENT NAME</a:t>
            </a:r>
            <a:endParaRPr/>
          </a:p>
        </p:txBody>
      </p:sp>
      <p:sp>
        <p:nvSpPr>
          <p:cNvPr id="540" name="Google Shape;540;p29"/>
          <p:cNvSpPr/>
          <p:nvPr/>
        </p:nvSpPr>
        <p:spPr>
          <a:xfrm>
            <a:off x="0" y="4072342"/>
            <a:ext cx="2033445" cy="6012874"/>
          </a:xfrm>
          <a:custGeom>
            <a:rect b="b" l="l" r="r" t="t"/>
            <a:pathLst>
              <a:path extrusionOk="0" h="6012874" w="2033445">
                <a:moveTo>
                  <a:pt x="0" y="0"/>
                </a:moveTo>
                <a:lnTo>
                  <a:pt x="2033445" y="0"/>
                </a:lnTo>
                <a:lnTo>
                  <a:pt x="2033445" y="6012874"/>
                </a:lnTo>
                <a:lnTo>
                  <a:pt x="0" y="6012874"/>
                </a:lnTo>
                <a:lnTo>
                  <a:pt x="0" y="0"/>
                </a:lnTo>
                <a:close/>
              </a:path>
            </a:pathLst>
          </a:custGeom>
          <a:blipFill rotWithShape="1">
            <a:blip r:embed="rId4">
              <a:alphaModFix/>
            </a:blip>
            <a:stretch>
              <a:fillRect b="0" l="0" r="0" t="0"/>
            </a:stretch>
          </a:blipFill>
          <a:ln>
            <a:noFill/>
          </a:ln>
        </p:spPr>
      </p:sp>
      <p:sp>
        <p:nvSpPr>
          <p:cNvPr id="541" name="Google Shape;541;p29"/>
          <p:cNvSpPr/>
          <p:nvPr/>
        </p:nvSpPr>
        <p:spPr>
          <a:xfrm flipH="1">
            <a:off x="890224" y="3101430"/>
            <a:ext cx="7634767" cy="7634767"/>
          </a:xfrm>
          <a:custGeom>
            <a:rect b="b" l="l" r="r" t="t"/>
            <a:pathLst>
              <a:path extrusionOk="0" h="7634767" w="7634767">
                <a:moveTo>
                  <a:pt x="7634768" y="0"/>
                </a:moveTo>
                <a:lnTo>
                  <a:pt x="0" y="0"/>
                </a:lnTo>
                <a:lnTo>
                  <a:pt x="0" y="7634767"/>
                </a:lnTo>
                <a:lnTo>
                  <a:pt x="7634768" y="7634767"/>
                </a:lnTo>
                <a:lnTo>
                  <a:pt x="7634768" y="0"/>
                </a:lnTo>
                <a:close/>
              </a:path>
            </a:pathLst>
          </a:custGeom>
          <a:blipFill rotWithShape="1">
            <a:blip r:embed="rId5">
              <a:alphaModFix/>
            </a:blip>
            <a:stretch>
              <a:fillRect b="0" l="0" r="0" t="0"/>
            </a:stretch>
          </a:blipFill>
          <a:ln>
            <a:noFill/>
          </a:ln>
        </p:spPr>
      </p:sp>
      <p:sp>
        <p:nvSpPr>
          <p:cNvPr id="542" name="Google Shape;542;p29"/>
          <p:cNvSpPr/>
          <p:nvPr/>
        </p:nvSpPr>
        <p:spPr>
          <a:xfrm>
            <a:off x="16795694" y="5283846"/>
            <a:ext cx="1691976" cy="5003154"/>
          </a:xfrm>
          <a:custGeom>
            <a:rect b="b" l="l" r="r" t="t"/>
            <a:pathLst>
              <a:path extrusionOk="0" h="5003154" w="1691976">
                <a:moveTo>
                  <a:pt x="0" y="0"/>
                </a:moveTo>
                <a:lnTo>
                  <a:pt x="1691976" y="0"/>
                </a:lnTo>
                <a:lnTo>
                  <a:pt x="1691976" y="5003154"/>
                </a:lnTo>
                <a:lnTo>
                  <a:pt x="0" y="5003154"/>
                </a:lnTo>
                <a:lnTo>
                  <a:pt x="0" y="0"/>
                </a:lnTo>
                <a:close/>
              </a:path>
            </a:pathLst>
          </a:custGeom>
          <a:blipFill rotWithShape="1">
            <a:blip r:embed="rId4">
              <a:alphaModFix/>
            </a:blip>
            <a:stretch>
              <a:fillRect b="0" l="0" r="0" t="0"/>
            </a:stretch>
          </a:blipFill>
          <a:ln>
            <a:noFill/>
          </a:ln>
        </p:spPr>
      </p:sp>
      <p:sp>
        <p:nvSpPr>
          <p:cNvPr id="543" name="Google Shape;543;p29"/>
          <p:cNvSpPr/>
          <p:nvPr/>
        </p:nvSpPr>
        <p:spPr>
          <a:xfrm>
            <a:off x="4406020" y="8127381"/>
            <a:ext cx="4065554" cy="2804265"/>
          </a:xfrm>
          <a:custGeom>
            <a:rect b="b" l="l" r="r" t="t"/>
            <a:pathLst>
              <a:path extrusionOk="0" h="2804265" w="4065554">
                <a:moveTo>
                  <a:pt x="0" y="0"/>
                </a:moveTo>
                <a:lnTo>
                  <a:pt x="4065553" y="0"/>
                </a:lnTo>
                <a:lnTo>
                  <a:pt x="4065553" y="2804265"/>
                </a:lnTo>
                <a:lnTo>
                  <a:pt x="0" y="2804265"/>
                </a:lnTo>
                <a:lnTo>
                  <a:pt x="0" y="0"/>
                </a:lnTo>
                <a:close/>
              </a:path>
            </a:pathLst>
          </a:custGeom>
          <a:blipFill rotWithShape="1">
            <a:blip r:embed="rId6">
              <a:alphaModFix/>
            </a:blip>
            <a:stretch>
              <a:fillRect b="0" l="0" r="0" t="0"/>
            </a:stretch>
          </a:blipFill>
          <a:ln>
            <a:noFill/>
          </a:ln>
        </p:spPr>
      </p:sp>
      <p:pic>
        <p:nvPicPr>
          <p:cNvPr id="544" name="Google Shape;544;p29"/>
          <p:cNvPicPr preferRelativeResize="0"/>
          <p:nvPr/>
        </p:nvPicPr>
        <p:blipFill>
          <a:blip r:embed="rId7">
            <a:alphaModFix/>
          </a:blip>
          <a:stretch>
            <a:fillRect/>
          </a:stretch>
        </p:blipFill>
        <p:spPr>
          <a:xfrm>
            <a:off x="10570925" y="3719025"/>
            <a:ext cx="2881925" cy="2881925"/>
          </a:xfrm>
          <a:prstGeom prst="rect">
            <a:avLst/>
          </a:prstGeom>
          <a:noFill/>
          <a:ln>
            <a:noFill/>
          </a:ln>
        </p:spPr>
      </p:pic>
      <p:pic>
        <p:nvPicPr>
          <p:cNvPr id="545" name="Google Shape;545;p29"/>
          <p:cNvPicPr preferRelativeResize="0"/>
          <p:nvPr/>
        </p:nvPicPr>
        <p:blipFill>
          <a:blip r:embed="rId8">
            <a:alphaModFix/>
          </a:blip>
          <a:stretch>
            <a:fillRect/>
          </a:stretch>
        </p:blipFill>
        <p:spPr>
          <a:xfrm>
            <a:off x="10570925" y="6988700"/>
            <a:ext cx="2881925" cy="2881925"/>
          </a:xfrm>
          <a:prstGeom prst="rect">
            <a:avLst/>
          </a:prstGeom>
          <a:noFill/>
          <a:ln>
            <a:noFill/>
          </a:ln>
        </p:spPr>
      </p:pic>
      <p:pic>
        <p:nvPicPr>
          <p:cNvPr id="546" name="Google Shape;546;p29"/>
          <p:cNvPicPr preferRelativeResize="0"/>
          <p:nvPr/>
        </p:nvPicPr>
        <p:blipFill>
          <a:blip r:embed="rId9">
            <a:alphaModFix/>
          </a:blip>
          <a:stretch>
            <a:fillRect/>
          </a:stretch>
        </p:blipFill>
        <p:spPr>
          <a:xfrm>
            <a:off x="10547525" y="493950"/>
            <a:ext cx="2881925" cy="287587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E7C3"/>
        </a:solidFill>
      </p:bgPr>
    </p:bg>
    <p:spTree>
      <p:nvGrpSpPr>
        <p:cNvPr id="550" name="Shape 550"/>
        <p:cNvGrpSpPr/>
        <p:nvPr/>
      </p:nvGrpSpPr>
      <p:grpSpPr>
        <a:xfrm>
          <a:off x="0" y="0"/>
          <a:ext cx="0" cy="0"/>
          <a:chOff x="0" y="0"/>
          <a:chExt cx="0" cy="0"/>
        </a:xfrm>
      </p:grpSpPr>
      <p:sp>
        <p:nvSpPr>
          <p:cNvPr id="551" name="Google Shape;551;p30"/>
          <p:cNvSpPr/>
          <p:nvPr/>
        </p:nvSpPr>
        <p:spPr>
          <a:xfrm>
            <a:off x="16010095" y="1030822"/>
            <a:ext cx="2192429" cy="6482990"/>
          </a:xfrm>
          <a:custGeom>
            <a:rect b="b" l="l" r="r" t="t"/>
            <a:pathLst>
              <a:path extrusionOk="0" h="6482990" w="2192429">
                <a:moveTo>
                  <a:pt x="0" y="0"/>
                </a:moveTo>
                <a:lnTo>
                  <a:pt x="2192429" y="0"/>
                </a:lnTo>
                <a:lnTo>
                  <a:pt x="2192429" y="6482990"/>
                </a:lnTo>
                <a:lnTo>
                  <a:pt x="0" y="6482990"/>
                </a:lnTo>
                <a:lnTo>
                  <a:pt x="0" y="0"/>
                </a:lnTo>
                <a:close/>
              </a:path>
            </a:pathLst>
          </a:custGeom>
          <a:blipFill rotWithShape="1">
            <a:blip r:embed="rId3">
              <a:alphaModFix/>
            </a:blip>
            <a:stretch>
              <a:fillRect b="0" l="0" r="0" t="0"/>
            </a:stretch>
          </a:blipFill>
          <a:ln>
            <a:noFill/>
          </a:ln>
        </p:spPr>
      </p:sp>
      <p:sp>
        <p:nvSpPr>
          <p:cNvPr id="552" name="Google Shape;552;p30"/>
          <p:cNvSpPr/>
          <p:nvPr/>
        </p:nvSpPr>
        <p:spPr>
          <a:xfrm>
            <a:off x="9075879" y="158597"/>
            <a:ext cx="5543789" cy="5543789"/>
          </a:xfrm>
          <a:custGeom>
            <a:rect b="b" l="l" r="r" t="t"/>
            <a:pathLst>
              <a:path extrusionOk="0" h="5543789" w="5543789">
                <a:moveTo>
                  <a:pt x="0" y="0"/>
                </a:moveTo>
                <a:lnTo>
                  <a:pt x="5543789" y="0"/>
                </a:lnTo>
                <a:lnTo>
                  <a:pt x="5543789" y="5543788"/>
                </a:lnTo>
                <a:lnTo>
                  <a:pt x="0" y="5543788"/>
                </a:lnTo>
                <a:lnTo>
                  <a:pt x="0" y="0"/>
                </a:lnTo>
                <a:close/>
              </a:path>
            </a:pathLst>
          </a:custGeom>
          <a:blipFill rotWithShape="1">
            <a:blip r:embed="rId4">
              <a:alphaModFix/>
            </a:blip>
            <a:stretch>
              <a:fillRect b="0" l="0" r="0" t="0"/>
            </a:stretch>
          </a:blipFill>
          <a:ln>
            <a:noFill/>
          </a:ln>
        </p:spPr>
      </p:sp>
      <p:sp>
        <p:nvSpPr>
          <p:cNvPr id="553" name="Google Shape;553;p30"/>
          <p:cNvSpPr/>
          <p:nvPr/>
        </p:nvSpPr>
        <p:spPr>
          <a:xfrm flipH="1">
            <a:off x="0" y="6122312"/>
            <a:ext cx="21438347" cy="7763994"/>
          </a:xfrm>
          <a:custGeom>
            <a:rect b="b" l="l" r="r" t="t"/>
            <a:pathLst>
              <a:path extrusionOk="0" h="7763994" w="21438347">
                <a:moveTo>
                  <a:pt x="21438347" y="0"/>
                </a:moveTo>
                <a:lnTo>
                  <a:pt x="0" y="0"/>
                </a:lnTo>
                <a:lnTo>
                  <a:pt x="0" y="7763994"/>
                </a:lnTo>
                <a:lnTo>
                  <a:pt x="21438347" y="7763994"/>
                </a:lnTo>
                <a:lnTo>
                  <a:pt x="21438347" y="0"/>
                </a:lnTo>
                <a:close/>
              </a:path>
            </a:pathLst>
          </a:custGeom>
          <a:blipFill rotWithShape="1">
            <a:blip r:embed="rId5">
              <a:alphaModFix/>
            </a:blip>
            <a:stretch>
              <a:fillRect b="0" l="0" r="0" t="0"/>
            </a:stretch>
          </a:blipFill>
          <a:ln>
            <a:noFill/>
          </a:ln>
        </p:spPr>
      </p:sp>
      <p:sp>
        <p:nvSpPr>
          <p:cNvPr id="554" name="Google Shape;554;p30"/>
          <p:cNvSpPr/>
          <p:nvPr/>
        </p:nvSpPr>
        <p:spPr>
          <a:xfrm>
            <a:off x="14834428" y="3357347"/>
            <a:ext cx="1511129" cy="4468393"/>
          </a:xfrm>
          <a:custGeom>
            <a:rect b="b" l="l" r="r" t="t"/>
            <a:pathLst>
              <a:path extrusionOk="0" h="4468393" w="1511129">
                <a:moveTo>
                  <a:pt x="0" y="0"/>
                </a:moveTo>
                <a:lnTo>
                  <a:pt x="1511129" y="0"/>
                </a:lnTo>
                <a:lnTo>
                  <a:pt x="1511129" y="4468393"/>
                </a:lnTo>
                <a:lnTo>
                  <a:pt x="0" y="4468393"/>
                </a:lnTo>
                <a:lnTo>
                  <a:pt x="0" y="0"/>
                </a:lnTo>
                <a:close/>
              </a:path>
            </a:pathLst>
          </a:custGeom>
          <a:blipFill rotWithShape="1">
            <a:blip r:embed="rId3">
              <a:alphaModFix/>
            </a:blip>
            <a:stretch>
              <a:fillRect b="0" l="0" r="0" t="0"/>
            </a:stretch>
          </a:blipFill>
          <a:ln>
            <a:noFill/>
          </a:ln>
        </p:spPr>
      </p:sp>
      <p:sp>
        <p:nvSpPr>
          <p:cNvPr id="555" name="Google Shape;555;p30"/>
          <p:cNvSpPr/>
          <p:nvPr/>
        </p:nvSpPr>
        <p:spPr>
          <a:xfrm flipH="1" rot="-693635">
            <a:off x="-3441316" y="6658068"/>
            <a:ext cx="25170631" cy="9115657"/>
          </a:xfrm>
          <a:custGeom>
            <a:rect b="b" l="l" r="r" t="t"/>
            <a:pathLst>
              <a:path extrusionOk="0" h="9115657" w="25170631">
                <a:moveTo>
                  <a:pt x="25170632" y="0"/>
                </a:moveTo>
                <a:lnTo>
                  <a:pt x="0" y="0"/>
                </a:lnTo>
                <a:lnTo>
                  <a:pt x="0" y="9115657"/>
                </a:lnTo>
                <a:lnTo>
                  <a:pt x="25170632" y="9115657"/>
                </a:lnTo>
                <a:lnTo>
                  <a:pt x="25170632" y="0"/>
                </a:lnTo>
                <a:close/>
              </a:path>
            </a:pathLst>
          </a:custGeom>
          <a:blipFill rotWithShape="1">
            <a:blip r:embed="rId6">
              <a:alphaModFix/>
            </a:blip>
            <a:stretch>
              <a:fillRect b="0" l="0" r="0" t="0"/>
            </a:stretch>
          </a:blipFill>
          <a:ln>
            <a:noFill/>
          </a:ln>
        </p:spPr>
      </p:sp>
      <p:grpSp>
        <p:nvGrpSpPr>
          <p:cNvPr id="556" name="Google Shape;556;p30"/>
          <p:cNvGrpSpPr/>
          <p:nvPr/>
        </p:nvGrpSpPr>
        <p:grpSpPr>
          <a:xfrm>
            <a:off x="669778" y="1554548"/>
            <a:ext cx="5407550" cy="6270411"/>
            <a:chOff x="-4" y="1093"/>
            <a:chExt cx="7548117" cy="8752540"/>
          </a:xfrm>
        </p:grpSpPr>
        <p:sp>
          <p:nvSpPr>
            <p:cNvPr id="557" name="Google Shape;557;p30"/>
            <p:cNvSpPr/>
            <p:nvPr/>
          </p:nvSpPr>
          <p:spPr>
            <a:xfrm>
              <a:off x="648891" y="391618"/>
              <a:ext cx="6250323" cy="7971490"/>
            </a:xfrm>
            <a:custGeom>
              <a:rect b="b" l="l" r="r" t="t"/>
              <a:pathLst>
                <a:path extrusionOk="0" h="7971490" w="6250323">
                  <a:moveTo>
                    <a:pt x="0" y="7971489"/>
                  </a:moveTo>
                  <a:lnTo>
                    <a:pt x="0" y="3197813"/>
                  </a:lnTo>
                  <a:cubicBezTo>
                    <a:pt x="11609" y="2327317"/>
                    <a:pt x="381261" y="1508217"/>
                    <a:pt x="1041016" y="891064"/>
                  </a:cubicBezTo>
                  <a:cubicBezTo>
                    <a:pt x="1637482" y="333109"/>
                    <a:pt x="2416610" y="0"/>
                    <a:pt x="3125168" y="0"/>
                  </a:cubicBezTo>
                  <a:cubicBezTo>
                    <a:pt x="3833727" y="0"/>
                    <a:pt x="4612841" y="333109"/>
                    <a:pt x="5209308" y="891065"/>
                  </a:cubicBezTo>
                  <a:cubicBezTo>
                    <a:pt x="5869063" y="1508225"/>
                    <a:pt x="6238716" y="2327319"/>
                    <a:pt x="6250324" y="3197815"/>
                  </a:cubicBezTo>
                  <a:lnTo>
                    <a:pt x="6250324" y="7971490"/>
                  </a:lnTo>
                  <a:lnTo>
                    <a:pt x="0" y="7971490"/>
                  </a:lnTo>
                  <a:close/>
                </a:path>
              </a:pathLst>
            </a:custGeom>
            <a:solidFill>
              <a:srgbClr val="FFFDF7"/>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30"/>
            <p:cNvSpPr/>
            <p:nvPr/>
          </p:nvSpPr>
          <p:spPr>
            <a:xfrm>
              <a:off x="-4" y="1093"/>
              <a:ext cx="7548117" cy="8752540"/>
            </a:xfrm>
            <a:custGeom>
              <a:rect b="b" l="l" r="r" t="t"/>
              <a:pathLst>
                <a:path extrusionOk="0" h="8752540" w="7548117">
                  <a:moveTo>
                    <a:pt x="5864713" y="1274632"/>
                  </a:moveTo>
                  <a:cubicBezTo>
                    <a:pt x="5266524" y="715069"/>
                    <a:pt x="4484977" y="381000"/>
                    <a:pt x="3774063" y="381000"/>
                  </a:cubicBezTo>
                  <a:cubicBezTo>
                    <a:pt x="3063149" y="381000"/>
                    <a:pt x="2281590" y="715070"/>
                    <a:pt x="1683401" y="1274632"/>
                  </a:cubicBezTo>
                  <a:cubicBezTo>
                    <a:pt x="1021798" y="1893521"/>
                    <a:pt x="651018" y="2715170"/>
                    <a:pt x="639372" y="3588338"/>
                  </a:cubicBezTo>
                  <a:lnTo>
                    <a:pt x="639372" y="8371539"/>
                  </a:lnTo>
                  <a:lnTo>
                    <a:pt x="6908744" y="8371539"/>
                  </a:lnTo>
                  <a:lnTo>
                    <a:pt x="6908744" y="3588215"/>
                  </a:lnTo>
                  <a:cubicBezTo>
                    <a:pt x="6897097" y="2715177"/>
                    <a:pt x="6526316" y="1893527"/>
                    <a:pt x="5864713" y="1274632"/>
                  </a:cubicBezTo>
                  <a:close/>
                  <a:moveTo>
                    <a:pt x="6889693" y="8352489"/>
                  </a:moveTo>
                  <a:lnTo>
                    <a:pt x="658420" y="8352489"/>
                  </a:lnTo>
                  <a:lnTo>
                    <a:pt x="658420" y="3588463"/>
                  </a:lnTo>
                  <a:cubicBezTo>
                    <a:pt x="669991" y="2720658"/>
                    <a:pt x="1038626" y="1903859"/>
                    <a:pt x="1696422" y="1288548"/>
                  </a:cubicBezTo>
                  <a:cubicBezTo>
                    <a:pt x="2291164" y="732197"/>
                    <a:pt x="3067849" y="400050"/>
                    <a:pt x="3774063" y="400050"/>
                  </a:cubicBezTo>
                  <a:cubicBezTo>
                    <a:pt x="4480265" y="400050"/>
                    <a:pt x="5256949" y="732197"/>
                    <a:pt x="5851692" y="1288548"/>
                  </a:cubicBezTo>
                  <a:cubicBezTo>
                    <a:pt x="6509487" y="1903865"/>
                    <a:pt x="6878122" y="2720658"/>
                    <a:pt x="6889694" y="3588339"/>
                  </a:cubicBezTo>
                  <a:lnTo>
                    <a:pt x="6889694" y="8352489"/>
                  </a:lnTo>
                  <a:close/>
                  <a:moveTo>
                    <a:pt x="7289743" y="4195640"/>
                  </a:moveTo>
                  <a:lnTo>
                    <a:pt x="7289743" y="3585703"/>
                  </a:lnTo>
                  <a:cubicBezTo>
                    <a:pt x="7277378" y="2607003"/>
                    <a:pt x="6863722" y="1687432"/>
                    <a:pt x="6124989" y="996392"/>
                  </a:cubicBezTo>
                  <a:cubicBezTo>
                    <a:pt x="5458016" y="372485"/>
                    <a:pt x="4579161" y="0"/>
                    <a:pt x="3774063" y="0"/>
                  </a:cubicBezTo>
                  <a:cubicBezTo>
                    <a:pt x="2968953" y="0"/>
                    <a:pt x="2090098" y="372486"/>
                    <a:pt x="1423124" y="996393"/>
                  </a:cubicBezTo>
                  <a:cubicBezTo>
                    <a:pt x="684391" y="1687433"/>
                    <a:pt x="270735" y="2607004"/>
                    <a:pt x="258370" y="3586238"/>
                  </a:cubicBezTo>
                  <a:lnTo>
                    <a:pt x="258370" y="4195648"/>
                  </a:lnTo>
                  <a:cubicBezTo>
                    <a:pt x="217863" y="4285654"/>
                    <a:pt x="142046" y="4372626"/>
                    <a:pt x="0" y="4393052"/>
                  </a:cubicBezTo>
                  <a:cubicBezTo>
                    <a:pt x="142047" y="4413477"/>
                    <a:pt x="217863" y="4500449"/>
                    <a:pt x="258370" y="4590455"/>
                  </a:cubicBezTo>
                  <a:lnTo>
                    <a:pt x="258370" y="8710037"/>
                  </a:lnTo>
                  <a:cubicBezTo>
                    <a:pt x="258370" y="8733478"/>
                    <a:pt x="277433" y="8752540"/>
                    <a:pt x="300874" y="8752540"/>
                  </a:cubicBezTo>
                  <a:lnTo>
                    <a:pt x="7247240" y="8752540"/>
                  </a:lnTo>
                  <a:cubicBezTo>
                    <a:pt x="7270680" y="8752540"/>
                    <a:pt x="7289743" y="8733478"/>
                    <a:pt x="7289743" y="8710037"/>
                  </a:cubicBezTo>
                  <a:lnTo>
                    <a:pt x="7289743" y="4590461"/>
                  </a:lnTo>
                  <a:cubicBezTo>
                    <a:pt x="7330250" y="4500452"/>
                    <a:pt x="7406067" y="4413477"/>
                    <a:pt x="7548117" y="4393051"/>
                  </a:cubicBezTo>
                  <a:cubicBezTo>
                    <a:pt x="7406066" y="4372625"/>
                    <a:pt x="7330251" y="4285648"/>
                    <a:pt x="7289743" y="4195640"/>
                  </a:cubicBezTo>
                  <a:close/>
                  <a:moveTo>
                    <a:pt x="7247240" y="8733489"/>
                  </a:moveTo>
                  <a:lnTo>
                    <a:pt x="300873" y="8733489"/>
                  </a:lnTo>
                  <a:cubicBezTo>
                    <a:pt x="287937" y="8733489"/>
                    <a:pt x="277420" y="8722971"/>
                    <a:pt x="277420" y="8710036"/>
                  </a:cubicBezTo>
                  <a:lnTo>
                    <a:pt x="277420" y="4590448"/>
                  </a:lnTo>
                  <a:cubicBezTo>
                    <a:pt x="317929" y="4500444"/>
                    <a:pt x="393745" y="4413476"/>
                    <a:pt x="535787" y="4393050"/>
                  </a:cubicBezTo>
                  <a:cubicBezTo>
                    <a:pt x="393745" y="4372625"/>
                    <a:pt x="317929" y="4285655"/>
                    <a:pt x="277420" y="4195652"/>
                  </a:cubicBezTo>
                  <a:lnTo>
                    <a:pt x="277420" y="3585937"/>
                  </a:lnTo>
                  <a:cubicBezTo>
                    <a:pt x="289724" y="2612477"/>
                    <a:pt x="701233" y="1697767"/>
                    <a:pt x="1436147" y="1010305"/>
                  </a:cubicBezTo>
                  <a:cubicBezTo>
                    <a:pt x="2099672" y="389614"/>
                    <a:pt x="2973665" y="19050"/>
                    <a:pt x="3774063" y="19050"/>
                  </a:cubicBezTo>
                  <a:cubicBezTo>
                    <a:pt x="4574462" y="19050"/>
                    <a:pt x="5448441" y="389614"/>
                    <a:pt x="6111980" y="1010308"/>
                  </a:cubicBezTo>
                  <a:cubicBezTo>
                    <a:pt x="6846881" y="1697771"/>
                    <a:pt x="7258391" y="2612481"/>
                    <a:pt x="7270694" y="3586238"/>
                  </a:cubicBezTo>
                  <a:lnTo>
                    <a:pt x="7270694" y="4195662"/>
                  </a:lnTo>
                  <a:cubicBezTo>
                    <a:pt x="7230184" y="4285663"/>
                    <a:pt x="7154369" y="4372627"/>
                    <a:pt x="7012329" y="4393053"/>
                  </a:cubicBezTo>
                  <a:cubicBezTo>
                    <a:pt x="7154369" y="4413477"/>
                    <a:pt x="7230184" y="4500443"/>
                    <a:pt x="7270694" y="4590443"/>
                  </a:cubicBezTo>
                  <a:lnTo>
                    <a:pt x="7270694" y="8710037"/>
                  </a:lnTo>
                  <a:cubicBezTo>
                    <a:pt x="7270693" y="8722971"/>
                    <a:pt x="7260176" y="8733489"/>
                    <a:pt x="7247240" y="8733489"/>
                  </a:cubicBezTo>
                  <a:close/>
                </a:path>
              </a:pathLst>
            </a:custGeom>
            <a:solidFill>
              <a:srgbClr val="7254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9" name="Google Shape;559;p30"/>
          <p:cNvGrpSpPr/>
          <p:nvPr/>
        </p:nvGrpSpPr>
        <p:grpSpPr>
          <a:xfrm>
            <a:off x="6440224" y="1554548"/>
            <a:ext cx="5407550" cy="6270411"/>
            <a:chOff x="-4" y="1093"/>
            <a:chExt cx="7548117" cy="8752540"/>
          </a:xfrm>
        </p:grpSpPr>
        <p:sp>
          <p:nvSpPr>
            <p:cNvPr id="560" name="Google Shape;560;p30"/>
            <p:cNvSpPr/>
            <p:nvPr/>
          </p:nvSpPr>
          <p:spPr>
            <a:xfrm>
              <a:off x="648891" y="391618"/>
              <a:ext cx="6250323" cy="7971490"/>
            </a:xfrm>
            <a:custGeom>
              <a:rect b="b" l="l" r="r" t="t"/>
              <a:pathLst>
                <a:path extrusionOk="0" h="7971490" w="6250323">
                  <a:moveTo>
                    <a:pt x="0" y="7971489"/>
                  </a:moveTo>
                  <a:lnTo>
                    <a:pt x="0" y="3197813"/>
                  </a:lnTo>
                  <a:cubicBezTo>
                    <a:pt x="11609" y="2327317"/>
                    <a:pt x="381261" y="1508217"/>
                    <a:pt x="1041016" y="891064"/>
                  </a:cubicBezTo>
                  <a:cubicBezTo>
                    <a:pt x="1637482" y="333109"/>
                    <a:pt x="2416610" y="0"/>
                    <a:pt x="3125168" y="0"/>
                  </a:cubicBezTo>
                  <a:cubicBezTo>
                    <a:pt x="3833727" y="0"/>
                    <a:pt x="4612841" y="333109"/>
                    <a:pt x="5209308" y="891065"/>
                  </a:cubicBezTo>
                  <a:cubicBezTo>
                    <a:pt x="5869063" y="1508225"/>
                    <a:pt x="6238716" y="2327319"/>
                    <a:pt x="6250324" y="3197815"/>
                  </a:cubicBezTo>
                  <a:lnTo>
                    <a:pt x="6250324" y="7971490"/>
                  </a:lnTo>
                  <a:lnTo>
                    <a:pt x="0" y="7971490"/>
                  </a:lnTo>
                  <a:close/>
                </a:path>
              </a:pathLst>
            </a:custGeom>
            <a:solidFill>
              <a:srgbClr val="FFFDF7"/>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30"/>
            <p:cNvSpPr/>
            <p:nvPr/>
          </p:nvSpPr>
          <p:spPr>
            <a:xfrm>
              <a:off x="-4" y="1093"/>
              <a:ext cx="7548117" cy="8752540"/>
            </a:xfrm>
            <a:custGeom>
              <a:rect b="b" l="l" r="r" t="t"/>
              <a:pathLst>
                <a:path extrusionOk="0" h="8752540" w="7548117">
                  <a:moveTo>
                    <a:pt x="5864713" y="1274632"/>
                  </a:moveTo>
                  <a:cubicBezTo>
                    <a:pt x="5266524" y="715069"/>
                    <a:pt x="4484977" y="381000"/>
                    <a:pt x="3774063" y="381000"/>
                  </a:cubicBezTo>
                  <a:cubicBezTo>
                    <a:pt x="3063149" y="381000"/>
                    <a:pt x="2281590" y="715070"/>
                    <a:pt x="1683401" y="1274632"/>
                  </a:cubicBezTo>
                  <a:cubicBezTo>
                    <a:pt x="1021798" y="1893521"/>
                    <a:pt x="651018" y="2715170"/>
                    <a:pt x="639372" y="3588338"/>
                  </a:cubicBezTo>
                  <a:lnTo>
                    <a:pt x="639372" y="8371539"/>
                  </a:lnTo>
                  <a:lnTo>
                    <a:pt x="6908744" y="8371539"/>
                  </a:lnTo>
                  <a:lnTo>
                    <a:pt x="6908744" y="3588215"/>
                  </a:lnTo>
                  <a:cubicBezTo>
                    <a:pt x="6897097" y="2715177"/>
                    <a:pt x="6526316" y="1893527"/>
                    <a:pt x="5864713" y="1274632"/>
                  </a:cubicBezTo>
                  <a:close/>
                  <a:moveTo>
                    <a:pt x="6889693" y="8352489"/>
                  </a:moveTo>
                  <a:lnTo>
                    <a:pt x="658420" y="8352489"/>
                  </a:lnTo>
                  <a:lnTo>
                    <a:pt x="658420" y="3588463"/>
                  </a:lnTo>
                  <a:cubicBezTo>
                    <a:pt x="669991" y="2720658"/>
                    <a:pt x="1038626" y="1903859"/>
                    <a:pt x="1696422" y="1288548"/>
                  </a:cubicBezTo>
                  <a:cubicBezTo>
                    <a:pt x="2291164" y="732197"/>
                    <a:pt x="3067849" y="400050"/>
                    <a:pt x="3774063" y="400050"/>
                  </a:cubicBezTo>
                  <a:cubicBezTo>
                    <a:pt x="4480265" y="400050"/>
                    <a:pt x="5256949" y="732197"/>
                    <a:pt x="5851692" y="1288548"/>
                  </a:cubicBezTo>
                  <a:cubicBezTo>
                    <a:pt x="6509487" y="1903865"/>
                    <a:pt x="6878122" y="2720658"/>
                    <a:pt x="6889694" y="3588339"/>
                  </a:cubicBezTo>
                  <a:lnTo>
                    <a:pt x="6889694" y="8352489"/>
                  </a:lnTo>
                  <a:close/>
                  <a:moveTo>
                    <a:pt x="7289743" y="4195640"/>
                  </a:moveTo>
                  <a:lnTo>
                    <a:pt x="7289743" y="3585703"/>
                  </a:lnTo>
                  <a:cubicBezTo>
                    <a:pt x="7277378" y="2607003"/>
                    <a:pt x="6863722" y="1687432"/>
                    <a:pt x="6124989" y="996392"/>
                  </a:cubicBezTo>
                  <a:cubicBezTo>
                    <a:pt x="5458016" y="372485"/>
                    <a:pt x="4579161" y="0"/>
                    <a:pt x="3774063" y="0"/>
                  </a:cubicBezTo>
                  <a:cubicBezTo>
                    <a:pt x="2968953" y="0"/>
                    <a:pt x="2090098" y="372486"/>
                    <a:pt x="1423124" y="996393"/>
                  </a:cubicBezTo>
                  <a:cubicBezTo>
                    <a:pt x="684391" y="1687433"/>
                    <a:pt x="270735" y="2607004"/>
                    <a:pt x="258370" y="3586238"/>
                  </a:cubicBezTo>
                  <a:lnTo>
                    <a:pt x="258370" y="4195648"/>
                  </a:lnTo>
                  <a:cubicBezTo>
                    <a:pt x="217863" y="4285654"/>
                    <a:pt x="142046" y="4372626"/>
                    <a:pt x="0" y="4393052"/>
                  </a:cubicBezTo>
                  <a:cubicBezTo>
                    <a:pt x="142047" y="4413477"/>
                    <a:pt x="217863" y="4500449"/>
                    <a:pt x="258370" y="4590455"/>
                  </a:cubicBezTo>
                  <a:lnTo>
                    <a:pt x="258370" y="8710037"/>
                  </a:lnTo>
                  <a:cubicBezTo>
                    <a:pt x="258370" y="8733478"/>
                    <a:pt x="277433" y="8752540"/>
                    <a:pt x="300874" y="8752540"/>
                  </a:cubicBezTo>
                  <a:lnTo>
                    <a:pt x="7247240" y="8752540"/>
                  </a:lnTo>
                  <a:cubicBezTo>
                    <a:pt x="7270680" y="8752540"/>
                    <a:pt x="7289743" y="8733478"/>
                    <a:pt x="7289743" y="8710037"/>
                  </a:cubicBezTo>
                  <a:lnTo>
                    <a:pt x="7289743" y="4590461"/>
                  </a:lnTo>
                  <a:cubicBezTo>
                    <a:pt x="7330250" y="4500452"/>
                    <a:pt x="7406067" y="4413477"/>
                    <a:pt x="7548117" y="4393051"/>
                  </a:cubicBezTo>
                  <a:cubicBezTo>
                    <a:pt x="7406066" y="4372625"/>
                    <a:pt x="7330251" y="4285648"/>
                    <a:pt x="7289743" y="4195640"/>
                  </a:cubicBezTo>
                  <a:close/>
                  <a:moveTo>
                    <a:pt x="7247240" y="8733489"/>
                  </a:moveTo>
                  <a:lnTo>
                    <a:pt x="300873" y="8733489"/>
                  </a:lnTo>
                  <a:cubicBezTo>
                    <a:pt x="287937" y="8733489"/>
                    <a:pt x="277420" y="8722971"/>
                    <a:pt x="277420" y="8710036"/>
                  </a:cubicBezTo>
                  <a:lnTo>
                    <a:pt x="277420" y="4590448"/>
                  </a:lnTo>
                  <a:cubicBezTo>
                    <a:pt x="317929" y="4500444"/>
                    <a:pt x="393745" y="4413476"/>
                    <a:pt x="535787" y="4393050"/>
                  </a:cubicBezTo>
                  <a:cubicBezTo>
                    <a:pt x="393745" y="4372625"/>
                    <a:pt x="317929" y="4285655"/>
                    <a:pt x="277420" y="4195652"/>
                  </a:cubicBezTo>
                  <a:lnTo>
                    <a:pt x="277420" y="3585937"/>
                  </a:lnTo>
                  <a:cubicBezTo>
                    <a:pt x="289724" y="2612477"/>
                    <a:pt x="701233" y="1697767"/>
                    <a:pt x="1436147" y="1010305"/>
                  </a:cubicBezTo>
                  <a:cubicBezTo>
                    <a:pt x="2099672" y="389614"/>
                    <a:pt x="2973665" y="19050"/>
                    <a:pt x="3774063" y="19050"/>
                  </a:cubicBezTo>
                  <a:cubicBezTo>
                    <a:pt x="4574462" y="19050"/>
                    <a:pt x="5448441" y="389614"/>
                    <a:pt x="6111980" y="1010308"/>
                  </a:cubicBezTo>
                  <a:cubicBezTo>
                    <a:pt x="6846881" y="1697771"/>
                    <a:pt x="7258391" y="2612481"/>
                    <a:pt x="7270694" y="3586238"/>
                  </a:cubicBezTo>
                  <a:lnTo>
                    <a:pt x="7270694" y="4195662"/>
                  </a:lnTo>
                  <a:cubicBezTo>
                    <a:pt x="7230184" y="4285663"/>
                    <a:pt x="7154369" y="4372627"/>
                    <a:pt x="7012329" y="4393053"/>
                  </a:cubicBezTo>
                  <a:cubicBezTo>
                    <a:pt x="7154369" y="4413477"/>
                    <a:pt x="7230184" y="4500443"/>
                    <a:pt x="7270694" y="4590443"/>
                  </a:cubicBezTo>
                  <a:lnTo>
                    <a:pt x="7270694" y="8710037"/>
                  </a:lnTo>
                  <a:cubicBezTo>
                    <a:pt x="7270693" y="8722971"/>
                    <a:pt x="7260176" y="8733489"/>
                    <a:pt x="7247240" y="8733489"/>
                  </a:cubicBezTo>
                  <a:close/>
                </a:path>
              </a:pathLst>
            </a:custGeom>
            <a:solidFill>
              <a:srgbClr val="7254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2" name="Google Shape;562;p30"/>
          <p:cNvGrpSpPr/>
          <p:nvPr/>
        </p:nvGrpSpPr>
        <p:grpSpPr>
          <a:xfrm>
            <a:off x="12210670" y="1554548"/>
            <a:ext cx="5407550" cy="6270411"/>
            <a:chOff x="-4" y="1093"/>
            <a:chExt cx="7548117" cy="8752540"/>
          </a:xfrm>
        </p:grpSpPr>
        <p:sp>
          <p:nvSpPr>
            <p:cNvPr id="563" name="Google Shape;563;p30"/>
            <p:cNvSpPr/>
            <p:nvPr/>
          </p:nvSpPr>
          <p:spPr>
            <a:xfrm>
              <a:off x="648891" y="391618"/>
              <a:ext cx="6250323" cy="7971490"/>
            </a:xfrm>
            <a:custGeom>
              <a:rect b="b" l="l" r="r" t="t"/>
              <a:pathLst>
                <a:path extrusionOk="0" h="7971490" w="6250323">
                  <a:moveTo>
                    <a:pt x="0" y="7971489"/>
                  </a:moveTo>
                  <a:lnTo>
                    <a:pt x="0" y="3197813"/>
                  </a:lnTo>
                  <a:cubicBezTo>
                    <a:pt x="11609" y="2327317"/>
                    <a:pt x="381261" y="1508217"/>
                    <a:pt x="1041016" y="891064"/>
                  </a:cubicBezTo>
                  <a:cubicBezTo>
                    <a:pt x="1637482" y="333109"/>
                    <a:pt x="2416610" y="0"/>
                    <a:pt x="3125168" y="0"/>
                  </a:cubicBezTo>
                  <a:cubicBezTo>
                    <a:pt x="3833727" y="0"/>
                    <a:pt x="4612841" y="333109"/>
                    <a:pt x="5209308" y="891065"/>
                  </a:cubicBezTo>
                  <a:cubicBezTo>
                    <a:pt x="5869063" y="1508225"/>
                    <a:pt x="6238716" y="2327319"/>
                    <a:pt x="6250324" y="3197815"/>
                  </a:cubicBezTo>
                  <a:lnTo>
                    <a:pt x="6250324" y="7971490"/>
                  </a:lnTo>
                  <a:lnTo>
                    <a:pt x="0" y="7971490"/>
                  </a:lnTo>
                  <a:close/>
                </a:path>
              </a:pathLst>
            </a:custGeom>
            <a:solidFill>
              <a:srgbClr val="FFFDF7"/>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30"/>
            <p:cNvSpPr/>
            <p:nvPr/>
          </p:nvSpPr>
          <p:spPr>
            <a:xfrm>
              <a:off x="-4" y="1093"/>
              <a:ext cx="7548117" cy="8752540"/>
            </a:xfrm>
            <a:custGeom>
              <a:rect b="b" l="l" r="r" t="t"/>
              <a:pathLst>
                <a:path extrusionOk="0" h="8752540" w="7548117">
                  <a:moveTo>
                    <a:pt x="5864713" y="1274632"/>
                  </a:moveTo>
                  <a:cubicBezTo>
                    <a:pt x="5266524" y="715069"/>
                    <a:pt x="4484977" y="381000"/>
                    <a:pt x="3774063" y="381000"/>
                  </a:cubicBezTo>
                  <a:cubicBezTo>
                    <a:pt x="3063149" y="381000"/>
                    <a:pt x="2281590" y="715070"/>
                    <a:pt x="1683401" y="1274632"/>
                  </a:cubicBezTo>
                  <a:cubicBezTo>
                    <a:pt x="1021798" y="1893521"/>
                    <a:pt x="651018" y="2715170"/>
                    <a:pt x="639372" y="3588338"/>
                  </a:cubicBezTo>
                  <a:lnTo>
                    <a:pt x="639372" y="8371539"/>
                  </a:lnTo>
                  <a:lnTo>
                    <a:pt x="6908744" y="8371539"/>
                  </a:lnTo>
                  <a:lnTo>
                    <a:pt x="6908744" y="3588215"/>
                  </a:lnTo>
                  <a:cubicBezTo>
                    <a:pt x="6897097" y="2715177"/>
                    <a:pt x="6526316" y="1893527"/>
                    <a:pt x="5864713" y="1274632"/>
                  </a:cubicBezTo>
                  <a:close/>
                  <a:moveTo>
                    <a:pt x="6889693" y="8352489"/>
                  </a:moveTo>
                  <a:lnTo>
                    <a:pt x="658420" y="8352489"/>
                  </a:lnTo>
                  <a:lnTo>
                    <a:pt x="658420" y="3588463"/>
                  </a:lnTo>
                  <a:cubicBezTo>
                    <a:pt x="669991" y="2720658"/>
                    <a:pt x="1038626" y="1903859"/>
                    <a:pt x="1696422" y="1288548"/>
                  </a:cubicBezTo>
                  <a:cubicBezTo>
                    <a:pt x="2291164" y="732197"/>
                    <a:pt x="3067849" y="400050"/>
                    <a:pt x="3774063" y="400050"/>
                  </a:cubicBezTo>
                  <a:cubicBezTo>
                    <a:pt x="4480265" y="400050"/>
                    <a:pt x="5256949" y="732197"/>
                    <a:pt x="5851692" y="1288548"/>
                  </a:cubicBezTo>
                  <a:cubicBezTo>
                    <a:pt x="6509487" y="1903865"/>
                    <a:pt x="6878122" y="2720658"/>
                    <a:pt x="6889694" y="3588339"/>
                  </a:cubicBezTo>
                  <a:lnTo>
                    <a:pt x="6889694" y="8352489"/>
                  </a:lnTo>
                  <a:close/>
                  <a:moveTo>
                    <a:pt x="7289743" y="4195640"/>
                  </a:moveTo>
                  <a:lnTo>
                    <a:pt x="7289743" y="3585703"/>
                  </a:lnTo>
                  <a:cubicBezTo>
                    <a:pt x="7277378" y="2607003"/>
                    <a:pt x="6863722" y="1687432"/>
                    <a:pt x="6124989" y="996392"/>
                  </a:cubicBezTo>
                  <a:cubicBezTo>
                    <a:pt x="5458016" y="372485"/>
                    <a:pt x="4579161" y="0"/>
                    <a:pt x="3774063" y="0"/>
                  </a:cubicBezTo>
                  <a:cubicBezTo>
                    <a:pt x="2968953" y="0"/>
                    <a:pt x="2090098" y="372486"/>
                    <a:pt x="1423124" y="996393"/>
                  </a:cubicBezTo>
                  <a:cubicBezTo>
                    <a:pt x="684391" y="1687433"/>
                    <a:pt x="270735" y="2607004"/>
                    <a:pt x="258370" y="3586238"/>
                  </a:cubicBezTo>
                  <a:lnTo>
                    <a:pt x="258370" y="4195648"/>
                  </a:lnTo>
                  <a:cubicBezTo>
                    <a:pt x="217863" y="4285654"/>
                    <a:pt x="142046" y="4372626"/>
                    <a:pt x="0" y="4393052"/>
                  </a:cubicBezTo>
                  <a:cubicBezTo>
                    <a:pt x="142047" y="4413477"/>
                    <a:pt x="217863" y="4500449"/>
                    <a:pt x="258370" y="4590455"/>
                  </a:cubicBezTo>
                  <a:lnTo>
                    <a:pt x="258370" y="8710037"/>
                  </a:lnTo>
                  <a:cubicBezTo>
                    <a:pt x="258370" y="8733478"/>
                    <a:pt x="277433" y="8752540"/>
                    <a:pt x="300874" y="8752540"/>
                  </a:cubicBezTo>
                  <a:lnTo>
                    <a:pt x="7247240" y="8752540"/>
                  </a:lnTo>
                  <a:cubicBezTo>
                    <a:pt x="7270680" y="8752540"/>
                    <a:pt x="7289743" y="8733478"/>
                    <a:pt x="7289743" y="8710037"/>
                  </a:cubicBezTo>
                  <a:lnTo>
                    <a:pt x="7289743" y="4590461"/>
                  </a:lnTo>
                  <a:cubicBezTo>
                    <a:pt x="7330250" y="4500452"/>
                    <a:pt x="7406067" y="4413477"/>
                    <a:pt x="7548117" y="4393051"/>
                  </a:cubicBezTo>
                  <a:cubicBezTo>
                    <a:pt x="7406066" y="4372625"/>
                    <a:pt x="7330251" y="4285648"/>
                    <a:pt x="7289743" y="4195640"/>
                  </a:cubicBezTo>
                  <a:close/>
                  <a:moveTo>
                    <a:pt x="7247240" y="8733489"/>
                  </a:moveTo>
                  <a:lnTo>
                    <a:pt x="300873" y="8733489"/>
                  </a:lnTo>
                  <a:cubicBezTo>
                    <a:pt x="287937" y="8733489"/>
                    <a:pt x="277420" y="8722971"/>
                    <a:pt x="277420" y="8710036"/>
                  </a:cubicBezTo>
                  <a:lnTo>
                    <a:pt x="277420" y="4590448"/>
                  </a:lnTo>
                  <a:cubicBezTo>
                    <a:pt x="317929" y="4500444"/>
                    <a:pt x="393745" y="4413476"/>
                    <a:pt x="535787" y="4393050"/>
                  </a:cubicBezTo>
                  <a:cubicBezTo>
                    <a:pt x="393745" y="4372625"/>
                    <a:pt x="317929" y="4285655"/>
                    <a:pt x="277420" y="4195652"/>
                  </a:cubicBezTo>
                  <a:lnTo>
                    <a:pt x="277420" y="3585937"/>
                  </a:lnTo>
                  <a:cubicBezTo>
                    <a:pt x="289724" y="2612477"/>
                    <a:pt x="701233" y="1697767"/>
                    <a:pt x="1436147" y="1010305"/>
                  </a:cubicBezTo>
                  <a:cubicBezTo>
                    <a:pt x="2099672" y="389614"/>
                    <a:pt x="2973665" y="19050"/>
                    <a:pt x="3774063" y="19050"/>
                  </a:cubicBezTo>
                  <a:cubicBezTo>
                    <a:pt x="4574462" y="19050"/>
                    <a:pt x="5448441" y="389614"/>
                    <a:pt x="6111980" y="1010308"/>
                  </a:cubicBezTo>
                  <a:cubicBezTo>
                    <a:pt x="6846881" y="1697771"/>
                    <a:pt x="7258391" y="2612481"/>
                    <a:pt x="7270694" y="3586238"/>
                  </a:cubicBezTo>
                  <a:lnTo>
                    <a:pt x="7270694" y="4195662"/>
                  </a:lnTo>
                  <a:cubicBezTo>
                    <a:pt x="7230184" y="4285663"/>
                    <a:pt x="7154369" y="4372627"/>
                    <a:pt x="7012329" y="4393053"/>
                  </a:cubicBezTo>
                  <a:cubicBezTo>
                    <a:pt x="7154369" y="4413477"/>
                    <a:pt x="7230184" y="4500443"/>
                    <a:pt x="7270694" y="4590443"/>
                  </a:cubicBezTo>
                  <a:lnTo>
                    <a:pt x="7270694" y="8710037"/>
                  </a:lnTo>
                  <a:cubicBezTo>
                    <a:pt x="7270693" y="8722971"/>
                    <a:pt x="7260176" y="8733489"/>
                    <a:pt x="7247240" y="8733489"/>
                  </a:cubicBezTo>
                  <a:close/>
                </a:path>
              </a:pathLst>
            </a:custGeom>
            <a:solidFill>
              <a:srgbClr val="7254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65" name="Google Shape;565;p30"/>
          <p:cNvPicPr preferRelativeResize="0"/>
          <p:nvPr/>
        </p:nvPicPr>
        <p:blipFill rotWithShape="1">
          <a:blip r:embed="rId7">
            <a:alphaModFix/>
          </a:blip>
          <a:srcRect b="0" l="0" r="0" t="0"/>
          <a:stretch/>
        </p:blipFill>
        <p:spPr>
          <a:xfrm>
            <a:off x="1407221" y="2475015"/>
            <a:ext cx="3849673" cy="3849673"/>
          </a:xfrm>
          <a:prstGeom prst="rect">
            <a:avLst/>
          </a:prstGeom>
          <a:noFill/>
          <a:ln>
            <a:noFill/>
          </a:ln>
        </p:spPr>
      </p:pic>
      <p:sp>
        <p:nvSpPr>
          <p:cNvPr id="566" name="Google Shape;566;p30"/>
          <p:cNvSpPr txBox="1"/>
          <p:nvPr/>
        </p:nvSpPr>
        <p:spPr>
          <a:xfrm>
            <a:off x="1583367" y="6366689"/>
            <a:ext cx="3538878" cy="742315"/>
          </a:xfrm>
          <a:prstGeom prst="rect">
            <a:avLst/>
          </a:prstGeom>
          <a:noFill/>
          <a:ln>
            <a:noFill/>
          </a:ln>
        </p:spPr>
        <p:txBody>
          <a:bodyPr anchorCtr="0" anchor="t" bIns="0" lIns="0" spcFirstLastPara="1" rIns="0" wrap="square" tIns="0">
            <a:noAutofit/>
          </a:bodyPr>
          <a:lstStyle/>
          <a:p>
            <a:pPr indent="0" lvl="0" marL="0" marR="0" rtl="0" algn="ctr">
              <a:lnSpc>
                <a:spcPct val="130000"/>
              </a:lnSpc>
              <a:spcBef>
                <a:spcPts val="0"/>
              </a:spcBef>
              <a:spcAft>
                <a:spcPts val="0"/>
              </a:spcAft>
              <a:buNone/>
            </a:pPr>
            <a:r>
              <a:rPr b="0" i="0" lang="en-US" sz="2300" u="none" cap="none" strike="noStrike">
                <a:solidFill>
                  <a:srgbClr val="000000"/>
                </a:solidFill>
                <a:latin typeface="Poppins Light"/>
                <a:ea typeface="Poppins Light"/>
                <a:cs typeface="Poppins Light"/>
                <a:sym typeface="Poppins Light"/>
              </a:rPr>
              <a:t>Elaborate on the featured statistic.</a:t>
            </a:r>
            <a:endParaRPr/>
          </a:p>
        </p:txBody>
      </p:sp>
      <p:sp>
        <p:nvSpPr>
          <p:cNvPr id="567" name="Google Shape;567;p30"/>
          <p:cNvSpPr/>
          <p:nvPr/>
        </p:nvSpPr>
        <p:spPr>
          <a:xfrm>
            <a:off x="-214743" y="5702385"/>
            <a:ext cx="1436160" cy="4246709"/>
          </a:xfrm>
          <a:custGeom>
            <a:rect b="b" l="l" r="r" t="t"/>
            <a:pathLst>
              <a:path extrusionOk="0" h="4246709" w="1436160">
                <a:moveTo>
                  <a:pt x="0" y="0"/>
                </a:moveTo>
                <a:lnTo>
                  <a:pt x="1436160" y="0"/>
                </a:lnTo>
                <a:lnTo>
                  <a:pt x="1436160" y="4246710"/>
                </a:lnTo>
                <a:lnTo>
                  <a:pt x="0" y="4246710"/>
                </a:lnTo>
                <a:lnTo>
                  <a:pt x="0" y="0"/>
                </a:lnTo>
                <a:close/>
              </a:path>
            </a:pathLst>
          </a:custGeom>
          <a:blipFill rotWithShape="1">
            <a:blip r:embed="rId3">
              <a:alphaModFix/>
            </a:blip>
            <a:stretch>
              <a:fillRect b="0" l="0" r="0" t="0"/>
            </a:stretch>
          </a:blipFill>
          <a:ln>
            <a:noFill/>
          </a:ln>
        </p:spPr>
      </p:sp>
      <p:sp>
        <p:nvSpPr>
          <p:cNvPr id="568" name="Google Shape;568;p30"/>
          <p:cNvSpPr txBox="1"/>
          <p:nvPr/>
        </p:nvSpPr>
        <p:spPr>
          <a:xfrm>
            <a:off x="13165755" y="6366689"/>
            <a:ext cx="3538878" cy="742315"/>
          </a:xfrm>
          <a:prstGeom prst="rect">
            <a:avLst/>
          </a:prstGeom>
          <a:noFill/>
          <a:ln>
            <a:noFill/>
          </a:ln>
        </p:spPr>
        <p:txBody>
          <a:bodyPr anchorCtr="0" anchor="t" bIns="0" lIns="0" spcFirstLastPara="1" rIns="0" wrap="square" tIns="0">
            <a:noAutofit/>
          </a:bodyPr>
          <a:lstStyle/>
          <a:p>
            <a:pPr indent="0" lvl="0" marL="0" marR="0" rtl="0" algn="ctr">
              <a:lnSpc>
                <a:spcPct val="130000"/>
              </a:lnSpc>
              <a:spcBef>
                <a:spcPts val="0"/>
              </a:spcBef>
              <a:spcAft>
                <a:spcPts val="0"/>
              </a:spcAft>
              <a:buNone/>
            </a:pPr>
            <a:r>
              <a:rPr b="0" i="0" lang="en-US" sz="2300" u="none" cap="none" strike="noStrike">
                <a:solidFill>
                  <a:srgbClr val="000000"/>
                </a:solidFill>
                <a:latin typeface="Poppins Light"/>
                <a:ea typeface="Poppins Light"/>
                <a:cs typeface="Poppins Light"/>
                <a:sym typeface="Poppins Light"/>
              </a:rPr>
              <a:t>Elaborate on the featured statistic.</a:t>
            </a:r>
            <a:endParaRPr/>
          </a:p>
        </p:txBody>
      </p:sp>
      <p:sp>
        <p:nvSpPr>
          <p:cNvPr id="569" name="Google Shape;569;p30"/>
          <p:cNvSpPr txBox="1"/>
          <p:nvPr/>
        </p:nvSpPr>
        <p:spPr>
          <a:xfrm>
            <a:off x="7395310" y="6366689"/>
            <a:ext cx="3538878" cy="742315"/>
          </a:xfrm>
          <a:prstGeom prst="rect">
            <a:avLst/>
          </a:prstGeom>
          <a:noFill/>
          <a:ln>
            <a:noFill/>
          </a:ln>
        </p:spPr>
        <p:txBody>
          <a:bodyPr anchorCtr="0" anchor="t" bIns="0" lIns="0" spcFirstLastPara="1" rIns="0" wrap="square" tIns="0">
            <a:noAutofit/>
          </a:bodyPr>
          <a:lstStyle/>
          <a:p>
            <a:pPr indent="0" lvl="0" marL="0" marR="0" rtl="0" algn="ctr">
              <a:lnSpc>
                <a:spcPct val="130000"/>
              </a:lnSpc>
              <a:spcBef>
                <a:spcPts val="0"/>
              </a:spcBef>
              <a:spcAft>
                <a:spcPts val="0"/>
              </a:spcAft>
              <a:buNone/>
            </a:pPr>
            <a:r>
              <a:rPr b="0" i="0" lang="en-US" sz="2300" u="none" cap="none" strike="noStrike">
                <a:solidFill>
                  <a:srgbClr val="000000"/>
                </a:solidFill>
                <a:latin typeface="Poppins Light"/>
                <a:ea typeface="Poppins Light"/>
                <a:cs typeface="Poppins Light"/>
                <a:sym typeface="Poppins Light"/>
              </a:rPr>
              <a:t>Elaborate on the featured statistic.</a:t>
            </a:r>
            <a:endParaRPr/>
          </a:p>
        </p:txBody>
      </p:sp>
      <p:pic>
        <p:nvPicPr>
          <p:cNvPr id="570" name="Google Shape;570;p30"/>
          <p:cNvPicPr preferRelativeResize="0"/>
          <p:nvPr/>
        </p:nvPicPr>
        <p:blipFill rotWithShape="1">
          <a:blip r:embed="rId8">
            <a:alphaModFix/>
          </a:blip>
          <a:srcRect b="0" l="0" r="0" t="0"/>
          <a:stretch/>
        </p:blipFill>
        <p:spPr>
          <a:xfrm>
            <a:off x="7219164" y="2475015"/>
            <a:ext cx="3849673" cy="3849673"/>
          </a:xfrm>
          <a:prstGeom prst="rect">
            <a:avLst/>
          </a:prstGeom>
          <a:noFill/>
          <a:ln>
            <a:noFill/>
          </a:ln>
        </p:spPr>
      </p:pic>
      <p:pic>
        <p:nvPicPr>
          <p:cNvPr id="571" name="Google Shape;571;p30"/>
          <p:cNvPicPr preferRelativeResize="0"/>
          <p:nvPr/>
        </p:nvPicPr>
        <p:blipFill rotWithShape="1">
          <a:blip r:embed="rId9">
            <a:alphaModFix/>
          </a:blip>
          <a:srcRect b="0" l="0" r="0" t="0"/>
          <a:stretch/>
        </p:blipFill>
        <p:spPr>
          <a:xfrm>
            <a:off x="12989609" y="2475015"/>
            <a:ext cx="3849673" cy="3849673"/>
          </a:xfrm>
          <a:prstGeom prst="rect">
            <a:avLst/>
          </a:prstGeom>
          <a:noFill/>
          <a:ln>
            <a:noFill/>
          </a:ln>
        </p:spPr>
      </p:pic>
      <p:sp>
        <p:nvSpPr>
          <p:cNvPr id="572" name="Google Shape;572;p30"/>
          <p:cNvSpPr/>
          <p:nvPr/>
        </p:nvSpPr>
        <p:spPr>
          <a:xfrm>
            <a:off x="1145813" y="7825740"/>
            <a:ext cx="875107" cy="2587682"/>
          </a:xfrm>
          <a:custGeom>
            <a:rect b="b" l="l" r="r" t="t"/>
            <a:pathLst>
              <a:path extrusionOk="0" h="2587682" w="875107">
                <a:moveTo>
                  <a:pt x="0" y="0"/>
                </a:moveTo>
                <a:lnTo>
                  <a:pt x="875107" y="0"/>
                </a:lnTo>
                <a:lnTo>
                  <a:pt x="875107" y="2587682"/>
                </a:lnTo>
                <a:lnTo>
                  <a:pt x="0" y="2587682"/>
                </a:lnTo>
                <a:lnTo>
                  <a:pt x="0" y="0"/>
                </a:lnTo>
                <a:close/>
              </a:path>
            </a:pathLst>
          </a:custGeom>
          <a:blipFill rotWithShape="1">
            <a:blip r:embed="rId3">
              <a:alphaModFix/>
            </a:blip>
            <a:stretch>
              <a:fillRect b="0" l="0" r="0" t="0"/>
            </a:stretch>
          </a:blipFill>
          <a:ln>
            <a:noFill/>
          </a:ln>
        </p:spPr>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4E9"/>
        </a:solidFill>
      </p:bgPr>
    </p:bg>
    <p:spTree>
      <p:nvGrpSpPr>
        <p:cNvPr id="576" name="Shape 576"/>
        <p:cNvGrpSpPr/>
        <p:nvPr/>
      </p:nvGrpSpPr>
      <p:grpSpPr>
        <a:xfrm>
          <a:off x="0" y="0"/>
          <a:ext cx="0" cy="0"/>
          <a:chOff x="0" y="0"/>
          <a:chExt cx="0" cy="0"/>
        </a:xfrm>
      </p:grpSpPr>
      <p:sp>
        <p:nvSpPr>
          <p:cNvPr id="577" name="Google Shape;577;p31"/>
          <p:cNvSpPr/>
          <p:nvPr/>
        </p:nvSpPr>
        <p:spPr>
          <a:xfrm>
            <a:off x="0" y="0"/>
            <a:ext cx="11857644" cy="10287000"/>
          </a:xfrm>
          <a:custGeom>
            <a:rect b="b" l="l" r="r" t="t"/>
            <a:pathLst>
              <a:path extrusionOk="0" h="10287000" w="11857644">
                <a:moveTo>
                  <a:pt x="0" y="0"/>
                </a:moveTo>
                <a:lnTo>
                  <a:pt x="11857644" y="0"/>
                </a:lnTo>
                <a:lnTo>
                  <a:pt x="11857644" y="10287000"/>
                </a:lnTo>
                <a:lnTo>
                  <a:pt x="0" y="10287000"/>
                </a:lnTo>
                <a:lnTo>
                  <a:pt x="0" y="0"/>
                </a:lnTo>
                <a:close/>
              </a:path>
            </a:pathLst>
          </a:custGeom>
          <a:blipFill rotWithShape="1">
            <a:blip r:embed="rId3">
              <a:alphaModFix/>
            </a:blip>
            <a:stretch>
              <a:fillRect b="-7631" l="0" r="0" t="-7632"/>
            </a:stretch>
          </a:blipFill>
          <a:ln>
            <a:noFill/>
          </a:ln>
        </p:spPr>
      </p:sp>
      <p:sp>
        <p:nvSpPr>
          <p:cNvPr id="578" name="Google Shape;578;p31"/>
          <p:cNvSpPr/>
          <p:nvPr/>
        </p:nvSpPr>
        <p:spPr>
          <a:xfrm flipH="1">
            <a:off x="11826342" y="-1931416"/>
            <a:ext cx="6430356" cy="12218416"/>
          </a:xfrm>
          <a:custGeom>
            <a:rect b="b" l="l" r="r" t="t"/>
            <a:pathLst>
              <a:path extrusionOk="0" h="12218416" w="6430356">
                <a:moveTo>
                  <a:pt x="6430356" y="0"/>
                </a:moveTo>
                <a:lnTo>
                  <a:pt x="0" y="0"/>
                </a:lnTo>
                <a:lnTo>
                  <a:pt x="0" y="12218416"/>
                </a:lnTo>
                <a:lnTo>
                  <a:pt x="6430356" y="12218416"/>
                </a:lnTo>
                <a:lnTo>
                  <a:pt x="6430356" y="0"/>
                </a:lnTo>
                <a:close/>
              </a:path>
            </a:pathLst>
          </a:custGeom>
          <a:blipFill rotWithShape="1">
            <a:blip r:embed="rId4">
              <a:alphaModFix/>
            </a:blip>
            <a:stretch>
              <a:fillRect b="0" l="0" r="-90005" t="0"/>
            </a:stretch>
          </a:blipFill>
          <a:ln>
            <a:noFill/>
          </a:ln>
        </p:spPr>
      </p:sp>
      <p:sp>
        <p:nvSpPr>
          <p:cNvPr id="579" name="Google Shape;579;p31"/>
          <p:cNvSpPr/>
          <p:nvPr/>
        </p:nvSpPr>
        <p:spPr>
          <a:xfrm flipH="1" rot="-693635">
            <a:off x="-3347645" y="7583405"/>
            <a:ext cx="23153254" cy="8385055"/>
          </a:xfrm>
          <a:custGeom>
            <a:rect b="b" l="l" r="r" t="t"/>
            <a:pathLst>
              <a:path extrusionOk="0" h="8385055" w="23153254">
                <a:moveTo>
                  <a:pt x="23153254" y="0"/>
                </a:moveTo>
                <a:lnTo>
                  <a:pt x="0" y="0"/>
                </a:lnTo>
                <a:lnTo>
                  <a:pt x="0" y="8385055"/>
                </a:lnTo>
                <a:lnTo>
                  <a:pt x="23153254" y="8385055"/>
                </a:lnTo>
                <a:lnTo>
                  <a:pt x="23153254" y="0"/>
                </a:lnTo>
                <a:close/>
              </a:path>
            </a:pathLst>
          </a:custGeom>
          <a:blipFill rotWithShape="1">
            <a:blip r:embed="rId5">
              <a:alphaModFix/>
            </a:blip>
            <a:stretch>
              <a:fillRect b="0" l="0" r="0" t="0"/>
            </a:stretch>
          </a:blipFill>
          <a:ln>
            <a:noFill/>
          </a:ln>
        </p:spPr>
      </p:sp>
      <p:grpSp>
        <p:nvGrpSpPr>
          <p:cNvPr id="580" name="Google Shape;580;p31"/>
          <p:cNvGrpSpPr/>
          <p:nvPr/>
        </p:nvGrpSpPr>
        <p:grpSpPr>
          <a:xfrm rot="-5400000">
            <a:off x="9197592" y="344272"/>
            <a:ext cx="8827412" cy="10235968"/>
            <a:chOff x="-4" y="1093"/>
            <a:chExt cx="7548117" cy="8752540"/>
          </a:xfrm>
        </p:grpSpPr>
        <p:sp>
          <p:nvSpPr>
            <p:cNvPr id="581" name="Google Shape;581;p31"/>
            <p:cNvSpPr/>
            <p:nvPr/>
          </p:nvSpPr>
          <p:spPr>
            <a:xfrm>
              <a:off x="648891" y="391618"/>
              <a:ext cx="6250323" cy="7971490"/>
            </a:xfrm>
            <a:custGeom>
              <a:rect b="b" l="l" r="r" t="t"/>
              <a:pathLst>
                <a:path extrusionOk="0" h="7971490" w="6250323">
                  <a:moveTo>
                    <a:pt x="0" y="7971489"/>
                  </a:moveTo>
                  <a:lnTo>
                    <a:pt x="0" y="3197813"/>
                  </a:lnTo>
                  <a:cubicBezTo>
                    <a:pt x="11609" y="2327317"/>
                    <a:pt x="381261" y="1508217"/>
                    <a:pt x="1041016" y="891064"/>
                  </a:cubicBezTo>
                  <a:cubicBezTo>
                    <a:pt x="1637482" y="333109"/>
                    <a:pt x="2416610" y="0"/>
                    <a:pt x="3125168" y="0"/>
                  </a:cubicBezTo>
                  <a:cubicBezTo>
                    <a:pt x="3833727" y="0"/>
                    <a:pt x="4612841" y="333109"/>
                    <a:pt x="5209308" y="891065"/>
                  </a:cubicBezTo>
                  <a:cubicBezTo>
                    <a:pt x="5869063" y="1508225"/>
                    <a:pt x="6238716" y="2327319"/>
                    <a:pt x="6250324" y="3197815"/>
                  </a:cubicBezTo>
                  <a:lnTo>
                    <a:pt x="6250324" y="7971490"/>
                  </a:lnTo>
                  <a:lnTo>
                    <a:pt x="0" y="7971490"/>
                  </a:lnTo>
                  <a:close/>
                </a:path>
              </a:pathLst>
            </a:custGeom>
            <a:solidFill>
              <a:srgbClr val="FFFDF7"/>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31"/>
            <p:cNvSpPr/>
            <p:nvPr/>
          </p:nvSpPr>
          <p:spPr>
            <a:xfrm>
              <a:off x="-4" y="1093"/>
              <a:ext cx="7548117" cy="8752540"/>
            </a:xfrm>
            <a:custGeom>
              <a:rect b="b" l="l" r="r" t="t"/>
              <a:pathLst>
                <a:path extrusionOk="0" h="8752540" w="7548117">
                  <a:moveTo>
                    <a:pt x="5864713" y="1274632"/>
                  </a:moveTo>
                  <a:cubicBezTo>
                    <a:pt x="5266524" y="715069"/>
                    <a:pt x="4484977" y="381000"/>
                    <a:pt x="3774063" y="381000"/>
                  </a:cubicBezTo>
                  <a:cubicBezTo>
                    <a:pt x="3063149" y="381000"/>
                    <a:pt x="2281590" y="715070"/>
                    <a:pt x="1683401" y="1274632"/>
                  </a:cubicBezTo>
                  <a:cubicBezTo>
                    <a:pt x="1021798" y="1893521"/>
                    <a:pt x="651018" y="2715170"/>
                    <a:pt x="639372" y="3588338"/>
                  </a:cubicBezTo>
                  <a:lnTo>
                    <a:pt x="639372" y="8371539"/>
                  </a:lnTo>
                  <a:lnTo>
                    <a:pt x="6908744" y="8371539"/>
                  </a:lnTo>
                  <a:lnTo>
                    <a:pt x="6908744" y="3588215"/>
                  </a:lnTo>
                  <a:cubicBezTo>
                    <a:pt x="6897097" y="2715177"/>
                    <a:pt x="6526316" y="1893527"/>
                    <a:pt x="5864713" y="1274632"/>
                  </a:cubicBezTo>
                  <a:close/>
                  <a:moveTo>
                    <a:pt x="6889693" y="8352489"/>
                  </a:moveTo>
                  <a:lnTo>
                    <a:pt x="658420" y="8352489"/>
                  </a:lnTo>
                  <a:lnTo>
                    <a:pt x="658420" y="3588463"/>
                  </a:lnTo>
                  <a:cubicBezTo>
                    <a:pt x="669991" y="2720658"/>
                    <a:pt x="1038626" y="1903859"/>
                    <a:pt x="1696422" y="1288548"/>
                  </a:cubicBezTo>
                  <a:cubicBezTo>
                    <a:pt x="2291164" y="732197"/>
                    <a:pt x="3067849" y="400050"/>
                    <a:pt x="3774063" y="400050"/>
                  </a:cubicBezTo>
                  <a:cubicBezTo>
                    <a:pt x="4480265" y="400050"/>
                    <a:pt x="5256949" y="732197"/>
                    <a:pt x="5851692" y="1288548"/>
                  </a:cubicBezTo>
                  <a:cubicBezTo>
                    <a:pt x="6509487" y="1903865"/>
                    <a:pt x="6878122" y="2720658"/>
                    <a:pt x="6889694" y="3588339"/>
                  </a:cubicBezTo>
                  <a:lnTo>
                    <a:pt x="6889694" y="8352489"/>
                  </a:lnTo>
                  <a:close/>
                  <a:moveTo>
                    <a:pt x="7289743" y="4195640"/>
                  </a:moveTo>
                  <a:lnTo>
                    <a:pt x="7289743" y="3585703"/>
                  </a:lnTo>
                  <a:cubicBezTo>
                    <a:pt x="7277378" y="2607003"/>
                    <a:pt x="6863722" y="1687432"/>
                    <a:pt x="6124989" y="996392"/>
                  </a:cubicBezTo>
                  <a:cubicBezTo>
                    <a:pt x="5458016" y="372485"/>
                    <a:pt x="4579161" y="0"/>
                    <a:pt x="3774063" y="0"/>
                  </a:cubicBezTo>
                  <a:cubicBezTo>
                    <a:pt x="2968953" y="0"/>
                    <a:pt x="2090098" y="372486"/>
                    <a:pt x="1423124" y="996393"/>
                  </a:cubicBezTo>
                  <a:cubicBezTo>
                    <a:pt x="684391" y="1687433"/>
                    <a:pt x="270735" y="2607004"/>
                    <a:pt x="258370" y="3586238"/>
                  </a:cubicBezTo>
                  <a:lnTo>
                    <a:pt x="258370" y="4195648"/>
                  </a:lnTo>
                  <a:cubicBezTo>
                    <a:pt x="217863" y="4285654"/>
                    <a:pt x="142046" y="4372626"/>
                    <a:pt x="0" y="4393052"/>
                  </a:cubicBezTo>
                  <a:cubicBezTo>
                    <a:pt x="142047" y="4413477"/>
                    <a:pt x="217863" y="4500449"/>
                    <a:pt x="258370" y="4590455"/>
                  </a:cubicBezTo>
                  <a:lnTo>
                    <a:pt x="258370" y="8710037"/>
                  </a:lnTo>
                  <a:cubicBezTo>
                    <a:pt x="258370" y="8733478"/>
                    <a:pt x="277433" y="8752540"/>
                    <a:pt x="300874" y="8752540"/>
                  </a:cubicBezTo>
                  <a:lnTo>
                    <a:pt x="7247240" y="8752540"/>
                  </a:lnTo>
                  <a:cubicBezTo>
                    <a:pt x="7270680" y="8752540"/>
                    <a:pt x="7289743" y="8733478"/>
                    <a:pt x="7289743" y="8710037"/>
                  </a:cubicBezTo>
                  <a:lnTo>
                    <a:pt x="7289743" y="4590461"/>
                  </a:lnTo>
                  <a:cubicBezTo>
                    <a:pt x="7330250" y="4500452"/>
                    <a:pt x="7406067" y="4413477"/>
                    <a:pt x="7548117" y="4393051"/>
                  </a:cubicBezTo>
                  <a:cubicBezTo>
                    <a:pt x="7406066" y="4372625"/>
                    <a:pt x="7330251" y="4285648"/>
                    <a:pt x="7289743" y="4195640"/>
                  </a:cubicBezTo>
                  <a:close/>
                  <a:moveTo>
                    <a:pt x="7247240" y="8733489"/>
                  </a:moveTo>
                  <a:lnTo>
                    <a:pt x="300873" y="8733489"/>
                  </a:lnTo>
                  <a:cubicBezTo>
                    <a:pt x="287937" y="8733489"/>
                    <a:pt x="277420" y="8722971"/>
                    <a:pt x="277420" y="8710036"/>
                  </a:cubicBezTo>
                  <a:lnTo>
                    <a:pt x="277420" y="4590448"/>
                  </a:lnTo>
                  <a:cubicBezTo>
                    <a:pt x="317929" y="4500444"/>
                    <a:pt x="393745" y="4413476"/>
                    <a:pt x="535787" y="4393050"/>
                  </a:cubicBezTo>
                  <a:cubicBezTo>
                    <a:pt x="393745" y="4372625"/>
                    <a:pt x="317929" y="4285655"/>
                    <a:pt x="277420" y="4195652"/>
                  </a:cubicBezTo>
                  <a:lnTo>
                    <a:pt x="277420" y="3585937"/>
                  </a:lnTo>
                  <a:cubicBezTo>
                    <a:pt x="289724" y="2612477"/>
                    <a:pt x="701233" y="1697767"/>
                    <a:pt x="1436147" y="1010305"/>
                  </a:cubicBezTo>
                  <a:cubicBezTo>
                    <a:pt x="2099672" y="389614"/>
                    <a:pt x="2973665" y="19050"/>
                    <a:pt x="3774063" y="19050"/>
                  </a:cubicBezTo>
                  <a:cubicBezTo>
                    <a:pt x="4574462" y="19050"/>
                    <a:pt x="5448441" y="389614"/>
                    <a:pt x="6111980" y="1010308"/>
                  </a:cubicBezTo>
                  <a:cubicBezTo>
                    <a:pt x="6846881" y="1697771"/>
                    <a:pt x="7258391" y="2612481"/>
                    <a:pt x="7270694" y="3586238"/>
                  </a:cubicBezTo>
                  <a:lnTo>
                    <a:pt x="7270694" y="4195662"/>
                  </a:lnTo>
                  <a:cubicBezTo>
                    <a:pt x="7230184" y="4285663"/>
                    <a:pt x="7154369" y="4372627"/>
                    <a:pt x="7012329" y="4393053"/>
                  </a:cubicBezTo>
                  <a:cubicBezTo>
                    <a:pt x="7154369" y="4413477"/>
                    <a:pt x="7230184" y="4500443"/>
                    <a:pt x="7270694" y="4590443"/>
                  </a:cubicBezTo>
                  <a:lnTo>
                    <a:pt x="7270694" y="8710037"/>
                  </a:lnTo>
                  <a:cubicBezTo>
                    <a:pt x="7270693" y="8722971"/>
                    <a:pt x="7260176" y="8733489"/>
                    <a:pt x="7247240" y="8733489"/>
                  </a:cubicBezTo>
                  <a:close/>
                </a:path>
              </a:pathLst>
            </a:custGeom>
            <a:solidFill>
              <a:srgbClr val="7254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3" name="Google Shape;583;p31"/>
          <p:cNvGrpSpPr/>
          <p:nvPr/>
        </p:nvGrpSpPr>
        <p:grpSpPr>
          <a:xfrm>
            <a:off x="7704473" y="4010106"/>
            <a:ext cx="2904297" cy="2904297"/>
            <a:chOff x="0" y="0"/>
            <a:chExt cx="812800" cy="812800"/>
          </a:xfrm>
        </p:grpSpPr>
        <p:sp>
          <p:nvSpPr>
            <p:cNvPr id="584" name="Google Shape;584;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54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31"/>
            <p:cNvSpPr txBox="1"/>
            <p:nvPr/>
          </p:nvSpPr>
          <p:spPr>
            <a:xfrm>
              <a:off x="76200" y="9525"/>
              <a:ext cx="660400" cy="7270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86" name="Google Shape;586;p31"/>
          <p:cNvSpPr txBox="1"/>
          <p:nvPr/>
        </p:nvSpPr>
        <p:spPr>
          <a:xfrm>
            <a:off x="6455599" y="4169147"/>
            <a:ext cx="5402100" cy="22635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b="1" i="0" lang="en-US" sz="14705" u="none" cap="none" strike="noStrike">
                <a:solidFill>
                  <a:srgbClr val="E0C3A0"/>
                </a:solidFill>
                <a:latin typeface="Palanquin"/>
                <a:ea typeface="Palanquin"/>
                <a:cs typeface="Palanquin"/>
                <a:sym typeface="Palanquin"/>
              </a:rPr>
              <a:t>03.</a:t>
            </a:r>
            <a:endParaRPr/>
          </a:p>
        </p:txBody>
      </p:sp>
      <p:sp>
        <p:nvSpPr>
          <p:cNvPr id="587" name="Google Shape;587;p31"/>
          <p:cNvSpPr txBox="1"/>
          <p:nvPr/>
        </p:nvSpPr>
        <p:spPr>
          <a:xfrm>
            <a:off x="11352482" y="4271947"/>
            <a:ext cx="5906818" cy="13716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None/>
            </a:pPr>
            <a:r>
              <a:rPr b="1" i="0" lang="en-US" sz="9000" u="none" cap="none" strike="noStrike">
                <a:solidFill>
                  <a:srgbClr val="000000"/>
                </a:solidFill>
                <a:latin typeface="Palanquin"/>
                <a:ea typeface="Palanquin"/>
                <a:cs typeface="Palanquin"/>
                <a:sym typeface="Palanquin"/>
              </a:rPr>
              <a:t>ABOUT US</a:t>
            </a:r>
            <a:endParaRPr/>
          </a:p>
        </p:txBody>
      </p:sp>
      <p:sp>
        <p:nvSpPr>
          <p:cNvPr id="588" name="Google Shape;588;p31"/>
          <p:cNvSpPr txBox="1"/>
          <p:nvPr/>
        </p:nvSpPr>
        <p:spPr>
          <a:xfrm>
            <a:off x="11352482" y="5910247"/>
            <a:ext cx="3689037" cy="742315"/>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0"/>
              </a:spcAft>
              <a:buNone/>
            </a:pPr>
            <a:r>
              <a:rPr b="0" i="0" lang="en-US" sz="2300" u="none" cap="none" strike="noStrike">
                <a:solidFill>
                  <a:srgbClr val="000000"/>
                </a:solidFill>
                <a:latin typeface="Poppins Light"/>
                <a:ea typeface="Poppins Light"/>
                <a:cs typeface="Poppins Light"/>
                <a:sym typeface="Poppins Light"/>
              </a:rPr>
              <a:t>Elaborate on what you want to discuss.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E7C3"/>
        </a:solidFill>
      </p:bgPr>
    </p:bg>
    <p:spTree>
      <p:nvGrpSpPr>
        <p:cNvPr id="592" name="Shape 592"/>
        <p:cNvGrpSpPr/>
        <p:nvPr/>
      </p:nvGrpSpPr>
      <p:grpSpPr>
        <a:xfrm>
          <a:off x="0" y="0"/>
          <a:ext cx="0" cy="0"/>
          <a:chOff x="0" y="0"/>
          <a:chExt cx="0" cy="0"/>
        </a:xfrm>
      </p:grpSpPr>
      <p:sp>
        <p:nvSpPr>
          <p:cNvPr id="593" name="Google Shape;593;p32"/>
          <p:cNvSpPr txBox="1"/>
          <p:nvPr/>
        </p:nvSpPr>
        <p:spPr>
          <a:xfrm>
            <a:off x="1630290" y="1516390"/>
            <a:ext cx="6202800" cy="27705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1" i="0" lang="en-US" sz="9000" u="none" cap="none" strike="noStrike">
                <a:solidFill>
                  <a:srgbClr val="000000"/>
                </a:solidFill>
                <a:latin typeface="Palanquin"/>
                <a:ea typeface="Palanquin"/>
                <a:cs typeface="Palanquin"/>
                <a:sym typeface="Palanquin"/>
              </a:rPr>
              <a:t>OUR</a:t>
            </a:r>
            <a:endParaRPr/>
          </a:p>
          <a:p>
            <a:pPr indent="0" lvl="0" marL="0" marR="0" rtl="0" algn="l">
              <a:lnSpc>
                <a:spcPct val="100000"/>
              </a:lnSpc>
              <a:spcBef>
                <a:spcPts val="0"/>
              </a:spcBef>
              <a:spcAft>
                <a:spcPts val="0"/>
              </a:spcAft>
              <a:buNone/>
            </a:pPr>
            <a:r>
              <a:rPr b="1" i="0" lang="en-US" sz="9000" u="none" cap="none" strike="noStrike">
                <a:solidFill>
                  <a:srgbClr val="000000"/>
                </a:solidFill>
                <a:latin typeface="Palanquin"/>
                <a:ea typeface="Palanquin"/>
                <a:cs typeface="Palanquin"/>
                <a:sym typeface="Palanquin"/>
              </a:rPr>
              <a:t>HISTORY</a:t>
            </a:r>
            <a:endParaRPr/>
          </a:p>
        </p:txBody>
      </p:sp>
      <p:sp>
        <p:nvSpPr>
          <p:cNvPr id="594" name="Google Shape;594;p32"/>
          <p:cNvSpPr/>
          <p:nvPr/>
        </p:nvSpPr>
        <p:spPr>
          <a:xfrm flipH="1">
            <a:off x="-1162004" y="6681472"/>
            <a:ext cx="13746774" cy="4978456"/>
          </a:xfrm>
          <a:custGeom>
            <a:rect b="b" l="l" r="r" t="t"/>
            <a:pathLst>
              <a:path extrusionOk="0" h="4978456" w="13746774">
                <a:moveTo>
                  <a:pt x="13746774" y="0"/>
                </a:moveTo>
                <a:lnTo>
                  <a:pt x="0" y="0"/>
                </a:lnTo>
                <a:lnTo>
                  <a:pt x="0" y="4978456"/>
                </a:lnTo>
                <a:lnTo>
                  <a:pt x="13746774" y="4978456"/>
                </a:lnTo>
                <a:lnTo>
                  <a:pt x="13746774" y="0"/>
                </a:lnTo>
                <a:close/>
              </a:path>
            </a:pathLst>
          </a:custGeom>
          <a:blipFill rotWithShape="1">
            <a:blip r:embed="rId3">
              <a:alphaModFix/>
            </a:blip>
            <a:stretch>
              <a:fillRect b="0" l="0" r="0" t="0"/>
            </a:stretch>
          </a:blipFill>
          <a:ln>
            <a:noFill/>
          </a:ln>
        </p:spPr>
      </p:sp>
      <p:sp>
        <p:nvSpPr>
          <p:cNvPr id="595" name="Google Shape;595;p32"/>
          <p:cNvSpPr txBox="1"/>
          <p:nvPr/>
        </p:nvSpPr>
        <p:spPr>
          <a:xfrm>
            <a:off x="1630290" y="4768041"/>
            <a:ext cx="6202863" cy="1485265"/>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0"/>
              </a:spcAft>
              <a:buNone/>
            </a:pPr>
            <a:r>
              <a:rPr b="0" i="0" lang="en-US" sz="2300" u="none" cap="none" strike="noStrike">
                <a:solidFill>
                  <a:srgbClr val="000000"/>
                </a:solidFill>
                <a:latin typeface="Poppins Light"/>
                <a:ea typeface="Poppins Light"/>
                <a:cs typeface="Poppins Light"/>
                <a:sym typeface="Poppins Light"/>
              </a:rPr>
              <a:t>Presentations are communication tools that can be used as demonstrations, lectures, speeches, reports, and more. It is mostly presented before an audience. </a:t>
            </a:r>
            <a:endParaRPr/>
          </a:p>
        </p:txBody>
      </p:sp>
      <p:sp>
        <p:nvSpPr>
          <p:cNvPr id="596" name="Google Shape;596;p32"/>
          <p:cNvSpPr/>
          <p:nvPr/>
        </p:nvSpPr>
        <p:spPr>
          <a:xfrm>
            <a:off x="12050411" y="-1731778"/>
            <a:ext cx="7629533" cy="7629533"/>
          </a:xfrm>
          <a:custGeom>
            <a:rect b="b" l="l" r="r" t="t"/>
            <a:pathLst>
              <a:path extrusionOk="0" h="7629533" w="7629533">
                <a:moveTo>
                  <a:pt x="0" y="0"/>
                </a:moveTo>
                <a:lnTo>
                  <a:pt x="7629533" y="0"/>
                </a:lnTo>
                <a:lnTo>
                  <a:pt x="7629533" y="7629533"/>
                </a:lnTo>
                <a:lnTo>
                  <a:pt x="0" y="7629533"/>
                </a:lnTo>
                <a:lnTo>
                  <a:pt x="0" y="0"/>
                </a:lnTo>
                <a:close/>
              </a:path>
            </a:pathLst>
          </a:custGeom>
          <a:blipFill rotWithShape="1">
            <a:blip r:embed="rId4">
              <a:alphaModFix/>
            </a:blip>
            <a:stretch>
              <a:fillRect b="0" l="0" r="0" t="0"/>
            </a:stretch>
          </a:blipFill>
          <a:ln>
            <a:noFill/>
          </a:ln>
        </p:spPr>
      </p:sp>
      <p:sp>
        <p:nvSpPr>
          <p:cNvPr id="597" name="Google Shape;597;p32"/>
          <p:cNvSpPr/>
          <p:nvPr/>
        </p:nvSpPr>
        <p:spPr>
          <a:xfrm>
            <a:off x="16042950" y="4549227"/>
            <a:ext cx="2651737" cy="4264489"/>
          </a:xfrm>
          <a:custGeom>
            <a:rect b="b" l="l" r="r" t="t"/>
            <a:pathLst>
              <a:path extrusionOk="0" h="4264489" w="2651737">
                <a:moveTo>
                  <a:pt x="0" y="0"/>
                </a:moveTo>
                <a:lnTo>
                  <a:pt x="2651737" y="0"/>
                </a:lnTo>
                <a:lnTo>
                  <a:pt x="2651737" y="4264489"/>
                </a:lnTo>
                <a:lnTo>
                  <a:pt x="0" y="4264489"/>
                </a:lnTo>
                <a:lnTo>
                  <a:pt x="0" y="0"/>
                </a:lnTo>
                <a:close/>
              </a:path>
            </a:pathLst>
          </a:custGeom>
          <a:blipFill rotWithShape="1">
            <a:blip r:embed="rId5">
              <a:alphaModFix/>
            </a:blip>
            <a:stretch>
              <a:fillRect b="0" l="0" r="0" t="0"/>
            </a:stretch>
          </a:blipFill>
          <a:ln>
            <a:noFill/>
          </a:ln>
        </p:spPr>
      </p:sp>
      <p:sp>
        <p:nvSpPr>
          <p:cNvPr id="598" name="Google Shape;598;p32"/>
          <p:cNvSpPr/>
          <p:nvPr/>
        </p:nvSpPr>
        <p:spPr>
          <a:xfrm flipH="1" rot="-292796">
            <a:off x="-3441316" y="6662440"/>
            <a:ext cx="25170631" cy="9115657"/>
          </a:xfrm>
          <a:custGeom>
            <a:rect b="b" l="l" r="r" t="t"/>
            <a:pathLst>
              <a:path extrusionOk="0" h="9115657" w="25170631">
                <a:moveTo>
                  <a:pt x="25170632" y="0"/>
                </a:moveTo>
                <a:lnTo>
                  <a:pt x="0" y="0"/>
                </a:lnTo>
                <a:lnTo>
                  <a:pt x="0" y="9115657"/>
                </a:lnTo>
                <a:lnTo>
                  <a:pt x="25170632" y="9115657"/>
                </a:lnTo>
                <a:lnTo>
                  <a:pt x="25170632" y="0"/>
                </a:lnTo>
                <a:close/>
              </a:path>
            </a:pathLst>
          </a:custGeom>
          <a:blipFill rotWithShape="1">
            <a:blip r:embed="rId6">
              <a:alphaModFix/>
            </a:blip>
            <a:stretch>
              <a:fillRect b="0" l="0" r="0" t="0"/>
            </a:stretch>
          </a:blipFill>
          <a:ln>
            <a:noFill/>
          </a:ln>
        </p:spPr>
      </p:sp>
      <p:sp>
        <p:nvSpPr>
          <p:cNvPr id="599" name="Google Shape;599;p32"/>
          <p:cNvSpPr/>
          <p:nvPr/>
        </p:nvSpPr>
        <p:spPr>
          <a:xfrm>
            <a:off x="9324338" y="648827"/>
            <a:ext cx="5158342" cy="8295579"/>
          </a:xfrm>
          <a:custGeom>
            <a:rect b="b" l="l" r="r" t="t"/>
            <a:pathLst>
              <a:path extrusionOk="0" h="8295579" w="5158342">
                <a:moveTo>
                  <a:pt x="0" y="0"/>
                </a:moveTo>
                <a:lnTo>
                  <a:pt x="5158342" y="0"/>
                </a:lnTo>
                <a:lnTo>
                  <a:pt x="5158342" y="8295578"/>
                </a:lnTo>
                <a:lnTo>
                  <a:pt x="0" y="8295578"/>
                </a:lnTo>
                <a:lnTo>
                  <a:pt x="0" y="0"/>
                </a:lnTo>
                <a:close/>
              </a:path>
            </a:pathLst>
          </a:custGeom>
          <a:blipFill rotWithShape="1">
            <a:blip r:embed="rId5">
              <a:alphaModFix/>
            </a:blip>
            <a:stretch>
              <a:fillRect b="0" l="0" r="0" t="0"/>
            </a:stretch>
          </a:blipFill>
          <a:ln>
            <a:noFill/>
          </a:ln>
        </p:spPr>
      </p:sp>
      <p:sp>
        <p:nvSpPr>
          <p:cNvPr id="600" name="Google Shape;600;p32"/>
          <p:cNvSpPr/>
          <p:nvPr/>
        </p:nvSpPr>
        <p:spPr>
          <a:xfrm>
            <a:off x="11142155" y="1972219"/>
            <a:ext cx="7145845" cy="8732081"/>
          </a:xfrm>
          <a:custGeom>
            <a:rect b="b" l="l" r="r" t="t"/>
            <a:pathLst>
              <a:path extrusionOk="0" h="8732081" w="7145845">
                <a:moveTo>
                  <a:pt x="0" y="0"/>
                </a:moveTo>
                <a:lnTo>
                  <a:pt x="7145845" y="0"/>
                </a:lnTo>
                <a:lnTo>
                  <a:pt x="7145845" y="8732081"/>
                </a:lnTo>
                <a:lnTo>
                  <a:pt x="0" y="8732081"/>
                </a:lnTo>
                <a:lnTo>
                  <a:pt x="0" y="0"/>
                </a:lnTo>
                <a:close/>
              </a:path>
            </a:pathLst>
          </a:custGeom>
          <a:blipFill rotWithShape="1">
            <a:blip r:embed="rId7">
              <a:alphaModFix/>
            </a:blip>
            <a:stretch>
              <a:fillRect b="0" l="-22195" r="0" t="0"/>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E7C3"/>
        </a:solidFill>
      </p:bgPr>
    </p:bg>
    <p:spTree>
      <p:nvGrpSpPr>
        <p:cNvPr id="604" name="Shape 604"/>
        <p:cNvGrpSpPr/>
        <p:nvPr/>
      </p:nvGrpSpPr>
      <p:grpSpPr>
        <a:xfrm>
          <a:off x="0" y="0"/>
          <a:ext cx="0" cy="0"/>
          <a:chOff x="0" y="0"/>
          <a:chExt cx="0" cy="0"/>
        </a:xfrm>
      </p:grpSpPr>
      <p:sp>
        <p:nvSpPr>
          <p:cNvPr id="605" name="Google Shape;605;p33"/>
          <p:cNvSpPr txBox="1"/>
          <p:nvPr/>
        </p:nvSpPr>
        <p:spPr>
          <a:xfrm>
            <a:off x="1028700" y="594654"/>
            <a:ext cx="9220858" cy="13716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None/>
            </a:pPr>
            <a:r>
              <a:rPr b="1" i="0" lang="en-US" sz="9000" u="none" cap="none" strike="noStrike">
                <a:solidFill>
                  <a:srgbClr val="000000"/>
                </a:solidFill>
                <a:latin typeface="Palanquin"/>
                <a:ea typeface="Palanquin"/>
                <a:cs typeface="Palanquin"/>
                <a:sym typeface="Palanquin"/>
              </a:rPr>
              <a:t>OUR TIMELINE</a:t>
            </a:r>
            <a:endParaRPr/>
          </a:p>
        </p:txBody>
      </p:sp>
      <p:sp>
        <p:nvSpPr>
          <p:cNvPr id="606" name="Google Shape;606;p33"/>
          <p:cNvSpPr txBox="1"/>
          <p:nvPr/>
        </p:nvSpPr>
        <p:spPr>
          <a:xfrm>
            <a:off x="1028409" y="3073448"/>
            <a:ext cx="3364800" cy="10836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None/>
            </a:pPr>
            <a:r>
              <a:rPr b="1" i="0" lang="en-US" sz="3200" u="none" cap="none" strike="noStrike">
                <a:solidFill>
                  <a:srgbClr val="725436"/>
                </a:solidFill>
                <a:latin typeface="Poppins"/>
                <a:ea typeface="Poppins"/>
                <a:cs typeface="Poppins"/>
                <a:sym typeface="Poppins"/>
              </a:rPr>
              <a:t>ADD A MAIN POINT</a:t>
            </a:r>
            <a:endParaRPr/>
          </a:p>
        </p:txBody>
      </p:sp>
      <p:sp>
        <p:nvSpPr>
          <p:cNvPr id="607" name="Google Shape;607;p33"/>
          <p:cNvSpPr txBox="1"/>
          <p:nvPr/>
        </p:nvSpPr>
        <p:spPr>
          <a:xfrm>
            <a:off x="1028409" y="4397423"/>
            <a:ext cx="3364800" cy="814200"/>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0"/>
              </a:spcAft>
              <a:buNone/>
            </a:pPr>
            <a:r>
              <a:rPr b="0" i="0" lang="en-US" sz="2300" u="none" cap="none" strike="noStrike">
                <a:solidFill>
                  <a:srgbClr val="000000"/>
                </a:solidFill>
                <a:latin typeface="Poppins Light"/>
                <a:ea typeface="Poppins Light"/>
                <a:cs typeface="Poppins Light"/>
                <a:sym typeface="Poppins Light"/>
              </a:rPr>
              <a:t>Elaborate on what you want to discuss. </a:t>
            </a:r>
            <a:endParaRPr/>
          </a:p>
        </p:txBody>
      </p:sp>
      <p:sp>
        <p:nvSpPr>
          <p:cNvPr id="608" name="Google Shape;608;p33"/>
          <p:cNvSpPr txBox="1"/>
          <p:nvPr/>
        </p:nvSpPr>
        <p:spPr>
          <a:xfrm>
            <a:off x="5317258" y="3073448"/>
            <a:ext cx="3364800" cy="10836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None/>
            </a:pPr>
            <a:r>
              <a:rPr b="1" i="0" lang="en-US" sz="3200" u="none" cap="none" strike="noStrike">
                <a:solidFill>
                  <a:srgbClr val="725436"/>
                </a:solidFill>
                <a:latin typeface="Poppins"/>
                <a:ea typeface="Poppins"/>
                <a:cs typeface="Poppins"/>
                <a:sym typeface="Poppins"/>
              </a:rPr>
              <a:t>ADD A MAIN POINT</a:t>
            </a:r>
            <a:endParaRPr/>
          </a:p>
        </p:txBody>
      </p:sp>
      <p:sp>
        <p:nvSpPr>
          <p:cNvPr id="609" name="Google Shape;609;p33"/>
          <p:cNvSpPr txBox="1"/>
          <p:nvPr/>
        </p:nvSpPr>
        <p:spPr>
          <a:xfrm>
            <a:off x="5317258" y="4397423"/>
            <a:ext cx="3364800" cy="814200"/>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0"/>
              </a:spcAft>
              <a:buNone/>
            </a:pPr>
            <a:r>
              <a:rPr b="0" i="0" lang="en-US" sz="2300" u="none" cap="none" strike="noStrike">
                <a:solidFill>
                  <a:srgbClr val="000000"/>
                </a:solidFill>
                <a:latin typeface="Poppins Light"/>
                <a:ea typeface="Poppins Light"/>
                <a:cs typeface="Poppins Light"/>
                <a:sym typeface="Poppins Light"/>
              </a:rPr>
              <a:t>Elaborate on what you want to discuss. </a:t>
            </a:r>
            <a:endParaRPr/>
          </a:p>
        </p:txBody>
      </p:sp>
      <p:sp>
        <p:nvSpPr>
          <p:cNvPr id="610" name="Google Shape;610;p33"/>
          <p:cNvSpPr txBox="1"/>
          <p:nvPr/>
        </p:nvSpPr>
        <p:spPr>
          <a:xfrm>
            <a:off x="14361361" y="3073448"/>
            <a:ext cx="3364800" cy="10836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None/>
            </a:pPr>
            <a:r>
              <a:rPr b="1" i="0" lang="en-US" sz="3200" u="none" cap="none" strike="noStrike">
                <a:solidFill>
                  <a:srgbClr val="725436"/>
                </a:solidFill>
                <a:latin typeface="Poppins"/>
                <a:ea typeface="Poppins"/>
                <a:cs typeface="Poppins"/>
                <a:sym typeface="Poppins"/>
              </a:rPr>
              <a:t>ADD A MAIN POINT</a:t>
            </a:r>
            <a:endParaRPr/>
          </a:p>
        </p:txBody>
      </p:sp>
      <p:sp>
        <p:nvSpPr>
          <p:cNvPr id="611" name="Google Shape;611;p33"/>
          <p:cNvSpPr txBox="1"/>
          <p:nvPr/>
        </p:nvSpPr>
        <p:spPr>
          <a:xfrm>
            <a:off x="14361361" y="4415360"/>
            <a:ext cx="3364925" cy="742315"/>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0"/>
              </a:spcAft>
              <a:buNone/>
            </a:pPr>
            <a:r>
              <a:rPr b="0" i="0" lang="en-US" sz="2300" u="none" cap="none" strike="noStrike">
                <a:solidFill>
                  <a:srgbClr val="000000"/>
                </a:solidFill>
                <a:latin typeface="Poppins Light"/>
                <a:ea typeface="Poppins Light"/>
                <a:cs typeface="Poppins Light"/>
                <a:sym typeface="Poppins Light"/>
              </a:rPr>
              <a:t>Elaborate on what you want to discuss. </a:t>
            </a:r>
            <a:endParaRPr/>
          </a:p>
        </p:txBody>
      </p:sp>
      <p:sp>
        <p:nvSpPr>
          <p:cNvPr id="612" name="Google Shape;612;p33"/>
          <p:cNvSpPr txBox="1"/>
          <p:nvPr/>
        </p:nvSpPr>
        <p:spPr>
          <a:xfrm>
            <a:off x="9839310" y="3073448"/>
            <a:ext cx="3364800" cy="10836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None/>
            </a:pPr>
            <a:r>
              <a:rPr b="1" i="0" lang="en-US" sz="3200" u="none" cap="none" strike="noStrike">
                <a:solidFill>
                  <a:srgbClr val="725436"/>
                </a:solidFill>
                <a:latin typeface="Poppins"/>
                <a:ea typeface="Poppins"/>
                <a:cs typeface="Poppins"/>
                <a:sym typeface="Poppins"/>
              </a:rPr>
              <a:t>ADD A MAIN POINT</a:t>
            </a:r>
            <a:endParaRPr/>
          </a:p>
        </p:txBody>
      </p:sp>
      <p:sp>
        <p:nvSpPr>
          <p:cNvPr id="613" name="Google Shape;613;p33"/>
          <p:cNvSpPr txBox="1"/>
          <p:nvPr/>
        </p:nvSpPr>
        <p:spPr>
          <a:xfrm>
            <a:off x="9839310" y="4397423"/>
            <a:ext cx="3364800" cy="814200"/>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0"/>
              </a:spcAft>
              <a:buNone/>
            </a:pPr>
            <a:r>
              <a:rPr b="0" i="0" lang="en-US" sz="2300" u="none" cap="none" strike="noStrike">
                <a:solidFill>
                  <a:srgbClr val="000000"/>
                </a:solidFill>
                <a:latin typeface="Poppins Light"/>
                <a:ea typeface="Poppins Light"/>
                <a:cs typeface="Poppins Light"/>
                <a:sym typeface="Poppins Light"/>
              </a:rPr>
              <a:t>Elaborate on what you want to discuss. </a:t>
            </a:r>
            <a:endParaRPr/>
          </a:p>
        </p:txBody>
      </p:sp>
      <p:cxnSp>
        <p:nvCxnSpPr>
          <p:cNvPr id="614" name="Google Shape;614;p33"/>
          <p:cNvCxnSpPr/>
          <p:nvPr/>
        </p:nvCxnSpPr>
        <p:spPr>
          <a:xfrm>
            <a:off x="-1074420" y="2736435"/>
            <a:ext cx="20735663" cy="0"/>
          </a:xfrm>
          <a:prstGeom prst="straightConnector1">
            <a:avLst/>
          </a:prstGeom>
          <a:noFill/>
          <a:ln cap="flat" cmpd="sng" w="19050">
            <a:solidFill>
              <a:srgbClr val="725436"/>
            </a:solidFill>
            <a:prstDash val="solid"/>
            <a:round/>
            <a:headEnd len="sm" w="sm" type="none"/>
            <a:tailEnd len="sm" w="sm" type="none"/>
          </a:ln>
        </p:spPr>
      </p:cxnSp>
      <p:grpSp>
        <p:nvGrpSpPr>
          <p:cNvPr id="615" name="Google Shape;615;p33"/>
          <p:cNvGrpSpPr/>
          <p:nvPr/>
        </p:nvGrpSpPr>
        <p:grpSpPr>
          <a:xfrm>
            <a:off x="-959829" y="5476762"/>
            <a:ext cx="19546652" cy="7765725"/>
            <a:chOff x="0" y="0"/>
            <a:chExt cx="26062203" cy="10354300"/>
          </a:xfrm>
        </p:grpSpPr>
        <p:sp>
          <p:nvSpPr>
            <p:cNvPr id="616" name="Google Shape;616;p33"/>
            <p:cNvSpPr/>
            <p:nvPr/>
          </p:nvSpPr>
          <p:spPr>
            <a:xfrm>
              <a:off x="1279773" y="0"/>
              <a:ext cx="24782430" cy="8868898"/>
            </a:xfrm>
            <a:custGeom>
              <a:rect b="b" l="l" r="r" t="t"/>
              <a:pathLst>
                <a:path extrusionOk="0" h="8868898" w="24782430">
                  <a:moveTo>
                    <a:pt x="0" y="0"/>
                  </a:moveTo>
                  <a:lnTo>
                    <a:pt x="24782430" y="0"/>
                  </a:lnTo>
                  <a:lnTo>
                    <a:pt x="24782430" y="8868898"/>
                  </a:lnTo>
                  <a:lnTo>
                    <a:pt x="0" y="8868898"/>
                  </a:lnTo>
                  <a:lnTo>
                    <a:pt x="0" y="0"/>
                  </a:lnTo>
                  <a:close/>
                </a:path>
              </a:pathLst>
            </a:custGeom>
            <a:blipFill rotWithShape="1">
              <a:blip r:embed="rId3">
                <a:alphaModFix/>
              </a:blip>
              <a:stretch>
                <a:fillRect b="0" l="-4568" r="-4305" t="0"/>
              </a:stretch>
            </a:blipFill>
            <a:ln>
              <a:noFill/>
            </a:ln>
          </p:spPr>
        </p:sp>
        <p:sp>
          <p:nvSpPr>
            <p:cNvPr id="617" name="Google Shape;617;p33"/>
            <p:cNvSpPr/>
            <p:nvPr/>
          </p:nvSpPr>
          <p:spPr>
            <a:xfrm>
              <a:off x="17294322" y="249724"/>
              <a:ext cx="8369451" cy="8369451"/>
            </a:xfrm>
            <a:custGeom>
              <a:rect b="b" l="l" r="r" t="t"/>
              <a:pathLst>
                <a:path extrusionOk="0" h="8369451" w="8369451">
                  <a:moveTo>
                    <a:pt x="0" y="0"/>
                  </a:moveTo>
                  <a:lnTo>
                    <a:pt x="8369451" y="0"/>
                  </a:lnTo>
                  <a:lnTo>
                    <a:pt x="8369451" y="8369450"/>
                  </a:lnTo>
                  <a:lnTo>
                    <a:pt x="0" y="8369450"/>
                  </a:lnTo>
                  <a:lnTo>
                    <a:pt x="0" y="0"/>
                  </a:lnTo>
                  <a:close/>
                </a:path>
              </a:pathLst>
            </a:custGeom>
            <a:blipFill rotWithShape="1">
              <a:blip r:embed="rId4">
                <a:alphaModFix/>
              </a:blip>
              <a:stretch>
                <a:fillRect b="0" l="0" r="0" t="0"/>
              </a:stretch>
            </a:blipFill>
            <a:ln>
              <a:noFill/>
            </a:ln>
          </p:spPr>
        </p:sp>
        <p:sp>
          <p:nvSpPr>
            <p:cNvPr id="618" name="Google Shape;618;p33"/>
            <p:cNvSpPr/>
            <p:nvPr/>
          </p:nvSpPr>
          <p:spPr>
            <a:xfrm>
              <a:off x="0" y="1984849"/>
              <a:ext cx="8369451" cy="8369451"/>
            </a:xfrm>
            <a:custGeom>
              <a:rect b="b" l="l" r="r" t="t"/>
              <a:pathLst>
                <a:path extrusionOk="0" h="8369451" w="8369451">
                  <a:moveTo>
                    <a:pt x="0" y="0"/>
                  </a:moveTo>
                  <a:lnTo>
                    <a:pt x="8369451" y="0"/>
                  </a:lnTo>
                  <a:lnTo>
                    <a:pt x="8369451" y="8369451"/>
                  </a:lnTo>
                  <a:lnTo>
                    <a:pt x="0" y="8369451"/>
                  </a:lnTo>
                  <a:lnTo>
                    <a:pt x="0" y="0"/>
                  </a:lnTo>
                  <a:close/>
                </a:path>
              </a:pathLst>
            </a:custGeom>
            <a:blipFill rotWithShape="1">
              <a:blip r:embed="rId4">
                <a:alphaModFix/>
              </a:blip>
              <a:stretch>
                <a:fillRect b="0" l="0" r="0" t="0"/>
              </a:stretch>
            </a:blipFill>
            <a:ln>
              <a:noFill/>
            </a:ln>
          </p:spPr>
        </p:sp>
      </p:grpSp>
      <p:sp>
        <p:nvSpPr>
          <p:cNvPr id="619" name="Google Shape;619;p33"/>
          <p:cNvSpPr/>
          <p:nvPr/>
        </p:nvSpPr>
        <p:spPr>
          <a:xfrm>
            <a:off x="5317258" y="5143500"/>
            <a:ext cx="4932299" cy="5761002"/>
          </a:xfrm>
          <a:custGeom>
            <a:rect b="b" l="l" r="r" t="t"/>
            <a:pathLst>
              <a:path extrusionOk="0" h="5761002" w="4932299">
                <a:moveTo>
                  <a:pt x="0" y="0"/>
                </a:moveTo>
                <a:lnTo>
                  <a:pt x="4932300" y="0"/>
                </a:lnTo>
                <a:lnTo>
                  <a:pt x="4932300" y="5761002"/>
                </a:lnTo>
                <a:lnTo>
                  <a:pt x="0" y="5761002"/>
                </a:lnTo>
                <a:lnTo>
                  <a:pt x="0" y="0"/>
                </a:lnTo>
                <a:close/>
              </a:path>
            </a:pathLst>
          </a:custGeom>
          <a:blipFill rotWithShape="1">
            <a:blip r:embed="rId5">
              <a:alphaModFix/>
            </a:blip>
            <a:stretch>
              <a:fillRect b="-8813" l="0" r="-27098" t="0"/>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E7C3"/>
        </a:solidFill>
      </p:bgPr>
    </p:bg>
    <p:spTree>
      <p:nvGrpSpPr>
        <p:cNvPr id="623" name="Shape 623"/>
        <p:cNvGrpSpPr/>
        <p:nvPr/>
      </p:nvGrpSpPr>
      <p:grpSpPr>
        <a:xfrm>
          <a:off x="0" y="0"/>
          <a:ext cx="0" cy="0"/>
          <a:chOff x="0" y="0"/>
          <a:chExt cx="0" cy="0"/>
        </a:xfrm>
      </p:grpSpPr>
      <p:pic>
        <p:nvPicPr>
          <p:cNvPr id="624" name="Google Shape;624;p34"/>
          <p:cNvPicPr preferRelativeResize="0"/>
          <p:nvPr/>
        </p:nvPicPr>
        <p:blipFill rotWithShape="1">
          <a:blip r:embed="rId3">
            <a:alphaModFix/>
          </a:blip>
          <a:srcRect b="8099" l="0" r="0" t="8100"/>
          <a:stretch/>
        </p:blipFill>
        <p:spPr>
          <a:xfrm>
            <a:off x="0" y="0"/>
            <a:ext cx="18288000" cy="10287000"/>
          </a:xfrm>
          <a:prstGeom prst="rect">
            <a:avLst/>
          </a:prstGeom>
          <a:noFill/>
          <a:ln>
            <a:noFill/>
          </a:ln>
        </p:spPr>
      </p:pic>
      <p:sp>
        <p:nvSpPr>
          <p:cNvPr id="625" name="Google Shape;625;p34"/>
          <p:cNvSpPr/>
          <p:nvPr/>
        </p:nvSpPr>
        <p:spPr>
          <a:xfrm>
            <a:off x="-1779988" y="-3574410"/>
            <a:ext cx="7629533" cy="7629533"/>
          </a:xfrm>
          <a:custGeom>
            <a:rect b="b" l="l" r="r" t="t"/>
            <a:pathLst>
              <a:path extrusionOk="0" h="7629533" w="7629533">
                <a:moveTo>
                  <a:pt x="0" y="0"/>
                </a:moveTo>
                <a:lnTo>
                  <a:pt x="7629533" y="0"/>
                </a:lnTo>
                <a:lnTo>
                  <a:pt x="7629533" y="7629533"/>
                </a:lnTo>
                <a:lnTo>
                  <a:pt x="0" y="7629533"/>
                </a:lnTo>
                <a:lnTo>
                  <a:pt x="0" y="0"/>
                </a:lnTo>
                <a:close/>
              </a:path>
            </a:pathLst>
          </a:custGeom>
          <a:blipFill rotWithShape="1">
            <a:blip r:embed="rId4">
              <a:alphaModFix/>
            </a:blip>
            <a:stretch>
              <a:fillRect b="0" l="0" r="0" t="0"/>
            </a:stretch>
          </a:blipFill>
          <a:ln>
            <a:noFill/>
          </a:ln>
        </p:spPr>
      </p:sp>
      <p:sp>
        <p:nvSpPr>
          <p:cNvPr id="626" name="Google Shape;626;p34"/>
          <p:cNvSpPr txBox="1"/>
          <p:nvPr/>
        </p:nvSpPr>
        <p:spPr>
          <a:xfrm>
            <a:off x="546354" y="1000125"/>
            <a:ext cx="4303389" cy="1000125"/>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None/>
            </a:pPr>
            <a:r>
              <a:rPr b="0" i="0" lang="en-US" sz="3200" u="none" cap="none" strike="noStrike">
                <a:solidFill>
                  <a:srgbClr val="E0C3A0"/>
                </a:solidFill>
                <a:latin typeface="Poppins"/>
                <a:ea typeface="Poppins"/>
                <a:cs typeface="Poppins"/>
                <a:sym typeface="Poppins"/>
              </a:rPr>
              <a:t>A picture is worth a thousand words</a:t>
            </a:r>
            <a:endParaRPr/>
          </a:p>
        </p:txBody>
      </p:sp>
      <p:sp>
        <p:nvSpPr>
          <p:cNvPr id="627" name="Google Shape;627;p34"/>
          <p:cNvSpPr/>
          <p:nvPr/>
        </p:nvSpPr>
        <p:spPr>
          <a:xfrm>
            <a:off x="16639343" y="4821518"/>
            <a:ext cx="1848327" cy="5465482"/>
          </a:xfrm>
          <a:custGeom>
            <a:rect b="b" l="l" r="r" t="t"/>
            <a:pathLst>
              <a:path extrusionOk="0" h="5465482" w="1848327">
                <a:moveTo>
                  <a:pt x="0" y="0"/>
                </a:moveTo>
                <a:lnTo>
                  <a:pt x="1848327" y="0"/>
                </a:lnTo>
                <a:lnTo>
                  <a:pt x="1848327" y="5465482"/>
                </a:lnTo>
                <a:lnTo>
                  <a:pt x="0" y="5465482"/>
                </a:lnTo>
                <a:lnTo>
                  <a:pt x="0" y="0"/>
                </a:lnTo>
                <a:close/>
              </a:path>
            </a:pathLst>
          </a:custGeom>
          <a:blipFill rotWithShape="1">
            <a:blip r:embed="rId5">
              <a:alphaModFix/>
            </a:blip>
            <a:stretch>
              <a:fillRect b="0" l="0" r="0" t="0"/>
            </a:stretch>
          </a:blipFill>
          <a:ln>
            <a:noFill/>
          </a:ln>
        </p:spPr>
      </p:sp>
      <p:sp>
        <p:nvSpPr>
          <p:cNvPr id="628" name="Google Shape;628;p34"/>
          <p:cNvSpPr/>
          <p:nvPr/>
        </p:nvSpPr>
        <p:spPr>
          <a:xfrm>
            <a:off x="13888313" y="8107602"/>
            <a:ext cx="4065554" cy="2804265"/>
          </a:xfrm>
          <a:custGeom>
            <a:rect b="b" l="l" r="r" t="t"/>
            <a:pathLst>
              <a:path extrusionOk="0" h="2804265" w="4065554">
                <a:moveTo>
                  <a:pt x="0" y="0"/>
                </a:moveTo>
                <a:lnTo>
                  <a:pt x="4065554" y="0"/>
                </a:lnTo>
                <a:lnTo>
                  <a:pt x="4065554" y="2804265"/>
                </a:lnTo>
                <a:lnTo>
                  <a:pt x="0" y="2804265"/>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E7C3"/>
        </a:solidFill>
      </p:bgPr>
    </p:bg>
    <p:spTree>
      <p:nvGrpSpPr>
        <p:cNvPr id="632" name="Shape 632"/>
        <p:cNvGrpSpPr/>
        <p:nvPr/>
      </p:nvGrpSpPr>
      <p:grpSpPr>
        <a:xfrm>
          <a:off x="0" y="0"/>
          <a:ext cx="0" cy="0"/>
          <a:chOff x="0" y="0"/>
          <a:chExt cx="0" cy="0"/>
        </a:xfrm>
      </p:grpSpPr>
      <p:sp>
        <p:nvSpPr>
          <p:cNvPr id="633" name="Google Shape;633;p35"/>
          <p:cNvSpPr/>
          <p:nvPr/>
        </p:nvSpPr>
        <p:spPr>
          <a:xfrm>
            <a:off x="-3261445" y="2424668"/>
            <a:ext cx="17138939" cy="7260678"/>
          </a:xfrm>
          <a:custGeom>
            <a:rect b="b" l="l" r="r" t="t"/>
            <a:pathLst>
              <a:path extrusionOk="0" h="7260678" w="17138939">
                <a:moveTo>
                  <a:pt x="0" y="0"/>
                </a:moveTo>
                <a:lnTo>
                  <a:pt x="17138939" y="0"/>
                </a:lnTo>
                <a:lnTo>
                  <a:pt x="17138939" y="7260678"/>
                </a:lnTo>
                <a:lnTo>
                  <a:pt x="0" y="7260678"/>
                </a:lnTo>
                <a:lnTo>
                  <a:pt x="0" y="0"/>
                </a:lnTo>
                <a:close/>
              </a:path>
            </a:pathLst>
          </a:custGeom>
          <a:blipFill rotWithShape="1">
            <a:blip r:embed="rId3">
              <a:alphaModFix/>
            </a:blip>
            <a:stretch>
              <a:fillRect b="0" l="0" r="0" t="0"/>
            </a:stretch>
          </a:blipFill>
          <a:ln>
            <a:noFill/>
          </a:ln>
        </p:spPr>
      </p:sp>
      <p:sp>
        <p:nvSpPr>
          <p:cNvPr id="634" name="Google Shape;634;p35"/>
          <p:cNvSpPr txBox="1"/>
          <p:nvPr/>
        </p:nvSpPr>
        <p:spPr>
          <a:xfrm>
            <a:off x="9952051" y="4393264"/>
            <a:ext cx="7531638" cy="398780"/>
          </a:xfrm>
          <a:prstGeom prst="rect">
            <a:avLst/>
          </a:prstGeom>
          <a:noFill/>
          <a:ln>
            <a:noFill/>
          </a:ln>
        </p:spPr>
        <p:txBody>
          <a:bodyPr anchorCtr="0" anchor="t" bIns="0" lIns="0" spcFirstLastPara="1" rIns="0" wrap="square" tIns="0">
            <a:noAutofit/>
          </a:bodyPr>
          <a:lstStyle/>
          <a:p>
            <a:pPr indent="0" lvl="0" marL="0" marR="0" rtl="0" algn="r">
              <a:lnSpc>
                <a:spcPct val="140000"/>
              </a:lnSpc>
              <a:spcBef>
                <a:spcPts val="0"/>
              </a:spcBef>
              <a:spcAft>
                <a:spcPts val="0"/>
              </a:spcAft>
              <a:buNone/>
            </a:pPr>
            <a:r>
              <a:rPr b="0" i="0" lang="en-US" sz="2300" u="none" cap="none" strike="noStrike">
                <a:solidFill>
                  <a:srgbClr val="000000"/>
                </a:solidFill>
                <a:latin typeface="Poppins"/>
                <a:ea typeface="Poppins"/>
                <a:cs typeface="Poppins"/>
                <a:sym typeface="Poppins"/>
              </a:rPr>
              <a:t>— Include a credit, citation, or supporting message</a:t>
            </a:r>
            <a:endParaRPr/>
          </a:p>
        </p:txBody>
      </p:sp>
      <p:sp>
        <p:nvSpPr>
          <p:cNvPr id="635" name="Google Shape;635;p35"/>
          <p:cNvSpPr/>
          <p:nvPr/>
        </p:nvSpPr>
        <p:spPr>
          <a:xfrm flipH="1" rot="-292796">
            <a:off x="-3441316" y="6662440"/>
            <a:ext cx="25170631" cy="9115657"/>
          </a:xfrm>
          <a:custGeom>
            <a:rect b="b" l="l" r="r" t="t"/>
            <a:pathLst>
              <a:path extrusionOk="0" h="9115657" w="25170631">
                <a:moveTo>
                  <a:pt x="25170632" y="0"/>
                </a:moveTo>
                <a:lnTo>
                  <a:pt x="0" y="0"/>
                </a:lnTo>
                <a:lnTo>
                  <a:pt x="0" y="9115657"/>
                </a:lnTo>
                <a:lnTo>
                  <a:pt x="25170632" y="9115657"/>
                </a:lnTo>
                <a:lnTo>
                  <a:pt x="25170632" y="0"/>
                </a:lnTo>
                <a:close/>
              </a:path>
            </a:pathLst>
          </a:custGeom>
          <a:blipFill rotWithShape="1">
            <a:blip r:embed="rId4">
              <a:alphaModFix/>
            </a:blip>
            <a:stretch>
              <a:fillRect b="0" l="0" r="0" t="0"/>
            </a:stretch>
          </a:blipFill>
          <a:ln>
            <a:noFill/>
          </a:ln>
        </p:spPr>
      </p:sp>
      <p:sp>
        <p:nvSpPr>
          <p:cNvPr id="636" name="Google Shape;636;p35"/>
          <p:cNvSpPr/>
          <p:nvPr/>
        </p:nvSpPr>
        <p:spPr>
          <a:xfrm>
            <a:off x="12664000" y="4663000"/>
            <a:ext cx="5624000" cy="5624000"/>
          </a:xfrm>
          <a:custGeom>
            <a:rect b="b" l="l" r="r" t="t"/>
            <a:pathLst>
              <a:path extrusionOk="0" h="5624000" w="5624000">
                <a:moveTo>
                  <a:pt x="0" y="0"/>
                </a:moveTo>
                <a:lnTo>
                  <a:pt x="5624000" y="0"/>
                </a:lnTo>
                <a:lnTo>
                  <a:pt x="5624000" y="5624000"/>
                </a:lnTo>
                <a:lnTo>
                  <a:pt x="0" y="5624000"/>
                </a:lnTo>
                <a:lnTo>
                  <a:pt x="0" y="0"/>
                </a:lnTo>
                <a:close/>
              </a:path>
            </a:pathLst>
          </a:custGeom>
          <a:blipFill rotWithShape="1">
            <a:blip r:embed="rId5">
              <a:alphaModFix/>
            </a:blip>
            <a:stretch>
              <a:fillRect b="0" l="0" r="0" t="0"/>
            </a:stretch>
          </a:blipFill>
          <a:ln>
            <a:noFill/>
          </a:ln>
        </p:spPr>
      </p:sp>
      <p:sp>
        <p:nvSpPr>
          <p:cNvPr id="637" name="Google Shape;637;p35"/>
          <p:cNvSpPr/>
          <p:nvPr/>
        </p:nvSpPr>
        <p:spPr>
          <a:xfrm>
            <a:off x="0" y="1805305"/>
            <a:ext cx="10804052" cy="9093718"/>
          </a:xfrm>
          <a:custGeom>
            <a:rect b="b" l="l" r="r" t="t"/>
            <a:pathLst>
              <a:path extrusionOk="0" h="9093718" w="10804052">
                <a:moveTo>
                  <a:pt x="0" y="0"/>
                </a:moveTo>
                <a:lnTo>
                  <a:pt x="10804052" y="0"/>
                </a:lnTo>
                <a:lnTo>
                  <a:pt x="10804052" y="9093718"/>
                </a:lnTo>
                <a:lnTo>
                  <a:pt x="0" y="9093718"/>
                </a:lnTo>
                <a:lnTo>
                  <a:pt x="0" y="0"/>
                </a:lnTo>
                <a:close/>
              </a:path>
            </a:pathLst>
          </a:custGeom>
          <a:blipFill rotWithShape="1">
            <a:blip r:embed="rId6">
              <a:alphaModFix/>
            </a:blip>
            <a:stretch>
              <a:fillRect b="-18805" l="0" r="0" t="0"/>
            </a:stretch>
          </a:blipFill>
          <a:ln>
            <a:noFill/>
          </a:ln>
        </p:spPr>
      </p:sp>
      <p:sp>
        <p:nvSpPr>
          <p:cNvPr id="638" name="Google Shape;638;p35"/>
          <p:cNvSpPr txBox="1"/>
          <p:nvPr/>
        </p:nvSpPr>
        <p:spPr>
          <a:xfrm>
            <a:off x="6530128" y="1738630"/>
            <a:ext cx="10953560" cy="1895475"/>
          </a:xfrm>
          <a:prstGeom prst="rect">
            <a:avLst/>
          </a:prstGeom>
          <a:noFill/>
          <a:ln>
            <a:noFill/>
          </a:ln>
        </p:spPr>
        <p:txBody>
          <a:bodyPr anchorCtr="0" anchor="t" bIns="0" lIns="0" spcFirstLastPara="1" rIns="0" wrap="square" tIns="0">
            <a:noAutofit/>
          </a:bodyPr>
          <a:lstStyle/>
          <a:p>
            <a:pPr indent="0" lvl="0" marL="0" marR="0" rtl="0" algn="r">
              <a:lnSpc>
                <a:spcPct val="120000"/>
              </a:lnSpc>
              <a:spcBef>
                <a:spcPts val="0"/>
              </a:spcBef>
              <a:spcAft>
                <a:spcPts val="0"/>
              </a:spcAft>
              <a:buNone/>
            </a:pPr>
            <a:r>
              <a:rPr b="0" i="0" lang="en-US" sz="6000" u="none" cap="none" strike="noStrike">
                <a:solidFill>
                  <a:srgbClr val="000000"/>
                </a:solidFill>
                <a:latin typeface="Poppins"/>
                <a:ea typeface="Poppins"/>
                <a:cs typeface="Poppins"/>
                <a:sym typeface="Poppins"/>
              </a:rPr>
              <a:t>Write an original statement or inspiring quote</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E7C3"/>
        </a:solidFill>
      </p:bgPr>
    </p:bg>
    <p:spTree>
      <p:nvGrpSpPr>
        <p:cNvPr id="642" name="Shape 642"/>
        <p:cNvGrpSpPr/>
        <p:nvPr/>
      </p:nvGrpSpPr>
      <p:grpSpPr>
        <a:xfrm>
          <a:off x="0" y="0"/>
          <a:ext cx="0" cy="0"/>
          <a:chOff x="0" y="0"/>
          <a:chExt cx="0" cy="0"/>
        </a:xfrm>
      </p:grpSpPr>
      <p:sp>
        <p:nvSpPr>
          <p:cNvPr id="643" name="Google Shape;643;p36"/>
          <p:cNvSpPr/>
          <p:nvPr/>
        </p:nvSpPr>
        <p:spPr>
          <a:xfrm>
            <a:off x="-3441316" y="6506976"/>
            <a:ext cx="25170631" cy="9115657"/>
          </a:xfrm>
          <a:custGeom>
            <a:rect b="b" l="l" r="r" t="t"/>
            <a:pathLst>
              <a:path extrusionOk="0" h="9115657" w="25170631">
                <a:moveTo>
                  <a:pt x="0" y="0"/>
                </a:moveTo>
                <a:lnTo>
                  <a:pt x="25170632" y="0"/>
                </a:lnTo>
                <a:lnTo>
                  <a:pt x="25170632" y="9115657"/>
                </a:lnTo>
                <a:lnTo>
                  <a:pt x="0" y="9115657"/>
                </a:lnTo>
                <a:lnTo>
                  <a:pt x="0" y="0"/>
                </a:lnTo>
                <a:close/>
              </a:path>
            </a:pathLst>
          </a:custGeom>
          <a:blipFill rotWithShape="1">
            <a:blip r:embed="rId3">
              <a:alphaModFix/>
            </a:blip>
            <a:stretch>
              <a:fillRect b="0" l="0" r="0" t="0"/>
            </a:stretch>
          </a:blipFill>
          <a:ln>
            <a:noFill/>
          </a:ln>
        </p:spPr>
      </p:sp>
      <p:sp>
        <p:nvSpPr>
          <p:cNvPr id="644" name="Google Shape;644;p36"/>
          <p:cNvSpPr/>
          <p:nvPr/>
        </p:nvSpPr>
        <p:spPr>
          <a:xfrm>
            <a:off x="-1497034" y="-1953841"/>
            <a:ext cx="7264902" cy="7264902"/>
          </a:xfrm>
          <a:custGeom>
            <a:rect b="b" l="l" r="r" t="t"/>
            <a:pathLst>
              <a:path extrusionOk="0" h="7264902" w="7264902">
                <a:moveTo>
                  <a:pt x="0" y="0"/>
                </a:moveTo>
                <a:lnTo>
                  <a:pt x="7264902" y="0"/>
                </a:lnTo>
                <a:lnTo>
                  <a:pt x="7264902" y="7264902"/>
                </a:lnTo>
                <a:lnTo>
                  <a:pt x="0" y="7264902"/>
                </a:lnTo>
                <a:lnTo>
                  <a:pt x="0" y="0"/>
                </a:lnTo>
                <a:close/>
              </a:path>
            </a:pathLst>
          </a:custGeom>
          <a:blipFill rotWithShape="1">
            <a:blip r:embed="rId4">
              <a:alphaModFix/>
            </a:blip>
            <a:stretch>
              <a:fillRect b="0" l="0" r="0" t="0"/>
            </a:stretch>
          </a:blipFill>
          <a:ln>
            <a:noFill/>
          </a:ln>
        </p:spPr>
      </p:sp>
      <p:sp>
        <p:nvSpPr>
          <p:cNvPr id="645" name="Google Shape;645;p36"/>
          <p:cNvSpPr/>
          <p:nvPr/>
        </p:nvSpPr>
        <p:spPr>
          <a:xfrm flipH="1">
            <a:off x="0" y="1430244"/>
            <a:ext cx="8854222" cy="8854222"/>
          </a:xfrm>
          <a:custGeom>
            <a:rect b="b" l="l" r="r" t="t"/>
            <a:pathLst>
              <a:path extrusionOk="0" h="8854222" w="8854222">
                <a:moveTo>
                  <a:pt x="8854222" y="0"/>
                </a:moveTo>
                <a:lnTo>
                  <a:pt x="0" y="0"/>
                </a:lnTo>
                <a:lnTo>
                  <a:pt x="0" y="8854222"/>
                </a:lnTo>
                <a:lnTo>
                  <a:pt x="8854222" y="8854222"/>
                </a:lnTo>
                <a:lnTo>
                  <a:pt x="8854222" y="0"/>
                </a:lnTo>
                <a:close/>
              </a:path>
            </a:pathLst>
          </a:custGeom>
          <a:blipFill rotWithShape="1">
            <a:blip r:embed="rId5">
              <a:alphaModFix/>
            </a:blip>
            <a:stretch>
              <a:fillRect b="0" l="0" r="0" t="0"/>
            </a:stretch>
          </a:blipFill>
          <a:ln>
            <a:noFill/>
          </a:ln>
        </p:spPr>
      </p:sp>
      <p:sp>
        <p:nvSpPr>
          <p:cNvPr id="646" name="Google Shape;646;p36"/>
          <p:cNvSpPr txBox="1"/>
          <p:nvPr/>
        </p:nvSpPr>
        <p:spPr>
          <a:xfrm>
            <a:off x="9894223" y="1649031"/>
            <a:ext cx="7365000" cy="13716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None/>
            </a:pPr>
            <a:r>
              <a:rPr b="1" i="0" lang="en-US" sz="9000" u="none" cap="none" strike="noStrike">
                <a:solidFill>
                  <a:srgbClr val="000000"/>
                </a:solidFill>
                <a:latin typeface="Palanquin"/>
                <a:ea typeface="Palanquin"/>
                <a:cs typeface="Palanquin"/>
                <a:sym typeface="Palanquin"/>
              </a:rPr>
              <a:t>CONTACT US</a:t>
            </a:r>
            <a:endParaRPr/>
          </a:p>
        </p:txBody>
      </p:sp>
      <p:sp>
        <p:nvSpPr>
          <p:cNvPr id="647" name="Google Shape;647;p36"/>
          <p:cNvSpPr txBox="1"/>
          <p:nvPr/>
        </p:nvSpPr>
        <p:spPr>
          <a:xfrm>
            <a:off x="9894223" y="4014598"/>
            <a:ext cx="5801400" cy="370800"/>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0"/>
              </a:spcAft>
              <a:buNone/>
            </a:pPr>
            <a:r>
              <a:rPr b="0" i="0" lang="en-US" sz="2300" u="none" cap="none" strike="noStrike">
                <a:solidFill>
                  <a:srgbClr val="000000"/>
                </a:solidFill>
                <a:latin typeface="Poppins Light"/>
                <a:ea typeface="Poppins Light"/>
                <a:cs typeface="Poppins Light"/>
                <a:sym typeface="Poppins Light"/>
              </a:rPr>
              <a:t>123 Anywhere St., Any City,ST 12345</a:t>
            </a:r>
            <a:endParaRPr/>
          </a:p>
        </p:txBody>
      </p:sp>
      <p:sp>
        <p:nvSpPr>
          <p:cNvPr id="648" name="Google Shape;648;p36"/>
          <p:cNvSpPr txBox="1"/>
          <p:nvPr/>
        </p:nvSpPr>
        <p:spPr>
          <a:xfrm>
            <a:off x="9894223" y="4940221"/>
            <a:ext cx="4893000" cy="370800"/>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0"/>
              </a:spcAft>
              <a:buNone/>
            </a:pPr>
            <a:r>
              <a:rPr b="0" i="0" lang="en-US" sz="2300" u="none" cap="none" strike="noStrike">
                <a:solidFill>
                  <a:srgbClr val="000000"/>
                </a:solidFill>
                <a:latin typeface="Poppins Light"/>
                <a:ea typeface="Poppins Light"/>
                <a:cs typeface="Poppins Light"/>
                <a:sym typeface="Poppins Light"/>
              </a:rPr>
              <a:t>123-456-7890</a:t>
            </a:r>
            <a:endParaRPr/>
          </a:p>
        </p:txBody>
      </p:sp>
      <p:sp>
        <p:nvSpPr>
          <p:cNvPr id="649" name="Google Shape;649;p36"/>
          <p:cNvSpPr txBox="1"/>
          <p:nvPr/>
        </p:nvSpPr>
        <p:spPr>
          <a:xfrm>
            <a:off x="9894223" y="5828780"/>
            <a:ext cx="4893000" cy="370800"/>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0"/>
              </a:spcAft>
              <a:buNone/>
            </a:pPr>
            <a:r>
              <a:rPr b="0" i="0" lang="en-US" sz="2300" u="none" cap="none" strike="noStrike">
                <a:solidFill>
                  <a:srgbClr val="000000"/>
                </a:solidFill>
                <a:latin typeface="Poppins Light"/>
                <a:ea typeface="Poppins Light"/>
                <a:cs typeface="Poppins Light"/>
                <a:sym typeface="Poppins Light"/>
              </a:rPr>
              <a:t>hello@reallygreatsite.com</a:t>
            </a:r>
            <a:endParaRPr/>
          </a:p>
        </p:txBody>
      </p:sp>
      <p:sp>
        <p:nvSpPr>
          <p:cNvPr id="650" name="Google Shape;650;p36"/>
          <p:cNvSpPr txBox="1"/>
          <p:nvPr/>
        </p:nvSpPr>
        <p:spPr>
          <a:xfrm>
            <a:off x="9894223" y="7610426"/>
            <a:ext cx="4892954" cy="370840"/>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0"/>
              </a:spcAft>
              <a:buNone/>
            </a:pPr>
            <a:r>
              <a:rPr b="0" i="0" lang="en-US" sz="2300" u="none" cap="none" strike="noStrike">
                <a:solidFill>
                  <a:srgbClr val="000000"/>
                </a:solidFill>
                <a:latin typeface="Poppins Light"/>
                <a:ea typeface="Poppins Light"/>
                <a:cs typeface="Poppins Light"/>
                <a:sym typeface="Poppins Light"/>
              </a:rPr>
              <a:t>reallygreatsite.com</a:t>
            </a:r>
            <a:endParaRPr/>
          </a:p>
        </p:txBody>
      </p:sp>
      <p:sp>
        <p:nvSpPr>
          <p:cNvPr id="651" name="Google Shape;651;p36"/>
          <p:cNvSpPr txBox="1"/>
          <p:nvPr/>
        </p:nvSpPr>
        <p:spPr>
          <a:xfrm>
            <a:off x="9894223" y="6706124"/>
            <a:ext cx="4892954" cy="370840"/>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0"/>
              </a:spcAft>
              <a:buNone/>
            </a:pPr>
            <a:r>
              <a:rPr b="0" i="0" lang="en-US" sz="2300" u="none" cap="none" strike="noStrike">
                <a:solidFill>
                  <a:srgbClr val="000000"/>
                </a:solidFill>
                <a:latin typeface="Poppins Light"/>
                <a:ea typeface="Poppins Light"/>
                <a:cs typeface="Poppins Light"/>
                <a:sym typeface="Poppins Light"/>
              </a:rPr>
              <a:t>@reallygreatsite</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E7C3"/>
        </a:solidFill>
      </p:bgPr>
    </p:bg>
    <p:spTree>
      <p:nvGrpSpPr>
        <p:cNvPr id="655" name="Shape 655"/>
        <p:cNvGrpSpPr/>
        <p:nvPr/>
      </p:nvGrpSpPr>
      <p:grpSpPr>
        <a:xfrm>
          <a:off x="0" y="0"/>
          <a:ext cx="0" cy="0"/>
          <a:chOff x="0" y="0"/>
          <a:chExt cx="0" cy="0"/>
        </a:xfrm>
      </p:grpSpPr>
      <p:grpSp>
        <p:nvGrpSpPr>
          <p:cNvPr id="656" name="Google Shape;656;p37"/>
          <p:cNvGrpSpPr/>
          <p:nvPr/>
        </p:nvGrpSpPr>
        <p:grpSpPr>
          <a:xfrm>
            <a:off x="774218" y="2105070"/>
            <a:ext cx="5097641" cy="7581148"/>
            <a:chOff x="0" y="-47625"/>
            <a:chExt cx="1342589" cy="1996681"/>
          </a:xfrm>
        </p:grpSpPr>
        <p:sp>
          <p:nvSpPr>
            <p:cNvPr id="657" name="Google Shape;657;p37"/>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37"/>
            <p:cNvSpPr txBox="1"/>
            <p:nvPr/>
          </p:nvSpPr>
          <p:spPr>
            <a:xfrm>
              <a:off x="0" y="-47625"/>
              <a:ext cx="1342589" cy="199668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9" name="Google Shape;659;p37"/>
          <p:cNvGrpSpPr/>
          <p:nvPr/>
        </p:nvGrpSpPr>
        <p:grpSpPr>
          <a:xfrm>
            <a:off x="6109984" y="2105070"/>
            <a:ext cx="11512980" cy="7581148"/>
            <a:chOff x="0" y="-47625"/>
            <a:chExt cx="3032225" cy="1996681"/>
          </a:xfrm>
        </p:grpSpPr>
        <p:sp>
          <p:nvSpPr>
            <p:cNvPr id="660" name="Google Shape;660;p37"/>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37"/>
            <p:cNvSpPr txBox="1"/>
            <p:nvPr/>
          </p:nvSpPr>
          <p:spPr>
            <a:xfrm>
              <a:off x="0" y="-47625"/>
              <a:ext cx="3032225" cy="199668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2" name="Google Shape;662;p37"/>
          <p:cNvGrpSpPr/>
          <p:nvPr/>
        </p:nvGrpSpPr>
        <p:grpSpPr>
          <a:xfrm>
            <a:off x="1139005" y="2385788"/>
            <a:ext cx="4368067" cy="828063"/>
            <a:chOff x="0" y="-47625"/>
            <a:chExt cx="1150437" cy="218091"/>
          </a:xfrm>
        </p:grpSpPr>
        <p:sp>
          <p:nvSpPr>
            <p:cNvPr id="663" name="Google Shape;663;p37"/>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37"/>
            <p:cNvSpPr txBox="1"/>
            <p:nvPr/>
          </p:nvSpPr>
          <p:spPr>
            <a:xfrm>
              <a:off x="0" y="-47625"/>
              <a:ext cx="1150437" cy="21809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5" name="Google Shape;665;p37"/>
          <p:cNvGrpSpPr/>
          <p:nvPr/>
        </p:nvGrpSpPr>
        <p:grpSpPr>
          <a:xfrm>
            <a:off x="9682440" y="2385788"/>
            <a:ext cx="4368067" cy="828063"/>
            <a:chOff x="0" y="-47625"/>
            <a:chExt cx="1150437" cy="218091"/>
          </a:xfrm>
        </p:grpSpPr>
        <p:sp>
          <p:nvSpPr>
            <p:cNvPr id="666" name="Google Shape;666;p37"/>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37"/>
            <p:cNvSpPr txBox="1"/>
            <p:nvPr/>
          </p:nvSpPr>
          <p:spPr>
            <a:xfrm>
              <a:off x="0" y="-47625"/>
              <a:ext cx="1150437" cy="21809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8" name="Google Shape;668;p37"/>
          <p:cNvGrpSpPr/>
          <p:nvPr/>
        </p:nvGrpSpPr>
        <p:grpSpPr>
          <a:xfrm>
            <a:off x="1139005" y="7020187"/>
            <a:ext cx="4368067" cy="828063"/>
            <a:chOff x="0" y="-47625"/>
            <a:chExt cx="1150437" cy="218091"/>
          </a:xfrm>
        </p:grpSpPr>
        <p:sp>
          <p:nvSpPr>
            <p:cNvPr id="669" name="Google Shape;669;p37"/>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37"/>
            <p:cNvSpPr txBox="1"/>
            <p:nvPr/>
          </p:nvSpPr>
          <p:spPr>
            <a:xfrm>
              <a:off x="0" y="-47625"/>
              <a:ext cx="1150437" cy="21809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1" name="Google Shape;671;p37"/>
          <p:cNvGrpSpPr/>
          <p:nvPr/>
        </p:nvGrpSpPr>
        <p:grpSpPr>
          <a:xfrm>
            <a:off x="1068743" y="8070758"/>
            <a:ext cx="754204" cy="798396"/>
            <a:chOff x="0" y="-47625"/>
            <a:chExt cx="812800" cy="860425"/>
          </a:xfrm>
        </p:grpSpPr>
        <p:sp>
          <p:nvSpPr>
            <p:cNvPr id="672" name="Google Shape;672;p3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37"/>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4" name="Google Shape;674;p37"/>
          <p:cNvGrpSpPr/>
          <p:nvPr/>
        </p:nvGrpSpPr>
        <p:grpSpPr>
          <a:xfrm>
            <a:off x="2002306" y="8070758"/>
            <a:ext cx="754204" cy="798396"/>
            <a:chOff x="0" y="-47625"/>
            <a:chExt cx="812800" cy="860425"/>
          </a:xfrm>
        </p:grpSpPr>
        <p:sp>
          <p:nvSpPr>
            <p:cNvPr id="675" name="Google Shape;675;p3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7254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37"/>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7" name="Google Shape;677;p37"/>
          <p:cNvGrpSpPr/>
          <p:nvPr/>
        </p:nvGrpSpPr>
        <p:grpSpPr>
          <a:xfrm>
            <a:off x="2935869" y="8070758"/>
            <a:ext cx="754204" cy="798396"/>
            <a:chOff x="0" y="-47625"/>
            <a:chExt cx="812800" cy="860425"/>
          </a:xfrm>
        </p:grpSpPr>
        <p:sp>
          <p:nvSpPr>
            <p:cNvPr id="678" name="Google Shape;678;p3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886C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37"/>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0" name="Google Shape;680;p37"/>
          <p:cNvGrpSpPr/>
          <p:nvPr/>
        </p:nvGrpSpPr>
        <p:grpSpPr>
          <a:xfrm>
            <a:off x="3869431" y="8070758"/>
            <a:ext cx="754204" cy="798396"/>
            <a:chOff x="0" y="-47625"/>
            <a:chExt cx="812800" cy="860425"/>
          </a:xfrm>
        </p:grpSpPr>
        <p:sp>
          <p:nvSpPr>
            <p:cNvPr id="681" name="Google Shape;681;p3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DDBA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37"/>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3" name="Google Shape;683;p37"/>
          <p:cNvGrpSpPr/>
          <p:nvPr/>
        </p:nvGrpSpPr>
        <p:grpSpPr>
          <a:xfrm>
            <a:off x="4802994" y="8070758"/>
            <a:ext cx="754204" cy="798396"/>
            <a:chOff x="0" y="-47625"/>
            <a:chExt cx="812800" cy="860425"/>
          </a:xfrm>
        </p:grpSpPr>
        <p:sp>
          <p:nvSpPr>
            <p:cNvPr id="684" name="Google Shape;684;p3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E0C3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37"/>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86" name="Google Shape;686;p37"/>
          <p:cNvSpPr txBox="1"/>
          <p:nvPr/>
        </p:nvSpPr>
        <p:spPr>
          <a:xfrm>
            <a:off x="1232396" y="3426721"/>
            <a:ext cx="4181285" cy="538607"/>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000000"/>
                </a:solidFill>
                <a:latin typeface="Poppins"/>
                <a:ea typeface="Poppins"/>
                <a:cs typeface="Poppins"/>
                <a:sym typeface="Poppins"/>
              </a:rPr>
              <a:t>This presentation template</a:t>
            </a:r>
            <a:endParaRPr/>
          </a:p>
          <a:p>
            <a:pPr indent="0" lvl="0" marL="0" marR="0" rtl="0" algn="ctr">
              <a:lnSpc>
                <a:spcPct val="122000"/>
              </a:lnSpc>
              <a:spcBef>
                <a:spcPts val="0"/>
              </a:spcBef>
              <a:spcAft>
                <a:spcPts val="0"/>
              </a:spcAft>
              <a:buNone/>
            </a:pPr>
            <a:r>
              <a:rPr b="0" i="0" lang="en-US" sz="1700" u="none" cap="none" strike="noStrike">
                <a:solidFill>
                  <a:srgbClr val="000000"/>
                </a:solidFill>
                <a:latin typeface="Poppins"/>
                <a:ea typeface="Poppins"/>
                <a:cs typeface="Poppins"/>
                <a:sym typeface="Poppins"/>
              </a:rPr>
              <a:t>uses the following free fonts:</a:t>
            </a:r>
            <a:endParaRPr/>
          </a:p>
        </p:txBody>
      </p:sp>
      <p:sp>
        <p:nvSpPr>
          <p:cNvPr id="687" name="Google Shape;687;p37"/>
          <p:cNvSpPr txBox="1"/>
          <p:nvPr/>
        </p:nvSpPr>
        <p:spPr>
          <a:xfrm>
            <a:off x="1175455" y="6519531"/>
            <a:ext cx="4368067" cy="28143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000000"/>
                </a:solidFill>
                <a:latin typeface="Poppins"/>
                <a:ea typeface="Poppins"/>
                <a:cs typeface="Poppins"/>
                <a:sym typeface="Poppins"/>
              </a:rPr>
              <a:t>You can find these fonts online too.</a:t>
            </a:r>
            <a:endParaRPr/>
          </a:p>
        </p:txBody>
      </p:sp>
      <p:sp>
        <p:nvSpPr>
          <p:cNvPr id="688" name="Google Shape;688;p37"/>
          <p:cNvSpPr txBox="1"/>
          <p:nvPr/>
        </p:nvSpPr>
        <p:spPr>
          <a:xfrm>
            <a:off x="1747770" y="4308301"/>
            <a:ext cx="3150536" cy="1979032"/>
          </a:xfrm>
          <a:prstGeom prst="rect">
            <a:avLst/>
          </a:prstGeom>
          <a:noFill/>
          <a:ln>
            <a:noFill/>
          </a:ln>
        </p:spPr>
        <p:txBody>
          <a:bodyPr anchorCtr="0" anchor="t" bIns="0" lIns="0" spcFirstLastPara="1" rIns="0" wrap="square" tIns="0">
            <a:spAutoFit/>
          </a:bodyPr>
          <a:lstStyle/>
          <a:p>
            <a:pPr indent="0" lvl="0" marL="0" marR="0" rtl="0" algn="ctr">
              <a:lnSpc>
                <a:spcPct val="103006"/>
              </a:lnSpc>
              <a:spcBef>
                <a:spcPts val="0"/>
              </a:spcBef>
              <a:spcAft>
                <a:spcPts val="0"/>
              </a:spcAft>
              <a:buNone/>
            </a:pPr>
            <a:r>
              <a:rPr b="1" i="0" lang="en-US" sz="1497" u="none" cap="none" strike="noStrike">
                <a:solidFill>
                  <a:srgbClr val="000000"/>
                </a:solidFill>
                <a:latin typeface="Poppins"/>
                <a:ea typeface="Poppins"/>
                <a:cs typeface="Poppins"/>
                <a:sym typeface="Poppins"/>
              </a:rPr>
              <a:t>TITLES:</a:t>
            </a:r>
            <a:endParaRPr/>
          </a:p>
          <a:p>
            <a:pPr indent="0" lvl="0" marL="0" marR="0" rtl="0" algn="ctr">
              <a:lnSpc>
                <a:spcPct val="102985"/>
              </a:lnSpc>
              <a:spcBef>
                <a:spcPts val="0"/>
              </a:spcBef>
              <a:spcAft>
                <a:spcPts val="0"/>
              </a:spcAft>
              <a:buNone/>
            </a:pPr>
            <a:r>
              <a:rPr b="1" i="0" lang="en-US" sz="2110" u="none" cap="none" strike="noStrike">
                <a:solidFill>
                  <a:srgbClr val="000000"/>
                </a:solidFill>
                <a:latin typeface="Poppins"/>
                <a:ea typeface="Poppins"/>
                <a:cs typeface="Poppins"/>
                <a:sym typeface="Poppins"/>
              </a:rPr>
              <a:t>PALANQUIN</a:t>
            </a:r>
            <a:endParaRPr/>
          </a:p>
          <a:p>
            <a:pPr indent="0" lvl="0" marL="0" marR="0" rtl="0" algn="ctr">
              <a:lnSpc>
                <a:spcPct val="102985"/>
              </a:lnSpc>
              <a:spcBef>
                <a:spcPts val="0"/>
              </a:spcBef>
              <a:spcAft>
                <a:spcPts val="0"/>
              </a:spcAft>
              <a:buNone/>
            </a:pPr>
            <a:r>
              <a:t/>
            </a:r>
            <a:endParaRPr b="1" i="0" sz="2110" u="none" cap="none" strike="noStrike">
              <a:solidFill>
                <a:srgbClr val="000000"/>
              </a:solidFill>
              <a:latin typeface="Poppins"/>
              <a:ea typeface="Poppins"/>
              <a:cs typeface="Poppins"/>
              <a:sym typeface="Poppins"/>
            </a:endParaRPr>
          </a:p>
          <a:p>
            <a:pPr indent="0" lvl="0" marL="0" marR="0" rtl="0" algn="ctr">
              <a:lnSpc>
                <a:spcPct val="103006"/>
              </a:lnSpc>
              <a:spcBef>
                <a:spcPts val="0"/>
              </a:spcBef>
              <a:spcAft>
                <a:spcPts val="0"/>
              </a:spcAft>
              <a:buNone/>
            </a:pPr>
            <a:r>
              <a:rPr b="1" i="0" lang="en-US" sz="1497" u="none" cap="none" strike="noStrike">
                <a:solidFill>
                  <a:srgbClr val="000000"/>
                </a:solidFill>
                <a:latin typeface="Poppins"/>
                <a:ea typeface="Poppins"/>
                <a:cs typeface="Poppins"/>
                <a:sym typeface="Poppins"/>
              </a:rPr>
              <a:t>HEADERS:</a:t>
            </a:r>
            <a:endParaRPr/>
          </a:p>
          <a:p>
            <a:pPr indent="0" lvl="0" marL="0" marR="0" rtl="0" algn="ctr">
              <a:lnSpc>
                <a:spcPct val="102985"/>
              </a:lnSpc>
              <a:spcBef>
                <a:spcPts val="0"/>
              </a:spcBef>
              <a:spcAft>
                <a:spcPts val="0"/>
              </a:spcAft>
              <a:buNone/>
            </a:pPr>
            <a:r>
              <a:rPr b="1" i="0" lang="en-US" sz="2110" u="none" cap="none" strike="noStrike">
                <a:solidFill>
                  <a:srgbClr val="000000"/>
                </a:solidFill>
                <a:latin typeface="Poppins"/>
                <a:ea typeface="Poppins"/>
                <a:cs typeface="Poppins"/>
                <a:sym typeface="Poppins"/>
              </a:rPr>
              <a:t>POPPINS</a:t>
            </a:r>
            <a:endParaRPr/>
          </a:p>
          <a:p>
            <a:pPr indent="0" lvl="0" marL="0" marR="0" rtl="0" algn="ctr">
              <a:lnSpc>
                <a:spcPct val="102985"/>
              </a:lnSpc>
              <a:spcBef>
                <a:spcPts val="0"/>
              </a:spcBef>
              <a:spcAft>
                <a:spcPts val="0"/>
              </a:spcAft>
              <a:buNone/>
            </a:pPr>
            <a:r>
              <a:t/>
            </a:r>
            <a:endParaRPr b="1" i="0" sz="2110" u="none" cap="none" strike="noStrike">
              <a:solidFill>
                <a:srgbClr val="000000"/>
              </a:solidFill>
              <a:latin typeface="Poppins"/>
              <a:ea typeface="Poppins"/>
              <a:cs typeface="Poppins"/>
              <a:sym typeface="Poppins"/>
            </a:endParaRPr>
          </a:p>
          <a:p>
            <a:pPr indent="0" lvl="0" marL="0" marR="0" rtl="0" algn="ctr">
              <a:lnSpc>
                <a:spcPct val="103006"/>
              </a:lnSpc>
              <a:spcBef>
                <a:spcPts val="0"/>
              </a:spcBef>
              <a:spcAft>
                <a:spcPts val="0"/>
              </a:spcAft>
              <a:buNone/>
            </a:pPr>
            <a:r>
              <a:rPr b="1" i="0" lang="en-US" sz="1497" u="none" cap="none" strike="noStrike">
                <a:solidFill>
                  <a:srgbClr val="000000"/>
                </a:solidFill>
                <a:latin typeface="Poppins"/>
                <a:ea typeface="Poppins"/>
                <a:cs typeface="Poppins"/>
                <a:sym typeface="Poppins"/>
              </a:rPr>
              <a:t>BODY COPY:</a:t>
            </a:r>
            <a:endParaRPr/>
          </a:p>
          <a:p>
            <a:pPr indent="0" lvl="0" marL="0" marR="0" rtl="0" algn="ctr">
              <a:lnSpc>
                <a:spcPct val="102985"/>
              </a:lnSpc>
              <a:spcBef>
                <a:spcPts val="0"/>
              </a:spcBef>
              <a:spcAft>
                <a:spcPts val="0"/>
              </a:spcAft>
              <a:buNone/>
            </a:pPr>
            <a:r>
              <a:rPr b="1" i="0" lang="en-US" sz="2110" u="none" cap="none" strike="noStrike">
                <a:solidFill>
                  <a:srgbClr val="000000"/>
                </a:solidFill>
                <a:latin typeface="Poppins"/>
                <a:ea typeface="Poppins"/>
                <a:cs typeface="Poppins"/>
                <a:sym typeface="Poppins"/>
              </a:rPr>
              <a:t>POPPINS</a:t>
            </a:r>
            <a:endParaRPr/>
          </a:p>
        </p:txBody>
      </p:sp>
      <p:sp>
        <p:nvSpPr>
          <p:cNvPr id="689" name="Google Shape;689;p37"/>
          <p:cNvSpPr txBox="1"/>
          <p:nvPr/>
        </p:nvSpPr>
        <p:spPr>
          <a:xfrm>
            <a:off x="835159" y="8992602"/>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000000"/>
                </a:solidFill>
                <a:latin typeface="Poppins"/>
                <a:ea typeface="Poppins"/>
                <a:cs typeface="Poppins"/>
                <a:sym typeface="Poppins"/>
              </a:rPr>
              <a:t>#000000</a:t>
            </a:r>
            <a:endParaRPr/>
          </a:p>
        </p:txBody>
      </p:sp>
      <p:sp>
        <p:nvSpPr>
          <p:cNvPr id="690" name="Google Shape;690;p37"/>
          <p:cNvSpPr txBox="1"/>
          <p:nvPr/>
        </p:nvSpPr>
        <p:spPr>
          <a:xfrm>
            <a:off x="1768721" y="8992602"/>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000000"/>
                </a:solidFill>
                <a:latin typeface="Poppins"/>
                <a:ea typeface="Poppins"/>
                <a:cs typeface="Poppins"/>
                <a:sym typeface="Poppins"/>
              </a:rPr>
              <a:t>#725436</a:t>
            </a:r>
            <a:endParaRPr/>
          </a:p>
        </p:txBody>
      </p:sp>
      <p:sp>
        <p:nvSpPr>
          <p:cNvPr id="691" name="Google Shape;691;p37"/>
          <p:cNvSpPr txBox="1"/>
          <p:nvPr/>
        </p:nvSpPr>
        <p:spPr>
          <a:xfrm>
            <a:off x="2702284" y="8992602"/>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000000"/>
                </a:solidFill>
                <a:latin typeface="Poppins"/>
                <a:ea typeface="Poppins"/>
                <a:cs typeface="Poppins"/>
                <a:sym typeface="Poppins"/>
              </a:rPr>
              <a:t>#AD8D6A</a:t>
            </a:r>
            <a:endParaRPr/>
          </a:p>
        </p:txBody>
      </p:sp>
      <p:sp>
        <p:nvSpPr>
          <p:cNvPr id="692" name="Google Shape;692;p37"/>
          <p:cNvSpPr txBox="1"/>
          <p:nvPr/>
        </p:nvSpPr>
        <p:spPr>
          <a:xfrm>
            <a:off x="3635847" y="8992602"/>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000000"/>
                </a:solidFill>
                <a:latin typeface="Poppins"/>
                <a:ea typeface="Poppins"/>
                <a:cs typeface="Poppins"/>
                <a:sym typeface="Poppins"/>
              </a:rPr>
              <a:t>#DDBA82</a:t>
            </a:r>
            <a:endParaRPr/>
          </a:p>
        </p:txBody>
      </p:sp>
      <p:sp>
        <p:nvSpPr>
          <p:cNvPr id="693" name="Google Shape;693;p37"/>
          <p:cNvSpPr txBox="1"/>
          <p:nvPr/>
        </p:nvSpPr>
        <p:spPr>
          <a:xfrm>
            <a:off x="4569410" y="8992602"/>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000000"/>
                </a:solidFill>
                <a:latin typeface="Poppins"/>
                <a:ea typeface="Poppins"/>
                <a:cs typeface="Poppins"/>
                <a:sym typeface="Poppins"/>
              </a:rPr>
              <a:t>#E0C3A0</a:t>
            </a:r>
            <a:endParaRPr/>
          </a:p>
        </p:txBody>
      </p:sp>
      <p:sp>
        <p:nvSpPr>
          <p:cNvPr id="694" name="Google Shape;694;p37"/>
          <p:cNvSpPr txBox="1"/>
          <p:nvPr/>
        </p:nvSpPr>
        <p:spPr>
          <a:xfrm>
            <a:off x="4210005" y="1681884"/>
            <a:ext cx="9867990" cy="346837"/>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000000"/>
                </a:solidFill>
                <a:latin typeface="Poppins Light"/>
                <a:ea typeface="Poppins Light"/>
                <a:cs typeface="Poppins Light"/>
                <a:sym typeface="Poppins Light"/>
              </a:rPr>
              <a:t>Use these design resources in your Canva Presentation.</a:t>
            </a:r>
            <a:endParaRPr/>
          </a:p>
        </p:txBody>
      </p:sp>
      <p:sp>
        <p:nvSpPr>
          <p:cNvPr id="695" name="Google Shape;695;p37"/>
          <p:cNvSpPr txBox="1"/>
          <p:nvPr/>
        </p:nvSpPr>
        <p:spPr>
          <a:xfrm>
            <a:off x="11706206" y="9906311"/>
            <a:ext cx="5916757" cy="185049"/>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1" i="0" lang="en-US" sz="1199" u="none" cap="none" strike="noStrike">
                <a:solidFill>
                  <a:srgbClr val="ED7843"/>
                </a:solidFill>
                <a:latin typeface="Poppins"/>
                <a:ea typeface="Poppins"/>
                <a:cs typeface="Poppins"/>
                <a:sym typeface="Poppins"/>
              </a:rPr>
              <a:t>DON'T FORGET TO DELETE THIS PAGE BEFORE PRESENTING. </a:t>
            </a:r>
            <a:endParaRPr/>
          </a:p>
        </p:txBody>
      </p:sp>
      <p:sp>
        <p:nvSpPr>
          <p:cNvPr id="696" name="Google Shape;696;p37"/>
          <p:cNvSpPr txBox="1"/>
          <p:nvPr/>
        </p:nvSpPr>
        <p:spPr>
          <a:xfrm>
            <a:off x="3763252" y="215034"/>
            <a:ext cx="10761495"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000000"/>
                </a:solidFill>
                <a:latin typeface="Palanquin"/>
                <a:ea typeface="Palanquin"/>
                <a:cs typeface="Palanquin"/>
                <a:sym typeface="Palanquin"/>
              </a:rPr>
              <a:t>RESOURCE PAGE</a:t>
            </a:r>
            <a:endParaRPr/>
          </a:p>
        </p:txBody>
      </p:sp>
      <p:sp>
        <p:nvSpPr>
          <p:cNvPr id="697" name="Google Shape;697;p37"/>
          <p:cNvSpPr txBox="1"/>
          <p:nvPr/>
        </p:nvSpPr>
        <p:spPr>
          <a:xfrm>
            <a:off x="1747770" y="2674333"/>
            <a:ext cx="3150536" cy="40322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0F1A38"/>
                </a:solidFill>
                <a:latin typeface="Poppins"/>
                <a:ea typeface="Poppins"/>
                <a:cs typeface="Poppins"/>
                <a:sym typeface="Poppins"/>
              </a:rPr>
              <a:t>Fonts</a:t>
            </a:r>
            <a:endParaRPr/>
          </a:p>
        </p:txBody>
      </p:sp>
      <p:sp>
        <p:nvSpPr>
          <p:cNvPr id="698" name="Google Shape;698;p37"/>
          <p:cNvSpPr txBox="1"/>
          <p:nvPr/>
        </p:nvSpPr>
        <p:spPr>
          <a:xfrm>
            <a:off x="10291206" y="2674333"/>
            <a:ext cx="3150536" cy="40322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0F1A38"/>
                </a:solidFill>
                <a:latin typeface="Poppins"/>
                <a:ea typeface="Poppins"/>
                <a:cs typeface="Poppins"/>
                <a:sym typeface="Poppins"/>
              </a:rPr>
              <a:t>Design Elements</a:t>
            </a:r>
            <a:endParaRPr/>
          </a:p>
        </p:txBody>
      </p:sp>
      <p:sp>
        <p:nvSpPr>
          <p:cNvPr id="699" name="Google Shape;699;p37"/>
          <p:cNvSpPr txBox="1"/>
          <p:nvPr/>
        </p:nvSpPr>
        <p:spPr>
          <a:xfrm>
            <a:off x="1747770" y="7277472"/>
            <a:ext cx="3150536" cy="40322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0F1A38"/>
                </a:solidFill>
                <a:latin typeface="Poppins"/>
                <a:ea typeface="Poppins"/>
                <a:cs typeface="Poppins"/>
                <a:sym typeface="Poppins"/>
              </a:rPr>
              <a:t>Colors</a:t>
            </a:r>
            <a:endParaRPr/>
          </a:p>
        </p:txBody>
      </p:sp>
      <p:sp>
        <p:nvSpPr>
          <p:cNvPr id="700" name="Google Shape;700;p37"/>
          <p:cNvSpPr/>
          <p:nvPr/>
        </p:nvSpPr>
        <p:spPr>
          <a:xfrm>
            <a:off x="6484864" y="3760695"/>
            <a:ext cx="2015931" cy="1803342"/>
          </a:xfrm>
          <a:custGeom>
            <a:rect b="b" l="l" r="r" t="t"/>
            <a:pathLst>
              <a:path extrusionOk="0" h="1803342" w="2015931">
                <a:moveTo>
                  <a:pt x="0" y="0"/>
                </a:moveTo>
                <a:lnTo>
                  <a:pt x="2015931" y="0"/>
                </a:lnTo>
                <a:lnTo>
                  <a:pt x="2015931" y="1803343"/>
                </a:lnTo>
                <a:lnTo>
                  <a:pt x="0" y="1803343"/>
                </a:lnTo>
                <a:lnTo>
                  <a:pt x="0" y="0"/>
                </a:lnTo>
                <a:close/>
              </a:path>
            </a:pathLst>
          </a:custGeom>
          <a:blipFill rotWithShape="1">
            <a:blip r:embed="rId3">
              <a:alphaModFix/>
            </a:blip>
            <a:stretch>
              <a:fillRect b="0" l="0" r="0" t="0"/>
            </a:stretch>
          </a:blipFill>
          <a:ln>
            <a:noFill/>
          </a:ln>
        </p:spPr>
      </p:sp>
      <p:sp>
        <p:nvSpPr>
          <p:cNvPr id="701" name="Google Shape;701;p37"/>
          <p:cNvSpPr/>
          <p:nvPr/>
        </p:nvSpPr>
        <p:spPr>
          <a:xfrm>
            <a:off x="8857067" y="3760695"/>
            <a:ext cx="3205942" cy="1433930"/>
          </a:xfrm>
          <a:custGeom>
            <a:rect b="b" l="l" r="r" t="t"/>
            <a:pathLst>
              <a:path extrusionOk="0" h="1433930" w="3205942">
                <a:moveTo>
                  <a:pt x="0" y="0"/>
                </a:moveTo>
                <a:lnTo>
                  <a:pt x="3205941" y="0"/>
                </a:lnTo>
                <a:lnTo>
                  <a:pt x="3205941" y="1433931"/>
                </a:lnTo>
                <a:lnTo>
                  <a:pt x="0" y="1433931"/>
                </a:lnTo>
                <a:lnTo>
                  <a:pt x="0" y="0"/>
                </a:lnTo>
                <a:close/>
              </a:path>
            </a:pathLst>
          </a:custGeom>
          <a:blipFill rotWithShape="1">
            <a:blip r:embed="rId4">
              <a:alphaModFix/>
            </a:blip>
            <a:stretch>
              <a:fillRect b="0" l="0" r="0" t="0"/>
            </a:stretch>
          </a:blipFill>
          <a:ln>
            <a:noFill/>
          </a:ln>
        </p:spPr>
      </p:sp>
      <p:sp>
        <p:nvSpPr>
          <p:cNvPr id="702" name="Google Shape;702;p37"/>
          <p:cNvSpPr/>
          <p:nvPr/>
        </p:nvSpPr>
        <p:spPr>
          <a:xfrm>
            <a:off x="6484864" y="6908428"/>
            <a:ext cx="2264641" cy="2264641"/>
          </a:xfrm>
          <a:custGeom>
            <a:rect b="b" l="l" r="r" t="t"/>
            <a:pathLst>
              <a:path extrusionOk="0" h="2264641" w="2264641">
                <a:moveTo>
                  <a:pt x="0" y="0"/>
                </a:moveTo>
                <a:lnTo>
                  <a:pt x="2264641" y="0"/>
                </a:lnTo>
                <a:lnTo>
                  <a:pt x="2264641" y="2264641"/>
                </a:lnTo>
                <a:lnTo>
                  <a:pt x="0" y="2264641"/>
                </a:lnTo>
                <a:lnTo>
                  <a:pt x="0" y="0"/>
                </a:lnTo>
                <a:close/>
              </a:path>
            </a:pathLst>
          </a:custGeom>
          <a:blipFill rotWithShape="1">
            <a:blip r:embed="rId5">
              <a:alphaModFix/>
            </a:blip>
            <a:stretch>
              <a:fillRect b="0" l="0" r="0" t="0"/>
            </a:stretch>
          </a:blipFill>
          <a:ln>
            <a:noFill/>
          </a:ln>
        </p:spPr>
      </p:sp>
      <p:sp>
        <p:nvSpPr>
          <p:cNvPr id="703" name="Google Shape;703;p37"/>
          <p:cNvSpPr/>
          <p:nvPr/>
        </p:nvSpPr>
        <p:spPr>
          <a:xfrm>
            <a:off x="12337795" y="7167807"/>
            <a:ext cx="4653579" cy="1971425"/>
          </a:xfrm>
          <a:custGeom>
            <a:rect b="b" l="l" r="r" t="t"/>
            <a:pathLst>
              <a:path extrusionOk="0" h="1971425" w="4653579">
                <a:moveTo>
                  <a:pt x="0" y="0"/>
                </a:moveTo>
                <a:lnTo>
                  <a:pt x="4653579" y="0"/>
                </a:lnTo>
                <a:lnTo>
                  <a:pt x="4653579" y="1971425"/>
                </a:lnTo>
                <a:lnTo>
                  <a:pt x="0" y="1971425"/>
                </a:lnTo>
                <a:lnTo>
                  <a:pt x="0" y="0"/>
                </a:lnTo>
                <a:close/>
              </a:path>
            </a:pathLst>
          </a:custGeom>
          <a:blipFill rotWithShape="1">
            <a:blip r:embed="rId6">
              <a:alphaModFix/>
            </a:blip>
            <a:stretch>
              <a:fillRect b="0" l="0" r="0" t="0"/>
            </a:stretch>
          </a:blipFill>
          <a:ln>
            <a:noFill/>
          </a:ln>
        </p:spPr>
      </p:sp>
      <p:sp>
        <p:nvSpPr>
          <p:cNvPr id="704" name="Google Shape;704;p37"/>
          <p:cNvSpPr/>
          <p:nvPr/>
        </p:nvSpPr>
        <p:spPr>
          <a:xfrm>
            <a:off x="15044333" y="3816931"/>
            <a:ext cx="2116602" cy="2857604"/>
          </a:xfrm>
          <a:custGeom>
            <a:rect b="b" l="l" r="r" t="t"/>
            <a:pathLst>
              <a:path extrusionOk="0" h="2857604" w="2116602">
                <a:moveTo>
                  <a:pt x="0" y="0"/>
                </a:moveTo>
                <a:lnTo>
                  <a:pt x="2116602" y="0"/>
                </a:lnTo>
                <a:lnTo>
                  <a:pt x="2116602" y="2857604"/>
                </a:lnTo>
                <a:lnTo>
                  <a:pt x="0" y="2857604"/>
                </a:lnTo>
                <a:lnTo>
                  <a:pt x="0" y="0"/>
                </a:lnTo>
                <a:close/>
              </a:path>
            </a:pathLst>
          </a:custGeom>
          <a:blipFill rotWithShape="1">
            <a:blip r:embed="rId7">
              <a:alphaModFix/>
            </a:blip>
            <a:stretch>
              <a:fillRect b="0" l="-35005" r="0" t="0"/>
            </a:stretch>
          </a:blipFill>
          <a:ln>
            <a:noFill/>
          </a:ln>
        </p:spPr>
      </p:sp>
      <p:sp>
        <p:nvSpPr>
          <p:cNvPr id="705" name="Google Shape;705;p37"/>
          <p:cNvSpPr/>
          <p:nvPr/>
        </p:nvSpPr>
        <p:spPr>
          <a:xfrm>
            <a:off x="6484864" y="5564038"/>
            <a:ext cx="3562989" cy="1290353"/>
          </a:xfrm>
          <a:custGeom>
            <a:rect b="b" l="l" r="r" t="t"/>
            <a:pathLst>
              <a:path extrusionOk="0" h="1290353" w="3562989">
                <a:moveTo>
                  <a:pt x="0" y="0"/>
                </a:moveTo>
                <a:lnTo>
                  <a:pt x="3562989" y="0"/>
                </a:lnTo>
                <a:lnTo>
                  <a:pt x="3562989" y="1290352"/>
                </a:lnTo>
                <a:lnTo>
                  <a:pt x="0" y="1290352"/>
                </a:lnTo>
                <a:lnTo>
                  <a:pt x="0" y="0"/>
                </a:lnTo>
                <a:close/>
              </a:path>
            </a:pathLst>
          </a:custGeom>
          <a:blipFill rotWithShape="1">
            <a:blip r:embed="rId8">
              <a:alphaModFix/>
            </a:blip>
            <a:stretch>
              <a:fillRect b="0" l="0" r="0" t="0"/>
            </a:stretch>
          </a:blipFill>
          <a:ln>
            <a:noFill/>
          </a:ln>
        </p:spPr>
      </p:sp>
      <p:sp>
        <p:nvSpPr>
          <p:cNvPr id="706" name="Google Shape;706;p37"/>
          <p:cNvSpPr/>
          <p:nvPr/>
        </p:nvSpPr>
        <p:spPr>
          <a:xfrm>
            <a:off x="12413370" y="3760695"/>
            <a:ext cx="1433930" cy="1433930"/>
          </a:xfrm>
          <a:custGeom>
            <a:rect b="b" l="l" r="r" t="t"/>
            <a:pathLst>
              <a:path extrusionOk="0" h="1433930" w="1433930">
                <a:moveTo>
                  <a:pt x="0" y="0"/>
                </a:moveTo>
                <a:lnTo>
                  <a:pt x="1433930" y="0"/>
                </a:lnTo>
                <a:lnTo>
                  <a:pt x="1433930" y="1433931"/>
                </a:lnTo>
                <a:lnTo>
                  <a:pt x="0" y="1433931"/>
                </a:lnTo>
                <a:lnTo>
                  <a:pt x="0" y="0"/>
                </a:lnTo>
                <a:close/>
              </a:path>
            </a:pathLst>
          </a:custGeom>
          <a:blipFill rotWithShape="1">
            <a:blip r:embed="rId9">
              <a:alphaModFix/>
            </a:blip>
            <a:stretch>
              <a:fillRect b="0" l="0" r="0" t="0"/>
            </a:stretch>
          </a:blipFill>
          <a:ln>
            <a:noFill/>
          </a:ln>
        </p:spPr>
      </p:sp>
      <p:sp>
        <p:nvSpPr>
          <p:cNvPr id="707" name="Google Shape;707;p37"/>
          <p:cNvSpPr/>
          <p:nvPr/>
        </p:nvSpPr>
        <p:spPr>
          <a:xfrm>
            <a:off x="9003458" y="7023019"/>
            <a:ext cx="1357965" cy="2183862"/>
          </a:xfrm>
          <a:custGeom>
            <a:rect b="b" l="l" r="r" t="t"/>
            <a:pathLst>
              <a:path extrusionOk="0" h="2183862" w="1357965">
                <a:moveTo>
                  <a:pt x="0" y="0"/>
                </a:moveTo>
                <a:lnTo>
                  <a:pt x="1357965" y="0"/>
                </a:lnTo>
                <a:lnTo>
                  <a:pt x="1357965" y="2183862"/>
                </a:lnTo>
                <a:lnTo>
                  <a:pt x="0" y="2183862"/>
                </a:lnTo>
                <a:lnTo>
                  <a:pt x="0" y="0"/>
                </a:lnTo>
                <a:close/>
              </a:path>
            </a:pathLst>
          </a:custGeom>
          <a:blipFill rotWithShape="1">
            <a:blip r:embed="rId10">
              <a:alphaModFix/>
            </a:blip>
            <a:stretch>
              <a:fillRect b="0" l="0" r="0" t="0"/>
            </a:stretch>
          </a:blipFill>
          <a:ln>
            <a:noFill/>
          </a:ln>
        </p:spPr>
      </p:sp>
      <p:sp>
        <p:nvSpPr>
          <p:cNvPr id="708" name="Google Shape;708;p37"/>
          <p:cNvSpPr/>
          <p:nvPr/>
        </p:nvSpPr>
        <p:spPr>
          <a:xfrm>
            <a:off x="10610920" y="5803948"/>
            <a:ext cx="1163808" cy="3441368"/>
          </a:xfrm>
          <a:custGeom>
            <a:rect b="b" l="l" r="r" t="t"/>
            <a:pathLst>
              <a:path extrusionOk="0" h="3441368" w="1163808">
                <a:moveTo>
                  <a:pt x="0" y="0"/>
                </a:moveTo>
                <a:lnTo>
                  <a:pt x="1163808" y="0"/>
                </a:lnTo>
                <a:lnTo>
                  <a:pt x="1163808" y="3441368"/>
                </a:lnTo>
                <a:lnTo>
                  <a:pt x="0" y="3441368"/>
                </a:lnTo>
                <a:lnTo>
                  <a:pt x="0" y="0"/>
                </a:lnTo>
                <a:close/>
              </a:path>
            </a:pathLst>
          </a:custGeom>
          <a:blipFill rotWithShape="1">
            <a:blip r:embed="rId11">
              <a:alphaModFix/>
            </a:blip>
            <a:stretch>
              <a:fillRect b="0" l="0" r="0" t="0"/>
            </a:stretch>
          </a:blipFill>
          <a:ln>
            <a:noFill/>
          </a:ln>
        </p:spPr>
      </p:sp>
      <p:sp>
        <p:nvSpPr>
          <p:cNvPr id="709" name="Google Shape;709;p37"/>
          <p:cNvSpPr/>
          <p:nvPr/>
        </p:nvSpPr>
        <p:spPr>
          <a:xfrm>
            <a:off x="12022378" y="5484015"/>
            <a:ext cx="2231210" cy="1539004"/>
          </a:xfrm>
          <a:custGeom>
            <a:rect b="b" l="l" r="r" t="t"/>
            <a:pathLst>
              <a:path extrusionOk="0" h="1539004" w="2231210">
                <a:moveTo>
                  <a:pt x="0" y="0"/>
                </a:moveTo>
                <a:lnTo>
                  <a:pt x="2231209" y="0"/>
                </a:lnTo>
                <a:lnTo>
                  <a:pt x="2231209" y="1539004"/>
                </a:lnTo>
                <a:lnTo>
                  <a:pt x="0" y="1539004"/>
                </a:lnTo>
                <a:lnTo>
                  <a:pt x="0" y="0"/>
                </a:lnTo>
                <a:close/>
              </a:path>
            </a:pathLst>
          </a:custGeom>
          <a:blipFill rotWithShape="1">
            <a:blip r:embed="rId12">
              <a:alphaModFix/>
            </a:blip>
            <a:stretch>
              <a:fillRect b="0" l="0" r="0" t="0"/>
            </a:stretch>
          </a:blipFill>
          <a:ln>
            <a:noFill/>
          </a:ln>
        </p:spPr>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E7C3"/>
        </a:solidFill>
      </p:bgPr>
    </p:bg>
    <p:spTree>
      <p:nvGrpSpPr>
        <p:cNvPr id="713" name="Shape 713"/>
        <p:cNvGrpSpPr/>
        <p:nvPr/>
      </p:nvGrpSpPr>
      <p:grpSpPr>
        <a:xfrm>
          <a:off x="0" y="0"/>
          <a:ext cx="0" cy="0"/>
          <a:chOff x="0" y="0"/>
          <a:chExt cx="0" cy="0"/>
        </a:xfrm>
      </p:grpSpPr>
      <p:sp>
        <p:nvSpPr>
          <p:cNvPr id="714" name="Google Shape;714;p38"/>
          <p:cNvSpPr txBox="1"/>
          <p:nvPr/>
        </p:nvSpPr>
        <p:spPr>
          <a:xfrm>
            <a:off x="5243106" y="2748927"/>
            <a:ext cx="7801787" cy="742315"/>
          </a:xfrm>
          <a:prstGeom prst="rect">
            <a:avLst/>
          </a:prstGeom>
          <a:noFill/>
          <a:ln>
            <a:noFill/>
          </a:ln>
        </p:spPr>
        <p:txBody>
          <a:bodyPr anchorCtr="0" anchor="t" bIns="0" lIns="0" spcFirstLastPara="1" rIns="0" wrap="square" tIns="0">
            <a:noAutofit/>
          </a:bodyPr>
          <a:lstStyle/>
          <a:p>
            <a:pPr indent="0" lvl="0" marL="0" marR="0" rtl="0" algn="ctr">
              <a:lnSpc>
                <a:spcPct val="130000"/>
              </a:lnSpc>
              <a:spcBef>
                <a:spcPts val="0"/>
              </a:spcBef>
              <a:spcAft>
                <a:spcPts val="0"/>
              </a:spcAft>
              <a:buNone/>
            </a:pPr>
            <a:r>
              <a:rPr b="0" i="0" lang="en-US" sz="2300" u="none" cap="none" strike="noStrike">
                <a:solidFill>
                  <a:srgbClr val="000000"/>
                </a:solidFill>
                <a:latin typeface="Poppins Light"/>
                <a:ea typeface="Poppins Light"/>
                <a:cs typeface="Poppins Light"/>
                <a:sym typeface="Poppins Light"/>
              </a:rPr>
              <a:t>This presentation template is free for everyone to use thanks to the following:</a:t>
            </a:r>
            <a:endParaRPr/>
          </a:p>
        </p:txBody>
      </p:sp>
      <p:sp>
        <p:nvSpPr>
          <p:cNvPr id="715" name="Google Shape;715;p38"/>
          <p:cNvSpPr/>
          <p:nvPr/>
        </p:nvSpPr>
        <p:spPr>
          <a:xfrm>
            <a:off x="-3441316" y="6506976"/>
            <a:ext cx="25170631" cy="9115657"/>
          </a:xfrm>
          <a:custGeom>
            <a:rect b="b" l="l" r="r" t="t"/>
            <a:pathLst>
              <a:path extrusionOk="0" h="9115657" w="25170631">
                <a:moveTo>
                  <a:pt x="0" y="0"/>
                </a:moveTo>
                <a:lnTo>
                  <a:pt x="25170632" y="0"/>
                </a:lnTo>
                <a:lnTo>
                  <a:pt x="25170632" y="9115657"/>
                </a:lnTo>
                <a:lnTo>
                  <a:pt x="0" y="9115657"/>
                </a:lnTo>
                <a:lnTo>
                  <a:pt x="0" y="0"/>
                </a:lnTo>
                <a:close/>
              </a:path>
            </a:pathLst>
          </a:custGeom>
          <a:blipFill rotWithShape="1">
            <a:blip r:embed="rId3">
              <a:alphaModFix/>
            </a:blip>
            <a:stretch>
              <a:fillRect b="0" l="0" r="0" t="0"/>
            </a:stretch>
          </a:blipFill>
          <a:ln>
            <a:noFill/>
          </a:ln>
        </p:spPr>
      </p:sp>
      <p:sp>
        <p:nvSpPr>
          <p:cNvPr id="716" name="Google Shape;716;p38"/>
          <p:cNvSpPr txBox="1"/>
          <p:nvPr/>
        </p:nvSpPr>
        <p:spPr>
          <a:xfrm>
            <a:off x="7108732" y="8228848"/>
            <a:ext cx="4070535" cy="459613"/>
          </a:xfrm>
          <a:prstGeom prst="rect">
            <a:avLst/>
          </a:prstGeom>
          <a:noFill/>
          <a:ln>
            <a:noFill/>
          </a:ln>
        </p:spPr>
        <p:txBody>
          <a:bodyPr anchorCtr="0" anchor="t" bIns="0" lIns="0" spcFirstLastPara="1" rIns="0" wrap="square" tIns="0">
            <a:noAutofit/>
          </a:bodyPr>
          <a:lstStyle/>
          <a:p>
            <a:pPr indent="0" lvl="1" marL="0" marR="0" rtl="0" algn="ctr">
              <a:lnSpc>
                <a:spcPct val="122007"/>
              </a:lnSpc>
              <a:spcBef>
                <a:spcPts val="0"/>
              </a:spcBef>
              <a:spcAft>
                <a:spcPts val="0"/>
              </a:spcAft>
              <a:buNone/>
            </a:pPr>
            <a:r>
              <a:rPr b="1" i="0" lang="en-US" sz="2799" u="none" cap="none" strike="noStrike">
                <a:solidFill>
                  <a:srgbClr val="AD8D6A"/>
                </a:solidFill>
                <a:latin typeface="Poppins"/>
                <a:ea typeface="Poppins"/>
                <a:cs typeface="Poppins"/>
                <a:sym typeface="Poppins"/>
              </a:rPr>
              <a:t>HAPPY DESIGNING!</a:t>
            </a:r>
            <a:endParaRPr/>
          </a:p>
        </p:txBody>
      </p:sp>
      <p:sp>
        <p:nvSpPr>
          <p:cNvPr id="717" name="Google Shape;717;p38"/>
          <p:cNvSpPr txBox="1"/>
          <p:nvPr/>
        </p:nvSpPr>
        <p:spPr>
          <a:xfrm>
            <a:off x="4210005" y="5260462"/>
            <a:ext cx="9867990" cy="370840"/>
          </a:xfrm>
          <a:prstGeom prst="rect">
            <a:avLst/>
          </a:prstGeom>
          <a:noFill/>
          <a:ln>
            <a:noFill/>
          </a:ln>
        </p:spPr>
        <p:txBody>
          <a:bodyPr anchorCtr="0" anchor="t" bIns="0" lIns="0" spcFirstLastPara="1" rIns="0" wrap="square" tIns="0">
            <a:noAutofit/>
          </a:bodyPr>
          <a:lstStyle/>
          <a:p>
            <a:pPr indent="0" lvl="0" marL="0" marR="0" rtl="0" algn="ctr">
              <a:lnSpc>
                <a:spcPct val="130000"/>
              </a:lnSpc>
              <a:spcBef>
                <a:spcPts val="0"/>
              </a:spcBef>
              <a:spcAft>
                <a:spcPts val="0"/>
              </a:spcAft>
              <a:buNone/>
            </a:pPr>
            <a:r>
              <a:rPr b="0" i="0" lang="en-US" sz="2300" u="none" cap="none" strike="noStrike">
                <a:solidFill>
                  <a:srgbClr val="000000"/>
                </a:solidFill>
                <a:latin typeface="Poppins Light"/>
                <a:ea typeface="Poppins Light"/>
                <a:cs typeface="Poppins Light"/>
                <a:sym typeface="Poppins Light"/>
              </a:rPr>
              <a:t>for the presentation template</a:t>
            </a:r>
            <a:endParaRPr/>
          </a:p>
        </p:txBody>
      </p:sp>
      <p:sp>
        <p:nvSpPr>
          <p:cNvPr id="718" name="Google Shape;718;p38"/>
          <p:cNvSpPr txBox="1"/>
          <p:nvPr/>
        </p:nvSpPr>
        <p:spPr>
          <a:xfrm>
            <a:off x="4210005" y="6995678"/>
            <a:ext cx="9867990" cy="370840"/>
          </a:xfrm>
          <a:prstGeom prst="rect">
            <a:avLst/>
          </a:prstGeom>
          <a:noFill/>
          <a:ln>
            <a:noFill/>
          </a:ln>
        </p:spPr>
        <p:txBody>
          <a:bodyPr anchorCtr="0" anchor="t" bIns="0" lIns="0" spcFirstLastPara="1" rIns="0" wrap="square" tIns="0">
            <a:noAutofit/>
          </a:bodyPr>
          <a:lstStyle/>
          <a:p>
            <a:pPr indent="0" lvl="0" marL="0" marR="0" rtl="0" algn="ctr">
              <a:lnSpc>
                <a:spcPct val="130000"/>
              </a:lnSpc>
              <a:spcBef>
                <a:spcPts val="0"/>
              </a:spcBef>
              <a:spcAft>
                <a:spcPts val="0"/>
              </a:spcAft>
              <a:buNone/>
            </a:pPr>
            <a:r>
              <a:rPr b="0" i="0" lang="en-US" sz="2300" u="none" cap="none" strike="noStrike">
                <a:solidFill>
                  <a:srgbClr val="000000"/>
                </a:solidFill>
                <a:latin typeface="Poppins Light"/>
                <a:ea typeface="Poppins Light"/>
                <a:cs typeface="Poppins Light"/>
                <a:sym typeface="Poppins Light"/>
              </a:rPr>
              <a:t>for the photos</a:t>
            </a:r>
            <a:endParaRPr/>
          </a:p>
        </p:txBody>
      </p:sp>
      <p:sp>
        <p:nvSpPr>
          <p:cNvPr id="719" name="Google Shape;719;p38"/>
          <p:cNvSpPr txBox="1"/>
          <p:nvPr/>
        </p:nvSpPr>
        <p:spPr>
          <a:xfrm>
            <a:off x="5469973" y="1024306"/>
            <a:ext cx="7348055" cy="13716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b="1" i="0" lang="en-US" sz="9000" u="none" cap="none" strike="noStrike">
                <a:solidFill>
                  <a:srgbClr val="000000"/>
                </a:solidFill>
                <a:latin typeface="Palanquin"/>
                <a:ea typeface="Palanquin"/>
                <a:cs typeface="Palanquin"/>
                <a:sym typeface="Palanquin"/>
              </a:rPr>
              <a:t>CREDITS</a:t>
            </a:r>
            <a:endParaRPr/>
          </a:p>
        </p:txBody>
      </p:sp>
      <p:sp>
        <p:nvSpPr>
          <p:cNvPr id="720" name="Google Shape;720;p38"/>
          <p:cNvSpPr txBox="1"/>
          <p:nvPr/>
        </p:nvSpPr>
        <p:spPr>
          <a:xfrm>
            <a:off x="6110027" y="6234636"/>
            <a:ext cx="6067945" cy="672142"/>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b="0" i="0" lang="en-US" sz="4712" u="none" cap="none" strike="noStrike">
                <a:solidFill>
                  <a:srgbClr val="0F1A38"/>
                </a:solidFill>
                <a:latin typeface="Poppins"/>
                <a:ea typeface="Poppins"/>
                <a:cs typeface="Poppins"/>
                <a:sym typeface="Poppins"/>
              </a:rPr>
              <a:t>Pexels, Pixabay</a:t>
            </a:r>
            <a:endParaRPr/>
          </a:p>
        </p:txBody>
      </p:sp>
      <p:sp>
        <p:nvSpPr>
          <p:cNvPr id="721" name="Google Shape;721;p38"/>
          <p:cNvSpPr/>
          <p:nvPr/>
        </p:nvSpPr>
        <p:spPr>
          <a:xfrm>
            <a:off x="6731779" y="3872839"/>
            <a:ext cx="4824443" cy="1206111"/>
          </a:xfrm>
          <a:custGeom>
            <a:rect b="b" l="l" r="r" t="t"/>
            <a:pathLst>
              <a:path extrusionOk="0" h="1206111" w="4824443">
                <a:moveTo>
                  <a:pt x="0" y="0"/>
                </a:moveTo>
                <a:lnTo>
                  <a:pt x="4824442" y="0"/>
                </a:lnTo>
                <a:lnTo>
                  <a:pt x="4824442" y="1206111"/>
                </a:lnTo>
                <a:lnTo>
                  <a:pt x="0" y="1206111"/>
                </a:lnTo>
                <a:lnTo>
                  <a:pt x="0" y="0"/>
                </a:lnTo>
                <a:close/>
              </a:path>
            </a:pathLst>
          </a:custGeom>
          <a:blipFill rotWithShape="1">
            <a:blip r:embed="rId4">
              <a:alphaModFix/>
            </a:blip>
            <a:stretch>
              <a:fillRect b="0" l="0" r="0" t="0"/>
            </a:stretch>
          </a:blipFill>
          <a:ln>
            <a:noFill/>
          </a:ln>
        </p:spPr>
      </p:sp>
      <p:sp>
        <p:nvSpPr>
          <p:cNvPr id="722" name="Google Shape;722;p38"/>
          <p:cNvSpPr/>
          <p:nvPr/>
        </p:nvSpPr>
        <p:spPr>
          <a:xfrm>
            <a:off x="13331045" y="2777502"/>
            <a:ext cx="7145845" cy="8732081"/>
          </a:xfrm>
          <a:custGeom>
            <a:rect b="b" l="l" r="r" t="t"/>
            <a:pathLst>
              <a:path extrusionOk="0" h="8732081" w="7145845">
                <a:moveTo>
                  <a:pt x="0" y="0"/>
                </a:moveTo>
                <a:lnTo>
                  <a:pt x="7145845" y="0"/>
                </a:lnTo>
                <a:lnTo>
                  <a:pt x="7145845" y="8732081"/>
                </a:lnTo>
                <a:lnTo>
                  <a:pt x="0" y="8732081"/>
                </a:lnTo>
                <a:lnTo>
                  <a:pt x="0" y="0"/>
                </a:lnTo>
                <a:close/>
              </a:path>
            </a:pathLst>
          </a:custGeom>
          <a:blipFill rotWithShape="1">
            <a:blip r:embed="rId5">
              <a:alphaModFix/>
            </a:blip>
            <a:stretch>
              <a:fillRect b="0" l="-22195" r="0" t="0"/>
            </a:stretch>
          </a:blipFill>
          <a:ln>
            <a:noFill/>
          </a:ln>
        </p:spPr>
      </p:sp>
      <p:sp>
        <p:nvSpPr>
          <p:cNvPr id="723" name="Google Shape;723;p38"/>
          <p:cNvSpPr/>
          <p:nvPr/>
        </p:nvSpPr>
        <p:spPr>
          <a:xfrm>
            <a:off x="1661734" y="1375895"/>
            <a:ext cx="2548271" cy="7535210"/>
          </a:xfrm>
          <a:custGeom>
            <a:rect b="b" l="l" r="r" t="t"/>
            <a:pathLst>
              <a:path extrusionOk="0" h="7535210" w="2548271">
                <a:moveTo>
                  <a:pt x="0" y="0"/>
                </a:moveTo>
                <a:lnTo>
                  <a:pt x="2548271" y="0"/>
                </a:lnTo>
                <a:lnTo>
                  <a:pt x="2548271" y="7535210"/>
                </a:lnTo>
                <a:lnTo>
                  <a:pt x="0" y="7535210"/>
                </a:lnTo>
                <a:lnTo>
                  <a:pt x="0" y="0"/>
                </a:lnTo>
                <a:close/>
              </a:path>
            </a:pathLst>
          </a:custGeom>
          <a:blipFill rotWithShape="1">
            <a:blip r:embed="rId6">
              <a:alphaModFix/>
            </a:blip>
            <a:stretch>
              <a:fillRect b="0" l="0" r="0" t="0"/>
            </a:stretch>
          </a:blipFill>
          <a:ln>
            <a:noFill/>
          </a:ln>
        </p:spPr>
      </p:sp>
      <p:sp>
        <p:nvSpPr>
          <p:cNvPr id="724" name="Google Shape;724;p38"/>
          <p:cNvSpPr/>
          <p:nvPr/>
        </p:nvSpPr>
        <p:spPr>
          <a:xfrm flipH="1">
            <a:off x="-1206439" y="5289037"/>
            <a:ext cx="4778269" cy="5838949"/>
          </a:xfrm>
          <a:custGeom>
            <a:rect b="b" l="l" r="r" t="t"/>
            <a:pathLst>
              <a:path extrusionOk="0" h="5838949" w="4778269">
                <a:moveTo>
                  <a:pt x="4778269" y="0"/>
                </a:moveTo>
                <a:lnTo>
                  <a:pt x="0" y="0"/>
                </a:lnTo>
                <a:lnTo>
                  <a:pt x="0" y="5838949"/>
                </a:lnTo>
                <a:lnTo>
                  <a:pt x="4778269" y="5838949"/>
                </a:lnTo>
                <a:lnTo>
                  <a:pt x="4778269" y="0"/>
                </a:lnTo>
                <a:close/>
              </a:path>
            </a:pathLst>
          </a:custGeom>
          <a:blipFill rotWithShape="1">
            <a:blip r:embed="rId5">
              <a:alphaModFix/>
            </a:blip>
            <a:stretch>
              <a:fillRect b="0" l="-22195" r="0" t="0"/>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E7C3"/>
        </a:solidFill>
      </p:bgPr>
    </p:bg>
    <p:spTree>
      <p:nvGrpSpPr>
        <p:cNvPr id="289" name="Shape 289"/>
        <p:cNvGrpSpPr/>
        <p:nvPr/>
      </p:nvGrpSpPr>
      <p:grpSpPr>
        <a:xfrm>
          <a:off x="0" y="0"/>
          <a:ext cx="0" cy="0"/>
          <a:chOff x="0" y="0"/>
          <a:chExt cx="0" cy="0"/>
        </a:xfrm>
      </p:grpSpPr>
      <p:sp>
        <p:nvSpPr>
          <p:cNvPr id="290" name="Google Shape;290;p21"/>
          <p:cNvSpPr/>
          <p:nvPr/>
        </p:nvSpPr>
        <p:spPr>
          <a:xfrm flipH="1">
            <a:off x="0" y="0"/>
            <a:ext cx="18288000" cy="10326165"/>
          </a:xfrm>
          <a:custGeom>
            <a:rect b="b" l="l" r="r" t="t"/>
            <a:pathLst>
              <a:path extrusionOk="0" h="10326165" w="18288000">
                <a:moveTo>
                  <a:pt x="18288000" y="0"/>
                </a:moveTo>
                <a:lnTo>
                  <a:pt x="0" y="0"/>
                </a:lnTo>
                <a:lnTo>
                  <a:pt x="0" y="10326165"/>
                </a:lnTo>
                <a:lnTo>
                  <a:pt x="18288000" y="10326165"/>
                </a:lnTo>
                <a:lnTo>
                  <a:pt x="18288000" y="0"/>
                </a:lnTo>
                <a:close/>
              </a:path>
            </a:pathLst>
          </a:custGeom>
          <a:blipFill rotWithShape="1">
            <a:blip r:embed="rId3">
              <a:alphaModFix/>
            </a:blip>
            <a:stretch>
              <a:fillRect b="-39323" l="0" r="-875" t="-39323"/>
            </a:stretch>
          </a:blipFill>
          <a:ln>
            <a:noFill/>
          </a:ln>
        </p:spPr>
      </p:sp>
      <p:sp>
        <p:nvSpPr>
          <p:cNvPr id="291" name="Google Shape;291;p21"/>
          <p:cNvSpPr/>
          <p:nvPr/>
        </p:nvSpPr>
        <p:spPr>
          <a:xfrm flipH="1">
            <a:off x="-2018371" y="-676226"/>
            <a:ext cx="10165612" cy="13011021"/>
          </a:xfrm>
          <a:custGeom>
            <a:rect b="b" l="l" r="r" t="t"/>
            <a:pathLst>
              <a:path extrusionOk="0" h="13011021" w="10165612">
                <a:moveTo>
                  <a:pt x="10165612" y="0"/>
                </a:moveTo>
                <a:lnTo>
                  <a:pt x="0" y="0"/>
                </a:lnTo>
                <a:lnTo>
                  <a:pt x="0" y="13011021"/>
                </a:lnTo>
                <a:lnTo>
                  <a:pt x="10165612" y="13011021"/>
                </a:lnTo>
                <a:lnTo>
                  <a:pt x="10165612" y="0"/>
                </a:lnTo>
                <a:close/>
              </a:path>
            </a:pathLst>
          </a:custGeom>
          <a:blipFill rotWithShape="1">
            <a:blip r:embed="rId4">
              <a:alphaModFix/>
            </a:blip>
            <a:stretch>
              <a:fillRect b="0" l="-27986" r="0" t="0"/>
            </a:stretch>
          </a:blipFill>
          <a:ln>
            <a:noFill/>
          </a:ln>
        </p:spPr>
      </p:sp>
      <p:grpSp>
        <p:nvGrpSpPr>
          <p:cNvPr id="292" name="Google Shape;292;p21"/>
          <p:cNvGrpSpPr/>
          <p:nvPr/>
        </p:nvGrpSpPr>
        <p:grpSpPr>
          <a:xfrm rot="-5400000">
            <a:off x="9197592" y="344272"/>
            <a:ext cx="8827412" cy="10235968"/>
            <a:chOff x="-4" y="1093"/>
            <a:chExt cx="7548117" cy="8752540"/>
          </a:xfrm>
        </p:grpSpPr>
        <p:sp>
          <p:nvSpPr>
            <p:cNvPr id="293" name="Google Shape;293;p21"/>
            <p:cNvSpPr/>
            <p:nvPr/>
          </p:nvSpPr>
          <p:spPr>
            <a:xfrm>
              <a:off x="648891" y="391618"/>
              <a:ext cx="6250323" cy="7971490"/>
            </a:xfrm>
            <a:custGeom>
              <a:rect b="b" l="l" r="r" t="t"/>
              <a:pathLst>
                <a:path extrusionOk="0" h="7971490" w="6250323">
                  <a:moveTo>
                    <a:pt x="0" y="7971489"/>
                  </a:moveTo>
                  <a:lnTo>
                    <a:pt x="0" y="3197813"/>
                  </a:lnTo>
                  <a:cubicBezTo>
                    <a:pt x="11609" y="2327317"/>
                    <a:pt x="381261" y="1508217"/>
                    <a:pt x="1041016" y="891064"/>
                  </a:cubicBezTo>
                  <a:cubicBezTo>
                    <a:pt x="1637482" y="333109"/>
                    <a:pt x="2416610" y="0"/>
                    <a:pt x="3125168" y="0"/>
                  </a:cubicBezTo>
                  <a:cubicBezTo>
                    <a:pt x="3833727" y="0"/>
                    <a:pt x="4612841" y="333109"/>
                    <a:pt x="5209308" y="891065"/>
                  </a:cubicBezTo>
                  <a:cubicBezTo>
                    <a:pt x="5869063" y="1508225"/>
                    <a:pt x="6238716" y="2327319"/>
                    <a:pt x="6250324" y="3197815"/>
                  </a:cubicBezTo>
                  <a:lnTo>
                    <a:pt x="6250324" y="7971490"/>
                  </a:lnTo>
                  <a:lnTo>
                    <a:pt x="0" y="7971490"/>
                  </a:lnTo>
                  <a:close/>
                </a:path>
              </a:pathLst>
            </a:custGeom>
            <a:solidFill>
              <a:srgbClr val="FFFDF7"/>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21"/>
            <p:cNvSpPr/>
            <p:nvPr/>
          </p:nvSpPr>
          <p:spPr>
            <a:xfrm>
              <a:off x="-4" y="1093"/>
              <a:ext cx="7548117" cy="8752540"/>
            </a:xfrm>
            <a:custGeom>
              <a:rect b="b" l="l" r="r" t="t"/>
              <a:pathLst>
                <a:path extrusionOk="0" h="8752540" w="7548117">
                  <a:moveTo>
                    <a:pt x="5864713" y="1274632"/>
                  </a:moveTo>
                  <a:cubicBezTo>
                    <a:pt x="5266524" y="715069"/>
                    <a:pt x="4484977" y="381000"/>
                    <a:pt x="3774063" y="381000"/>
                  </a:cubicBezTo>
                  <a:cubicBezTo>
                    <a:pt x="3063149" y="381000"/>
                    <a:pt x="2281590" y="715070"/>
                    <a:pt x="1683401" y="1274632"/>
                  </a:cubicBezTo>
                  <a:cubicBezTo>
                    <a:pt x="1021798" y="1893521"/>
                    <a:pt x="651018" y="2715170"/>
                    <a:pt x="639372" y="3588338"/>
                  </a:cubicBezTo>
                  <a:lnTo>
                    <a:pt x="639372" y="8371539"/>
                  </a:lnTo>
                  <a:lnTo>
                    <a:pt x="6908744" y="8371539"/>
                  </a:lnTo>
                  <a:lnTo>
                    <a:pt x="6908744" y="3588215"/>
                  </a:lnTo>
                  <a:cubicBezTo>
                    <a:pt x="6897097" y="2715177"/>
                    <a:pt x="6526316" y="1893527"/>
                    <a:pt x="5864713" y="1274632"/>
                  </a:cubicBezTo>
                  <a:close/>
                  <a:moveTo>
                    <a:pt x="6889693" y="8352489"/>
                  </a:moveTo>
                  <a:lnTo>
                    <a:pt x="658420" y="8352489"/>
                  </a:lnTo>
                  <a:lnTo>
                    <a:pt x="658420" y="3588463"/>
                  </a:lnTo>
                  <a:cubicBezTo>
                    <a:pt x="669991" y="2720658"/>
                    <a:pt x="1038626" y="1903859"/>
                    <a:pt x="1696422" y="1288548"/>
                  </a:cubicBezTo>
                  <a:cubicBezTo>
                    <a:pt x="2291164" y="732197"/>
                    <a:pt x="3067849" y="400050"/>
                    <a:pt x="3774063" y="400050"/>
                  </a:cubicBezTo>
                  <a:cubicBezTo>
                    <a:pt x="4480265" y="400050"/>
                    <a:pt x="5256949" y="732197"/>
                    <a:pt x="5851692" y="1288548"/>
                  </a:cubicBezTo>
                  <a:cubicBezTo>
                    <a:pt x="6509487" y="1903865"/>
                    <a:pt x="6878122" y="2720658"/>
                    <a:pt x="6889694" y="3588339"/>
                  </a:cubicBezTo>
                  <a:lnTo>
                    <a:pt x="6889694" y="8352489"/>
                  </a:lnTo>
                  <a:close/>
                  <a:moveTo>
                    <a:pt x="7289743" y="4195640"/>
                  </a:moveTo>
                  <a:lnTo>
                    <a:pt x="7289743" y="3585703"/>
                  </a:lnTo>
                  <a:cubicBezTo>
                    <a:pt x="7277378" y="2607003"/>
                    <a:pt x="6863722" y="1687432"/>
                    <a:pt x="6124989" y="996392"/>
                  </a:cubicBezTo>
                  <a:cubicBezTo>
                    <a:pt x="5458016" y="372485"/>
                    <a:pt x="4579161" y="0"/>
                    <a:pt x="3774063" y="0"/>
                  </a:cubicBezTo>
                  <a:cubicBezTo>
                    <a:pt x="2968953" y="0"/>
                    <a:pt x="2090098" y="372486"/>
                    <a:pt x="1423124" y="996393"/>
                  </a:cubicBezTo>
                  <a:cubicBezTo>
                    <a:pt x="684391" y="1687433"/>
                    <a:pt x="270735" y="2607004"/>
                    <a:pt x="258370" y="3586238"/>
                  </a:cubicBezTo>
                  <a:lnTo>
                    <a:pt x="258370" y="4195648"/>
                  </a:lnTo>
                  <a:cubicBezTo>
                    <a:pt x="217863" y="4285654"/>
                    <a:pt x="142046" y="4372626"/>
                    <a:pt x="0" y="4393052"/>
                  </a:cubicBezTo>
                  <a:cubicBezTo>
                    <a:pt x="142047" y="4413477"/>
                    <a:pt x="217863" y="4500449"/>
                    <a:pt x="258370" y="4590455"/>
                  </a:cubicBezTo>
                  <a:lnTo>
                    <a:pt x="258370" y="8710037"/>
                  </a:lnTo>
                  <a:cubicBezTo>
                    <a:pt x="258370" y="8733478"/>
                    <a:pt x="277433" y="8752540"/>
                    <a:pt x="300874" y="8752540"/>
                  </a:cubicBezTo>
                  <a:lnTo>
                    <a:pt x="7247240" y="8752540"/>
                  </a:lnTo>
                  <a:cubicBezTo>
                    <a:pt x="7270680" y="8752540"/>
                    <a:pt x="7289743" y="8733478"/>
                    <a:pt x="7289743" y="8710037"/>
                  </a:cubicBezTo>
                  <a:lnTo>
                    <a:pt x="7289743" y="4590461"/>
                  </a:lnTo>
                  <a:cubicBezTo>
                    <a:pt x="7330250" y="4500452"/>
                    <a:pt x="7406067" y="4413477"/>
                    <a:pt x="7548117" y="4393051"/>
                  </a:cubicBezTo>
                  <a:cubicBezTo>
                    <a:pt x="7406066" y="4372625"/>
                    <a:pt x="7330251" y="4285648"/>
                    <a:pt x="7289743" y="4195640"/>
                  </a:cubicBezTo>
                  <a:close/>
                  <a:moveTo>
                    <a:pt x="7247240" y="8733489"/>
                  </a:moveTo>
                  <a:lnTo>
                    <a:pt x="300873" y="8733489"/>
                  </a:lnTo>
                  <a:cubicBezTo>
                    <a:pt x="287937" y="8733489"/>
                    <a:pt x="277420" y="8722971"/>
                    <a:pt x="277420" y="8710036"/>
                  </a:cubicBezTo>
                  <a:lnTo>
                    <a:pt x="277420" y="4590448"/>
                  </a:lnTo>
                  <a:cubicBezTo>
                    <a:pt x="317929" y="4500444"/>
                    <a:pt x="393745" y="4413476"/>
                    <a:pt x="535787" y="4393050"/>
                  </a:cubicBezTo>
                  <a:cubicBezTo>
                    <a:pt x="393745" y="4372625"/>
                    <a:pt x="317929" y="4285655"/>
                    <a:pt x="277420" y="4195652"/>
                  </a:cubicBezTo>
                  <a:lnTo>
                    <a:pt x="277420" y="3585937"/>
                  </a:lnTo>
                  <a:cubicBezTo>
                    <a:pt x="289724" y="2612477"/>
                    <a:pt x="701233" y="1697767"/>
                    <a:pt x="1436147" y="1010305"/>
                  </a:cubicBezTo>
                  <a:cubicBezTo>
                    <a:pt x="2099672" y="389614"/>
                    <a:pt x="2973665" y="19050"/>
                    <a:pt x="3774063" y="19050"/>
                  </a:cubicBezTo>
                  <a:cubicBezTo>
                    <a:pt x="4574462" y="19050"/>
                    <a:pt x="5448441" y="389614"/>
                    <a:pt x="6111980" y="1010308"/>
                  </a:cubicBezTo>
                  <a:cubicBezTo>
                    <a:pt x="6846881" y="1697771"/>
                    <a:pt x="7258391" y="2612481"/>
                    <a:pt x="7270694" y="3586238"/>
                  </a:cubicBezTo>
                  <a:lnTo>
                    <a:pt x="7270694" y="4195662"/>
                  </a:lnTo>
                  <a:cubicBezTo>
                    <a:pt x="7230184" y="4285663"/>
                    <a:pt x="7154369" y="4372627"/>
                    <a:pt x="7012329" y="4393053"/>
                  </a:cubicBezTo>
                  <a:cubicBezTo>
                    <a:pt x="7154369" y="4413477"/>
                    <a:pt x="7230184" y="4500443"/>
                    <a:pt x="7270694" y="4590443"/>
                  </a:cubicBezTo>
                  <a:lnTo>
                    <a:pt x="7270694" y="8710037"/>
                  </a:lnTo>
                  <a:cubicBezTo>
                    <a:pt x="7270693" y="8722971"/>
                    <a:pt x="7260176" y="8733489"/>
                    <a:pt x="7247240" y="8733489"/>
                  </a:cubicBezTo>
                  <a:close/>
                </a:path>
              </a:pathLst>
            </a:custGeom>
            <a:solidFill>
              <a:srgbClr val="7254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5" name="Google Shape;295;p21"/>
          <p:cNvGrpSpPr/>
          <p:nvPr/>
        </p:nvGrpSpPr>
        <p:grpSpPr>
          <a:xfrm>
            <a:off x="7704473" y="4010106"/>
            <a:ext cx="2904297" cy="2904297"/>
            <a:chOff x="0" y="0"/>
            <a:chExt cx="812800" cy="812800"/>
          </a:xfrm>
        </p:grpSpPr>
        <p:sp>
          <p:nvSpPr>
            <p:cNvPr id="296" name="Google Shape;296;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54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21"/>
            <p:cNvSpPr txBox="1"/>
            <p:nvPr/>
          </p:nvSpPr>
          <p:spPr>
            <a:xfrm>
              <a:off x="76200" y="9525"/>
              <a:ext cx="660400" cy="7270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8" name="Google Shape;298;p21"/>
          <p:cNvSpPr txBox="1"/>
          <p:nvPr/>
        </p:nvSpPr>
        <p:spPr>
          <a:xfrm>
            <a:off x="6442977" y="4235188"/>
            <a:ext cx="5402045" cy="2231637"/>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b="1" i="0" lang="en-US" sz="14705" u="none" cap="none" strike="noStrike">
                <a:solidFill>
                  <a:srgbClr val="E0C3A0"/>
                </a:solidFill>
                <a:latin typeface="Palanquin"/>
                <a:ea typeface="Palanquin"/>
                <a:cs typeface="Palanquin"/>
                <a:sym typeface="Palanquin"/>
              </a:rPr>
              <a:t>01.</a:t>
            </a:r>
            <a:endParaRPr/>
          </a:p>
        </p:txBody>
      </p:sp>
      <p:sp>
        <p:nvSpPr>
          <p:cNvPr id="299" name="Google Shape;299;p21"/>
          <p:cNvSpPr txBox="1"/>
          <p:nvPr/>
        </p:nvSpPr>
        <p:spPr>
          <a:xfrm>
            <a:off x="11139793" y="4457685"/>
            <a:ext cx="6473701" cy="13716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None/>
            </a:pPr>
            <a:r>
              <a:rPr b="1" i="0" lang="en-US" sz="9000" u="none" cap="none" strike="noStrike">
                <a:solidFill>
                  <a:srgbClr val="000000"/>
                </a:solidFill>
                <a:latin typeface="Palanquin"/>
                <a:ea typeface="Palanquin"/>
                <a:cs typeface="Palanquin"/>
                <a:sym typeface="Palanquin"/>
              </a:rPr>
              <a:t>OVERVIEW</a:t>
            </a:r>
            <a:endParaRPr/>
          </a:p>
        </p:txBody>
      </p:sp>
      <p:sp>
        <p:nvSpPr>
          <p:cNvPr id="300" name="Google Shape;300;p21"/>
          <p:cNvSpPr txBox="1"/>
          <p:nvPr/>
        </p:nvSpPr>
        <p:spPr>
          <a:xfrm>
            <a:off x="11139793" y="6095985"/>
            <a:ext cx="6473701" cy="370840"/>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0"/>
              </a:spcAft>
              <a:buNone/>
            </a:pPr>
            <a:r>
              <a:rPr b="0" i="0" lang="en-US" sz="2300" u="none" cap="none" strike="noStrike">
                <a:solidFill>
                  <a:srgbClr val="000000"/>
                </a:solidFill>
                <a:latin typeface="Poppins Light"/>
                <a:ea typeface="Poppins Light"/>
                <a:cs typeface="Poppins Light"/>
                <a:sym typeface="Poppins Light"/>
              </a:rPr>
              <a:t>Elaborate on what you want to discuss.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E7C3"/>
        </a:solidFill>
      </p:bgPr>
    </p:bg>
    <p:spTree>
      <p:nvGrpSpPr>
        <p:cNvPr id="304" name="Shape 304"/>
        <p:cNvGrpSpPr/>
        <p:nvPr/>
      </p:nvGrpSpPr>
      <p:grpSpPr>
        <a:xfrm>
          <a:off x="0" y="0"/>
          <a:ext cx="0" cy="0"/>
          <a:chOff x="0" y="0"/>
          <a:chExt cx="0" cy="0"/>
        </a:xfrm>
      </p:grpSpPr>
      <p:grpSp>
        <p:nvGrpSpPr>
          <p:cNvPr id="305" name="Google Shape;305;p22"/>
          <p:cNvGrpSpPr/>
          <p:nvPr/>
        </p:nvGrpSpPr>
        <p:grpSpPr>
          <a:xfrm>
            <a:off x="688561" y="1930208"/>
            <a:ext cx="5405828" cy="6268415"/>
            <a:chOff x="-4" y="1093"/>
            <a:chExt cx="7548117" cy="8752540"/>
          </a:xfrm>
        </p:grpSpPr>
        <p:sp>
          <p:nvSpPr>
            <p:cNvPr id="306" name="Google Shape;306;p22"/>
            <p:cNvSpPr/>
            <p:nvPr/>
          </p:nvSpPr>
          <p:spPr>
            <a:xfrm>
              <a:off x="648891" y="391618"/>
              <a:ext cx="6250323" cy="7971490"/>
            </a:xfrm>
            <a:custGeom>
              <a:rect b="b" l="l" r="r" t="t"/>
              <a:pathLst>
                <a:path extrusionOk="0" h="7971490" w="6250323">
                  <a:moveTo>
                    <a:pt x="0" y="7971489"/>
                  </a:moveTo>
                  <a:lnTo>
                    <a:pt x="0" y="3197813"/>
                  </a:lnTo>
                  <a:cubicBezTo>
                    <a:pt x="11609" y="2327317"/>
                    <a:pt x="381261" y="1508217"/>
                    <a:pt x="1041016" y="891064"/>
                  </a:cubicBezTo>
                  <a:cubicBezTo>
                    <a:pt x="1637482" y="333109"/>
                    <a:pt x="2416610" y="0"/>
                    <a:pt x="3125168" y="0"/>
                  </a:cubicBezTo>
                  <a:cubicBezTo>
                    <a:pt x="3833727" y="0"/>
                    <a:pt x="4612841" y="333109"/>
                    <a:pt x="5209308" y="891065"/>
                  </a:cubicBezTo>
                  <a:cubicBezTo>
                    <a:pt x="5869063" y="1508225"/>
                    <a:pt x="6238716" y="2327319"/>
                    <a:pt x="6250324" y="3197815"/>
                  </a:cubicBezTo>
                  <a:lnTo>
                    <a:pt x="6250324" y="7971490"/>
                  </a:lnTo>
                  <a:lnTo>
                    <a:pt x="0" y="7971490"/>
                  </a:lnTo>
                  <a:close/>
                </a:path>
              </a:pathLst>
            </a:custGeom>
            <a:solidFill>
              <a:srgbClr val="FFFDF7"/>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22"/>
            <p:cNvSpPr/>
            <p:nvPr/>
          </p:nvSpPr>
          <p:spPr>
            <a:xfrm>
              <a:off x="-4" y="1093"/>
              <a:ext cx="7548117" cy="8752540"/>
            </a:xfrm>
            <a:custGeom>
              <a:rect b="b" l="l" r="r" t="t"/>
              <a:pathLst>
                <a:path extrusionOk="0" h="8752540" w="7548117">
                  <a:moveTo>
                    <a:pt x="5864713" y="1274632"/>
                  </a:moveTo>
                  <a:cubicBezTo>
                    <a:pt x="5266524" y="715069"/>
                    <a:pt x="4484977" y="381000"/>
                    <a:pt x="3774063" y="381000"/>
                  </a:cubicBezTo>
                  <a:cubicBezTo>
                    <a:pt x="3063149" y="381000"/>
                    <a:pt x="2281590" y="715070"/>
                    <a:pt x="1683401" y="1274632"/>
                  </a:cubicBezTo>
                  <a:cubicBezTo>
                    <a:pt x="1021798" y="1893521"/>
                    <a:pt x="651018" y="2715170"/>
                    <a:pt x="639372" y="3588338"/>
                  </a:cubicBezTo>
                  <a:lnTo>
                    <a:pt x="639372" y="8371539"/>
                  </a:lnTo>
                  <a:lnTo>
                    <a:pt x="6908744" y="8371539"/>
                  </a:lnTo>
                  <a:lnTo>
                    <a:pt x="6908744" y="3588215"/>
                  </a:lnTo>
                  <a:cubicBezTo>
                    <a:pt x="6897097" y="2715177"/>
                    <a:pt x="6526316" y="1893527"/>
                    <a:pt x="5864713" y="1274632"/>
                  </a:cubicBezTo>
                  <a:close/>
                  <a:moveTo>
                    <a:pt x="6889693" y="8352489"/>
                  </a:moveTo>
                  <a:lnTo>
                    <a:pt x="658420" y="8352489"/>
                  </a:lnTo>
                  <a:lnTo>
                    <a:pt x="658420" y="3588463"/>
                  </a:lnTo>
                  <a:cubicBezTo>
                    <a:pt x="669991" y="2720658"/>
                    <a:pt x="1038626" y="1903859"/>
                    <a:pt x="1696422" y="1288548"/>
                  </a:cubicBezTo>
                  <a:cubicBezTo>
                    <a:pt x="2291164" y="732197"/>
                    <a:pt x="3067849" y="400050"/>
                    <a:pt x="3774063" y="400050"/>
                  </a:cubicBezTo>
                  <a:cubicBezTo>
                    <a:pt x="4480265" y="400050"/>
                    <a:pt x="5256949" y="732197"/>
                    <a:pt x="5851692" y="1288548"/>
                  </a:cubicBezTo>
                  <a:cubicBezTo>
                    <a:pt x="6509487" y="1903865"/>
                    <a:pt x="6878122" y="2720658"/>
                    <a:pt x="6889694" y="3588339"/>
                  </a:cubicBezTo>
                  <a:lnTo>
                    <a:pt x="6889694" y="8352489"/>
                  </a:lnTo>
                  <a:close/>
                  <a:moveTo>
                    <a:pt x="7289743" y="4195640"/>
                  </a:moveTo>
                  <a:lnTo>
                    <a:pt x="7289743" y="3585703"/>
                  </a:lnTo>
                  <a:cubicBezTo>
                    <a:pt x="7277378" y="2607003"/>
                    <a:pt x="6863722" y="1687432"/>
                    <a:pt x="6124989" y="996392"/>
                  </a:cubicBezTo>
                  <a:cubicBezTo>
                    <a:pt x="5458016" y="372485"/>
                    <a:pt x="4579161" y="0"/>
                    <a:pt x="3774063" y="0"/>
                  </a:cubicBezTo>
                  <a:cubicBezTo>
                    <a:pt x="2968953" y="0"/>
                    <a:pt x="2090098" y="372486"/>
                    <a:pt x="1423124" y="996393"/>
                  </a:cubicBezTo>
                  <a:cubicBezTo>
                    <a:pt x="684391" y="1687433"/>
                    <a:pt x="270735" y="2607004"/>
                    <a:pt x="258370" y="3586238"/>
                  </a:cubicBezTo>
                  <a:lnTo>
                    <a:pt x="258370" y="4195648"/>
                  </a:lnTo>
                  <a:cubicBezTo>
                    <a:pt x="217863" y="4285654"/>
                    <a:pt x="142046" y="4372626"/>
                    <a:pt x="0" y="4393052"/>
                  </a:cubicBezTo>
                  <a:cubicBezTo>
                    <a:pt x="142047" y="4413477"/>
                    <a:pt x="217863" y="4500449"/>
                    <a:pt x="258370" y="4590455"/>
                  </a:cubicBezTo>
                  <a:lnTo>
                    <a:pt x="258370" y="8710037"/>
                  </a:lnTo>
                  <a:cubicBezTo>
                    <a:pt x="258370" y="8733478"/>
                    <a:pt x="277433" y="8752540"/>
                    <a:pt x="300874" y="8752540"/>
                  </a:cubicBezTo>
                  <a:lnTo>
                    <a:pt x="7247240" y="8752540"/>
                  </a:lnTo>
                  <a:cubicBezTo>
                    <a:pt x="7270680" y="8752540"/>
                    <a:pt x="7289743" y="8733478"/>
                    <a:pt x="7289743" y="8710037"/>
                  </a:cubicBezTo>
                  <a:lnTo>
                    <a:pt x="7289743" y="4590461"/>
                  </a:lnTo>
                  <a:cubicBezTo>
                    <a:pt x="7330250" y="4500452"/>
                    <a:pt x="7406067" y="4413477"/>
                    <a:pt x="7548117" y="4393051"/>
                  </a:cubicBezTo>
                  <a:cubicBezTo>
                    <a:pt x="7406066" y="4372625"/>
                    <a:pt x="7330251" y="4285648"/>
                    <a:pt x="7289743" y="4195640"/>
                  </a:cubicBezTo>
                  <a:close/>
                  <a:moveTo>
                    <a:pt x="7247240" y="8733489"/>
                  </a:moveTo>
                  <a:lnTo>
                    <a:pt x="300873" y="8733489"/>
                  </a:lnTo>
                  <a:cubicBezTo>
                    <a:pt x="287937" y="8733489"/>
                    <a:pt x="277420" y="8722971"/>
                    <a:pt x="277420" y="8710036"/>
                  </a:cubicBezTo>
                  <a:lnTo>
                    <a:pt x="277420" y="4590448"/>
                  </a:lnTo>
                  <a:cubicBezTo>
                    <a:pt x="317929" y="4500444"/>
                    <a:pt x="393745" y="4413476"/>
                    <a:pt x="535787" y="4393050"/>
                  </a:cubicBezTo>
                  <a:cubicBezTo>
                    <a:pt x="393745" y="4372625"/>
                    <a:pt x="317929" y="4285655"/>
                    <a:pt x="277420" y="4195652"/>
                  </a:cubicBezTo>
                  <a:lnTo>
                    <a:pt x="277420" y="3585937"/>
                  </a:lnTo>
                  <a:cubicBezTo>
                    <a:pt x="289724" y="2612477"/>
                    <a:pt x="701233" y="1697767"/>
                    <a:pt x="1436147" y="1010305"/>
                  </a:cubicBezTo>
                  <a:cubicBezTo>
                    <a:pt x="2099672" y="389614"/>
                    <a:pt x="2973665" y="19050"/>
                    <a:pt x="3774063" y="19050"/>
                  </a:cubicBezTo>
                  <a:cubicBezTo>
                    <a:pt x="4574462" y="19050"/>
                    <a:pt x="5448441" y="389614"/>
                    <a:pt x="6111980" y="1010308"/>
                  </a:cubicBezTo>
                  <a:cubicBezTo>
                    <a:pt x="6846881" y="1697771"/>
                    <a:pt x="7258391" y="2612481"/>
                    <a:pt x="7270694" y="3586238"/>
                  </a:cubicBezTo>
                  <a:lnTo>
                    <a:pt x="7270694" y="4195662"/>
                  </a:lnTo>
                  <a:cubicBezTo>
                    <a:pt x="7230184" y="4285663"/>
                    <a:pt x="7154369" y="4372627"/>
                    <a:pt x="7012329" y="4393053"/>
                  </a:cubicBezTo>
                  <a:cubicBezTo>
                    <a:pt x="7154369" y="4413477"/>
                    <a:pt x="7230184" y="4500443"/>
                    <a:pt x="7270694" y="4590443"/>
                  </a:cubicBezTo>
                  <a:lnTo>
                    <a:pt x="7270694" y="8710037"/>
                  </a:lnTo>
                  <a:cubicBezTo>
                    <a:pt x="7270693" y="8722971"/>
                    <a:pt x="7260176" y="8733489"/>
                    <a:pt x="7247240" y="8733489"/>
                  </a:cubicBezTo>
                  <a:close/>
                </a:path>
              </a:pathLst>
            </a:custGeom>
            <a:solidFill>
              <a:srgbClr val="7254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8" name="Google Shape;308;p22"/>
          <p:cNvGrpSpPr/>
          <p:nvPr/>
        </p:nvGrpSpPr>
        <p:grpSpPr>
          <a:xfrm>
            <a:off x="6441085" y="1930208"/>
            <a:ext cx="5405828" cy="6268415"/>
            <a:chOff x="-4" y="1093"/>
            <a:chExt cx="7548117" cy="8752540"/>
          </a:xfrm>
        </p:grpSpPr>
        <p:sp>
          <p:nvSpPr>
            <p:cNvPr id="309" name="Google Shape;309;p22"/>
            <p:cNvSpPr/>
            <p:nvPr/>
          </p:nvSpPr>
          <p:spPr>
            <a:xfrm>
              <a:off x="648891" y="391618"/>
              <a:ext cx="6250323" cy="7971490"/>
            </a:xfrm>
            <a:custGeom>
              <a:rect b="b" l="l" r="r" t="t"/>
              <a:pathLst>
                <a:path extrusionOk="0" h="7971490" w="6250323">
                  <a:moveTo>
                    <a:pt x="0" y="7971489"/>
                  </a:moveTo>
                  <a:lnTo>
                    <a:pt x="0" y="3197813"/>
                  </a:lnTo>
                  <a:cubicBezTo>
                    <a:pt x="11609" y="2327317"/>
                    <a:pt x="381261" y="1508217"/>
                    <a:pt x="1041016" y="891064"/>
                  </a:cubicBezTo>
                  <a:cubicBezTo>
                    <a:pt x="1637482" y="333109"/>
                    <a:pt x="2416610" y="0"/>
                    <a:pt x="3125168" y="0"/>
                  </a:cubicBezTo>
                  <a:cubicBezTo>
                    <a:pt x="3833727" y="0"/>
                    <a:pt x="4612841" y="333109"/>
                    <a:pt x="5209308" y="891065"/>
                  </a:cubicBezTo>
                  <a:cubicBezTo>
                    <a:pt x="5869063" y="1508225"/>
                    <a:pt x="6238716" y="2327319"/>
                    <a:pt x="6250324" y="3197815"/>
                  </a:cubicBezTo>
                  <a:lnTo>
                    <a:pt x="6250324" y="7971490"/>
                  </a:lnTo>
                  <a:lnTo>
                    <a:pt x="0" y="7971490"/>
                  </a:lnTo>
                  <a:close/>
                </a:path>
              </a:pathLst>
            </a:custGeom>
            <a:solidFill>
              <a:srgbClr val="FFFDF7"/>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22"/>
            <p:cNvSpPr/>
            <p:nvPr/>
          </p:nvSpPr>
          <p:spPr>
            <a:xfrm>
              <a:off x="-4" y="1093"/>
              <a:ext cx="7548117" cy="8752540"/>
            </a:xfrm>
            <a:custGeom>
              <a:rect b="b" l="l" r="r" t="t"/>
              <a:pathLst>
                <a:path extrusionOk="0" h="8752540" w="7548117">
                  <a:moveTo>
                    <a:pt x="5864713" y="1274632"/>
                  </a:moveTo>
                  <a:cubicBezTo>
                    <a:pt x="5266524" y="715069"/>
                    <a:pt x="4484977" y="381000"/>
                    <a:pt x="3774063" y="381000"/>
                  </a:cubicBezTo>
                  <a:cubicBezTo>
                    <a:pt x="3063149" y="381000"/>
                    <a:pt x="2281590" y="715070"/>
                    <a:pt x="1683401" y="1274632"/>
                  </a:cubicBezTo>
                  <a:cubicBezTo>
                    <a:pt x="1021798" y="1893521"/>
                    <a:pt x="651018" y="2715170"/>
                    <a:pt x="639372" y="3588338"/>
                  </a:cubicBezTo>
                  <a:lnTo>
                    <a:pt x="639372" y="8371539"/>
                  </a:lnTo>
                  <a:lnTo>
                    <a:pt x="6908744" y="8371539"/>
                  </a:lnTo>
                  <a:lnTo>
                    <a:pt x="6908744" y="3588215"/>
                  </a:lnTo>
                  <a:cubicBezTo>
                    <a:pt x="6897097" y="2715177"/>
                    <a:pt x="6526316" y="1893527"/>
                    <a:pt x="5864713" y="1274632"/>
                  </a:cubicBezTo>
                  <a:close/>
                  <a:moveTo>
                    <a:pt x="6889693" y="8352489"/>
                  </a:moveTo>
                  <a:lnTo>
                    <a:pt x="658420" y="8352489"/>
                  </a:lnTo>
                  <a:lnTo>
                    <a:pt x="658420" y="3588463"/>
                  </a:lnTo>
                  <a:cubicBezTo>
                    <a:pt x="669991" y="2720658"/>
                    <a:pt x="1038626" y="1903859"/>
                    <a:pt x="1696422" y="1288548"/>
                  </a:cubicBezTo>
                  <a:cubicBezTo>
                    <a:pt x="2291164" y="732197"/>
                    <a:pt x="3067849" y="400050"/>
                    <a:pt x="3774063" y="400050"/>
                  </a:cubicBezTo>
                  <a:cubicBezTo>
                    <a:pt x="4480265" y="400050"/>
                    <a:pt x="5256949" y="732197"/>
                    <a:pt x="5851692" y="1288548"/>
                  </a:cubicBezTo>
                  <a:cubicBezTo>
                    <a:pt x="6509487" y="1903865"/>
                    <a:pt x="6878122" y="2720658"/>
                    <a:pt x="6889694" y="3588339"/>
                  </a:cubicBezTo>
                  <a:lnTo>
                    <a:pt x="6889694" y="8352489"/>
                  </a:lnTo>
                  <a:close/>
                  <a:moveTo>
                    <a:pt x="7289743" y="4195640"/>
                  </a:moveTo>
                  <a:lnTo>
                    <a:pt x="7289743" y="3585703"/>
                  </a:lnTo>
                  <a:cubicBezTo>
                    <a:pt x="7277378" y="2607003"/>
                    <a:pt x="6863722" y="1687432"/>
                    <a:pt x="6124989" y="996392"/>
                  </a:cubicBezTo>
                  <a:cubicBezTo>
                    <a:pt x="5458016" y="372485"/>
                    <a:pt x="4579161" y="0"/>
                    <a:pt x="3774063" y="0"/>
                  </a:cubicBezTo>
                  <a:cubicBezTo>
                    <a:pt x="2968953" y="0"/>
                    <a:pt x="2090098" y="372486"/>
                    <a:pt x="1423124" y="996393"/>
                  </a:cubicBezTo>
                  <a:cubicBezTo>
                    <a:pt x="684391" y="1687433"/>
                    <a:pt x="270735" y="2607004"/>
                    <a:pt x="258370" y="3586238"/>
                  </a:cubicBezTo>
                  <a:lnTo>
                    <a:pt x="258370" y="4195648"/>
                  </a:lnTo>
                  <a:cubicBezTo>
                    <a:pt x="217863" y="4285654"/>
                    <a:pt x="142046" y="4372626"/>
                    <a:pt x="0" y="4393052"/>
                  </a:cubicBezTo>
                  <a:cubicBezTo>
                    <a:pt x="142047" y="4413477"/>
                    <a:pt x="217863" y="4500449"/>
                    <a:pt x="258370" y="4590455"/>
                  </a:cubicBezTo>
                  <a:lnTo>
                    <a:pt x="258370" y="8710037"/>
                  </a:lnTo>
                  <a:cubicBezTo>
                    <a:pt x="258370" y="8733478"/>
                    <a:pt x="277433" y="8752540"/>
                    <a:pt x="300874" y="8752540"/>
                  </a:cubicBezTo>
                  <a:lnTo>
                    <a:pt x="7247240" y="8752540"/>
                  </a:lnTo>
                  <a:cubicBezTo>
                    <a:pt x="7270680" y="8752540"/>
                    <a:pt x="7289743" y="8733478"/>
                    <a:pt x="7289743" y="8710037"/>
                  </a:cubicBezTo>
                  <a:lnTo>
                    <a:pt x="7289743" y="4590461"/>
                  </a:lnTo>
                  <a:cubicBezTo>
                    <a:pt x="7330250" y="4500452"/>
                    <a:pt x="7406067" y="4413477"/>
                    <a:pt x="7548117" y="4393051"/>
                  </a:cubicBezTo>
                  <a:cubicBezTo>
                    <a:pt x="7406066" y="4372625"/>
                    <a:pt x="7330251" y="4285648"/>
                    <a:pt x="7289743" y="4195640"/>
                  </a:cubicBezTo>
                  <a:close/>
                  <a:moveTo>
                    <a:pt x="7247240" y="8733489"/>
                  </a:moveTo>
                  <a:lnTo>
                    <a:pt x="300873" y="8733489"/>
                  </a:lnTo>
                  <a:cubicBezTo>
                    <a:pt x="287937" y="8733489"/>
                    <a:pt x="277420" y="8722971"/>
                    <a:pt x="277420" y="8710036"/>
                  </a:cubicBezTo>
                  <a:lnTo>
                    <a:pt x="277420" y="4590448"/>
                  </a:lnTo>
                  <a:cubicBezTo>
                    <a:pt x="317929" y="4500444"/>
                    <a:pt x="393745" y="4413476"/>
                    <a:pt x="535787" y="4393050"/>
                  </a:cubicBezTo>
                  <a:cubicBezTo>
                    <a:pt x="393745" y="4372625"/>
                    <a:pt x="317929" y="4285655"/>
                    <a:pt x="277420" y="4195652"/>
                  </a:cubicBezTo>
                  <a:lnTo>
                    <a:pt x="277420" y="3585937"/>
                  </a:lnTo>
                  <a:cubicBezTo>
                    <a:pt x="289724" y="2612477"/>
                    <a:pt x="701233" y="1697767"/>
                    <a:pt x="1436147" y="1010305"/>
                  </a:cubicBezTo>
                  <a:cubicBezTo>
                    <a:pt x="2099672" y="389614"/>
                    <a:pt x="2973665" y="19050"/>
                    <a:pt x="3774063" y="19050"/>
                  </a:cubicBezTo>
                  <a:cubicBezTo>
                    <a:pt x="4574462" y="19050"/>
                    <a:pt x="5448441" y="389614"/>
                    <a:pt x="6111980" y="1010308"/>
                  </a:cubicBezTo>
                  <a:cubicBezTo>
                    <a:pt x="6846881" y="1697771"/>
                    <a:pt x="7258391" y="2612481"/>
                    <a:pt x="7270694" y="3586238"/>
                  </a:cubicBezTo>
                  <a:lnTo>
                    <a:pt x="7270694" y="4195662"/>
                  </a:lnTo>
                  <a:cubicBezTo>
                    <a:pt x="7230184" y="4285663"/>
                    <a:pt x="7154369" y="4372627"/>
                    <a:pt x="7012329" y="4393053"/>
                  </a:cubicBezTo>
                  <a:cubicBezTo>
                    <a:pt x="7154369" y="4413477"/>
                    <a:pt x="7230184" y="4500443"/>
                    <a:pt x="7270694" y="4590443"/>
                  </a:cubicBezTo>
                  <a:lnTo>
                    <a:pt x="7270694" y="8710037"/>
                  </a:lnTo>
                  <a:cubicBezTo>
                    <a:pt x="7270693" y="8722971"/>
                    <a:pt x="7260176" y="8733489"/>
                    <a:pt x="7247240" y="8733489"/>
                  </a:cubicBezTo>
                  <a:close/>
                </a:path>
              </a:pathLst>
            </a:custGeom>
            <a:solidFill>
              <a:srgbClr val="7254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1" name="Google Shape;311;p22"/>
          <p:cNvGrpSpPr/>
          <p:nvPr/>
        </p:nvGrpSpPr>
        <p:grpSpPr>
          <a:xfrm>
            <a:off x="12193609" y="1930208"/>
            <a:ext cx="5405828" cy="6268415"/>
            <a:chOff x="-4" y="1093"/>
            <a:chExt cx="7548117" cy="8752540"/>
          </a:xfrm>
        </p:grpSpPr>
        <p:sp>
          <p:nvSpPr>
            <p:cNvPr id="312" name="Google Shape;312;p22"/>
            <p:cNvSpPr/>
            <p:nvPr/>
          </p:nvSpPr>
          <p:spPr>
            <a:xfrm>
              <a:off x="648891" y="391618"/>
              <a:ext cx="6250323" cy="7971490"/>
            </a:xfrm>
            <a:custGeom>
              <a:rect b="b" l="l" r="r" t="t"/>
              <a:pathLst>
                <a:path extrusionOk="0" h="7971490" w="6250323">
                  <a:moveTo>
                    <a:pt x="0" y="7971489"/>
                  </a:moveTo>
                  <a:lnTo>
                    <a:pt x="0" y="3197813"/>
                  </a:lnTo>
                  <a:cubicBezTo>
                    <a:pt x="11609" y="2327317"/>
                    <a:pt x="381261" y="1508217"/>
                    <a:pt x="1041016" y="891064"/>
                  </a:cubicBezTo>
                  <a:cubicBezTo>
                    <a:pt x="1637482" y="333109"/>
                    <a:pt x="2416610" y="0"/>
                    <a:pt x="3125168" y="0"/>
                  </a:cubicBezTo>
                  <a:cubicBezTo>
                    <a:pt x="3833727" y="0"/>
                    <a:pt x="4612841" y="333109"/>
                    <a:pt x="5209308" y="891065"/>
                  </a:cubicBezTo>
                  <a:cubicBezTo>
                    <a:pt x="5869063" y="1508225"/>
                    <a:pt x="6238716" y="2327319"/>
                    <a:pt x="6250324" y="3197815"/>
                  </a:cubicBezTo>
                  <a:lnTo>
                    <a:pt x="6250324" y="7971490"/>
                  </a:lnTo>
                  <a:lnTo>
                    <a:pt x="0" y="7971490"/>
                  </a:lnTo>
                  <a:close/>
                </a:path>
              </a:pathLst>
            </a:custGeom>
            <a:solidFill>
              <a:srgbClr val="FFFDF7"/>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22"/>
            <p:cNvSpPr/>
            <p:nvPr/>
          </p:nvSpPr>
          <p:spPr>
            <a:xfrm>
              <a:off x="-4" y="1093"/>
              <a:ext cx="7548117" cy="8752540"/>
            </a:xfrm>
            <a:custGeom>
              <a:rect b="b" l="l" r="r" t="t"/>
              <a:pathLst>
                <a:path extrusionOk="0" h="8752540" w="7548117">
                  <a:moveTo>
                    <a:pt x="5864713" y="1274632"/>
                  </a:moveTo>
                  <a:cubicBezTo>
                    <a:pt x="5266524" y="715069"/>
                    <a:pt x="4484977" y="381000"/>
                    <a:pt x="3774063" y="381000"/>
                  </a:cubicBezTo>
                  <a:cubicBezTo>
                    <a:pt x="3063149" y="381000"/>
                    <a:pt x="2281590" y="715070"/>
                    <a:pt x="1683401" y="1274632"/>
                  </a:cubicBezTo>
                  <a:cubicBezTo>
                    <a:pt x="1021798" y="1893521"/>
                    <a:pt x="651018" y="2715170"/>
                    <a:pt x="639372" y="3588338"/>
                  </a:cubicBezTo>
                  <a:lnTo>
                    <a:pt x="639372" y="8371539"/>
                  </a:lnTo>
                  <a:lnTo>
                    <a:pt x="6908744" y="8371539"/>
                  </a:lnTo>
                  <a:lnTo>
                    <a:pt x="6908744" y="3588215"/>
                  </a:lnTo>
                  <a:cubicBezTo>
                    <a:pt x="6897097" y="2715177"/>
                    <a:pt x="6526316" y="1893527"/>
                    <a:pt x="5864713" y="1274632"/>
                  </a:cubicBezTo>
                  <a:close/>
                  <a:moveTo>
                    <a:pt x="6889693" y="8352489"/>
                  </a:moveTo>
                  <a:lnTo>
                    <a:pt x="658420" y="8352489"/>
                  </a:lnTo>
                  <a:lnTo>
                    <a:pt x="658420" y="3588463"/>
                  </a:lnTo>
                  <a:cubicBezTo>
                    <a:pt x="669991" y="2720658"/>
                    <a:pt x="1038626" y="1903859"/>
                    <a:pt x="1696422" y="1288548"/>
                  </a:cubicBezTo>
                  <a:cubicBezTo>
                    <a:pt x="2291164" y="732197"/>
                    <a:pt x="3067849" y="400050"/>
                    <a:pt x="3774063" y="400050"/>
                  </a:cubicBezTo>
                  <a:cubicBezTo>
                    <a:pt x="4480265" y="400050"/>
                    <a:pt x="5256949" y="732197"/>
                    <a:pt x="5851692" y="1288548"/>
                  </a:cubicBezTo>
                  <a:cubicBezTo>
                    <a:pt x="6509487" y="1903865"/>
                    <a:pt x="6878122" y="2720658"/>
                    <a:pt x="6889694" y="3588339"/>
                  </a:cubicBezTo>
                  <a:lnTo>
                    <a:pt x="6889694" y="8352489"/>
                  </a:lnTo>
                  <a:close/>
                  <a:moveTo>
                    <a:pt x="7289743" y="4195640"/>
                  </a:moveTo>
                  <a:lnTo>
                    <a:pt x="7289743" y="3585703"/>
                  </a:lnTo>
                  <a:cubicBezTo>
                    <a:pt x="7277378" y="2607003"/>
                    <a:pt x="6863722" y="1687432"/>
                    <a:pt x="6124989" y="996392"/>
                  </a:cubicBezTo>
                  <a:cubicBezTo>
                    <a:pt x="5458016" y="372485"/>
                    <a:pt x="4579161" y="0"/>
                    <a:pt x="3774063" y="0"/>
                  </a:cubicBezTo>
                  <a:cubicBezTo>
                    <a:pt x="2968953" y="0"/>
                    <a:pt x="2090098" y="372486"/>
                    <a:pt x="1423124" y="996393"/>
                  </a:cubicBezTo>
                  <a:cubicBezTo>
                    <a:pt x="684391" y="1687433"/>
                    <a:pt x="270735" y="2607004"/>
                    <a:pt x="258370" y="3586238"/>
                  </a:cubicBezTo>
                  <a:lnTo>
                    <a:pt x="258370" y="4195648"/>
                  </a:lnTo>
                  <a:cubicBezTo>
                    <a:pt x="217863" y="4285654"/>
                    <a:pt x="142046" y="4372626"/>
                    <a:pt x="0" y="4393052"/>
                  </a:cubicBezTo>
                  <a:cubicBezTo>
                    <a:pt x="142047" y="4413477"/>
                    <a:pt x="217863" y="4500449"/>
                    <a:pt x="258370" y="4590455"/>
                  </a:cubicBezTo>
                  <a:lnTo>
                    <a:pt x="258370" y="8710037"/>
                  </a:lnTo>
                  <a:cubicBezTo>
                    <a:pt x="258370" y="8733478"/>
                    <a:pt x="277433" y="8752540"/>
                    <a:pt x="300874" y="8752540"/>
                  </a:cubicBezTo>
                  <a:lnTo>
                    <a:pt x="7247240" y="8752540"/>
                  </a:lnTo>
                  <a:cubicBezTo>
                    <a:pt x="7270680" y="8752540"/>
                    <a:pt x="7289743" y="8733478"/>
                    <a:pt x="7289743" y="8710037"/>
                  </a:cubicBezTo>
                  <a:lnTo>
                    <a:pt x="7289743" y="4590461"/>
                  </a:lnTo>
                  <a:cubicBezTo>
                    <a:pt x="7330250" y="4500452"/>
                    <a:pt x="7406067" y="4413477"/>
                    <a:pt x="7548117" y="4393051"/>
                  </a:cubicBezTo>
                  <a:cubicBezTo>
                    <a:pt x="7406066" y="4372625"/>
                    <a:pt x="7330251" y="4285648"/>
                    <a:pt x="7289743" y="4195640"/>
                  </a:cubicBezTo>
                  <a:close/>
                  <a:moveTo>
                    <a:pt x="7247240" y="8733489"/>
                  </a:moveTo>
                  <a:lnTo>
                    <a:pt x="300873" y="8733489"/>
                  </a:lnTo>
                  <a:cubicBezTo>
                    <a:pt x="287937" y="8733489"/>
                    <a:pt x="277420" y="8722971"/>
                    <a:pt x="277420" y="8710036"/>
                  </a:cubicBezTo>
                  <a:lnTo>
                    <a:pt x="277420" y="4590448"/>
                  </a:lnTo>
                  <a:cubicBezTo>
                    <a:pt x="317929" y="4500444"/>
                    <a:pt x="393745" y="4413476"/>
                    <a:pt x="535787" y="4393050"/>
                  </a:cubicBezTo>
                  <a:cubicBezTo>
                    <a:pt x="393745" y="4372625"/>
                    <a:pt x="317929" y="4285655"/>
                    <a:pt x="277420" y="4195652"/>
                  </a:cubicBezTo>
                  <a:lnTo>
                    <a:pt x="277420" y="3585937"/>
                  </a:lnTo>
                  <a:cubicBezTo>
                    <a:pt x="289724" y="2612477"/>
                    <a:pt x="701233" y="1697767"/>
                    <a:pt x="1436147" y="1010305"/>
                  </a:cubicBezTo>
                  <a:cubicBezTo>
                    <a:pt x="2099672" y="389614"/>
                    <a:pt x="2973665" y="19050"/>
                    <a:pt x="3774063" y="19050"/>
                  </a:cubicBezTo>
                  <a:cubicBezTo>
                    <a:pt x="4574462" y="19050"/>
                    <a:pt x="5448441" y="389614"/>
                    <a:pt x="6111980" y="1010308"/>
                  </a:cubicBezTo>
                  <a:cubicBezTo>
                    <a:pt x="6846881" y="1697771"/>
                    <a:pt x="7258391" y="2612481"/>
                    <a:pt x="7270694" y="3586238"/>
                  </a:cubicBezTo>
                  <a:lnTo>
                    <a:pt x="7270694" y="4195662"/>
                  </a:lnTo>
                  <a:cubicBezTo>
                    <a:pt x="7230184" y="4285663"/>
                    <a:pt x="7154369" y="4372627"/>
                    <a:pt x="7012329" y="4393053"/>
                  </a:cubicBezTo>
                  <a:cubicBezTo>
                    <a:pt x="7154369" y="4413477"/>
                    <a:pt x="7230184" y="4500443"/>
                    <a:pt x="7270694" y="4590443"/>
                  </a:cubicBezTo>
                  <a:lnTo>
                    <a:pt x="7270694" y="8710037"/>
                  </a:lnTo>
                  <a:cubicBezTo>
                    <a:pt x="7270693" y="8722971"/>
                    <a:pt x="7260176" y="8733489"/>
                    <a:pt x="7247240" y="8733489"/>
                  </a:cubicBezTo>
                  <a:close/>
                </a:path>
              </a:pathLst>
            </a:custGeom>
            <a:solidFill>
              <a:srgbClr val="7254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4" name="Google Shape;314;p22"/>
          <p:cNvSpPr/>
          <p:nvPr/>
        </p:nvSpPr>
        <p:spPr>
          <a:xfrm flipH="1">
            <a:off x="-744239" y="5907790"/>
            <a:ext cx="16080203" cy="5823518"/>
          </a:xfrm>
          <a:custGeom>
            <a:rect b="b" l="l" r="r" t="t"/>
            <a:pathLst>
              <a:path extrusionOk="0" h="5823518" w="16080203">
                <a:moveTo>
                  <a:pt x="16080204" y="0"/>
                </a:moveTo>
                <a:lnTo>
                  <a:pt x="0" y="0"/>
                </a:lnTo>
                <a:lnTo>
                  <a:pt x="0" y="5823518"/>
                </a:lnTo>
                <a:lnTo>
                  <a:pt x="16080204" y="5823518"/>
                </a:lnTo>
                <a:lnTo>
                  <a:pt x="16080204" y="0"/>
                </a:lnTo>
                <a:close/>
              </a:path>
            </a:pathLst>
          </a:custGeom>
          <a:blipFill rotWithShape="1">
            <a:blip r:embed="rId3">
              <a:alphaModFix/>
            </a:blip>
            <a:stretch>
              <a:fillRect b="0" l="0" r="0" t="0"/>
            </a:stretch>
          </a:blipFill>
          <a:ln>
            <a:noFill/>
          </a:ln>
        </p:spPr>
      </p:sp>
      <p:sp>
        <p:nvSpPr>
          <p:cNvPr id="315" name="Google Shape;315;p22"/>
          <p:cNvSpPr/>
          <p:nvPr/>
        </p:nvSpPr>
        <p:spPr>
          <a:xfrm>
            <a:off x="-2394259" y="6745990"/>
            <a:ext cx="23720412" cy="8590454"/>
          </a:xfrm>
          <a:custGeom>
            <a:rect b="b" l="l" r="r" t="t"/>
            <a:pathLst>
              <a:path extrusionOk="0" h="8590454" w="23720412">
                <a:moveTo>
                  <a:pt x="0" y="0"/>
                </a:moveTo>
                <a:lnTo>
                  <a:pt x="23720412" y="0"/>
                </a:lnTo>
                <a:lnTo>
                  <a:pt x="23720412" y="8590453"/>
                </a:lnTo>
                <a:lnTo>
                  <a:pt x="0" y="8590453"/>
                </a:lnTo>
                <a:lnTo>
                  <a:pt x="0" y="0"/>
                </a:lnTo>
                <a:close/>
              </a:path>
            </a:pathLst>
          </a:custGeom>
          <a:blipFill rotWithShape="1">
            <a:blip r:embed="rId4">
              <a:alphaModFix/>
            </a:blip>
            <a:stretch>
              <a:fillRect b="0" l="0" r="0" t="0"/>
            </a:stretch>
          </a:blipFill>
          <a:ln>
            <a:noFill/>
          </a:ln>
        </p:spPr>
      </p:sp>
      <p:grpSp>
        <p:nvGrpSpPr>
          <p:cNvPr id="316" name="Google Shape;316;p22"/>
          <p:cNvGrpSpPr/>
          <p:nvPr/>
        </p:nvGrpSpPr>
        <p:grpSpPr>
          <a:xfrm>
            <a:off x="2502756" y="1366760"/>
            <a:ext cx="1777442" cy="1777442"/>
            <a:chOff x="0" y="0"/>
            <a:chExt cx="812800" cy="812800"/>
          </a:xfrm>
        </p:grpSpPr>
        <p:sp>
          <p:nvSpPr>
            <p:cNvPr id="317" name="Google Shape;317;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54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22"/>
            <p:cNvSpPr txBox="1"/>
            <p:nvPr/>
          </p:nvSpPr>
          <p:spPr>
            <a:xfrm>
              <a:off x="76200" y="9525"/>
              <a:ext cx="660400" cy="7270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9" name="Google Shape;319;p22"/>
          <p:cNvGrpSpPr/>
          <p:nvPr/>
        </p:nvGrpSpPr>
        <p:grpSpPr>
          <a:xfrm>
            <a:off x="8255279" y="1366760"/>
            <a:ext cx="1777442" cy="1777442"/>
            <a:chOff x="0" y="0"/>
            <a:chExt cx="812800" cy="812800"/>
          </a:xfrm>
        </p:grpSpPr>
        <p:sp>
          <p:nvSpPr>
            <p:cNvPr id="320" name="Google Shape;320;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54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22"/>
            <p:cNvSpPr txBox="1"/>
            <p:nvPr/>
          </p:nvSpPr>
          <p:spPr>
            <a:xfrm>
              <a:off x="76200" y="9525"/>
              <a:ext cx="660400" cy="7270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2" name="Google Shape;322;p22"/>
          <p:cNvGrpSpPr/>
          <p:nvPr/>
        </p:nvGrpSpPr>
        <p:grpSpPr>
          <a:xfrm>
            <a:off x="14007803" y="1366760"/>
            <a:ext cx="1777442" cy="1777442"/>
            <a:chOff x="0" y="0"/>
            <a:chExt cx="812800" cy="812800"/>
          </a:xfrm>
        </p:grpSpPr>
        <p:sp>
          <p:nvSpPr>
            <p:cNvPr id="323" name="Google Shape;323;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54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22"/>
            <p:cNvSpPr txBox="1"/>
            <p:nvPr/>
          </p:nvSpPr>
          <p:spPr>
            <a:xfrm>
              <a:off x="76200" y="9525"/>
              <a:ext cx="660400" cy="7270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5" name="Google Shape;325;p22"/>
          <p:cNvSpPr/>
          <p:nvPr/>
        </p:nvSpPr>
        <p:spPr>
          <a:xfrm>
            <a:off x="688564" y="6752933"/>
            <a:ext cx="7901370" cy="3534067"/>
          </a:xfrm>
          <a:custGeom>
            <a:rect b="b" l="l" r="r" t="t"/>
            <a:pathLst>
              <a:path extrusionOk="0" h="3534067" w="7901370">
                <a:moveTo>
                  <a:pt x="0" y="0"/>
                </a:moveTo>
                <a:lnTo>
                  <a:pt x="7901370" y="0"/>
                </a:lnTo>
                <a:lnTo>
                  <a:pt x="7901370" y="3534067"/>
                </a:lnTo>
                <a:lnTo>
                  <a:pt x="0" y="3534067"/>
                </a:lnTo>
                <a:lnTo>
                  <a:pt x="0" y="0"/>
                </a:lnTo>
                <a:close/>
              </a:path>
            </a:pathLst>
          </a:custGeom>
          <a:blipFill rotWithShape="1">
            <a:blip r:embed="rId5">
              <a:alphaModFix/>
            </a:blip>
            <a:stretch>
              <a:fillRect b="0" l="0" r="0" t="0"/>
            </a:stretch>
          </a:blipFill>
          <a:ln>
            <a:noFill/>
          </a:ln>
        </p:spPr>
      </p:sp>
      <p:sp>
        <p:nvSpPr>
          <p:cNvPr id="326" name="Google Shape;326;p22"/>
          <p:cNvSpPr/>
          <p:nvPr/>
        </p:nvSpPr>
        <p:spPr>
          <a:xfrm>
            <a:off x="16588479" y="5729065"/>
            <a:ext cx="1341642" cy="3967220"/>
          </a:xfrm>
          <a:custGeom>
            <a:rect b="b" l="l" r="r" t="t"/>
            <a:pathLst>
              <a:path extrusionOk="0" h="3967220" w="1341642">
                <a:moveTo>
                  <a:pt x="0" y="0"/>
                </a:moveTo>
                <a:lnTo>
                  <a:pt x="1341642" y="0"/>
                </a:lnTo>
                <a:lnTo>
                  <a:pt x="1341642" y="3967220"/>
                </a:lnTo>
                <a:lnTo>
                  <a:pt x="0" y="3967220"/>
                </a:lnTo>
                <a:lnTo>
                  <a:pt x="0" y="0"/>
                </a:lnTo>
                <a:close/>
              </a:path>
            </a:pathLst>
          </a:custGeom>
          <a:blipFill rotWithShape="1">
            <a:blip r:embed="rId6">
              <a:alphaModFix/>
            </a:blip>
            <a:stretch>
              <a:fillRect b="0" l="0" r="0" t="0"/>
            </a:stretch>
          </a:blipFill>
          <a:ln>
            <a:noFill/>
          </a:ln>
        </p:spPr>
      </p:sp>
      <p:sp>
        <p:nvSpPr>
          <p:cNvPr id="327" name="Google Shape;327;p22"/>
          <p:cNvSpPr/>
          <p:nvPr/>
        </p:nvSpPr>
        <p:spPr>
          <a:xfrm>
            <a:off x="15869038" y="7152765"/>
            <a:ext cx="924725" cy="2734402"/>
          </a:xfrm>
          <a:custGeom>
            <a:rect b="b" l="l" r="r" t="t"/>
            <a:pathLst>
              <a:path extrusionOk="0" h="2734402" w="924725">
                <a:moveTo>
                  <a:pt x="0" y="0"/>
                </a:moveTo>
                <a:lnTo>
                  <a:pt x="924724" y="0"/>
                </a:lnTo>
                <a:lnTo>
                  <a:pt x="924724" y="2734402"/>
                </a:lnTo>
                <a:lnTo>
                  <a:pt x="0" y="2734402"/>
                </a:lnTo>
                <a:lnTo>
                  <a:pt x="0" y="0"/>
                </a:lnTo>
                <a:close/>
              </a:path>
            </a:pathLst>
          </a:custGeom>
          <a:blipFill rotWithShape="1">
            <a:blip r:embed="rId6">
              <a:alphaModFix/>
            </a:blip>
            <a:stretch>
              <a:fillRect b="0" l="0" r="0" t="0"/>
            </a:stretch>
          </a:blipFill>
          <a:ln>
            <a:noFill/>
          </a:ln>
        </p:spPr>
      </p:sp>
      <p:sp>
        <p:nvSpPr>
          <p:cNvPr id="328" name="Google Shape;328;p22"/>
          <p:cNvSpPr txBox="1"/>
          <p:nvPr/>
        </p:nvSpPr>
        <p:spPr>
          <a:xfrm>
            <a:off x="7490963" y="3651202"/>
            <a:ext cx="3306074" cy="51435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b="1" i="0" lang="en-US" sz="3200" u="none" cap="none" strike="noStrike">
                <a:solidFill>
                  <a:srgbClr val="725436"/>
                </a:solidFill>
                <a:latin typeface="Poppins"/>
                <a:ea typeface="Poppins"/>
                <a:cs typeface="Poppins"/>
                <a:sym typeface="Poppins"/>
              </a:rPr>
              <a:t>OUR PROJECTS</a:t>
            </a:r>
            <a:endParaRPr/>
          </a:p>
        </p:txBody>
      </p:sp>
      <p:sp>
        <p:nvSpPr>
          <p:cNvPr id="329" name="Google Shape;329;p22"/>
          <p:cNvSpPr txBox="1"/>
          <p:nvPr/>
        </p:nvSpPr>
        <p:spPr>
          <a:xfrm>
            <a:off x="7490963" y="4489488"/>
            <a:ext cx="3306074" cy="742315"/>
          </a:xfrm>
          <a:prstGeom prst="rect">
            <a:avLst/>
          </a:prstGeom>
          <a:noFill/>
          <a:ln>
            <a:noFill/>
          </a:ln>
        </p:spPr>
        <p:txBody>
          <a:bodyPr anchorCtr="0" anchor="t" bIns="0" lIns="0" spcFirstLastPara="1" rIns="0" wrap="square" tIns="0">
            <a:noAutofit/>
          </a:bodyPr>
          <a:lstStyle/>
          <a:p>
            <a:pPr indent="0" lvl="0" marL="0" marR="0" rtl="0" algn="ctr">
              <a:lnSpc>
                <a:spcPct val="130000"/>
              </a:lnSpc>
              <a:spcBef>
                <a:spcPts val="0"/>
              </a:spcBef>
              <a:spcAft>
                <a:spcPts val="0"/>
              </a:spcAft>
              <a:buNone/>
            </a:pPr>
            <a:r>
              <a:rPr b="0" i="0" lang="en-US" sz="2300" u="none" cap="none" strike="noStrike">
                <a:solidFill>
                  <a:srgbClr val="000000"/>
                </a:solidFill>
                <a:latin typeface="Poppins Light"/>
                <a:ea typeface="Poppins Light"/>
                <a:cs typeface="Poppins Light"/>
                <a:sym typeface="Poppins Light"/>
              </a:rPr>
              <a:t>Elaborate on what you want to discuss. </a:t>
            </a:r>
            <a:endParaRPr/>
          </a:p>
        </p:txBody>
      </p:sp>
      <p:sp>
        <p:nvSpPr>
          <p:cNvPr id="330" name="Google Shape;330;p22"/>
          <p:cNvSpPr txBox="1"/>
          <p:nvPr/>
        </p:nvSpPr>
        <p:spPr>
          <a:xfrm>
            <a:off x="1738440" y="3651202"/>
            <a:ext cx="3306074" cy="51435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b="1" i="0" lang="en-US" sz="3200" u="none" cap="none" strike="noStrike">
                <a:solidFill>
                  <a:srgbClr val="725436"/>
                </a:solidFill>
                <a:latin typeface="Poppins"/>
                <a:ea typeface="Poppins"/>
                <a:cs typeface="Poppins"/>
                <a:sym typeface="Poppins"/>
              </a:rPr>
              <a:t>OVERVIEW</a:t>
            </a:r>
            <a:endParaRPr/>
          </a:p>
        </p:txBody>
      </p:sp>
      <p:sp>
        <p:nvSpPr>
          <p:cNvPr id="331" name="Google Shape;331;p22"/>
          <p:cNvSpPr txBox="1"/>
          <p:nvPr/>
        </p:nvSpPr>
        <p:spPr>
          <a:xfrm>
            <a:off x="1738440" y="4489488"/>
            <a:ext cx="3306074" cy="742315"/>
          </a:xfrm>
          <a:prstGeom prst="rect">
            <a:avLst/>
          </a:prstGeom>
          <a:noFill/>
          <a:ln>
            <a:noFill/>
          </a:ln>
        </p:spPr>
        <p:txBody>
          <a:bodyPr anchorCtr="0" anchor="t" bIns="0" lIns="0" spcFirstLastPara="1" rIns="0" wrap="square" tIns="0">
            <a:noAutofit/>
          </a:bodyPr>
          <a:lstStyle/>
          <a:p>
            <a:pPr indent="0" lvl="0" marL="0" marR="0" rtl="0" algn="ctr">
              <a:lnSpc>
                <a:spcPct val="130000"/>
              </a:lnSpc>
              <a:spcBef>
                <a:spcPts val="0"/>
              </a:spcBef>
              <a:spcAft>
                <a:spcPts val="0"/>
              </a:spcAft>
              <a:buNone/>
            </a:pPr>
            <a:r>
              <a:rPr b="0" i="0" lang="en-US" sz="2300" u="none" cap="none" strike="noStrike">
                <a:solidFill>
                  <a:srgbClr val="000000"/>
                </a:solidFill>
                <a:latin typeface="Poppins Light"/>
                <a:ea typeface="Poppins Light"/>
                <a:cs typeface="Poppins Light"/>
                <a:sym typeface="Poppins Light"/>
              </a:rPr>
              <a:t>Elaborate on what you want to discuss. </a:t>
            </a:r>
            <a:endParaRPr/>
          </a:p>
        </p:txBody>
      </p:sp>
      <p:sp>
        <p:nvSpPr>
          <p:cNvPr id="332" name="Google Shape;332;p22"/>
          <p:cNvSpPr txBox="1"/>
          <p:nvPr/>
        </p:nvSpPr>
        <p:spPr>
          <a:xfrm>
            <a:off x="12999285" y="3651202"/>
            <a:ext cx="3794478" cy="51435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b="1" i="0" lang="en-US" sz="3200" u="none" cap="none" strike="noStrike">
                <a:solidFill>
                  <a:srgbClr val="725436"/>
                </a:solidFill>
                <a:latin typeface="Poppins"/>
                <a:ea typeface="Poppins"/>
                <a:cs typeface="Poppins"/>
                <a:sym typeface="Poppins"/>
              </a:rPr>
              <a:t>ABOUT US</a:t>
            </a:r>
            <a:endParaRPr/>
          </a:p>
        </p:txBody>
      </p:sp>
      <p:sp>
        <p:nvSpPr>
          <p:cNvPr id="333" name="Google Shape;333;p22"/>
          <p:cNvSpPr txBox="1"/>
          <p:nvPr/>
        </p:nvSpPr>
        <p:spPr>
          <a:xfrm>
            <a:off x="13243487" y="4489488"/>
            <a:ext cx="3306074" cy="742315"/>
          </a:xfrm>
          <a:prstGeom prst="rect">
            <a:avLst/>
          </a:prstGeom>
          <a:noFill/>
          <a:ln>
            <a:noFill/>
          </a:ln>
        </p:spPr>
        <p:txBody>
          <a:bodyPr anchorCtr="0" anchor="t" bIns="0" lIns="0" spcFirstLastPara="1" rIns="0" wrap="square" tIns="0">
            <a:noAutofit/>
          </a:bodyPr>
          <a:lstStyle/>
          <a:p>
            <a:pPr indent="0" lvl="0" marL="0" marR="0" rtl="0" algn="ctr">
              <a:lnSpc>
                <a:spcPct val="130000"/>
              </a:lnSpc>
              <a:spcBef>
                <a:spcPts val="0"/>
              </a:spcBef>
              <a:spcAft>
                <a:spcPts val="0"/>
              </a:spcAft>
              <a:buNone/>
            </a:pPr>
            <a:r>
              <a:rPr b="0" i="0" lang="en-US" sz="2300" u="none" cap="none" strike="noStrike">
                <a:solidFill>
                  <a:srgbClr val="000000"/>
                </a:solidFill>
                <a:latin typeface="Poppins Light"/>
                <a:ea typeface="Poppins Light"/>
                <a:cs typeface="Poppins Light"/>
                <a:sym typeface="Poppins Light"/>
              </a:rPr>
              <a:t>Elaborate on what you want to discuss. </a:t>
            </a:r>
            <a:endParaRPr/>
          </a:p>
        </p:txBody>
      </p:sp>
      <p:sp>
        <p:nvSpPr>
          <p:cNvPr id="334" name="Google Shape;334;p22"/>
          <p:cNvSpPr txBox="1"/>
          <p:nvPr/>
        </p:nvSpPr>
        <p:spPr>
          <a:xfrm>
            <a:off x="1738440" y="1366760"/>
            <a:ext cx="3306074" cy="13716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b="1" i="0" lang="en-US" sz="9000" u="none" cap="none" strike="noStrike">
                <a:solidFill>
                  <a:srgbClr val="E0C3A0"/>
                </a:solidFill>
                <a:latin typeface="Palanquin"/>
                <a:ea typeface="Palanquin"/>
                <a:cs typeface="Palanquin"/>
                <a:sym typeface="Palanquin"/>
              </a:rPr>
              <a:t>01.</a:t>
            </a:r>
            <a:endParaRPr/>
          </a:p>
        </p:txBody>
      </p:sp>
      <p:sp>
        <p:nvSpPr>
          <p:cNvPr id="335" name="Google Shape;335;p22"/>
          <p:cNvSpPr txBox="1"/>
          <p:nvPr/>
        </p:nvSpPr>
        <p:spPr>
          <a:xfrm>
            <a:off x="7490963" y="1366760"/>
            <a:ext cx="3306074" cy="13716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b="1" i="0" lang="en-US" sz="9000" u="none" cap="none" strike="noStrike">
                <a:solidFill>
                  <a:srgbClr val="E0C3A0"/>
                </a:solidFill>
                <a:latin typeface="Palanquin"/>
                <a:ea typeface="Palanquin"/>
                <a:cs typeface="Palanquin"/>
                <a:sym typeface="Palanquin"/>
              </a:rPr>
              <a:t>02.</a:t>
            </a:r>
            <a:endParaRPr/>
          </a:p>
        </p:txBody>
      </p:sp>
      <p:sp>
        <p:nvSpPr>
          <p:cNvPr id="336" name="Google Shape;336;p22"/>
          <p:cNvSpPr txBox="1"/>
          <p:nvPr/>
        </p:nvSpPr>
        <p:spPr>
          <a:xfrm>
            <a:off x="13243487" y="1366760"/>
            <a:ext cx="3306074" cy="13716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b="1" i="0" lang="en-US" sz="9000" u="none" cap="none" strike="noStrike">
                <a:solidFill>
                  <a:srgbClr val="E0C3A0"/>
                </a:solidFill>
                <a:latin typeface="Palanquin"/>
                <a:ea typeface="Palanquin"/>
                <a:cs typeface="Palanquin"/>
                <a:sym typeface="Palanquin"/>
              </a:rPr>
              <a:t>03.</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E7C3"/>
        </a:solidFill>
      </p:bgPr>
    </p:bg>
    <p:spTree>
      <p:nvGrpSpPr>
        <p:cNvPr id="340" name="Shape 340"/>
        <p:cNvGrpSpPr/>
        <p:nvPr/>
      </p:nvGrpSpPr>
      <p:grpSpPr>
        <a:xfrm>
          <a:off x="0" y="0"/>
          <a:ext cx="0" cy="0"/>
          <a:chOff x="0" y="0"/>
          <a:chExt cx="0" cy="0"/>
        </a:xfrm>
      </p:grpSpPr>
      <p:grpSp>
        <p:nvGrpSpPr>
          <p:cNvPr id="341" name="Google Shape;341;p23"/>
          <p:cNvGrpSpPr/>
          <p:nvPr/>
        </p:nvGrpSpPr>
        <p:grpSpPr>
          <a:xfrm>
            <a:off x="7707552" y="739449"/>
            <a:ext cx="9819603" cy="11386478"/>
            <a:chOff x="-4" y="1093"/>
            <a:chExt cx="7548117" cy="8752540"/>
          </a:xfrm>
        </p:grpSpPr>
        <p:sp>
          <p:nvSpPr>
            <p:cNvPr id="342" name="Google Shape;342;p23"/>
            <p:cNvSpPr/>
            <p:nvPr/>
          </p:nvSpPr>
          <p:spPr>
            <a:xfrm>
              <a:off x="648891" y="391618"/>
              <a:ext cx="6250323" cy="7971490"/>
            </a:xfrm>
            <a:custGeom>
              <a:rect b="b" l="l" r="r" t="t"/>
              <a:pathLst>
                <a:path extrusionOk="0" h="7971490" w="6250323">
                  <a:moveTo>
                    <a:pt x="0" y="7971489"/>
                  </a:moveTo>
                  <a:lnTo>
                    <a:pt x="0" y="3197813"/>
                  </a:lnTo>
                  <a:cubicBezTo>
                    <a:pt x="11609" y="2327317"/>
                    <a:pt x="381261" y="1508217"/>
                    <a:pt x="1041016" y="891064"/>
                  </a:cubicBezTo>
                  <a:cubicBezTo>
                    <a:pt x="1637482" y="333109"/>
                    <a:pt x="2416610" y="0"/>
                    <a:pt x="3125168" y="0"/>
                  </a:cubicBezTo>
                  <a:cubicBezTo>
                    <a:pt x="3833727" y="0"/>
                    <a:pt x="4612841" y="333109"/>
                    <a:pt x="5209308" y="891065"/>
                  </a:cubicBezTo>
                  <a:cubicBezTo>
                    <a:pt x="5869063" y="1508225"/>
                    <a:pt x="6238716" y="2327319"/>
                    <a:pt x="6250324" y="3197815"/>
                  </a:cubicBezTo>
                  <a:lnTo>
                    <a:pt x="6250324" y="7971490"/>
                  </a:lnTo>
                  <a:lnTo>
                    <a:pt x="0" y="7971490"/>
                  </a:lnTo>
                  <a:close/>
                </a:path>
              </a:pathLst>
            </a:custGeom>
            <a:solidFill>
              <a:srgbClr val="FFFDF7"/>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23"/>
            <p:cNvSpPr/>
            <p:nvPr/>
          </p:nvSpPr>
          <p:spPr>
            <a:xfrm>
              <a:off x="-4" y="1093"/>
              <a:ext cx="7548117" cy="8752540"/>
            </a:xfrm>
            <a:custGeom>
              <a:rect b="b" l="l" r="r" t="t"/>
              <a:pathLst>
                <a:path extrusionOk="0" h="8752540" w="7548117">
                  <a:moveTo>
                    <a:pt x="5864713" y="1274632"/>
                  </a:moveTo>
                  <a:cubicBezTo>
                    <a:pt x="5266524" y="715069"/>
                    <a:pt x="4484977" y="381000"/>
                    <a:pt x="3774063" y="381000"/>
                  </a:cubicBezTo>
                  <a:cubicBezTo>
                    <a:pt x="3063149" y="381000"/>
                    <a:pt x="2281590" y="715070"/>
                    <a:pt x="1683401" y="1274632"/>
                  </a:cubicBezTo>
                  <a:cubicBezTo>
                    <a:pt x="1021798" y="1893521"/>
                    <a:pt x="651018" y="2715170"/>
                    <a:pt x="639372" y="3588338"/>
                  </a:cubicBezTo>
                  <a:lnTo>
                    <a:pt x="639372" y="8371539"/>
                  </a:lnTo>
                  <a:lnTo>
                    <a:pt x="6908744" y="8371539"/>
                  </a:lnTo>
                  <a:lnTo>
                    <a:pt x="6908744" y="3588215"/>
                  </a:lnTo>
                  <a:cubicBezTo>
                    <a:pt x="6897097" y="2715177"/>
                    <a:pt x="6526316" y="1893527"/>
                    <a:pt x="5864713" y="1274632"/>
                  </a:cubicBezTo>
                  <a:close/>
                  <a:moveTo>
                    <a:pt x="6889693" y="8352489"/>
                  </a:moveTo>
                  <a:lnTo>
                    <a:pt x="658420" y="8352489"/>
                  </a:lnTo>
                  <a:lnTo>
                    <a:pt x="658420" y="3588463"/>
                  </a:lnTo>
                  <a:cubicBezTo>
                    <a:pt x="669991" y="2720658"/>
                    <a:pt x="1038626" y="1903859"/>
                    <a:pt x="1696422" y="1288548"/>
                  </a:cubicBezTo>
                  <a:cubicBezTo>
                    <a:pt x="2291164" y="732197"/>
                    <a:pt x="3067849" y="400050"/>
                    <a:pt x="3774063" y="400050"/>
                  </a:cubicBezTo>
                  <a:cubicBezTo>
                    <a:pt x="4480265" y="400050"/>
                    <a:pt x="5256949" y="732197"/>
                    <a:pt x="5851692" y="1288548"/>
                  </a:cubicBezTo>
                  <a:cubicBezTo>
                    <a:pt x="6509487" y="1903865"/>
                    <a:pt x="6878122" y="2720658"/>
                    <a:pt x="6889694" y="3588339"/>
                  </a:cubicBezTo>
                  <a:lnTo>
                    <a:pt x="6889694" y="8352489"/>
                  </a:lnTo>
                  <a:close/>
                  <a:moveTo>
                    <a:pt x="7289743" y="4195640"/>
                  </a:moveTo>
                  <a:lnTo>
                    <a:pt x="7289743" y="3585703"/>
                  </a:lnTo>
                  <a:cubicBezTo>
                    <a:pt x="7277378" y="2607003"/>
                    <a:pt x="6863722" y="1687432"/>
                    <a:pt x="6124989" y="996392"/>
                  </a:cubicBezTo>
                  <a:cubicBezTo>
                    <a:pt x="5458016" y="372485"/>
                    <a:pt x="4579161" y="0"/>
                    <a:pt x="3774063" y="0"/>
                  </a:cubicBezTo>
                  <a:cubicBezTo>
                    <a:pt x="2968953" y="0"/>
                    <a:pt x="2090098" y="372486"/>
                    <a:pt x="1423124" y="996393"/>
                  </a:cubicBezTo>
                  <a:cubicBezTo>
                    <a:pt x="684391" y="1687433"/>
                    <a:pt x="270735" y="2607004"/>
                    <a:pt x="258370" y="3586238"/>
                  </a:cubicBezTo>
                  <a:lnTo>
                    <a:pt x="258370" y="4195648"/>
                  </a:lnTo>
                  <a:cubicBezTo>
                    <a:pt x="217863" y="4285654"/>
                    <a:pt x="142046" y="4372626"/>
                    <a:pt x="0" y="4393052"/>
                  </a:cubicBezTo>
                  <a:cubicBezTo>
                    <a:pt x="142047" y="4413477"/>
                    <a:pt x="217863" y="4500449"/>
                    <a:pt x="258370" y="4590455"/>
                  </a:cubicBezTo>
                  <a:lnTo>
                    <a:pt x="258370" y="8710037"/>
                  </a:lnTo>
                  <a:cubicBezTo>
                    <a:pt x="258370" y="8733478"/>
                    <a:pt x="277433" y="8752540"/>
                    <a:pt x="300874" y="8752540"/>
                  </a:cubicBezTo>
                  <a:lnTo>
                    <a:pt x="7247240" y="8752540"/>
                  </a:lnTo>
                  <a:cubicBezTo>
                    <a:pt x="7270680" y="8752540"/>
                    <a:pt x="7289743" y="8733478"/>
                    <a:pt x="7289743" y="8710037"/>
                  </a:cubicBezTo>
                  <a:lnTo>
                    <a:pt x="7289743" y="4590461"/>
                  </a:lnTo>
                  <a:cubicBezTo>
                    <a:pt x="7330250" y="4500452"/>
                    <a:pt x="7406067" y="4413477"/>
                    <a:pt x="7548117" y="4393051"/>
                  </a:cubicBezTo>
                  <a:cubicBezTo>
                    <a:pt x="7406066" y="4372625"/>
                    <a:pt x="7330251" y="4285648"/>
                    <a:pt x="7289743" y="4195640"/>
                  </a:cubicBezTo>
                  <a:close/>
                  <a:moveTo>
                    <a:pt x="7247240" y="8733489"/>
                  </a:moveTo>
                  <a:lnTo>
                    <a:pt x="300873" y="8733489"/>
                  </a:lnTo>
                  <a:cubicBezTo>
                    <a:pt x="287937" y="8733489"/>
                    <a:pt x="277420" y="8722971"/>
                    <a:pt x="277420" y="8710036"/>
                  </a:cubicBezTo>
                  <a:lnTo>
                    <a:pt x="277420" y="4590448"/>
                  </a:lnTo>
                  <a:cubicBezTo>
                    <a:pt x="317929" y="4500444"/>
                    <a:pt x="393745" y="4413476"/>
                    <a:pt x="535787" y="4393050"/>
                  </a:cubicBezTo>
                  <a:cubicBezTo>
                    <a:pt x="393745" y="4372625"/>
                    <a:pt x="317929" y="4285655"/>
                    <a:pt x="277420" y="4195652"/>
                  </a:cubicBezTo>
                  <a:lnTo>
                    <a:pt x="277420" y="3585937"/>
                  </a:lnTo>
                  <a:cubicBezTo>
                    <a:pt x="289724" y="2612477"/>
                    <a:pt x="701233" y="1697767"/>
                    <a:pt x="1436147" y="1010305"/>
                  </a:cubicBezTo>
                  <a:cubicBezTo>
                    <a:pt x="2099672" y="389614"/>
                    <a:pt x="2973665" y="19050"/>
                    <a:pt x="3774063" y="19050"/>
                  </a:cubicBezTo>
                  <a:cubicBezTo>
                    <a:pt x="4574462" y="19050"/>
                    <a:pt x="5448441" y="389614"/>
                    <a:pt x="6111980" y="1010308"/>
                  </a:cubicBezTo>
                  <a:cubicBezTo>
                    <a:pt x="6846881" y="1697771"/>
                    <a:pt x="7258391" y="2612481"/>
                    <a:pt x="7270694" y="3586238"/>
                  </a:cubicBezTo>
                  <a:lnTo>
                    <a:pt x="7270694" y="4195662"/>
                  </a:lnTo>
                  <a:cubicBezTo>
                    <a:pt x="7230184" y="4285663"/>
                    <a:pt x="7154369" y="4372627"/>
                    <a:pt x="7012329" y="4393053"/>
                  </a:cubicBezTo>
                  <a:cubicBezTo>
                    <a:pt x="7154369" y="4413477"/>
                    <a:pt x="7230184" y="4500443"/>
                    <a:pt x="7270694" y="4590443"/>
                  </a:cubicBezTo>
                  <a:lnTo>
                    <a:pt x="7270694" y="8710037"/>
                  </a:lnTo>
                  <a:cubicBezTo>
                    <a:pt x="7270693" y="8722971"/>
                    <a:pt x="7260176" y="8733489"/>
                    <a:pt x="7247240" y="8733489"/>
                  </a:cubicBezTo>
                  <a:close/>
                </a:path>
              </a:pathLst>
            </a:custGeom>
            <a:solidFill>
              <a:srgbClr val="7254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4" name="Google Shape;344;p23"/>
          <p:cNvSpPr/>
          <p:nvPr/>
        </p:nvSpPr>
        <p:spPr>
          <a:xfrm flipH="1">
            <a:off x="-3441316" y="6991942"/>
            <a:ext cx="25170631" cy="9115657"/>
          </a:xfrm>
          <a:custGeom>
            <a:rect b="b" l="l" r="r" t="t"/>
            <a:pathLst>
              <a:path extrusionOk="0" h="9115657" w="25170631">
                <a:moveTo>
                  <a:pt x="25170632" y="0"/>
                </a:moveTo>
                <a:lnTo>
                  <a:pt x="0" y="0"/>
                </a:lnTo>
                <a:lnTo>
                  <a:pt x="0" y="9115658"/>
                </a:lnTo>
                <a:lnTo>
                  <a:pt x="25170632" y="9115658"/>
                </a:lnTo>
                <a:lnTo>
                  <a:pt x="25170632" y="0"/>
                </a:lnTo>
                <a:close/>
              </a:path>
            </a:pathLst>
          </a:custGeom>
          <a:blipFill rotWithShape="1">
            <a:blip r:embed="rId3">
              <a:alphaModFix/>
            </a:blip>
            <a:stretch>
              <a:fillRect b="0" l="0" r="0" t="0"/>
            </a:stretch>
          </a:blipFill>
          <a:ln>
            <a:noFill/>
          </a:ln>
        </p:spPr>
      </p:sp>
      <p:sp>
        <p:nvSpPr>
          <p:cNvPr id="345" name="Google Shape;345;p23"/>
          <p:cNvSpPr txBox="1"/>
          <p:nvPr/>
        </p:nvSpPr>
        <p:spPr>
          <a:xfrm>
            <a:off x="9365062" y="3771900"/>
            <a:ext cx="6504587" cy="13716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b="1" i="0" lang="en-US" sz="9000" u="none" cap="none" strike="noStrike">
                <a:solidFill>
                  <a:srgbClr val="000000"/>
                </a:solidFill>
                <a:latin typeface="Palanquin"/>
                <a:ea typeface="Palanquin"/>
                <a:cs typeface="Palanquin"/>
                <a:sym typeface="Palanquin"/>
              </a:rPr>
              <a:t>WELCOME!</a:t>
            </a:r>
            <a:endParaRPr/>
          </a:p>
        </p:txBody>
      </p:sp>
      <p:sp>
        <p:nvSpPr>
          <p:cNvPr id="346" name="Google Shape;346;p23"/>
          <p:cNvSpPr/>
          <p:nvPr/>
        </p:nvSpPr>
        <p:spPr>
          <a:xfrm flipH="1">
            <a:off x="-681295" y="738027"/>
            <a:ext cx="9548973" cy="9548973"/>
          </a:xfrm>
          <a:custGeom>
            <a:rect b="b" l="l" r="r" t="t"/>
            <a:pathLst>
              <a:path extrusionOk="0" h="9548973" w="9548973">
                <a:moveTo>
                  <a:pt x="9548973" y="0"/>
                </a:moveTo>
                <a:lnTo>
                  <a:pt x="0" y="0"/>
                </a:lnTo>
                <a:lnTo>
                  <a:pt x="0" y="9548973"/>
                </a:lnTo>
                <a:lnTo>
                  <a:pt x="9548973" y="9548973"/>
                </a:lnTo>
                <a:lnTo>
                  <a:pt x="9548973" y="0"/>
                </a:lnTo>
                <a:close/>
              </a:path>
            </a:pathLst>
          </a:custGeom>
          <a:blipFill rotWithShape="1">
            <a:blip r:embed="rId4">
              <a:alphaModFix/>
            </a:blip>
            <a:stretch>
              <a:fillRect b="0" l="0" r="0" t="0"/>
            </a:stretch>
          </a:blipFill>
          <a:ln>
            <a:noFill/>
          </a:ln>
        </p:spPr>
      </p:sp>
      <p:sp>
        <p:nvSpPr>
          <p:cNvPr id="347" name="Google Shape;347;p23"/>
          <p:cNvSpPr txBox="1"/>
          <p:nvPr/>
        </p:nvSpPr>
        <p:spPr>
          <a:xfrm>
            <a:off x="8930295" y="5863547"/>
            <a:ext cx="7374120" cy="2228215"/>
          </a:xfrm>
          <a:prstGeom prst="rect">
            <a:avLst/>
          </a:prstGeom>
          <a:noFill/>
          <a:ln>
            <a:noFill/>
          </a:ln>
        </p:spPr>
        <p:txBody>
          <a:bodyPr anchorCtr="0" anchor="t" bIns="0" lIns="0" spcFirstLastPara="1" rIns="0" wrap="square" tIns="0">
            <a:noAutofit/>
          </a:bodyPr>
          <a:lstStyle/>
          <a:p>
            <a:pPr indent="0" lvl="0" marL="0" marR="0" rtl="0" algn="ctr">
              <a:lnSpc>
                <a:spcPct val="130000"/>
              </a:lnSpc>
              <a:spcBef>
                <a:spcPts val="0"/>
              </a:spcBef>
              <a:spcAft>
                <a:spcPts val="0"/>
              </a:spcAft>
              <a:buNone/>
            </a:pPr>
            <a:r>
              <a:rPr b="0" i="0" lang="en-US" sz="2300" u="none" cap="none" strike="noStrike">
                <a:solidFill>
                  <a:srgbClr val="000000"/>
                </a:solidFill>
                <a:latin typeface="Poppins Light"/>
                <a:ea typeface="Poppins Light"/>
                <a:cs typeface="Poppins Light"/>
                <a:sym typeface="Poppins Light"/>
              </a:rPr>
              <a:t>nisi fugiat ea commodo ullamco culpa enim consequat deserunt eiusmod aliquip aute exercitation sunt Lorem ea proident mollit ad do non non proident nulla enim culpa voluptate magna aute nulla laboris fugiat aliquip id anim Lorem quis magna dolore veniam</a:t>
            </a:r>
            <a:endParaRPr/>
          </a:p>
        </p:txBody>
      </p:sp>
      <p:sp>
        <p:nvSpPr>
          <p:cNvPr id="348" name="Google Shape;348;p23"/>
          <p:cNvSpPr/>
          <p:nvPr/>
        </p:nvSpPr>
        <p:spPr>
          <a:xfrm>
            <a:off x="15103378" y="7601020"/>
            <a:ext cx="3894068" cy="2685980"/>
          </a:xfrm>
          <a:custGeom>
            <a:rect b="b" l="l" r="r" t="t"/>
            <a:pathLst>
              <a:path extrusionOk="0" h="2685980" w="3894068">
                <a:moveTo>
                  <a:pt x="0" y="0"/>
                </a:moveTo>
                <a:lnTo>
                  <a:pt x="3894068" y="0"/>
                </a:lnTo>
                <a:lnTo>
                  <a:pt x="3894068" y="2685980"/>
                </a:lnTo>
                <a:lnTo>
                  <a:pt x="0" y="2685980"/>
                </a:lnTo>
                <a:lnTo>
                  <a:pt x="0" y="0"/>
                </a:lnTo>
                <a:close/>
              </a:path>
            </a:pathLst>
          </a:custGeom>
          <a:blipFill rotWithShape="1">
            <a:blip r:embed="rId5">
              <a:alphaModFix/>
            </a:blip>
            <a:stretch>
              <a:fillRect b="0" l="0" r="0" t="0"/>
            </a:stretch>
          </a:blipFill>
          <a:ln>
            <a:noFill/>
          </a:ln>
        </p:spPr>
      </p:sp>
      <p:sp>
        <p:nvSpPr>
          <p:cNvPr id="349" name="Google Shape;349;p23"/>
          <p:cNvSpPr/>
          <p:nvPr/>
        </p:nvSpPr>
        <p:spPr>
          <a:xfrm>
            <a:off x="-1115697" y="-950672"/>
            <a:ext cx="5208889" cy="5208889"/>
          </a:xfrm>
          <a:custGeom>
            <a:rect b="b" l="l" r="r" t="t"/>
            <a:pathLst>
              <a:path extrusionOk="0" h="5208889" w="5208889">
                <a:moveTo>
                  <a:pt x="0" y="0"/>
                </a:moveTo>
                <a:lnTo>
                  <a:pt x="5208889" y="0"/>
                </a:lnTo>
                <a:lnTo>
                  <a:pt x="5208889" y="5208889"/>
                </a:lnTo>
                <a:lnTo>
                  <a:pt x="0" y="5208889"/>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E7C3"/>
        </a:solidFill>
      </p:bgPr>
    </p:bg>
    <p:spTree>
      <p:nvGrpSpPr>
        <p:cNvPr id="353" name="Shape 353"/>
        <p:cNvGrpSpPr/>
        <p:nvPr/>
      </p:nvGrpSpPr>
      <p:grpSpPr>
        <a:xfrm>
          <a:off x="0" y="0"/>
          <a:ext cx="0" cy="0"/>
          <a:chOff x="0" y="0"/>
          <a:chExt cx="0" cy="0"/>
        </a:xfrm>
      </p:grpSpPr>
      <p:sp>
        <p:nvSpPr>
          <p:cNvPr id="354" name="Google Shape;354;p24"/>
          <p:cNvSpPr txBox="1"/>
          <p:nvPr/>
        </p:nvSpPr>
        <p:spPr>
          <a:xfrm>
            <a:off x="1028700" y="1028700"/>
            <a:ext cx="5933400" cy="27705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1" i="0" lang="en-US" sz="9000" u="none" cap="none" strike="noStrike">
                <a:solidFill>
                  <a:srgbClr val="000000"/>
                </a:solidFill>
                <a:latin typeface="Palanquin"/>
                <a:ea typeface="Palanquin"/>
                <a:cs typeface="Palanquin"/>
                <a:sym typeface="Palanquin"/>
              </a:rPr>
              <a:t>OUR COMPANY</a:t>
            </a:r>
            <a:endParaRPr/>
          </a:p>
        </p:txBody>
      </p:sp>
      <p:sp>
        <p:nvSpPr>
          <p:cNvPr id="355" name="Google Shape;355;p24"/>
          <p:cNvSpPr txBox="1"/>
          <p:nvPr/>
        </p:nvSpPr>
        <p:spPr>
          <a:xfrm>
            <a:off x="1028700" y="7610856"/>
            <a:ext cx="4584125" cy="51435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None/>
            </a:pPr>
            <a:r>
              <a:rPr b="1" i="0" lang="en-US" sz="3200" u="none" cap="none" strike="noStrike">
                <a:solidFill>
                  <a:srgbClr val="725436"/>
                </a:solidFill>
                <a:latin typeface="Poppins"/>
                <a:ea typeface="Poppins"/>
                <a:cs typeface="Poppins"/>
                <a:sym typeface="Poppins"/>
              </a:rPr>
              <a:t>WHAT WE DO? </a:t>
            </a:r>
            <a:endParaRPr/>
          </a:p>
        </p:txBody>
      </p:sp>
      <p:grpSp>
        <p:nvGrpSpPr>
          <p:cNvPr id="356" name="Google Shape;356;p24"/>
          <p:cNvGrpSpPr/>
          <p:nvPr/>
        </p:nvGrpSpPr>
        <p:grpSpPr>
          <a:xfrm>
            <a:off x="1028700" y="4874734"/>
            <a:ext cx="4584125" cy="1576817"/>
            <a:chOff x="0" y="-28575"/>
            <a:chExt cx="6112166" cy="2102422"/>
          </a:xfrm>
        </p:grpSpPr>
        <p:sp>
          <p:nvSpPr>
            <p:cNvPr id="357" name="Google Shape;357;p24"/>
            <p:cNvSpPr txBox="1"/>
            <p:nvPr/>
          </p:nvSpPr>
          <p:spPr>
            <a:xfrm>
              <a:off x="0" y="-28575"/>
              <a:ext cx="6112166" cy="676275"/>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None/>
              </a:pPr>
              <a:r>
                <a:rPr b="1" i="0" lang="en-US" sz="3200" u="none" cap="none" strike="noStrike">
                  <a:solidFill>
                    <a:srgbClr val="725436"/>
                  </a:solidFill>
                  <a:latin typeface="Poppins"/>
                  <a:ea typeface="Poppins"/>
                  <a:cs typeface="Poppins"/>
                  <a:sym typeface="Poppins"/>
                </a:rPr>
                <a:t>WHO WE ARE?</a:t>
              </a:r>
              <a:endParaRPr/>
            </a:p>
          </p:txBody>
        </p:sp>
        <p:sp>
          <p:nvSpPr>
            <p:cNvPr id="358" name="Google Shape;358;p24"/>
            <p:cNvSpPr txBox="1"/>
            <p:nvPr/>
          </p:nvSpPr>
          <p:spPr>
            <a:xfrm>
              <a:off x="0" y="1093619"/>
              <a:ext cx="6112166" cy="980228"/>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0"/>
                </a:spcAft>
                <a:buNone/>
              </a:pPr>
              <a:r>
                <a:rPr b="0" i="0" lang="en-US" sz="2300" u="none" cap="none" strike="noStrike">
                  <a:solidFill>
                    <a:srgbClr val="000000"/>
                  </a:solidFill>
                  <a:latin typeface="Poppins Light"/>
                  <a:ea typeface="Poppins Light"/>
                  <a:cs typeface="Poppins Light"/>
                  <a:sym typeface="Poppins Light"/>
                </a:rPr>
                <a:t>Briefly elaborate on what you want to discuss. </a:t>
              </a:r>
              <a:endParaRPr/>
            </a:p>
          </p:txBody>
        </p:sp>
      </p:grpSp>
      <p:sp>
        <p:nvSpPr>
          <p:cNvPr id="359" name="Google Shape;359;p24"/>
          <p:cNvSpPr txBox="1"/>
          <p:nvPr/>
        </p:nvSpPr>
        <p:spPr>
          <a:xfrm>
            <a:off x="1028700" y="8452485"/>
            <a:ext cx="4584125" cy="742315"/>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0"/>
              </a:spcAft>
              <a:buNone/>
            </a:pPr>
            <a:r>
              <a:rPr b="0" i="0" lang="en-US" sz="2300" u="none" cap="none" strike="noStrike">
                <a:solidFill>
                  <a:srgbClr val="000000"/>
                </a:solidFill>
                <a:latin typeface="Poppins Light"/>
                <a:ea typeface="Poppins Light"/>
                <a:cs typeface="Poppins Light"/>
                <a:sym typeface="Poppins Light"/>
              </a:rPr>
              <a:t>Briefly elaborate on what you want to discuss. </a:t>
            </a:r>
            <a:endParaRPr/>
          </a:p>
        </p:txBody>
      </p:sp>
      <p:sp>
        <p:nvSpPr>
          <p:cNvPr id="360" name="Google Shape;360;p24"/>
          <p:cNvSpPr/>
          <p:nvPr/>
        </p:nvSpPr>
        <p:spPr>
          <a:xfrm>
            <a:off x="7534401" y="1355925"/>
            <a:ext cx="9724899" cy="8699364"/>
          </a:xfrm>
          <a:custGeom>
            <a:rect b="b" l="l" r="r" t="t"/>
            <a:pathLst>
              <a:path extrusionOk="0" h="8699364" w="9724899">
                <a:moveTo>
                  <a:pt x="0" y="0"/>
                </a:moveTo>
                <a:lnTo>
                  <a:pt x="9724899" y="0"/>
                </a:lnTo>
                <a:lnTo>
                  <a:pt x="9724899" y="8699365"/>
                </a:lnTo>
                <a:lnTo>
                  <a:pt x="0" y="8699365"/>
                </a:lnTo>
                <a:lnTo>
                  <a:pt x="0" y="0"/>
                </a:lnTo>
                <a:close/>
              </a:path>
            </a:pathLst>
          </a:custGeom>
          <a:blipFill rotWithShape="1">
            <a:blip r:embed="rId3">
              <a:alphaModFix/>
            </a:blip>
            <a:stretch>
              <a:fillRect b="0" l="0" r="0" t="0"/>
            </a:stretch>
          </a:blipFill>
          <a:ln>
            <a:noFill/>
          </a:ln>
        </p:spPr>
      </p:sp>
      <p:sp>
        <p:nvSpPr>
          <p:cNvPr id="361" name="Google Shape;361;p24"/>
          <p:cNvSpPr/>
          <p:nvPr/>
        </p:nvSpPr>
        <p:spPr>
          <a:xfrm>
            <a:off x="8001000" y="0"/>
            <a:ext cx="10287000" cy="10287000"/>
          </a:xfrm>
          <a:custGeom>
            <a:rect b="b" l="l" r="r" t="t"/>
            <a:pathLst>
              <a:path extrusionOk="0" h="10287000" w="10287000">
                <a:moveTo>
                  <a:pt x="0" y="0"/>
                </a:moveTo>
                <a:lnTo>
                  <a:pt x="10287000" y="0"/>
                </a:lnTo>
                <a:lnTo>
                  <a:pt x="10287000" y="10287000"/>
                </a:lnTo>
                <a:lnTo>
                  <a:pt x="0" y="10287000"/>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E7C3"/>
        </a:solidFill>
      </p:bgPr>
    </p:bg>
    <p:spTree>
      <p:nvGrpSpPr>
        <p:cNvPr id="365" name="Shape 365"/>
        <p:cNvGrpSpPr/>
        <p:nvPr/>
      </p:nvGrpSpPr>
      <p:grpSpPr>
        <a:xfrm>
          <a:off x="0" y="0"/>
          <a:ext cx="0" cy="0"/>
          <a:chOff x="0" y="0"/>
          <a:chExt cx="0" cy="0"/>
        </a:xfrm>
      </p:grpSpPr>
      <p:sp>
        <p:nvSpPr>
          <p:cNvPr id="366" name="Google Shape;366;p25"/>
          <p:cNvSpPr/>
          <p:nvPr/>
        </p:nvSpPr>
        <p:spPr>
          <a:xfrm>
            <a:off x="0" y="3635327"/>
            <a:ext cx="18586822" cy="6651673"/>
          </a:xfrm>
          <a:custGeom>
            <a:rect b="b" l="l" r="r" t="t"/>
            <a:pathLst>
              <a:path extrusionOk="0" h="6651673" w="18586822">
                <a:moveTo>
                  <a:pt x="0" y="0"/>
                </a:moveTo>
                <a:lnTo>
                  <a:pt x="18586822" y="0"/>
                </a:lnTo>
                <a:lnTo>
                  <a:pt x="18586822" y="6651673"/>
                </a:lnTo>
                <a:lnTo>
                  <a:pt x="0" y="6651673"/>
                </a:lnTo>
                <a:lnTo>
                  <a:pt x="0" y="0"/>
                </a:lnTo>
                <a:close/>
              </a:path>
            </a:pathLst>
          </a:custGeom>
          <a:blipFill rotWithShape="1">
            <a:blip r:embed="rId3">
              <a:alphaModFix/>
            </a:blip>
            <a:stretch>
              <a:fillRect b="0" l="-4568" r="-4305" t="0"/>
            </a:stretch>
          </a:blipFill>
          <a:ln>
            <a:noFill/>
          </a:ln>
        </p:spPr>
      </p:sp>
      <p:grpSp>
        <p:nvGrpSpPr>
          <p:cNvPr id="367" name="Google Shape;367;p25"/>
          <p:cNvGrpSpPr/>
          <p:nvPr/>
        </p:nvGrpSpPr>
        <p:grpSpPr>
          <a:xfrm>
            <a:off x="1028700" y="1618161"/>
            <a:ext cx="7797318" cy="5578277"/>
            <a:chOff x="0" y="-299447"/>
            <a:chExt cx="10396424" cy="7437703"/>
          </a:xfrm>
        </p:grpSpPr>
        <p:grpSp>
          <p:nvGrpSpPr>
            <p:cNvPr id="368" name="Google Shape;368;p25"/>
            <p:cNvGrpSpPr/>
            <p:nvPr/>
          </p:nvGrpSpPr>
          <p:grpSpPr>
            <a:xfrm>
              <a:off x="0" y="-299447"/>
              <a:ext cx="10396424" cy="7096156"/>
              <a:chOff x="0" y="-66675"/>
              <a:chExt cx="1081418" cy="738130"/>
            </a:xfrm>
          </p:grpSpPr>
          <p:sp>
            <p:nvSpPr>
              <p:cNvPr id="369" name="Google Shape;369;p25"/>
              <p:cNvSpPr/>
              <p:nvPr/>
            </p:nvSpPr>
            <p:spPr>
              <a:xfrm>
                <a:off x="0" y="0"/>
                <a:ext cx="1081418" cy="671455"/>
              </a:xfrm>
              <a:custGeom>
                <a:rect b="b" l="l" r="r" t="t"/>
                <a:pathLst>
                  <a:path extrusionOk="0" h="671455" w="1081418">
                    <a:moveTo>
                      <a:pt x="96161" y="0"/>
                    </a:moveTo>
                    <a:lnTo>
                      <a:pt x="985257" y="0"/>
                    </a:lnTo>
                    <a:cubicBezTo>
                      <a:pt x="1038365" y="0"/>
                      <a:pt x="1081418" y="43053"/>
                      <a:pt x="1081418" y="96161"/>
                    </a:cubicBezTo>
                    <a:lnTo>
                      <a:pt x="1081418" y="575294"/>
                    </a:lnTo>
                    <a:cubicBezTo>
                      <a:pt x="1081418" y="600797"/>
                      <a:pt x="1071287" y="625256"/>
                      <a:pt x="1053253" y="643290"/>
                    </a:cubicBezTo>
                    <a:cubicBezTo>
                      <a:pt x="1035219" y="661324"/>
                      <a:pt x="1010761" y="671455"/>
                      <a:pt x="985257" y="671455"/>
                    </a:cubicBezTo>
                    <a:lnTo>
                      <a:pt x="96161" y="671455"/>
                    </a:lnTo>
                    <a:cubicBezTo>
                      <a:pt x="70658" y="671455"/>
                      <a:pt x="46199" y="661324"/>
                      <a:pt x="28165" y="643290"/>
                    </a:cubicBezTo>
                    <a:cubicBezTo>
                      <a:pt x="10131" y="625256"/>
                      <a:pt x="0" y="600797"/>
                      <a:pt x="0" y="575294"/>
                    </a:cubicBezTo>
                    <a:lnTo>
                      <a:pt x="0" y="96161"/>
                    </a:lnTo>
                    <a:cubicBezTo>
                      <a:pt x="0" y="70658"/>
                      <a:pt x="10131" y="46199"/>
                      <a:pt x="28165" y="28165"/>
                    </a:cubicBezTo>
                    <a:cubicBezTo>
                      <a:pt x="46199" y="10131"/>
                      <a:pt x="70658" y="0"/>
                      <a:pt x="96161" y="0"/>
                    </a:cubicBezTo>
                    <a:close/>
                  </a:path>
                </a:pathLst>
              </a:custGeom>
              <a:solidFill>
                <a:srgbClr val="000000">
                  <a:alpha val="0"/>
                </a:srgbClr>
              </a:solidFill>
              <a:ln cap="rnd" cmpd="sng" w="19050">
                <a:solidFill>
                  <a:srgbClr val="72543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25"/>
              <p:cNvSpPr txBox="1"/>
              <p:nvPr/>
            </p:nvSpPr>
            <p:spPr>
              <a:xfrm>
                <a:off x="0" y="-66675"/>
                <a:ext cx="1081418" cy="73813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1" name="Google Shape;371;p25"/>
            <p:cNvGrpSpPr/>
            <p:nvPr/>
          </p:nvGrpSpPr>
          <p:grpSpPr>
            <a:xfrm>
              <a:off x="717209" y="298074"/>
              <a:ext cx="8962005" cy="5901114"/>
              <a:chOff x="0" y="-66675"/>
              <a:chExt cx="932212" cy="613824"/>
            </a:xfrm>
          </p:grpSpPr>
          <p:sp>
            <p:nvSpPr>
              <p:cNvPr id="372" name="Google Shape;372;p25"/>
              <p:cNvSpPr/>
              <p:nvPr/>
            </p:nvSpPr>
            <p:spPr>
              <a:xfrm>
                <a:off x="0" y="0"/>
                <a:ext cx="932212" cy="547149"/>
              </a:xfrm>
              <a:custGeom>
                <a:rect b="b" l="l" r="r" t="t"/>
                <a:pathLst>
                  <a:path extrusionOk="0" h="547149" w="932212">
                    <a:moveTo>
                      <a:pt x="111552" y="0"/>
                    </a:moveTo>
                    <a:lnTo>
                      <a:pt x="820660" y="0"/>
                    </a:lnTo>
                    <a:cubicBezTo>
                      <a:pt x="882269" y="0"/>
                      <a:pt x="932212" y="49944"/>
                      <a:pt x="932212" y="111552"/>
                    </a:cubicBezTo>
                    <a:lnTo>
                      <a:pt x="932212" y="435597"/>
                    </a:lnTo>
                    <a:cubicBezTo>
                      <a:pt x="932212" y="465182"/>
                      <a:pt x="920460" y="493556"/>
                      <a:pt x="899540" y="514476"/>
                    </a:cubicBezTo>
                    <a:cubicBezTo>
                      <a:pt x="878619" y="535396"/>
                      <a:pt x="850246" y="547149"/>
                      <a:pt x="820660" y="547149"/>
                    </a:cubicBezTo>
                    <a:lnTo>
                      <a:pt x="111552" y="547149"/>
                    </a:lnTo>
                    <a:cubicBezTo>
                      <a:pt x="81967" y="547149"/>
                      <a:pt x="53593" y="535396"/>
                      <a:pt x="32673" y="514476"/>
                    </a:cubicBezTo>
                    <a:cubicBezTo>
                      <a:pt x="11753" y="493556"/>
                      <a:pt x="0" y="465182"/>
                      <a:pt x="0" y="435597"/>
                    </a:cubicBezTo>
                    <a:lnTo>
                      <a:pt x="0" y="111552"/>
                    </a:lnTo>
                    <a:cubicBezTo>
                      <a:pt x="0" y="81967"/>
                      <a:pt x="11753" y="53593"/>
                      <a:pt x="32673" y="32673"/>
                    </a:cubicBezTo>
                    <a:cubicBezTo>
                      <a:pt x="53593" y="11753"/>
                      <a:pt x="81967" y="0"/>
                      <a:pt x="111552" y="0"/>
                    </a:cubicBezTo>
                    <a:close/>
                  </a:path>
                </a:pathLst>
              </a:custGeom>
              <a:solidFill>
                <a:srgbClr val="FFFDF7"/>
              </a:solidFill>
              <a:ln cap="rnd" cmpd="sng" w="19050">
                <a:solidFill>
                  <a:srgbClr val="72543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25"/>
              <p:cNvSpPr txBox="1"/>
              <p:nvPr/>
            </p:nvSpPr>
            <p:spPr>
              <a:xfrm>
                <a:off x="0" y="-66675"/>
                <a:ext cx="932212" cy="61382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4" name="Google Shape;374;p25"/>
            <p:cNvGrpSpPr/>
            <p:nvPr/>
          </p:nvGrpSpPr>
          <p:grpSpPr>
            <a:xfrm>
              <a:off x="7967922" y="0"/>
              <a:ext cx="731328" cy="731328"/>
              <a:chOff x="0" y="0"/>
              <a:chExt cx="812800" cy="812800"/>
            </a:xfrm>
          </p:grpSpPr>
          <p:sp>
            <p:nvSpPr>
              <p:cNvPr id="375" name="Google Shape;375;p25"/>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725436"/>
              </a:solidFill>
              <a:ln>
                <a:noFill/>
              </a:ln>
            </p:spPr>
          </p:sp>
          <p:sp>
            <p:nvSpPr>
              <p:cNvPr id="376" name="Google Shape;376;p25"/>
              <p:cNvSpPr txBox="1"/>
              <p:nvPr/>
            </p:nvSpPr>
            <p:spPr>
              <a:xfrm>
                <a:off x="190500" y="123825"/>
                <a:ext cx="431800" cy="4984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7" name="Google Shape;377;p25"/>
            <p:cNvGrpSpPr/>
            <p:nvPr/>
          </p:nvGrpSpPr>
          <p:grpSpPr>
            <a:xfrm>
              <a:off x="1819277" y="6406928"/>
              <a:ext cx="731328" cy="731328"/>
              <a:chOff x="0" y="0"/>
              <a:chExt cx="812800" cy="812800"/>
            </a:xfrm>
          </p:grpSpPr>
          <p:sp>
            <p:nvSpPr>
              <p:cNvPr id="378" name="Google Shape;378;p25"/>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725436"/>
              </a:solidFill>
              <a:ln>
                <a:noFill/>
              </a:ln>
            </p:spPr>
          </p:sp>
          <p:sp>
            <p:nvSpPr>
              <p:cNvPr id="379" name="Google Shape;379;p25"/>
              <p:cNvSpPr txBox="1"/>
              <p:nvPr/>
            </p:nvSpPr>
            <p:spPr>
              <a:xfrm>
                <a:off x="190500" y="123825"/>
                <a:ext cx="431800" cy="4984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380" name="Google Shape;380;p25"/>
          <p:cNvGrpSpPr/>
          <p:nvPr/>
        </p:nvGrpSpPr>
        <p:grpSpPr>
          <a:xfrm>
            <a:off x="9461982" y="1618161"/>
            <a:ext cx="7797318" cy="5578277"/>
            <a:chOff x="0" y="-299447"/>
            <a:chExt cx="10396424" cy="7437703"/>
          </a:xfrm>
        </p:grpSpPr>
        <p:grpSp>
          <p:nvGrpSpPr>
            <p:cNvPr id="381" name="Google Shape;381;p25"/>
            <p:cNvGrpSpPr/>
            <p:nvPr/>
          </p:nvGrpSpPr>
          <p:grpSpPr>
            <a:xfrm>
              <a:off x="0" y="-299447"/>
              <a:ext cx="10396424" cy="7096156"/>
              <a:chOff x="0" y="-66675"/>
              <a:chExt cx="1081418" cy="738130"/>
            </a:xfrm>
          </p:grpSpPr>
          <p:sp>
            <p:nvSpPr>
              <p:cNvPr id="382" name="Google Shape;382;p25"/>
              <p:cNvSpPr/>
              <p:nvPr/>
            </p:nvSpPr>
            <p:spPr>
              <a:xfrm>
                <a:off x="0" y="0"/>
                <a:ext cx="1081418" cy="671455"/>
              </a:xfrm>
              <a:custGeom>
                <a:rect b="b" l="l" r="r" t="t"/>
                <a:pathLst>
                  <a:path extrusionOk="0" h="671455" w="1081418">
                    <a:moveTo>
                      <a:pt x="96161" y="0"/>
                    </a:moveTo>
                    <a:lnTo>
                      <a:pt x="985257" y="0"/>
                    </a:lnTo>
                    <a:cubicBezTo>
                      <a:pt x="1038365" y="0"/>
                      <a:pt x="1081418" y="43053"/>
                      <a:pt x="1081418" y="96161"/>
                    </a:cubicBezTo>
                    <a:lnTo>
                      <a:pt x="1081418" y="575294"/>
                    </a:lnTo>
                    <a:cubicBezTo>
                      <a:pt x="1081418" y="600797"/>
                      <a:pt x="1071287" y="625256"/>
                      <a:pt x="1053253" y="643290"/>
                    </a:cubicBezTo>
                    <a:cubicBezTo>
                      <a:pt x="1035219" y="661324"/>
                      <a:pt x="1010761" y="671455"/>
                      <a:pt x="985257" y="671455"/>
                    </a:cubicBezTo>
                    <a:lnTo>
                      <a:pt x="96161" y="671455"/>
                    </a:lnTo>
                    <a:cubicBezTo>
                      <a:pt x="70658" y="671455"/>
                      <a:pt x="46199" y="661324"/>
                      <a:pt x="28165" y="643290"/>
                    </a:cubicBezTo>
                    <a:cubicBezTo>
                      <a:pt x="10131" y="625256"/>
                      <a:pt x="0" y="600797"/>
                      <a:pt x="0" y="575294"/>
                    </a:cubicBezTo>
                    <a:lnTo>
                      <a:pt x="0" y="96161"/>
                    </a:lnTo>
                    <a:cubicBezTo>
                      <a:pt x="0" y="70658"/>
                      <a:pt x="10131" y="46199"/>
                      <a:pt x="28165" y="28165"/>
                    </a:cubicBezTo>
                    <a:cubicBezTo>
                      <a:pt x="46199" y="10131"/>
                      <a:pt x="70658" y="0"/>
                      <a:pt x="96161" y="0"/>
                    </a:cubicBezTo>
                    <a:close/>
                  </a:path>
                </a:pathLst>
              </a:custGeom>
              <a:solidFill>
                <a:srgbClr val="000000">
                  <a:alpha val="0"/>
                </a:srgbClr>
              </a:solidFill>
              <a:ln cap="rnd" cmpd="sng" w="19050">
                <a:solidFill>
                  <a:srgbClr val="72543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25"/>
              <p:cNvSpPr txBox="1"/>
              <p:nvPr/>
            </p:nvSpPr>
            <p:spPr>
              <a:xfrm>
                <a:off x="0" y="-66675"/>
                <a:ext cx="1081418" cy="73813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4" name="Google Shape;384;p25"/>
            <p:cNvGrpSpPr/>
            <p:nvPr/>
          </p:nvGrpSpPr>
          <p:grpSpPr>
            <a:xfrm>
              <a:off x="717209" y="298074"/>
              <a:ext cx="8962005" cy="5901114"/>
              <a:chOff x="0" y="-66675"/>
              <a:chExt cx="932212" cy="613824"/>
            </a:xfrm>
          </p:grpSpPr>
          <p:sp>
            <p:nvSpPr>
              <p:cNvPr id="385" name="Google Shape;385;p25"/>
              <p:cNvSpPr/>
              <p:nvPr/>
            </p:nvSpPr>
            <p:spPr>
              <a:xfrm>
                <a:off x="0" y="0"/>
                <a:ext cx="932212" cy="547149"/>
              </a:xfrm>
              <a:custGeom>
                <a:rect b="b" l="l" r="r" t="t"/>
                <a:pathLst>
                  <a:path extrusionOk="0" h="547149" w="932212">
                    <a:moveTo>
                      <a:pt x="111552" y="0"/>
                    </a:moveTo>
                    <a:lnTo>
                      <a:pt x="820660" y="0"/>
                    </a:lnTo>
                    <a:cubicBezTo>
                      <a:pt x="882269" y="0"/>
                      <a:pt x="932212" y="49944"/>
                      <a:pt x="932212" y="111552"/>
                    </a:cubicBezTo>
                    <a:lnTo>
                      <a:pt x="932212" y="435597"/>
                    </a:lnTo>
                    <a:cubicBezTo>
                      <a:pt x="932212" y="465182"/>
                      <a:pt x="920460" y="493556"/>
                      <a:pt x="899540" y="514476"/>
                    </a:cubicBezTo>
                    <a:cubicBezTo>
                      <a:pt x="878619" y="535396"/>
                      <a:pt x="850246" y="547149"/>
                      <a:pt x="820660" y="547149"/>
                    </a:cubicBezTo>
                    <a:lnTo>
                      <a:pt x="111552" y="547149"/>
                    </a:lnTo>
                    <a:cubicBezTo>
                      <a:pt x="81967" y="547149"/>
                      <a:pt x="53593" y="535396"/>
                      <a:pt x="32673" y="514476"/>
                    </a:cubicBezTo>
                    <a:cubicBezTo>
                      <a:pt x="11753" y="493556"/>
                      <a:pt x="0" y="465182"/>
                      <a:pt x="0" y="435597"/>
                    </a:cubicBezTo>
                    <a:lnTo>
                      <a:pt x="0" y="111552"/>
                    </a:lnTo>
                    <a:cubicBezTo>
                      <a:pt x="0" y="81967"/>
                      <a:pt x="11753" y="53593"/>
                      <a:pt x="32673" y="32673"/>
                    </a:cubicBezTo>
                    <a:cubicBezTo>
                      <a:pt x="53593" y="11753"/>
                      <a:pt x="81967" y="0"/>
                      <a:pt x="111552" y="0"/>
                    </a:cubicBezTo>
                    <a:close/>
                  </a:path>
                </a:pathLst>
              </a:custGeom>
              <a:solidFill>
                <a:srgbClr val="FFFDF7"/>
              </a:solidFill>
              <a:ln cap="rnd" cmpd="sng" w="19050">
                <a:solidFill>
                  <a:srgbClr val="72543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25"/>
              <p:cNvSpPr txBox="1"/>
              <p:nvPr/>
            </p:nvSpPr>
            <p:spPr>
              <a:xfrm>
                <a:off x="0" y="-66675"/>
                <a:ext cx="932212" cy="61382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7" name="Google Shape;387;p25"/>
            <p:cNvGrpSpPr/>
            <p:nvPr/>
          </p:nvGrpSpPr>
          <p:grpSpPr>
            <a:xfrm>
              <a:off x="7967922" y="0"/>
              <a:ext cx="731328" cy="731328"/>
              <a:chOff x="0" y="0"/>
              <a:chExt cx="812800" cy="812800"/>
            </a:xfrm>
          </p:grpSpPr>
          <p:sp>
            <p:nvSpPr>
              <p:cNvPr id="388" name="Google Shape;388;p25"/>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725436"/>
              </a:solidFill>
              <a:ln>
                <a:noFill/>
              </a:ln>
            </p:spPr>
          </p:sp>
          <p:sp>
            <p:nvSpPr>
              <p:cNvPr id="389" name="Google Shape;389;p25"/>
              <p:cNvSpPr txBox="1"/>
              <p:nvPr/>
            </p:nvSpPr>
            <p:spPr>
              <a:xfrm>
                <a:off x="190500" y="123825"/>
                <a:ext cx="431800" cy="4984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0" name="Google Shape;390;p25"/>
            <p:cNvGrpSpPr/>
            <p:nvPr/>
          </p:nvGrpSpPr>
          <p:grpSpPr>
            <a:xfrm>
              <a:off x="1819277" y="6406928"/>
              <a:ext cx="731328" cy="731328"/>
              <a:chOff x="0" y="0"/>
              <a:chExt cx="812800" cy="812800"/>
            </a:xfrm>
          </p:grpSpPr>
          <p:sp>
            <p:nvSpPr>
              <p:cNvPr id="391" name="Google Shape;391;p25"/>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725436"/>
              </a:solidFill>
              <a:ln>
                <a:noFill/>
              </a:ln>
            </p:spPr>
          </p:sp>
          <p:sp>
            <p:nvSpPr>
              <p:cNvPr id="392" name="Google Shape;392;p25"/>
              <p:cNvSpPr txBox="1"/>
              <p:nvPr/>
            </p:nvSpPr>
            <p:spPr>
              <a:xfrm>
                <a:off x="190500" y="123825"/>
                <a:ext cx="431800" cy="4984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393" name="Google Shape;393;p25"/>
          <p:cNvGrpSpPr/>
          <p:nvPr/>
        </p:nvGrpSpPr>
        <p:grpSpPr>
          <a:xfrm>
            <a:off x="2635297" y="3688718"/>
            <a:ext cx="4584125" cy="1640317"/>
            <a:chOff x="0" y="-28575"/>
            <a:chExt cx="6112166" cy="2187089"/>
          </a:xfrm>
        </p:grpSpPr>
        <p:sp>
          <p:nvSpPr>
            <p:cNvPr id="394" name="Google Shape;394;p25"/>
            <p:cNvSpPr txBox="1"/>
            <p:nvPr/>
          </p:nvSpPr>
          <p:spPr>
            <a:xfrm>
              <a:off x="0" y="-28575"/>
              <a:ext cx="6112166" cy="676275"/>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None/>
              </a:pPr>
              <a:r>
                <a:rPr b="0" i="0" lang="en-US" sz="3200" u="none" cap="none" strike="noStrike">
                  <a:solidFill>
                    <a:srgbClr val="000000"/>
                  </a:solidFill>
                  <a:latin typeface="Poppins SemiBold"/>
                  <a:ea typeface="Poppins SemiBold"/>
                  <a:cs typeface="Poppins SemiBold"/>
                  <a:sym typeface="Poppins SemiBold"/>
                </a:rPr>
                <a:t>Mission</a:t>
              </a:r>
              <a:endParaRPr/>
            </a:p>
          </p:txBody>
        </p:sp>
        <p:sp>
          <p:nvSpPr>
            <p:cNvPr id="395" name="Google Shape;395;p25"/>
            <p:cNvSpPr txBox="1"/>
            <p:nvPr/>
          </p:nvSpPr>
          <p:spPr>
            <a:xfrm>
              <a:off x="0" y="1055519"/>
              <a:ext cx="6112166" cy="1102995"/>
            </a:xfrm>
            <a:prstGeom prst="rect">
              <a:avLst/>
            </a:prstGeom>
            <a:noFill/>
            <a:ln>
              <a:noFill/>
            </a:ln>
          </p:spPr>
          <p:txBody>
            <a:bodyPr anchorCtr="0" anchor="t" bIns="0" lIns="0" spcFirstLastPara="1" rIns="0" wrap="square" tIns="0">
              <a:no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Poppins"/>
                  <a:ea typeface="Poppins"/>
                  <a:cs typeface="Poppins"/>
                  <a:sym typeface="Poppins"/>
                </a:rPr>
                <a:t>Enter your grand vision statement!</a:t>
              </a:r>
              <a:endParaRPr/>
            </a:p>
          </p:txBody>
        </p:sp>
      </p:grpSp>
      <p:grpSp>
        <p:nvGrpSpPr>
          <p:cNvPr id="396" name="Google Shape;396;p25"/>
          <p:cNvGrpSpPr/>
          <p:nvPr/>
        </p:nvGrpSpPr>
        <p:grpSpPr>
          <a:xfrm>
            <a:off x="11068579" y="3688718"/>
            <a:ext cx="4584125" cy="1640317"/>
            <a:chOff x="0" y="-28575"/>
            <a:chExt cx="6112166" cy="2187089"/>
          </a:xfrm>
        </p:grpSpPr>
        <p:sp>
          <p:nvSpPr>
            <p:cNvPr id="397" name="Google Shape;397;p25"/>
            <p:cNvSpPr txBox="1"/>
            <p:nvPr/>
          </p:nvSpPr>
          <p:spPr>
            <a:xfrm>
              <a:off x="0" y="-28575"/>
              <a:ext cx="6112166" cy="676275"/>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None/>
              </a:pPr>
              <a:r>
                <a:rPr b="0" i="0" lang="en-US" sz="3200" u="none" cap="none" strike="noStrike">
                  <a:solidFill>
                    <a:srgbClr val="000000"/>
                  </a:solidFill>
                  <a:latin typeface="Poppins SemiBold"/>
                  <a:ea typeface="Poppins SemiBold"/>
                  <a:cs typeface="Poppins SemiBold"/>
                  <a:sym typeface="Poppins SemiBold"/>
                </a:rPr>
                <a:t>Vision</a:t>
              </a:r>
              <a:endParaRPr/>
            </a:p>
          </p:txBody>
        </p:sp>
        <p:sp>
          <p:nvSpPr>
            <p:cNvPr id="398" name="Google Shape;398;p25"/>
            <p:cNvSpPr txBox="1"/>
            <p:nvPr/>
          </p:nvSpPr>
          <p:spPr>
            <a:xfrm>
              <a:off x="0" y="1055519"/>
              <a:ext cx="6112166" cy="1102995"/>
            </a:xfrm>
            <a:prstGeom prst="rect">
              <a:avLst/>
            </a:prstGeom>
            <a:noFill/>
            <a:ln>
              <a:noFill/>
            </a:ln>
          </p:spPr>
          <p:txBody>
            <a:bodyPr anchorCtr="0" anchor="t" bIns="0" lIns="0" spcFirstLastPara="1" rIns="0" wrap="square" tIns="0">
              <a:no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Poppins"/>
                  <a:ea typeface="Poppins"/>
                  <a:cs typeface="Poppins"/>
                  <a:sym typeface="Poppins"/>
                </a:rPr>
                <a:t>Enter your grand vision statement!</a:t>
              </a:r>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E7C3"/>
        </a:solidFill>
      </p:bgPr>
    </p:bg>
    <p:spTree>
      <p:nvGrpSpPr>
        <p:cNvPr id="402" name="Shape 402"/>
        <p:cNvGrpSpPr/>
        <p:nvPr/>
      </p:nvGrpSpPr>
      <p:grpSpPr>
        <a:xfrm>
          <a:off x="0" y="0"/>
          <a:ext cx="0" cy="0"/>
          <a:chOff x="0" y="0"/>
          <a:chExt cx="0" cy="0"/>
        </a:xfrm>
      </p:grpSpPr>
      <p:sp>
        <p:nvSpPr>
          <p:cNvPr id="403" name="Google Shape;403;p26"/>
          <p:cNvSpPr/>
          <p:nvPr/>
        </p:nvSpPr>
        <p:spPr>
          <a:xfrm>
            <a:off x="13985308" y="5143500"/>
            <a:ext cx="5670389" cy="6200227"/>
          </a:xfrm>
          <a:custGeom>
            <a:rect b="b" l="l" r="r" t="t"/>
            <a:pathLst>
              <a:path extrusionOk="0" h="6200227" w="5670389">
                <a:moveTo>
                  <a:pt x="0" y="0"/>
                </a:moveTo>
                <a:lnTo>
                  <a:pt x="5670389" y="0"/>
                </a:lnTo>
                <a:lnTo>
                  <a:pt x="5670389" y="6200227"/>
                </a:lnTo>
                <a:lnTo>
                  <a:pt x="0" y="6200227"/>
                </a:lnTo>
                <a:lnTo>
                  <a:pt x="0" y="0"/>
                </a:lnTo>
                <a:close/>
              </a:path>
            </a:pathLst>
          </a:custGeom>
          <a:blipFill rotWithShape="1">
            <a:blip r:embed="rId3">
              <a:alphaModFix/>
            </a:blip>
            <a:stretch>
              <a:fillRect b="0" l="0" r="0" t="0"/>
            </a:stretch>
          </a:blipFill>
          <a:ln>
            <a:noFill/>
          </a:ln>
        </p:spPr>
      </p:sp>
      <p:sp>
        <p:nvSpPr>
          <p:cNvPr id="404" name="Google Shape;404;p26"/>
          <p:cNvSpPr/>
          <p:nvPr/>
        </p:nvSpPr>
        <p:spPr>
          <a:xfrm>
            <a:off x="-529423" y="-154418"/>
            <a:ext cx="18817423" cy="10570210"/>
          </a:xfrm>
          <a:custGeom>
            <a:rect b="b" l="l" r="r" t="t"/>
            <a:pathLst>
              <a:path extrusionOk="0" h="10570210" w="18817423">
                <a:moveTo>
                  <a:pt x="0" y="0"/>
                </a:moveTo>
                <a:lnTo>
                  <a:pt x="18817423" y="0"/>
                </a:lnTo>
                <a:lnTo>
                  <a:pt x="18817423" y="10570210"/>
                </a:lnTo>
                <a:lnTo>
                  <a:pt x="0" y="10570210"/>
                </a:lnTo>
                <a:lnTo>
                  <a:pt x="0" y="0"/>
                </a:lnTo>
                <a:close/>
              </a:path>
            </a:pathLst>
          </a:custGeom>
          <a:blipFill rotWithShape="1">
            <a:blip r:embed="rId4">
              <a:alphaModFix/>
            </a:blip>
            <a:stretch>
              <a:fillRect b="0" l="0" r="0" t="0"/>
            </a:stretch>
          </a:blipFill>
          <a:ln>
            <a:noFill/>
          </a:ln>
        </p:spPr>
      </p:sp>
      <p:grpSp>
        <p:nvGrpSpPr>
          <p:cNvPr id="405" name="Google Shape;405;p26"/>
          <p:cNvGrpSpPr/>
          <p:nvPr/>
        </p:nvGrpSpPr>
        <p:grpSpPr>
          <a:xfrm rot="-5400000">
            <a:off x="9197592" y="344272"/>
            <a:ext cx="8827412" cy="10235968"/>
            <a:chOff x="-4" y="1093"/>
            <a:chExt cx="7548117" cy="8752540"/>
          </a:xfrm>
        </p:grpSpPr>
        <p:sp>
          <p:nvSpPr>
            <p:cNvPr id="406" name="Google Shape;406;p26"/>
            <p:cNvSpPr/>
            <p:nvPr/>
          </p:nvSpPr>
          <p:spPr>
            <a:xfrm>
              <a:off x="648891" y="391618"/>
              <a:ext cx="6250323" cy="7971490"/>
            </a:xfrm>
            <a:custGeom>
              <a:rect b="b" l="l" r="r" t="t"/>
              <a:pathLst>
                <a:path extrusionOk="0" h="7971490" w="6250323">
                  <a:moveTo>
                    <a:pt x="0" y="7971489"/>
                  </a:moveTo>
                  <a:lnTo>
                    <a:pt x="0" y="3197813"/>
                  </a:lnTo>
                  <a:cubicBezTo>
                    <a:pt x="11609" y="2327317"/>
                    <a:pt x="381261" y="1508217"/>
                    <a:pt x="1041016" y="891064"/>
                  </a:cubicBezTo>
                  <a:cubicBezTo>
                    <a:pt x="1637482" y="333109"/>
                    <a:pt x="2416610" y="0"/>
                    <a:pt x="3125168" y="0"/>
                  </a:cubicBezTo>
                  <a:cubicBezTo>
                    <a:pt x="3833727" y="0"/>
                    <a:pt x="4612841" y="333109"/>
                    <a:pt x="5209308" y="891065"/>
                  </a:cubicBezTo>
                  <a:cubicBezTo>
                    <a:pt x="5869063" y="1508225"/>
                    <a:pt x="6238716" y="2327319"/>
                    <a:pt x="6250324" y="3197815"/>
                  </a:cubicBezTo>
                  <a:lnTo>
                    <a:pt x="6250324" y="7971490"/>
                  </a:lnTo>
                  <a:lnTo>
                    <a:pt x="0" y="7971490"/>
                  </a:lnTo>
                  <a:close/>
                </a:path>
              </a:pathLst>
            </a:custGeom>
            <a:solidFill>
              <a:srgbClr val="FFFDF7"/>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26"/>
            <p:cNvSpPr/>
            <p:nvPr/>
          </p:nvSpPr>
          <p:spPr>
            <a:xfrm>
              <a:off x="-4" y="1093"/>
              <a:ext cx="7548117" cy="8752540"/>
            </a:xfrm>
            <a:custGeom>
              <a:rect b="b" l="l" r="r" t="t"/>
              <a:pathLst>
                <a:path extrusionOk="0" h="8752540" w="7548117">
                  <a:moveTo>
                    <a:pt x="5864713" y="1274632"/>
                  </a:moveTo>
                  <a:cubicBezTo>
                    <a:pt x="5266524" y="715069"/>
                    <a:pt x="4484977" y="381000"/>
                    <a:pt x="3774063" y="381000"/>
                  </a:cubicBezTo>
                  <a:cubicBezTo>
                    <a:pt x="3063149" y="381000"/>
                    <a:pt x="2281590" y="715070"/>
                    <a:pt x="1683401" y="1274632"/>
                  </a:cubicBezTo>
                  <a:cubicBezTo>
                    <a:pt x="1021798" y="1893521"/>
                    <a:pt x="651018" y="2715170"/>
                    <a:pt x="639372" y="3588338"/>
                  </a:cubicBezTo>
                  <a:lnTo>
                    <a:pt x="639372" y="8371539"/>
                  </a:lnTo>
                  <a:lnTo>
                    <a:pt x="6908744" y="8371539"/>
                  </a:lnTo>
                  <a:lnTo>
                    <a:pt x="6908744" y="3588215"/>
                  </a:lnTo>
                  <a:cubicBezTo>
                    <a:pt x="6897097" y="2715177"/>
                    <a:pt x="6526316" y="1893527"/>
                    <a:pt x="5864713" y="1274632"/>
                  </a:cubicBezTo>
                  <a:close/>
                  <a:moveTo>
                    <a:pt x="6889693" y="8352489"/>
                  </a:moveTo>
                  <a:lnTo>
                    <a:pt x="658420" y="8352489"/>
                  </a:lnTo>
                  <a:lnTo>
                    <a:pt x="658420" y="3588463"/>
                  </a:lnTo>
                  <a:cubicBezTo>
                    <a:pt x="669991" y="2720658"/>
                    <a:pt x="1038626" y="1903859"/>
                    <a:pt x="1696422" y="1288548"/>
                  </a:cubicBezTo>
                  <a:cubicBezTo>
                    <a:pt x="2291164" y="732197"/>
                    <a:pt x="3067849" y="400050"/>
                    <a:pt x="3774063" y="400050"/>
                  </a:cubicBezTo>
                  <a:cubicBezTo>
                    <a:pt x="4480265" y="400050"/>
                    <a:pt x="5256949" y="732197"/>
                    <a:pt x="5851692" y="1288548"/>
                  </a:cubicBezTo>
                  <a:cubicBezTo>
                    <a:pt x="6509487" y="1903865"/>
                    <a:pt x="6878122" y="2720658"/>
                    <a:pt x="6889694" y="3588339"/>
                  </a:cubicBezTo>
                  <a:lnTo>
                    <a:pt x="6889694" y="8352489"/>
                  </a:lnTo>
                  <a:close/>
                  <a:moveTo>
                    <a:pt x="7289743" y="4195640"/>
                  </a:moveTo>
                  <a:lnTo>
                    <a:pt x="7289743" y="3585703"/>
                  </a:lnTo>
                  <a:cubicBezTo>
                    <a:pt x="7277378" y="2607003"/>
                    <a:pt x="6863722" y="1687432"/>
                    <a:pt x="6124989" y="996392"/>
                  </a:cubicBezTo>
                  <a:cubicBezTo>
                    <a:pt x="5458016" y="372485"/>
                    <a:pt x="4579161" y="0"/>
                    <a:pt x="3774063" y="0"/>
                  </a:cubicBezTo>
                  <a:cubicBezTo>
                    <a:pt x="2968953" y="0"/>
                    <a:pt x="2090098" y="372486"/>
                    <a:pt x="1423124" y="996393"/>
                  </a:cubicBezTo>
                  <a:cubicBezTo>
                    <a:pt x="684391" y="1687433"/>
                    <a:pt x="270735" y="2607004"/>
                    <a:pt x="258370" y="3586238"/>
                  </a:cubicBezTo>
                  <a:lnTo>
                    <a:pt x="258370" y="4195648"/>
                  </a:lnTo>
                  <a:cubicBezTo>
                    <a:pt x="217863" y="4285654"/>
                    <a:pt x="142046" y="4372626"/>
                    <a:pt x="0" y="4393052"/>
                  </a:cubicBezTo>
                  <a:cubicBezTo>
                    <a:pt x="142047" y="4413477"/>
                    <a:pt x="217863" y="4500449"/>
                    <a:pt x="258370" y="4590455"/>
                  </a:cubicBezTo>
                  <a:lnTo>
                    <a:pt x="258370" y="8710037"/>
                  </a:lnTo>
                  <a:cubicBezTo>
                    <a:pt x="258370" y="8733478"/>
                    <a:pt x="277433" y="8752540"/>
                    <a:pt x="300874" y="8752540"/>
                  </a:cubicBezTo>
                  <a:lnTo>
                    <a:pt x="7247240" y="8752540"/>
                  </a:lnTo>
                  <a:cubicBezTo>
                    <a:pt x="7270680" y="8752540"/>
                    <a:pt x="7289743" y="8733478"/>
                    <a:pt x="7289743" y="8710037"/>
                  </a:cubicBezTo>
                  <a:lnTo>
                    <a:pt x="7289743" y="4590461"/>
                  </a:lnTo>
                  <a:cubicBezTo>
                    <a:pt x="7330250" y="4500452"/>
                    <a:pt x="7406067" y="4413477"/>
                    <a:pt x="7548117" y="4393051"/>
                  </a:cubicBezTo>
                  <a:cubicBezTo>
                    <a:pt x="7406066" y="4372625"/>
                    <a:pt x="7330251" y="4285648"/>
                    <a:pt x="7289743" y="4195640"/>
                  </a:cubicBezTo>
                  <a:close/>
                  <a:moveTo>
                    <a:pt x="7247240" y="8733489"/>
                  </a:moveTo>
                  <a:lnTo>
                    <a:pt x="300873" y="8733489"/>
                  </a:lnTo>
                  <a:cubicBezTo>
                    <a:pt x="287937" y="8733489"/>
                    <a:pt x="277420" y="8722971"/>
                    <a:pt x="277420" y="8710036"/>
                  </a:cubicBezTo>
                  <a:lnTo>
                    <a:pt x="277420" y="4590448"/>
                  </a:lnTo>
                  <a:cubicBezTo>
                    <a:pt x="317929" y="4500444"/>
                    <a:pt x="393745" y="4413476"/>
                    <a:pt x="535787" y="4393050"/>
                  </a:cubicBezTo>
                  <a:cubicBezTo>
                    <a:pt x="393745" y="4372625"/>
                    <a:pt x="317929" y="4285655"/>
                    <a:pt x="277420" y="4195652"/>
                  </a:cubicBezTo>
                  <a:lnTo>
                    <a:pt x="277420" y="3585937"/>
                  </a:lnTo>
                  <a:cubicBezTo>
                    <a:pt x="289724" y="2612477"/>
                    <a:pt x="701233" y="1697767"/>
                    <a:pt x="1436147" y="1010305"/>
                  </a:cubicBezTo>
                  <a:cubicBezTo>
                    <a:pt x="2099672" y="389614"/>
                    <a:pt x="2973665" y="19050"/>
                    <a:pt x="3774063" y="19050"/>
                  </a:cubicBezTo>
                  <a:cubicBezTo>
                    <a:pt x="4574462" y="19050"/>
                    <a:pt x="5448441" y="389614"/>
                    <a:pt x="6111980" y="1010308"/>
                  </a:cubicBezTo>
                  <a:cubicBezTo>
                    <a:pt x="6846881" y="1697771"/>
                    <a:pt x="7258391" y="2612481"/>
                    <a:pt x="7270694" y="3586238"/>
                  </a:cubicBezTo>
                  <a:lnTo>
                    <a:pt x="7270694" y="4195662"/>
                  </a:lnTo>
                  <a:cubicBezTo>
                    <a:pt x="7230184" y="4285663"/>
                    <a:pt x="7154369" y="4372627"/>
                    <a:pt x="7012329" y="4393053"/>
                  </a:cubicBezTo>
                  <a:cubicBezTo>
                    <a:pt x="7154369" y="4413477"/>
                    <a:pt x="7230184" y="4500443"/>
                    <a:pt x="7270694" y="4590443"/>
                  </a:cubicBezTo>
                  <a:lnTo>
                    <a:pt x="7270694" y="8710037"/>
                  </a:lnTo>
                  <a:cubicBezTo>
                    <a:pt x="7270693" y="8722971"/>
                    <a:pt x="7260176" y="8733489"/>
                    <a:pt x="7247240" y="8733489"/>
                  </a:cubicBezTo>
                  <a:close/>
                </a:path>
              </a:pathLst>
            </a:custGeom>
            <a:solidFill>
              <a:srgbClr val="7254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8" name="Google Shape;408;p26"/>
          <p:cNvGrpSpPr/>
          <p:nvPr/>
        </p:nvGrpSpPr>
        <p:grpSpPr>
          <a:xfrm>
            <a:off x="11434319" y="3586147"/>
            <a:ext cx="5825025" cy="3752215"/>
            <a:chOff x="0" y="0"/>
            <a:chExt cx="7766700" cy="5002953"/>
          </a:xfrm>
        </p:grpSpPr>
        <p:sp>
          <p:nvSpPr>
            <p:cNvPr id="409" name="Google Shape;409;p26"/>
            <p:cNvSpPr txBox="1"/>
            <p:nvPr/>
          </p:nvSpPr>
          <p:spPr>
            <a:xfrm>
              <a:off x="0" y="0"/>
              <a:ext cx="7766700" cy="3694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1" i="0" lang="en-US" sz="9000" u="none" cap="none" strike="noStrike">
                  <a:solidFill>
                    <a:srgbClr val="000000"/>
                  </a:solidFill>
                  <a:latin typeface="Palanquin"/>
                  <a:ea typeface="Palanquin"/>
                  <a:cs typeface="Palanquin"/>
                  <a:sym typeface="Palanquin"/>
                </a:rPr>
                <a:t>OUR PROJECTS</a:t>
              </a:r>
              <a:endParaRPr/>
            </a:p>
          </p:txBody>
        </p:sp>
        <p:sp>
          <p:nvSpPr>
            <p:cNvPr id="410" name="Google Shape;410;p26"/>
            <p:cNvSpPr txBox="1"/>
            <p:nvPr/>
          </p:nvSpPr>
          <p:spPr>
            <a:xfrm>
              <a:off x="0" y="4022725"/>
              <a:ext cx="5600958" cy="980228"/>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0"/>
                </a:spcAft>
                <a:buNone/>
              </a:pPr>
              <a:r>
                <a:rPr b="0" i="0" lang="en-US" sz="2300" u="none" cap="none" strike="noStrike">
                  <a:solidFill>
                    <a:srgbClr val="000000"/>
                  </a:solidFill>
                  <a:latin typeface="Poppins Light"/>
                  <a:ea typeface="Poppins Light"/>
                  <a:cs typeface="Poppins Light"/>
                  <a:sym typeface="Poppins Light"/>
                </a:rPr>
                <a:t>Elaborate on what you want to discuss. </a:t>
              </a:r>
              <a:endParaRPr/>
            </a:p>
          </p:txBody>
        </p:sp>
      </p:grpSp>
      <p:grpSp>
        <p:nvGrpSpPr>
          <p:cNvPr id="411" name="Google Shape;411;p26"/>
          <p:cNvGrpSpPr/>
          <p:nvPr/>
        </p:nvGrpSpPr>
        <p:grpSpPr>
          <a:xfrm>
            <a:off x="7704473" y="4010106"/>
            <a:ext cx="2904297" cy="2904297"/>
            <a:chOff x="0" y="0"/>
            <a:chExt cx="812800" cy="812800"/>
          </a:xfrm>
        </p:grpSpPr>
        <p:sp>
          <p:nvSpPr>
            <p:cNvPr id="412" name="Google Shape;412;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254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26"/>
            <p:cNvSpPr txBox="1"/>
            <p:nvPr/>
          </p:nvSpPr>
          <p:spPr>
            <a:xfrm>
              <a:off x="76200" y="9525"/>
              <a:ext cx="660400" cy="7270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4" name="Google Shape;414;p26"/>
          <p:cNvSpPr txBox="1"/>
          <p:nvPr/>
        </p:nvSpPr>
        <p:spPr>
          <a:xfrm>
            <a:off x="6455598" y="4302816"/>
            <a:ext cx="5402045" cy="2231637"/>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b="1" i="0" lang="en-US" sz="14705" u="none" cap="none" strike="noStrike">
                <a:solidFill>
                  <a:srgbClr val="E0C3A0"/>
                </a:solidFill>
                <a:latin typeface="Palanquin"/>
                <a:ea typeface="Palanquin"/>
                <a:cs typeface="Palanquin"/>
                <a:sym typeface="Palanquin"/>
              </a:rPr>
              <a:t>02.</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E7C3"/>
        </a:solidFill>
      </p:bgPr>
    </p:bg>
    <p:spTree>
      <p:nvGrpSpPr>
        <p:cNvPr id="418" name="Shape 418"/>
        <p:cNvGrpSpPr/>
        <p:nvPr/>
      </p:nvGrpSpPr>
      <p:grpSpPr>
        <a:xfrm>
          <a:off x="0" y="0"/>
          <a:ext cx="0" cy="0"/>
          <a:chOff x="0" y="0"/>
          <a:chExt cx="0" cy="0"/>
        </a:xfrm>
      </p:grpSpPr>
      <p:sp>
        <p:nvSpPr>
          <p:cNvPr id="419" name="Google Shape;419;p27"/>
          <p:cNvSpPr/>
          <p:nvPr/>
        </p:nvSpPr>
        <p:spPr>
          <a:xfrm flipH="1">
            <a:off x="-3441316" y="7180141"/>
            <a:ext cx="25170631" cy="9115657"/>
          </a:xfrm>
          <a:custGeom>
            <a:rect b="b" l="l" r="r" t="t"/>
            <a:pathLst>
              <a:path extrusionOk="0" h="9115657" w="25170631">
                <a:moveTo>
                  <a:pt x="25170632" y="0"/>
                </a:moveTo>
                <a:lnTo>
                  <a:pt x="0" y="0"/>
                </a:lnTo>
                <a:lnTo>
                  <a:pt x="0" y="9115657"/>
                </a:lnTo>
                <a:lnTo>
                  <a:pt x="25170632" y="9115657"/>
                </a:lnTo>
                <a:lnTo>
                  <a:pt x="25170632" y="0"/>
                </a:lnTo>
                <a:close/>
              </a:path>
            </a:pathLst>
          </a:custGeom>
          <a:blipFill rotWithShape="1">
            <a:blip r:embed="rId3">
              <a:alphaModFix/>
            </a:blip>
            <a:stretch>
              <a:fillRect b="0" l="0" r="0" t="0"/>
            </a:stretch>
          </a:blipFill>
          <a:ln>
            <a:noFill/>
          </a:ln>
        </p:spPr>
      </p:sp>
      <p:sp>
        <p:nvSpPr>
          <p:cNvPr id="420" name="Google Shape;420;p27"/>
          <p:cNvSpPr txBox="1"/>
          <p:nvPr/>
        </p:nvSpPr>
        <p:spPr>
          <a:xfrm>
            <a:off x="3515601" y="681594"/>
            <a:ext cx="11256798" cy="13716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b="1" i="0" lang="en-US" sz="9000" u="none" cap="none" strike="noStrike">
                <a:solidFill>
                  <a:srgbClr val="000000"/>
                </a:solidFill>
                <a:latin typeface="Palanquin"/>
                <a:ea typeface="Palanquin"/>
                <a:cs typeface="Palanquin"/>
                <a:sym typeface="Palanquin"/>
              </a:rPr>
              <a:t>WHAT WE OFFER</a:t>
            </a:r>
            <a:endParaRPr/>
          </a:p>
        </p:txBody>
      </p:sp>
      <p:grpSp>
        <p:nvGrpSpPr>
          <p:cNvPr id="421" name="Google Shape;421;p27"/>
          <p:cNvGrpSpPr/>
          <p:nvPr/>
        </p:nvGrpSpPr>
        <p:grpSpPr>
          <a:xfrm>
            <a:off x="3515601" y="2230568"/>
            <a:ext cx="5085479" cy="3638200"/>
            <a:chOff x="0" y="-195301"/>
            <a:chExt cx="6780638" cy="4850933"/>
          </a:xfrm>
        </p:grpSpPr>
        <p:grpSp>
          <p:nvGrpSpPr>
            <p:cNvPr id="422" name="Google Shape;422;p27"/>
            <p:cNvGrpSpPr/>
            <p:nvPr/>
          </p:nvGrpSpPr>
          <p:grpSpPr>
            <a:xfrm>
              <a:off x="0" y="-195301"/>
              <a:ext cx="6780638" cy="4628174"/>
              <a:chOff x="0" y="-66675"/>
              <a:chExt cx="1081418" cy="738130"/>
            </a:xfrm>
          </p:grpSpPr>
          <p:sp>
            <p:nvSpPr>
              <p:cNvPr id="423" name="Google Shape;423;p27"/>
              <p:cNvSpPr/>
              <p:nvPr/>
            </p:nvSpPr>
            <p:spPr>
              <a:xfrm>
                <a:off x="0" y="0"/>
                <a:ext cx="1081418" cy="671455"/>
              </a:xfrm>
              <a:custGeom>
                <a:rect b="b" l="l" r="r" t="t"/>
                <a:pathLst>
                  <a:path extrusionOk="0" h="671455" w="1081418">
                    <a:moveTo>
                      <a:pt x="96161" y="0"/>
                    </a:moveTo>
                    <a:lnTo>
                      <a:pt x="985257" y="0"/>
                    </a:lnTo>
                    <a:cubicBezTo>
                      <a:pt x="1038365" y="0"/>
                      <a:pt x="1081418" y="43053"/>
                      <a:pt x="1081418" y="96161"/>
                    </a:cubicBezTo>
                    <a:lnTo>
                      <a:pt x="1081418" y="575294"/>
                    </a:lnTo>
                    <a:cubicBezTo>
                      <a:pt x="1081418" y="600797"/>
                      <a:pt x="1071287" y="625256"/>
                      <a:pt x="1053253" y="643290"/>
                    </a:cubicBezTo>
                    <a:cubicBezTo>
                      <a:pt x="1035219" y="661324"/>
                      <a:pt x="1010761" y="671455"/>
                      <a:pt x="985257" y="671455"/>
                    </a:cubicBezTo>
                    <a:lnTo>
                      <a:pt x="96161" y="671455"/>
                    </a:lnTo>
                    <a:cubicBezTo>
                      <a:pt x="70658" y="671455"/>
                      <a:pt x="46199" y="661324"/>
                      <a:pt x="28165" y="643290"/>
                    </a:cubicBezTo>
                    <a:cubicBezTo>
                      <a:pt x="10131" y="625256"/>
                      <a:pt x="0" y="600797"/>
                      <a:pt x="0" y="575294"/>
                    </a:cubicBezTo>
                    <a:lnTo>
                      <a:pt x="0" y="96161"/>
                    </a:lnTo>
                    <a:cubicBezTo>
                      <a:pt x="0" y="70658"/>
                      <a:pt x="10131" y="46199"/>
                      <a:pt x="28165" y="28165"/>
                    </a:cubicBezTo>
                    <a:cubicBezTo>
                      <a:pt x="46199" y="10131"/>
                      <a:pt x="70658" y="0"/>
                      <a:pt x="96161" y="0"/>
                    </a:cubicBezTo>
                    <a:close/>
                  </a:path>
                </a:pathLst>
              </a:custGeom>
              <a:solidFill>
                <a:srgbClr val="000000">
                  <a:alpha val="0"/>
                </a:srgbClr>
              </a:solidFill>
              <a:ln cap="rnd" cmpd="sng" w="19050">
                <a:solidFill>
                  <a:srgbClr val="72543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27"/>
              <p:cNvSpPr txBox="1"/>
              <p:nvPr/>
            </p:nvSpPr>
            <p:spPr>
              <a:xfrm>
                <a:off x="0" y="-66675"/>
                <a:ext cx="1081418" cy="73813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5" name="Google Shape;425;p27"/>
            <p:cNvGrpSpPr/>
            <p:nvPr/>
          </p:nvGrpSpPr>
          <p:grpSpPr>
            <a:xfrm>
              <a:off x="467770" y="194407"/>
              <a:ext cx="5845098" cy="3848758"/>
              <a:chOff x="0" y="-66675"/>
              <a:chExt cx="932212" cy="613824"/>
            </a:xfrm>
          </p:grpSpPr>
          <p:sp>
            <p:nvSpPr>
              <p:cNvPr id="426" name="Google Shape;426;p27"/>
              <p:cNvSpPr/>
              <p:nvPr/>
            </p:nvSpPr>
            <p:spPr>
              <a:xfrm>
                <a:off x="0" y="0"/>
                <a:ext cx="932212" cy="547149"/>
              </a:xfrm>
              <a:custGeom>
                <a:rect b="b" l="l" r="r" t="t"/>
                <a:pathLst>
                  <a:path extrusionOk="0" h="547149" w="932212">
                    <a:moveTo>
                      <a:pt x="111552" y="0"/>
                    </a:moveTo>
                    <a:lnTo>
                      <a:pt x="820660" y="0"/>
                    </a:lnTo>
                    <a:cubicBezTo>
                      <a:pt x="882269" y="0"/>
                      <a:pt x="932212" y="49944"/>
                      <a:pt x="932212" y="111552"/>
                    </a:cubicBezTo>
                    <a:lnTo>
                      <a:pt x="932212" y="435597"/>
                    </a:lnTo>
                    <a:cubicBezTo>
                      <a:pt x="932212" y="465182"/>
                      <a:pt x="920460" y="493556"/>
                      <a:pt x="899540" y="514476"/>
                    </a:cubicBezTo>
                    <a:cubicBezTo>
                      <a:pt x="878619" y="535396"/>
                      <a:pt x="850246" y="547149"/>
                      <a:pt x="820660" y="547149"/>
                    </a:cubicBezTo>
                    <a:lnTo>
                      <a:pt x="111552" y="547149"/>
                    </a:lnTo>
                    <a:cubicBezTo>
                      <a:pt x="81967" y="547149"/>
                      <a:pt x="53593" y="535396"/>
                      <a:pt x="32673" y="514476"/>
                    </a:cubicBezTo>
                    <a:cubicBezTo>
                      <a:pt x="11753" y="493556"/>
                      <a:pt x="0" y="465182"/>
                      <a:pt x="0" y="435597"/>
                    </a:cubicBezTo>
                    <a:lnTo>
                      <a:pt x="0" y="111552"/>
                    </a:lnTo>
                    <a:cubicBezTo>
                      <a:pt x="0" y="81967"/>
                      <a:pt x="11753" y="53593"/>
                      <a:pt x="32673" y="32673"/>
                    </a:cubicBezTo>
                    <a:cubicBezTo>
                      <a:pt x="53593" y="11753"/>
                      <a:pt x="81967" y="0"/>
                      <a:pt x="111552" y="0"/>
                    </a:cubicBezTo>
                    <a:close/>
                  </a:path>
                </a:pathLst>
              </a:custGeom>
              <a:solidFill>
                <a:srgbClr val="FFFDF7"/>
              </a:solidFill>
              <a:ln cap="rnd" cmpd="sng" w="19050">
                <a:solidFill>
                  <a:srgbClr val="72543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27"/>
              <p:cNvSpPr txBox="1"/>
              <p:nvPr/>
            </p:nvSpPr>
            <p:spPr>
              <a:xfrm>
                <a:off x="0" y="-66675"/>
                <a:ext cx="932212" cy="613824"/>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8" name="Google Shape;428;p27"/>
            <p:cNvGrpSpPr/>
            <p:nvPr/>
          </p:nvGrpSpPr>
          <p:grpSpPr>
            <a:xfrm>
              <a:off x="5196748" y="0"/>
              <a:ext cx="476978" cy="476978"/>
              <a:chOff x="0" y="0"/>
              <a:chExt cx="812800" cy="812800"/>
            </a:xfrm>
          </p:grpSpPr>
          <p:sp>
            <p:nvSpPr>
              <p:cNvPr id="429" name="Google Shape;429;p27"/>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725436"/>
              </a:solidFill>
              <a:ln>
                <a:noFill/>
              </a:ln>
            </p:spPr>
          </p:sp>
          <p:sp>
            <p:nvSpPr>
              <p:cNvPr id="430" name="Google Shape;430;p27"/>
              <p:cNvSpPr txBox="1"/>
              <p:nvPr/>
            </p:nvSpPr>
            <p:spPr>
              <a:xfrm>
                <a:off x="190500" y="123825"/>
                <a:ext cx="431800" cy="49847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1" name="Google Shape;431;p27"/>
            <p:cNvGrpSpPr/>
            <p:nvPr/>
          </p:nvGrpSpPr>
          <p:grpSpPr>
            <a:xfrm>
              <a:off x="1186548" y="4178654"/>
              <a:ext cx="476978" cy="476978"/>
              <a:chOff x="0" y="0"/>
              <a:chExt cx="812800" cy="812800"/>
            </a:xfrm>
          </p:grpSpPr>
          <p:sp>
            <p:nvSpPr>
              <p:cNvPr id="432" name="Google Shape;432;p27"/>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725436"/>
              </a:solidFill>
              <a:ln>
                <a:noFill/>
              </a:ln>
            </p:spPr>
          </p:sp>
          <p:sp>
            <p:nvSpPr>
              <p:cNvPr id="433" name="Google Shape;433;p27"/>
              <p:cNvSpPr txBox="1"/>
              <p:nvPr/>
            </p:nvSpPr>
            <p:spPr>
              <a:xfrm>
                <a:off x="190500" y="123825"/>
                <a:ext cx="431800" cy="49847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434" name="Google Shape;434;p27"/>
          <p:cNvGrpSpPr/>
          <p:nvPr/>
        </p:nvGrpSpPr>
        <p:grpSpPr>
          <a:xfrm>
            <a:off x="9686920" y="2230568"/>
            <a:ext cx="5085479" cy="3638200"/>
            <a:chOff x="0" y="-195301"/>
            <a:chExt cx="6780638" cy="4850933"/>
          </a:xfrm>
        </p:grpSpPr>
        <p:grpSp>
          <p:nvGrpSpPr>
            <p:cNvPr id="435" name="Google Shape;435;p27"/>
            <p:cNvGrpSpPr/>
            <p:nvPr/>
          </p:nvGrpSpPr>
          <p:grpSpPr>
            <a:xfrm>
              <a:off x="0" y="-195301"/>
              <a:ext cx="6780638" cy="4628174"/>
              <a:chOff x="0" y="-66675"/>
              <a:chExt cx="1081418" cy="738130"/>
            </a:xfrm>
          </p:grpSpPr>
          <p:sp>
            <p:nvSpPr>
              <p:cNvPr id="436" name="Google Shape;436;p27"/>
              <p:cNvSpPr/>
              <p:nvPr/>
            </p:nvSpPr>
            <p:spPr>
              <a:xfrm>
                <a:off x="0" y="0"/>
                <a:ext cx="1081418" cy="671455"/>
              </a:xfrm>
              <a:custGeom>
                <a:rect b="b" l="l" r="r" t="t"/>
                <a:pathLst>
                  <a:path extrusionOk="0" h="671455" w="1081418">
                    <a:moveTo>
                      <a:pt x="96161" y="0"/>
                    </a:moveTo>
                    <a:lnTo>
                      <a:pt x="985257" y="0"/>
                    </a:lnTo>
                    <a:cubicBezTo>
                      <a:pt x="1038365" y="0"/>
                      <a:pt x="1081418" y="43053"/>
                      <a:pt x="1081418" y="96161"/>
                    </a:cubicBezTo>
                    <a:lnTo>
                      <a:pt x="1081418" y="575294"/>
                    </a:lnTo>
                    <a:cubicBezTo>
                      <a:pt x="1081418" y="600797"/>
                      <a:pt x="1071287" y="625256"/>
                      <a:pt x="1053253" y="643290"/>
                    </a:cubicBezTo>
                    <a:cubicBezTo>
                      <a:pt x="1035219" y="661324"/>
                      <a:pt x="1010761" y="671455"/>
                      <a:pt x="985257" y="671455"/>
                    </a:cubicBezTo>
                    <a:lnTo>
                      <a:pt x="96161" y="671455"/>
                    </a:lnTo>
                    <a:cubicBezTo>
                      <a:pt x="70658" y="671455"/>
                      <a:pt x="46199" y="661324"/>
                      <a:pt x="28165" y="643290"/>
                    </a:cubicBezTo>
                    <a:cubicBezTo>
                      <a:pt x="10131" y="625256"/>
                      <a:pt x="0" y="600797"/>
                      <a:pt x="0" y="575294"/>
                    </a:cubicBezTo>
                    <a:lnTo>
                      <a:pt x="0" y="96161"/>
                    </a:lnTo>
                    <a:cubicBezTo>
                      <a:pt x="0" y="70658"/>
                      <a:pt x="10131" y="46199"/>
                      <a:pt x="28165" y="28165"/>
                    </a:cubicBezTo>
                    <a:cubicBezTo>
                      <a:pt x="46199" y="10131"/>
                      <a:pt x="70658" y="0"/>
                      <a:pt x="96161" y="0"/>
                    </a:cubicBezTo>
                    <a:close/>
                  </a:path>
                </a:pathLst>
              </a:custGeom>
              <a:solidFill>
                <a:srgbClr val="000000">
                  <a:alpha val="0"/>
                </a:srgbClr>
              </a:solidFill>
              <a:ln cap="rnd" cmpd="sng" w="19050">
                <a:solidFill>
                  <a:srgbClr val="72543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27"/>
              <p:cNvSpPr txBox="1"/>
              <p:nvPr/>
            </p:nvSpPr>
            <p:spPr>
              <a:xfrm>
                <a:off x="0" y="-66675"/>
                <a:ext cx="1081418" cy="73813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8" name="Google Shape;438;p27"/>
            <p:cNvGrpSpPr/>
            <p:nvPr/>
          </p:nvGrpSpPr>
          <p:grpSpPr>
            <a:xfrm>
              <a:off x="467770" y="194407"/>
              <a:ext cx="5845098" cy="3848758"/>
              <a:chOff x="0" y="-66675"/>
              <a:chExt cx="932212" cy="613824"/>
            </a:xfrm>
          </p:grpSpPr>
          <p:sp>
            <p:nvSpPr>
              <p:cNvPr id="439" name="Google Shape;439;p27"/>
              <p:cNvSpPr/>
              <p:nvPr/>
            </p:nvSpPr>
            <p:spPr>
              <a:xfrm>
                <a:off x="0" y="0"/>
                <a:ext cx="932212" cy="547149"/>
              </a:xfrm>
              <a:custGeom>
                <a:rect b="b" l="l" r="r" t="t"/>
                <a:pathLst>
                  <a:path extrusionOk="0" h="547149" w="932212">
                    <a:moveTo>
                      <a:pt x="111552" y="0"/>
                    </a:moveTo>
                    <a:lnTo>
                      <a:pt x="820660" y="0"/>
                    </a:lnTo>
                    <a:cubicBezTo>
                      <a:pt x="882269" y="0"/>
                      <a:pt x="932212" y="49944"/>
                      <a:pt x="932212" y="111552"/>
                    </a:cubicBezTo>
                    <a:lnTo>
                      <a:pt x="932212" y="435597"/>
                    </a:lnTo>
                    <a:cubicBezTo>
                      <a:pt x="932212" y="465182"/>
                      <a:pt x="920460" y="493556"/>
                      <a:pt x="899540" y="514476"/>
                    </a:cubicBezTo>
                    <a:cubicBezTo>
                      <a:pt x="878619" y="535396"/>
                      <a:pt x="850246" y="547149"/>
                      <a:pt x="820660" y="547149"/>
                    </a:cubicBezTo>
                    <a:lnTo>
                      <a:pt x="111552" y="547149"/>
                    </a:lnTo>
                    <a:cubicBezTo>
                      <a:pt x="81967" y="547149"/>
                      <a:pt x="53593" y="535396"/>
                      <a:pt x="32673" y="514476"/>
                    </a:cubicBezTo>
                    <a:cubicBezTo>
                      <a:pt x="11753" y="493556"/>
                      <a:pt x="0" y="465182"/>
                      <a:pt x="0" y="435597"/>
                    </a:cubicBezTo>
                    <a:lnTo>
                      <a:pt x="0" y="111552"/>
                    </a:lnTo>
                    <a:cubicBezTo>
                      <a:pt x="0" y="81967"/>
                      <a:pt x="11753" y="53593"/>
                      <a:pt x="32673" y="32673"/>
                    </a:cubicBezTo>
                    <a:cubicBezTo>
                      <a:pt x="53593" y="11753"/>
                      <a:pt x="81967" y="0"/>
                      <a:pt x="111552" y="0"/>
                    </a:cubicBezTo>
                    <a:close/>
                  </a:path>
                </a:pathLst>
              </a:custGeom>
              <a:solidFill>
                <a:srgbClr val="FFFDF7"/>
              </a:solidFill>
              <a:ln cap="rnd" cmpd="sng" w="19050">
                <a:solidFill>
                  <a:srgbClr val="72543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27"/>
              <p:cNvSpPr txBox="1"/>
              <p:nvPr/>
            </p:nvSpPr>
            <p:spPr>
              <a:xfrm>
                <a:off x="0" y="-66675"/>
                <a:ext cx="932212" cy="613824"/>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1" name="Google Shape;441;p27"/>
            <p:cNvGrpSpPr/>
            <p:nvPr/>
          </p:nvGrpSpPr>
          <p:grpSpPr>
            <a:xfrm>
              <a:off x="5196748" y="0"/>
              <a:ext cx="476978" cy="476978"/>
              <a:chOff x="0" y="0"/>
              <a:chExt cx="812800" cy="812800"/>
            </a:xfrm>
          </p:grpSpPr>
          <p:sp>
            <p:nvSpPr>
              <p:cNvPr id="442" name="Google Shape;442;p27"/>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725436"/>
              </a:solidFill>
              <a:ln>
                <a:noFill/>
              </a:ln>
            </p:spPr>
          </p:sp>
          <p:sp>
            <p:nvSpPr>
              <p:cNvPr id="443" name="Google Shape;443;p27"/>
              <p:cNvSpPr txBox="1"/>
              <p:nvPr/>
            </p:nvSpPr>
            <p:spPr>
              <a:xfrm>
                <a:off x="190500" y="123825"/>
                <a:ext cx="431800" cy="49847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4" name="Google Shape;444;p27"/>
            <p:cNvGrpSpPr/>
            <p:nvPr/>
          </p:nvGrpSpPr>
          <p:grpSpPr>
            <a:xfrm>
              <a:off x="1186548" y="4178654"/>
              <a:ext cx="476978" cy="476978"/>
              <a:chOff x="0" y="0"/>
              <a:chExt cx="812800" cy="812800"/>
            </a:xfrm>
          </p:grpSpPr>
          <p:sp>
            <p:nvSpPr>
              <p:cNvPr id="445" name="Google Shape;445;p27"/>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725436"/>
              </a:solidFill>
              <a:ln>
                <a:noFill/>
              </a:ln>
            </p:spPr>
          </p:sp>
          <p:sp>
            <p:nvSpPr>
              <p:cNvPr id="446" name="Google Shape;446;p27"/>
              <p:cNvSpPr txBox="1"/>
              <p:nvPr/>
            </p:nvSpPr>
            <p:spPr>
              <a:xfrm>
                <a:off x="190500" y="123825"/>
                <a:ext cx="431800" cy="49847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447" name="Google Shape;447;p27"/>
          <p:cNvGrpSpPr/>
          <p:nvPr/>
        </p:nvGrpSpPr>
        <p:grpSpPr>
          <a:xfrm>
            <a:off x="3515601" y="6049996"/>
            <a:ext cx="5085479" cy="3638200"/>
            <a:chOff x="0" y="-195301"/>
            <a:chExt cx="6780638" cy="4850933"/>
          </a:xfrm>
        </p:grpSpPr>
        <p:grpSp>
          <p:nvGrpSpPr>
            <p:cNvPr id="448" name="Google Shape;448;p27"/>
            <p:cNvGrpSpPr/>
            <p:nvPr/>
          </p:nvGrpSpPr>
          <p:grpSpPr>
            <a:xfrm>
              <a:off x="0" y="-195301"/>
              <a:ext cx="6780638" cy="4628174"/>
              <a:chOff x="0" y="-66675"/>
              <a:chExt cx="1081418" cy="738130"/>
            </a:xfrm>
          </p:grpSpPr>
          <p:sp>
            <p:nvSpPr>
              <p:cNvPr id="449" name="Google Shape;449;p27"/>
              <p:cNvSpPr/>
              <p:nvPr/>
            </p:nvSpPr>
            <p:spPr>
              <a:xfrm>
                <a:off x="0" y="0"/>
                <a:ext cx="1081418" cy="671455"/>
              </a:xfrm>
              <a:custGeom>
                <a:rect b="b" l="l" r="r" t="t"/>
                <a:pathLst>
                  <a:path extrusionOk="0" h="671455" w="1081418">
                    <a:moveTo>
                      <a:pt x="96161" y="0"/>
                    </a:moveTo>
                    <a:lnTo>
                      <a:pt x="985257" y="0"/>
                    </a:lnTo>
                    <a:cubicBezTo>
                      <a:pt x="1038365" y="0"/>
                      <a:pt x="1081418" y="43053"/>
                      <a:pt x="1081418" y="96161"/>
                    </a:cubicBezTo>
                    <a:lnTo>
                      <a:pt x="1081418" y="575294"/>
                    </a:lnTo>
                    <a:cubicBezTo>
                      <a:pt x="1081418" y="600797"/>
                      <a:pt x="1071287" y="625256"/>
                      <a:pt x="1053253" y="643290"/>
                    </a:cubicBezTo>
                    <a:cubicBezTo>
                      <a:pt x="1035219" y="661324"/>
                      <a:pt x="1010761" y="671455"/>
                      <a:pt x="985257" y="671455"/>
                    </a:cubicBezTo>
                    <a:lnTo>
                      <a:pt x="96161" y="671455"/>
                    </a:lnTo>
                    <a:cubicBezTo>
                      <a:pt x="70658" y="671455"/>
                      <a:pt x="46199" y="661324"/>
                      <a:pt x="28165" y="643290"/>
                    </a:cubicBezTo>
                    <a:cubicBezTo>
                      <a:pt x="10131" y="625256"/>
                      <a:pt x="0" y="600797"/>
                      <a:pt x="0" y="575294"/>
                    </a:cubicBezTo>
                    <a:lnTo>
                      <a:pt x="0" y="96161"/>
                    </a:lnTo>
                    <a:cubicBezTo>
                      <a:pt x="0" y="70658"/>
                      <a:pt x="10131" y="46199"/>
                      <a:pt x="28165" y="28165"/>
                    </a:cubicBezTo>
                    <a:cubicBezTo>
                      <a:pt x="46199" y="10131"/>
                      <a:pt x="70658" y="0"/>
                      <a:pt x="96161" y="0"/>
                    </a:cubicBezTo>
                    <a:close/>
                  </a:path>
                </a:pathLst>
              </a:custGeom>
              <a:solidFill>
                <a:srgbClr val="000000">
                  <a:alpha val="0"/>
                </a:srgbClr>
              </a:solidFill>
              <a:ln cap="rnd" cmpd="sng" w="19050">
                <a:solidFill>
                  <a:srgbClr val="72543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27"/>
              <p:cNvSpPr txBox="1"/>
              <p:nvPr/>
            </p:nvSpPr>
            <p:spPr>
              <a:xfrm>
                <a:off x="0" y="-66675"/>
                <a:ext cx="1081418" cy="73813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1" name="Google Shape;451;p27"/>
            <p:cNvGrpSpPr/>
            <p:nvPr/>
          </p:nvGrpSpPr>
          <p:grpSpPr>
            <a:xfrm>
              <a:off x="467770" y="194407"/>
              <a:ext cx="5845098" cy="3848758"/>
              <a:chOff x="0" y="-66675"/>
              <a:chExt cx="932212" cy="613824"/>
            </a:xfrm>
          </p:grpSpPr>
          <p:sp>
            <p:nvSpPr>
              <p:cNvPr id="452" name="Google Shape;452;p27"/>
              <p:cNvSpPr/>
              <p:nvPr/>
            </p:nvSpPr>
            <p:spPr>
              <a:xfrm>
                <a:off x="0" y="0"/>
                <a:ext cx="932212" cy="547149"/>
              </a:xfrm>
              <a:custGeom>
                <a:rect b="b" l="l" r="r" t="t"/>
                <a:pathLst>
                  <a:path extrusionOk="0" h="547149" w="932212">
                    <a:moveTo>
                      <a:pt x="111552" y="0"/>
                    </a:moveTo>
                    <a:lnTo>
                      <a:pt x="820660" y="0"/>
                    </a:lnTo>
                    <a:cubicBezTo>
                      <a:pt x="882269" y="0"/>
                      <a:pt x="932212" y="49944"/>
                      <a:pt x="932212" y="111552"/>
                    </a:cubicBezTo>
                    <a:lnTo>
                      <a:pt x="932212" y="435597"/>
                    </a:lnTo>
                    <a:cubicBezTo>
                      <a:pt x="932212" y="465182"/>
                      <a:pt x="920460" y="493556"/>
                      <a:pt x="899540" y="514476"/>
                    </a:cubicBezTo>
                    <a:cubicBezTo>
                      <a:pt x="878619" y="535396"/>
                      <a:pt x="850246" y="547149"/>
                      <a:pt x="820660" y="547149"/>
                    </a:cubicBezTo>
                    <a:lnTo>
                      <a:pt x="111552" y="547149"/>
                    </a:lnTo>
                    <a:cubicBezTo>
                      <a:pt x="81967" y="547149"/>
                      <a:pt x="53593" y="535396"/>
                      <a:pt x="32673" y="514476"/>
                    </a:cubicBezTo>
                    <a:cubicBezTo>
                      <a:pt x="11753" y="493556"/>
                      <a:pt x="0" y="465182"/>
                      <a:pt x="0" y="435597"/>
                    </a:cubicBezTo>
                    <a:lnTo>
                      <a:pt x="0" y="111552"/>
                    </a:lnTo>
                    <a:cubicBezTo>
                      <a:pt x="0" y="81967"/>
                      <a:pt x="11753" y="53593"/>
                      <a:pt x="32673" y="32673"/>
                    </a:cubicBezTo>
                    <a:cubicBezTo>
                      <a:pt x="53593" y="11753"/>
                      <a:pt x="81967" y="0"/>
                      <a:pt x="111552" y="0"/>
                    </a:cubicBezTo>
                    <a:close/>
                  </a:path>
                </a:pathLst>
              </a:custGeom>
              <a:solidFill>
                <a:srgbClr val="FFFDF7"/>
              </a:solidFill>
              <a:ln cap="rnd" cmpd="sng" w="19050">
                <a:solidFill>
                  <a:srgbClr val="72543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27"/>
              <p:cNvSpPr txBox="1"/>
              <p:nvPr/>
            </p:nvSpPr>
            <p:spPr>
              <a:xfrm>
                <a:off x="0" y="-66675"/>
                <a:ext cx="932212" cy="613824"/>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4" name="Google Shape;454;p27"/>
            <p:cNvGrpSpPr/>
            <p:nvPr/>
          </p:nvGrpSpPr>
          <p:grpSpPr>
            <a:xfrm>
              <a:off x="5196748" y="0"/>
              <a:ext cx="476978" cy="476978"/>
              <a:chOff x="0" y="0"/>
              <a:chExt cx="812800" cy="812800"/>
            </a:xfrm>
          </p:grpSpPr>
          <p:sp>
            <p:nvSpPr>
              <p:cNvPr id="455" name="Google Shape;455;p27"/>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725436"/>
              </a:solidFill>
              <a:ln>
                <a:noFill/>
              </a:ln>
            </p:spPr>
          </p:sp>
          <p:sp>
            <p:nvSpPr>
              <p:cNvPr id="456" name="Google Shape;456;p27"/>
              <p:cNvSpPr txBox="1"/>
              <p:nvPr/>
            </p:nvSpPr>
            <p:spPr>
              <a:xfrm>
                <a:off x="190500" y="123825"/>
                <a:ext cx="431800" cy="49847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7" name="Google Shape;457;p27"/>
            <p:cNvGrpSpPr/>
            <p:nvPr/>
          </p:nvGrpSpPr>
          <p:grpSpPr>
            <a:xfrm>
              <a:off x="1186548" y="4178654"/>
              <a:ext cx="476978" cy="476978"/>
              <a:chOff x="0" y="0"/>
              <a:chExt cx="812800" cy="812800"/>
            </a:xfrm>
          </p:grpSpPr>
          <p:sp>
            <p:nvSpPr>
              <p:cNvPr id="458" name="Google Shape;458;p27"/>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725436"/>
              </a:solidFill>
              <a:ln>
                <a:noFill/>
              </a:ln>
            </p:spPr>
          </p:sp>
          <p:sp>
            <p:nvSpPr>
              <p:cNvPr id="459" name="Google Shape;459;p27"/>
              <p:cNvSpPr txBox="1"/>
              <p:nvPr/>
            </p:nvSpPr>
            <p:spPr>
              <a:xfrm>
                <a:off x="190500" y="123825"/>
                <a:ext cx="431800" cy="49847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460" name="Google Shape;460;p27"/>
          <p:cNvGrpSpPr/>
          <p:nvPr/>
        </p:nvGrpSpPr>
        <p:grpSpPr>
          <a:xfrm>
            <a:off x="9686920" y="6049996"/>
            <a:ext cx="5085479" cy="3638200"/>
            <a:chOff x="0" y="-195301"/>
            <a:chExt cx="6780638" cy="4850933"/>
          </a:xfrm>
        </p:grpSpPr>
        <p:grpSp>
          <p:nvGrpSpPr>
            <p:cNvPr id="461" name="Google Shape;461;p27"/>
            <p:cNvGrpSpPr/>
            <p:nvPr/>
          </p:nvGrpSpPr>
          <p:grpSpPr>
            <a:xfrm>
              <a:off x="0" y="-195301"/>
              <a:ext cx="6780638" cy="4628174"/>
              <a:chOff x="0" y="-66675"/>
              <a:chExt cx="1081418" cy="738130"/>
            </a:xfrm>
          </p:grpSpPr>
          <p:sp>
            <p:nvSpPr>
              <p:cNvPr id="462" name="Google Shape;462;p27"/>
              <p:cNvSpPr/>
              <p:nvPr/>
            </p:nvSpPr>
            <p:spPr>
              <a:xfrm>
                <a:off x="0" y="0"/>
                <a:ext cx="1081418" cy="671455"/>
              </a:xfrm>
              <a:custGeom>
                <a:rect b="b" l="l" r="r" t="t"/>
                <a:pathLst>
                  <a:path extrusionOk="0" h="671455" w="1081418">
                    <a:moveTo>
                      <a:pt x="96161" y="0"/>
                    </a:moveTo>
                    <a:lnTo>
                      <a:pt x="985257" y="0"/>
                    </a:lnTo>
                    <a:cubicBezTo>
                      <a:pt x="1038365" y="0"/>
                      <a:pt x="1081418" y="43053"/>
                      <a:pt x="1081418" y="96161"/>
                    </a:cubicBezTo>
                    <a:lnTo>
                      <a:pt x="1081418" y="575294"/>
                    </a:lnTo>
                    <a:cubicBezTo>
                      <a:pt x="1081418" y="600797"/>
                      <a:pt x="1071287" y="625256"/>
                      <a:pt x="1053253" y="643290"/>
                    </a:cubicBezTo>
                    <a:cubicBezTo>
                      <a:pt x="1035219" y="661324"/>
                      <a:pt x="1010761" y="671455"/>
                      <a:pt x="985257" y="671455"/>
                    </a:cubicBezTo>
                    <a:lnTo>
                      <a:pt x="96161" y="671455"/>
                    </a:lnTo>
                    <a:cubicBezTo>
                      <a:pt x="70658" y="671455"/>
                      <a:pt x="46199" y="661324"/>
                      <a:pt x="28165" y="643290"/>
                    </a:cubicBezTo>
                    <a:cubicBezTo>
                      <a:pt x="10131" y="625256"/>
                      <a:pt x="0" y="600797"/>
                      <a:pt x="0" y="575294"/>
                    </a:cubicBezTo>
                    <a:lnTo>
                      <a:pt x="0" y="96161"/>
                    </a:lnTo>
                    <a:cubicBezTo>
                      <a:pt x="0" y="70658"/>
                      <a:pt x="10131" y="46199"/>
                      <a:pt x="28165" y="28165"/>
                    </a:cubicBezTo>
                    <a:cubicBezTo>
                      <a:pt x="46199" y="10131"/>
                      <a:pt x="70658" y="0"/>
                      <a:pt x="96161" y="0"/>
                    </a:cubicBezTo>
                    <a:close/>
                  </a:path>
                </a:pathLst>
              </a:custGeom>
              <a:solidFill>
                <a:srgbClr val="000000">
                  <a:alpha val="0"/>
                </a:srgbClr>
              </a:solidFill>
              <a:ln cap="rnd" cmpd="sng" w="19050">
                <a:solidFill>
                  <a:srgbClr val="72543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27"/>
              <p:cNvSpPr txBox="1"/>
              <p:nvPr/>
            </p:nvSpPr>
            <p:spPr>
              <a:xfrm>
                <a:off x="0" y="-66675"/>
                <a:ext cx="1081418" cy="73813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4" name="Google Shape;464;p27"/>
            <p:cNvGrpSpPr/>
            <p:nvPr/>
          </p:nvGrpSpPr>
          <p:grpSpPr>
            <a:xfrm>
              <a:off x="467770" y="194407"/>
              <a:ext cx="5845098" cy="3848758"/>
              <a:chOff x="0" y="-66675"/>
              <a:chExt cx="932212" cy="613824"/>
            </a:xfrm>
          </p:grpSpPr>
          <p:sp>
            <p:nvSpPr>
              <p:cNvPr id="465" name="Google Shape;465;p27"/>
              <p:cNvSpPr/>
              <p:nvPr/>
            </p:nvSpPr>
            <p:spPr>
              <a:xfrm>
                <a:off x="0" y="0"/>
                <a:ext cx="932212" cy="547149"/>
              </a:xfrm>
              <a:custGeom>
                <a:rect b="b" l="l" r="r" t="t"/>
                <a:pathLst>
                  <a:path extrusionOk="0" h="547149" w="932212">
                    <a:moveTo>
                      <a:pt x="111552" y="0"/>
                    </a:moveTo>
                    <a:lnTo>
                      <a:pt x="820660" y="0"/>
                    </a:lnTo>
                    <a:cubicBezTo>
                      <a:pt x="882269" y="0"/>
                      <a:pt x="932212" y="49944"/>
                      <a:pt x="932212" y="111552"/>
                    </a:cubicBezTo>
                    <a:lnTo>
                      <a:pt x="932212" y="435597"/>
                    </a:lnTo>
                    <a:cubicBezTo>
                      <a:pt x="932212" y="465182"/>
                      <a:pt x="920460" y="493556"/>
                      <a:pt x="899540" y="514476"/>
                    </a:cubicBezTo>
                    <a:cubicBezTo>
                      <a:pt x="878619" y="535396"/>
                      <a:pt x="850246" y="547149"/>
                      <a:pt x="820660" y="547149"/>
                    </a:cubicBezTo>
                    <a:lnTo>
                      <a:pt x="111552" y="547149"/>
                    </a:lnTo>
                    <a:cubicBezTo>
                      <a:pt x="81967" y="547149"/>
                      <a:pt x="53593" y="535396"/>
                      <a:pt x="32673" y="514476"/>
                    </a:cubicBezTo>
                    <a:cubicBezTo>
                      <a:pt x="11753" y="493556"/>
                      <a:pt x="0" y="465182"/>
                      <a:pt x="0" y="435597"/>
                    </a:cubicBezTo>
                    <a:lnTo>
                      <a:pt x="0" y="111552"/>
                    </a:lnTo>
                    <a:cubicBezTo>
                      <a:pt x="0" y="81967"/>
                      <a:pt x="11753" y="53593"/>
                      <a:pt x="32673" y="32673"/>
                    </a:cubicBezTo>
                    <a:cubicBezTo>
                      <a:pt x="53593" y="11753"/>
                      <a:pt x="81967" y="0"/>
                      <a:pt x="111552" y="0"/>
                    </a:cubicBezTo>
                    <a:close/>
                  </a:path>
                </a:pathLst>
              </a:custGeom>
              <a:solidFill>
                <a:srgbClr val="FFFDF7"/>
              </a:solidFill>
              <a:ln cap="rnd" cmpd="sng" w="19050">
                <a:solidFill>
                  <a:srgbClr val="72543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27"/>
              <p:cNvSpPr txBox="1"/>
              <p:nvPr/>
            </p:nvSpPr>
            <p:spPr>
              <a:xfrm>
                <a:off x="0" y="-66675"/>
                <a:ext cx="932212" cy="613824"/>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7" name="Google Shape;467;p27"/>
            <p:cNvGrpSpPr/>
            <p:nvPr/>
          </p:nvGrpSpPr>
          <p:grpSpPr>
            <a:xfrm>
              <a:off x="5196748" y="0"/>
              <a:ext cx="476978" cy="476978"/>
              <a:chOff x="0" y="0"/>
              <a:chExt cx="812800" cy="812800"/>
            </a:xfrm>
          </p:grpSpPr>
          <p:sp>
            <p:nvSpPr>
              <p:cNvPr id="468" name="Google Shape;468;p27"/>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725436"/>
              </a:solidFill>
              <a:ln>
                <a:noFill/>
              </a:ln>
            </p:spPr>
          </p:sp>
          <p:sp>
            <p:nvSpPr>
              <p:cNvPr id="469" name="Google Shape;469;p27"/>
              <p:cNvSpPr txBox="1"/>
              <p:nvPr/>
            </p:nvSpPr>
            <p:spPr>
              <a:xfrm>
                <a:off x="190500" y="123825"/>
                <a:ext cx="431800" cy="49847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0" name="Google Shape;470;p27"/>
            <p:cNvGrpSpPr/>
            <p:nvPr/>
          </p:nvGrpSpPr>
          <p:grpSpPr>
            <a:xfrm>
              <a:off x="1186548" y="4178654"/>
              <a:ext cx="476978" cy="476978"/>
              <a:chOff x="0" y="0"/>
              <a:chExt cx="812800" cy="812800"/>
            </a:xfrm>
          </p:grpSpPr>
          <p:sp>
            <p:nvSpPr>
              <p:cNvPr id="471" name="Google Shape;471;p27"/>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725436"/>
              </a:solidFill>
              <a:ln>
                <a:noFill/>
              </a:ln>
            </p:spPr>
          </p:sp>
          <p:sp>
            <p:nvSpPr>
              <p:cNvPr id="472" name="Google Shape;472;p27"/>
              <p:cNvSpPr txBox="1"/>
              <p:nvPr/>
            </p:nvSpPr>
            <p:spPr>
              <a:xfrm>
                <a:off x="190500" y="123825"/>
                <a:ext cx="431800" cy="49847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473" name="Google Shape;473;p27"/>
          <p:cNvSpPr txBox="1"/>
          <p:nvPr/>
        </p:nvSpPr>
        <p:spPr>
          <a:xfrm>
            <a:off x="4122964" y="3341120"/>
            <a:ext cx="3870752" cy="51435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b="1" i="0" lang="en-US" sz="3200" u="none" cap="none" strike="noStrike">
                <a:solidFill>
                  <a:srgbClr val="725436"/>
                </a:solidFill>
                <a:latin typeface="Poppins"/>
                <a:ea typeface="Poppins"/>
                <a:cs typeface="Poppins"/>
                <a:sym typeface="Poppins"/>
              </a:rPr>
              <a:t>SERVICE ONE</a:t>
            </a:r>
            <a:endParaRPr/>
          </a:p>
        </p:txBody>
      </p:sp>
      <p:sp>
        <p:nvSpPr>
          <p:cNvPr id="474" name="Google Shape;474;p27"/>
          <p:cNvSpPr txBox="1"/>
          <p:nvPr/>
        </p:nvSpPr>
        <p:spPr>
          <a:xfrm>
            <a:off x="4122964" y="4070302"/>
            <a:ext cx="3870752" cy="742315"/>
          </a:xfrm>
          <a:prstGeom prst="rect">
            <a:avLst/>
          </a:prstGeom>
          <a:noFill/>
          <a:ln>
            <a:noFill/>
          </a:ln>
        </p:spPr>
        <p:txBody>
          <a:bodyPr anchorCtr="0" anchor="t" bIns="0" lIns="0" spcFirstLastPara="1" rIns="0" wrap="square" tIns="0">
            <a:noAutofit/>
          </a:bodyPr>
          <a:lstStyle/>
          <a:p>
            <a:pPr indent="0" lvl="0" marL="0" marR="0" rtl="0" algn="ctr">
              <a:lnSpc>
                <a:spcPct val="130000"/>
              </a:lnSpc>
              <a:spcBef>
                <a:spcPts val="0"/>
              </a:spcBef>
              <a:spcAft>
                <a:spcPts val="0"/>
              </a:spcAft>
              <a:buNone/>
            </a:pPr>
            <a:r>
              <a:rPr b="0" i="0" lang="en-US" sz="2300" u="none" cap="none" strike="noStrike">
                <a:solidFill>
                  <a:srgbClr val="000000"/>
                </a:solidFill>
                <a:latin typeface="Poppins Light"/>
                <a:ea typeface="Poppins Light"/>
                <a:cs typeface="Poppins Light"/>
                <a:sym typeface="Poppins Light"/>
              </a:rPr>
              <a:t>Elaborate on what you want to discuss. </a:t>
            </a:r>
            <a:endParaRPr/>
          </a:p>
        </p:txBody>
      </p:sp>
      <p:sp>
        <p:nvSpPr>
          <p:cNvPr id="475" name="Google Shape;475;p27"/>
          <p:cNvSpPr/>
          <p:nvPr/>
        </p:nvSpPr>
        <p:spPr>
          <a:xfrm>
            <a:off x="-3180405" y="1659664"/>
            <a:ext cx="8418209" cy="8418209"/>
          </a:xfrm>
          <a:custGeom>
            <a:rect b="b" l="l" r="r" t="t"/>
            <a:pathLst>
              <a:path extrusionOk="0" h="8418209" w="8418209">
                <a:moveTo>
                  <a:pt x="0" y="0"/>
                </a:moveTo>
                <a:lnTo>
                  <a:pt x="8418210" y="0"/>
                </a:lnTo>
                <a:lnTo>
                  <a:pt x="8418210" y="8418209"/>
                </a:lnTo>
                <a:lnTo>
                  <a:pt x="0" y="8418209"/>
                </a:lnTo>
                <a:lnTo>
                  <a:pt x="0" y="0"/>
                </a:lnTo>
                <a:close/>
              </a:path>
            </a:pathLst>
          </a:custGeom>
          <a:blipFill rotWithShape="1">
            <a:blip r:embed="rId4">
              <a:alphaModFix/>
            </a:blip>
            <a:stretch>
              <a:fillRect b="0" l="0" r="0" t="0"/>
            </a:stretch>
          </a:blipFill>
          <a:ln>
            <a:noFill/>
          </a:ln>
        </p:spPr>
      </p:sp>
      <p:sp>
        <p:nvSpPr>
          <p:cNvPr id="476" name="Google Shape;476;p27"/>
          <p:cNvSpPr/>
          <p:nvPr/>
        </p:nvSpPr>
        <p:spPr>
          <a:xfrm>
            <a:off x="13769341" y="5062780"/>
            <a:ext cx="5224220" cy="5224220"/>
          </a:xfrm>
          <a:custGeom>
            <a:rect b="b" l="l" r="r" t="t"/>
            <a:pathLst>
              <a:path extrusionOk="0" h="5224220" w="5224220">
                <a:moveTo>
                  <a:pt x="0" y="0"/>
                </a:moveTo>
                <a:lnTo>
                  <a:pt x="5224220" y="0"/>
                </a:lnTo>
                <a:lnTo>
                  <a:pt x="5224220" y="5224220"/>
                </a:lnTo>
                <a:lnTo>
                  <a:pt x="0" y="5224220"/>
                </a:lnTo>
                <a:lnTo>
                  <a:pt x="0" y="0"/>
                </a:lnTo>
                <a:close/>
              </a:path>
            </a:pathLst>
          </a:custGeom>
          <a:blipFill rotWithShape="1">
            <a:blip r:embed="rId5">
              <a:alphaModFix/>
            </a:blip>
            <a:stretch>
              <a:fillRect b="0" l="0" r="0" t="0"/>
            </a:stretch>
          </a:blipFill>
          <a:ln>
            <a:noFill/>
          </a:ln>
        </p:spPr>
      </p:sp>
      <p:sp>
        <p:nvSpPr>
          <p:cNvPr id="477" name="Google Shape;477;p27"/>
          <p:cNvSpPr txBox="1"/>
          <p:nvPr/>
        </p:nvSpPr>
        <p:spPr>
          <a:xfrm>
            <a:off x="10294284" y="3374797"/>
            <a:ext cx="3870752" cy="51435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b="1" i="0" lang="en-US" sz="3200" u="none" cap="none" strike="noStrike">
                <a:solidFill>
                  <a:srgbClr val="725436"/>
                </a:solidFill>
                <a:latin typeface="Poppins"/>
                <a:ea typeface="Poppins"/>
                <a:cs typeface="Poppins"/>
                <a:sym typeface="Poppins"/>
              </a:rPr>
              <a:t>SERVICE ONE</a:t>
            </a:r>
            <a:endParaRPr/>
          </a:p>
        </p:txBody>
      </p:sp>
      <p:sp>
        <p:nvSpPr>
          <p:cNvPr id="478" name="Google Shape;478;p27"/>
          <p:cNvSpPr txBox="1"/>
          <p:nvPr/>
        </p:nvSpPr>
        <p:spPr>
          <a:xfrm>
            <a:off x="10294284" y="4103979"/>
            <a:ext cx="3870752" cy="742315"/>
          </a:xfrm>
          <a:prstGeom prst="rect">
            <a:avLst/>
          </a:prstGeom>
          <a:noFill/>
          <a:ln>
            <a:noFill/>
          </a:ln>
        </p:spPr>
        <p:txBody>
          <a:bodyPr anchorCtr="0" anchor="t" bIns="0" lIns="0" spcFirstLastPara="1" rIns="0" wrap="square" tIns="0">
            <a:noAutofit/>
          </a:bodyPr>
          <a:lstStyle/>
          <a:p>
            <a:pPr indent="0" lvl="0" marL="0" marR="0" rtl="0" algn="ctr">
              <a:lnSpc>
                <a:spcPct val="130000"/>
              </a:lnSpc>
              <a:spcBef>
                <a:spcPts val="0"/>
              </a:spcBef>
              <a:spcAft>
                <a:spcPts val="0"/>
              </a:spcAft>
              <a:buNone/>
            </a:pPr>
            <a:r>
              <a:rPr b="0" i="0" lang="en-US" sz="2300" u="none" cap="none" strike="noStrike">
                <a:solidFill>
                  <a:srgbClr val="000000"/>
                </a:solidFill>
                <a:latin typeface="Poppins Light"/>
                <a:ea typeface="Poppins Light"/>
                <a:cs typeface="Poppins Light"/>
                <a:sym typeface="Poppins Light"/>
              </a:rPr>
              <a:t>Elaborate on what you want to discuss. </a:t>
            </a:r>
            <a:endParaRPr/>
          </a:p>
        </p:txBody>
      </p:sp>
      <p:sp>
        <p:nvSpPr>
          <p:cNvPr id="479" name="Google Shape;479;p27"/>
          <p:cNvSpPr txBox="1"/>
          <p:nvPr/>
        </p:nvSpPr>
        <p:spPr>
          <a:xfrm>
            <a:off x="4122964" y="7192298"/>
            <a:ext cx="3870752" cy="51435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b="1" i="0" lang="en-US" sz="3200" u="none" cap="none" strike="noStrike">
                <a:solidFill>
                  <a:srgbClr val="725436"/>
                </a:solidFill>
                <a:latin typeface="Poppins"/>
                <a:ea typeface="Poppins"/>
                <a:cs typeface="Poppins"/>
                <a:sym typeface="Poppins"/>
              </a:rPr>
              <a:t>SERVICE ONE</a:t>
            </a:r>
            <a:endParaRPr/>
          </a:p>
        </p:txBody>
      </p:sp>
      <p:sp>
        <p:nvSpPr>
          <p:cNvPr id="480" name="Google Shape;480;p27"/>
          <p:cNvSpPr txBox="1"/>
          <p:nvPr/>
        </p:nvSpPr>
        <p:spPr>
          <a:xfrm>
            <a:off x="4122964" y="7921480"/>
            <a:ext cx="3870752" cy="742315"/>
          </a:xfrm>
          <a:prstGeom prst="rect">
            <a:avLst/>
          </a:prstGeom>
          <a:noFill/>
          <a:ln>
            <a:noFill/>
          </a:ln>
        </p:spPr>
        <p:txBody>
          <a:bodyPr anchorCtr="0" anchor="t" bIns="0" lIns="0" spcFirstLastPara="1" rIns="0" wrap="square" tIns="0">
            <a:noAutofit/>
          </a:bodyPr>
          <a:lstStyle/>
          <a:p>
            <a:pPr indent="0" lvl="0" marL="0" marR="0" rtl="0" algn="ctr">
              <a:lnSpc>
                <a:spcPct val="130000"/>
              </a:lnSpc>
              <a:spcBef>
                <a:spcPts val="0"/>
              </a:spcBef>
              <a:spcAft>
                <a:spcPts val="0"/>
              </a:spcAft>
              <a:buNone/>
            </a:pPr>
            <a:r>
              <a:rPr b="0" i="0" lang="en-US" sz="2300" u="none" cap="none" strike="noStrike">
                <a:solidFill>
                  <a:srgbClr val="000000"/>
                </a:solidFill>
                <a:latin typeface="Poppins Light"/>
                <a:ea typeface="Poppins Light"/>
                <a:cs typeface="Poppins Light"/>
                <a:sym typeface="Poppins Light"/>
              </a:rPr>
              <a:t>Elaborate on what you want to discuss. </a:t>
            </a:r>
            <a:endParaRPr/>
          </a:p>
        </p:txBody>
      </p:sp>
      <p:sp>
        <p:nvSpPr>
          <p:cNvPr id="481" name="Google Shape;481;p27"/>
          <p:cNvSpPr txBox="1"/>
          <p:nvPr/>
        </p:nvSpPr>
        <p:spPr>
          <a:xfrm>
            <a:off x="10294284" y="7200019"/>
            <a:ext cx="3870752" cy="51435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None/>
            </a:pPr>
            <a:r>
              <a:rPr b="1" i="0" lang="en-US" sz="3200" u="none" cap="none" strike="noStrike">
                <a:solidFill>
                  <a:srgbClr val="725436"/>
                </a:solidFill>
                <a:latin typeface="Poppins"/>
                <a:ea typeface="Poppins"/>
                <a:cs typeface="Poppins"/>
                <a:sym typeface="Poppins"/>
              </a:rPr>
              <a:t>SERVICE ONE</a:t>
            </a:r>
            <a:endParaRPr/>
          </a:p>
        </p:txBody>
      </p:sp>
      <p:sp>
        <p:nvSpPr>
          <p:cNvPr id="482" name="Google Shape;482;p27"/>
          <p:cNvSpPr txBox="1"/>
          <p:nvPr/>
        </p:nvSpPr>
        <p:spPr>
          <a:xfrm>
            <a:off x="10294284" y="7929201"/>
            <a:ext cx="3870752" cy="742315"/>
          </a:xfrm>
          <a:prstGeom prst="rect">
            <a:avLst/>
          </a:prstGeom>
          <a:noFill/>
          <a:ln>
            <a:noFill/>
          </a:ln>
        </p:spPr>
        <p:txBody>
          <a:bodyPr anchorCtr="0" anchor="t" bIns="0" lIns="0" spcFirstLastPara="1" rIns="0" wrap="square" tIns="0">
            <a:noAutofit/>
          </a:bodyPr>
          <a:lstStyle/>
          <a:p>
            <a:pPr indent="0" lvl="0" marL="0" marR="0" rtl="0" algn="ctr">
              <a:lnSpc>
                <a:spcPct val="130000"/>
              </a:lnSpc>
              <a:spcBef>
                <a:spcPts val="0"/>
              </a:spcBef>
              <a:spcAft>
                <a:spcPts val="0"/>
              </a:spcAft>
              <a:buNone/>
            </a:pPr>
            <a:r>
              <a:rPr b="0" i="0" lang="en-US" sz="2300" u="none" cap="none" strike="noStrike">
                <a:solidFill>
                  <a:srgbClr val="000000"/>
                </a:solidFill>
                <a:latin typeface="Poppins Light"/>
                <a:ea typeface="Poppins Light"/>
                <a:cs typeface="Poppins Light"/>
                <a:sym typeface="Poppins Light"/>
              </a:rPr>
              <a:t>Elaborate on what you want to discuss.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E7C3"/>
        </a:solidFill>
      </p:bgPr>
    </p:bg>
    <p:spTree>
      <p:nvGrpSpPr>
        <p:cNvPr id="486" name="Shape 486"/>
        <p:cNvGrpSpPr/>
        <p:nvPr/>
      </p:nvGrpSpPr>
      <p:grpSpPr>
        <a:xfrm>
          <a:off x="0" y="0"/>
          <a:ext cx="0" cy="0"/>
          <a:chOff x="0" y="0"/>
          <a:chExt cx="0" cy="0"/>
        </a:xfrm>
      </p:grpSpPr>
      <p:pic>
        <p:nvPicPr>
          <p:cNvPr id="487" name="Google Shape;487;p28"/>
          <p:cNvPicPr preferRelativeResize="0"/>
          <p:nvPr/>
        </p:nvPicPr>
        <p:blipFill>
          <a:blip r:embed="rId3">
            <a:alphaModFix/>
          </a:blip>
          <a:stretch>
            <a:fillRect/>
          </a:stretch>
        </p:blipFill>
        <p:spPr>
          <a:xfrm>
            <a:off x="0" y="0"/>
            <a:ext cx="4497551" cy="9171824"/>
          </a:xfrm>
          <a:prstGeom prst="rect">
            <a:avLst/>
          </a:prstGeom>
          <a:noFill/>
          <a:ln>
            <a:noFill/>
          </a:ln>
        </p:spPr>
      </p:pic>
      <p:pic>
        <p:nvPicPr>
          <p:cNvPr id="488" name="Google Shape;488;p28"/>
          <p:cNvPicPr preferRelativeResize="0"/>
          <p:nvPr/>
        </p:nvPicPr>
        <p:blipFill>
          <a:blip r:embed="rId4">
            <a:alphaModFix/>
          </a:blip>
          <a:stretch>
            <a:fillRect/>
          </a:stretch>
        </p:blipFill>
        <p:spPr>
          <a:xfrm>
            <a:off x="4597450" y="0"/>
            <a:ext cx="4497549" cy="9171824"/>
          </a:xfrm>
          <a:prstGeom prst="rect">
            <a:avLst/>
          </a:prstGeom>
          <a:noFill/>
          <a:ln>
            <a:noFill/>
          </a:ln>
        </p:spPr>
      </p:pic>
      <p:pic>
        <p:nvPicPr>
          <p:cNvPr id="489" name="Google Shape;489;p28"/>
          <p:cNvPicPr preferRelativeResize="0"/>
          <p:nvPr/>
        </p:nvPicPr>
        <p:blipFill>
          <a:blip r:embed="rId5">
            <a:alphaModFix/>
          </a:blip>
          <a:stretch>
            <a:fillRect/>
          </a:stretch>
        </p:blipFill>
        <p:spPr>
          <a:xfrm>
            <a:off x="9194901" y="13"/>
            <a:ext cx="4497549" cy="9171812"/>
          </a:xfrm>
          <a:prstGeom prst="rect">
            <a:avLst/>
          </a:prstGeom>
          <a:noFill/>
          <a:ln>
            <a:noFill/>
          </a:ln>
        </p:spPr>
      </p:pic>
      <p:pic>
        <p:nvPicPr>
          <p:cNvPr id="490" name="Google Shape;490;p28"/>
          <p:cNvPicPr preferRelativeResize="0"/>
          <p:nvPr/>
        </p:nvPicPr>
        <p:blipFill>
          <a:blip r:embed="rId6">
            <a:alphaModFix/>
          </a:blip>
          <a:stretch>
            <a:fillRect/>
          </a:stretch>
        </p:blipFill>
        <p:spPr>
          <a:xfrm>
            <a:off x="13790450" y="0"/>
            <a:ext cx="4497549" cy="9171824"/>
          </a:xfrm>
          <a:prstGeom prst="rect">
            <a:avLst/>
          </a:prstGeom>
          <a:noFill/>
          <a:ln>
            <a:noFill/>
          </a:ln>
        </p:spPr>
      </p:pic>
      <p:sp>
        <p:nvSpPr>
          <p:cNvPr id="491" name="Google Shape;491;p28"/>
          <p:cNvSpPr/>
          <p:nvPr/>
        </p:nvSpPr>
        <p:spPr>
          <a:xfrm flipH="1" rot="-693635">
            <a:off x="-1974488" y="6081785"/>
            <a:ext cx="23223319" cy="8410429"/>
          </a:xfrm>
          <a:custGeom>
            <a:rect b="b" l="l" r="r" t="t"/>
            <a:pathLst>
              <a:path extrusionOk="0" h="8410429" w="23223319">
                <a:moveTo>
                  <a:pt x="23223319" y="0"/>
                </a:moveTo>
                <a:lnTo>
                  <a:pt x="0" y="0"/>
                </a:lnTo>
                <a:lnTo>
                  <a:pt x="0" y="8410430"/>
                </a:lnTo>
                <a:lnTo>
                  <a:pt x="23223319" y="8410430"/>
                </a:lnTo>
                <a:lnTo>
                  <a:pt x="23223319" y="0"/>
                </a:lnTo>
                <a:close/>
              </a:path>
            </a:pathLst>
          </a:custGeom>
          <a:blipFill rotWithShape="1">
            <a:blip r:embed="rId7">
              <a:alphaModFix/>
            </a:blip>
            <a:stretch>
              <a:fillRect b="0" l="0" r="0" t="0"/>
            </a:stretch>
          </a:blipFill>
          <a:ln>
            <a:noFill/>
          </a:ln>
        </p:spPr>
      </p:sp>
      <p:sp>
        <p:nvSpPr>
          <p:cNvPr id="492" name="Google Shape;492;p28"/>
          <p:cNvSpPr txBox="1"/>
          <p:nvPr/>
        </p:nvSpPr>
        <p:spPr>
          <a:xfrm>
            <a:off x="714569" y="9289770"/>
            <a:ext cx="13054070" cy="370840"/>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0"/>
              </a:spcAft>
              <a:buNone/>
            </a:pPr>
            <a:r>
              <a:rPr b="0" i="0" lang="en-US" sz="2300" u="none" cap="none" strike="noStrike">
                <a:solidFill>
                  <a:srgbClr val="000000"/>
                </a:solidFill>
                <a:latin typeface="Poppins Light"/>
                <a:ea typeface="Poppins Light"/>
                <a:cs typeface="Poppins Light"/>
                <a:sym typeface="Poppins Light"/>
              </a:rPr>
              <a:t>What can you say about your projects? Share it here!</a:t>
            </a:r>
            <a:endParaRPr/>
          </a:p>
        </p:txBody>
      </p:sp>
      <p:sp>
        <p:nvSpPr>
          <p:cNvPr id="493" name="Google Shape;493;p28"/>
          <p:cNvSpPr/>
          <p:nvPr/>
        </p:nvSpPr>
        <p:spPr>
          <a:xfrm>
            <a:off x="12470280" y="4274265"/>
            <a:ext cx="5817720" cy="7109138"/>
          </a:xfrm>
          <a:custGeom>
            <a:rect b="b" l="l" r="r" t="t"/>
            <a:pathLst>
              <a:path extrusionOk="0" h="7109138" w="5817720">
                <a:moveTo>
                  <a:pt x="0" y="0"/>
                </a:moveTo>
                <a:lnTo>
                  <a:pt x="5817720" y="0"/>
                </a:lnTo>
                <a:lnTo>
                  <a:pt x="5817720" y="7109138"/>
                </a:lnTo>
                <a:lnTo>
                  <a:pt x="0" y="7109138"/>
                </a:lnTo>
                <a:lnTo>
                  <a:pt x="0" y="0"/>
                </a:lnTo>
                <a:close/>
              </a:path>
            </a:pathLst>
          </a:custGeom>
          <a:blipFill rotWithShape="1">
            <a:blip r:embed="rId8">
              <a:alphaModFix/>
            </a:blip>
            <a:stretch>
              <a:fillRect b="0" l="-22195" r="0" t="0"/>
            </a:stretch>
          </a:blipFill>
          <a:ln>
            <a:noFill/>
          </a:ln>
        </p:spPr>
      </p:sp>
      <p:sp>
        <p:nvSpPr>
          <p:cNvPr id="494" name="Google Shape;494;p28"/>
          <p:cNvSpPr/>
          <p:nvPr/>
        </p:nvSpPr>
        <p:spPr>
          <a:xfrm>
            <a:off x="14977619" y="7828834"/>
            <a:ext cx="3894068" cy="2685980"/>
          </a:xfrm>
          <a:custGeom>
            <a:rect b="b" l="l" r="r" t="t"/>
            <a:pathLst>
              <a:path extrusionOk="0" h="2685980" w="3894068">
                <a:moveTo>
                  <a:pt x="0" y="0"/>
                </a:moveTo>
                <a:lnTo>
                  <a:pt x="3894067" y="0"/>
                </a:lnTo>
                <a:lnTo>
                  <a:pt x="3894067" y="2685981"/>
                </a:lnTo>
                <a:lnTo>
                  <a:pt x="0" y="2685981"/>
                </a:lnTo>
                <a:lnTo>
                  <a:pt x="0" y="0"/>
                </a:lnTo>
                <a:close/>
              </a:path>
            </a:pathLst>
          </a:custGeom>
          <a:blipFill rotWithShape="1">
            <a:blip r:embed="rId9">
              <a:alphaModFix/>
            </a:blip>
            <a:stretch>
              <a:fillRect b="0" l="0" r="0" t="0"/>
            </a:stretch>
          </a:blipFill>
          <a:ln>
            <a:noFill/>
          </a:ln>
        </p:spPr>
      </p:sp>
      <p:sp>
        <p:nvSpPr>
          <p:cNvPr id="495" name="Google Shape;495;p28"/>
          <p:cNvSpPr txBox="1"/>
          <p:nvPr/>
        </p:nvSpPr>
        <p:spPr>
          <a:xfrm>
            <a:off x="714569" y="7532298"/>
            <a:ext cx="8922603" cy="13716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None/>
            </a:pPr>
            <a:r>
              <a:rPr b="1" i="0" lang="en-US" sz="9000" u="none" cap="none" strike="noStrike">
                <a:solidFill>
                  <a:srgbClr val="000000"/>
                </a:solidFill>
                <a:latin typeface="Palanquin"/>
                <a:ea typeface="Palanquin"/>
                <a:cs typeface="Palanquin"/>
                <a:sym typeface="Palanquin"/>
              </a:rPr>
              <a:t>GALLERY IMAGE</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Illustrated Dubai Desert Safari MK Campaign Presentation">
  <a:themeElements>
    <a:clrScheme name="Office">
      <a:dk1>
        <a:srgbClr val="000000"/>
      </a:dk1>
      <a:lt1>
        <a:srgbClr val="DDBA82"/>
      </a:lt1>
      <a:dk2>
        <a:srgbClr val="FCF4E9"/>
      </a:dk2>
      <a:lt2>
        <a:srgbClr val="725436"/>
      </a:lt2>
      <a:accent1>
        <a:srgbClr val="AD8D6A"/>
      </a:accent1>
      <a:accent2>
        <a:srgbClr val="F8E7C3"/>
      </a:accent2>
      <a:accent3>
        <a:srgbClr val="000000"/>
      </a:accent3>
      <a:accent4>
        <a:srgbClr val="E0C3A0"/>
      </a:accent4>
      <a:accent5>
        <a:srgbClr val="FCF4E9"/>
      </a:accent5>
      <a:accent6>
        <a:srgbClr val="725436"/>
      </a:accent6>
      <a:hlink>
        <a:srgbClr val="725436"/>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