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Barlow Medium"/>
      <p:regular r:id="rId22"/>
      <p:bold r:id="rId23"/>
      <p:italic r:id="rId24"/>
      <p:boldItalic r:id="rId25"/>
    </p:embeddedFont>
    <p:embeddedFont>
      <p:font typeface="Barlow SemiBold"/>
      <p:regular r:id="rId26"/>
      <p:bold r:id="rId27"/>
      <p:italic r:id="rId28"/>
      <p:boldItalic r:id="rId29"/>
    </p:embeddedFont>
    <p:embeddedFont>
      <p:font typeface="Barlow"/>
      <p:regular r:id="rId30"/>
      <p:bold r:id="rId31"/>
      <p:italic r:id="rId32"/>
      <p:boldItalic r:id="rId33"/>
    </p:embeddedFont>
    <p:embeddedFont>
      <p:font typeface="Barlow Black"/>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BarlowMedium-regular.fntdata"/><Relationship Id="rId21" Type="http://schemas.openxmlformats.org/officeDocument/2006/relationships/slide" Target="slides/slide16.xml"/><Relationship Id="rId24" Type="http://schemas.openxmlformats.org/officeDocument/2006/relationships/font" Target="fonts/BarlowMedium-italic.fntdata"/><Relationship Id="rId23" Type="http://schemas.openxmlformats.org/officeDocument/2006/relationships/font" Target="fonts/Barlow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SemiBold-regular.fntdata"/><Relationship Id="rId25" Type="http://schemas.openxmlformats.org/officeDocument/2006/relationships/font" Target="fonts/BarlowMedium-boldItalic.fntdata"/><Relationship Id="rId28" Type="http://schemas.openxmlformats.org/officeDocument/2006/relationships/font" Target="fonts/BarlowSemiBold-italic.fntdata"/><Relationship Id="rId27" Type="http://schemas.openxmlformats.org/officeDocument/2006/relationships/font" Target="fonts/Barlow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Semi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bold.fntdata"/><Relationship Id="rId30" Type="http://schemas.openxmlformats.org/officeDocument/2006/relationships/font" Target="fonts/Barlow-regular.fntdata"/><Relationship Id="rId11" Type="http://schemas.openxmlformats.org/officeDocument/2006/relationships/slide" Target="slides/slide6.xml"/><Relationship Id="rId33" Type="http://schemas.openxmlformats.org/officeDocument/2006/relationships/font" Target="fonts/Barlow-boldItalic.fntdata"/><Relationship Id="rId10" Type="http://schemas.openxmlformats.org/officeDocument/2006/relationships/slide" Target="slides/slide5.xml"/><Relationship Id="rId32" Type="http://schemas.openxmlformats.org/officeDocument/2006/relationships/font" Target="fonts/Barlow-italic.fntdata"/><Relationship Id="rId13" Type="http://schemas.openxmlformats.org/officeDocument/2006/relationships/slide" Target="slides/slide8.xml"/><Relationship Id="rId35" Type="http://schemas.openxmlformats.org/officeDocument/2006/relationships/font" Target="fonts/BarlowBlack-boldItalic.fntdata"/><Relationship Id="rId12" Type="http://schemas.openxmlformats.org/officeDocument/2006/relationships/slide" Target="slides/slide7.xml"/><Relationship Id="rId34" Type="http://schemas.openxmlformats.org/officeDocument/2006/relationships/font" Target="fonts/BarlowBlack-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8">
    <p:spTree>
      <p:nvGrpSpPr>
        <p:cNvPr id="117" name="Shape 117"/>
        <p:cNvGrpSpPr/>
        <p:nvPr/>
      </p:nvGrpSpPr>
      <p:grpSpPr>
        <a:xfrm>
          <a:off x="0" y="0"/>
          <a:ext cx="0" cy="0"/>
          <a:chOff x="0" y="0"/>
          <a:chExt cx="0" cy="0"/>
        </a:xfrm>
      </p:grpSpPr>
      <p:sp>
        <p:nvSpPr>
          <p:cNvPr id="118" name="Google Shape;118;p11"/>
          <p:cNvSpPr txBox="1"/>
          <p:nvPr>
            <p:ph type="title"/>
          </p:nvPr>
        </p:nvSpPr>
        <p:spPr>
          <a:xfrm>
            <a:off x="1028700" y="2154900"/>
            <a:ext cx="5465700" cy="2048700"/>
          </a:xfrm>
          <a:prstGeom prst="rect">
            <a:avLst/>
          </a:prstGeom>
        </p:spPr>
        <p:txBody>
          <a:bodyPr anchorCtr="0" anchor="t" bIns="0" lIns="0" spcFirstLastPara="1" rIns="0" wrap="square" tIns="0">
            <a:noAutofit/>
          </a:bodyPr>
          <a:lstStyle>
            <a:lvl1pPr lvl="0" algn="l">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9" name="Google Shape;119;p11"/>
          <p:cNvPicPr preferRelativeResize="0"/>
          <p:nvPr/>
        </p:nvPicPr>
        <p:blipFill>
          <a:blip r:embed="rId2">
            <a:alphaModFix/>
          </a:blip>
          <a:stretch>
            <a:fillRect/>
          </a:stretch>
        </p:blipFill>
        <p:spPr>
          <a:xfrm>
            <a:off x="-2122700" y="3091250"/>
            <a:ext cx="9077349" cy="6841975"/>
          </a:xfrm>
          <a:prstGeom prst="rect">
            <a:avLst/>
          </a:prstGeom>
          <a:noFill/>
          <a:ln>
            <a:noFill/>
          </a:ln>
        </p:spPr>
      </p:pic>
      <p:sp>
        <p:nvSpPr>
          <p:cNvPr id="120" name="Google Shape;120;p11"/>
          <p:cNvSpPr txBox="1"/>
          <p:nvPr>
            <p:ph idx="2" type="title"/>
          </p:nvPr>
        </p:nvSpPr>
        <p:spPr>
          <a:xfrm>
            <a:off x="7252200" y="2154900"/>
            <a:ext cx="5214600" cy="1143000"/>
          </a:xfrm>
          <a:prstGeom prst="rect">
            <a:avLst/>
          </a:prstGeom>
        </p:spPr>
        <p:txBody>
          <a:bodyPr anchorCtr="0" anchor="t" bIns="0" lIns="0" spcFirstLastPara="1" rIns="0" wrap="square" tIns="0">
            <a:noAutofit/>
          </a:bodyPr>
          <a:lstStyle>
            <a:lvl1pPr lvl="0" rtl="0" algn="l">
              <a:spcBef>
                <a:spcPts val="0"/>
              </a:spcBef>
              <a:spcAft>
                <a:spcPts val="0"/>
              </a:spcAft>
              <a:buClr>
                <a:srgbClr val="FF1414"/>
              </a:buClr>
              <a:buSzPts val="9600"/>
              <a:buNone/>
              <a:defRPr sz="9600">
                <a:solidFill>
                  <a:srgbClr val="FF141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 name="Google Shape;121;p11"/>
          <p:cNvSpPr txBox="1"/>
          <p:nvPr>
            <p:ph idx="3" type="title"/>
          </p:nvPr>
        </p:nvSpPr>
        <p:spPr>
          <a:xfrm>
            <a:off x="7252200" y="3489000"/>
            <a:ext cx="4242900" cy="554100"/>
          </a:xfrm>
          <a:prstGeom prst="rect">
            <a:avLst/>
          </a:prstGeom>
        </p:spPr>
        <p:txBody>
          <a:bodyPr anchorCtr="0" anchor="t" bIns="0" lIns="0" spcFirstLastPara="1" rIns="0" wrap="square" tIns="0">
            <a:noAutofit/>
          </a:bodyPr>
          <a:lstStyle>
            <a:lvl1pPr lvl="0" rtl="0" algn="l">
              <a:spcBef>
                <a:spcPts val="0"/>
              </a:spcBef>
              <a:spcAft>
                <a:spcPts val="0"/>
              </a:spcAft>
              <a:buClr>
                <a:srgbClr val="FF1414"/>
              </a:buClr>
              <a:buSzPts val="3600"/>
              <a:buNone/>
              <a:defRPr sz="3600">
                <a:solidFill>
                  <a:srgbClr val="FF1414"/>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2" name="Google Shape;122;p11"/>
          <p:cNvSpPr txBox="1"/>
          <p:nvPr>
            <p:ph idx="1" type="body"/>
          </p:nvPr>
        </p:nvSpPr>
        <p:spPr>
          <a:xfrm>
            <a:off x="7252200" y="4411150"/>
            <a:ext cx="4242900" cy="695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23" name="Google Shape;123;p11"/>
          <p:cNvSpPr txBox="1"/>
          <p:nvPr>
            <p:ph idx="4" type="title"/>
          </p:nvPr>
        </p:nvSpPr>
        <p:spPr>
          <a:xfrm>
            <a:off x="12621700" y="2154900"/>
            <a:ext cx="5214600" cy="1143000"/>
          </a:xfrm>
          <a:prstGeom prst="rect">
            <a:avLst/>
          </a:prstGeom>
        </p:spPr>
        <p:txBody>
          <a:bodyPr anchorCtr="0" anchor="t" bIns="0" lIns="0" spcFirstLastPara="1" rIns="0" wrap="square" tIns="0">
            <a:noAutofit/>
          </a:bodyPr>
          <a:lstStyle>
            <a:lvl1pPr lvl="0" rtl="0" algn="l">
              <a:spcBef>
                <a:spcPts val="0"/>
              </a:spcBef>
              <a:spcAft>
                <a:spcPts val="0"/>
              </a:spcAft>
              <a:buClr>
                <a:srgbClr val="FF1414"/>
              </a:buClr>
              <a:buSzPts val="9600"/>
              <a:buNone/>
              <a:defRPr sz="9600">
                <a:solidFill>
                  <a:srgbClr val="FF141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 name="Google Shape;124;p11"/>
          <p:cNvSpPr txBox="1"/>
          <p:nvPr>
            <p:ph idx="5" type="title"/>
          </p:nvPr>
        </p:nvSpPr>
        <p:spPr>
          <a:xfrm>
            <a:off x="12621700" y="3489000"/>
            <a:ext cx="4242900" cy="554100"/>
          </a:xfrm>
          <a:prstGeom prst="rect">
            <a:avLst/>
          </a:prstGeom>
        </p:spPr>
        <p:txBody>
          <a:bodyPr anchorCtr="0" anchor="t" bIns="0" lIns="0" spcFirstLastPara="1" rIns="0" wrap="square" tIns="0">
            <a:noAutofit/>
          </a:bodyPr>
          <a:lstStyle>
            <a:lvl1pPr lvl="0" rtl="0" algn="l">
              <a:spcBef>
                <a:spcPts val="0"/>
              </a:spcBef>
              <a:spcAft>
                <a:spcPts val="0"/>
              </a:spcAft>
              <a:buClr>
                <a:srgbClr val="FF1414"/>
              </a:buClr>
              <a:buSzPts val="3600"/>
              <a:buNone/>
              <a:defRPr sz="3600">
                <a:solidFill>
                  <a:srgbClr val="FF1414"/>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5" name="Google Shape;125;p11"/>
          <p:cNvSpPr txBox="1"/>
          <p:nvPr>
            <p:ph idx="6" type="body"/>
          </p:nvPr>
        </p:nvSpPr>
        <p:spPr>
          <a:xfrm>
            <a:off x="12621700" y="4411150"/>
            <a:ext cx="4242900" cy="695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26" name="Google Shape;126;p11"/>
          <p:cNvSpPr txBox="1"/>
          <p:nvPr>
            <p:ph idx="7" type="title"/>
          </p:nvPr>
        </p:nvSpPr>
        <p:spPr>
          <a:xfrm>
            <a:off x="7252200" y="5835900"/>
            <a:ext cx="5214600" cy="1143000"/>
          </a:xfrm>
          <a:prstGeom prst="rect">
            <a:avLst/>
          </a:prstGeom>
        </p:spPr>
        <p:txBody>
          <a:bodyPr anchorCtr="0" anchor="t" bIns="0" lIns="0" spcFirstLastPara="1" rIns="0" wrap="square" tIns="0">
            <a:noAutofit/>
          </a:bodyPr>
          <a:lstStyle>
            <a:lvl1pPr lvl="0" rtl="0" algn="l">
              <a:spcBef>
                <a:spcPts val="0"/>
              </a:spcBef>
              <a:spcAft>
                <a:spcPts val="0"/>
              </a:spcAft>
              <a:buClr>
                <a:srgbClr val="FF1414"/>
              </a:buClr>
              <a:buSzPts val="9600"/>
              <a:buNone/>
              <a:defRPr sz="9600">
                <a:solidFill>
                  <a:srgbClr val="FF141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7" name="Google Shape;127;p11"/>
          <p:cNvSpPr txBox="1"/>
          <p:nvPr>
            <p:ph idx="8" type="title"/>
          </p:nvPr>
        </p:nvSpPr>
        <p:spPr>
          <a:xfrm>
            <a:off x="7252200" y="7170000"/>
            <a:ext cx="4242900" cy="554100"/>
          </a:xfrm>
          <a:prstGeom prst="rect">
            <a:avLst/>
          </a:prstGeom>
        </p:spPr>
        <p:txBody>
          <a:bodyPr anchorCtr="0" anchor="t" bIns="0" lIns="0" spcFirstLastPara="1" rIns="0" wrap="square" tIns="0">
            <a:noAutofit/>
          </a:bodyPr>
          <a:lstStyle>
            <a:lvl1pPr lvl="0" rtl="0" algn="l">
              <a:spcBef>
                <a:spcPts val="0"/>
              </a:spcBef>
              <a:spcAft>
                <a:spcPts val="0"/>
              </a:spcAft>
              <a:buClr>
                <a:srgbClr val="FF1414"/>
              </a:buClr>
              <a:buSzPts val="3600"/>
              <a:buNone/>
              <a:defRPr sz="3600">
                <a:solidFill>
                  <a:srgbClr val="FF1414"/>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8" name="Google Shape;128;p11"/>
          <p:cNvSpPr txBox="1"/>
          <p:nvPr>
            <p:ph idx="9" type="body"/>
          </p:nvPr>
        </p:nvSpPr>
        <p:spPr>
          <a:xfrm>
            <a:off x="7252200" y="8092150"/>
            <a:ext cx="4242900" cy="695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29" name="Google Shape;129;p11"/>
          <p:cNvSpPr txBox="1"/>
          <p:nvPr>
            <p:ph idx="13" type="title"/>
          </p:nvPr>
        </p:nvSpPr>
        <p:spPr>
          <a:xfrm>
            <a:off x="12621700" y="5835900"/>
            <a:ext cx="5214600" cy="1143000"/>
          </a:xfrm>
          <a:prstGeom prst="rect">
            <a:avLst/>
          </a:prstGeom>
        </p:spPr>
        <p:txBody>
          <a:bodyPr anchorCtr="0" anchor="t" bIns="0" lIns="0" spcFirstLastPara="1" rIns="0" wrap="square" tIns="0">
            <a:noAutofit/>
          </a:bodyPr>
          <a:lstStyle>
            <a:lvl1pPr lvl="0" rtl="0" algn="l">
              <a:spcBef>
                <a:spcPts val="0"/>
              </a:spcBef>
              <a:spcAft>
                <a:spcPts val="0"/>
              </a:spcAft>
              <a:buClr>
                <a:srgbClr val="FF1414"/>
              </a:buClr>
              <a:buSzPts val="9600"/>
              <a:buNone/>
              <a:defRPr sz="9600">
                <a:solidFill>
                  <a:srgbClr val="FF141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 name="Google Shape;130;p11"/>
          <p:cNvSpPr txBox="1"/>
          <p:nvPr>
            <p:ph idx="14" type="title"/>
          </p:nvPr>
        </p:nvSpPr>
        <p:spPr>
          <a:xfrm>
            <a:off x="12621700" y="7170000"/>
            <a:ext cx="4242900" cy="554100"/>
          </a:xfrm>
          <a:prstGeom prst="rect">
            <a:avLst/>
          </a:prstGeom>
        </p:spPr>
        <p:txBody>
          <a:bodyPr anchorCtr="0" anchor="t" bIns="0" lIns="0" spcFirstLastPara="1" rIns="0" wrap="square" tIns="0">
            <a:noAutofit/>
          </a:bodyPr>
          <a:lstStyle>
            <a:lvl1pPr lvl="0" rtl="0" algn="l">
              <a:spcBef>
                <a:spcPts val="0"/>
              </a:spcBef>
              <a:spcAft>
                <a:spcPts val="0"/>
              </a:spcAft>
              <a:buClr>
                <a:srgbClr val="FF1414"/>
              </a:buClr>
              <a:buSzPts val="3600"/>
              <a:buNone/>
              <a:defRPr sz="3600">
                <a:solidFill>
                  <a:srgbClr val="FF1414"/>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1" name="Google Shape;131;p11"/>
          <p:cNvSpPr txBox="1"/>
          <p:nvPr>
            <p:ph idx="15" type="body"/>
          </p:nvPr>
        </p:nvSpPr>
        <p:spPr>
          <a:xfrm>
            <a:off x="12621700" y="8092150"/>
            <a:ext cx="4242900" cy="695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9">
    <p:spTree>
      <p:nvGrpSpPr>
        <p:cNvPr id="132" name="Shape 132"/>
        <p:cNvGrpSpPr/>
        <p:nvPr/>
      </p:nvGrpSpPr>
      <p:grpSpPr>
        <a:xfrm>
          <a:off x="0" y="0"/>
          <a:ext cx="0" cy="0"/>
          <a:chOff x="0" y="0"/>
          <a:chExt cx="0" cy="0"/>
        </a:xfrm>
      </p:grpSpPr>
      <p:sp>
        <p:nvSpPr>
          <p:cNvPr id="133" name="Google Shape;133;p12"/>
          <p:cNvSpPr/>
          <p:nvPr>
            <p:ph idx="2" type="pic"/>
          </p:nvPr>
        </p:nvSpPr>
        <p:spPr>
          <a:xfrm>
            <a:off x="0" y="0"/>
            <a:ext cx="18288000" cy="10287000"/>
          </a:xfrm>
          <a:prstGeom prst="rect">
            <a:avLst/>
          </a:prstGeom>
          <a:noFill/>
          <a:ln>
            <a:noFill/>
          </a:ln>
        </p:spPr>
      </p:sp>
      <p:grpSp>
        <p:nvGrpSpPr>
          <p:cNvPr id="134" name="Google Shape;134;p12"/>
          <p:cNvGrpSpPr/>
          <p:nvPr/>
        </p:nvGrpSpPr>
        <p:grpSpPr>
          <a:xfrm>
            <a:off x="9655481" y="4226263"/>
            <a:ext cx="8999910" cy="3241793"/>
            <a:chOff x="0" y="-9525"/>
            <a:chExt cx="2370331" cy="853800"/>
          </a:xfrm>
        </p:grpSpPr>
        <p:sp>
          <p:nvSpPr>
            <p:cNvPr id="135" name="Google Shape;135;p12"/>
            <p:cNvSpPr/>
            <p:nvPr/>
          </p:nvSpPr>
          <p:spPr>
            <a:xfrm>
              <a:off x="0" y="0"/>
              <a:ext cx="2370331" cy="844260"/>
            </a:xfrm>
            <a:custGeom>
              <a:rect b="b" l="l" r="r" t="t"/>
              <a:pathLst>
                <a:path extrusionOk="0" h="844260" w="2370331">
                  <a:moveTo>
                    <a:pt x="0" y="0"/>
                  </a:moveTo>
                  <a:lnTo>
                    <a:pt x="2370331" y="0"/>
                  </a:lnTo>
                  <a:lnTo>
                    <a:pt x="2370331" y="844260"/>
                  </a:lnTo>
                  <a:lnTo>
                    <a:pt x="0" y="844260"/>
                  </a:lnTo>
                  <a:close/>
                </a:path>
              </a:pathLst>
            </a:custGeom>
            <a:solidFill>
              <a:srgbClr val="FF1414"/>
            </a:solidFill>
            <a:ln>
              <a:noFill/>
            </a:ln>
          </p:spPr>
        </p:sp>
        <p:sp>
          <p:nvSpPr>
            <p:cNvPr id="136" name="Google Shape;136;p12"/>
            <p:cNvSpPr txBox="1"/>
            <p:nvPr/>
          </p:nvSpPr>
          <p:spPr>
            <a:xfrm>
              <a:off x="0" y="-9525"/>
              <a:ext cx="2370300" cy="8538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12"/>
          <p:cNvSpPr txBox="1"/>
          <p:nvPr>
            <p:ph type="title"/>
          </p:nvPr>
        </p:nvSpPr>
        <p:spPr>
          <a:xfrm>
            <a:off x="10650900" y="4874863"/>
            <a:ext cx="6212700" cy="1944600"/>
          </a:xfrm>
          <a:prstGeom prst="rect">
            <a:avLst/>
          </a:prstGeom>
        </p:spPr>
        <p:txBody>
          <a:bodyPr anchorCtr="0" anchor="t" bIns="0" lIns="0" spcFirstLastPara="1" rIns="0" wrap="square" tIns="0">
            <a:noAutofit/>
          </a:bodyPr>
          <a:lstStyle>
            <a:lvl1pPr lvl="0" rtl="0" algn="l">
              <a:spcBef>
                <a:spcPts val="0"/>
              </a:spcBef>
              <a:spcAft>
                <a:spcPts val="0"/>
              </a:spcAft>
              <a:buSzPts val="4800"/>
              <a:buNone/>
              <a:defRPr sz="4800"/>
            </a:lvl1pPr>
            <a:lvl2pPr lvl="1" rtl="0">
              <a:spcBef>
                <a:spcPts val="0"/>
              </a:spcBef>
              <a:spcAft>
                <a:spcPts val="0"/>
              </a:spcAft>
              <a:buClr>
                <a:srgbClr val="F5F5EF"/>
              </a:buClr>
              <a:buSzPts val="4800"/>
              <a:buNone/>
              <a:defRPr sz="4800">
                <a:solidFill>
                  <a:srgbClr val="F5F5EF"/>
                </a:solidFill>
              </a:defRPr>
            </a:lvl2pPr>
            <a:lvl3pPr lvl="2" rtl="0">
              <a:spcBef>
                <a:spcPts val="0"/>
              </a:spcBef>
              <a:spcAft>
                <a:spcPts val="0"/>
              </a:spcAft>
              <a:buClr>
                <a:srgbClr val="F5F5EF"/>
              </a:buClr>
              <a:buSzPts val="4800"/>
              <a:buNone/>
              <a:defRPr sz="4800">
                <a:solidFill>
                  <a:srgbClr val="F5F5EF"/>
                </a:solidFill>
              </a:defRPr>
            </a:lvl3pPr>
            <a:lvl4pPr lvl="3" rtl="0">
              <a:spcBef>
                <a:spcPts val="0"/>
              </a:spcBef>
              <a:spcAft>
                <a:spcPts val="0"/>
              </a:spcAft>
              <a:buClr>
                <a:srgbClr val="F5F5EF"/>
              </a:buClr>
              <a:buSzPts val="4800"/>
              <a:buNone/>
              <a:defRPr sz="4800">
                <a:solidFill>
                  <a:srgbClr val="F5F5EF"/>
                </a:solidFill>
              </a:defRPr>
            </a:lvl4pPr>
            <a:lvl5pPr lvl="4" rtl="0">
              <a:spcBef>
                <a:spcPts val="0"/>
              </a:spcBef>
              <a:spcAft>
                <a:spcPts val="0"/>
              </a:spcAft>
              <a:buClr>
                <a:srgbClr val="F5F5EF"/>
              </a:buClr>
              <a:buSzPts val="4800"/>
              <a:buNone/>
              <a:defRPr sz="4800">
                <a:solidFill>
                  <a:srgbClr val="F5F5EF"/>
                </a:solidFill>
              </a:defRPr>
            </a:lvl5pPr>
            <a:lvl6pPr lvl="5" rtl="0">
              <a:spcBef>
                <a:spcPts val="0"/>
              </a:spcBef>
              <a:spcAft>
                <a:spcPts val="0"/>
              </a:spcAft>
              <a:buClr>
                <a:srgbClr val="F5F5EF"/>
              </a:buClr>
              <a:buSzPts val="4800"/>
              <a:buNone/>
              <a:defRPr sz="4800">
                <a:solidFill>
                  <a:srgbClr val="F5F5EF"/>
                </a:solidFill>
              </a:defRPr>
            </a:lvl6pPr>
            <a:lvl7pPr lvl="6" rtl="0">
              <a:spcBef>
                <a:spcPts val="0"/>
              </a:spcBef>
              <a:spcAft>
                <a:spcPts val="0"/>
              </a:spcAft>
              <a:buClr>
                <a:srgbClr val="F5F5EF"/>
              </a:buClr>
              <a:buSzPts val="4800"/>
              <a:buNone/>
              <a:defRPr sz="4800">
                <a:solidFill>
                  <a:srgbClr val="F5F5EF"/>
                </a:solidFill>
              </a:defRPr>
            </a:lvl7pPr>
            <a:lvl8pPr lvl="7" rtl="0">
              <a:spcBef>
                <a:spcPts val="0"/>
              </a:spcBef>
              <a:spcAft>
                <a:spcPts val="0"/>
              </a:spcAft>
              <a:buClr>
                <a:srgbClr val="F5F5EF"/>
              </a:buClr>
              <a:buSzPts val="4800"/>
              <a:buNone/>
              <a:defRPr sz="4800">
                <a:solidFill>
                  <a:srgbClr val="F5F5EF"/>
                </a:solidFill>
              </a:defRPr>
            </a:lvl8pPr>
            <a:lvl9pPr lvl="8" rtl="0">
              <a:spcBef>
                <a:spcPts val="0"/>
              </a:spcBef>
              <a:spcAft>
                <a:spcPts val="0"/>
              </a:spcAft>
              <a:buClr>
                <a:srgbClr val="F5F5EF"/>
              </a:buClr>
              <a:buSzPts val="4800"/>
              <a:buNone/>
              <a:defRPr sz="4800">
                <a:solidFill>
                  <a:srgbClr val="F5F5EF"/>
                </a:solidFill>
              </a:defRPr>
            </a:lvl9pPr>
          </a:lstStyle>
          <a:p/>
        </p:txBody>
      </p:sp>
      <p:sp>
        <p:nvSpPr>
          <p:cNvPr id="138" name="Google Shape;138;p12"/>
          <p:cNvSpPr txBox="1"/>
          <p:nvPr/>
        </p:nvSpPr>
        <p:spPr>
          <a:xfrm>
            <a:off x="1028700" y="752475"/>
            <a:ext cx="15749700" cy="27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1">
  <p:cSld name="CUSTOM_9_1">
    <p:spTree>
      <p:nvGrpSpPr>
        <p:cNvPr id="139" name="Shape 139"/>
        <p:cNvGrpSpPr/>
        <p:nvPr/>
      </p:nvGrpSpPr>
      <p:grpSpPr>
        <a:xfrm>
          <a:off x="0" y="0"/>
          <a:ext cx="0" cy="0"/>
          <a:chOff x="0" y="0"/>
          <a:chExt cx="0" cy="0"/>
        </a:xfrm>
      </p:grpSpPr>
      <p:sp>
        <p:nvSpPr>
          <p:cNvPr id="140" name="Google Shape;140;p13"/>
          <p:cNvSpPr/>
          <p:nvPr>
            <p:ph idx="2" type="pic"/>
          </p:nvPr>
        </p:nvSpPr>
        <p:spPr>
          <a:xfrm>
            <a:off x="0" y="0"/>
            <a:ext cx="18288000" cy="10287000"/>
          </a:xfrm>
          <a:prstGeom prst="rect">
            <a:avLst/>
          </a:prstGeom>
          <a:noFill/>
          <a:ln>
            <a:noFill/>
          </a:ln>
        </p:spPr>
      </p:sp>
      <p:sp>
        <p:nvSpPr>
          <p:cNvPr id="141" name="Google Shape;141;p13"/>
          <p:cNvSpPr txBox="1"/>
          <p:nvPr/>
        </p:nvSpPr>
        <p:spPr>
          <a:xfrm>
            <a:off x="1028700" y="752475"/>
            <a:ext cx="15749700" cy="27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cxnSp>
        <p:nvCxnSpPr>
          <p:cNvPr id="142" name="Google Shape;142;p13"/>
          <p:cNvCxnSpPr/>
          <p:nvPr/>
        </p:nvCxnSpPr>
        <p:spPr>
          <a:xfrm>
            <a:off x="8373213" y="7888224"/>
            <a:ext cx="6005700" cy="0"/>
          </a:xfrm>
          <a:prstGeom prst="straightConnector1">
            <a:avLst/>
          </a:prstGeom>
          <a:noFill/>
          <a:ln cap="flat" cmpd="sng" w="57150">
            <a:solidFill>
              <a:srgbClr val="FF1414"/>
            </a:solidFill>
            <a:prstDash val="solid"/>
            <a:round/>
            <a:headEnd len="sm" w="sm" type="none"/>
            <a:tailEnd len="sm" w="sm" type="none"/>
          </a:ln>
        </p:spPr>
      </p:cxnSp>
      <p:cxnSp>
        <p:nvCxnSpPr>
          <p:cNvPr id="143" name="Google Shape;143;p13"/>
          <p:cNvCxnSpPr/>
          <p:nvPr/>
        </p:nvCxnSpPr>
        <p:spPr>
          <a:xfrm>
            <a:off x="8373213" y="6418450"/>
            <a:ext cx="6005700" cy="0"/>
          </a:xfrm>
          <a:prstGeom prst="straightConnector1">
            <a:avLst/>
          </a:prstGeom>
          <a:noFill/>
          <a:ln cap="flat" cmpd="sng" w="57150">
            <a:solidFill>
              <a:srgbClr val="FF1414"/>
            </a:solidFill>
            <a:prstDash val="solid"/>
            <a:round/>
            <a:headEnd len="sm" w="sm" type="none"/>
            <a:tailEnd len="sm" w="sm" type="none"/>
          </a:ln>
        </p:spPr>
      </p:cxnSp>
      <p:cxnSp>
        <p:nvCxnSpPr>
          <p:cNvPr id="144" name="Google Shape;144;p13"/>
          <p:cNvCxnSpPr/>
          <p:nvPr/>
        </p:nvCxnSpPr>
        <p:spPr>
          <a:xfrm>
            <a:off x="1028700" y="6418450"/>
            <a:ext cx="6005700" cy="0"/>
          </a:xfrm>
          <a:prstGeom prst="straightConnector1">
            <a:avLst/>
          </a:prstGeom>
          <a:noFill/>
          <a:ln cap="flat" cmpd="sng" w="57150">
            <a:solidFill>
              <a:srgbClr val="FF1414"/>
            </a:solidFill>
            <a:prstDash val="solid"/>
            <a:round/>
            <a:headEnd len="sm" w="sm" type="none"/>
            <a:tailEnd len="sm" w="sm" type="none"/>
          </a:ln>
        </p:spPr>
      </p:cxnSp>
      <p:cxnSp>
        <p:nvCxnSpPr>
          <p:cNvPr id="145" name="Google Shape;145;p13"/>
          <p:cNvCxnSpPr/>
          <p:nvPr/>
        </p:nvCxnSpPr>
        <p:spPr>
          <a:xfrm>
            <a:off x="963849" y="7888224"/>
            <a:ext cx="6005700" cy="0"/>
          </a:xfrm>
          <a:prstGeom prst="straightConnector1">
            <a:avLst/>
          </a:prstGeom>
          <a:noFill/>
          <a:ln cap="flat" cmpd="sng" w="57150">
            <a:solidFill>
              <a:srgbClr val="FF1414"/>
            </a:solidFill>
            <a:prstDash val="solid"/>
            <a:round/>
            <a:headEnd len="sm" w="sm" type="none"/>
            <a:tailEnd len="sm" w="sm" type="none"/>
          </a:ln>
        </p:spPr>
      </p:cxnSp>
      <p:sp>
        <p:nvSpPr>
          <p:cNvPr id="146" name="Google Shape;146;p13"/>
          <p:cNvSpPr txBox="1"/>
          <p:nvPr>
            <p:ph type="title"/>
          </p:nvPr>
        </p:nvSpPr>
        <p:spPr>
          <a:xfrm>
            <a:off x="877175" y="3477900"/>
            <a:ext cx="13345500" cy="1214700"/>
          </a:xfrm>
          <a:prstGeom prst="rect">
            <a:avLst/>
          </a:prstGeom>
        </p:spPr>
        <p:txBody>
          <a:bodyPr anchorCtr="0" anchor="t" bIns="0" lIns="0" spcFirstLastPara="1" rIns="0" wrap="square" tIns="0">
            <a:noAutofit/>
          </a:bodyPr>
          <a:lstStyle>
            <a:lvl1pPr lvl="0" rtl="0" algn="l">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 name="Google Shape;147;p13"/>
          <p:cNvSpPr txBox="1"/>
          <p:nvPr>
            <p:ph idx="1" type="subTitle"/>
          </p:nvPr>
        </p:nvSpPr>
        <p:spPr>
          <a:xfrm>
            <a:off x="963850" y="5512475"/>
            <a:ext cx="5573700" cy="625800"/>
          </a:xfrm>
          <a:prstGeom prst="rect">
            <a:avLst/>
          </a:prstGeom>
        </p:spPr>
        <p:txBody>
          <a:bodyPr anchorCtr="0" anchor="t" bIns="0" lIns="0" spcFirstLastPara="1" rIns="0" wrap="square" tIns="0">
            <a:noAutofit/>
          </a:bodyPr>
          <a:lstStyle>
            <a:lvl1pPr lvl="0" rtl="0">
              <a:spcBef>
                <a:spcPts val="640"/>
              </a:spcBef>
              <a:spcAft>
                <a:spcPts val="0"/>
              </a:spcAft>
              <a:buSzPts val="2700"/>
              <a:buNone/>
              <a:defRPr b="1" sz="2700"/>
            </a:lvl1pPr>
            <a:lvl2pPr lvl="1" rtl="0">
              <a:spcBef>
                <a:spcPts val="560"/>
              </a:spcBef>
              <a:spcAft>
                <a:spcPts val="0"/>
              </a:spcAft>
              <a:buSzPts val="2700"/>
              <a:buNone/>
              <a:defRPr sz="2700"/>
            </a:lvl2pPr>
            <a:lvl3pPr lvl="2" rtl="0">
              <a:spcBef>
                <a:spcPts val="480"/>
              </a:spcBef>
              <a:spcAft>
                <a:spcPts val="0"/>
              </a:spcAft>
              <a:buSzPts val="2700"/>
              <a:buNone/>
              <a:defRPr sz="2700"/>
            </a:lvl3pPr>
            <a:lvl4pPr lvl="3" rtl="0">
              <a:spcBef>
                <a:spcPts val="400"/>
              </a:spcBef>
              <a:spcAft>
                <a:spcPts val="0"/>
              </a:spcAft>
              <a:buSzPts val="2700"/>
              <a:buNone/>
              <a:defRPr sz="2700"/>
            </a:lvl4pPr>
            <a:lvl5pPr lvl="4" rtl="0">
              <a:spcBef>
                <a:spcPts val="400"/>
              </a:spcBef>
              <a:spcAft>
                <a:spcPts val="0"/>
              </a:spcAft>
              <a:buSzPts val="2700"/>
              <a:buNone/>
              <a:defRPr sz="2700"/>
            </a:lvl5pPr>
            <a:lvl6pPr lvl="5" rtl="0">
              <a:spcBef>
                <a:spcPts val="400"/>
              </a:spcBef>
              <a:spcAft>
                <a:spcPts val="0"/>
              </a:spcAft>
              <a:buSzPts val="2700"/>
              <a:buNone/>
              <a:defRPr sz="2700"/>
            </a:lvl6pPr>
            <a:lvl7pPr lvl="6" rtl="0">
              <a:spcBef>
                <a:spcPts val="400"/>
              </a:spcBef>
              <a:spcAft>
                <a:spcPts val="0"/>
              </a:spcAft>
              <a:buSzPts val="2700"/>
              <a:buNone/>
              <a:defRPr sz="2700"/>
            </a:lvl7pPr>
            <a:lvl8pPr lvl="7" rtl="0">
              <a:spcBef>
                <a:spcPts val="400"/>
              </a:spcBef>
              <a:spcAft>
                <a:spcPts val="0"/>
              </a:spcAft>
              <a:buSzPts val="2700"/>
              <a:buNone/>
              <a:defRPr sz="2700"/>
            </a:lvl8pPr>
            <a:lvl9pPr lvl="8" rtl="0">
              <a:spcBef>
                <a:spcPts val="400"/>
              </a:spcBef>
              <a:spcAft>
                <a:spcPts val="0"/>
              </a:spcAft>
              <a:buSzPts val="2700"/>
              <a:buNone/>
              <a:defRPr sz="2700"/>
            </a:lvl9pPr>
          </a:lstStyle>
          <a:p/>
        </p:txBody>
      </p:sp>
      <p:sp>
        <p:nvSpPr>
          <p:cNvPr id="148" name="Google Shape;148;p13"/>
          <p:cNvSpPr txBox="1"/>
          <p:nvPr>
            <p:ph idx="3" type="subTitle"/>
          </p:nvPr>
        </p:nvSpPr>
        <p:spPr>
          <a:xfrm>
            <a:off x="963850" y="7050350"/>
            <a:ext cx="5573700" cy="625800"/>
          </a:xfrm>
          <a:prstGeom prst="rect">
            <a:avLst/>
          </a:prstGeom>
        </p:spPr>
        <p:txBody>
          <a:bodyPr anchorCtr="0" anchor="t" bIns="0" lIns="0" spcFirstLastPara="1" rIns="0" wrap="square" tIns="0">
            <a:noAutofit/>
          </a:bodyPr>
          <a:lstStyle>
            <a:lvl1pPr lvl="0" rtl="0">
              <a:spcBef>
                <a:spcPts val="640"/>
              </a:spcBef>
              <a:spcAft>
                <a:spcPts val="0"/>
              </a:spcAft>
              <a:buSzPts val="2700"/>
              <a:buNone/>
              <a:defRPr b="1" sz="2700"/>
            </a:lvl1pPr>
            <a:lvl2pPr lvl="1" rtl="0">
              <a:spcBef>
                <a:spcPts val="560"/>
              </a:spcBef>
              <a:spcAft>
                <a:spcPts val="0"/>
              </a:spcAft>
              <a:buSzPts val="2700"/>
              <a:buNone/>
              <a:defRPr sz="2700"/>
            </a:lvl2pPr>
            <a:lvl3pPr lvl="2" rtl="0">
              <a:spcBef>
                <a:spcPts val="480"/>
              </a:spcBef>
              <a:spcAft>
                <a:spcPts val="0"/>
              </a:spcAft>
              <a:buSzPts val="2700"/>
              <a:buNone/>
              <a:defRPr sz="2700"/>
            </a:lvl3pPr>
            <a:lvl4pPr lvl="3" rtl="0">
              <a:spcBef>
                <a:spcPts val="400"/>
              </a:spcBef>
              <a:spcAft>
                <a:spcPts val="0"/>
              </a:spcAft>
              <a:buSzPts val="2700"/>
              <a:buNone/>
              <a:defRPr sz="2700"/>
            </a:lvl4pPr>
            <a:lvl5pPr lvl="4" rtl="0">
              <a:spcBef>
                <a:spcPts val="400"/>
              </a:spcBef>
              <a:spcAft>
                <a:spcPts val="0"/>
              </a:spcAft>
              <a:buSzPts val="2700"/>
              <a:buNone/>
              <a:defRPr sz="2700"/>
            </a:lvl5pPr>
            <a:lvl6pPr lvl="5" rtl="0">
              <a:spcBef>
                <a:spcPts val="400"/>
              </a:spcBef>
              <a:spcAft>
                <a:spcPts val="0"/>
              </a:spcAft>
              <a:buSzPts val="2700"/>
              <a:buNone/>
              <a:defRPr sz="2700"/>
            </a:lvl6pPr>
            <a:lvl7pPr lvl="6" rtl="0">
              <a:spcBef>
                <a:spcPts val="400"/>
              </a:spcBef>
              <a:spcAft>
                <a:spcPts val="0"/>
              </a:spcAft>
              <a:buSzPts val="2700"/>
              <a:buNone/>
              <a:defRPr sz="2700"/>
            </a:lvl7pPr>
            <a:lvl8pPr lvl="7" rtl="0">
              <a:spcBef>
                <a:spcPts val="400"/>
              </a:spcBef>
              <a:spcAft>
                <a:spcPts val="0"/>
              </a:spcAft>
              <a:buSzPts val="2700"/>
              <a:buNone/>
              <a:defRPr sz="2700"/>
            </a:lvl8pPr>
            <a:lvl9pPr lvl="8" rtl="0">
              <a:spcBef>
                <a:spcPts val="400"/>
              </a:spcBef>
              <a:spcAft>
                <a:spcPts val="0"/>
              </a:spcAft>
              <a:buSzPts val="2700"/>
              <a:buNone/>
              <a:defRPr sz="2700"/>
            </a:lvl9pPr>
          </a:lstStyle>
          <a:p/>
        </p:txBody>
      </p:sp>
      <p:sp>
        <p:nvSpPr>
          <p:cNvPr id="149" name="Google Shape;149;p13"/>
          <p:cNvSpPr txBox="1"/>
          <p:nvPr>
            <p:ph idx="4" type="subTitle"/>
          </p:nvPr>
        </p:nvSpPr>
        <p:spPr>
          <a:xfrm>
            <a:off x="8373225" y="5512475"/>
            <a:ext cx="5573700" cy="625800"/>
          </a:xfrm>
          <a:prstGeom prst="rect">
            <a:avLst/>
          </a:prstGeom>
        </p:spPr>
        <p:txBody>
          <a:bodyPr anchorCtr="0" anchor="t" bIns="0" lIns="0" spcFirstLastPara="1" rIns="0" wrap="square" tIns="0">
            <a:noAutofit/>
          </a:bodyPr>
          <a:lstStyle>
            <a:lvl1pPr lvl="0" rtl="0">
              <a:spcBef>
                <a:spcPts val="640"/>
              </a:spcBef>
              <a:spcAft>
                <a:spcPts val="0"/>
              </a:spcAft>
              <a:buSzPts val="2700"/>
              <a:buNone/>
              <a:defRPr b="1" sz="2700"/>
            </a:lvl1pPr>
            <a:lvl2pPr lvl="1" rtl="0">
              <a:spcBef>
                <a:spcPts val="560"/>
              </a:spcBef>
              <a:spcAft>
                <a:spcPts val="0"/>
              </a:spcAft>
              <a:buSzPts val="2700"/>
              <a:buNone/>
              <a:defRPr sz="2700"/>
            </a:lvl2pPr>
            <a:lvl3pPr lvl="2" rtl="0">
              <a:spcBef>
                <a:spcPts val="480"/>
              </a:spcBef>
              <a:spcAft>
                <a:spcPts val="0"/>
              </a:spcAft>
              <a:buSzPts val="2700"/>
              <a:buNone/>
              <a:defRPr sz="2700"/>
            </a:lvl3pPr>
            <a:lvl4pPr lvl="3" rtl="0">
              <a:spcBef>
                <a:spcPts val="400"/>
              </a:spcBef>
              <a:spcAft>
                <a:spcPts val="0"/>
              </a:spcAft>
              <a:buSzPts val="2700"/>
              <a:buNone/>
              <a:defRPr sz="2700"/>
            </a:lvl4pPr>
            <a:lvl5pPr lvl="4" rtl="0">
              <a:spcBef>
                <a:spcPts val="400"/>
              </a:spcBef>
              <a:spcAft>
                <a:spcPts val="0"/>
              </a:spcAft>
              <a:buSzPts val="2700"/>
              <a:buNone/>
              <a:defRPr sz="2700"/>
            </a:lvl5pPr>
            <a:lvl6pPr lvl="5" rtl="0">
              <a:spcBef>
                <a:spcPts val="400"/>
              </a:spcBef>
              <a:spcAft>
                <a:spcPts val="0"/>
              </a:spcAft>
              <a:buSzPts val="2700"/>
              <a:buNone/>
              <a:defRPr sz="2700"/>
            </a:lvl6pPr>
            <a:lvl7pPr lvl="6" rtl="0">
              <a:spcBef>
                <a:spcPts val="400"/>
              </a:spcBef>
              <a:spcAft>
                <a:spcPts val="0"/>
              </a:spcAft>
              <a:buSzPts val="2700"/>
              <a:buNone/>
              <a:defRPr sz="2700"/>
            </a:lvl7pPr>
            <a:lvl8pPr lvl="7" rtl="0">
              <a:spcBef>
                <a:spcPts val="400"/>
              </a:spcBef>
              <a:spcAft>
                <a:spcPts val="0"/>
              </a:spcAft>
              <a:buSzPts val="2700"/>
              <a:buNone/>
              <a:defRPr sz="2700"/>
            </a:lvl8pPr>
            <a:lvl9pPr lvl="8" rtl="0">
              <a:spcBef>
                <a:spcPts val="400"/>
              </a:spcBef>
              <a:spcAft>
                <a:spcPts val="0"/>
              </a:spcAft>
              <a:buSzPts val="2700"/>
              <a:buNone/>
              <a:defRPr sz="2700"/>
            </a:lvl9pPr>
          </a:lstStyle>
          <a:p/>
        </p:txBody>
      </p:sp>
      <p:sp>
        <p:nvSpPr>
          <p:cNvPr id="150" name="Google Shape;150;p13"/>
          <p:cNvSpPr txBox="1"/>
          <p:nvPr>
            <p:ph idx="5" type="subTitle"/>
          </p:nvPr>
        </p:nvSpPr>
        <p:spPr>
          <a:xfrm>
            <a:off x="8373225" y="7050350"/>
            <a:ext cx="5573700" cy="625800"/>
          </a:xfrm>
          <a:prstGeom prst="rect">
            <a:avLst/>
          </a:prstGeom>
        </p:spPr>
        <p:txBody>
          <a:bodyPr anchorCtr="0" anchor="t" bIns="0" lIns="0" spcFirstLastPara="1" rIns="0" wrap="square" tIns="0">
            <a:noAutofit/>
          </a:bodyPr>
          <a:lstStyle>
            <a:lvl1pPr lvl="0" rtl="0">
              <a:spcBef>
                <a:spcPts val="640"/>
              </a:spcBef>
              <a:spcAft>
                <a:spcPts val="0"/>
              </a:spcAft>
              <a:buSzPts val="2700"/>
              <a:buNone/>
              <a:defRPr b="1" sz="2700"/>
            </a:lvl1pPr>
            <a:lvl2pPr lvl="1" rtl="0">
              <a:spcBef>
                <a:spcPts val="560"/>
              </a:spcBef>
              <a:spcAft>
                <a:spcPts val="0"/>
              </a:spcAft>
              <a:buSzPts val="2700"/>
              <a:buNone/>
              <a:defRPr sz="2700"/>
            </a:lvl2pPr>
            <a:lvl3pPr lvl="2" rtl="0">
              <a:spcBef>
                <a:spcPts val="480"/>
              </a:spcBef>
              <a:spcAft>
                <a:spcPts val="0"/>
              </a:spcAft>
              <a:buSzPts val="2700"/>
              <a:buNone/>
              <a:defRPr sz="2700"/>
            </a:lvl3pPr>
            <a:lvl4pPr lvl="3" rtl="0">
              <a:spcBef>
                <a:spcPts val="400"/>
              </a:spcBef>
              <a:spcAft>
                <a:spcPts val="0"/>
              </a:spcAft>
              <a:buSzPts val="2700"/>
              <a:buNone/>
              <a:defRPr sz="2700"/>
            </a:lvl4pPr>
            <a:lvl5pPr lvl="4" rtl="0">
              <a:spcBef>
                <a:spcPts val="400"/>
              </a:spcBef>
              <a:spcAft>
                <a:spcPts val="0"/>
              </a:spcAft>
              <a:buSzPts val="2700"/>
              <a:buNone/>
              <a:defRPr sz="2700"/>
            </a:lvl5pPr>
            <a:lvl6pPr lvl="5" rtl="0">
              <a:spcBef>
                <a:spcPts val="400"/>
              </a:spcBef>
              <a:spcAft>
                <a:spcPts val="0"/>
              </a:spcAft>
              <a:buSzPts val="2700"/>
              <a:buNone/>
              <a:defRPr sz="2700"/>
            </a:lvl6pPr>
            <a:lvl7pPr lvl="6" rtl="0">
              <a:spcBef>
                <a:spcPts val="400"/>
              </a:spcBef>
              <a:spcAft>
                <a:spcPts val="0"/>
              </a:spcAft>
              <a:buSzPts val="2700"/>
              <a:buNone/>
              <a:defRPr sz="2700"/>
            </a:lvl7pPr>
            <a:lvl8pPr lvl="7" rtl="0">
              <a:spcBef>
                <a:spcPts val="400"/>
              </a:spcBef>
              <a:spcAft>
                <a:spcPts val="0"/>
              </a:spcAft>
              <a:buSzPts val="2700"/>
              <a:buNone/>
              <a:defRPr sz="2700"/>
            </a:lvl8pPr>
            <a:lvl9pPr lvl="8" rtl="0">
              <a:spcBef>
                <a:spcPts val="400"/>
              </a:spcBef>
              <a:spcAft>
                <a:spcPts val="0"/>
              </a:spcAft>
              <a:buSzPts val="2700"/>
              <a:buNone/>
              <a:defRPr sz="27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0">
    <p:spTree>
      <p:nvGrpSpPr>
        <p:cNvPr id="151" name="Shape 151"/>
        <p:cNvGrpSpPr/>
        <p:nvPr/>
      </p:nvGrpSpPr>
      <p:grpSpPr>
        <a:xfrm>
          <a:off x="0" y="0"/>
          <a:ext cx="0" cy="0"/>
          <a:chOff x="0" y="0"/>
          <a:chExt cx="0" cy="0"/>
        </a:xfrm>
      </p:grpSpPr>
      <p:sp>
        <p:nvSpPr>
          <p:cNvPr id="152" name="Google Shape;152;p14"/>
          <p:cNvSpPr/>
          <p:nvPr/>
        </p:nvSpPr>
        <p:spPr>
          <a:xfrm flipH="1">
            <a:off x="14155992" y="-627029"/>
            <a:ext cx="4816205" cy="6605768"/>
          </a:xfrm>
          <a:custGeom>
            <a:rect b="b" l="l" r="r" t="t"/>
            <a:pathLst>
              <a:path extrusionOk="0" h="6605768" w="4816205">
                <a:moveTo>
                  <a:pt x="4816205" y="0"/>
                </a:moveTo>
                <a:lnTo>
                  <a:pt x="0" y="0"/>
                </a:lnTo>
                <a:lnTo>
                  <a:pt x="0" y="6605768"/>
                </a:lnTo>
                <a:lnTo>
                  <a:pt x="4816205" y="6605768"/>
                </a:lnTo>
                <a:lnTo>
                  <a:pt x="4816205" y="0"/>
                </a:lnTo>
                <a:close/>
              </a:path>
            </a:pathLst>
          </a:custGeom>
          <a:blipFill rotWithShape="1">
            <a:blip r:embed="rId2">
              <a:alphaModFix/>
            </a:blip>
            <a:stretch>
              <a:fillRect b="0" l="0" r="0" t="0"/>
            </a:stretch>
          </a:blipFill>
          <a:ln>
            <a:noFill/>
          </a:ln>
        </p:spPr>
      </p:sp>
      <p:sp>
        <p:nvSpPr>
          <p:cNvPr id="153" name="Google Shape;153;p14"/>
          <p:cNvSpPr/>
          <p:nvPr>
            <p:ph idx="2" type="pic"/>
          </p:nvPr>
        </p:nvSpPr>
        <p:spPr>
          <a:xfrm>
            <a:off x="5389825" y="2675850"/>
            <a:ext cx="4940100" cy="3375600"/>
          </a:xfrm>
          <a:prstGeom prst="rect">
            <a:avLst/>
          </a:prstGeom>
          <a:noFill/>
          <a:ln>
            <a:noFill/>
          </a:ln>
        </p:spPr>
      </p:sp>
      <p:sp>
        <p:nvSpPr>
          <p:cNvPr id="154" name="Google Shape;154;p14"/>
          <p:cNvSpPr/>
          <p:nvPr>
            <p:ph idx="3" type="pic"/>
          </p:nvPr>
        </p:nvSpPr>
        <p:spPr>
          <a:xfrm>
            <a:off x="11076525" y="2697350"/>
            <a:ext cx="4940100" cy="3375600"/>
          </a:xfrm>
          <a:prstGeom prst="rect">
            <a:avLst/>
          </a:prstGeom>
          <a:noFill/>
          <a:ln>
            <a:noFill/>
          </a:ln>
        </p:spPr>
      </p:sp>
      <p:sp>
        <p:nvSpPr>
          <p:cNvPr id="155" name="Google Shape;155;p14"/>
          <p:cNvSpPr txBox="1"/>
          <p:nvPr>
            <p:ph type="title"/>
          </p:nvPr>
        </p:nvSpPr>
        <p:spPr>
          <a:xfrm>
            <a:off x="911775" y="2718800"/>
            <a:ext cx="3894000" cy="2203800"/>
          </a:xfrm>
          <a:prstGeom prst="rect">
            <a:avLst/>
          </a:prstGeom>
        </p:spPr>
        <p:txBody>
          <a:bodyPr anchorCtr="0" anchor="t" bIns="0" lIns="0" spcFirstLastPara="1" rIns="0" wrap="square" tIns="0">
            <a:noAutofit/>
          </a:bodyPr>
          <a:lstStyle>
            <a:lvl1pPr lvl="0" algn="l">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14"/>
          <p:cNvSpPr/>
          <p:nvPr/>
        </p:nvSpPr>
        <p:spPr>
          <a:xfrm flipH="1" rot="-1536293">
            <a:off x="-647001" y="6179916"/>
            <a:ext cx="3775265" cy="5178044"/>
          </a:xfrm>
          <a:custGeom>
            <a:rect b="b" l="l" r="r" t="t"/>
            <a:pathLst>
              <a:path extrusionOk="0" h="5174003" w="3772319">
                <a:moveTo>
                  <a:pt x="3772319" y="0"/>
                </a:moveTo>
                <a:lnTo>
                  <a:pt x="0" y="0"/>
                </a:lnTo>
                <a:lnTo>
                  <a:pt x="0" y="5174003"/>
                </a:lnTo>
                <a:lnTo>
                  <a:pt x="3772319" y="5174003"/>
                </a:lnTo>
                <a:lnTo>
                  <a:pt x="3772319" y="0"/>
                </a:lnTo>
                <a:close/>
              </a:path>
            </a:pathLst>
          </a:custGeom>
          <a:blipFill rotWithShape="1">
            <a:blip r:embed="rId2">
              <a:alphaModFix/>
            </a:blip>
            <a:stretch>
              <a:fillRect b="0" l="0" r="0" t="0"/>
            </a:stretch>
          </a:blipFill>
          <a:ln>
            <a:noFill/>
          </a:ln>
        </p:spPr>
      </p:sp>
      <p:sp>
        <p:nvSpPr>
          <p:cNvPr id="157" name="Google Shape;157;p14"/>
          <p:cNvSpPr txBox="1"/>
          <p:nvPr>
            <p:ph idx="1" type="subTitle"/>
          </p:nvPr>
        </p:nvSpPr>
        <p:spPr>
          <a:xfrm>
            <a:off x="6509600" y="6568775"/>
            <a:ext cx="2710500" cy="492600"/>
          </a:xfrm>
          <a:prstGeom prst="rect">
            <a:avLst/>
          </a:prstGeom>
        </p:spPr>
        <p:txBody>
          <a:bodyPr anchorCtr="0" anchor="t" bIns="0" lIns="0" spcFirstLastPara="1" rIns="0" wrap="square" tIns="0">
            <a:noAutofit/>
          </a:bodyPr>
          <a:lstStyle>
            <a:lvl1pPr lvl="0" rtl="0" algn="ctr">
              <a:spcBef>
                <a:spcPts val="640"/>
              </a:spcBef>
              <a:spcAft>
                <a:spcPts val="0"/>
              </a:spcAft>
              <a:buClr>
                <a:srgbClr val="FF1414"/>
              </a:buClr>
              <a:buSzPts val="3200"/>
              <a:buNone/>
              <a:defRPr b="1" sz="3200">
                <a:solidFill>
                  <a:srgbClr val="FF1414"/>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58" name="Google Shape;158;p14"/>
          <p:cNvSpPr txBox="1"/>
          <p:nvPr>
            <p:ph idx="4" type="body"/>
          </p:nvPr>
        </p:nvSpPr>
        <p:spPr>
          <a:xfrm>
            <a:off x="5912875" y="7295350"/>
            <a:ext cx="3894000" cy="14772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59" name="Google Shape;159;p14"/>
          <p:cNvSpPr txBox="1"/>
          <p:nvPr>
            <p:ph idx="5" type="subTitle"/>
          </p:nvPr>
        </p:nvSpPr>
        <p:spPr>
          <a:xfrm>
            <a:off x="12196300" y="6568775"/>
            <a:ext cx="2710500" cy="492600"/>
          </a:xfrm>
          <a:prstGeom prst="rect">
            <a:avLst/>
          </a:prstGeom>
        </p:spPr>
        <p:txBody>
          <a:bodyPr anchorCtr="0" anchor="t" bIns="0" lIns="0" spcFirstLastPara="1" rIns="0" wrap="square" tIns="0">
            <a:noAutofit/>
          </a:bodyPr>
          <a:lstStyle>
            <a:lvl1pPr lvl="0" rtl="0" algn="ctr">
              <a:spcBef>
                <a:spcPts val="640"/>
              </a:spcBef>
              <a:spcAft>
                <a:spcPts val="0"/>
              </a:spcAft>
              <a:buClr>
                <a:srgbClr val="FF1414"/>
              </a:buClr>
              <a:buSzPts val="3200"/>
              <a:buNone/>
              <a:defRPr b="1" sz="3200">
                <a:solidFill>
                  <a:srgbClr val="FF1414"/>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60" name="Google Shape;160;p14"/>
          <p:cNvSpPr txBox="1"/>
          <p:nvPr>
            <p:ph idx="6" type="body"/>
          </p:nvPr>
        </p:nvSpPr>
        <p:spPr>
          <a:xfrm>
            <a:off x="11599575" y="7295350"/>
            <a:ext cx="3894000" cy="14772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1">
    <p:spTree>
      <p:nvGrpSpPr>
        <p:cNvPr id="161" name="Shape 161"/>
        <p:cNvGrpSpPr/>
        <p:nvPr/>
      </p:nvGrpSpPr>
      <p:grpSpPr>
        <a:xfrm>
          <a:off x="0" y="0"/>
          <a:ext cx="0" cy="0"/>
          <a:chOff x="0" y="0"/>
          <a:chExt cx="0" cy="0"/>
        </a:xfrm>
      </p:grpSpPr>
      <p:pic>
        <p:nvPicPr>
          <p:cNvPr id="162" name="Google Shape;162;p15"/>
          <p:cNvPicPr preferRelativeResize="0"/>
          <p:nvPr/>
        </p:nvPicPr>
        <p:blipFill>
          <a:blip r:embed="rId2">
            <a:alphaModFix/>
          </a:blip>
          <a:stretch>
            <a:fillRect/>
          </a:stretch>
        </p:blipFill>
        <p:spPr>
          <a:xfrm>
            <a:off x="7356025" y="-979775"/>
            <a:ext cx="11995875" cy="9697426"/>
          </a:xfrm>
          <a:prstGeom prst="rect">
            <a:avLst/>
          </a:prstGeom>
          <a:noFill/>
          <a:ln>
            <a:noFill/>
          </a:ln>
        </p:spPr>
      </p:pic>
      <p:sp>
        <p:nvSpPr>
          <p:cNvPr id="163" name="Google Shape;163;p15"/>
          <p:cNvSpPr/>
          <p:nvPr>
            <p:ph idx="2" type="pic"/>
          </p:nvPr>
        </p:nvSpPr>
        <p:spPr>
          <a:xfrm>
            <a:off x="1028700" y="3723975"/>
            <a:ext cx="2696700" cy="2838900"/>
          </a:xfrm>
          <a:prstGeom prst="rect">
            <a:avLst/>
          </a:prstGeom>
          <a:noFill/>
          <a:ln>
            <a:noFill/>
          </a:ln>
        </p:spPr>
      </p:sp>
      <p:sp>
        <p:nvSpPr>
          <p:cNvPr id="164" name="Google Shape;164;p15"/>
          <p:cNvSpPr/>
          <p:nvPr>
            <p:ph idx="3" type="pic"/>
          </p:nvPr>
        </p:nvSpPr>
        <p:spPr>
          <a:xfrm>
            <a:off x="5147088" y="3724050"/>
            <a:ext cx="2696700" cy="2838900"/>
          </a:xfrm>
          <a:prstGeom prst="rect">
            <a:avLst/>
          </a:prstGeom>
          <a:noFill/>
          <a:ln>
            <a:noFill/>
          </a:ln>
        </p:spPr>
      </p:sp>
      <p:sp>
        <p:nvSpPr>
          <p:cNvPr id="165" name="Google Shape;165;p15"/>
          <p:cNvSpPr/>
          <p:nvPr>
            <p:ph idx="4" type="pic"/>
          </p:nvPr>
        </p:nvSpPr>
        <p:spPr>
          <a:xfrm>
            <a:off x="9265463" y="3724050"/>
            <a:ext cx="2696700" cy="2838900"/>
          </a:xfrm>
          <a:prstGeom prst="rect">
            <a:avLst/>
          </a:prstGeom>
          <a:noFill/>
          <a:ln>
            <a:noFill/>
          </a:ln>
        </p:spPr>
      </p:sp>
      <p:sp>
        <p:nvSpPr>
          <p:cNvPr id="166" name="Google Shape;166;p15"/>
          <p:cNvSpPr/>
          <p:nvPr>
            <p:ph idx="5" type="pic"/>
          </p:nvPr>
        </p:nvSpPr>
        <p:spPr>
          <a:xfrm>
            <a:off x="13383850" y="3724050"/>
            <a:ext cx="2696700" cy="2838900"/>
          </a:xfrm>
          <a:prstGeom prst="rect">
            <a:avLst/>
          </a:prstGeom>
          <a:noFill/>
          <a:ln>
            <a:noFill/>
          </a:ln>
        </p:spPr>
      </p:sp>
      <p:sp>
        <p:nvSpPr>
          <p:cNvPr id="167" name="Google Shape;167;p15"/>
          <p:cNvSpPr txBox="1"/>
          <p:nvPr>
            <p:ph type="title"/>
          </p:nvPr>
        </p:nvSpPr>
        <p:spPr>
          <a:xfrm>
            <a:off x="1028700" y="2089950"/>
            <a:ext cx="5920200" cy="1143000"/>
          </a:xfrm>
          <a:prstGeom prst="rect">
            <a:avLst/>
          </a:prstGeom>
        </p:spPr>
        <p:txBody>
          <a:bodyPr anchorCtr="0" anchor="t" bIns="0" lIns="0" spcFirstLastPara="1" rIns="0" wrap="square" tIns="0">
            <a:noAutofit/>
          </a:bodyPr>
          <a:lstStyle>
            <a:lvl1pPr lvl="0" algn="l">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15"/>
          <p:cNvSpPr txBox="1"/>
          <p:nvPr>
            <p:ph idx="1" type="subTitle"/>
          </p:nvPr>
        </p:nvSpPr>
        <p:spPr>
          <a:xfrm>
            <a:off x="994500" y="7633725"/>
            <a:ext cx="2710500" cy="492600"/>
          </a:xfrm>
          <a:prstGeom prst="rect">
            <a:avLst/>
          </a:prstGeom>
        </p:spPr>
        <p:txBody>
          <a:bodyPr anchorCtr="0" anchor="t" bIns="0" lIns="0" spcFirstLastPara="1" rIns="0" wrap="square" tIns="0">
            <a:noAutofit/>
          </a:bodyPr>
          <a:lstStyle>
            <a:lvl1pPr lvl="0" rtl="0">
              <a:spcBef>
                <a:spcPts val="640"/>
              </a:spcBef>
              <a:spcAft>
                <a:spcPts val="0"/>
              </a:spcAft>
              <a:buClr>
                <a:srgbClr val="FF1414"/>
              </a:buClr>
              <a:buSzPts val="3200"/>
              <a:buNone/>
              <a:defRPr b="1" sz="3200">
                <a:solidFill>
                  <a:srgbClr val="FF141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69" name="Google Shape;169;p15"/>
          <p:cNvSpPr txBox="1"/>
          <p:nvPr>
            <p:ph idx="6" type="body"/>
          </p:nvPr>
        </p:nvSpPr>
        <p:spPr>
          <a:xfrm>
            <a:off x="994500" y="8420950"/>
            <a:ext cx="2765100" cy="779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70" name="Google Shape;170;p15"/>
          <p:cNvSpPr txBox="1"/>
          <p:nvPr>
            <p:ph idx="7" type="subTitle"/>
          </p:nvPr>
        </p:nvSpPr>
        <p:spPr>
          <a:xfrm>
            <a:off x="5051400" y="7633725"/>
            <a:ext cx="2710500" cy="492600"/>
          </a:xfrm>
          <a:prstGeom prst="rect">
            <a:avLst/>
          </a:prstGeom>
        </p:spPr>
        <p:txBody>
          <a:bodyPr anchorCtr="0" anchor="t" bIns="0" lIns="0" spcFirstLastPara="1" rIns="0" wrap="square" tIns="0">
            <a:noAutofit/>
          </a:bodyPr>
          <a:lstStyle>
            <a:lvl1pPr lvl="0" rtl="0">
              <a:spcBef>
                <a:spcPts val="640"/>
              </a:spcBef>
              <a:spcAft>
                <a:spcPts val="0"/>
              </a:spcAft>
              <a:buClr>
                <a:srgbClr val="FF1414"/>
              </a:buClr>
              <a:buSzPts val="3200"/>
              <a:buNone/>
              <a:defRPr b="1" sz="3200">
                <a:solidFill>
                  <a:srgbClr val="FF141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71" name="Google Shape;171;p15"/>
          <p:cNvSpPr txBox="1"/>
          <p:nvPr>
            <p:ph idx="8" type="body"/>
          </p:nvPr>
        </p:nvSpPr>
        <p:spPr>
          <a:xfrm>
            <a:off x="5051400" y="8420950"/>
            <a:ext cx="2765100" cy="779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72" name="Google Shape;172;p15"/>
          <p:cNvSpPr txBox="1"/>
          <p:nvPr>
            <p:ph idx="9" type="subTitle"/>
          </p:nvPr>
        </p:nvSpPr>
        <p:spPr>
          <a:xfrm>
            <a:off x="9162900" y="7633725"/>
            <a:ext cx="2710500" cy="492600"/>
          </a:xfrm>
          <a:prstGeom prst="rect">
            <a:avLst/>
          </a:prstGeom>
        </p:spPr>
        <p:txBody>
          <a:bodyPr anchorCtr="0" anchor="t" bIns="0" lIns="0" spcFirstLastPara="1" rIns="0" wrap="square" tIns="0">
            <a:noAutofit/>
          </a:bodyPr>
          <a:lstStyle>
            <a:lvl1pPr lvl="0" rtl="0">
              <a:spcBef>
                <a:spcPts val="640"/>
              </a:spcBef>
              <a:spcAft>
                <a:spcPts val="0"/>
              </a:spcAft>
              <a:buClr>
                <a:srgbClr val="FF1414"/>
              </a:buClr>
              <a:buSzPts val="3200"/>
              <a:buNone/>
              <a:defRPr b="1" sz="3200">
                <a:solidFill>
                  <a:srgbClr val="FF141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73" name="Google Shape;173;p15"/>
          <p:cNvSpPr txBox="1"/>
          <p:nvPr>
            <p:ph idx="13" type="body"/>
          </p:nvPr>
        </p:nvSpPr>
        <p:spPr>
          <a:xfrm>
            <a:off x="9162900" y="8420950"/>
            <a:ext cx="2765100" cy="779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74" name="Google Shape;174;p15"/>
          <p:cNvSpPr txBox="1"/>
          <p:nvPr>
            <p:ph idx="14" type="subTitle"/>
          </p:nvPr>
        </p:nvSpPr>
        <p:spPr>
          <a:xfrm>
            <a:off x="13383850" y="7633725"/>
            <a:ext cx="2710500" cy="492600"/>
          </a:xfrm>
          <a:prstGeom prst="rect">
            <a:avLst/>
          </a:prstGeom>
        </p:spPr>
        <p:txBody>
          <a:bodyPr anchorCtr="0" anchor="t" bIns="0" lIns="0" spcFirstLastPara="1" rIns="0" wrap="square" tIns="0">
            <a:noAutofit/>
          </a:bodyPr>
          <a:lstStyle>
            <a:lvl1pPr lvl="0" rtl="0">
              <a:spcBef>
                <a:spcPts val="640"/>
              </a:spcBef>
              <a:spcAft>
                <a:spcPts val="0"/>
              </a:spcAft>
              <a:buClr>
                <a:srgbClr val="FF1414"/>
              </a:buClr>
              <a:buSzPts val="3200"/>
              <a:buNone/>
              <a:defRPr b="1" sz="3200">
                <a:solidFill>
                  <a:srgbClr val="FF141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75" name="Google Shape;175;p15"/>
          <p:cNvSpPr txBox="1"/>
          <p:nvPr>
            <p:ph idx="15" type="body"/>
          </p:nvPr>
        </p:nvSpPr>
        <p:spPr>
          <a:xfrm>
            <a:off x="13383850" y="8420950"/>
            <a:ext cx="2765100" cy="779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6" name="Shape 16"/>
        <p:cNvGrpSpPr/>
        <p:nvPr/>
      </p:nvGrpSpPr>
      <p:grpSpPr>
        <a:xfrm>
          <a:off x="0" y="0"/>
          <a:ext cx="0" cy="0"/>
          <a:chOff x="0" y="0"/>
          <a:chExt cx="0" cy="0"/>
        </a:xfrm>
      </p:grpSpPr>
      <p:sp>
        <p:nvSpPr>
          <p:cNvPr id="17" name="Google Shape;17;p3"/>
          <p:cNvSpPr/>
          <p:nvPr>
            <p:ph idx="2" type="pic"/>
          </p:nvPr>
        </p:nvSpPr>
        <p:spPr>
          <a:xfrm>
            <a:off x="27225" y="27175"/>
            <a:ext cx="18288000" cy="10287000"/>
          </a:xfrm>
          <a:prstGeom prst="rect">
            <a:avLst/>
          </a:prstGeom>
          <a:noFill/>
          <a:ln>
            <a:noFill/>
          </a:ln>
        </p:spPr>
      </p:sp>
      <p:sp>
        <p:nvSpPr>
          <p:cNvPr id="18" name="Google Shape;18;p3"/>
          <p:cNvSpPr txBox="1"/>
          <p:nvPr>
            <p:ph type="title"/>
          </p:nvPr>
        </p:nvSpPr>
        <p:spPr>
          <a:xfrm>
            <a:off x="1028700" y="6289025"/>
            <a:ext cx="15435900" cy="2701800"/>
          </a:xfrm>
          <a:prstGeom prst="rect">
            <a:avLst/>
          </a:prstGeom>
        </p:spPr>
        <p:txBody>
          <a:bodyPr anchorCtr="0" anchor="t" bIns="0" lIns="0" spcFirstLastPara="1" rIns="0" wrap="square" tIns="0">
            <a:noAutofit/>
          </a:bodyPr>
          <a:lstStyle>
            <a:lvl1pPr lvl="0" algn="l">
              <a:spcBef>
                <a:spcPts val="0"/>
              </a:spcBef>
              <a:spcAft>
                <a:spcPts val="0"/>
              </a:spcAft>
              <a:buSzPts val="11800"/>
              <a:buNone/>
              <a:defRPr sz="11800"/>
            </a:lvl1pPr>
            <a:lvl2pPr lvl="1">
              <a:spcBef>
                <a:spcPts val="0"/>
              </a:spcBef>
              <a:spcAft>
                <a:spcPts val="0"/>
              </a:spcAft>
              <a:buSzPts val="11800"/>
              <a:buNone/>
              <a:defRPr sz="11800"/>
            </a:lvl2pPr>
            <a:lvl3pPr lvl="2">
              <a:spcBef>
                <a:spcPts val="0"/>
              </a:spcBef>
              <a:spcAft>
                <a:spcPts val="0"/>
              </a:spcAft>
              <a:buSzPts val="11800"/>
              <a:buNone/>
              <a:defRPr sz="11800"/>
            </a:lvl3pPr>
            <a:lvl4pPr lvl="3">
              <a:spcBef>
                <a:spcPts val="0"/>
              </a:spcBef>
              <a:spcAft>
                <a:spcPts val="0"/>
              </a:spcAft>
              <a:buSzPts val="11800"/>
              <a:buNone/>
              <a:defRPr sz="11800"/>
            </a:lvl4pPr>
            <a:lvl5pPr lvl="4">
              <a:spcBef>
                <a:spcPts val="0"/>
              </a:spcBef>
              <a:spcAft>
                <a:spcPts val="0"/>
              </a:spcAft>
              <a:buSzPts val="11800"/>
              <a:buNone/>
              <a:defRPr sz="11800"/>
            </a:lvl5pPr>
            <a:lvl6pPr lvl="5">
              <a:spcBef>
                <a:spcPts val="0"/>
              </a:spcBef>
              <a:spcAft>
                <a:spcPts val="0"/>
              </a:spcAft>
              <a:buSzPts val="11800"/>
              <a:buNone/>
              <a:defRPr sz="11800"/>
            </a:lvl6pPr>
            <a:lvl7pPr lvl="6">
              <a:spcBef>
                <a:spcPts val="0"/>
              </a:spcBef>
              <a:spcAft>
                <a:spcPts val="0"/>
              </a:spcAft>
              <a:buSzPts val="11800"/>
              <a:buNone/>
              <a:defRPr sz="11800"/>
            </a:lvl7pPr>
            <a:lvl8pPr lvl="7">
              <a:spcBef>
                <a:spcPts val="0"/>
              </a:spcBef>
              <a:spcAft>
                <a:spcPts val="0"/>
              </a:spcAft>
              <a:buSzPts val="11800"/>
              <a:buNone/>
              <a:defRPr sz="11800"/>
            </a:lvl8pPr>
            <a:lvl9pPr lvl="8">
              <a:spcBef>
                <a:spcPts val="0"/>
              </a:spcBef>
              <a:spcAft>
                <a:spcPts val="0"/>
              </a:spcAft>
              <a:buSzPts val="11800"/>
              <a:buNone/>
              <a:defRPr sz="11800"/>
            </a:lvl9pPr>
          </a:lstStyle>
          <a:p/>
        </p:txBody>
      </p:sp>
      <p:grpSp>
        <p:nvGrpSpPr>
          <p:cNvPr id="19" name="Google Shape;19;p3"/>
          <p:cNvGrpSpPr/>
          <p:nvPr/>
        </p:nvGrpSpPr>
        <p:grpSpPr>
          <a:xfrm>
            <a:off x="8903518" y="7869916"/>
            <a:ext cx="9384798" cy="1120845"/>
            <a:chOff x="0" y="-9525"/>
            <a:chExt cx="2471700" cy="295200"/>
          </a:xfrm>
        </p:grpSpPr>
        <p:sp>
          <p:nvSpPr>
            <p:cNvPr id="20" name="Google Shape;20;p3"/>
            <p:cNvSpPr/>
            <p:nvPr/>
          </p:nvSpPr>
          <p:spPr>
            <a:xfrm>
              <a:off x="0" y="0"/>
              <a:ext cx="2471633" cy="285583"/>
            </a:xfrm>
            <a:custGeom>
              <a:rect b="b" l="l" r="r" t="t"/>
              <a:pathLst>
                <a:path extrusionOk="0" h="285583" w="2471633">
                  <a:moveTo>
                    <a:pt x="0" y="0"/>
                  </a:moveTo>
                  <a:lnTo>
                    <a:pt x="2471633" y="0"/>
                  </a:lnTo>
                  <a:lnTo>
                    <a:pt x="2471633" y="285583"/>
                  </a:lnTo>
                  <a:lnTo>
                    <a:pt x="0" y="285583"/>
                  </a:lnTo>
                  <a:close/>
                </a:path>
              </a:pathLst>
            </a:custGeom>
            <a:solidFill>
              <a:srgbClr val="FF1414"/>
            </a:solidFill>
            <a:ln>
              <a:noFill/>
            </a:ln>
          </p:spPr>
        </p:sp>
        <p:sp>
          <p:nvSpPr>
            <p:cNvPr id="21" name="Google Shape;21;p3"/>
            <p:cNvSpPr txBox="1"/>
            <p:nvPr/>
          </p:nvSpPr>
          <p:spPr>
            <a:xfrm>
              <a:off x="0" y="-9525"/>
              <a:ext cx="2471700" cy="2952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 name="Google Shape;22;p3"/>
          <p:cNvSpPr/>
          <p:nvPr/>
        </p:nvSpPr>
        <p:spPr>
          <a:xfrm>
            <a:off x="14895160" y="-263730"/>
            <a:ext cx="3392840" cy="5905259"/>
          </a:xfrm>
          <a:custGeom>
            <a:rect b="b" l="l" r="r" t="t"/>
            <a:pathLst>
              <a:path extrusionOk="0" h="5905259" w="3392840">
                <a:moveTo>
                  <a:pt x="0" y="0"/>
                </a:moveTo>
                <a:lnTo>
                  <a:pt x="3392840" y="0"/>
                </a:lnTo>
                <a:lnTo>
                  <a:pt x="3392840" y="5905259"/>
                </a:lnTo>
                <a:lnTo>
                  <a:pt x="0" y="5905259"/>
                </a:lnTo>
                <a:lnTo>
                  <a:pt x="0" y="0"/>
                </a:lnTo>
                <a:close/>
              </a:path>
            </a:pathLst>
          </a:custGeom>
          <a:blipFill rotWithShape="1">
            <a:blip r:embed="rId2">
              <a:alphaModFix/>
            </a:blip>
            <a:stretch>
              <a:fillRect b="0" l="0" r="0" t="0"/>
            </a:stretch>
          </a:blipFill>
          <a:ln>
            <a:noFill/>
          </a:ln>
        </p:spPr>
      </p:sp>
      <p:sp>
        <p:nvSpPr>
          <p:cNvPr id="23" name="Google Shape;23;p3"/>
          <p:cNvSpPr txBox="1"/>
          <p:nvPr>
            <p:ph idx="1" type="subTitle"/>
          </p:nvPr>
        </p:nvSpPr>
        <p:spPr>
          <a:xfrm>
            <a:off x="925275" y="3200850"/>
            <a:ext cx="4619100" cy="738900"/>
          </a:xfrm>
          <a:prstGeom prst="rect">
            <a:avLst/>
          </a:prstGeom>
        </p:spPr>
        <p:txBody>
          <a:bodyPr anchorCtr="0" anchor="t" bIns="0" lIns="0" spcFirstLastPara="1" rIns="0" wrap="square" tIns="0">
            <a:noAutofit/>
          </a:bodyPr>
          <a:lstStyle>
            <a:lvl1pPr lvl="0">
              <a:spcBef>
                <a:spcPts val="640"/>
              </a:spcBef>
              <a:spcAft>
                <a:spcPts val="0"/>
              </a:spcAft>
              <a:buSzPts val="4800"/>
              <a:buNone/>
              <a:defRPr b="1" sz="4800"/>
            </a:lvl1pPr>
            <a:lvl2pPr lvl="1">
              <a:spcBef>
                <a:spcPts val="560"/>
              </a:spcBef>
              <a:spcAft>
                <a:spcPts val="0"/>
              </a:spcAft>
              <a:buSzPts val="2100"/>
              <a:buNone/>
              <a:defRPr b="1"/>
            </a:lvl2pPr>
            <a:lvl3pPr lvl="2">
              <a:spcBef>
                <a:spcPts val="480"/>
              </a:spcBef>
              <a:spcAft>
                <a:spcPts val="0"/>
              </a:spcAft>
              <a:buSzPts val="2100"/>
              <a:buNone/>
              <a:defRPr b="1"/>
            </a:lvl3pPr>
            <a:lvl4pPr lvl="3">
              <a:spcBef>
                <a:spcPts val="400"/>
              </a:spcBef>
              <a:spcAft>
                <a:spcPts val="0"/>
              </a:spcAft>
              <a:buSzPts val="2100"/>
              <a:buNone/>
              <a:defRPr b="1"/>
            </a:lvl4pPr>
            <a:lvl5pPr lvl="4">
              <a:spcBef>
                <a:spcPts val="400"/>
              </a:spcBef>
              <a:spcAft>
                <a:spcPts val="0"/>
              </a:spcAft>
              <a:buSzPts val="2100"/>
              <a:buNone/>
              <a:defRPr b="1"/>
            </a:lvl5pPr>
            <a:lvl6pPr lvl="5">
              <a:spcBef>
                <a:spcPts val="400"/>
              </a:spcBef>
              <a:spcAft>
                <a:spcPts val="0"/>
              </a:spcAft>
              <a:buSzPts val="2100"/>
              <a:buNone/>
              <a:defRPr b="1"/>
            </a:lvl6pPr>
            <a:lvl7pPr lvl="6">
              <a:spcBef>
                <a:spcPts val="400"/>
              </a:spcBef>
              <a:spcAft>
                <a:spcPts val="0"/>
              </a:spcAft>
              <a:buSzPts val="2100"/>
              <a:buNone/>
              <a:defRPr b="1"/>
            </a:lvl7pPr>
            <a:lvl8pPr lvl="7">
              <a:spcBef>
                <a:spcPts val="400"/>
              </a:spcBef>
              <a:spcAft>
                <a:spcPts val="0"/>
              </a:spcAft>
              <a:buSzPts val="2100"/>
              <a:buNone/>
              <a:defRPr b="1"/>
            </a:lvl8pPr>
            <a:lvl9pPr lvl="8">
              <a:spcBef>
                <a:spcPts val="400"/>
              </a:spcBef>
              <a:spcAft>
                <a:spcPts val="0"/>
              </a:spcAft>
              <a:buSzPts val="2100"/>
              <a:buNone/>
              <a:defRPr b="1"/>
            </a:lvl9pPr>
          </a:lstStyle>
          <a:p/>
        </p:txBody>
      </p:sp>
      <p:sp>
        <p:nvSpPr>
          <p:cNvPr id="24" name="Google Shape;24;p3"/>
          <p:cNvSpPr txBox="1"/>
          <p:nvPr>
            <p:ph idx="3" type="subTitle"/>
          </p:nvPr>
        </p:nvSpPr>
        <p:spPr>
          <a:xfrm>
            <a:off x="925275" y="4068825"/>
            <a:ext cx="3393000" cy="430800"/>
          </a:xfrm>
          <a:prstGeom prst="rect">
            <a:avLst/>
          </a:prstGeom>
        </p:spPr>
        <p:txBody>
          <a:bodyPr anchorCtr="0" anchor="t" bIns="0" lIns="0" spcFirstLastPara="1" rIns="0" wrap="square" tIns="0">
            <a:noAutofit/>
          </a:bodyPr>
          <a:lstStyle>
            <a:lvl1pPr lvl="0" rtl="0">
              <a:spcBef>
                <a:spcPts val="640"/>
              </a:spcBef>
              <a:spcAft>
                <a:spcPts val="0"/>
              </a:spcAft>
              <a:buClr>
                <a:srgbClr val="FF1414"/>
              </a:buClr>
              <a:buSzPts val="2700"/>
              <a:buNone/>
              <a:defRPr b="1" sz="2700">
                <a:solidFill>
                  <a:srgbClr val="FF1414"/>
                </a:solidFill>
              </a:defRPr>
            </a:lvl1pPr>
            <a:lvl2pPr lvl="1" rtl="0">
              <a:spcBef>
                <a:spcPts val="560"/>
              </a:spcBef>
              <a:spcAft>
                <a:spcPts val="0"/>
              </a:spcAft>
              <a:buClr>
                <a:srgbClr val="FF1414"/>
              </a:buClr>
              <a:buSzPts val="2700"/>
              <a:buNone/>
              <a:defRPr b="1" sz="2700">
                <a:solidFill>
                  <a:srgbClr val="FF1414"/>
                </a:solidFill>
              </a:defRPr>
            </a:lvl2pPr>
            <a:lvl3pPr lvl="2" rtl="0">
              <a:spcBef>
                <a:spcPts val="480"/>
              </a:spcBef>
              <a:spcAft>
                <a:spcPts val="0"/>
              </a:spcAft>
              <a:buClr>
                <a:srgbClr val="FF1414"/>
              </a:buClr>
              <a:buSzPts val="2700"/>
              <a:buNone/>
              <a:defRPr b="1" sz="2700">
                <a:solidFill>
                  <a:srgbClr val="FF1414"/>
                </a:solidFill>
              </a:defRPr>
            </a:lvl3pPr>
            <a:lvl4pPr lvl="3" rtl="0">
              <a:spcBef>
                <a:spcPts val="400"/>
              </a:spcBef>
              <a:spcAft>
                <a:spcPts val="0"/>
              </a:spcAft>
              <a:buClr>
                <a:srgbClr val="FF1414"/>
              </a:buClr>
              <a:buSzPts val="2700"/>
              <a:buNone/>
              <a:defRPr b="1" sz="2700">
                <a:solidFill>
                  <a:srgbClr val="FF1414"/>
                </a:solidFill>
              </a:defRPr>
            </a:lvl4pPr>
            <a:lvl5pPr lvl="4" rtl="0">
              <a:spcBef>
                <a:spcPts val="400"/>
              </a:spcBef>
              <a:spcAft>
                <a:spcPts val="0"/>
              </a:spcAft>
              <a:buClr>
                <a:srgbClr val="FF1414"/>
              </a:buClr>
              <a:buSzPts val="2700"/>
              <a:buNone/>
              <a:defRPr b="1" sz="2700">
                <a:solidFill>
                  <a:srgbClr val="FF1414"/>
                </a:solidFill>
              </a:defRPr>
            </a:lvl5pPr>
            <a:lvl6pPr lvl="5" rtl="0">
              <a:spcBef>
                <a:spcPts val="400"/>
              </a:spcBef>
              <a:spcAft>
                <a:spcPts val="0"/>
              </a:spcAft>
              <a:buClr>
                <a:srgbClr val="FF1414"/>
              </a:buClr>
              <a:buSzPts val="2700"/>
              <a:buNone/>
              <a:defRPr b="1" sz="2700">
                <a:solidFill>
                  <a:srgbClr val="FF1414"/>
                </a:solidFill>
              </a:defRPr>
            </a:lvl6pPr>
            <a:lvl7pPr lvl="6" rtl="0">
              <a:spcBef>
                <a:spcPts val="400"/>
              </a:spcBef>
              <a:spcAft>
                <a:spcPts val="0"/>
              </a:spcAft>
              <a:buClr>
                <a:srgbClr val="FF1414"/>
              </a:buClr>
              <a:buSzPts val="2700"/>
              <a:buNone/>
              <a:defRPr b="1" sz="2700">
                <a:solidFill>
                  <a:srgbClr val="FF1414"/>
                </a:solidFill>
              </a:defRPr>
            </a:lvl7pPr>
            <a:lvl8pPr lvl="7" rtl="0">
              <a:spcBef>
                <a:spcPts val="400"/>
              </a:spcBef>
              <a:spcAft>
                <a:spcPts val="0"/>
              </a:spcAft>
              <a:buClr>
                <a:srgbClr val="FF1414"/>
              </a:buClr>
              <a:buSzPts val="2700"/>
              <a:buNone/>
              <a:defRPr b="1" sz="2700">
                <a:solidFill>
                  <a:srgbClr val="FF1414"/>
                </a:solidFill>
              </a:defRPr>
            </a:lvl8pPr>
            <a:lvl9pPr lvl="8" rtl="0">
              <a:spcBef>
                <a:spcPts val="400"/>
              </a:spcBef>
              <a:spcAft>
                <a:spcPts val="0"/>
              </a:spcAft>
              <a:buClr>
                <a:srgbClr val="FF1414"/>
              </a:buClr>
              <a:buSzPts val="2700"/>
              <a:buNone/>
              <a:defRPr b="1" sz="2700">
                <a:solidFill>
                  <a:srgbClr val="FF1414"/>
                </a:solidFill>
              </a:defRPr>
            </a:lvl9pPr>
          </a:lstStyle>
          <a:p/>
        </p:txBody>
      </p:sp>
      <p:sp>
        <p:nvSpPr>
          <p:cNvPr id="25" name="Google Shape;25;p3"/>
          <p:cNvSpPr txBox="1"/>
          <p:nvPr>
            <p:ph idx="4" type="subTitle"/>
          </p:nvPr>
        </p:nvSpPr>
        <p:spPr>
          <a:xfrm>
            <a:off x="6602175" y="3200850"/>
            <a:ext cx="4619100" cy="738900"/>
          </a:xfrm>
          <a:prstGeom prst="rect">
            <a:avLst/>
          </a:prstGeom>
        </p:spPr>
        <p:txBody>
          <a:bodyPr anchorCtr="0" anchor="t" bIns="0" lIns="0" spcFirstLastPara="1" rIns="0" wrap="square" tIns="0">
            <a:noAutofit/>
          </a:bodyPr>
          <a:lstStyle>
            <a:lvl1pPr lvl="0" rtl="0">
              <a:spcBef>
                <a:spcPts val="640"/>
              </a:spcBef>
              <a:spcAft>
                <a:spcPts val="0"/>
              </a:spcAft>
              <a:buSzPts val="4800"/>
              <a:buNone/>
              <a:defRPr b="1" sz="4800"/>
            </a:lvl1pPr>
            <a:lvl2pPr lvl="1" rtl="0">
              <a:spcBef>
                <a:spcPts val="560"/>
              </a:spcBef>
              <a:spcAft>
                <a:spcPts val="0"/>
              </a:spcAft>
              <a:buSzPts val="2100"/>
              <a:buNone/>
              <a:defRPr b="1"/>
            </a:lvl2pPr>
            <a:lvl3pPr lvl="2" rtl="0">
              <a:spcBef>
                <a:spcPts val="480"/>
              </a:spcBef>
              <a:spcAft>
                <a:spcPts val="0"/>
              </a:spcAft>
              <a:buSzPts val="2100"/>
              <a:buNone/>
              <a:defRPr b="1"/>
            </a:lvl3pPr>
            <a:lvl4pPr lvl="3" rtl="0">
              <a:spcBef>
                <a:spcPts val="400"/>
              </a:spcBef>
              <a:spcAft>
                <a:spcPts val="0"/>
              </a:spcAft>
              <a:buSzPts val="2100"/>
              <a:buNone/>
              <a:defRPr b="1"/>
            </a:lvl4pPr>
            <a:lvl5pPr lvl="4" rtl="0">
              <a:spcBef>
                <a:spcPts val="400"/>
              </a:spcBef>
              <a:spcAft>
                <a:spcPts val="0"/>
              </a:spcAft>
              <a:buSzPts val="2100"/>
              <a:buNone/>
              <a:defRPr b="1"/>
            </a:lvl5pPr>
            <a:lvl6pPr lvl="5" rtl="0">
              <a:spcBef>
                <a:spcPts val="400"/>
              </a:spcBef>
              <a:spcAft>
                <a:spcPts val="0"/>
              </a:spcAft>
              <a:buSzPts val="2100"/>
              <a:buNone/>
              <a:defRPr b="1"/>
            </a:lvl6pPr>
            <a:lvl7pPr lvl="6" rtl="0">
              <a:spcBef>
                <a:spcPts val="400"/>
              </a:spcBef>
              <a:spcAft>
                <a:spcPts val="0"/>
              </a:spcAft>
              <a:buSzPts val="2100"/>
              <a:buNone/>
              <a:defRPr b="1"/>
            </a:lvl7pPr>
            <a:lvl8pPr lvl="7" rtl="0">
              <a:spcBef>
                <a:spcPts val="400"/>
              </a:spcBef>
              <a:spcAft>
                <a:spcPts val="0"/>
              </a:spcAft>
              <a:buSzPts val="2100"/>
              <a:buNone/>
              <a:defRPr b="1"/>
            </a:lvl8pPr>
            <a:lvl9pPr lvl="8" rtl="0">
              <a:spcBef>
                <a:spcPts val="400"/>
              </a:spcBef>
              <a:spcAft>
                <a:spcPts val="0"/>
              </a:spcAft>
              <a:buSzPts val="2100"/>
              <a:buNone/>
              <a:defRPr b="1"/>
            </a:lvl9pPr>
          </a:lstStyle>
          <a:p/>
        </p:txBody>
      </p:sp>
      <p:sp>
        <p:nvSpPr>
          <p:cNvPr id="26" name="Google Shape;26;p3"/>
          <p:cNvSpPr txBox="1"/>
          <p:nvPr>
            <p:ph idx="5" type="subTitle"/>
          </p:nvPr>
        </p:nvSpPr>
        <p:spPr>
          <a:xfrm>
            <a:off x="6602175" y="4068825"/>
            <a:ext cx="3393000" cy="430800"/>
          </a:xfrm>
          <a:prstGeom prst="rect">
            <a:avLst/>
          </a:prstGeom>
        </p:spPr>
        <p:txBody>
          <a:bodyPr anchorCtr="0" anchor="t" bIns="0" lIns="0" spcFirstLastPara="1" rIns="0" wrap="square" tIns="0">
            <a:noAutofit/>
          </a:bodyPr>
          <a:lstStyle>
            <a:lvl1pPr lvl="0" rtl="0">
              <a:spcBef>
                <a:spcPts val="640"/>
              </a:spcBef>
              <a:spcAft>
                <a:spcPts val="0"/>
              </a:spcAft>
              <a:buClr>
                <a:srgbClr val="FF1414"/>
              </a:buClr>
              <a:buSzPts val="2700"/>
              <a:buNone/>
              <a:defRPr b="1" sz="2700">
                <a:solidFill>
                  <a:srgbClr val="FF1414"/>
                </a:solidFill>
              </a:defRPr>
            </a:lvl1pPr>
            <a:lvl2pPr lvl="1" rtl="0">
              <a:spcBef>
                <a:spcPts val="560"/>
              </a:spcBef>
              <a:spcAft>
                <a:spcPts val="0"/>
              </a:spcAft>
              <a:buClr>
                <a:srgbClr val="FF1414"/>
              </a:buClr>
              <a:buSzPts val="2700"/>
              <a:buNone/>
              <a:defRPr b="1" sz="2700">
                <a:solidFill>
                  <a:srgbClr val="FF1414"/>
                </a:solidFill>
              </a:defRPr>
            </a:lvl2pPr>
            <a:lvl3pPr lvl="2" rtl="0">
              <a:spcBef>
                <a:spcPts val="480"/>
              </a:spcBef>
              <a:spcAft>
                <a:spcPts val="0"/>
              </a:spcAft>
              <a:buClr>
                <a:srgbClr val="FF1414"/>
              </a:buClr>
              <a:buSzPts val="2700"/>
              <a:buNone/>
              <a:defRPr b="1" sz="2700">
                <a:solidFill>
                  <a:srgbClr val="FF1414"/>
                </a:solidFill>
              </a:defRPr>
            </a:lvl3pPr>
            <a:lvl4pPr lvl="3" rtl="0">
              <a:spcBef>
                <a:spcPts val="400"/>
              </a:spcBef>
              <a:spcAft>
                <a:spcPts val="0"/>
              </a:spcAft>
              <a:buClr>
                <a:srgbClr val="FF1414"/>
              </a:buClr>
              <a:buSzPts val="2700"/>
              <a:buNone/>
              <a:defRPr b="1" sz="2700">
                <a:solidFill>
                  <a:srgbClr val="FF1414"/>
                </a:solidFill>
              </a:defRPr>
            </a:lvl4pPr>
            <a:lvl5pPr lvl="4" rtl="0">
              <a:spcBef>
                <a:spcPts val="400"/>
              </a:spcBef>
              <a:spcAft>
                <a:spcPts val="0"/>
              </a:spcAft>
              <a:buClr>
                <a:srgbClr val="FF1414"/>
              </a:buClr>
              <a:buSzPts val="2700"/>
              <a:buNone/>
              <a:defRPr b="1" sz="2700">
                <a:solidFill>
                  <a:srgbClr val="FF1414"/>
                </a:solidFill>
              </a:defRPr>
            </a:lvl5pPr>
            <a:lvl6pPr lvl="5" rtl="0">
              <a:spcBef>
                <a:spcPts val="400"/>
              </a:spcBef>
              <a:spcAft>
                <a:spcPts val="0"/>
              </a:spcAft>
              <a:buClr>
                <a:srgbClr val="FF1414"/>
              </a:buClr>
              <a:buSzPts val="2700"/>
              <a:buNone/>
              <a:defRPr b="1" sz="2700">
                <a:solidFill>
                  <a:srgbClr val="FF1414"/>
                </a:solidFill>
              </a:defRPr>
            </a:lvl6pPr>
            <a:lvl7pPr lvl="6" rtl="0">
              <a:spcBef>
                <a:spcPts val="400"/>
              </a:spcBef>
              <a:spcAft>
                <a:spcPts val="0"/>
              </a:spcAft>
              <a:buClr>
                <a:srgbClr val="FF1414"/>
              </a:buClr>
              <a:buSzPts val="2700"/>
              <a:buNone/>
              <a:defRPr b="1" sz="2700">
                <a:solidFill>
                  <a:srgbClr val="FF1414"/>
                </a:solidFill>
              </a:defRPr>
            </a:lvl7pPr>
            <a:lvl8pPr lvl="7" rtl="0">
              <a:spcBef>
                <a:spcPts val="400"/>
              </a:spcBef>
              <a:spcAft>
                <a:spcPts val="0"/>
              </a:spcAft>
              <a:buClr>
                <a:srgbClr val="FF1414"/>
              </a:buClr>
              <a:buSzPts val="2700"/>
              <a:buNone/>
              <a:defRPr b="1" sz="2700">
                <a:solidFill>
                  <a:srgbClr val="FF1414"/>
                </a:solidFill>
              </a:defRPr>
            </a:lvl8pPr>
            <a:lvl9pPr lvl="8" rtl="0">
              <a:spcBef>
                <a:spcPts val="400"/>
              </a:spcBef>
              <a:spcAft>
                <a:spcPts val="0"/>
              </a:spcAft>
              <a:buClr>
                <a:srgbClr val="FF1414"/>
              </a:buClr>
              <a:buSzPts val="2700"/>
              <a:buNone/>
              <a:defRPr b="1" sz="2700">
                <a:solidFill>
                  <a:srgbClr val="FF1414"/>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7" name="Shape 27"/>
        <p:cNvGrpSpPr/>
        <p:nvPr/>
      </p:nvGrpSpPr>
      <p:grpSpPr>
        <a:xfrm>
          <a:off x="0" y="0"/>
          <a:ext cx="0" cy="0"/>
          <a:chOff x="0" y="0"/>
          <a:chExt cx="0" cy="0"/>
        </a:xfrm>
      </p:grpSpPr>
      <p:sp>
        <p:nvSpPr>
          <p:cNvPr id="28" name="Google Shape;28;p4"/>
          <p:cNvSpPr/>
          <p:nvPr>
            <p:ph idx="2" type="pic"/>
          </p:nvPr>
        </p:nvSpPr>
        <p:spPr>
          <a:xfrm>
            <a:off x="12084475" y="27175"/>
            <a:ext cx="6230700" cy="10287000"/>
          </a:xfrm>
          <a:prstGeom prst="rect">
            <a:avLst/>
          </a:prstGeom>
          <a:noFill/>
          <a:ln>
            <a:noFill/>
          </a:ln>
        </p:spPr>
      </p:sp>
      <p:sp>
        <p:nvSpPr>
          <p:cNvPr id="29" name="Google Shape;29;p4"/>
          <p:cNvSpPr txBox="1"/>
          <p:nvPr>
            <p:ph type="title"/>
          </p:nvPr>
        </p:nvSpPr>
        <p:spPr>
          <a:xfrm>
            <a:off x="1028700" y="1696800"/>
            <a:ext cx="8904600" cy="1143000"/>
          </a:xfrm>
          <a:prstGeom prst="rect">
            <a:avLst/>
          </a:prstGeom>
        </p:spPr>
        <p:txBody>
          <a:bodyPr anchorCtr="0" anchor="t" bIns="0" lIns="0" spcFirstLastPara="1" rIns="0" wrap="square" tIns="0">
            <a:noAutofit/>
          </a:bodyPr>
          <a:lstStyle>
            <a:lvl1pPr lvl="0" algn="l">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30" name="Google Shape;30;p4"/>
          <p:cNvCxnSpPr/>
          <p:nvPr/>
        </p:nvCxnSpPr>
        <p:spPr>
          <a:xfrm>
            <a:off x="1028700" y="4966780"/>
            <a:ext cx="4480650" cy="0"/>
          </a:xfrm>
          <a:prstGeom prst="straightConnector1">
            <a:avLst/>
          </a:prstGeom>
          <a:noFill/>
          <a:ln cap="flat" cmpd="sng" w="76200">
            <a:solidFill>
              <a:srgbClr val="FF1414"/>
            </a:solidFill>
            <a:prstDash val="solid"/>
            <a:round/>
            <a:headEnd len="sm" w="sm" type="none"/>
            <a:tailEnd len="sm" w="sm" type="none"/>
          </a:ln>
        </p:spPr>
      </p:cxnSp>
      <p:cxnSp>
        <p:nvCxnSpPr>
          <p:cNvPr id="31" name="Google Shape;31;p4"/>
          <p:cNvCxnSpPr/>
          <p:nvPr/>
        </p:nvCxnSpPr>
        <p:spPr>
          <a:xfrm>
            <a:off x="1028700" y="6716726"/>
            <a:ext cx="4480650" cy="0"/>
          </a:xfrm>
          <a:prstGeom prst="straightConnector1">
            <a:avLst/>
          </a:prstGeom>
          <a:noFill/>
          <a:ln cap="flat" cmpd="sng" w="76200">
            <a:solidFill>
              <a:srgbClr val="FF1414"/>
            </a:solidFill>
            <a:prstDash val="solid"/>
            <a:round/>
            <a:headEnd len="sm" w="sm" type="none"/>
            <a:tailEnd len="sm" w="sm" type="none"/>
          </a:ln>
        </p:spPr>
      </p:cxnSp>
      <p:cxnSp>
        <p:nvCxnSpPr>
          <p:cNvPr id="32" name="Google Shape;32;p4"/>
          <p:cNvCxnSpPr/>
          <p:nvPr/>
        </p:nvCxnSpPr>
        <p:spPr>
          <a:xfrm>
            <a:off x="1028700" y="8615682"/>
            <a:ext cx="4480650" cy="0"/>
          </a:xfrm>
          <a:prstGeom prst="straightConnector1">
            <a:avLst/>
          </a:prstGeom>
          <a:noFill/>
          <a:ln cap="flat" cmpd="sng" w="76200">
            <a:solidFill>
              <a:srgbClr val="FF1414"/>
            </a:solidFill>
            <a:prstDash val="solid"/>
            <a:round/>
            <a:headEnd len="sm" w="sm" type="none"/>
            <a:tailEnd len="sm" w="sm" type="none"/>
          </a:ln>
        </p:spPr>
      </p:cxnSp>
      <p:cxnSp>
        <p:nvCxnSpPr>
          <p:cNvPr id="33" name="Google Shape;33;p4"/>
          <p:cNvCxnSpPr/>
          <p:nvPr/>
        </p:nvCxnSpPr>
        <p:spPr>
          <a:xfrm>
            <a:off x="6401592" y="4966780"/>
            <a:ext cx="4480650" cy="0"/>
          </a:xfrm>
          <a:prstGeom prst="straightConnector1">
            <a:avLst/>
          </a:prstGeom>
          <a:noFill/>
          <a:ln cap="flat" cmpd="sng" w="76200">
            <a:solidFill>
              <a:srgbClr val="FF1414"/>
            </a:solidFill>
            <a:prstDash val="solid"/>
            <a:round/>
            <a:headEnd len="sm" w="sm" type="none"/>
            <a:tailEnd len="sm" w="sm" type="none"/>
          </a:ln>
        </p:spPr>
      </p:cxnSp>
      <p:cxnSp>
        <p:nvCxnSpPr>
          <p:cNvPr id="34" name="Google Shape;34;p4"/>
          <p:cNvCxnSpPr/>
          <p:nvPr/>
        </p:nvCxnSpPr>
        <p:spPr>
          <a:xfrm>
            <a:off x="6401592" y="6716726"/>
            <a:ext cx="4480650" cy="0"/>
          </a:xfrm>
          <a:prstGeom prst="straightConnector1">
            <a:avLst/>
          </a:prstGeom>
          <a:noFill/>
          <a:ln cap="flat" cmpd="sng" w="76200">
            <a:solidFill>
              <a:srgbClr val="FF1414"/>
            </a:solidFill>
            <a:prstDash val="solid"/>
            <a:round/>
            <a:headEnd len="sm" w="sm" type="none"/>
            <a:tailEnd len="sm" w="sm" type="none"/>
          </a:ln>
        </p:spPr>
      </p:cxnSp>
      <p:cxnSp>
        <p:nvCxnSpPr>
          <p:cNvPr id="35" name="Google Shape;35;p4"/>
          <p:cNvCxnSpPr/>
          <p:nvPr/>
        </p:nvCxnSpPr>
        <p:spPr>
          <a:xfrm>
            <a:off x="6401592" y="8615682"/>
            <a:ext cx="4480650" cy="0"/>
          </a:xfrm>
          <a:prstGeom prst="straightConnector1">
            <a:avLst/>
          </a:prstGeom>
          <a:noFill/>
          <a:ln cap="flat" cmpd="sng" w="76200">
            <a:solidFill>
              <a:srgbClr val="FF1414"/>
            </a:solidFill>
            <a:prstDash val="solid"/>
            <a:round/>
            <a:headEnd len="sm" w="sm" type="none"/>
            <a:tailEnd len="sm" w="sm" type="none"/>
          </a:ln>
        </p:spPr>
      </p:cxnSp>
      <p:sp>
        <p:nvSpPr>
          <p:cNvPr id="36" name="Google Shape;36;p4"/>
          <p:cNvSpPr txBox="1"/>
          <p:nvPr/>
        </p:nvSpPr>
        <p:spPr>
          <a:xfrm>
            <a:off x="1028700" y="752475"/>
            <a:ext cx="15749700" cy="27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grpSp>
        <p:nvGrpSpPr>
          <p:cNvPr id="37" name="Google Shape;37;p4"/>
          <p:cNvGrpSpPr/>
          <p:nvPr/>
        </p:nvGrpSpPr>
        <p:grpSpPr>
          <a:xfrm>
            <a:off x="17673687" y="-36165"/>
            <a:ext cx="614316" cy="10323391"/>
            <a:chOff x="0" y="-9525"/>
            <a:chExt cx="161794" cy="2718900"/>
          </a:xfrm>
        </p:grpSpPr>
        <p:sp>
          <p:nvSpPr>
            <p:cNvPr id="38" name="Google Shape;38;p4"/>
            <p:cNvSpPr/>
            <p:nvPr/>
          </p:nvSpPr>
          <p:spPr>
            <a:xfrm>
              <a:off x="0" y="0"/>
              <a:ext cx="161794" cy="2709333"/>
            </a:xfrm>
            <a:custGeom>
              <a:rect b="b" l="l" r="r" t="t"/>
              <a:pathLst>
                <a:path extrusionOk="0" h="2709333" w="161794">
                  <a:moveTo>
                    <a:pt x="0" y="0"/>
                  </a:moveTo>
                  <a:lnTo>
                    <a:pt x="161794" y="0"/>
                  </a:lnTo>
                  <a:lnTo>
                    <a:pt x="161794" y="2709333"/>
                  </a:lnTo>
                  <a:lnTo>
                    <a:pt x="0" y="2709333"/>
                  </a:lnTo>
                  <a:close/>
                </a:path>
              </a:pathLst>
            </a:custGeom>
            <a:solidFill>
              <a:srgbClr val="FF1414"/>
            </a:solidFill>
            <a:ln>
              <a:noFill/>
            </a:ln>
          </p:spPr>
        </p:sp>
        <p:sp>
          <p:nvSpPr>
            <p:cNvPr id="39" name="Google Shape;39;p4"/>
            <p:cNvSpPr txBox="1"/>
            <p:nvPr/>
          </p:nvSpPr>
          <p:spPr>
            <a:xfrm>
              <a:off x="0" y="-9525"/>
              <a:ext cx="161700" cy="27189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 name="Google Shape;40;p4"/>
          <p:cNvSpPr txBox="1"/>
          <p:nvPr>
            <p:ph idx="1" type="subTitle"/>
          </p:nvPr>
        </p:nvSpPr>
        <p:spPr>
          <a:xfrm>
            <a:off x="1028700" y="4191975"/>
            <a:ext cx="4871400" cy="625800"/>
          </a:xfrm>
          <a:prstGeom prst="rect">
            <a:avLst/>
          </a:prstGeom>
        </p:spPr>
        <p:txBody>
          <a:bodyPr anchorCtr="0" anchor="t" bIns="0" lIns="0" spcFirstLastPara="1" rIns="0" wrap="square" tIns="0">
            <a:noAutofit/>
          </a:bodyPr>
          <a:lstStyle>
            <a:lvl1pPr lvl="0">
              <a:spcBef>
                <a:spcPts val="640"/>
              </a:spcBef>
              <a:spcAft>
                <a:spcPts val="0"/>
              </a:spcAft>
              <a:buSzPts val="2400"/>
              <a:buNone/>
              <a:defRPr b="1" sz="2400"/>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41" name="Google Shape;41;p4"/>
          <p:cNvSpPr txBox="1"/>
          <p:nvPr>
            <p:ph idx="3" type="subTitle"/>
          </p:nvPr>
        </p:nvSpPr>
        <p:spPr>
          <a:xfrm>
            <a:off x="1028700" y="5868375"/>
            <a:ext cx="4871400" cy="625800"/>
          </a:xfrm>
          <a:prstGeom prst="rect">
            <a:avLst/>
          </a:prstGeom>
        </p:spPr>
        <p:txBody>
          <a:bodyPr anchorCtr="0" anchor="t" bIns="0" lIns="0" spcFirstLastPara="1" rIns="0" wrap="square" tIns="0">
            <a:noAutofit/>
          </a:bodyPr>
          <a:lstStyle>
            <a:lvl1pPr lvl="0" rtl="0">
              <a:spcBef>
                <a:spcPts val="640"/>
              </a:spcBef>
              <a:spcAft>
                <a:spcPts val="0"/>
              </a:spcAft>
              <a:buSzPts val="2400"/>
              <a:buNone/>
              <a:defRPr b="1" sz="24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42" name="Google Shape;42;p4"/>
          <p:cNvSpPr txBox="1"/>
          <p:nvPr>
            <p:ph idx="4" type="subTitle"/>
          </p:nvPr>
        </p:nvSpPr>
        <p:spPr>
          <a:xfrm>
            <a:off x="1028700" y="7680850"/>
            <a:ext cx="4871400" cy="625800"/>
          </a:xfrm>
          <a:prstGeom prst="rect">
            <a:avLst/>
          </a:prstGeom>
        </p:spPr>
        <p:txBody>
          <a:bodyPr anchorCtr="0" anchor="t" bIns="0" lIns="0" spcFirstLastPara="1" rIns="0" wrap="square" tIns="0">
            <a:noAutofit/>
          </a:bodyPr>
          <a:lstStyle>
            <a:lvl1pPr lvl="0" rtl="0">
              <a:spcBef>
                <a:spcPts val="640"/>
              </a:spcBef>
              <a:spcAft>
                <a:spcPts val="0"/>
              </a:spcAft>
              <a:buSzPts val="2400"/>
              <a:buNone/>
              <a:defRPr b="1" sz="24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43" name="Google Shape;43;p4"/>
          <p:cNvSpPr txBox="1"/>
          <p:nvPr>
            <p:ph idx="5" type="subTitle"/>
          </p:nvPr>
        </p:nvSpPr>
        <p:spPr>
          <a:xfrm>
            <a:off x="6361200" y="4123925"/>
            <a:ext cx="4871400" cy="625800"/>
          </a:xfrm>
          <a:prstGeom prst="rect">
            <a:avLst/>
          </a:prstGeom>
        </p:spPr>
        <p:txBody>
          <a:bodyPr anchorCtr="0" anchor="t" bIns="0" lIns="0" spcFirstLastPara="1" rIns="0" wrap="square" tIns="0">
            <a:noAutofit/>
          </a:bodyPr>
          <a:lstStyle>
            <a:lvl1pPr lvl="0" rtl="0">
              <a:spcBef>
                <a:spcPts val="640"/>
              </a:spcBef>
              <a:spcAft>
                <a:spcPts val="0"/>
              </a:spcAft>
              <a:buSzPts val="2400"/>
              <a:buNone/>
              <a:defRPr b="1" sz="24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44" name="Google Shape;44;p4"/>
          <p:cNvSpPr txBox="1"/>
          <p:nvPr>
            <p:ph idx="6" type="subTitle"/>
          </p:nvPr>
        </p:nvSpPr>
        <p:spPr>
          <a:xfrm>
            <a:off x="6361200" y="5800325"/>
            <a:ext cx="4871400" cy="625800"/>
          </a:xfrm>
          <a:prstGeom prst="rect">
            <a:avLst/>
          </a:prstGeom>
        </p:spPr>
        <p:txBody>
          <a:bodyPr anchorCtr="0" anchor="t" bIns="0" lIns="0" spcFirstLastPara="1" rIns="0" wrap="square" tIns="0">
            <a:noAutofit/>
          </a:bodyPr>
          <a:lstStyle>
            <a:lvl1pPr lvl="0" rtl="0">
              <a:spcBef>
                <a:spcPts val="640"/>
              </a:spcBef>
              <a:spcAft>
                <a:spcPts val="0"/>
              </a:spcAft>
              <a:buSzPts val="2400"/>
              <a:buNone/>
              <a:defRPr b="1" sz="24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45" name="Google Shape;45;p4"/>
          <p:cNvSpPr txBox="1"/>
          <p:nvPr>
            <p:ph idx="7" type="subTitle"/>
          </p:nvPr>
        </p:nvSpPr>
        <p:spPr>
          <a:xfrm>
            <a:off x="6361200" y="7612800"/>
            <a:ext cx="4871400" cy="625800"/>
          </a:xfrm>
          <a:prstGeom prst="rect">
            <a:avLst/>
          </a:prstGeom>
        </p:spPr>
        <p:txBody>
          <a:bodyPr anchorCtr="0" anchor="t" bIns="0" lIns="0" spcFirstLastPara="1" rIns="0" wrap="square" tIns="0">
            <a:noAutofit/>
          </a:bodyPr>
          <a:lstStyle>
            <a:lvl1pPr lvl="0" rtl="0">
              <a:spcBef>
                <a:spcPts val="640"/>
              </a:spcBef>
              <a:spcAft>
                <a:spcPts val="0"/>
              </a:spcAft>
              <a:buSzPts val="2400"/>
              <a:buNone/>
              <a:defRPr b="1" sz="24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46" name="Shape 46"/>
        <p:cNvGrpSpPr/>
        <p:nvPr/>
      </p:nvGrpSpPr>
      <p:grpSpPr>
        <a:xfrm>
          <a:off x="0" y="0"/>
          <a:ext cx="0" cy="0"/>
          <a:chOff x="0" y="0"/>
          <a:chExt cx="0" cy="0"/>
        </a:xfrm>
      </p:grpSpPr>
      <p:sp>
        <p:nvSpPr>
          <p:cNvPr id="47" name="Google Shape;47;p5"/>
          <p:cNvSpPr/>
          <p:nvPr>
            <p:ph idx="2" type="pic"/>
          </p:nvPr>
        </p:nvSpPr>
        <p:spPr>
          <a:xfrm>
            <a:off x="0" y="2349900"/>
            <a:ext cx="8477400" cy="5587200"/>
          </a:xfrm>
          <a:prstGeom prst="rect">
            <a:avLst/>
          </a:prstGeom>
          <a:noFill/>
          <a:ln>
            <a:noFill/>
          </a:ln>
        </p:spPr>
      </p:sp>
      <p:sp>
        <p:nvSpPr>
          <p:cNvPr id="48" name="Google Shape;48;p5"/>
          <p:cNvSpPr txBox="1"/>
          <p:nvPr>
            <p:ph type="title"/>
          </p:nvPr>
        </p:nvSpPr>
        <p:spPr>
          <a:xfrm>
            <a:off x="9144000" y="2295650"/>
            <a:ext cx="5905500" cy="2167500"/>
          </a:xfrm>
          <a:prstGeom prst="rect">
            <a:avLst/>
          </a:prstGeom>
        </p:spPr>
        <p:txBody>
          <a:bodyPr anchorCtr="0" anchor="t" bIns="0" lIns="0" spcFirstLastPara="1" rIns="0" wrap="square" tIns="0">
            <a:noAutofit/>
          </a:bodyPr>
          <a:lstStyle>
            <a:lvl1pPr lvl="0" algn="l">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9" name="Google Shape;49;p5"/>
          <p:cNvCxnSpPr/>
          <p:nvPr/>
        </p:nvCxnSpPr>
        <p:spPr>
          <a:xfrm>
            <a:off x="-349443" y="9186862"/>
            <a:ext cx="19534800" cy="0"/>
          </a:xfrm>
          <a:prstGeom prst="straightConnector1">
            <a:avLst/>
          </a:prstGeom>
          <a:noFill/>
          <a:ln cap="flat" cmpd="sng" w="142875">
            <a:solidFill>
              <a:srgbClr val="FF1414"/>
            </a:solidFill>
            <a:prstDash val="solid"/>
            <a:round/>
            <a:headEnd len="sm" w="sm" type="none"/>
            <a:tailEnd len="sm" w="sm" type="none"/>
          </a:ln>
        </p:spPr>
      </p:cxnSp>
      <p:sp>
        <p:nvSpPr>
          <p:cNvPr id="50" name="Google Shape;50;p5"/>
          <p:cNvSpPr/>
          <p:nvPr/>
        </p:nvSpPr>
        <p:spPr>
          <a:xfrm>
            <a:off x="5104180" y="1028700"/>
            <a:ext cx="2680799" cy="3676907"/>
          </a:xfrm>
          <a:custGeom>
            <a:rect b="b" l="l" r="r" t="t"/>
            <a:pathLst>
              <a:path extrusionOk="0" h="3676907" w="2680799">
                <a:moveTo>
                  <a:pt x="0" y="0"/>
                </a:moveTo>
                <a:lnTo>
                  <a:pt x="2680799" y="0"/>
                </a:lnTo>
                <a:lnTo>
                  <a:pt x="2680799" y="3676907"/>
                </a:lnTo>
                <a:lnTo>
                  <a:pt x="0" y="3676907"/>
                </a:lnTo>
                <a:lnTo>
                  <a:pt x="0" y="0"/>
                </a:lnTo>
                <a:close/>
              </a:path>
            </a:pathLst>
          </a:custGeom>
          <a:blipFill rotWithShape="1">
            <a:blip r:embed="rId2">
              <a:alphaModFix/>
            </a:blip>
            <a:stretch>
              <a:fillRect b="0" l="0" r="0" t="0"/>
            </a:stretch>
          </a:blipFill>
          <a:ln>
            <a:noFill/>
          </a:ln>
        </p:spPr>
      </p:sp>
      <p:sp>
        <p:nvSpPr>
          <p:cNvPr id="51" name="Google Shape;51;p5"/>
          <p:cNvSpPr txBox="1"/>
          <p:nvPr>
            <p:ph idx="1" type="body"/>
          </p:nvPr>
        </p:nvSpPr>
        <p:spPr>
          <a:xfrm>
            <a:off x="9144038" y="5260625"/>
            <a:ext cx="3757200" cy="2553600"/>
          </a:xfrm>
          <a:prstGeom prst="rect">
            <a:avLst/>
          </a:prstGeom>
        </p:spPr>
        <p:txBody>
          <a:bodyPr anchorCtr="0" anchor="t" bIns="0" lIns="0" spcFirstLastPara="1" rIns="0" wrap="square" tIns="0">
            <a:noAutofit/>
          </a:bodyPr>
          <a:lstStyle>
            <a:lvl1pPr indent="-361950" lvl="0" marL="457200">
              <a:spcBef>
                <a:spcPts val="640"/>
              </a:spcBef>
              <a:spcAft>
                <a:spcPts val="0"/>
              </a:spcAft>
              <a:buSzPts val="2100"/>
              <a:buChar char="•"/>
              <a:defRPr/>
            </a:lvl1pPr>
            <a:lvl2pPr indent="-361950" lvl="1" marL="914400">
              <a:spcBef>
                <a:spcPts val="560"/>
              </a:spcBef>
              <a:spcAft>
                <a:spcPts val="0"/>
              </a:spcAft>
              <a:buSzPts val="2100"/>
              <a:buChar char="–"/>
              <a:defRPr/>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52" name="Google Shape;52;p5"/>
          <p:cNvSpPr txBox="1"/>
          <p:nvPr>
            <p:ph idx="3" type="body"/>
          </p:nvPr>
        </p:nvSpPr>
        <p:spPr>
          <a:xfrm>
            <a:off x="13568038" y="5260625"/>
            <a:ext cx="3757200" cy="25536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53" name="Shape 53"/>
        <p:cNvGrpSpPr/>
        <p:nvPr/>
      </p:nvGrpSpPr>
      <p:grpSpPr>
        <a:xfrm>
          <a:off x="0" y="0"/>
          <a:ext cx="0" cy="0"/>
          <a:chOff x="0" y="0"/>
          <a:chExt cx="0" cy="0"/>
        </a:xfrm>
      </p:grpSpPr>
      <p:sp>
        <p:nvSpPr>
          <p:cNvPr id="54" name="Google Shape;54;p6"/>
          <p:cNvSpPr/>
          <p:nvPr>
            <p:ph idx="2" type="pic"/>
          </p:nvPr>
        </p:nvSpPr>
        <p:spPr>
          <a:xfrm>
            <a:off x="0" y="1717825"/>
            <a:ext cx="6210600" cy="3654600"/>
          </a:xfrm>
          <a:prstGeom prst="rect">
            <a:avLst/>
          </a:prstGeom>
          <a:noFill/>
          <a:ln>
            <a:noFill/>
          </a:ln>
        </p:spPr>
      </p:sp>
      <p:sp>
        <p:nvSpPr>
          <p:cNvPr id="55" name="Google Shape;55;p6"/>
          <p:cNvSpPr/>
          <p:nvPr>
            <p:ph idx="3" type="pic"/>
          </p:nvPr>
        </p:nvSpPr>
        <p:spPr>
          <a:xfrm>
            <a:off x="1837850" y="5372500"/>
            <a:ext cx="6393600" cy="4914600"/>
          </a:xfrm>
          <a:prstGeom prst="rect">
            <a:avLst/>
          </a:prstGeom>
          <a:noFill/>
          <a:ln>
            <a:noFill/>
          </a:ln>
        </p:spPr>
      </p:sp>
      <p:sp>
        <p:nvSpPr>
          <p:cNvPr id="56" name="Google Shape;56;p6"/>
          <p:cNvSpPr txBox="1"/>
          <p:nvPr>
            <p:ph type="title"/>
          </p:nvPr>
        </p:nvSpPr>
        <p:spPr>
          <a:xfrm>
            <a:off x="9144000" y="1490300"/>
            <a:ext cx="7864800" cy="2216400"/>
          </a:xfrm>
          <a:prstGeom prst="rect">
            <a:avLst/>
          </a:prstGeom>
        </p:spPr>
        <p:txBody>
          <a:bodyPr anchorCtr="0" anchor="t" bIns="0" lIns="0" spcFirstLastPara="1" rIns="0" wrap="square" tIns="0">
            <a:noAutofit/>
          </a:bodyPr>
          <a:lstStyle>
            <a:lvl1pPr lvl="0" algn="l">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6"/>
          <p:cNvSpPr/>
          <p:nvPr/>
        </p:nvSpPr>
        <p:spPr>
          <a:xfrm rot="9533428">
            <a:off x="5317210" y="4714551"/>
            <a:ext cx="3687270" cy="2654835"/>
          </a:xfrm>
          <a:custGeom>
            <a:rect b="b" l="l" r="r" t="t"/>
            <a:pathLst>
              <a:path extrusionOk="0" h="2655956" w="3688827">
                <a:moveTo>
                  <a:pt x="3688828" y="2655956"/>
                </a:moveTo>
                <a:lnTo>
                  <a:pt x="0" y="2655956"/>
                </a:lnTo>
                <a:lnTo>
                  <a:pt x="0" y="0"/>
                </a:lnTo>
                <a:lnTo>
                  <a:pt x="3688828" y="0"/>
                </a:lnTo>
                <a:lnTo>
                  <a:pt x="3688828" y="2655956"/>
                </a:lnTo>
                <a:close/>
              </a:path>
            </a:pathLst>
          </a:custGeom>
          <a:blipFill rotWithShape="1">
            <a:blip r:embed="rId2">
              <a:alphaModFix/>
            </a:blip>
            <a:stretch>
              <a:fillRect b="0" l="0" r="0" t="0"/>
            </a:stretch>
          </a:blipFill>
          <a:ln>
            <a:noFill/>
          </a:ln>
        </p:spPr>
      </p:sp>
      <p:grpSp>
        <p:nvGrpSpPr>
          <p:cNvPr id="58" name="Google Shape;58;p6"/>
          <p:cNvGrpSpPr/>
          <p:nvPr/>
        </p:nvGrpSpPr>
        <p:grpSpPr>
          <a:xfrm>
            <a:off x="1028700" y="5336326"/>
            <a:ext cx="809154" cy="4950706"/>
            <a:chOff x="0" y="-9525"/>
            <a:chExt cx="213109" cy="1303881"/>
          </a:xfrm>
        </p:grpSpPr>
        <p:sp>
          <p:nvSpPr>
            <p:cNvPr id="59" name="Google Shape;59;p6"/>
            <p:cNvSpPr/>
            <p:nvPr/>
          </p:nvSpPr>
          <p:spPr>
            <a:xfrm>
              <a:off x="0" y="0"/>
              <a:ext cx="213109" cy="1294356"/>
            </a:xfrm>
            <a:custGeom>
              <a:rect b="b" l="l" r="r" t="t"/>
              <a:pathLst>
                <a:path extrusionOk="0" h="1294356" w="213109">
                  <a:moveTo>
                    <a:pt x="0" y="0"/>
                  </a:moveTo>
                  <a:lnTo>
                    <a:pt x="213109" y="0"/>
                  </a:lnTo>
                  <a:lnTo>
                    <a:pt x="213109" y="1294356"/>
                  </a:lnTo>
                  <a:lnTo>
                    <a:pt x="0" y="1294356"/>
                  </a:lnTo>
                  <a:close/>
                </a:path>
              </a:pathLst>
            </a:custGeom>
            <a:solidFill>
              <a:srgbClr val="FF1414"/>
            </a:solidFill>
            <a:ln>
              <a:noFill/>
            </a:ln>
          </p:spPr>
        </p:sp>
        <p:sp>
          <p:nvSpPr>
            <p:cNvPr id="60" name="Google Shape;60;p6"/>
            <p:cNvSpPr txBox="1"/>
            <p:nvPr/>
          </p:nvSpPr>
          <p:spPr>
            <a:xfrm>
              <a:off x="0" y="-9525"/>
              <a:ext cx="213000" cy="13038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 name="Google Shape;61;p6"/>
          <p:cNvSpPr txBox="1"/>
          <p:nvPr>
            <p:ph idx="1" type="subTitle"/>
          </p:nvPr>
        </p:nvSpPr>
        <p:spPr>
          <a:xfrm>
            <a:off x="13777225" y="4609725"/>
            <a:ext cx="3571800" cy="492900"/>
          </a:xfrm>
          <a:prstGeom prst="rect">
            <a:avLst/>
          </a:prstGeom>
        </p:spPr>
        <p:txBody>
          <a:bodyPr anchorCtr="0" anchor="t" bIns="0" lIns="0" spcFirstLastPara="1" rIns="0" wrap="square" tIns="0">
            <a:noAutofit/>
          </a:bodyPr>
          <a:lstStyle>
            <a:lvl1pPr lvl="0">
              <a:spcBef>
                <a:spcPts val="640"/>
              </a:spcBef>
              <a:spcAft>
                <a:spcPts val="0"/>
              </a:spcAft>
              <a:buClr>
                <a:srgbClr val="FF1414"/>
              </a:buClr>
              <a:buSzPts val="3200"/>
              <a:buNone/>
              <a:defRPr b="1" sz="3200">
                <a:solidFill>
                  <a:srgbClr val="FF1414"/>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62" name="Google Shape;62;p6"/>
          <p:cNvSpPr txBox="1"/>
          <p:nvPr>
            <p:ph idx="4" type="body"/>
          </p:nvPr>
        </p:nvSpPr>
        <p:spPr>
          <a:xfrm>
            <a:off x="13777225" y="5336325"/>
            <a:ext cx="3757200" cy="1105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63" name="Google Shape;63;p6"/>
          <p:cNvSpPr txBox="1"/>
          <p:nvPr>
            <p:ph idx="5" type="subTitle"/>
          </p:nvPr>
        </p:nvSpPr>
        <p:spPr>
          <a:xfrm>
            <a:off x="9125738" y="4609725"/>
            <a:ext cx="3571800" cy="492900"/>
          </a:xfrm>
          <a:prstGeom prst="rect">
            <a:avLst/>
          </a:prstGeom>
        </p:spPr>
        <p:txBody>
          <a:bodyPr anchorCtr="0" anchor="t" bIns="0" lIns="0" spcFirstLastPara="1" rIns="0" wrap="square" tIns="0">
            <a:noAutofit/>
          </a:bodyPr>
          <a:lstStyle>
            <a:lvl1pPr lvl="0" rtl="0">
              <a:spcBef>
                <a:spcPts val="640"/>
              </a:spcBef>
              <a:spcAft>
                <a:spcPts val="0"/>
              </a:spcAft>
              <a:buClr>
                <a:srgbClr val="FF1414"/>
              </a:buClr>
              <a:buSzPts val="3200"/>
              <a:buNone/>
              <a:defRPr b="1" sz="3200">
                <a:solidFill>
                  <a:srgbClr val="FF141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64" name="Google Shape;64;p6"/>
          <p:cNvSpPr txBox="1"/>
          <p:nvPr>
            <p:ph idx="6" type="body"/>
          </p:nvPr>
        </p:nvSpPr>
        <p:spPr>
          <a:xfrm>
            <a:off x="9125738" y="5336325"/>
            <a:ext cx="3757200" cy="1105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65" name="Google Shape;65;p6"/>
          <p:cNvSpPr txBox="1"/>
          <p:nvPr>
            <p:ph idx="7" type="subTitle"/>
          </p:nvPr>
        </p:nvSpPr>
        <p:spPr>
          <a:xfrm>
            <a:off x="13777225" y="7347475"/>
            <a:ext cx="3571800" cy="492900"/>
          </a:xfrm>
          <a:prstGeom prst="rect">
            <a:avLst/>
          </a:prstGeom>
        </p:spPr>
        <p:txBody>
          <a:bodyPr anchorCtr="0" anchor="t" bIns="0" lIns="0" spcFirstLastPara="1" rIns="0" wrap="square" tIns="0">
            <a:noAutofit/>
          </a:bodyPr>
          <a:lstStyle>
            <a:lvl1pPr lvl="0" rtl="0">
              <a:spcBef>
                <a:spcPts val="640"/>
              </a:spcBef>
              <a:spcAft>
                <a:spcPts val="0"/>
              </a:spcAft>
              <a:buClr>
                <a:srgbClr val="FF1414"/>
              </a:buClr>
              <a:buSzPts val="3200"/>
              <a:buNone/>
              <a:defRPr b="1" sz="3200">
                <a:solidFill>
                  <a:srgbClr val="FF141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66" name="Google Shape;66;p6"/>
          <p:cNvSpPr txBox="1"/>
          <p:nvPr>
            <p:ph idx="8" type="body"/>
          </p:nvPr>
        </p:nvSpPr>
        <p:spPr>
          <a:xfrm>
            <a:off x="13777225" y="8074075"/>
            <a:ext cx="3757200" cy="1105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67" name="Google Shape;67;p6"/>
          <p:cNvSpPr txBox="1"/>
          <p:nvPr>
            <p:ph idx="9" type="subTitle"/>
          </p:nvPr>
        </p:nvSpPr>
        <p:spPr>
          <a:xfrm>
            <a:off x="9125738" y="7347475"/>
            <a:ext cx="3571800" cy="492900"/>
          </a:xfrm>
          <a:prstGeom prst="rect">
            <a:avLst/>
          </a:prstGeom>
        </p:spPr>
        <p:txBody>
          <a:bodyPr anchorCtr="0" anchor="t" bIns="0" lIns="0" spcFirstLastPara="1" rIns="0" wrap="square" tIns="0">
            <a:noAutofit/>
          </a:bodyPr>
          <a:lstStyle>
            <a:lvl1pPr lvl="0" rtl="0">
              <a:spcBef>
                <a:spcPts val="640"/>
              </a:spcBef>
              <a:spcAft>
                <a:spcPts val="0"/>
              </a:spcAft>
              <a:buClr>
                <a:srgbClr val="FF1414"/>
              </a:buClr>
              <a:buSzPts val="3200"/>
              <a:buNone/>
              <a:defRPr b="1" sz="3200">
                <a:solidFill>
                  <a:srgbClr val="FF141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68" name="Google Shape;68;p6"/>
          <p:cNvSpPr txBox="1"/>
          <p:nvPr>
            <p:ph idx="13" type="body"/>
          </p:nvPr>
        </p:nvSpPr>
        <p:spPr>
          <a:xfrm>
            <a:off x="9125738" y="8074075"/>
            <a:ext cx="3757200" cy="1105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69" name="Shape 69"/>
        <p:cNvGrpSpPr/>
        <p:nvPr/>
      </p:nvGrpSpPr>
      <p:grpSpPr>
        <a:xfrm>
          <a:off x="0" y="0"/>
          <a:ext cx="0" cy="0"/>
          <a:chOff x="0" y="0"/>
          <a:chExt cx="0" cy="0"/>
        </a:xfrm>
      </p:grpSpPr>
      <p:sp>
        <p:nvSpPr>
          <p:cNvPr id="70" name="Google Shape;70;p7"/>
          <p:cNvSpPr/>
          <p:nvPr>
            <p:ph idx="2" type="pic"/>
          </p:nvPr>
        </p:nvSpPr>
        <p:spPr>
          <a:xfrm>
            <a:off x="6038700" y="0"/>
            <a:ext cx="6489900" cy="10287000"/>
          </a:xfrm>
          <a:prstGeom prst="rect">
            <a:avLst/>
          </a:prstGeom>
          <a:noFill/>
          <a:ln>
            <a:noFill/>
          </a:ln>
        </p:spPr>
      </p:sp>
      <p:grpSp>
        <p:nvGrpSpPr>
          <p:cNvPr id="71" name="Google Shape;71;p7"/>
          <p:cNvGrpSpPr/>
          <p:nvPr/>
        </p:nvGrpSpPr>
        <p:grpSpPr>
          <a:xfrm>
            <a:off x="6022780" y="6033307"/>
            <a:ext cx="809154" cy="4253720"/>
            <a:chOff x="0" y="-9525"/>
            <a:chExt cx="213109" cy="1120314"/>
          </a:xfrm>
        </p:grpSpPr>
        <p:sp>
          <p:nvSpPr>
            <p:cNvPr id="72" name="Google Shape;72;p7"/>
            <p:cNvSpPr/>
            <p:nvPr/>
          </p:nvSpPr>
          <p:spPr>
            <a:xfrm>
              <a:off x="0" y="0"/>
              <a:ext cx="213109" cy="1110789"/>
            </a:xfrm>
            <a:custGeom>
              <a:rect b="b" l="l" r="r" t="t"/>
              <a:pathLst>
                <a:path extrusionOk="0" h="1110789" w="213109">
                  <a:moveTo>
                    <a:pt x="0" y="0"/>
                  </a:moveTo>
                  <a:lnTo>
                    <a:pt x="213109" y="0"/>
                  </a:lnTo>
                  <a:lnTo>
                    <a:pt x="213109" y="1110789"/>
                  </a:lnTo>
                  <a:lnTo>
                    <a:pt x="0" y="1110789"/>
                  </a:lnTo>
                  <a:close/>
                </a:path>
              </a:pathLst>
            </a:custGeom>
            <a:solidFill>
              <a:srgbClr val="FF1414"/>
            </a:solidFill>
            <a:ln>
              <a:noFill/>
            </a:ln>
          </p:spPr>
        </p:sp>
        <p:sp>
          <p:nvSpPr>
            <p:cNvPr id="73" name="Google Shape;73;p7"/>
            <p:cNvSpPr txBox="1"/>
            <p:nvPr/>
          </p:nvSpPr>
          <p:spPr>
            <a:xfrm>
              <a:off x="0" y="-9525"/>
              <a:ext cx="213000" cy="11202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 name="Google Shape;74;p7"/>
          <p:cNvSpPr txBox="1"/>
          <p:nvPr>
            <p:ph type="title"/>
          </p:nvPr>
        </p:nvSpPr>
        <p:spPr>
          <a:xfrm>
            <a:off x="1047750" y="2525825"/>
            <a:ext cx="4224900" cy="2217600"/>
          </a:xfrm>
          <a:prstGeom prst="rect">
            <a:avLst/>
          </a:prstGeom>
        </p:spPr>
        <p:txBody>
          <a:bodyPr anchorCtr="0" anchor="t" bIns="0" lIns="0" spcFirstLastPara="1" rIns="0" wrap="square" tIns="0">
            <a:noAutofit/>
          </a:bodyPr>
          <a:lstStyle>
            <a:lvl1pPr lvl="0" rtl="0" algn="l">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 name="Google Shape;75;p7"/>
          <p:cNvSpPr txBox="1"/>
          <p:nvPr>
            <p:ph idx="1" type="body"/>
          </p:nvPr>
        </p:nvSpPr>
        <p:spPr>
          <a:xfrm>
            <a:off x="1047738" y="5207575"/>
            <a:ext cx="3757200" cy="25536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76" name="Google Shape;76;p7"/>
          <p:cNvSpPr txBox="1"/>
          <p:nvPr>
            <p:ph idx="3" type="subTitle"/>
          </p:nvPr>
        </p:nvSpPr>
        <p:spPr>
          <a:xfrm>
            <a:off x="13294638" y="2525825"/>
            <a:ext cx="3571800" cy="492900"/>
          </a:xfrm>
          <a:prstGeom prst="rect">
            <a:avLst/>
          </a:prstGeom>
        </p:spPr>
        <p:txBody>
          <a:bodyPr anchorCtr="0" anchor="t" bIns="0" lIns="0" spcFirstLastPara="1" rIns="0" wrap="square" tIns="0">
            <a:noAutofit/>
          </a:bodyPr>
          <a:lstStyle>
            <a:lvl1pPr lvl="0" rtl="0">
              <a:spcBef>
                <a:spcPts val="640"/>
              </a:spcBef>
              <a:spcAft>
                <a:spcPts val="0"/>
              </a:spcAft>
              <a:buClr>
                <a:srgbClr val="FF1414"/>
              </a:buClr>
              <a:buSzPts val="3200"/>
              <a:buNone/>
              <a:defRPr b="1" sz="3200">
                <a:solidFill>
                  <a:srgbClr val="FF141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77" name="Google Shape;77;p7"/>
          <p:cNvSpPr txBox="1"/>
          <p:nvPr>
            <p:ph idx="4" type="body"/>
          </p:nvPr>
        </p:nvSpPr>
        <p:spPr>
          <a:xfrm>
            <a:off x="13294650" y="3252425"/>
            <a:ext cx="4413300" cy="22176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78" name="Google Shape;78;p7"/>
          <p:cNvSpPr txBox="1"/>
          <p:nvPr>
            <p:ph idx="5" type="subTitle"/>
          </p:nvPr>
        </p:nvSpPr>
        <p:spPr>
          <a:xfrm>
            <a:off x="13294638" y="6284125"/>
            <a:ext cx="3571800" cy="492900"/>
          </a:xfrm>
          <a:prstGeom prst="rect">
            <a:avLst/>
          </a:prstGeom>
        </p:spPr>
        <p:txBody>
          <a:bodyPr anchorCtr="0" anchor="t" bIns="0" lIns="0" spcFirstLastPara="1" rIns="0" wrap="square" tIns="0">
            <a:noAutofit/>
          </a:bodyPr>
          <a:lstStyle>
            <a:lvl1pPr lvl="0" rtl="0">
              <a:spcBef>
                <a:spcPts val="640"/>
              </a:spcBef>
              <a:spcAft>
                <a:spcPts val="0"/>
              </a:spcAft>
              <a:buClr>
                <a:srgbClr val="FF1414"/>
              </a:buClr>
              <a:buSzPts val="3200"/>
              <a:buNone/>
              <a:defRPr b="1" sz="3200">
                <a:solidFill>
                  <a:srgbClr val="FF141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79" name="Google Shape;79;p7"/>
          <p:cNvSpPr txBox="1"/>
          <p:nvPr>
            <p:ph idx="6" type="body"/>
          </p:nvPr>
        </p:nvSpPr>
        <p:spPr>
          <a:xfrm>
            <a:off x="13294650" y="7010725"/>
            <a:ext cx="4413300" cy="22176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80" name="Shape 80"/>
        <p:cNvGrpSpPr/>
        <p:nvPr/>
      </p:nvGrpSpPr>
      <p:grpSpPr>
        <a:xfrm>
          <a:off x="0" y="0"/>
          <a:ext cx="0" cy="0"/>
          <a:chOff x="0" y="0"/>
          <a:chExt cx="0" cy="0"/>
        </a:xfrm>
      </p:grpSpPr>
      <p:sp>
        <p:nvSpPr>
          <p:cNvPr id="81" name="Google Shape;81;p8"/>
          <p:cNvSpPr/>
          <p:nvPr>
            <p:ph idx="2" type="pic"/>
          </p:nvPr>
        </p:nvSpPr>
        <p:spPr>
          <a:xfrm>
            <a:off x="8188400" y="0"/>
            <a:ext cx="4655700" cy="10287000"/>
          </a:xfrm>
          <a:prstGeom prst="rect">
            <a:avLst/>
          </a:prstGeom>
          <a:noFill/>
          <a:ln>
            <a:noFill/>
          </a:ln>
        </p:spPr>
      </p:sp>
      <p:sp>
        <p:nvSpPr>
          <p:cNvPr id="82" name="Google Shape;82;p8"/>
          <p:cNvSpPr/>
          <p:nvPr>
            <p:ph idx="3" type="pic"/>
          </p:nvPr>
        </p:nvSpPr>
        <p:spPr>
          <a:xfrm>
            <a:off x="13221300" y="0"/>
            <a:ext cx="5066700" cy="4940400"/>
          </a:xfrm>
          <a:prstGeom prst="rect">
            <a:avLst/>
          </a:prstGeom>
          <a:noFill/>
          <a:ln>
            <a:noFill/>
          </a:ln>
        </p:spPr>
      </p:sp>
      <p:sp>
        <p:nvSpPr>
          <p:cNvPr id="83" name="Google Shape;83;p8"/>
          <p:cNvSpPr/>
          <p:nvPr>
            <p:ph idx="4" type="pic"/>
          </p:nvPr>
        </p:nvSpPr>
        <p:spPr>
          <a:xfrm>
            <a:off x="13221300" y="5346600"/>
            <a:ext cx="5066700" cy="4940400"/>
          </a:xfrm>
          <a:prstGeom prst="rect">
            <a:avLst/>
          </a:prstGeom>
          <a:noFill/>
          <a:ln>
            <a:noFill/>
          </a:ln>
        </p:spPr>
      </p:sp>
      <p:grpSp>
        <p:nvGrpSpPr>
          <p:cNvPr id="84" name="Google Shape;84;p8"/>
          <p:cNvGrpSpPr/>
          <p:nvPr/>
        </p:nvGrpSpPr>
        <p:grpSpPr>
          <a:xfrm>
            <a:off x="0" y="9222135"/>
            <a:ext cx="8142072" cy="1065030"/>
            <a:chOff x="0" y="-9525"/>
            <a:chExt cx="2144400" cy="280500"/>
          </a:xfrm>
        </p:grpSpPr>
        <p:sp>
          <p:nvSpPr>
            <p:cNvPr id="85" name="Google Shape;85;p8"/>
            <p:cNvSpPr/>
            <p:nvPr/>
          </p:nvSpPr>
          <p:spPr>
            <a:xfrm>
              <a:off x="0" y="0"/>
              <a:ext cx="2144292" cy="270933"/>
            </a:xfrm>
            <a:custGeom>
              <a:rect b="b" l="l" r="r" t="t"/>
              <a:pathLst>
                <a:path extrusionOk="0" h="270933" w="2144292">
                  <a:moveTo>
                    <a:pt x="0" y="0"/>
                  </a:moveTo>
                  <a:lnTo>
                    <a:pt x="2144292" y="0"/>
                  </a:lnTo>
                  <a:lnTo>
                    <a:pt x="2144292" y="270933"/>
                  </a:lnTo>
                  <a:lnTo>
                    <a:pt x="0" y="270933"/>
                  </a:lnTo>
                  <a:close/>
                </a:path>
              </a:pathLst>
            </a:custGeom>
            <a:solidFill>
              <a:srgbClr val="FF1414"/>
            </a:solidFill>
            <a:ln>
              <a:noFill/>
            </a:ln>
          </p:spPr>
        </p:sp>
        <p:sp>
          <p:nvSpPr>
            <p:cNvPr id="86" name="Google Shape;86;p8"/>
            <p:cNvSpPr txBox="1"/>
            <p:nvPr/>
          </p:nvSpPr>
          <p:spPr>
            <a:xfrm>
              <a:off x="0" y="-9525"/>
              <a:ext cx="2144400" cy="2805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8"/>
          <p:cNvSpPr/>
          <p:nvPr/>
        </p:nvSpPr>
        <p:spPr>
          <a:xfrm flipH="1">
            <a:off x="6353988" y="1028700"/>
            <a:ext cx="2347272" cy="3219450"/>
          </a:xfrm>
          <a:custGeom>
            <a:rect b="b" l="l" r="r" t="t"/>
            <a:pathLst>
              <a:path extrusionOk="0" h="3219450" w="2347272">
                <a:moveTo>
                  <a:pt x="2347271" y="0"/>
                </a:moveTo>
                <a:lnTo>
                  <a:pt x="0" y="0"/>
                </a:lnTo>
                <a:lnTo>
                  <a:pt x="0" y="3219450"/>
                </a:lnTo>
                <a:lnTo>
                  <a:pt x="2347271" y="3219450"/>
                </a:lnTo>
                <a:lnTo>
                  <a:pt x="2347271" y="0"/>
                </a:lnTo>
                <a:close/>
              </a:path>
            </a:pathLst>
          </a:custGeom>
          <a:blipFill rotWithShape="1">
            <a:blip r:embed="rId2">
              <a:alphaModFix/>
            </a:blip>
            <a:stretch>
              <a:fillRect b="0" l="0" r="0" t="0"/>
            </a:stretch>
          </a:blipFill>
          <a:ln>
            <a:noFill/>
          </a:ln>
        </p:spPr>
      </p:sp>
      <p:sp>
        <p:nvSpPr>
          <p:cNvPr id="88" name="Google Shape;88;p8"/>
          <p:cNvSpPr txBox="1"/>
          <p:nvPr>
            <p:ph type="title"/>
          </p:nvPr>
        </p:nvSpPr>
        <p:spPr>
          <a:xfrm>
            <a:off x="1047750" y="2525825"/>
            <a:ext cx="4655700" cy="2217600"/>
          </a:xfrm>
          <a:prstGeom prst="rect">
            <a:avLst/>
          </a:prstGeom>
        </p:spPr>
        <p:txBody>
          <a:bodyPr anchorCtr="0" anchor="t" bIns="0" lIns="0" spcFirstLastPara="1" rIns="0" wrap="square" tIns="0">
            <a:noAutofit/>
          </a:bodyPr>
          <a:lstStyle>
            <a:lvl1pPr lvl="0" rtl="0" algn="l">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9" name="Google Shape;89;p8"/>
          <p:cNvSpPr txBox="1"/>
          <p:nvPr>
            <p:ph idx="1" type="body"/>
          </p:nvPr>
        </p:nvSpPr>
        <p:spPr>
          <a:xfrm>
            <a:off x="1047756" y="5207575"/>
            <a:ext cx="5551800" cy="25536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spTree>
      <p:nvGrpSpPr>
        <p:cNvPr id="90" name="Shape 90"/>
        <p:cNvGrpSpPr/>
        <p:nvPr/>
      </p:nvGrpSpPr>
      <p:grpSpPr>
        <a:xfrm>
          <a:off x="0" y="0"/>
          <a:ext cx="0" cy="0"/>
          <a:chOff x="0" y="0"/>
          <a:chExt cx="0" cy="0"/>
        </a:xfrm>
      </p:grpSpPr>
      <p:sp>
        <p:nvSpPr>
          <p:cNvPr id="91" name="Google Shape;91;p9"/>
          <p:cNvSpPr txBox="1"/>
          <p:nvPr>
            <p:ph idx="1" type="subTitle"/>
          </p:nvPr>
        </p:nvSpPr>
        <p:spPr>
          <a:xfrm>
            <a:off x="3650950" y="7093775"/>
            <a:ext cx="2710500" cy="492600"/>
          </a:xfrm>
          <a:prstGeom prst="rect">
            <a:avLst/>
          </a:prstGeom>
        </p:spPr>
        <p:txBody>
          <a:bodyPr anchorCtr="0" anchor="t" bIns="0" lIns="0" spcFirstLastPara="1" rIns="0" wrap="square" tIns="0">
            <a:noAutofit/>
          </a:bodyPr>
          <a:lstStyle>
            <a:lvl1pPr lvl="0" rtl="0">
              <a:spcBef>
                <a:spcPts val="640"/>
              </a:spcBef>
              <a:spcAft>
                <a:spcPts val="0"/>
              </a:spcAft>
              <a:buClr>
                <a:srgbClr val="FF1414"/>
              </a:buClr>
              <a:buSzPts val="3200"/>
              <a:buNone/>
              <a:defRPr b="1" sz="3200">
                <a:solidFill>
                  <a:srgbClr val="FF141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92" name="Google Shape;92;p9"/>
          <p:cNvSpPr txBox="1"/>
          <p:nvPr>
            <p:ph idx="2" type="body"/>
          </p:nvPr>
        </p:nvSpPr>
        <p:spPr>
          <a:xfrm>
            <a:off x="3650950" y="7820375"/>
            <a:ext cx="3074400" cy="12963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93" name="Google Shape;93;p9"/>
          <p:cNvSpPr/>
          <p:nvPr>
            <p:ph idx="3" type="pic"/>
          </p:nvPr>
        </p:nvSpPr>
        <p:spPr>
          <a:xfrm>
            <a:off x="3651000" y="1849125"/>
            <a:ext cx="3074400" cy="4689600"/>
          </a:xfrm>
          <a:prstGeom prst="rect">
            <a:avLst/>
          </a:prstGeom>
          <a:noFill/>
          <a:ln>
            <a:noFill/>
          </a:ln>
        </p:spPr>
      </p:sp>
      <p:sp>
        <p:nvSpPr>
          <p:cNvPr id="94" name="Google Shape;94;p9"/>
          <p:cNvSpPr/>
          <p:nvPr>
            <p:ph idx="4" type="pic"/>
          </p:nvPr>
        </p:nvSpPr>
        <p:spPr>
          <a:xfrm>
            <a:off x="8386625" y="1849125"/>
            <a:ext cx="3074400" cy="4689600"/>
          </a:xfrm>
          <a:prstGeom prst="rect">
            <a:avLst/>
          </a:prstGeom>
          <a:noFill/>
          <a:ln>
            <a:noFill/>
          </a:ln>
        </p:spPr>
      </p:sp>
      <p:sp>
        <p:nvSpPr>
          <p:cNvPr id="95" name="Google Shape;95;p9"/>
          <p:cNvSpPr/>
          <p:nvPr>
            <p:ph idx="5" type="pic"/>
          </p:nvPr>
        </p:nvSpPr>
        <p:spPr>
          <a:xfrm>
            <a:off x="13126725" y="1849125"/>
            <a:ext cx="3074400" cy="4689600"/>
          </a:xfrm>
          <a:prstGeom prst="rect">
            <a:avLst/>
          </a:prstGeom>
          <a:noFill/>
          <a:ln>
            <a:noFill/>
          </a:ln>
        </p:spPr>
      </p:sp>
      <p:grpSp>
        <p:nvGrpSpPr>
          <p:cNvPr id="96" name="Google Shape;96;p9"/>
          <p:cNvGrpSpPr/>
          <p:nvPr/>
        </p:nvGrpSpPr>
        <p:grpSpPr>
          <a:xfrm>
            <a:off x="3246382" y="1812948"/>
            <a:ext cx="404579" cy="4726001"/>
            <a:chOff x="0" y="-9525"/>
            <a:chExt cx="106555" cy="1244700"/>
          </a:xfrm>
        </p:grpSpPr>
        <p:sp>
          <p:nvSpPr>
            <p:cNvPr id="97" name="Google Shape;97;p9"/>
            <p:cNvSpPr/>
            <p:nvPr/>
          </p:nvSpPr>
          <p:spPr>
            <a:xfrm>
              <a:off x="0" y="0"/>
              <a:ext cx="106555" cy="1235093"/>
            </a:xfrm>
            <a:custGeom>
              <a:rect b="b" l="l" r="r" t="t"/>
              <a:pathLst>
                <a:path extrusionOk="0" h="1235093" w="106555">
                  <a:moveTo>
                    <a:pt x="0" y="0"/>
                  </a:moveTo>
                  <a:lnTo>
                    <a:pt x="106555" y="0"/>
                  </a:lnTo>
                  <a:lnTo>
                    <a:pt x="106555" y="1235093"/>
                  </a:lnTo>
                  <a:lnTo>
                    <a:pt x="0" y="1235093"/>
                  </a:lnTo>
                  <a:close/>
                </a:path>
              </a:pathLst>
            </a:custGeom>
            <a:solidFill>
              <a:srgbClr val="FF1414"/>
            </a:solidFill>
            <a:ln>
              <a:noFill/>
            </a:ln>
          </p:spPr>
        </p:sp>
        <p:sp>
          <p:nvSpPr>
            <p:cNvPr id="98" name="Google Shape;98;p9"/>
            <p:cNvSpPr txBox="1"/>
            <p:nvPr/>
          </p:nvSpPr>
          <p:spPr>
            <a:xfrm>
              <a:off x="0" y="-9525"/>
              <a:ext cx="106500" cy="12447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9"/>
          <p:cNvGrpSpPr/>
          <p:nvPr/>
        </p:nvGrpSpPr>
        <p:grpSpPr>
          <a:xfrm>
            <a:off x="7984309" y="1812948"/>
            <a:ext cx="404579" cy="4726001"/>
            <a:chOff x="0" y="-9525"/>
            <a:chExt cx="106555" cy="1244700"/>
          </a:xfrm>
        </p:grpSpPr>
        <p:sp>
          <p:nvSpPr>
            <p:cNvPr id="100" name="Google Shape;100;p9"/>
            <p:cNvSpPr/>
            <p:nvPr/>
          </p:nvSpPr>
          <p:spPr>
            <a:xfrm>
              <a:off x="0" y="0"/>
              <a:ext cx="106555" cy="1235093"/>
            </a:xfrm>
            <a:custGeom>
              <a:rect b="b" l="l" r="r" t="t"/>
              <a:pathLst>
                <a:path extrusionOk="0" h="1235093" w="106555">
                  <a:moveTo>
                    <a:pt x="0" y="0"/>
                  </a:moveTo>
                  <a:lnTo>
                    <a:pt x="106555" y="0"/>
                  </a:lnTo>
                  <a:lnTo>
                    <a:pt x="106555" y="1235093"/>
                  </a:lnTo>
                  <a:lnTo>
                    <a:pt x="0" y="1235093"/>
                  </a:lnTo>
                  <a:close/>
                </a:path>
              </a:pathLst>
            </a:custGeom>
            <a:solidFill>
              <a:srgbClr val="FF1414"/>
            </a:solidFill>
            <a:ln>
              <a:noFill/>
            </a:ln>
          </p:spPr>
        </p:sp>
        <p:sp>
          <p:nvSpPr>
            <p:cNvPr id="101" name="Google Shape;101;p9"/>
            <p:cNvSpPr txBox="1"/>
            <p:nvPr/>
          </p:nvSpPr>
          <p:spPr>
            <a:xfrm>
              <a:off x="0" y="-9525"/>
              <a:ext cx="106500" cy="12447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9"/>
          <p:cNvGrpSpPr/>
          <p:nvPr/>
        </p:nvGrpSpPr>
        <p:grpSpPr>
          <a:xfrm>
            <a:off x="12717669" y="1812948"/>
            <a:ext cx="404579" cy="4726001"/>
            <a:chOff x="0" y="-9525"/>
            <a:chExt cx="106555" cy="1244700"/>
          </a:xfrm>
        </p:grpSpPr>
        <p:sp>
          <p:nvSpPr>
            <p:cNvPr id="103" name="Google Shape;103;p9"/>
            <p:cNvSpPr/>
            <p:nvPr/>
          </p:nvSpPr>
          <p:spPr>
            <a:xfrm>
              <a:off x="0" y="0"/>
              <a:ext cx="106555" cy="1235093"/>
            </a:xfrm>
            <a:custGeom>
              <a:rect b="b" l="l" r="r" t="t"/>
              <a:pathLst>
                <a:path extrusionOk="0" h="1235093" w="106555">
                  <a:moveTo>
                    <a:pt x="0" y="0"/>
                  </a:moveTo>
                  <a:lnTo>
                    <a:pt x="106555" y="0"/>
                  </a:lnTo>
                  <a:lnTo>
                    <a:pt x="106555" y="1235093"/>
                  </a:lnTo>
                  <a:lnTo>
                    <a:pt x="0" y="1235093"/>
                  </a:lnTo>
                  <a:close/>
                </a:path>
              </a:pathLst>
            </a:custGeom>
            <a:solidFill>
              <a:srgbClr val="FF1414"/>
            </a:solidFill>
            <a:ln>
              <a:noFill/>
            </a:ln>
          </p:spPr>
        </p:sp>
        <p:sp>
          <p:nvSpPr>
            <p:cNvPr id="104" name="Google Shape;104;p9"/>
            <p:cNvSpPr txBox="1"/>
            <p:nvPr/>
          </p:nvSpPr>
          <p:spPr>
            <a:xfrm>
              <a:off x="0" y="-9525"/>
              <a:ext cx="106500" cy="12447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9"/>
          <p:cNvSpPr txBox="1"/>
          <p:nvPr>
            <p:ph type="title"/>
          </p:nvPr>
        </p:nvSpPr>
        <p:spPr>
          <a:xfrm rot="-5400000">
            <a:off x="-2365300" y="5032875"/>
            <a:ext cx="7977300" cy="1143000"/>
          </a:xfrm>
          <a:prstGeom prst="rect">
            <a:avLst/>
          </a:prstGeom>
        </p:spPr>
        <p:txBody>
          <a:bodyPr anchorCtr="0" anchor="t" bIns="0" lIns="0" spcFirstLastPara="1" rIns="0" wrap="square" tIns="0">
            <a:noAutofit/>
          </a:bodyPr>
          <a:lstStyle>
            <a:lvl1pPr lvl="0" rtl="0">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6" name="Google Shape;106;p9"/>
          <p:cNvSpPr txBox="1"/>
          <p:nvPr>
            <p:ph idx="6" type="subTitle"/>
          </p:nvPr>
        </p:nvSpPr>
        <p:spPr>
          <a:xfrm>
            <a:off x="8386625" y="7093775"/>
            <a:ext cx="2710500" cy="492600"/>
          </a:xfrm>
          <a:prstGeom prst="rect">
            <a:avLst/>
          </a:prstGeom>
        </p:spPr>
        <p:txBody>
          <a:bodyPr anchorCtr="0" anchor="t" bIns="0" lIns="0" spcFirstLastPara="1" rIns="0" wrap="square" tIns="0">
            <a:noAutofit/>
          </a:bodyPr>
          <a:lstStyle>
            <a:lvl1pPr lvl="0" rtl="0">
              <a:spcBef>
                <a:spcPts val="640"/>
              </a:spcBef>
              <a:spcAft>
                <a:spcPts val="0"/>
              </a:spcAft>
              <a:buClr>
                <a:srgbClr val="FF1414"/>
              </a:buClr>
              <a:buSzPts val="3200"/>
              <a:buNone/>
              <a:defRPr b="1" sz="3200">
                <a:solidFill>
                  <a:srgbClr val="FF141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07" name="Google Shape;107;p9"/>
          <p:cNvSpPr txBox="1"/>
          <p:nvPr>
            <p:ph idx="7" type="body"/>
          </p:nvPr>
        </p:nvSpPr>
        <p:spPr>
          <a:xfrm>
            <a:off x="8386625" y="7820375"/>
            <a:ext cx="3074400" cy="12963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08" name="Google Shape;108;p9"/>
          <p:cNvSpPr txBox="1"/>
          <p:nvPr>
            <p:ph idx="8" type="subTitle"/>
          </p:nvPr>
        </p:nvSpPr>
        <p:spPr>
          <a:xfrm>
            <a:off x="13122300" y="7093775"/>
            <a:ext cx="2710500" cy="492600"/>
          </a:xfrm>
          <a:prstGeom prst="rect">
            <a:avLst/>
          </a:prstGeom>
        </p:spPr>
        <p:txBody>
          <a:bodyPr anchorCtr="0" anchor="t" bIns="0" lIns="0" spcFirstLastPara="1" rIns="0" wrap="square" tIns="0">
            <a:noAutofit/>
          </a:bodyPr>
          <a:lstStyle>
            <a:lvl1pPr lvl="0" rtl="0">
              <a:spcBef>
                <a:spcPts val="640"/>
              </a:spcBef>
              <a:spcAft>
                <a:spcPts val="0"/>
              </a:spcAft>
              <a:buClr>
                <a:srgbClr val="FF1414"/>
              </a:buClr>
              <a:buSzPts val="3200"/>
              <a:buNone/>
              <a:defRPr b="1" sz="3200">
                <a:solidFill>
                  <a:srgbClr val="FF141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09" name="Google Shape;109;p9"/>
          <p:cNvSpPr txBox="1"/>
          <p:nvPr>
            <p:ph idx="9" type="body"/>
          </p:nvPr>
        </p:nvSpPr>
        <p:spPr>
          <a:xfrm>
            <a:off x="13122300" y="7820375"/>
            <a:ext cx="3074400" cy="12963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7">
    <p:spTree>
      <p:nvGrpSpPr>
        <p:cNvPr id="110" name="Shape 110"/>
        <p:cNvGrpSpPr/>
        <p:nvPr/>
      </p:nvGrpSpPr>
      <p:grpSpPr>
        <a:xfrm>
          <a:off x="0" y="0"/>
          <a:ext cx="0" cy="0"/>
          <a:chOff x="0" y="0"/>
          <a:chExt cx="0" cy="0"/>
        </a:xfrm>
      </p:grpSpPr>
      <p:sp>
        <p:nvSpPr>
          <p:cNvPr id="111" name="Google Shape;111;p10"/>
          <p:cNvSpPr txBox="1"/>
          <p:nvPr>
            <p:ph type="title"/>
          </p:nvPr>
        </p:nvSpPr>
        <p:spPr>
          <a:xfrm>
            <a:off x="9462675" y="3107400"/>
            <a:ext cx="5214600" cy="1143000"/>
          </a:xfrm>
          <a:prstGeom prst="rect">
            <a:avLst/>
          </a:prstGeom>
        </p:spPr>
        <p:txBody>
          <a:bodyPr anchorCtr="0" anchor="t" bIns="0" lIns="0" spcFirstLastPara="1" rIns="0" wrap="square" tIns="0">
            <a:noAutofit/>
          </a:bodyPr>
          <a:lstStyle>
            <a:lvl1pPr lvl="0" algn="l">
              <a:spcBef>
                <a:spcPts val="0"/>
              </a:spcBef>
              <a:spcAft>
                <a:spcPts val="0"/>
              </a:spcAft>
              <a:buClr>
                <a:srgbClr val="FF1414"/>
              </a:buClr>
              <a:buSzPts val="9600"/>
              <a:buNone/>
              <a:defRPr sz="9600">
                <a:solidFill>
                  <a:srgbClr val="FF141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12" name="Google Shape;112;p10"/>
          <p:cNvCxnSpPr/>
          <p:nvPr/>
        </p:nvCxnSpPr>
        <p:spPr>
          <a:xfrm>
            <a:off x="-349443" y="9186862"/>
            <a:ext cx="19534800" cy="0"/>
          </a:xfrm>
          <a:prstGeom prst="straightConnector1">
            <a:avLst/>
          </a:prstGeom>
          <a:noFill/>
          <a:ln cap="flat" cmpd="sng" w="142875">
            <a:solidFill>
              <a:srgbClr val="FF1414"/>
            </a:solidFill>
            <a:prstDash val="solid"/>
            <a:round/>
            <a:headEnd len="sm" w="sm" type="none"/>
            <a:tailEnd len="sm" w="sm" type="none"/>
          </a:ln>
        </p:spPr>
      </p:cxnSp>
      <p:pic>
        <p:nvPicPr>
          <p:cNvPr id="113" name="Google Shape;113;p10"/>
          <p:cNvPicPr preferRelativeResize="0"/>
          <p:nvPr/>
        </p:nvPicPr>
        <p:blipFill>
          <a:blip r:embed="rId2">
            <a:alphaModFix/>
          </a:blip>
          <a:stretch>
            <a:fillRect/>
          </a:stretch>
        </p:blipFill>
        <p:spPr>
          <a:xfrm>
            <a:off x="14966650" y="10300"/>
            <a:ext cx="6054070" cy="10516901"/>
          </a:xfrm>
          <a:prstGeom prst="rect">
            <a:avLst/>
          </a:prstGeom>
          <a:noFill/>
          <a:ln>
            <a:noFill/>
          </a:ln>
        </p:spPr>
      </p:pic>
      <p:sp>
        <p:nvSpPr>
          <p:cNvPr id="114" name="Google Shape;114;p10"/>
          <p:cNvSpPr txBox="1"/>
          <p:nvPr>
            <p:ph idx="2" type="title"/>
          </p:nvPr>
        </p:nvSpPr>
        <p:spPr>
          <a:xfrm>
            <a:off x="9462675" y="4610650"/>
            <a:ext cx="5214600" cy="1143000"/>
          </a:xfrm>
          <a:prstGeom prst="rect">
            <a:avLst/>
          </a:prstGeom>
        </p:spPr>
        <p:txBody>
          <a:bodyPr anchorCtr="0" anchor="t" bIns="0" lIns="0" spcFirstLastPara="1" rIns="0" wrap="square" tIns="0">
            <a:noAutofit/>
          </a:bodyPr>
          <a:lstStyle>
            <a:lvl1pPr lvl="0" rtl="0" algn="l">
              <a:spcBef>
                <a:spcPts val="0"/>
              </a:spcBef>
              <a:spcAft>
                <a:spcPts val="0"/>
              </a:spcAft>
              <a:buClr>
                <a:srgbClr val="FF1414"/>
              </a:buClr>
              <a:buSzPts val="4800"/>
              <a:buNone/>
              <a:defRPr sz="4800">
                <a:solidFill>
                  <a:srgbClr val="FF1414"/>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5" name="Google Shape;115;p10"/>
          <p:cNvSpPr txBox="1"/>
          <p:nvPr>
            <p:ph idx="1" type="body"/>
          </p:nvPr>
        </p:nvSpPr>
        <p:spPr>
          <a:xfrm>
            <a:off x="9462675" y="6364425"/>
            <a:ext cx="5647500" cy="1886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16" name="Google Shape;116;p10"/>
          <p:cNvSpPr/>
          <p:nvPr>
            <p:ph idx="3" type="pic"/>
          </p:nvPr>
        </p:nvSpPr>
        <p:spPr>
          <a:xfrm>
            <a:off x="1118225" y="2251375"/>
            <a:ext cx="7735800" cy="59994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635350"/>
            <a:ext cx="135582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rgbClr val="F5F5EF"/>
              </a:buClr>
              <a:buSzPts val="7200"/>
              <a:buFont typeface="Barlow Black"/>
              <a:buNone/>
              <a:defRPr i="0" sz="7200" u="none" cap="none" strike="noStrike">
                <a:solidFill>
                  <a:srgbClr val="F5F5EF"/>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2960900"/>
            <a:ext cx="8229600" cy="4526100"/>
          </a:xfrm>
          <a:prstGeom prst="rect">
            <a:avLst/>
          </a:prstGeom>
          <a:noFill/>
          <a:ln>
            <a:noFill/>
          </a:ln>
        </p:spPr>
        <p:txBody>
          <a:bodyPr anchorCtr="0" anchor="t" bIns="0" lIns="0" spcFirstLastPara="1" rIns="0" wrap="square" tIns="0">
            <a:noAutofit/>
          </a:bodyPr>
          <a:lstStyle>
            <a:lvl1pPr indent="-361950" lvl="0" marL="457200" marR="0" rtl="0" algn="l">
              <a:lnSpc>
                <a:spcPct val="115000"/>
              </a:lnSpc>
              <a:spcBef>
                <a:spcPts val="640"/>
              </a:spcBef>
              <a:spcAft>
                <a:spcPts val="0"/>
              </a:spcAft>
              <a:buClr>
                <a:srgbClr val="F5F5EF"/>
              </a:buClr>
              <a:buSzPts val="2100"/>
              <a:buFont typeface="Barlow"/>
              <a:buChar char="•"/>
              <a:defRPr i="0" sz="2100" u="none" cap="none" strike="noStrike">
                <a:solidFill>
                  <a:srgbClr val="F5F5EF"/>
                </a:solidFill>
                <a:latin typeface="Barlow"/>
                <a:ea typeface="Barlow"/>
                <a:cs typeface="Barlow"/>
                <a:sym typeface="Barlow"/>
              </a:defRPr>
            </a:lvl1pPr>
            <a:lvl2pPr indent="-361950" lvl="1" marL="914400" marR="0" rtl="0" algn="l">
              <a:lnSpc>
                <a:spcPct val="115000"/>
              </a:lnSpc>
              <a:spcBef>
                <a:spcPts val="560"/>
              </a:spcBef>
              <a:spcAft>
                <a:spcPts val="0"/>
              </a:spcAft>
              <a:buClr>
                <a:srgbClr val="F5F5EF"/>
              </a:buClr>
              <a:buSzPts val="2100"/>
              <a:buFont typeface="Barlow"/>
              <a:buChar char="–"/>
              <a:defRPr i="0" sz="2100" u="none" cap="none" strike="noStrike">
                <a:solidFill>
                  <a:srgbClr val="F5F5EF"/>
                </a:solidFill>
                <a:latin typeface="Barlow"/>
                <a:ea typeface="Barlow"/>
                <a:cs typeface="Barlow"/>
                <a:sym typeface="Barlow"/>
              </a:defRPr>
            </a:lvl2pPr>
            <a:lvl3pPr indent="-361950" lvl="2" marL="1371600" marR="0" rtl="0" algn="l">
              <a:lnSpc>
                <a:spcPct val="115000"/>
              </a:lnSpc>
              <a:spcBef>
                <a:spcPts val="480"/>
              </a:spcBef>
              <a:spcAft>
                <a:spcPts val="0"/>
              </a:spcAft>
              <a:buClr>
                <a:srgbClr val="F5F5EF"/>
              </a:buClr>
              <a:buSzPts val="2100"/>
              <a:buFont typeface="Barlow"/>
              <a:buChar char="•"/>
              <a:defRPr i="0" sz="2100" u="none" cap="none" strike="noStrike">
                <a:solidFill>
                  <a:srgbClr val="F5F5EF"/>
                </a:solidFill>
                <a:latin typeface="Barlow"/>
                <a:ea typeface="Barlow"/>
                <a:cs typeface="Barlow"/>
                <a:sym typeface="Barlow"/>
              </a:defRPr>
            </a:lvl3pPr>
            <a:lvl4pPr indent="-361950" lvl="3" marL="1828800" marR="0" rtl="0" algn="l">
              <a:lnSpc>
                <a:spcPct val="115000"/>
              </a:lnSpc>
              <a:spcBef>
                <a:spcPts val="400"/>
              </a:spcBef>
              <a:spcAft>
                <a:spcPts val="0"/>
              </a:spcAft>
              <a:buClr>
                <a:srgbClr val="F5F5EF"/>
              </a:buClr>
              <a:buSzPts val="2100"/>
              <a:buFont typeface="Barlow"/>
              <a:buChar char="–"/>
              <a:defRPr i="0" sz="2100" u="none" cap="none" strike="noStrike">
                <a:solidFill>
                  <a:srgbClr val="F5F5EF"/>
                </a:solidFill>
                <a:latin typeface="Barlow"/>
                <a:ea typeface="Barlow"/>
                <a:cs typeface="Barlow"/>
                <a:sym typeface="Barlow"/>
              </a:defRPr>
            </a:lvl4pPr>
            <a:lvl5pPr indent="-361950" lvl="4" marL="2286000" marR="0" rtl="0" algn="l">
              <a:lnSpc>
                <a:spcPct val="115000"/>
              </a:lnSpc>
              <a:spcBef>
                <a:spcPts val="400"/>
              </a:spcBef>
              <a:spcAft>
                <a:spcPts val="0"/>
              </a:spcAft>
              <a:buClr>
                <a:srgbClr val="F5F5EF"/>
              </a:buClr>
              <a:buSzPts val="2100"/>
              <a:buFont typeface="Barlow"/>
              <a:buChar char="»"/>
              <a:defRPr i="0" sz="2100" u="none" cap="none" strike="noStrike">
                <a:solidFill>
                  <a:srgbClr val="F5F5EF"/>
                </a:solidFill>
                <a:latin typeface="Barlow"/>
                <a:ea typeface="Barlow"/>
                <a:cs typeface="Barlow"/>
                <a:sym typeface="Barlow"/>
              </a:defRPr>
            </a:lvl5pPr>
            <a:lvl6pPr indent="-361950" lvl="5" marL="2743200" marR="0" rtl="0" algn="l">
              <a:lnSpc>
                <a:spcPct val="115000"/>
              </a:lnSpc>
              <a:spcBef>
                <a:spcPts val="400"/>
              </a:spcBef>
              <a:spcAft>
                <a:spcPts val="0"/>
              </a:spcAft>
              <a:buClr>
                <a:srgbClr val="F5F5EF"/>
              </a:buClr>
              <a:buSzPts val="2100"/>
              <a:buFont typeface="Barlow"/>
              <a:buChar char="•"/>
              <a:defRPr i="0" sz="2100" u="none" cap="none" strike="noStrike">
                <a:solidFill>
                  <a:srgbClr val="F5F5EF"/>
                </a:solidFill>
                <a:latin typeface="Barlow"/>
                <a:ea typeface="Barlow"/>
                <a:cs typeface="Barlow"/>
                <a:sym typeface="Barlow"/>
              </a:defRPr>
            </a:lvl6pPr>
            <a:lvl7pPr indent="-361950" lvl="6" marL="3200400" marR="0" rtl="0" algn="l">
              <a:lnSpc>
                <a:spcPct val="115000"/>
              </a:lnSpc>
              <a:spcBef>
                <a:spcPts val="400"/>
              </a:spcBef>
              <a:spcAft>
                <a:spcPts val="0"/>
              </a:spcAft>
              <a:buClr>
                <a:srgbClr val="F5F5EF"/>
              </a:buClr>
              <a:buSzPts val="2100"/>
              <a:buFont typeface="Barlow"/>
              <a:buChar char="•"/>
              <a:defRPr i="0" sz="2100" u="none" cap="none" strike="noStrike">
                <a:solidFill>
                  <a:srgbClr val="F5F5EF"/>
                </a:solidFill>
                <a:latin typeface="Barlow"/>
                <a:ea typeface="Barlow"/>
                <a:cs typeface="Barlow"/>
                <a:sym typeface="Barlow"/>
              </a:defRPr>
            </a:lvl7pPr>
            <a:lvl8pPr indent="-361950" lvl="7" marL="3657600" marR="0" rtl="0" algn="l">
              <a:lnSpc>
                <a:spcPct val="115000"/>
              </a:lnSpc>
              <a:spcBef>
                <a:spcPts val="400"/>
              </a:spcBef>
              <a:spcAft>
                <a:spcPts val="0"/>
              </a:spcAft>
              <a:buClr>
                <a:srgbClr val="F5F5EF"/>
              </a:buClr>
              <a:buSzPts val="2100"/>
              <a:buFont typeface="Barlow"/>
              <a:buChar char="•"/>
              <a:defRPr i="0" sz="2100" u="none" cap="none" strike="noStrike">
                <a:solidFill>
                  <a:srgbClr val="F5F5EF"/>
                </a:solidFill>
                <a:latin typeface="Barlow"/>
                <a:ea typeface="Barlow"/>
                <a:cs typeface="Barlow"/>
                <a:sym typeface="Barlow"/>
              </a:defRPr>
            </a:lvl8pPr>
            <a:lvl9pPr indent="-361950" lvl="8" marL="4114800" marR="0" rtl="0" algn="l">
              <a:lnSpc>
                <a:spcPct val="115000"/>
              </a:lnSpc>
              <a:spcBef>
                <a:spcPts val="400"/>
              </a:spcBef>
              <a:spcAft>
                <a:spcPts val="0"/>
              </a:spcAft>
              <a:buClr>
                <a:srgbClr val="F5F5EF"/>
              </a:buClr>
              <a:buSzPts val="2100"/>
              <a:buFont typeface="Barlow"/>
              <a:buChar char="•"/>
              <a:defRPr i="0" sz="2100" u="none" cap="none" strike="noStrike">
                <a:solidFill>
                  <a:srgbClr val="F5F5EF"/>
                </a:solidFill>
                <a:latin typeface="Barlow"/>
                <a:ea typeface="Barlow"/>
                <a:cs typeface="Barlow"/>
                <a:sym typeface="Barlow"/>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1"/>
          <p:cNvSpPr txBox="1"/>
          <p:nvPr/>
        </p:nvSpPr>
        <p:spPr>
          <a:xfrm>
            <a:off x="1028700" y="752475"/>
            <a:ext cx="15749700" cy="27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9.jpg"/><Relationship Id="rId4" Type="http://schemas.openxmlformats.org/officeDocument/2006/relationships/image" Target="../media/image2.png"/><Relationship Id="rId5"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28.jpg"/><Relationship Id="rId5" Type="http://schemas.openxmlformats.org/officeDocument/2006/relationships/image" Target="../media/image20.jpg"/><Relationship Id="rId6" Type="http://schemas.openxmlformats.org/officeDocument/2006/relationships/image" Target="../media/image25.jpg"/><Relationship Id="rId7"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24.jpg"/><Relationship Id="rId5" Type="http://schemas.openxmlformats.org/officeDocument/2006/relationships/image" Target="../media/image6.jp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1.jpg"/><Relationship Id="rId4" Type="http://schemas.openxmlformats.org/officeDocument/2006/relationships/image" Target="../media/image19.jp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179" name="Shape 179"/>
        <p:cNvGrpSpPr/>
        <p:nvPr/>
      </p:nvGrpSpPr>
      <p:grpSpPr>
        <a:xfrm>
          <a:off x="0" y="0"/>
          <a:ext cx="0" cy="0"/>
          <a:chOff x="0" y="0"/>
          <a:chExt cx="0" cy="0"/>
        </a:xfrm>
      </p:grpSpPr>
      <p:pic>
        <p:nvPicPr>
          <p:cNvPr id="180" name="Google Shape;180;p16"/>
          <p:cNvPicPr preferRelativeResize="0"/>
          <p:nvPr/>
        </p:nvPicPr>
        <p:blipFill rotWithShape="1">
          <a:blip r:embed="rId3">
            <a:alphaModFix amt="20999"/>
          </a:blip>
          <a:srcRect b="2467" l="0" r="6906" t="18789"/>
          <a:stretch/>
        </p:blipFill>
        <p:spPr>
          <a:xfrm>
            <a:off x="0" y="0"/>
            <a:ext cx="18288003" cy="10287002"/>
          </a:xfrm>
          <a:prstGeom prst="rect">
            <a:avLst/>
          </a:prstGeom>
          <a:noFill/>
          <a:ln>
            <a:noFill/>
          </a:ln>
        </p:spPr>
      </p:pic>
      <p:sp>
        <p:nvSpPr>
          <p:cNvPr id="181" name="Google Shape;181;p16"/>
          <p:cNvSpPr txBox="1"/>
          <p:nvPr/>
        </p:nvSpPr>
        <p:spPr>
          <a:xfrm>
            <a:off x="1028700" y="4068824"/>
            <a:ext cx="4515715" cy="4286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799" u="none" cap="none" strike="noStrike">
                <a:solidFill>
                  <a:srgbClr val="FF1414"/>
                </a:solidFill>
                <a:latin typeface="Barlow"/>
                <a:ea typeface="Barlow"/>
                <a:cs typeface="Barlow"/>
                <a:sym typeface="Barlow"/>
              </a:rPr>
              <a:t>PRESENTER</a:t>
            </a:r>
            <a:endParaRPr/>
          </a:p>
        </p:txBody>
      </p:sp>
      <p:sp>
        <p:nvSpPr>
          <p:cNvPr id="182" name="Google Shape;182;p16"/>
          <p:cNvSpPr txBox="1"/>
          <p:nvPr/>
        </p:nvSpPr>
        <p:spPr>
          <a:xfrm>
            <a:off x="1028700" y="3200854"/>
            <a:ext cx="4515715" cy="7239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1" i="0" lang="en-US" sz="4800" u="none" cap="none" strike="noStrike">
                <a:solidFill>
                  <a:srgbClr val="FFFFFF"/>
                </a:solidFill>
                <a:latin typeface="Barlow"/>
                <a:ea typeface="Barlow"/>
                <a:cs typeface="Barlow"/>
                <a:sym typeface="Barlow"/>
              </a:rPr>
              <a:t>Amanda Smith</a:t>
            </a:r>
            <a:endParaRPr/>
          </a:p>
        </p:txBody>
      </p:sp>
      <p:sp>
        <p:nvSpPr>
          <p:cNvPr id="183" name="Google Shape;183;p16"/>
          <p:cNvSpPr txBox="1"/>
          <p:nvPr/>
        </p:nvSpPr>
        <p:spPr>
          <a:xfrm>
            <a:off x="6886142" y="4068824"/>
            <a:ext cx="4515715" cy="4286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799" u="none" cap="none" strike="noStrike">
                <a:solidFill>
                  <a:srgbClr val="FF1414"/>
                </a:solidFill>
                <a:latin typeface="Barlow"/>
                <a:ea typeface="Barlow"/>
                <a:cs typeface="Barlow"/>
                <a:sym typeface="Barlow"/>
              </a:rPr>
              <a:t>DATE</a:t>
            </a:r>
            <a:endParaRPr/>
          </a:p>
        </p:txBody>
      </p:sp>
      <p:sp>
        <p:nvSpPr>
          <p:cNvPr id="184" name="Google Shape;184;p16"/>
          <p:cNvSpPr txBox="1"/>
          <p:nvPr/>
        </p:nvSpPr>
        <p:spPr>
          <a:xfrm>
            <a:off x="6886142" y="3200854"/>
            <a:ext cx="4515715" cy="7239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1" i="0" lang="en-US" sz="4800" u="none" cap="none" strike="noStrike">
                <a:solidFill>
                  <a:srgbClr val="FFFFFF"/>
                </a:solidFill>
                <a:latin typeface="Barlow"/>
                <a:ea typeface="Barlow"/>
                <a:cs typeface="Barlow"/>
                <a:sym typeface="Barlow"/>
              </a:rPr>
              <a:t>8.8.24</a:t>
            </a:r>
            <a:endParaRPr/>
          </a:p>
        </p:txBody>
      </p:sp>
      <p:sp>
        <p:nvSpPr>
          <p:cNvPr id="185" name="Google Shape;185;p16"/>
          <p:cNvSpPr txBox="1"/>
          <p:nvPr/>
        </p:nvSpPr>
        <p:spPr>
          <a:xfrm>
            <a:off x="1028700" y="5632004"/>
            <a:ext cx="16429500" cy="365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877" u="none" cap="none" strike="noStrike">
                <a:solidFill>
                  <a:srgbClr val="FFFFFF"/>
                </a:solidFill>
                <a:latin typeface="Barlow Black"/>
                <a:ea typeface="Barlow Black"/>
                <a:cs typeface="Barlow Black"/>
                <a:sym typeface="Barlow Black"/>
              </a:rPr>
              <a:t>SMOKING AWARENESS CAMPAIGN</a:t>
            </a:r>
            <a:endParaRPr/>
          </a:p>
        </p:txBody>
      </p:sp>
      <p:grpSp>
        <p:nvGrpSpPr>
          <p:cNvPr id="186" name="Google Shape;186;p16"/>
          <p:cNvGrpSpPr/>
          <p:nvPr/>
        </p:nvGrpSpPr>
        <p:grpSpPr>
          <a:xfrm>
            <a:off x="8903518" y="7869916"/>
            <a:ext cx="9384482" cy="1120487"/>
            <a:chOff x="0" y="-9525"/>
            <a:chExt cx="2471633" cy="295108"/>
          </a:xfrm>
        </p:grpSpPr>
        <p:sp>
          <p:nvSpPr>
            <p:cNvPr id="187" name="Google Shape;187;p16"/>
            <p:cNvSpPr/>
            <p:nvPr/>
          </p:nvSpPr>
          <p:spPr>
            <a:xfrm>
              <a:off x="0" y="0"/>
              <a:ext cx="2471633" cy="285583"/>
            </a:xfrm>
            <a:custGeom>
              <a:rect b="b" l="l" r="r" t="t"/>
              <a:pathLst>
                <a:path extrusionOk="0" h="285583" w="2471633">
                  <a:moveTo>
                    <a:pt x="0" y="0"/>
                  </a:moveTo>
                  <a:lnTo>
                    <a:pt x="2471633" y="0"/>
                  </a:lnTo>
                  <a:lnTo>
                    <a:pt x="2471633" y="285583"/>
                  </a:lnTo>
                  <a:lnTo>
                    <a:pt x="0" y="285583"/>
                  </a:lnTo>
                  <a:close/>
                </a:path>
              </a:pathLst>
            </a:custGeom>
            <a:solidFill>
              <a:srgbClr val="FF1414"/>
            </a:solidFill>
            <a:ln>
              <a:noFill/>
            </a:ln>
          </p:spPr>
        </p:sp>
        <p:sp>
          <p:nvSpPr>
            <p:cNvPr id="188" name="Google Shape;188;p16"/>
            <p:cNvSpPr txBox="1"/>
            <p:nvPr/>
          </p:nvSpPr>
          <p:spPr>
            <a:xfrm>
              <a:off x="0" y="-9525"/>
              <a:ext cx="2471633" cy="295108"/>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9" name="Google Shape;189;p16"/>
          <p:cNvSpPr/>
          <p:nvPr/>
        </p:nvSpPr>
        <p:spPr>
          <a:xfrm>
            <a:off x="14895160" y="-263730"/>
            <a:ext cx="3392840" cy="5905259"/>
          </a:xfrm>
          <a:custGeom>
            <a:rect b="b" l="l" r="r" t="t"/>
            <a:pathLst>
              <a:path extrusionOk="0" h="5905259" w="3392840">
                <a:moveTo>
                  <a:pt x="0" y="0"/>
                </a:moveTo>
                <a:lnTo>
                  <a:pt x="3392840" y="0"/>
                </a:lnTo>
                <a:lnTo>
                  <a:pt x="3392840" y="5905259"/>
                </a:lnTo>
                <a:lnTo>
                  <a:pt x="0" y="5905259"/>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337" name="Shape 337"/>
        <p:cNvGrpSpPr/>
        <p:nvPr/>
      </p:nvGrpSpPr>
      <p:grpSpPr>
        <a:xfrm>
          <a:off x="0" y="0"/>
          <a:ext cx="0" cy="0"/>
          <a:chOff x="0" y="0"/>
          <a:chExt cx="0" cy="0"/>
        </a:xfrm>
      </p:grpSpPr>
      <p:sp>
        <p:nvSpPr>
          <p:cNvPr id="338" name="Google Shape;338;p25"/>
          <p:cNvSpPr txBox="1"/>
          <p:nvPr/>
        </p:nvSpPr>
        <p:spPr>
          <a:xfrm>
            <a:off x="1028700" y="752475"/>
            <a:ext cx="15749637"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sp>
        <p:nvSpPr>
          <p:cNvPr id="339" name="Google Shape;339;p25"/>
          <p:cNvSpPr txBox="1"/>
          <p:nvPr/>
        </p:nvSpPr>
        <p:spPr>
          <a:xfrm>
            <a:off x="1028700" y="1987217"/>
            <a:ext cx="61962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200" u="none" cap="none" strike="noStrike">
                <a:solidFill>
                  <a:srgbClr val="FFFFFF"/>
                </a:solidFill>
                <a:latin typeface="Barlow Black"/>
                <a:ea typeface="Barlow Black"/>
                <a:cs typeface="Barlow Black"/>
                <a:sym typeface="Barlow Black"/>
              </a:rPr>
              <a:t>IMPORTANT NUMBERS</a:t>
            </a:r>
            <a:endParaRPr/>
          </a:p>
        </p:txBody>
      </p:sp>
      <p:grpSp>
        <p:nvGrpSpPr>
          <p:cNvPr id="340" name="Google Shape;340;p25"/>
          <p:cNvGrpSpPr/>
          <p:nvPr/>
        </p:nvGrpSpPr>
        <p:grpSpPr>
          <a:xfrm>
            <a:off x="7710189" y="1940972"/>
            <a:ext cx="6160725" cy="3165207"/>
            <a:chOff x="0" y="-9525"/>
            <a:chExt cx="8214300" cy="4220276"/>
          </a:xfrm>
        </p:grpSpPr>
        <p:sp>
          <p:nvSpPr>
            <p:cNvPr id="341" name="Google Shape;341;p25"/>
            <p:cNvSpPr txBox="1"/>
            <p:nvPr/>
          </p:nvSpPr>
          <p:spPr>
            <a:xfrm>
              <a:off x="0" y="-9525"/>
              <a:ext cx="4677600" cy="1970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600" u="none" cap="none" strike="noStrike">
                  <a:solidFill>
                    <a:srgbClr val="FF1414"/>
                  </a:solidFill>
                  <a:latin typeface="Barlow Black"/>
                  <a:ea typeface="Barlow Black"/>
                  <a:cs typeface="Barlow Black"/>
                  <a:sym typeface="Barlow Black"/>
                </a:rPr>
                <a:t>45%</a:t>
              </a:r>
              <a:endParaRPr/>
            </a:p>
          </p:txBody>
        </p:sp>
        <p:sp>
          <p:nvSpPr>
            <p:cNvPr id="342" name="Google Shape;342;p25"/>
            <p:cNvSpPr txBox="1"/>
            <p:nvPr/>
          </p:nvSpPr>
          <p:spPr>
            <a:xfrm>
              <a:off x="0" y="2054499"/>
              <a:ext cx="8214300" cy="738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600" u="none" cap="none" strike="noStrike">
                  <a:solidFill>
                    <a:srgbClr val="FF1414"/>
                  </a:solidFill>
                  <a:latin typeface="Barlow"/>
                  <a:ea typeface="Barlow"/>
                  <a:cs typeface="Barlow"/>
                  <a:sym typeface="Barlow"/>
                </a:rPr>
                <a:t>STATISTIC HERE</a:t>
              </a:r>
              <a:endParaRPr/>
            </a:p>
          </p:txBody>
        </p:sp>
        <p:sp>
          <p:nvSpPr>
            <p:cNvPr id="343" name="Google Shape;343;p25"/>
            <p:cNvSpPr txBox="1"/>
            <p:nvPr/>
          </p:nvSpPr>
          <p:spPr>
            <a:xfrm>
              <a:off x="0" y="3284051"/>
              <a:ext cx="46776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a:t>
              </a:r>
              <a:endParaRPr/>
            </a:p>
          </p:txBody>
        </p:sp>
      </p:grpSp>
      <p:grpSp>
        <p:nvGrpSpPr>
          <p:cNvPr id="344" name="Google Shape;344;p25"/>
          <p:cNvGrpSpPr/>
          <p:nvPr/>
        </p:nvGrpSpPr>
        <p:grpSpPr>
          <a:xfrm>
            <a:off x="12764359" y="1940972"/>
            <a:ext cx="6160725" cy="3165207"/>
            <a:chOff x="0" y="-9525"/>
            <a:chExt cx="8214300" cy="4220276"/>
          </a:xfrm>
        </p:grpSpPr>
        <p:sp>
          <p:nvSpPr>
            <p:cNvPr id="345" name="Google Shape;345;p25"/>
            <p:cNvSpPr txBox="1"/>
            <p:nvPr/>
          </p:nvSpPr>
          <p:spPr>
            <a:xfrm>
              <a:off x="0" y="-9525"/>
              <a:ext cx="4677600" cy="1970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600" u="none" cap="none" strike="noStrike">
                  <a:solidFill>
                    <a:srgbClr val="FF1414"/>
                  </a:solidFill>
                  <a:latin typeface="Barlow Black"/>
                  <a:ea typeface="Barlow Black"/>
                  <a:cs typeface="Barlow Black"/>
                  <a:sym typeface="Barlow Black"/>
                </a:rPr>
                <a:t>78%</a:t>
              </a:r>
              <a:endParaRPr/>
            </a:p>
          </p:txBody>
        </p:sp>
        <p:sp>
          <p:nvSpPr>
            <p:cNvPr id="346" name="Google Shape;346;p25"/>
            <p:cNvSpPr txBox="1"/>
            <p:nvPr/>
          </p:nvSpPr>
          <p:spPr>
            <a:xfrm>
              <a:off x="0" y="2054499"/>
              <a:ext cx="8214300" cy="738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600" u="none" cap="none" strike="noStrike">
                  <a:solidFill>
                    <a:srgbClr val="FF1414"/>
                  </a:solidFill>
                  <a:latin typeface="Barlow"/>
                  <a:ea typeface="Barlow"/>
                  <a:cs typeface="Barlow"/>
                  <a:sym typeface="Barlow"/>
                </a:rPr>
                <a:t>STATISTIC HERE</a:t>
              </a:r>
              <a:endParaRPr/>
            </a:p>
          </p:txBody>
        </p:sp>
        <p:sp>
          <p:nvSpPr>
            <p:cNvPr id="347" name="Google Shape;347;p25"/>
            <p:cNvSpPr txBox="1"/>
            <p:nvPr/>
          </p:nvSpPr>
          <p:spPr>
            <a:xfrm>
              <a:off x="0" y="3284051"/>
              <a:ext cx="46776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a:t>
              </a:r>
              <a:endParaRPr/>
            </a:p>
          </p:txBody>
        </p:sp>
      </p:grpSp>
      <p:grpSp>
        <p:nvGrpSpPr>
          <p:cNvPr id="348" name="Google Shape;348;p25"/>
          <p:cNvGrpSpPr/>
          <p:nvPr/>
        </p:nvGrpSpPr>
        <p:grpSpPr>
          <a:xfrm>
            <a:off x="7710189" y="6046413"/>
            <a:ext cx="6160725" cy="3165207"/>
            <a:chOff x="0" y="-9525"/>
            <a:chExt cx="8214300" cy="4220276"/>
          </a:xfrm>
        </p:grpSpPr>
        <p:sp>
          <p:nvSpPr>
            <p:cNvPr id="349" name="Google Shape;349;p25"/>
            <p:cNvSpPr txBox="1"/>
            <p:nvPr/>
          </p:nvSpPr>
          <p:spPr>
            <a:xfrm>
              <a:off x="0" y="-9525"/>
              <a:ext cx="4677600" cy="1970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600" u="none" cap="none" strike="noStrike">
                  <a:solidFill>
                    <a:srgbClr val="FF1414"/>
                  </a:solidFill>
                  <a:latin typeface="Barlow Black"/>
                  <a:ea typeface="Barlow Black"/>
                  <a:cs typeface="Barlow Black"/>
                  <a:sym typeface="Barlow Black"/>
                </a:rPr>
                <a:t>54%</a:t>
              </a:r>
              <a:endParaRPr/>
            </a:p>
          </p:txBody>
        </p:sp>
        <p:sp>
          <p:nvSpPr>
            <p:cNvPr id="350" name="Google Shape;350;p25"/>
            <p:cNvSpPr txBox="1"/>
            <p:nvPr/>
          </p:nvSpPr>
          <p:spPr>
            <a:xfrm>
              <a:off x="0" y="2054499"/>
              <a:ext cx="8214300" cy="738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600" u="none" cap="none" strike="noStrike">
                  <a:solidFill>
                    <a:srgbClr val="FF1414"/>
                  </a:solidFill>
                  <a:latin typeface="Barlow"/>
                  <a:ea typeface="Barlow"/>
                  <a:cs typeface="Barlow"/>
                  <a:sym typeface="Barlow"/>
                </a:rPr>
                <a:t>STATISTIC HERE</a:t>
              </a:r>
              <a:endParaRPr/>
            </a:p>
          </p:txBody>
        </p:sp>
        <p:sp>
          <p:nvSpPr>
            <p:cNvPr id="351" name="Google Shape;351;p25"/>
            <p:cNvSpPr txBox="1"/>
            <p:nvPr/>
          </p:nvSpPr>
          <p:spPr>
            <a:xfrm>
              <a:off x="0" y="3284051"/>
              <a:ext cx="46776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a:t>
              </a:r>
              <a:endParaRPr/>
            </a:p>
          </p:txBody>
        </p:sp>
      </p:grpSp>
      <p:grpSp>
        <p:nvGrpSpPr>
          <p:cNvPr id="352" name="Google Shape;352;p25"/>
          <p:cNvGrpSpPr/>
          <p:nvPr/>
        </p:nvGrpSpPr>
        <p:grpSpPr>
          <a:xfrm>
            <a:off x="12764359" y="6062789"/>
            <a:ext cx="6160725" cy="3165207"/>
            <a:chOff x="0" y="-9525"/>
            <a:chExt cx="8214300" cy="4220276"/>
          </a:xfrm>
        </p:grpSpPr>
        <p:sp>
          <p:nvSpPr>
            <p:cNvPr id="353" name="Google Shape;353;p25"/>
            <p:cNvSpPr txBox="1"/>
            <p:nvPr/>
          </p:nvSpPr>
          <p:spPr>
            <a:xfrm>
              <a:off x="0" y="-9525"/>
              <a:ext cx="4677600" cy="1970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600" u="none" cap="none" strike="noStrike">
                  <a:solidFill>
                    <a:srgbClr val="FF1414"/>
                  </a:solidFill>
                  <a:latin typeface="Barlow Black"/>
                  <a:ea typeface="Barlow Black"/>
                  <a:cs typeface="Barlow Black"/>
                  <a:sym typeface="Barlow Black"/>
                </a:rPr>
                <a:t>93%</a:t>
              </a:r>
              <a:endParaRPr/>
            </a:p>
          </p:txBody>
        </p:sp>
        <p:sp>
          <p:nvSpPr>
            <p:cNvPr id="354" name="Google Shape;354;p25"/>
            <p:cNvSpPr txBox="1"/>
            <p:nvPr/>
          </p:nvSpPr>
          <p:spPr>
            <a:xfrm>
              <a:off x="0" y="2054499"/>
              <a:ext cx="8214300" cy="738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600" u="none" cap="none" strike="noStrike">
                  <a:solidFill>
                    <a:srgbClr val="FF1414"/>
                  </a:solidFill>
                  <a:latin typeface="Barlow"/>
                  <a:ea typeface="Barlow"/>
                  <a:cs typeface="Barlow"/>
                  <a:sym typeface="Barlow"/>
                </a:rPr>
                <a:t>STATISTIC HERE</a:t>
              </a:r>
              <a:endParaRPr/>
            </a:p>
          </p:txBody>
        </p:sp>
        <p:sp>
          <p:nvSpPr>
            <p:cNvPr id="355" name="Google Shape;355;p25"/>
            <p:cNvSpPr txBox="1"/>
            <p:nvPr/>
          </p:nvSpPr>
          <p:spPr>
            <a:xfrm>
              <a:off x="0" y="3284051"/>
              <a:ext cx="46776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a:t>
              </a:r>
              <a:endParaRPr/>
            </a:p>
          </p:txBody>
        </p:sp>
      </p:grpSp>
      <p:pic>
        <p:nvPicPr>
          <p:cNvPr id="356" name="Google Shape;356;p25"/>
          <p:cNvPicPr preferRelativeResize="0"/>
          <p:nvPr/>
        </p:nvPicPr>
        <p:blipFill>
          <a:blip r:embed="rId3">
            <a:alphaModFix/>
          </a:blip>
          <a:stretch>
            <a:fillRect/>
          </a:stretch>
        </p:blipFill>
        <p:spPr>
          <a:xfrm>
            <a:off x="-2122700" y="3091250"/>
            <a:ext cx="9077349" cy="6841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360" name="Shape 360"/>
        <p:cNvGrpSpPr/>
        <p:nvPr/>
      </p:nvGrpSpPr>
      <p:grpSpPr>
        <a:xfrm>
          <a:off x="0" y="0"/>
          <a:ext cx="0" cy="0"/>
          <a:chOff x="0" y="0"/>
          <a:chExt cx="0" cy="0"/>
        </a:xfrm>
      </p:grpSpPr>
      <p:pic>
        <p:nvPicPr>
          <p:cNvPr id="361" name="Google Shape;361;p26"/>
          <p:cNvPicPr preferRelativeResize="0"/>
          <p:nvPr/>
        </p:nvPicPr>
        <p:blipFill>
          <a:blip r:embed="rId3">
            <a:alphaModFix/>
          </a:blip>
          <a:stretch>
            <a:fillRect/>
          </a:stretch>
        </p:blipFill>
        <p:spPr>
          <a:xfrm>
            <a:off x="0" y="0"/>
            <a:ext cx="18288000" cy="10286991"/>
          </a:xfrm>
          <a:prstGeom prst="rect">
            <a:avLst/>
          </a:prstGeom>
          <a:noFill/>
          <a:ln>
            <a:noFill/>
          </a:ln>
        </p:spPr>
      </p:pic>
      <p:grpSp>
        <p:nvGrpSpPr>
          <p:cNvPr id="362" name="Google Shape;362;p26"/>
          <p:cNvGrpSpPr/>
          <p:nvPr/>
        </p:nvGrpSpPr>
        <p:grpSpPr>
          <a:xfrm>
            <a:off x="9655481" y="4226263"/>
            <a:ext cx="8999852" cy="3241715"/>
            <a:chOff x="0" y="-9525"/>
            <a:chExt cx="2370331" cy="853785"/>
          </a:xfrm>
        </p:grpSpPr>
        <p:sp>
          <p:nvSpPr>
            <p:cNvPr id="363" name="Google Shape;363;p26"/>
            <p:cNvSpPr/>
            <p:nvPr/>
          </p:nvSpPr>
          <p:spPr>
            <a:xfrm>
              <a:off x="0" y="0"/>
              <a:ext cx="2370331" cy="844260"/>
            </a:xfrm>
            <a:custGeom>
              <a:rect b="b" l="l" r="r" t="t"/>
              <a:pathLst>
                <a:path extrusionOk="0" h="844260" w="2370331">
                  <a:moveTo>
                    <a:pt x="0" y="0"/>
                  </a:moveTo>
                  <a:lnTo>
                    <a:pt x="2370331" y="0"/>
                  </a:lnTo>
                  <a:lnTo>
                    <a:pt x="2370331" y="844260"/>
                  </a:lnTo>
                  <a:lnTo>
                    <a:pt x="0" y="844260"/>
                  </a:lnTo>
                  <a:close/>
                </a:path>
              </a:pathLst>
            </a:custGeom>
            <a:solidFill>
              <a:srgbClr val="FF1414"/>
            </a:solidFill>
            <a:ln>
              <a:noFill/>
            </a:ln>
          </p:spPr>
        </p:sp>
        <p:sp>
          <p:nvSpPr>
            <p:cNvPr id="364" name="Google Shape;364;p26"/>
            <p:cNvSpPr txBox="1"/>
            <p:nvPr/>
          </p:nvSpPr>
          <p:spPr>
            <a:xfrm>
              <a:off x="0" y="-9525"/>
              <a:ext cx="2370330" cy="853785"/>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5" name="Google Shape;365;p26"/>
          <p:cNvSpPr txBox="1"/>
          <p:nvPr/>
        </p:nvSpPr>
        <p:spPr>
          <a:xfrm>
            <a:off x="1028700" y="752475"/>
            <a:ext cx="15749637"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sp>
        <p:nvSpPr>
          <p:cNvPr id="366" name="Google Shape;366;p26"/>
          <p:cNvSpPr txBox="1"/>
          <p:nvPr/>
        </p:nvSpPr>
        <p:spPr>
          <a:xfrm>
            <a:off x="10399242" y="5143500"/>
            <a:ext cx="6152400" cy="158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4800" u="none" cap="none" strike="noStrike">
                <a:solidFill>
                  <a:srgbClr val="FFFFFF"/>
                </a:solidFill>
                <a:latin typeface="Barlow"/>
                <a:ea typeface="Barlow"/>
                <a:cs typeface="Barlow"/>
                <a:sym typeface="Barlow"/>
              </a:rPr>
              <a:t>A PHOTO IS WORTH A THOUSAND WORDS...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370" name="Shape 370"/>
        <p:cNvGrpSpPr/>
        <p:nvPr/>
      </p:nvGrpSpPr>
      <p:grpSpPr>
        <a:xfrm>
          <a:off x="0" y="0"/>
          <a:ext cx="0" cy="0"/>
          <a:chOff x="0" y="0"/>
          <a:chExt cx="0" cy="0"/>
        </a:xfrm>
      </p:grpSpPr>
      <p:sp>
        <p:nvSpPr>
          <p:cNvPr id="371" name="Google Shape;371;p27"/>
          <p:cNvSpPr txBox="1"/>
          <p:nvPr/>
        </p:nvSpPr>
        <p:spPr>
          <a:xfrm>
            <a:off x="1028700" y="752475"/>
            <a:ext cx="15749637"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pic>
        <p:nvPicPr>
          <p:cNvPr id="372" name="Google Shape;372;p27"/>
          <p:cNvPicPr preferRelativeResize="0"/>
          <p:nvPr/>
        </p:nvPicPr>
        <p:blipFill rotWithShape="1">
          <a:blip r:embed="rId3">
            <a:alphaModFix/>
          </a:blip>
          <a:srcRect b="0" l="588" r="588" t="0"/>
          <a:stretch/>
        </p:blipFill>
        <p:spPr>
          <a:xfrm>
            <a:off x="5389813" y="2675855"/>
            <a:ext cx="4940206" cy="3332708"/>
          </a:xfrm>
          <a:prstGeom prst="rect">
            <a:avLst/>
          </a:prstGeom>
          <a:noFill/>
          <a:ln>
            <a:noFill/>
          </a:ln>
        </p:spPr>
      </p:pic>
      <p:sp>
        <p:nvSpPr>
          <p:cNvPr id="373" name="Google Shape;373;p27"/>
          <p:cNvSpPr txBox="1"/>
          <p:nvPr/>
        </p:nvSpPr>
        <p:spPr>
          <a:xfrm>
            <a:off x="1028700" y="2718797"/>
            <a:ext cx="46782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200" u="none" cap="none" strike="noStrike">
                <a:solidFill>
                  <a:srgbClr val="FFFFFF"/>
                </a:solidFill>
                <a:latin typeface="Barlow Black"/>
                <a:ea typeface="Barlow Black"/>
                <a:cs typeface="Barlow Black"/>
                <a:sym typeface="Barlow Black"/>
              </a:rPr>
              <a:t>MAIN POINTS</a:t>
            </a:r>
            <a:endParaRPr/>
          </a:p>
        </p:txBody>
      </p:sp>
      <p:sp>
        <p:nvSpPr>
          <p:cNvPr id="374" name="Google Shape;374;p27"/>
          <p:cNvSpPr/>
          <p:nvPr/>
        </p:nvSpPr>
        <p:spPr>
          <a:xfrm flipH="1">
            <a:off x="14155992" y="-627029"/>
            <a:ext cx="4816205" cy="6605768"/>
          </a:xfrm>
          <a:custGeom>
            <a:rect b="b" l="l" r="r" t="t"/>
            <a:pathLst>
              <a:path extrusionOk="0" h="6605768" w="4816205">
                <a:moveTo>
                  <a:pt x="4816205" y="0"/>
                </a:moveTo>
                <a:lnTo>
                  <a:pt x="0" y="0"/>
                </a:lnTo>
                <a:lnTo>
                  <a:pt x="0" y="6605768"/>
                </a:lnTo>
                <a:lnTo>
                  <a:pt x="4816205" y="6605768"/>
                </a:lnTo>
                <a:lnTo>
                  <a:pt x="4816205" y="0"/>
                </a:lnTo>
                <a:close/>
              </a:path>
            </a:pathLst>
          </a:custGeom>
          <a:blipFill rotWithShape="1">
            <a:blip r:embed="rId4">
              <a:alphaModFix/>
            </a:blip>
            <a:stretch>
              <a:fillRect b="0" l="0" r="0" t="0"/>
            </a:stretch>
          </a:blipFill>
          <a:ln>
            <a:noFill/>
          </a:ln>
        </p:spPr>
      </p:sp>
      <p:grpSp>
        <p:nvGrpSpPr>
          <p:cNvPr id="375" name="Google Shape;375;p27"/>
          <p:cNvGrpSpPr/>
          <p:nvPr/>
        </p:nvGrpSpPr>
        <p:grpSpPr>
          <a:xfrm>
            <a:off x="5981273" y="6532402"/>
            <a:ext cx="3757275" cy="2203759"/>
            <a:chOff x="0" y="-57150"/>
            <a:chExt cx="5009700" cy="2938345"/>
          </a:xfrm>
        </p:grpSpPr>
        <p:sp>
          <p:nvSpPr>
            <p:cNvPr id="376" name="Google Shape;376;p27"/>
            <p:cNvSpPr txBox="1"/>
            <p:nvPr/>
          </p:nvSpPr>
          <p:spPr>
            <a:xfrm>
              <a:off x="0" y="963295"/>
              <a:ext cx="5009700" cy="191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incididunt ut labore et dolore magna aliqua. </a:t>
              </a:r>
              <a:endParaRPr/>
            </a:p>
          </p:txBody>
        </p:sp>
        <p:sp>
          <p:nvSpPr>
            <p:cNvPr id="377" name="Google Shape;377;p27"/>
            <p:cNvSpPr txBox="1"/>
            <p:nvPr/>
          </p:nvSpPr>
          <p:spPr>
            <a:xfrm>
              <a:off x="0" y="-57150"/>
              <a:ext cx="50097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FF1414"/>
                  </a:solidFill>
                  <a:latin typeface="Barlow"/>
                  <a:ea typeface="Barlow"/>
                  <a:cs typeface="Barlow"/>
                  <a:sym typeface="Barlow"/>
                </a:rPr>
                <a:t>POINT 01</a:t>
              </a:r>
              <a:endParaRPr/>
            </a:p>
          </p:txBody>
        </p:sp>
      </p:grpSp>
      <p:pic>
        <p:nvPicPr>
          <p:cNvPr id="378" name="Google Shape;378;p27"/>
          <p:cNvPicPr preferRelativeResize="0"/>
          <p:nvPr/>
        </p:nvPicPr>
        <p:blipFill rotWithShape="1">
          <a:blip r:embed="rId5">
            <a:alphaModFix/>
          </a:blip>
          <a:srcRect b="0" l="573" r="572" t="0"/>
          <a:stretch/>
        </p:blipFill>
        <p:spPr>
          <a:xfrm>
            <a:off x="11076469" y="2718797"/>
            <a:ext cx="4940206" cy="3332708"/>
          </a:xfrm>
          <a:prstGeom prst="rect">
            <a:avLst/>
          </a:prstGeom>
          <a:noFill/>
          <a:ln>
            <a:noFill/>
          </a:ln>
        </p:spPr>
      </p:pic>
      <p:grpSp>
        <p:nvGrpSpPr>
          <p:cNvPr id="379" name="Google Shape;379;p27"/>
          <p:cNvGrpSpPr/>
          <p:nvPr/>
        </p:nvGrpSpPr>
        <p:grpSpPr>
          <a:xfrm>
            <a:off x="11667929" y="6568785"/>
            <a:ext cx="3757275" cy="2203759"/>
            <a:chOff x="0" y="-57150"/>
            <a:chExt cx="5009700" cy="2938345"/>
          </a:xfrm>
        </p:grpSpPr>
        <p:sp>
          <p:nvSpPr>
            <p:cNvPr id="380" name="Google Shape;380;p27"/>
            <p:cNvSpPr txBox="1"/>
            <p:nvPr/>
          </p:nvSpPr>
          <p:spPr>
            <a:xfrm>
              <a:off x="0" y="963295"/>
              <a:ext cx="5009700" cy="191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incididunt ut labore et dolore magna aliqua. </a:t>
              </a:r>
              <a:endParaRPr/>
            </a:p>
          </p:txBody>
        </p:sp>
        <p:sp>
          <p:nvSpPr>
            <p:cNvPr id="381" name="Google Shape;381;p27"/>
            <p:cNvSpPr txBox="1"/>
            <p:nvPr/>
          </p:nvSpPr>
          <p:spPr>
            <a:xfrm>
              <a:off x="0" y="-57150"/>
              <a:ext cx="50097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FF1414"/>
                  </a:solidFill>
                  <a:latin typeface="Barlow"/>
                  <a:ea typeface="Barlow"/>
                  <a:cs typeface="Barlow"/>
                  <a:sym typeface="Barlow"/>
                </a:rPr>
                <a:t>POINT 02</a:t>
              </a:r>
              <a:endParaRPr/>
            </a:p>
          </p:txBody>
        </p:sp>
      </p:grpSp>
      <p:sp>
        <p:nvSpPr>
          <p:cNvPr id="382" name="Google Shape;382;p27"/>
          <p:cNvSpPr/>
          <p:nvPr/>
        </p:nvSpPr>
        <p:spPr>
          <a:xfrm flipH="1" rot="-1533560">
            <a:off x="-647575" y="6179013"/>
            <a:ext cx="3772319" cy="5174003"/>
          </a:xfrm>
          <a:custGeom>
            <a:rect b="b" l="l" r="r" t="t"/>
            <a:pathLst>
              <a:path extrusionOk="0" h="5174003" w="3772319">
                <a:moveTo>
                  <a:pt x="3772319" y="0"/>
                </a:moveTo>
                <a:lnTo>
                  <a:pt x="0" y="0"/>
                </a:lnTo>
                <a:lnTo>
                  <a:pt x="0" y="5174003"/>
                </a:lnTo>
                <a:lnTo>
                  <a:pt x="3772319" y="5174003"/>
                </a:lnTo>
                <a:lnTo>
                  <a:pt x="3772319" y="0"/>
                </a:lnTo>
                <a:close/>
              </a:path>
            </a:pathLst>
          </a:custGeom>
          <a:blipFill rotWithShape="1">
            <a:blip r:embed="rId4">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386" name="Shape 386"/>
        <p:cNvGrpSpPr/>
        <p:nvPr/>
      </p:nvGrpSpPr>
      <p:grpSpPr>
        <a:xfrm>
          <a:off x="0" y="0"/>
          <a:ext cx="0" cy="0"/>
          <a:chOff x="0" y="0"/>
          <a:chExt cx="0" cy="0"/>
        </a:xfrm>
      </p:grpSpPr>
      <p:pic>
        <p:nvPicPr>
          <p:cNvPr id="387" name="Google Shape;387;p28"/>
          <p:cNvPicPr preferRelativeResize="0"/>
          <p:nvPr/>
        </p:nvPicPr>
        <p:blipFill>
          <a:blip r:embed="rId3">
            <a:alphaModFix/>
          </a:blip>
          <a:stretch>
            <a:fillRect/>
          </a:stretch>
        </p:blipFill>
        <p:spPr>
          <a:xfrm>
            <a:off x="7356025" y="-979775"/>
            <a:ext cx="11995875" cy="9697426"/>
          </a:xfrm>
          <a:prstGeom prst="rect">
            <a:avLst/>
          </a:prstGeom>
          <a:noFill/>
          <a:ln>
            <a:noFill/>
          </a:ln>
        </p:spPr>
      </p:pic>
      <p:pic>
        <p:nvPicPr>
          <p:cNvPr id="388" name="Google Shape;388;p28"/>
          <p:cNvPicPr preferRelativeResize="0"/>
          <p:nvPr/>
        </p:nvPicPr>
        <p:blipFill rotWithShape="1">
          <a:blip r:embed="rId4">
            <a:alphaModFix/>
          </a:blip>
          <a:srcRect b="24053" l="17246" r="10106" t="8687"/>
          <a:stretch/>
        </p:blipFill>
        <p:spPr>
          <a:xfrm>
            <a:off x="1028700" y="3723969"/>
            <a:ext cx="2696691" cy="2839062"/>
          </a:xfrm>
          <a:prstGeom prst="rect">
            <a:avLst/>
          </a:prstGeom>
          <a:noFill/>
          <a:ln>
            <a:noFill/>
          </a:ln>
        </p:spPr>
      </p:pic>
      <p:sp>
        <p:nvSpPr>
          <p:cNvPr id="389" name="Google Shape;389;p28"/>
          <p:cNvSpPr txBox="1"/>
          <p:nvPr/>
        </p:nvSpPr>
        <p:spPr>
          <a:xfrm>
            <a:off x="1028700" y="752475"/>
            <a:ext cx="15749637"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sp>
        <p:nvSpPr>
          <p:cNvPr id="390" name="Google Shape;390;p28"/>
          <p:cNvSpPr txBox="1"/>
          <p:nvPr/>
        </p:nvSpPr>
        <p:spPr>
          <a:xfrm>
            <a:off x="1028700" y="1991438"/>
            <a:ext cx="4678300" cy="10953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200" u="none" cap="none" strike="noStrike">
                <a:solidFill>
                  <a:srgbClr val="FFFFFF"/>
                </a:solidFill>
                <a:latin typeface="Barlow Black"/>
                <a:ea typeface="Barlow Black"/>
                <a:cs typeface="Barlow Black"/>
                <a:sym typeface="Barlow Black"/>
              </a:rPr>
              <a:t>OUR TEAM</a:t>
            </a:r>
            <a:endParaRPr/>
          </a:p>
        </p:txBody>
      </p:sp>
      <p:grpSp>
        <p:nvGrpSpPr>
          <p:cNvPr id="391" name="Google Shape;391;p28"/>
          <p:cNvGrpSpPr/>
          <p:nvPr/>
        </p:nvGrpSpPr>
        <p:grpSpPr>
          <a:xfrm>
            <a:off x="1028700" y="7482194"/>
            <a:ext cx="3757275" cy="1460359"/>
            <a:chOff x="0" y="-57150"/>
            <a:chExt cx="5009700" cy="1947145"/>
          </a:xfrm>
        </p:grpSpPr>
        <p:sp>
          <p:nvSpPr>
            <p:cNvPr id="392" name="Google Shape;392;p28"/>
            <p:cNvSpPr txBox="1"/>
            <p:nvPr/>
          </p:nvSpPr>
          <p:spPr>
            <a:xfrm>
              <a:off x="0" y="963295"/>
              <a:ext cx="39135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a:t>
              </a:r>
              <a:endParaRPr/>
            </a:p>
          </p:txBody>
        </p:sp>
        <p:sp>
          <p:nvSpPr>
            <p:cNvPr id="393" name="Google Shape;393;p28"/>
            <p:cNvSpPr txBox="1"/>
            <p:nvPr/>
          </p:nvSpPr>
          <p:spPr>
            <a:xfrm>
              <a:off x="0" y="-57150"/>
              <a:ext cx="5009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FF1414"/>
                  </a:solidFill>
                  <a:latin typeface="Barlow"/>
                  <a:ea typeface="Barlow"/>
                  <a:cs typeface="Barlow"/>
                  <a:sym typeface="Barlow"/>
                </a:rPr>
                <a:t>NAME HERE</a:t>
              </a:r>
              <a:endParaRPr/>
            </a:p>
          </p:txBody>
        </p:sp>
      </p:grpSp>
      <p:pic>
        <p:nvPicPr>
          <p:cNvPr id="394" name="Google Shape;394;p28"/>
          <p:cNvPicPr preferRelativeResize="0"/>
          <p:nvPr/>
        </p:nvPicPr>
        <p:blipFill rotWithShape="1">
          <a:blip r:embed="rId5">
            <a:alphaModFix/>
          </a:blip>
          <a:srcRect b="51362" l="26592" r="49106" t="10259"/>
          <a:stretch/>
        </p:blipFill>
        <p:spPr>
          <a:xfrm>
            <a:off x="5146232" y="3723969"/>
            <a:ext cx="2696691" cy="2839062"/>
          </a:xfrm>
          <a:prstGeom prst="rect">
            <a:avLst/>
          </a:prstGeom>
          <a:noFill/>
          <a:ln>
            <a:noFill/>
          </a:ln>
        </p:spPr>
      </p:pic>
      <p:grpSp>
        <p:nvGrpSpPr>
          <p:cNvPr id="395" name="Google Shape;395;p28"/>
          <p:cNvGrpSpPr/>
          <p:nvPr/>
        </p:nvGrpSpPr>
        <p:grpSpPr>
          <a:xfrm>
            <a:off x="5146232" y="7482194"/>
            <a:ext cx="3757275" cy="1460359"/>
            <a:chOff x="0" y="-57150"/>
            <a:chExt cx="5009700" cy="1947145"/>
          </a:xfrm>
        </p:grpSpPr>
        <p:sp>
          <p:nvSpPr>
            <p:cNvPr id="396" name="Google Shape;396;p28"/>
            <p:cNvSpPr txBox="1"/>
            <p:nvPr/>
          </p:nvSpPr>
          <p:spPr>
            <a:xfrm>
              <a:off x="0" y="963295"/>
              <a:ext cx="39135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a:t>
              </a:r>
              <a:endParaRPr/>
            </a:p>
          </p:txBody>
        </p:sp>
        <p:sp>
          <p:nvSpPr>
            <p:cNvPr id="397" name="Google Shape;397;p28"/>
            <p:cNvSpPr txBox="1"/>
            <p:nvPr/>
          </p:nvSpPr>
          <p:spPr>
            <a:xfrm>
              <a:off x="0" y="-57150"/>
              <a:ext cx="5009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FF1414"/>
                  </a:solidFill>
                  <a:latin typeface="Barlow"/>
                  <a:ea typeface="Barlow"/>
                  <a:cs typeface="Barlow"/>
                  <a:sym typeface="Barlow"/>
                </a:rPr>
                <a:t>NAME HERE</a:t>
              </a:r>
              <a:endParaRPr/>
            </a:p>
          </p:txBody>
        </p:sp>
      </p:grpSp>
      <p:pic>
        <p:nvPicPr>
          <p:cNvPr id="398" name="Google Shape;398;p28"/>
          <p:cNvPicPr preferRelativeResize="0"/>
          <p:nvPr/>
        </p:nvPicPr>
        <p:blipFill rotWithShape="1">
          <a:blip r:embed="rId6">
            <a:alphaModFix/>
          </a:blip>
          <a:srcRect b="33121" l="33734" r="23916" t="0"/>
          <a:stretch/>
        </p:blipFill>
        <p:spPr>
          <a:xfrm>
            <a:off x="9265468" y="3723969"/>
            <a:ext cx="2696691" cy="2839062"/>
          </a:xfrm>
          <a:prstGeom prst="rect">
            <a:avLst/>
          </a:prstGeom>
          <a:noFill/>
          <a:ln>
            <a:noFill/>
          </a:ln>
        </p:spPr>
      </p:pic>
      <p:grpSp>
        <p:nvGrpSpPr>
          <p:cNvPr id="399" name="Google Shape;399;p28"/>
          <p:cNvGrpSpPr/>
          <p:nvPr/>
        </p:nvGrpSpPr>
        <p:grpSpPr>
          <a:xfrm>
            <a:off x="9265468" y="7482194"/>
            <a:ext cx="3757275" cy="1460359"/>
            <a:chOff x="0" y="-57150"/>
            <a:chExt cx="5009700" cy="1947145"/>
          </a:xfrm>
        </p:grpSpPr>
        <p:sp>
          <p:nvSpPr>
            <p:cNvPr id="400" name="Google Shape;400;p28"/>
            <p:cNvSpPr txBox="1"/>
            <p:nvPr/>
          </p:nvSpPr>
          <p:spPr>
            <a:xfrm>
              <a:off x="0" y="963295"/>
              <a:ext cx="39135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a:t>
              </a:r>
              <a:endParaRPr/>
            </a:p>
          </p:txBody>
        </p:sp>
        <p:sp>
          <p:nvSpPr>
            <p:cNvPr id="401" name="Google Shape;401;p28"/>
            <p:cNvSpPr txBox="1"/>
            <p:nvPr/>
          </p:nvSpPr>
          <p:spPr>
            <a:xfrm>
              <a:off x="0" y="-57150"/>
              <a:ext cx="5009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FF1414"/>
                  </a:solidFill>
                  <a:latin typeface="Barlow"/>
                  <a:ea typeface="Barlow"/>
                  <a:cs typeface="Barlow"/>
                  <a:sym typeface="Barlow"/>
                </a:rPr>
                <a:t>NAME HERE</a:t>
              </a:r>
              <a:endParaRPr/>
            </a:p>
          </p:txBody>
        </p:sp>
      </p:grpSp>
      <p:pic>
        <p:nvPicPr>
          <p:cNvPr id="402" name="Google Shape;402;p28"/>
          <p:cNvPicPr preferRelativeResize="0"/>
          <p:nvPr/>
        </p:nvPicPr>
        <p:blipFill rotWithShape="1">
          <a:blip r:embed="rId7">
            <a:alphaModFix/>
          </a:blip>
          <a:srcRect b="19812" l="26135" r="31553" t="13392"/>
          <a:stretch/>
        </p:blipFill>
        <p:spPr>
          <a:xfrm>
            <a:off x="13384705" y="3723969"/>
            <a:ext cx="2696691" cy="2839062"/>
          </a:xfrm>
          <a:prstGeom prst="rect">
            <a:avLst/>
          </a:prstGeom>
          <a:noFill/>
          <a:ln>
            <a:noFill/>
          </a:ln>
        </p:spPr>
      </p:pic>
      <p:grpSp>
        <p:nvGrpSpPr>
          <p:cNvPr id="403" name="Google Shape;403;p28"/>
          <p:cNvGrpSpPr/>
          <p:nvPr/>
        </p:nvGrpSpPr>
        <p:grpSpPr>
          <a:xfrm>
            <a:off x="13384705" y="7482194"/>
            <a:ext cx="3757275" cy="1460359"/>
            <a:chOff x="0" y="-57150"/>
            <a:chExt cx="5009700" cy="1947145"/>
          </a:xfrm>
        </p:grpSpPr>
        <p:sp>
          <p:nvSpPr>
            <p:cNvPr id="404" name="Google Shape;404;p28"/>
            <p:cNvSpPr txBox="1"/>
            <p:nvPr/>
          </p:nvSpPr>
          <p:spPr>
            <a:xfrm>
              <a:off x="0" y="963295"/>
              <a:ext cx="39135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a:t>
              </a:r>
              <a:endParaRPr/>
            </a:p>
          </p:txBody>
        </p:sp>
        <p:sp>
          <p:nvSpPr>
            <p:cNvPr id="405" name="Google Shape;405;p28"/>
            <p:cNvSpPr txBox="1"/>
            <p:nvPr/>
          </p:nvSpPr>
          <p:spPr>
            <a:xfrm>
              <a:off x="0" y="-57150"/>
              <a:ext cx="5009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FF1414"/>
                  </a:solidFill>
                  <a:latin typeface="Barlow"/>
                  <a:ea typeface="Barlow"/>
                  <a:cs typeface="Barlow"/>
                  <a:sym typeface="Barlow"/>
                </a:rPr>
                <a:t>NAME HERE</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409" name="Shape 409"/>
        <p:cNvGrpSpPr/>
        <p:nvPr/>
      </p:nvGrpSpPr>
      <p:grpSpPr>
        <a:xfrm>
          <a:off x="0" y="0"/>
          <a:ext cx="0" cy="0"/>
          <a:chOff x="0" y="0"/>
          <a:chExt cx="0" cy="0"/>
        </a:xfrm>
      </p:grpSpPr>
      <p:pic>
        <p:nvPicPr>
          <p:cNvPr id="410" name="Google Shape;410;p29"/>
          <p:cNvPicPr preferRelativeResize="0"/>
          <p:nvPr/>
        </p:nvPicPr>
        <p:blipFill rotWithShape="1">
          <a:blip r:embed="rId3">
            <a:alphaModFix amt="20999"/>
          </a:blip>
          <a:srcRect b="6603" l="0" r="15481" t="22083"/>
          <a:stretch/>
        </p:blipFill>
        <p:spPr>
          <a:xfrm>
            <a:off x="0" y="0"/>
            <a:ext cx="18288000" cy="10287000"/>
          </a:xfrm>
          <a:prstGeom prst="rect">
            <a:avLst/>
          </a:prstGeom>
          <a:noFill/>
          <a:ln>
            <a:noFill/>
          </a:ln>
        </p:spPr>
      </p:pic>
      <p:sp>
        <p:nvSpPr>
          <p:cNvPr id="411" name="Google Shape;411;p29"/>
          <p:cNvSpPr txBox="1"/>
          <p:nvPr/>
        </p:nvSpPr>
        <p:spPr>
          <a:xfrm>
            <a:off x="1028700" y="752475"/>
            <a:ext cx="15749637"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sp>
        <p:nvSpPr>
          <p:cNvPr id="412" name="Google Shape;412;p29"/>
          <p:cNvSpPr txBox="1"/>
          <p:nvPr/>
        </p:nvSpPr>
        <p:spPr>
          <a:xfrm>
            <a:off x="1028700" y="3541030"/>
            <a:ext cx="9582809" cy="10953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200" u="none" cap="none" strike="noStrike">
                <a:solidFill>
                  <a:srgbClr val="FFFFFF"/>
                </a:solidFill>
                <a:latin typeface="Barlow Black"/>
                <a:ea typeface="Barlow Black"/>
                <a:cs typeface="Barlow Black"/>
                <a:sym typeface="Barlow Black"/>
              </a:rPr>
              <a:t>CONTACT US</a:t>
            </a:r>
            <a:endParaRPr/>
          </a:p>
        </p:txBody>
      </p:sp>
      <p:sp>
        <p:nvSpPr>
          <p:cNvPr id="413" name="Google Shape;413;p29"/>
          <p:cNvSpPr txBox="1"/>
          <p:nvPr/>
        </p:nvSpPr>
        <p:spPr>
          <a:xfrm>
            <a:off x="1028700" y="5675977"/>
            <a:ext cx="5044659" cy="4286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799" u="none" cap="none" strike="noStrike">
                <a:solidFill>
                  <a:srgbClr val="FFFFFF"/>
                </a:solidFill>
                <a:latin typeface="Barlow SemiBold"/>
                <a:ea typeface="Barlow SemiBold"/>
                <a:cs typeface="Barlow SemiBold"/>
                <a:sym typeface="Barlow SemiBold"/>
              </a:rPr>
              <a:t>123-4567</a:t>
            </a:r>
            <a:endParaRPr/>
          </a:p>
        </p:txBody>
      </p:sp>
      <p:sp>
        <p:nvSpPr>
          <p:cNvPr id="414" name="Google Shape;414;p29"/>
          <p:cNvSpPr txBox="1"/>
          <p:nvPr/>
        </p:nvSpPr>
        <p:spPr>
          <a:xfrm>
            <a:off x="1028700" y="7257193"/>
            <a:ext cx="5875931" cy="4286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799" u="none" cap="none" strike="noStrike">
                <a:solidFill>
                  <a:srgbClr val="FFFFFF"/>
                </a:solidFill>
                <a:latin typeface="Barlow SemiBold"/>
                <a:ea typeface="Barlow SemiBold"/>
                <a:cs typeface="Barlow SemiBold"/>
                <a:sym typeface="Barlow SemiBold"/>
              </a:rPr>
              <a:t>hello@reallygreatsite.com</a:t>
            </a:r>
            <a:endParaRPr/>
          </a:p>
        </p:txBody>
      </p:sp>
      <p:sp>
        <p:nvSpPr>
          <p:cNvPr id="415" name="Google Shape;415;p29"/>
          <p:cNvSpPr txBox="1"/>
          <p:nvPr/>
        </p:nvSpPr>
        <p:spPr>
          <a:xfrm>
            <a:off x="8373213" y="5675977"/>
            <a:ext cx="5044659" cy="4286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799" u="none" cap="none" strike="noStrike">
                <a:solidFill>
                  <a:srgbClr val="FFFFFF"/>
                </a:solidFill>
                <a:latin typeface="Barlow SemiBold"/>
                <a:ea typeface="Barlow SemiBold"/>
                <a:cs typeface="Barlow SemiBold"/>
                <a:sym typeface="Barlow SemiBold"/>
              </a:rPr>
              <a:t>www.reallygreatsite.com</a:t>
            </a:r>
            <a:endParaRPr/>
          </a:p>
        </p:txBody>
      </p:sp>
      <p:sp>
        <p:nvSpPr>
          <p:cNvPr id="416" name="Google Shape;416;p29"/>
          <p:cNvSpPr txBox="1"/>
          <p:nvPr/>
        </p:nvSpPr>
        <p:spPr>
          <a:xfrm>
            <a:off x="8373213" y="7257193"/>
            <a:ext cx="6698673" cy="4286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799" u="none" cap="none" strike="noStrike">
                <a:solidFill>
                  <a:srgbClr val="FFFFFF"/>
                </a:solidFill>
                <a:latin typeface="Barlow SemiBold"/>
                <a:ea typeface="Barlow SemiBold"/>
                <a:cs typeface="Barlow SemiBold"/>
                <a:sym typeface="Barlow SemiBold"/>
              </a:rPr>
              <a:t>123 Anywhere St., Any City, ST 12345</a:t>
            </a:r>
            <a:endParaRPr/>
          </a:p>
        </p:txBody>
      </p:sp>
      <p:cxnSp>
        <p:nvCxnSpPr>
          <p:cNvPr id="417" name="Google Shape;417;p29"/>
          <p:cNvCxnSpPr/>
          <p:nvPr/>
        </p:nvCxnSpPr>
        <p:spPr>
          <a:xfrm>
            <a:off x="8373213" y="7888224"/>
            <a:ext cx="6005634" cy="0"/>
          </a:xfrm>
          <a:prstGeom prst="straightConnector1">
            <a:avLst/>
          </a:prstGeom>
          <a:noFill/>
          <a:ln cap="flat" cmpd="sng" w="57150">
            <a:solidFill>
              <a:srgbClr val="FF1414"/>
            </a:solidFill>
            <a:prstDash val="solid"/>
            <a:round/>
            <a:headEnd len="sm" w="sm" type="none"/>
            <a:tailEnd len="sm" w="sm" type="none"/>
          </a:ln>
        </p:spPr>
      </p:cxnSp>
      <p:cxnSp>
        <p:nvCxnSpPr>
          <p:cNvPr id="418" name="Google Shape;418;p29"/>
          <p:cNvCxnSpPr/>
          <p:nvPr/>
        </p:nvCxnSpPr>
        <p:spPr>
          <a:xfrm>
            <a:off x="8373213" y="6418450"/>
            <a:ext cx="6005634" cy="0"/>
          </a:xfrm>
          <a:prstGeom prst="straightConnector1">
            <a:avLst/>
          </a:prstGeom>
          <a:noFill/>
          <a:ln cap="flat" cmpd="sng" w="57150">
            <a:solidFill>
              <a:srgbClr val="FF1414"/>
            </a:solidFill>
            <a:prstDash val="solid"/>
            <a:round/>
            <a:headEnd len="sm" w="sm" type="none"/>
            <a:tailEnd len="sm" w="sm" type="none"/>
          </a:ln>
        </p:spPr>
      </p:cxnSp>
      <p:cxnSp>
        <p:nvCxnSpPr>
          <p:cNvPr id="419" name="Google Shape;419;p29"/>
          <p:cNvCxnSpPr/>
          <p:nvPr/>
        </p:nvCxnSpPr>
        <p:spPr>
          <a:xfrm>
            <a:off x="1028700" y="6418450"/>
            <a:ext cx="6005634" cy="0"/>
          </a:xfrm>
          <a:prstGeom prst="straightConnector1">
            <a:avLst/>
          </a:prstGeom>
          <a:noFill/>
          <a:ln cap="flat" cmpd="sng" w="57150">
            <a:solidFill>
              <a:srgbClr val="FF1414"/>
            </a:solidFill>
            <a:prstDash val="solid"/>
            <a:round/>
            <a:headEnd len="sm" w="sm" type="none"/>
            <a:tailEnd len="sm" w="sm" type="none"/>
          </a:ln>
        </p:spPr>
      </p:cxnSp>
      <p:cxnSp>
        <p:nvCxnSpPr>
          <p:cNvPr id="420" name="Google Shape;420;p29"/>
          <p:cNvCxnSpPr/>
          <p:nvPr/>
        </p:nvCxnSpPr>
        <p:spPr>
          <a:xfrm>
            <a:off x="963849" y="7888224"/>
            <a:ext cx="6005634" cy="0"/>
          </a:xfrm>
          <a:prstGeom prst="straightConnector1">
            <a:avLst/>
          </a:prstGeom>
          <a:noFill/>
          <a:ln cap="flat" cmpd="sng" w="57150">
            <a:solidFill>
              <a:srgbClr val="FF1414"/>
            </a:solidFill>
            <a:prstDash val="solid"/>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424" name="Shape 424"/>
        <p:cNvGrpSpPr/>
        <p:nvPr/>
      </p:nvGrpSpPr>
      <p:grpSpPr>
        <a:xfrm>
          <a:off x="0" y="0"/>
          <a:ext cx="0" cy="0"/>
          <a:chOff x="0" y="0"/>
          <a:chExt cx="0" cy="0"/>
        </a:xfrm>
      </p:grpSpPr>
      <p:sp>
        <p:nvSpPr>
          <p:cNvPr id="425" name="Google Shape;425;p30"/>
          <p:cNvSpPr/>
          <p:nvPr/>
        </p:nvSpPr>
        <p:spPr>
          <a:xfrm>
            <a:off x="0" y="21650"/>
            <a:ext cx="18331200" cy="10287000"/>
          </a:xfrm>
          <a:prstGeom prst="rect">
            <a:avLst/>
          </a:prstGeom>
          <a:solidFill>
            <a:srgbClr val="251C1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grpSp>
        <p:nvGrpSpPr>
          <p:cNvPr id="426" name="Google Shape;426;p30"/>
          <p:cNvGrpSpPr/>
          <p:nvPr/>
        </p:nvGrpSpPr>
        <p:grpSpPr>
          <a:xfrm>
            <a:off x="719627" y="2075021"/>
            <a:ext cx="5097641" cy="7472652"/>
            <a:chOff x="0" y="-19050"/>
            <a:chExt cx="1342589" cy="1968106"/>
          </a:xfrm>
        </p:grpSpPr>
        <p:sp>
          <p:nvSpPr>
            <p:cNvPr id="427" name="Google Shape;427;p30"/>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0"/>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9" name="Google Shape;429;p30"/>
          <p:cNvGrpSpPr/>
          <p:nvPr/>
        </p:nvGrpSpPr>
        <p:grpSpPr>
          <a:xfrm>
            <a:off x="6055393" y="2075021"/>
            <a:ext cx="11512980" cy="7472652"/>
            <a:chOff x="0" y="-19050"/>
            <a:chExt cx="3032225" cy="1968106"/>
          </a:xfrm>
        </p:grpSpPr>
        <p:sp>
          <p:nvSpPr>
            <p:cNvPr id="430" name="Google Shape;430;p30"/>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0"/>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2" name="Google Shape;432;p30"/>
          <p:cNvGrpSpPr/>
          <p:nvPr/>
        </p:nvGrpSpPr>
        <p:grpSpPr>
          <a:xfrm>
            <a:off x="1084414" y="2355739"/>
            <a:ext cx="4368067" cy="719567"/>
            <a:chOff x="0" y="-19050"/>
            <a:chExt cx="1150437" cy="189516"/>
          </a:xfrm>
        </p:grpSpPr>
        <p:sp>
          <p:nvSpPr>
            <p:cNvPr id="433" name="Google Shape;433;p30"/>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0"/>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5" name="Google Shape;435;p30"/>
          <p:cNvGrpSpPr/>
          <p:nvPr/>
        </p:nvGrpSpPr>
        <p:grpSpPr>
          <a:xfrm>
            <a:off x="9627850" y="2355739"/>
            <a:ext cx="4368067" cy="719567"/>
            <a:chOff x="0" y="-19050"/>
            <a:chExt cx="1150437" cy="189516"/>
          </a:xfrm>
        </p:grpSpPr>
        <p:sp>
          <p:nvSpPr>
            <p:cNvPr id="436" name="Google Shape;436;p30"/>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0"/>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8" name="Google Shape;438;p30"/>
          <p:cNvGrpSpPr/>
          <p:nvPr/>
        </p:nvGrpSpPr>
        <p:grpSpPr>
          <a:xfrm>
            <a:off x="1084414" y="6990138"/>
            <a:ext cx="4368067" cy="719567"/>
            <a:chOff x="0" y="-19050"/>
            <a:chExt cx="1150437" cy="189516"/>
          </a:xfrm>
        </p:grpSpPr>
        <p:sp>
          <p:nvSpPr>
            <p:cNvPr id="439" name="Google Shape;439;p30"/>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0"/>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1" name="Google Shape;441;p30"/>
          <p:cNvGrpSpPr/>
          <p:nvPr/>
        </p:nvGrpSpPr>
        <p:grpSpPr>
          <a:xfrm>
            <a:off x="1620104" y="7958728"/>
            <a:ext cx="754204" cy="771881"/>
            <a:chOff x="0" y="-19050"/>
            <a:chExt cx="812800" cy="831850"/>
          </a:xfrm>
        </p:grpSpPr>
        <p:sp>
          <p:nvSpPr>
            <p:cNvPr id="442" name="Google Shape;442;p30"/>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26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0"/>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4" name="Google Shape;444;p30"/>
          <p:cNvGrpSpPr/>
          <p:nvPr/>
        </p:nvGrpSpPr>
        <p:grpSpPr>
          <a:xfrm>
            <a:off x="2488655" y="7958728"/>
            <a:ext cx="754204" cy="771881"/>
            <a:chOff x="0" y="-19050"/>
            <a:chExt cx="812800" cy="831850"/>
          </a:xfrm>
        </p:grpSpPr>
        <p:sp>
          <p:nvSpPr>
            <p:cNvPr id="445" name="Google Shape;445;p30"/>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14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0"/>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7" name="Google Shape;447;p30"/>
          <p:cNvGrpSpPr/>
          <p:nvPr/>
        </p:nvGrpSpPr>
        <p:grpSpPr>
          <a:xfrm>
            <a:off x="3357206" y="7958728"/>
            <a:ext cx="754204" cy="771881"/>
            <a:chOff x="0" y="-19050"/>
            <a:chExt cx="812800" cy="831850"/>
          </a:xfrm>
        </p:grpSpPr>
        <p:sp>
          <p:nvSpPr>
            <p:cNvPr id="448" name="Google Shape;448;p30"/>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5F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0"/>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0" name="Google Shape;450;p30"/>
          <p:cNvSpPr txBox="1"/>
          <p:nvPr/>
        </p:nvSpPr>
        <p:spPr>
          <a:xfrm>
            <a:off x="1177805" y="3323100"/>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451" name="Google Shape;451;p30"/>
          <p:cNvSpPr txBox="1"/>
          <p:nvPr/>
        </p:nvSpPr>
        <p:spPr>
          <a:xfrm>
            <a:off x="1120864" y="6412736"/>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452" name="Google Shape;452;p30"/>
          <p:cNvSpPr txBox="1"/>
          <p:nvPr/>
        </p:nvSpPr>
        <p:spPr>
          <a:xfrm>
            <a:off x="1693180" y="3995288"/>
            <a:ext cx="3150600" cy="23748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BARLOW</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HEADERS: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BARLOW</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BARLOW</a:t>
            </a:r>
            <a:endParaRPr/>
          </a:p>
        </p:txBody>
      </p:sp>
      <p:sp>
        <p:nvSpPr>
          <p:cNvPr id="453" name="Google Shape;453;p30"/>
          <p:cNvSpPr txBox="1"/>
          <p:nvPr/>
        </p:nvSpPr>
        <p:spPr>
          <a:xfrm>
            <a:off x="1386519" y="884453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#261C1B</a:t>
            </a:r>
            <a:endParaRPr/>
          </a:p>
        </p:txBody>
      </p:sp>
      <p:sp>
        <p:nvSpPr>
          <p:cNvPr id="454" name="Google Shape;454;p30"/>
          <p:cNvSpPr txBox="1"/>
          <p:nvPr/>
        </p:nvSpPr>
        <p:spPr>
          <a:xfrm>
            <a:off x="2255071" y="884453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#FF1414</a:t>
            </a:r>
            <a:endParaRPr/>
          </a:p>
        </p:txBody>
      </p:sp>
      <p:sp>
        <p:nvSpPr>
          <p:cNvPr id="455" name="Google Shape;455;p30"/>
          <p:cNvSpPr txBox="1"/>
          <p:nvPr/>
        </p:nvSpPr>
        <p:spPr>
          <a:xfrm>
            <a:off x="3123622" y="884453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#F5F5EF</a:t>
            </a:r>
            <a:endParaRPr/>
          </a:p>
        </p:txBody>
      </p:sp>
      <p:sp>
        <p:nvSpPr>
          <p:cNvPr id="456" name="Google Shape;456;p30"/>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Use these design resources in your Canva Presentation.</a:t>
            </a:r>
            <a:endParaRPr/>
          </a:p>
        </p:txBody>
      </p:sp>
      <p:sp>
        <p:nvSpPr>
          <p:cNvPr id="457" name="Google Shape;457;p30"/>
          <p:cNvSpPr txBox="1"/>
          <p:nvPr/>
        </p:nvSpPr>
        <p:spPr>
          <a:xfrm>
            <a:off x="11651615" y="9777291"/>
            <a:ext cx="5916900" cy="18450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FF1414"/>
                </a:solidFill>
              </a:rPr>
              <a:t>DON'T FORGET TO DELETE THIS PAGE BEFORE PRESENTING. </a:t>
            </a:r>
            <a:endParaRPr b="1"/>
          </a:p>
        </p:txBody>
      </p:sp>
      <p:sp>
        <p:nvSpPr>
          <p:cNvPr id="458" name="Google Shape;458;p30"/>
          <p:cNvSpPr txBox="1"/>
          <p:nvPr/>
        </p:nvSpPr>
        <p:spPr>
          <a:xfrm>
            <a:off x="5469973" y="543899"/>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1414"/>
                </a:solidFill>
              </a:rPr>
              <a:t>RESOURCE PAGE</a:t>
            </a:r>
            <a:endParaRPr b="1"/>
          </a:p>
        </p:txBody>
      </p:sp>
      <p:sp>
        <p:nvSpPr>
          <p:cNvPr id="459" name="Google Shape;459;p30"/>
          <p:cNvSpPr txBox="1"/>
          <p:nvPr/>
        </p:nvSpPr>
        <p:spPr>
          <a:xfrm>
            <a:off x="1693180"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460" name="Google Shape;460;p30"/>
          <p:cNvSpPr txBox="1"/>
          <p:nvPr/>
        </p:nvSpPr>
        <p:spPr>
          <a:xfrm>
            <a:off x="10236615"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461" name="Google Shape;461;p30"/>
          <p:cNvSpPr txBox="1"/>
          <p:nvPr/>
        </p:nvSpPr>
        <p:spPr>
          <a:xfrm>
            <a:off x="1693180" y="715797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sp>
        <p:nvSpPr>
          <p:cNvPr id="462" name="Google Shape;462;p30"/>
          <p:cNvSpPr/>
          <p:nvPr/>
        </p:nvSpPr>
        <p:spPr>
          <a:xfrm>
            <a:off x="14346255" y="4506754"/>
            <a:ext cx="1886847" cy="3284068"/>
          </a:xfrm>
          <a:custGeom>
            <a:rect b="b" l="l" r="r" t="t"/>
            <a:pathLst>
              <a:path extrusionOk="0" h="3284068" w="1886847">
                <a:moveTo>
                  <a:pt x="0" y="0"/>
                </a:moveTo>
                <a:lnTo>
                  <a:pt x="1886847" y="0"/>
                </a:lnTo>
                <a:lnTo>
                  <a:pt x="1886847" y="3284068"/>
                </a:lnTo>
                <a:lnTo>
                  <a:pt x="0" y="3284068"/>
                </a:lnTo>
                <a:lnTo>
                  <a:pt x="0" y="0"/>
                </a:lnTo>
                <a:close/>
              </a:path>
            </a:pathLst>
          </a:custGeom>
          <a:blipFill rotWithShape="1">
            <a:blip r:embed="rId3">
              <a:alphaModFix/>
            </a:blip>
            <a:stretch>
              <a:fillRect b="0" l="0" r="0" t="0"/>
            </a:stretch>
          </a:blipFill>
          <a:ln>
            <a:noFill/>
          </a:ln>
        </p:spPr>
      </p:sp>
      <p:sp>
        <p:nvSpPr>
          <p:cNvPr id="463" name="Google Shape;463;p30"/>
          <p:cNvSpPr/>
          <p:nvPr/>
        </p:nvSpPr>
        <p:spPr>
          <a:xfrm>
            <a:off x="7390664" y="4506754"/>
            <a:ext cx="2394384" cy="3284068"/>
          </a:xfrm>
          <a:custGeom>
            <a:rect b="b" l="l" r="r" t="t"/>
            <a:pathLst>
              <a:path extrusionOk="0" h="3284068" w="2394384">
                <a:moveTo>
                  <a:pt x="0" y="0"/>
                </a:moveTo>
                <a:lnTo>
                  <a:pt x="2394385" y="0"/>
                </a:lnTo>
                <a:lnTo>
                  <a:pt x="2394385" y="3284068"/>
                </a:lnTo>
                <a:lnTo>
                  <a:pt x="0" y="3284068"/>
                </a:lnTo>
                <a:lnTo>
                  <a:pt x="0" y="0"/>
                </a:lnTo>
                <a:close/>
              </a:path>
            </a:pathLst>
          </a:custGeom>
          <a:blipFill rotWithShape="1">
            <a:blip r:embed="rId4">
              <a:alphaModFix/>
            </a:blip>
            <a:stretch>
              <a:fillRect b="0" l="0" r="0" t="0"/>
            </a:stretch>
          </a:blipFill>
          <a:ln>
            <a:noFill/>
          </a:ln>
        </p:spPr>
      </p:sp>
      <p:sp>
        <p:nvSpPr>
          <p:cNvPr id="464" name="Google Shape;464;p30"/>
          <p:cNvSpPr/>
          <p:nvPr/>
        </p:nvSpPr>
        <p:spPr>
          <a:xfrm>
            <a:off x="9785049" y="4506754"/>
            <a:ext cx="4561206" cy="3284068"/>
          </a:xfrm>
          <a:custGeom>
            <a:rect b="b" l="l" r="r" t="t"/>
            <a:pathLst>
              <a:path extrusionOk="0" h="3284068" w="4561206">
                <a:moveTo>
                  <a:pt x="0" y="0"/>
                </a:moveTo>
                <a:lnTo>
                  <a:pt x="4561206" y="0"/>
                </a:lnTo>
                <a:lnTo>
                  <a:pt x="4561206" y="3284068"/>
                </a:lnTo>
                <a:lnTo>
                  <a:pt x="0" y="3284068"/>
                </a:lnTo>
                <a:lnTo>
                  <a:pt x="0" y="0"/>
                </a:lnTo>
                <a:close/>
              </a:path>
            </a:pathLst>
          </a:custGeom>
          <a:blipFill rotWithShape="1">
            <a:blip r:embed="rId5">
              <a:alphaModFix/>
            </a:blip>
            <a:stretch>
              <a:fillRect b="0" l="0" r="0" t="0"/>
            </a:stretch>
          </a:blipFill>
          <a:ln>
            <a:noFill/>
          </a:ln>
        </p:spPr>
      </p:sp>
      <p:grpSp>
        <p:nvGrpSpPr>
          <p:cNvPr id="465" name="Google Shape;465;p30"/>
          <p:cNvGrpSpPr/>
          <p:nvPr/>
        </p:nvGrpSpPr>
        <p:grpSpPr>
          <a:xfrm>
            <a:off x="4187861" y="7958728"/>
            <a:ext cx="754204" cy="771881"/>
            <a:chOff x="0" y="-19050"/>
            <a:chExt cx="812800" cy="831850"/>
          </a:xfrm>
        </p:grpSpPr>
        <p:sp>
          <p:nvSpPr>
            <p:cNvPr id="466" name="Google Shape;466;p30"/>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0"/>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8" name="Google Shape;468;p30"/>
          <p:cNvSpPr txBox="1"/>
          <p:nvPr/>
        </p:nvSpPr>
        <p:spPr>
          <a:xfrm>
            <a:off x="3954277" y="884453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#FFFFFF</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472" name="Shape 472"/>
        <p:cNvGrpSpPr/>
        <p:nvPr/>
      </p:nvGrpSpPr>
      <p:grpSpPr>
        <a:xfrm>
          <a:off x="0" y="0"/>
          <a:ext cx="0" cy="0"/>
          <a:chOff x="0" y="0"/>
          <a:chExt cx="0" cy="0"/>
        </a:xfrm>
      </p:grpSpPr>
      <p:sp>
        <p:nvSpPr>
          <p:cNvPr id="473" name="Google Shape;473;p31"/>
          <p:cNvSpPr/>
          <p:nvPr/>
        </p:nvSpPr>
        <p:spPr>
          <a:xfrm>
            <a:off x="0" y="21650"/>
            <a:ext cx="18331200" cy="10287000"/>
          </a:xfrm>
          <a:prstGeom prst="rect">
            <a:avLst/>
          </a:prstGeom>
          <a:solidFill>
            <a:srgbClr val="251C1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474" name="Google Shape;474;p31"/>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475" name="Google Shape;475;p31"/>
          <p:cNvSpPr txBox="1"/>
          <p:nvPr/>
        </p:nvSpPr>
        <p:spPr>
          <a:xfrm>
            <a:off x="7108732" y="8257423"/>
            <a:ext cx="4070400" cy="430800"/>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FF1414"/>
                </a:solidFill>
              </a:rPr>
              <a:t>Happy designing!</a:t>
            </a:r>
            <a:endParaRPr b="1" i="1"/>
          </a:p>
        </p:txBody>
      </p:sp>
      <p:sp>
        <p:nvSpPr>
          <p:cNvPr id="476" name="Google Shape;476;p31"/>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presentation template</a:t>
            </a:r>
            <a:endParaRPr/>
          </a:p>
        </p:txBody>
      </p:sp>
      <p:sp>
        <p:nvSpPr>
          <p:cNvPr id="477" name="Google Shape;477;p31"/>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photos</a:t>
            </a:r>
            <a:endParaRPr/>
          </a:p>
        </p:txBody>
      </p:sp>
      <p:sp>
        <p:nvSpPr>
          <p:cNvPr id="478" name="Google Shape;478;p31"/>
          <p:cNvSpPr txBox="1"/>
          <p:nvPr/>
        </p:nvSpPr>
        <p:spPr>
          <a:xfrm>
            <a:off x="5469973" y="1703314"/>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1414"/>
                </a:solidFill>
              </a:rPr>
              <a:t>CREDITS</a:t>
            </a:r>
            <a:endParaRPr b="1"/>
          </a:p>
        </p:txBody>
      </p:sp>
      <p:sp>
        <p:nvSpPr>
          <p:cNvPr id="479" name="Google Shape;479;p31"/>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F"/>
                </a:solidFill>
                <a:latin typeface="Arial"/>
                <a:ea typeface="Arial"/>
                <a:cs typeface="Arial"/>
                <a:sym typeface="Arial"/>
              </a:rPr>
              <a:t>Pexels, Pixabay</a:t>
            </a:r>
            <a:endParaRPr/>
          </a:p>
        </p:txBody>
      </p:sp>
      <p:sp>
        <p:nvSpPr>
          <p:cNvPr id="480" name="Google Shape;480;p31"/>
          <p:cNvSpPr/>
          <p:nvPr/>
        </p:nvSpPr>
        <p:spPr>
          <a:xfrm>
            <a:off x="6731779" y="3872839"/>
            <a:ext cx="4824443" cy="1206111"/>
          </a:xfrm>
          <a:custGeom>
            <a:rect b="b" l="l" r="r" t="t"/>
            <a:pathLst>
              <a:path extrusionOk="0" h="1206111" w="4824443">
                <a:moveTo>
                  <a:pt x="0" y="0"/>
                </a:moveTo>
                <a:lnTo>
                  <a:pt x="4824442" y="0"/>
                </a:lnTo>
                <a:lnTo>
                  <a:pt x="4824442" y="1206111"/>
                </a:lnTo>
                <a:lnTo>
                  <a:pt x="0" y="120611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193" name="Shape 193"/>
        <p:cNvGrpSpPr/>
        <p:nvPr/>
      </p:nvGrpSpPr>
      <p:grpSpPr>
        <a:xfrm>
          <a:off x="0" y="0"/>
          <a:ext cx="0" cy="0"/>
          <a:chOff x="0" y="0"/>
          <a:chExt cx="0" cy="0"/>
        </a:xfrm>
      </p:grpSpPr>
      <p:pic>
        <p:nvPicPr>
          <p:cNvPr id="194" name="Google Shape;194;p17"/>
          <p:cNvPicPr preferRelativeResize="0"/>
          <p:nvPr/>
        </p:nvPicPr>
        <p:blipFill rotWithShape="1">
          <a:blip r:embed="rId3">
            <a:alphaModFix/>
          </a:blip>
          <a:srcRect b="0" l="29803" r="29803" t="0"/>
          <a:stretch/>
        </p:blipFill>
        <p:spPr>
          <a:xfrm>
            <a:off x="12057179" y="0"/>
            <a:ext cx="6230821" cy="10287000"/>
          </a:xfrm>
          <a:prstGeom prst="rect">
            <a:avLst/>
          </a:prstGeom>
          <a:noFill/>
          <a:ln>
            <a:noFill/>
          </a:ln>
        </p:spPr>
      </p:pic>
      <p:sp>
        <p:nvSpPr>
          <p:cNvPr id="195" name="Google Shape;195;p17"/>
          <p:cNvSpPr txBox="1"/>
          <p:nvPr/>
        </p:nvSpPr>
        <p:spPr>
          <a:xfrm>
            <a:off x="1028700" y="1714201"/>
            <a:ext cx="5628420" cy="10953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200" u="none" cap="none" strike="noStrike">
                <a:solidFill>
                  <a:srgbClr val="FFFFFF"/>
                </a:solidFill>
                <a:latin typeface="Barlow Black"/>
                <a:ea typeface="Barlow Black"/>
                <a:cs typeface="Barlow Black"/>
                <a:sym typeface="Barlow Black"/>
              </a:rPr>
              <a:t>CONTENTS</a:t>
            </a:r>
            <a:endParaRPr/>
          </a:p>
        </p:txBody>
      </p:sp>
      <p:grpSp>
        <p:nvGrpSpPr>
          <p:cNvPr id="196" name="Google Shape;196;p17"/>
          <p:cNvGrpSpPr/>
          <p:nvPr/>
        </p:nvGrpSpPr>
        <p:grpSpPr>
          <a:xfrm>
            <a:off x="1028700" y="3923609"/>
            <a:ext cx="4480611" cy="1043171"/>
            <a:chOff x="0" y="0"/>
            <a:chExt cx="5974148" cy="1390895"/>
          </a:xfrm>
        </p:grpSpPr>
        <p:cxnSp>
          <p:nvCxnSpPr>
            <p:cNvPr id="197" name="Google Shape;197;p17"/>
            <p:cNvCxnSpPr/>
            <p:nvPr/>
          </p:nvCxnSpPr>
          <p:spPr>
            <a:xfrm>
              <a:off x="0" y="1390895"/>
              <a:ext cx="5974148" cy="0"/>
            </a:xfrm>
            <a:prstGeom prst="straightConnector1">
              <a:avLst/>
            </a:prstGeom>
            <a:noFill/>
            <a:ln cap="flat" cmpd="sng" w="76200">
              <a:solidFill>
                <a:srgbClr val="FF1414"/>
              </a:solidFill>
              <a:prstDash val="solid"/>
              <a:round/>
              <a:headEnd len="sm" w="sm" type="none"/>
              <a:tailEnd len="sm" w="sm" type="none"/>
            </a:ln>
          </p:spPr>
        </p:cxnSp>
        <p:sp>
          <p:nvSpPr>
            <p:cNvPr id="198" name="Google Shape;198;p17"/>
            <p:cNvSpPr txBox="1"/>
            <p:nvPr/>
          </p:nvSpPr>
          <p:spPr>
            <a:xfrm>
              <a:off x="0" y="0"/>
              <a:ext cx="1544278" cy="9652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Barlow Black"/>
                  <a:ea typeface="Barlow Black"/>
                  <a:cs typeface="Barlow Black"/>
                  <a:sym typeface="Barlow Black"/>
                </a:rPr>
                <a:t>01</a:t>
              </a:r>
              <a:endParaRPr/>
            </a:p>
          </p:txBody>
        </p:sp>
        <p:sp>
          <p:nvSpPr>
            <p:cNvPr id="199" name="Google Shape;199;p17"/>
            <p:cNvSpPr txBox="1"/>
            <p:nvPr/>
          </p:nvSpPr>
          <p:spPr>
            <a:xfrm>
              <a:off x="1544278" y="158750"/>
              <a:ext cx="4347381"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Barlow Medium"/>
                  <a:ea typeface="Barlow Medium"/>
                  <a:cs typeface="Barlow Medium"/>
                  <a:sym typeface="Barlow Medium"/>
                </a:rPr>
                <a:t>ADD TITLE HERE</a:t>
              </a:r>
              <a:endParaRPr/>
            </a:p>
          </p:txBody>
        </p:sp>
      </p:grpSp>
      <p:grpSp>
        <p:nvGrpSpPr>
          <p:cNvPr id="200" name="Google Shape;200;p17"/>
          <p:cNvGrpSpPr/>
          <p:nvPr/>
        </p:nvGrpSpPr>
        <p:grpSpPr>
          <a:xfrm>
            <a:off x="1028700" y="5673555"/>
            <a:ext cx="4480611" cy="1043171"/>
            <a:chOff x="0" y="0"/>
            <a:chExt cx="5974148" cy="1390895"/>
          </a:xfrm>
        </p:grpSpPr>
        <p:cxnSp>
          <p:nvCxnSpPr>
            <p:cNvPr id="201" name="Google Shape;201;p17"/>
            <p:cNvCxnSpPr/>
            <p:nvPr/>
          </p:nvCxnSpPr>
          <p:spPr>
            <a:xfrm>
              <a:off x="0" y="1390895"/>
              <a:ext cx="5974148" cy="0"/>
            </a:xfrm>
            <a:prstGeom prst="straightConnector1">
              <a:avLst/>
            </a:prstGeom>
            <a:noFill/>
            <a:ln cap="flat" cmpd="sng" w="76200">
              <a:solidFill>
                <a:srgbClr val="FF1414"/>
              </a:solidFill>
              <a:prstDash val="solid"/>
              <a:round/>
              <a:headEnd len="sm" w="sm" type="none"/>
              <a:tailEnd len="sm" w="sm" type="none"/>
            </a:ln>
          </p:spPr>
        </p:cxnSp>
        <p:sp>
          <p:nvSpPr>
            <p:cNvPr id="202" name="Google Shape;202;p17"/>
            <p:cNvSpPr txBox="1"/>
            <p:nvPr/>
          </p:nvSpPr>
          <p:spPr>
            <a:xfrm>
              <a:off x="0" y="0"/>
              <a:ext cx="1544278" cy="9652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Barlow Black"/>
                  <a:ea typeface="Barlow Black"/>
                  <a:cs typeface="Barlow Black"/>
                  <a:sym typeface="Barlow Black"/>
                </a:rPr>
                <a:t>02</a:t>
              </a:r>
              <a:endParaRPr/>
            </a:p>
          </p:txBody>
        </p:sp>
        <p:sp>
          <p:nvSpPr>
            <p:cNvPr id="203" name="Google Shape;203;p17"/>
            <p:cNvSpPr txBox="1"/>
            <p:nvPr/>
          </p:nvSpPr>
          <p:spPr>
            <a:xfrm>
              <a:off x="1544278" y="158750"/>
              <a:ext cx="4347381"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Barlow Medium"/>
                  <a:ea typeface="Barlow Medium"/>
                  <a:cs typeface="Barlow Medium"/>
                  <a:sym typeface="Barlow Medium"/>
                </a:rPr>
                <a:t>ADD TITLE HERE</a:t>
              </a:r>
              <a:endParaRPr/>
            </a:p>
          </p:txBody>
        </p:sp>
      </p:grpSp>
      <p:grpSp>
        <p:nvGrpSpPr>
          <p:cNvPr id="204" name="Google Shape;204;p17"/>
          <p:cNvGrpSpPr/>
          <p:nvPr/>
        </p:nvGrpSpPr>
        <p:grpSpPr>
          <a:xfrm>
            <a:off x="1028700" y="7572511"/>
            <a:ext cx="4480611" cy="1043171"/>
            <a:chOff x="0" y="0"/>
            <a:chExt cx="5974148" cy="1390895"/>
          </a:xfrm>
        </p:grpSpPr>
        <p:cxnSp>
          <p:nvCxnSpPr>
            <p:cNvPr id="205" name="Google Shape;205;p17"/>
            <p:cNvCxnSpPr/>
            <p:nvPr/>
          </p:nvCxnSpPr>
          <p:spPr>
            <a:xfrm>
              <a:off x="0" y="1390895"/>
              <a:ext cx="5974148" cy="0"/>
            </a:xfrm>
            <a:prstGeom prst="straightConnector1">
              <a:avLst/>
            </a:prstGeom>
            <a:noFill/>
            <a:ln cap="flat" cmpd="sng" w="76200">
              <a:solidFill>
                <a:srgbClr val="FF1414"/>
              </a:solidFill>
              <a:prstDash val="solid"/>
              <a:round/>
              <a:headEnd len="sm" w="sm" type="none"/>
              <a:tailEnd len="sm" w="sm" type="none"/>
            </a:ln>
          </p:spPr>
        </p:cxnSp>
        <p:sp>
          <p:nvSpPr>
            <p:cNvPr id="206" name="Google Shape;206;p17"/>
            <p:cNvSpPr txBox="1"/>
            <p:nvPr/>
          </p:nvSpPr>
          <p:spPr>
            <a:xfrm>
              <a:off x="0" y="0"/>
              <a:ext cx="1544278" cy="9652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Barlow Black"/>
                  <a:ea typeface="Barlow Black"/>
                  <a:cs typeface="Barlow Black"/>
                  <a:sym typeface="Barlow Black"/>
                </a:rPr>
                <a:t>03</a:t>
              </a:r>
              <a:endParaRPr/>
            </a:p>
          </p:txBody>
        </p:sp>
        <p:sp>
          <p:nvSpPr>
            <p:cNvPr id="207" name="Google Shape;207;p17"/>
            <p:cNvSpPr txBox="1"/>
            <p:nvPr/>
          </p:nvSpPr>
          <p:spPr>
            <a:xfrm>
              <a:off x="1544278" y="158750"/>
              <a:ext cx="4347381"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Barlow Medium"/>
                  <a:ea typeface="Barlow Medium"/>
                  <a:cs typeface="Barlow Medium"/>
                  <a:sym typeface="Barlow Medium"/>
                </a:rPr>
                <a:t>ADD TITLE HERE</a:t>
              </a:r>
              <a:endParaRPr/>
            </a:p>
          </p:txBody>
        </p:sp>
      </p:grpSp>
      <p:grpSp>
        <p:nvGrpSpPr>
          <p:cNvPr id="208" name="Google Shape;208;p17"/>
          <p:cNvGrpSpPr/>
          <p:nvPr/>
        </p:nvGrpSpPr>
        <p:grpSpPr>
          <a:xfrm>
            <a:off x="6401592" y="3923609"/>
            <a:ext cx="4480611" cy="1043171"/>
            <a:chOff x="0" y="0"/>
            <a:chExt cx="5974148" cy="1390895"/>
          </a:xfrm>
        </p:grpSpPr>
        <p:cxnSp>
          <p:nvCxnSpPr>
            <p:cNvPr id="209" name="Google Shape;209;p17"/>
            <p:cNvCxnSpPr/>
            <p:nvPr/>
          </p:nvCxnSpPr>
          <p:spPr>
            <a:xfrm>
              <a:off x="0" y="1390895"/>
              <a:ext cx="5974148" cy="0"/>
            </a:xfrm>
            <a:prstGeom prst="straightConnector1">
              <a:avLst/>
            </a:prstGeom>
            <a:noFill/>
            <a:ln cap="flat" cmpd="sng" w="76200">
              <a:solidFill>
                <a:srgbClr val="FF1414"/>
              </a:solidFill>
              <a:prstDash val="solid"/>
              <a:round/>
              <a:headEnd len="sm" w="sm" type="none"/>
              <a:tailEnd len="sm" w="sm" type="none"/>
            </a:ln>
          </p:spPr>
        </p:cxnSp>
        <p:sp>
          <p:nvSpPr>
            <p:cNvPr id="210" name="Google Shape;210;p17"/>
            <p:cNvSpPr txBox="1"/>
            <p:nvPr/>
          </p:nvSpPr>
          <p:spPr>
            <a:xfrm>
              <a:off x="0" y="0"/>
              <a:ext cx="1544278" cy="9652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Barlow Black"/>
                  <a:ea typeface="Barlow Black"/>
                  <a:cs typeface="Barlow Black"/>
                  <a:sym typeface="Barlow Black"/>
                </a:rPr>
                <a:t>04</a:t>
              </a:r>
              <a:endParaRPr/>
            </a:p>
          </p:txBody>
        </p:sp>
        <p:sp>
          <p:nvSpPr>
            <p:cNvPr id="211" name="Google Shape;211;p17"/>
            <p:cNvSpPr txBox="1"/>
            <p:nvPr/>
          </p:nvSpPr>
          <p:spPr>
            <a:xfrm>
              <a:off x="1544278" y="158750"/>
              <a:ext cx="4347381"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Barlow Medium"/>
                  <a:ea typeface="Barlow Medium"/>
                  <a:cs typeface="Barlow Medium"/>
                  <a:sym typeface="Barlow Medium"/>
                </a:rPr>
                <a:t>ADD TITLE HERE</a:t>
              </a:r>
              <a:endParaRPr/>
            </a:p>
          </p:txBody>
        </p:sp>
      </p:grpSp>
      <p:grpSp>
        <p:nvGrpSpPr>
          <p:cNvPr id="212" name="Google Shape;212;p17"/>
          <p:cNvGrpSpPr/>
          <p:nvPr/>
        </p:nvGrpSpPr>
        <p:grpSpPr>
          <a:xfrm>
            <a:off x="6401592" y="5673555"/>
            <a:ext cx="4480611" cy="1043171"/>
            <a:chOff x="0" y="0"/>
            <a:chExt cx="5974148" cy="1390895"/>
          </a:xfrm>
        </p:grpSpPr>
        <p:cxnSp>
          <p:nvCxnSpPr>
            <p:cNvPr id="213" name="Google Shape;213;p17"/>
            <p:cNvCxnSpPr/>
            <p:nvPr/>
          </p:nvCxnSpPr>
          <p:spPr>
            <a:xfrm>
              <a:off x="0" y="1390895"/>
              <a:ext cx="5974148" cy="0"/>
            </a:xfrm>
            <a:prstGeom prst="straightConnector1">
              <a:avLst/>
            </a:prstGeom>
            <a:noFill/>
            <a:ln cap="flat" cmpd="sng" w="76200">
              <a:solidFill>
                <a:srgbClr val="FF1414"/>
              </a:solidFill>
              <a:prstDash val="solid"/>
              <a:round/>
              <a:headEnd len="sm" w="sm" type="none"/>
              <a:tailEnd len="sm" w="sm" type="none"/>
            </a:ln>
          </p:spPr>
        </p:cxnSp>
        <p:sp>
          <p:nvSpPr>
            <p:cNvPr id="214" name="Google Shape;214;p17"/>
            <p:cNvSpPr txBox="1"/>
            <p:nvPr/>
          </p:nvSpPr>
          <p:spPr>
            <a:xfrm>
              <a:off x="0" y="0"/>
              <a:ext cx="1544278" cy="9652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Barlow Black"/>
                  <a:ea typeface="Barlow Black"/>
                  <a:cs typeface="Barlow Black"/>
                  <a:sym typeface="Barlow Black"/>
                </a:rPr>
                <a:t>05</a:t>
              </a:r>
              <a:endParaRPr/>
            </a:p>
          </p:txBody>
        </p:sp>
        <p:sp>
          <p:nvSpPr>
            <p:cNvPr id="215" name="Google Shape;215;p17"/>
            <p:cNvSpPr txBox="1"/>
            <p:nvPr/>
          </p:nvSpPr>
          <p:spPr>
            <a:xfrm>
              <a:off x="1544278" y="158750"/>
              <a:ext cx="4347381"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Barlow Medium"/>
                  <a:ea typeface="Barlow Medium"/>
                  <a:cs typeface="Barlow Medium"/>
                  <a:sym typeface="Barlow Medium"/>
                </a:rPr>
                <a:t>ADD TITLE HERE</a:t>
              </a:r>
              <a:endParaRPr/>
            </a:p>
          </p:txBody>
        </p:sp>
      </p:grpSp>
      <p:grpSp>
        <p:nvGrpSpPr>
          <p:cNvPr id="216" name="Google Shape;216;p17"/>
          <p:cNvGrpSpPr/>
          <p:nvPr/>
        </p:nvGrpSpPr>
        <p:grpSpPr>
          <a:xfrm>
            <a:off x="6401592" y="7572511"/>
            <a:ext cx="4480611" cy="1043171"/>
            <a:chOff x="0" y="0"/>
            <a:chExt cx="5974148" cy="1390895"/>
          </a:xfrm>
        </p:grpSpPr>
        <p:cxnSp>
          <p:nvCxnSpPr>
            <p:cNvPr id="217" name="Google Shape;217;p17"/>
            <p:cNvCxnSpPr/>
            <p:nvPr/>
          </p:nvCxnSpPr>
          <p:spPr>
            <a:xfrm>
              <a:off x="0" y="1390895"/>
              <a:ext cx="5974148" cy="0"/>
            </a:xfrm>
            <a:prstGeom prst="straightConnector1">
              <a:avLst/>
            </a:prstGeom>
            <a:noFill/>
            <a:ln cap="flat" cmpd="sng" w="76200">
              <a:solidFill>
                <a:srgbClr val="FF1414"/>
              </a:solidFill>
              <a:prstDash val="solid"/>
              <a:round/>
              <a:headEnd len="sm" w="sm" type="none"/>
              <a:tailEnd len="sm" w="sm" type="none"/>
            </a:ln>
          </p:spPr>
        </p:cxnSp>
        <p:sp>
          <p:nvSpPr>
            <p:cNvPr id="218" name="Google Shape;218;p17"/>
            <p:cNvSpPr txBox="1"/>
            <p:nvPr/>
          </p:nvSpPr>
          <p:spPr>
            <a:xfrm>
              <a:off x="0" y="0"/>
              <a:ext cx="1544278" cy="9652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Barlow Black"/>
                  <a:ea typeface="Barlow Black"/>
                  <a:cs typeface="Barlow Black"/>
                  <a:sym typeface="Barlow Black"/>
                </a:rPr>
                <a:t>06</a:t>
              </a:r>
              <a:endParaRPr/>
            </a:p>
          </p:txBody>
        </p:sp>
        <p:sp>
          <p:nvSpPr>
            <p:cNvPr id="219" name="Google Shape;219;p17"/>
            <p:cNvSpPr txBox="1"/>
            <p:nvPr/>
          </p:nvSpPr>
          <p:spPr>
            <a:xfrm>
              <a:off x="1544278" y="158750"/>
              <a:ext cx="4347381"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Barlow Medium"/>
                  <a:ea typeface="Barlow Medium"/>
                  <a:cs typeface="Barlow Medium"/>
                  <a:sym typeface="Barlow Medium"/>
                </a:rPr>
                <a:t>ADD TITLE HERE</a:t>
              </a:r>
              <a:endParaRPr/>
            </a:p>
          </p:txBody>
        </p:sp>
      </p:grpSp>
      <p:sp>
        <p:nvSpPr>
          <p:cNvPr id="220" name="Google Shape;220;p17"/>
          <p:cNvSpPr txBox="1"/>
          <p:nvPr/>
        </p:nvSpPr>
        <p:spPr>
          <a:xfrm>
            <a:off x="1028700" y="752475"/>
            <a:ext cx="15749637"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grpSp>
        <p:nvGrpSpPr>
          <p:cNvPr id="221" name="Google Shape;221;p17"/>
          <p:cNvGrpSpPr/>
          <p:nvPr/>
        </p:nvGrpSpPr>
        <p:grpSpPr>
          <a:xfrm>
            <a:off x="17673687" y="-36165"/>
            <a:ext cx="614313" cy="10323165"/>
            <a:chOff x="0" y="-9525"/>
            <a:chExt cx="161794" cy="2718858"/>
          </a:xfrm>
        </p:grpSpPr>
        <p:sp>
          <p:nvSpPr>
            <p:cNvPr id="222" name="Google Shape;222;p17"/>
            <p:cNvSpPr/>
            <p:nvPr/>
          </p:nvSpPr>
          <p:spPr>
            <a:xfrm>
              <a:off x="0" y="0"/>
              <a:ext cx="161794" cy="2709333"/>
            </a:xfrm>
            <a:custGeom>
              <a:rect b="b" l="l" r="r" t="t"/>
              <a:pathLst>
                <a:path extrusionOk="0" h="2709333" w="161794">
                  <a:moveTo>
                    <a:pt x="0" y="0"/>
                  </a:moveTo>
                  <a:lnTo>
                    <a:pt x="161794" y="0"/>
                  </a:lnTo>
                  <a:lnTo>
                    <a:pt x="161794" y="2709333"/>
                  </a:lnTo>
                  <a:lnTo>
                    <a:pt x="0" y="2709333"/>
                  </a:lnTo>
                  <a:close/>
                </a:path>
              </a:pathLst>
            </a:custGeom>
            <a:solidFill>
              <a:srgbClr val="FF1414"/>
            </a:solidFill>
            <a:ln>
              <a:noFill/>
            </a:ln>
          </p:spPr>
        </p:sp>
        <p:sp>
          <p:nvSpPr>
            <p:cNvPr id="223" name="Google Shape;223;p17"/>
            <p:cNvSpPr txBox="1"/>
            <p:nvPr/>
          </p:nvSpPr>
          <p:spPr>
            <a:xfrm>
              <a:off x="0" y="-9525"/>
              <a:ext cx="161794" cy="2718858"/>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227" name="Shape 227"/>
        <p:cNvGrpSpPr/>
        <p:nvPr/>
      </p:nvGrpSpPr>
      <p:grpSpPr>
        <a:xfrm>
          <a:off x="0" y="0"/>
          <a:ext cx="0" cy="0"/>
          <a:chOff x="0" y="0"/>
          <a:chExt cx="0" cy="0"/>
        </a:xfrm>
      </p:grpSpPr>
      <p:sp>
        <p:nvSpPr>
          <p:cNvPr id="228" name="Google Shape;228;p18"/>
          <p:cNvSpPr txBox="1"/>
          <p:nvPr/>
        </p:nvSpPr>
        <p:spPr>
          <a:xfrm>
            <a:off x="1028700" y="752475"/>
            <a:ext cx="15749637"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pic>
        <p:nvPicPr>
          <p:cNvPr id="229" name="Google Shape;229;p18"/>
          <p:cNvPicPr preferRelativeResize="0"/>
          <p:nvPr/>
        </p:nvPicPr>
        <p:blipFill rotWithShape="1">
          <a:blip r:embed="rId3">
            <a:alphaModFix/>
          </a:blip>
          <a:srcRect b="0" l="0" r="0" t="0"/>
          <a:stretch/>
        </p:blipFill>
        <p:spPr>
          <a:xfrm>
            <a:off x="-594360" y="-126451"/>
            <a:ext cx="19476720" cy="8005042"/>
          </a:xfrm>
          <a:prstGeom prst="rect">
            <a:avLst/>
          </a:prstGeom>
          <a:noFill/>
          <a:ln>
            <a:noFill/>
          </a:ln>
        </p:spPr>
      </p:pic>
      <p:sp>
        <p:nvSpPr>
          <p:cNvPr id="230" name="Google Shape;230;p18"/>
          <p:cNvSpPr txBox="1"/>
          <p:nvPr/>
        </p:nvSpPr>
        <p:spPr>
          <a:xfrm>
            <a:off x="1269182" y="7067550"/>
            <a:ext cx="61962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200" u="none" cap="none" strike="noStrike">
                <a:solidFill>
                  <a:srgbClr val="FFFFFF"/>
                </a:solidFill>
                <a:latin typeface="Barlow Black"/>
                <a:ea typeface="Barlow Black"/>
                <a:cs typeface="Barlow Black"/>
                <a:sym typeface="Barlow Black"/>
              </a:rPr>
              <a:t>IMPORTANT NUMBERS</a:t>
            </a:r>
            <a:endParaRPr/>
          </a:p>
        </p:txBody>
      </p:sp>
      <p:sp>
        <p:nvSpPr>
          <p:cNvPr id="231" name="Google Shape;231;p18"/>
          <p:cNvSpPr txBox="1"/>
          <p:nvPr/>
        </p:nvSpPr>
        <p:spPr>
          <a:xfrm>
            <a:off x="7820737" y="7399020"/>
            <a:ext cx="44214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incididunt ut labore et dolore magna aliqua. </a:t>
            </a:r>
            <a:endParaRPr/>
          </a:p>
        </p:txBody>
      </p:sp>
      <p:sp>
        <p:nvSpPr>
          <p:cNvPr id="232" name="Google Shape;232;p18"/>
          <p:cNvSpPr txBox="1"/>
          <p:nvPr/>
        </p:nvSpPr>
        <p:spPr>
          <a:xfrm>
            <a:off x="12597421" y="7399020"/>
            <a:ext cx="44214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incididunt ut labore et dolore magna aliqua. </a:t>
            </a:r>
            <a:endParaRPr/>
          </a:p>
        </p:txBody>
      </p:sp>
      <p:cxnSp>
        <p:nvCxnSpPr>
          <p:cNvPr id="233" name="Google Shape;233;p18"/>
          <p:cNvCxnSpPr/>
          <p:nvPr/>
        </p:nvCxnSpPr>
        <p:spPr>
          <a:xfrm>
            <a:off x="0" y="10215562"/>
            <a:ext cx="18292200" cy="0"/>
          </a:xfrm>
          <a:prstGeom prst="straightConnector1">
            <a:avLst/>
          </a:prstGeom>
          <a:noFill/>
          <a:ln cap="flat" cmpd="sng" w="142875">
            <a:solidFill>
              <a:srgbClr val="FF1414"/>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237" name="Shape 237"/>
        <p:cNvGrpSpPr/>
        <p:nvPr/>
      </p:nvGrpSpPr>
      <p:grpSpPr>
        <a:xfrm>
          <a:off x="0" y="0"/>
          <a:ext cx="0" cy="0"/>
          <a:chOff x="0" y="0"/>
          <a:chExt cx="0" cy="0"/>
        </a:xfrm>
      </p:grpSpPr>
      <p:pic>
        <p:nvPicPr>
          <p:cNvPr id="238" name="Google Shape;238;p19"/>
          <p:cNvPicPr preferRelativeResize="0"/>
          <p:nvPr/>
        </p:nvPicPr>
        <p:blipFill rotWithShape="1">
          <a:blip r:embed="rId3">
            <a:alphaModFix/>
          </a:blip>
          <a:srcRect b="444" l="0" r="0" t="445"/>
          <a:stretch/>
        </p:blipFill>
        <p:spPr>
          <a:xfrm>
            <a:off x="0" y="2349910"/>
            <a:ext cx="8477250" cy="5587179"/>
          </a:xfrm>
          <a:prstGeom prst="rect">
            <a:avLst/>
          </a:prstGeom>
          <a:noFill/>
          <a:ln>
            <a:noFill/>
          </a:ln>
        </p:spPr>
      </p:pic>
      <p:cxnSp>
        <p:nvCxnSpPr>
          <p:cNvPr id="239" name="Google Shape;239;p19"/>
          <p:cNvCxnSpPr/>
          <p:nvPr/>
        </p:nvCxnSpPr>
        <p:spPr>
          <a:xfrm>
            <a:off x="-349443" y="9186862"/>
            <a:ext cx="19534910" cy="0"/>
          </a:xfrm>
          <a:prstGeom prst="straightConnector1">
            <a:avLst/>
          </a:prstGeom>
          <a:noFill/>
          <a:ln cap="flat" cmpd="sng" w="142875">
            <a:solidFill>
              <a:srgbClr val="FF1414"/>
            </a:solidFill>
            <a:prstDash val="solid"/>
            <a:round/>
            <a:headEnd len="sm" w="sm" type="none"/>
            <a:tailEnd len="sm" w="sm" type="none"/>
          </a:ln>
        </p:spPr>
      </p:cxnSp>
      <p:sp>
        <p:nvSpPr>
          <p:cNvPr id="240" name="Google Shape;240;p19"/>
          <p:cNvSpPr/>
          <p:nvPr/>
        </p:nvSpPr>
        <p:spPr>
          <a:xfrm>
            <a:off x="5104180" y="1028700"/>
            <a:ext cx="2680799" cy="3676907"/>
          </a:xfrm>
          <a:custGeom>
            <a:rect b="b" l="l" r="r" t="t"/>
            <a:pathLst>
              <a:path extrusionOk="0" h="3676907" w="2680799">
                <a:moveTo>
                  <a:pt x="0" y="0"/>
                </a:moveTo>
                <a:lnTo>
                  <a:pt x="2680799" y="0"/>
                </a:lnTo>
                <a:lnTo>
                  <a:pt x="2680799" y="3676907"/>
                </a:lnTo>
                <a:lnTo>
                  <a:pt x="0" y="3676907"/>
                </a:lnTo>
                <a:lnTo>
                  <a:pt x="0" y="0"/>
                </a:lnTo>
                <a:close/>
              </a:path>
            </a:pathLst>
          </a:custGeom>
          <a:blipFill rotWithShape="1">
            <a:blip r:embed="rId4">
              <a:alphaModFix/>
            </a:blip>
            <a:stretch>
              <a:fillRect b="0" l="0" r="0" t="0"/>
            </a:stretch>
          </a:blipFill>
          <a:ln>
            <a:noFill/>
          </a:ln>
        </p:spPr>
      </p:sp>
      <p:sp>
        <p:nvSpPr>
          <p:cNvPr id="241" name="Google Shape;241;p19"/>
          <p:cNvSpPr txBox="1"/>
          <p:nvPr/>
        </p:nvSpPr>
        <p:spPr>
          <a:xfrm>
            <a:off x="1028700" y="752475"/>
            <a:ext cx="15749637"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sp>
        <p:nvSpPr>
          <p:cNvPr id="242" name="Google Shape;242;p19"/>
          <p:cNvSpPr txBox="1"/>
          <p:nvPr/>
        </p:nvSpPr>
        <p:spPr>
          <a:xfrm>
            <a:off x="9144000" y="2349910"/>
            <a:ext cx="56283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200" u="none" cap="none" strike="noStrike">
                <a:solidFill>
                  <a:srgbClr val="FFFFFF"/>
                </a:solidFill>
                <a:latin typeface="Barlow Black"/>
                <a:ea typeface="Barlow Black"/>
                <a:cs typeface="Barlow Black"/>
                <a:sym typeface="Barlow Black"/>
              </a:rPr>
              <a:t>WHAT IS SMOKING?</a:t>
            </a:r>
            <a:endParaRPr/>
          </a:p>
        </p:txBody>
      </p:sp>
      <p:sp>
        <p:nvSpPr>
          <p:cNvPr id="243" name="Google Shape;243;p19"/>
          <p:cNvSpPr txBox="1"/>
          <p:nvPr/>
        </p:nvSpPr>
        <p:spPr>
          <a:xfrm>
            <a:off x="9144000" y="5260618"/>
            <a:ext cx="3757200" cy="255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incididunt ut labore et dolore magna aliqua. Nunc aliquet bibendum enim facilisis gravida. Placerat duis ultricies lacus sed turpis.</a:t>
            </a:r>
            <a:endParaRPr/>
          </a:p>
        </p:txBody>
      </p:sp>
      <p:sp>
        <p:nvSpPr>
          <p:cNvPr id="244" name="Google Shape;244;p19"/>
          <p:cNvSpPr txBox="1"/>
          <p:nvPr/>
        </p:nvSpPr>
        <p:spPr>
          <a:xfrm>
            <a:off x="13568036" y="5260618"/>
            <a:ext cx="3757200" cy="255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incididunt ut labore et dolore magna aliqua. Nunc aliquet bibendum enim facilisis gravida. Placerat duis ultricies lacus sed turpis.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248" name="Shape 248"/>
        <p:cNvGrpSpPr/>
        <p:nvPr/>
      </p:nvGrpSpPr>
      <p:grpSpPr>
        <a:xfrm>
          <a:off x="0" y="0"/>
          <a:ext cx="0" cy="0"/>
          <a:chOff x="0" y="0"/>
          <a:chExt cx="0" cy="0"/>
        </a:xfrm>
      </p:grpSpPr>
      <p:sp>
        <p:nvSpPr>
          <p:cNvPr id="249" name="Google Shape;249;p20"/>
          <p:cNvSpPr/>
          <p:nvPr/>
        </p:nvSpPr>
        <p:spPr>
          <a:xfrm flipH="1">
            <a:off x="1028700" y="5143500"/>
            <a:ext cx="7202850" cy="5143500"/>
          </a:xfrm>
          <a:custGeom>
            <a:rect b="b" l="l" r="r" t="t"/>
            <a:pathLst>
              <a:path extrusionOk="0" h="5143500" w="7202850">
                <a:moveTo>
                  <a:pt x="7202850" y="0"/>
                </a:moveTo>
                <a:lnTo>
                  <a:pt x="0" y="0"/>
                </a:lnTo>
                <a:lnTo>
                  <a:pt x="0" y="5143500"/>
                </a:lnTo>
                <a:lnTo>
                  <a:pt x="7202850" y="5143500"/>
                </a:lnTo>
                <a:lnTo>
                  <a:pt x="7202850" y="0"/>
                </a:lnTo>
                <a:close/>
              </a:path>
            </a:pathLst>
          </a:custGeom>
          <a:blipFill rotWithShape="1">
            <a:blip r:embed="rId3">
              <a:alphaModFix/>
            </a:blip>
            <a:stretch>
              <a:fillRect b="-6857" l="-5867" r="-11464" t="-2684"/>
            </a:stretch>
          </a:blipFill>
          <a:ln>
            <a:noFill/>
          </a:ln>
        </p:spPr>
      </p:sp>
      <p:sp>
        <p:nvSpPr>
          <p:cNvPr id="250" name="Google Shape;250;p20"/>
          <p:cNvSpPr/>
          <p:nvPr/>
        </p:nvSpPr>
        <p:spPr>
          <a:xfrm rot="9534668">
            <a:off x="5315711" y="4712955"/>
            <a:ext cx="3688827" cy="2655956"/>
          </a:xfrm>
          <a:custGeom>
            <a:rect b="b" l="l" r="r" t="t"/>
            <a:pathLst>
              <a:path extrusionOk="0" h="2655956" w="3688827">
                <a:moveTo>
                  <a:pt x="3688828" y="2655956"/>
                </a:moveTo>
                <a:lnTo>
                  <a:pt x="0" y="2655956"/>
                </a:lnTo>
                <a:lnTo>
                  <a:pt x="0" y="0"/>
                </a:lnTo>
                <a:lnTo>
                  <a:pt x="3688828" y="0"/>
                </a:lnTo>
                <a:lnTo>
                  <a:pt x="3688828" y="2655956"/>
                </a:lnTo>
                <a:close/>
              </a:path>
            </a:pathLst>
          </a:custGeom>
          <a:blipFill rotWithShape="1">
            <a:blip r:embed="rId4">
              <a:alphaModFix/>
            </a:blip>
            <a:stretch>
              <a:fillRect b="0" l="0" r="0" t="0"/>
            </a:stretch>
          </a:blipFill>
          <a:ln>
            <a:noFill/>
          </a:ln>
        </p:spPr>
      </p:sp>
      <p:sp>
        <p:nvSpPr>
          <p:cNvPr id="251" name="Google Shape;251;p20"/>
          <p:cNvSpPr/>
          <p:nvPr/>
        </p:nvSpPr>
        <p:spPr>
          <a:xfrm>
            <a:off x="0" y="1717817"/>
            <a:ext cx="6210528" cy="3654674"/>
          </a:xfrm>
          <a:custGeom>
            <a:rect b="b" l="l" r="r" t="t"/>
            <a:pathLst>
              <a:path extrusionOk="0" h="3654674" w="6210528">
                <a:moveTo>
                  <a:pt x="0" y="0"/>
                </a:moveTo>
                <a:lnTo>
                  <a:pt x="6210528" y="0"/>
                </a:lnTo>
                <a:lnTo>
                  <a:pt x="6210528" y="3654674"/>
                </a:lnTo>
                <a:lnTo>
                  <a:pt x="0" y="3654674"/>
                </a:lnTo>
                <a:lnTo>
                  <a:pt x="0" y="0"/>
                </a:lnTo>
                <a:close/>
              </a:path>
            </a:pathLst>
          </a:custGeom>
          <a:blipFill rotWithShape="1">
            <a:blip r:embed="rId5">
              <a:alphaModFix/>
            </a:blip>
            <a:stretch>
              <a:fillRect b="-6104" l="0" r="0" t="-7178"/>
            </a:stretch>
          </a:blipFill>
          <a:ln>
            <a:noFill/>
          </a:ln>
        </p:spPr>
      </p:sp>
      <p:grpSp>
        <p:nvGrpSpPr>
          <p:cNvPr id="252" name="Google Shape;252;p20"/>
          <p:cNvGrpSpPr/>
          <p:nvPr/>
        </p:nvGrpSpPr>
        <p:grpSpPr>
          <a:xfrm>
            <a:off x="1028700" y="5336326"/>
            <a:ext cx="809149" cy="4950674"/>
            <a:chOff x="0" y="-9525"/>
            <a:chExt cx="213109" cy="1303881"/>
          </a:xfrm>
        </p:grpSpPr>
        <p:sp>
          <p:nvSpPr>
            <p:cNvPr id="253" name="Google Shape;253;p20"/>
            <p:cNvSpPr/>
            <p:nvPr/>
          </p:nvSpPr>
          <p:spPr>
            <a:xfrm>
              <a:off x="0" y="0"/>
              <a:ext cx="213109" cy="1294356"/>
            </a:xfrm>
            <a:custGeom>
              <a:rect b="b" l="l" r="r" t="t"/>
              <a:pathLst>
                <a:path extrusionOk="0" h="1294356" w="213109">
                  <a:moveTo>
                    <a:pt x="0" y="0"/>
                  </a:moveTo>
                  <a:lnTo>
                    <a:pt x="213109" y="0"/>
                  </a:lnTo>
                  <a:lnTo>
                    <a:pt x="213109" y="1294356"/>
                  </a:lnTo>
                  <a:lnTo>
                    <a:pt x="0" y="1294356"/>
                  </a:lnTo>
                  <a:close/>
                </a:path>
              </a:pathLst>
            </a:custGeom>
            <a:solidFill>
              <a:srgbClr val="FF1414"/>
            </a:solidFill>
            <a:ln>
              <a:noFill/>
            </a:ln>
          </p:spPr>
        </p:sp>
        <p:sp>
          <p:nvSpPr>
            <p:cNvPr id="254" name="Google Shape;254;p20"/>
            <p:cNvSpPr txBox="1"/>
            <p:nvPr/>
          </p:nvSpPr>
          <p:spPr>
            <a:xfrm>
              <a:off x="0" y="-9525"/>
              <a:ext cx="213109" cy="1303881"/>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5" name="Google Shape;255;p20"/>
          <p:cNvSpPr txBox="1"/>
          <p:nvPr/>
        </p:nvSpPr>
        <p:spPr>
          <a:xfrm>
            <a:off x="1028700" y="752475"/>
            <a:ext cx="15749637"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sp>
        <p:nvSpPr>
          <p:cNvPr id="256" name="Google Shape;256;p20"/>
          <p:cNvSpPr txBox="1"/>
          <p:nvPr/>
        </p:nvSpPr>
        <p:spPr>
          <a:xfrm>
            <a:off x="9144000" y="1490299"/>
            <a:ext cx="58272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200" u="none" cap="none" strike="noStrike">
                <a:solidFill>
                  <a:srgbClr val="FFFFFF"/>
                </a:solidFill>
                <a:latin typeface="Barlow Black"/>
                <a:ea typeface="Barlow Black"/>
                <a:cs typeface="Barlow Black"/>
                <a:sym typeface="Barlow Black"/>
              </a:rPr>
              <a:t>WHY PEOPLE SMOKE?</a:t>
            </a:r>
            <a:endParaRPr/>
          </a:p>
        </p:txBody>
      </p:sp>
      <p:grpSp>
        <p:nvGrpSpPr>
          <p:cNvPr id="257" name="Google Shape;257;p20"/>
          <p:cNvGrpSpPr/>
          <p:nvPr/>
        </p:nvGrpSpPr>
        <p:grpSpPr>
          <a:xfrm>
            <a:off x="9144000" y="4609737"/>
            <a:ext cx="3757275" cy="1832059"/>
            <a:chOff x="0" y="-57150"/>
            <a:chExt cx="5009700" cy="2442745"/>
          </a:xfrm>
        </p:grpSpPr>
        <p:sp>
          <p:nvSpPr>
            <p:cNvPr id="258" name="Google Shape;258;p20"/>
            <p:cNvSpPr txBox="1"/>
            <p:nvPr/>
          </p:nvSpPr>
          <p:spPr>
            <a:xfrm>
              <a:off x="0" y="963295"/>
              <a:ext cx="5009700" cy="1422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a:t>
              </a:r>
              <a:endParaRPr/>
            </a:p>
          </p:txBody>
        </p:sp>
        <p:sp>
          <p:nvSpPr>
            <p:cNvPr id="259" name="Google Shape;259;p20"/>
            <p:cNvSpPr txBox="1"/>
            <p:nvPr/>
          </p:nvSpPr>
          <p:spPr>
            <a:xfrm>
              <a:off x="0" y="-57150"/>
              <a:ext cx="5009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FF1414"/>
                  </a:solidFill>
                  <a:latin typeface="Barlow"/>
                  <a:ea typeface="Barlow"/>
                  <a:cs typeface="Barlow"/>
                  <a:sym typeface="Barlow"/>
                </a:rPr>
                <a:t>POINT 01</a:t>
              </a:r>
              <a:endParaRPr/>
            </a:p>
          </p:txBody>
        </p:sp>
      </p:grpSp>
      <p:grpSp>
        <p:nvGrpSpPr>
          <p:cNvPr id="260" name="Google Shape;260;p20"/>
          <p:cNvGrpSpPr/>
          <p:nvPr/>
        </p:nvGrpSpPr>
        <p:grpSpPr>
          <a:xfrm>
            <a:off x="13406111" y="4609737"/>
            <a:ext cx="3757275" cy="1832059"/>
            <a:chOff x="0" y="-57150"/>
            <a:chExt cx="5009700" cy="2442745"/>
          </a:xfrm>
        </p:grpSpPr>
        <p:sp>
          <p:nvSpPr>
            <p:cNvPr id="261" name="Google Shape;261;p20"/>
            <p:cNvSpPr txBox="1"/>
            <p:nvPr/>
          </p:nvSpPr>
          <p:spPr>
            <a:xfrm>
              <a:off x="0" y="963295"/>
              <a:ext cx="5009700" cy="1422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a:t>
              </a:r>
              <a:endParaRPr/>
            </a:p>
          </p:txBody>
        </p:sp>
        <p:sp>
          <p:nvSpPr>
            <p:cNvPr id="262" name="Google Shape;262;p20"/>
            <p:cNvSpPr txBox="1"/>
            <p:nvPr/>
          </p:nvSpPr>
          <p:spPr>
            <a:xfrm>
              <a:off x="0" y="-57150"/>
              <a:ext cx="5009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FF1414"/>
                  </a:solidFill>
                  <a:latin typeface="Barlow"/>
                  <a:ea typeface="Barlow"/>
                  <a:cs typeface="Barlow"/>
                  <a:sym typeface="Barlow"/>
                </a:rPr>
                <a:t>POINT 02</a:t>
              </a:r>
              <a:endParaRPr/>
            </a:p>
          </p:txBody>
        </p:sp>
      </p:grpSp>
      <p:grpSp>
        <p:nvGrpSpPr>
          <p:cNvPr id="263" name="Google Shape;263;p20"/>
          <p:cNvGrpSpPr/>
          <p:nvPr/>
        </p:nvGrpSpPr>
        <p:grpSpPr>
          <a:xfrm>
            <a:off x="9144000" y="7396163"/>
            <a:ext cx="3757275" cy="1832059"/>
            <a:chOff x="0" y="-57150"/>
            <a:chExt cx="5009700" cy="2442745"/>
          </a:xfrm>
        </p:grpSpPr>
        <p:sp>
          <p:nvSpPr>
            <p:cNvPr id="264" name="Google Shape;264;p20"/>
            <p:cNvSpPr txBox="1"/>
            <p:nvPr/>
          </p:nvSpPr>
          <p:spPr>
            <a:xfrm>
              <a:off x="0" y="963295"/>
              <a:ext cx="5009700" cy="1422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a:t>
              </a:r>
              <a:endParaRPr/>
            </a:p>
          </p:txBody>
        </p:sp>
        <p:sp>
          <p:nvSpPr>
            <p:cNvPr id="265" name="Google Shape;265;p20"/>
            <p:cNvSpPr txBox="1"/>
            <p:nvPr/>
          </p:nvSpPr>
          <p:spPr>
            <a:xfrm>
              <a:off x="0" y="-57150"/>
              <a:ext cx="5009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FF1414"/>
                  </a:solidFill>
                  <a:latin typeface="Barlow"/>
                  <a:ea typeface="Barlow"/>
                  <a:cs typeface="Barlow"/>
                  <a:sym typeface="Barlow"/>
                </a:rPr>
                <a:t>POINT 03</a:t>
              </a:r>
              <a:endParaRPr/>
            </a:p>
          </p:txBody>
        </p:sp>
      </p:grpSp>
      <p:grpSp>
        <p:nvGrpSpPr>
          <p:cNvPr id="266" name="Google Shape;266;p20"/>
          <p:cNvGrpSpPr/>
          <p:nvPr/>
        </p:nvGrpSpPr>
        <p:grpSpPr>
          <a:xfrm>
            <a:off x="13406111" y="7396163"/>
            <a:ext cx="3757275" cy="1832059"/>
            <a:chOff x="0" y="-57150"/>
            <a:chExt cx="5009700" cy="2442745"/>
          </a:xfrm>
        </p:grpSpPr>
        <p:sp>
          <p:nvSpPr>
            <p:cNvPr id="267" name="Google Shape;267;p20"/>
            <p:cNvSpPr txBox="1"/>
            <p:nvPr/>
          </p:nvSpPr>
          <p:spPr>
            <a:xfrm>
              <a:off x="0" y="963295"/>
              <a:ext cx="5009700" cy="1422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a:t>
              </a:r>
              <a:endParaRPr/>
            </a:p>
          </p:txBody>
        </p:sp>
        <p:sp>
          <p:nvSpPr>
            <p:cNvPr id="268" name="Google Shape;268;p20"/>
            <p:cNvSpPr txBox="1"/>
            <p:nvPr/>
          </p:nvSpPr>
          <p:spPr>
            <a:xfrm>
              <a:off x="0" y="-57150"/>
              <a:ext cx="5009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FF1414"/>
                  </a:solidFill>
                  <a:latin typeface="Barlow"/>
                  <a:ea typeface="Barlow"/>
                  <a:cs typeface="Barlow"/>
                  <a:sym typeface="Barlow"/>
                </a:rPr>
                <a:t>POINT 04</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272" name="Shape 272"/>
        <p:cNvGrpSpPr/>
        <p:nvPr/>
      </p:nvGrpSpPr>
      <p:grpSpPr>
        <a:xfrm>
          <a:off x="0" y="0"/>
          <a:ext cx="0" cy="0"/>
          <a:chOff x="0" y="0"/>
          <a:chExt cx="0" cy="0"/>
        </a:xfrm>
      </p:grpSpPr>
      <p:sp>
        <p:nvSpPr>
          <p:cNvPr id="273" name="Google Shape;273;p21"/>
          <p:cNvSpPr txBox="1"/>
          <p:nvPr/>
        </p:nvSpPr>
        <p:spPr>
          <a:xfrm>
            <a:off x="1028700" y="752475"/>
            <a:ext cx="15749637"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pic>
        <p:nvPicPr>
          <p:cNvPr id="274" name="Google Shape;274;p21"/>
          <p:cNvPicPr preferRelativeResize="0"/>
          <p:nvPr/>
        </p:nvPicPr>
        <p:blipFill rotWithShape="1">
          <a:blip r:embed="rId3">
            <a:alphaModFix/>
          </a:blip>
          <a:srcRect b="0" l="2684" r="2683" t="0"/>
          <a:stretch/>
        </p:blipFill>
        <p:spPr>
          <a:xfrm>
            <a:off x="6022780" y="0"/>
            <a:ext cx="6489798" cy="10287000"/>
          </a:xfrm>
          <a:prstGeom prst="rect">
            <a:avLst/>
          </a:prstGeom>
          <a:noFill/>
          <a:ln>
            <a:noFill/>
          </a:ln>
        </p:spPr>
      </p:pic>
      <p:sp>
        <p:nvSpPr>
          <p:cNvPr id="275" name="Google Shape;275;p21"/>
          <p:cNvSpPr txBox="1"/>
          <p:nvPr/>
        </p:nvSpPr>
        <p:spPr>
          <a:xfrm>
            <a:off x="1028700" y="2952750"/>
            <a:ext cx="35082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200" u="none" cap="none" strike="noStrike">
                <a:solidFill>
                  <a:srgbClr val="FFFFFF"/>
                </a:solidFill>
                <a:latin typeface="Barlow Black"/>
                <a:ea typeface="Barlow Black"/>
                <a:cs typeface="Barlow Black"/>
                <a:sym typeface="Barlow Black"/>
              </a:rPr>
              <a:t>WHY IS IT BAD?</a:t>
            </a:r>
            <a:endParaRPr/>
          </a:p>
        </p:txBody>
      </p:sp>
      <p:sp>
        <p:nvSpPr>
          <p:cNvPr id="276" name="Google Shape;276;p21"/>
          <p:cNvSpPr txBox="1"/>
          <p:nvPr/>
        </p:nvSpPr>
        <p:spPr>
          <a:xfrm>
            <a:off x="1028700" y="5684662"/>
            <a:ext cx="37572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incididunt ut labore et dolore magna aliqua. </a:t>
            </a:r>
            <a:endParaRPr/>
          </a:p>
        </p:txBody>
      </p:sp>
      <p:grpSp>
        <p:nvGrpSpPr>
          <p:cNvPr id="277" name="Google Shape;277;p21"/>
          <p:cNvGrpSpPr/>
          <p:nvPr/>
        </p:nvGrpSpPr>
        <p:grpSpPr>
          <a:xfrm>
            <a:off x="13289992" y="2909887"/>
            <a:ext cx="3757275" cy="2203759"/>
            <a:chOff x="0" y="-57150"/>
            <a:chExt cx="5009700" cy="2938345"/>
          </a:xfrm>
        </p:grpSpPr>
        <p:sp>
          <p:nvSpPr>
            <p:cNvPr id="278" name="Google Shape;278;p21"/>
            <p:cNvSpPr txBox="1"/>
            <p:nvPr/>
          </p:nvSpPr>
          <p:spPr>
            <a:xfrm>
              <a:off x="0" y="963295"/>
              <a:ext cx="5009700" cy="191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incididunt ut labore et dolore magna aliqua. </a:t>
              </a:r>
              <a:endParaRPr/>
            </a:p>
          </p:txBody>
        </p:sp>
        <p:sp>
          <p:nvSpPr>
            <p:cNvPr id="279" name="Google Shape;279;p21"/>
            <p:cNvSpPr txBox="1"/>
            <p:nvPr/>
          </p:nvSpPr>
          <p:spPr>
            <a:xfrm>
              <a:off x="0" y="-57150"/>
              <a:ext cx="5009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FF1414"/>
                  </a:solidFill>
                  <a:latin typeface="Barlow"/>
                  <a:ea typeface="Barlow"/>
                  <a:cs typeface="Barlow"/>
                  <a:sym typeface="Barlow"/>
                </a:rPr>
                <a:t>POINT 01</a:t>
              </a:r>
              <a:endParaRPr/>
            </a:p>
          </p:txBody>
        </p:sp>
      </p:grpSp>
      <p:sp>
        <p:nvSpPr>
          <p:cNvPr id="280" name="Google Shape;280;p21"/>
          <p:cNvSpPr txBox="1"/>
          <p:nvPr/>
        </p:nvSpPr>
        <p:spPr>
          <a:xfrm>
            <a:off x="13289992" y="6780037"/>
            <a:ext cx="37572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incididunt ut labore et dolore magna aliqua. </a:t>
            </a:r>
            <a:endParaRPr/>
          </a:p>
        </p:txBody>
      </p:sp>
      <p:sp>
        <p:nvSpPr>
          <p:cNvPr id="281" name="Google Shape;281;p21"/>
          <p:cNvSpPr txBox="1"/>
          <p:nvPr/>
        </p:nvSpPr>
        <p:spPr>
          <a:xfrm>
            <a:off x="13289992" y="6012322"/>
            <a:ext cx="3757200" cy="492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FF1414"/>
                </a:solidFill>
                <a:latin typeface="Barlow"/>
                <a:ea typeface="Barlow"/>
                <a:cs typeface="Barlow"/>
                <a:sym typeface="Barlow"/>
              </a:rPr>
              <a:t>POINT 02</a:t>
            </a:r>
            <a:endParaRPr/>
          </a:p>
        </p:txBody>
      </p:sp>
      <p:grpSp>
        <p:nvGrpSpPr>
          <p:cNvPr id="282" name="Google Shape;282;p21"/>
          <p:cNvGrpSpPr/>
          <p:nvPr/>
        </p:nvGrpSpPr>
        <p:grpSpPr>
          <a:xfrm>
            <a:off x="6022780" y="6033307"/>
            <a:ext cx="809149" cy="4253693"/>
            <a:chOff x="0" y="-9525"/>
            <a:chExt cx="213109" cy="1120314"/>
          </a:xfrm>
        </p:grpSpPr>
        <p:sp>
          <p:nvSpPr>
            <p:cNvPr id="283" name="Google Shape;283;p21"/>
            <p:cNvSpPr/>
            <p:nvPr/>
          </p:nvSpPr>
          <p:spPr>
            <a:xfrm>
              <a:off x="0" y="0"/>
              <a:ext cx="213109" cy="1110789"/>
            </a:xfrm>
            <a:custGeom>
              <a:rect b="b" l="l" r="r" t="t"/>
              <a:pathLst>
                <a:path extrusionOk="0" h="1110789" w="213109">
                  <a:moveTo>
                    <a:pt x="0" y="0"/>
                  </a:moveTo>
                  <a:lnTo>
                    <a:pt x="213109" y="0"/>
                  </a:lnTo>
                  <a:lnTo>
                    <a:pt x="213109" y="1110789"/>
                  </a:lnTo>
                  <a:lnTo>
                    <a:pt x="0" y="1110789"/>
                  </a:lnTo>
                  <a:close/>
                </a:path>
              </a:pathLst>
            </a:custGeom>
            <a:solidFill>
              <a:srgbClr val="FF1414"/>
            </a:solidFill>
            <a:ln>
              <a:noFill/>
            </a:ln>
          </p:spPr>
        </p:sp>
        <p:sp>
          <p:nvSpPr>
            <p:cNvPr id="284" name="Google Shape;284;p21"/>
            <p:cNvSpPr txBox="1"/>
            <p:nvPr/>
          </p:nvSpPr>
          <p:spPr>
            <a:xfrm>
              <a:off x="0" y="-9525"/>
              <a:ext cx="213109" cy="1120314"/>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288" name="Shape 288"/>
        <p:cNvGrpSpPr/>
        <p:nvPr/>
      </p:nvGrpSpPr>
      <p:grpSpPr>
        <a:xfrm>
          <a:off x="0" y="0"/>
          <a:ext cx="0" cy="0"/>
          <a:chOff x="0" y="0"/>
          <a:chExt cx="0" cy="0"/>
        </a:xfrm>
      </p:grpSpPr>
      <p:sp>
        <p:nvSpPr>
          <p:cNvPr id="289" name="Google Shape;289;p22"/>
          <p:cNvSpPr txBox="1"/>
          <p:nvPr/>
        </p:nvSpPr>
        <p:spPr>
          <a:xfrm>
            <a:off x="1028700" y="752475"/>
            <a:ext cx="15749637"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grpSp>
        <p:nvGrpSpPr>
          <p:cNvPr id="290" name="Google Shape;290;p22"/>
          <p:cNvGrpSpPr/>
          <p:nvPr/>
        </p:nvGrpSpPr>
        <p:grpSpPr>
          <a:xfrm>
            <a:off x="0" y="9222135"/>
            <a:ext cx="8141610" cy="1064865"/>
            <a:chOff x="0" y="-9525"/>
            <a:chExt cx="2144292" cy="280458"/>
          </a:xfrm>
        </p:grpSpPr>
        <p:sp>
          <p:nvSpPr>
            <p:cNvPr id="291" name="Google Shape;291;p22"/>
            <p:cNvSpPr/>
            <p:nvPr/>
          </p:nvSpPr>
          <p:spPr>
            <a:xfrm>
              <a:off x="0" y="0"/>
              <a:ext cx="2144292" cy="270933"/>
            </a:xfrm>
            <a:custGeom>
              <a:rect b="b" l="l" r="r" t="t"/>
              <a:pathLst>
                <a:path extrusionOk="0" h="270933" w="2144292">
                  <a:moveTo>
                    <a:pt x="0" y="0"/>
                  </a:moveTo>
                  <a:lnTo>
                    <a:pt x="2144292" y="0"/>
                  </a:lnTo>
                  <a:lnTo>
                    <a:pt x="2144292" y="270933"/>
                  </a:lnTo>
                  <a:lnTo>
                    <a:pt x="0" y="270933"/>
                  </a:lnTo>
                  <a:close/>
                </a:path>
              </a:pathLst>
            </a:custGeom>
            <a:solidFill>
              <a:srgbClr val="FF1414"/>
            </a:solidFill>
            <a:ln>
              <a:noFill/>
            </a:ln>
          </p:spPr>
        </p:sp>
        <p:sp>
          <p:nvSpPr>
            <p:cNvPr id="292" name="Google Shape;292;p22"/>
            <p:cNvSpPr txBox="1"/>
            <p:nvPr/>
          </p:nvSpPr>
          <p:spPr>
            <a:xfrm>
              <a:off x="0" y="-9525"/>
              <a:ext cx="2144292" cy="280458"/>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93" name="Google Shape;293;p22"/>
          <p:cNvPicPr preferRelativeResize="0"/>
          <p:nvPr/>
        </p:nvPicPr>
        <p:blipFill rotWithShape="1">
          <a:blip r:embed="rId3">
            <a:alphaModFix/>
          </a:blip>
          <a:srcRect b="0" l="34749" r="19993" t="0"/>
          <a:stretch/>
        </p:blipFill>
        <p:spPr>
          <a:xfrm flipH="1">
            <a:off x="8141610" y="0"/>
            <a:ext cx="4655587" cy="10287000"/>
          </a:xfrm>
          <a:prstGeom prst="rect">
            <a:avLst/>
          </a:prstGeom>
          <a:noFill/>
          <a:ln>
            <a:noFill/>
          </a:ln>
        </p:spPr>
      </p:pic>
      <p:pic>
        <p:nvPicPr>
          <p:cNvPr id="294" name="Google Shape;294;p22"/>
          <p:cNvPicPr preferRelativeResize="0"/>
          <p:nvPr/>
        </p:nvPicPr>
        <p:blipFill rotWithShape="1">
          <a:blip r:embed="rId4">
            <a:alphaModFix/>
          </a:blip>
          <a:srcRect b="0" l="18207" r="18207" t="0"/>
          <a:stretch/>
        </p:blipFill>
        <p:spPr>
          <a:xfrm>
            <a:off x="13221296" y="0"/>
            <a:ext cx="5066704" cy="4940407"/>
          </a:xfrm>
          <a:prstGeom prst="rect">
            <a:avLst/>
          </a:prstGeom>
          <a:noFill/>
          <a:ln>
            <a:noFill/>
          </a:ln>
        </p:spPr>
      </p:pic>
      <p:pic>
        <p:nvPicPr>
          <p:cNvPr id="295" name="Google Shape;295;p22"/>
          <p:cNvPicPr preferRelativeResize="0"/>
          <p:nvPr/>
        </p:nvPicPr>
        <p:blipFill rotWithShape="1">
          <a:blip r:embed="rId5">
            <a:alphaModFix/>
          </a:blip>
          <a:srcRect b="0" l="11541" r="11540" t="0"/>
          <a:stretch/>
        </p:blipFill>
        <p:spPr>
          <a:xfrm>
            <a:off x="13221296" y="5346593"/>
            <a:ext cx="5066704" cy="4940407"/>
          </a:xfrm>
          <a:prstGeom prst="rect">
            <a:avLst/>
          </a:prstGeom>
          <a:noFill/>
          <a:ln>
            <a:noFill/>
          </a:ln>
        </p:spPr>
      </p:pic>
      <p:sp>
        <p:nvSpPr>
          <p:cNvPr id="296" name="Google Shape;296;p22"/>
          <p:cNvSpPr txBox="1"/>
          <p:nvPr/>
        </p:nvSpPr>
        <p:spPr>
          <a:xfrm>
            <a:off x="1028700" y="2638425"/>
            <a:ext cx="46782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200" u="none" cap="none" strike="noStrike">
                <a:solidFill>
                  <a:srgbClr val="FFFFFF"/>
                </a:solidFill>
                <a:latin typeface="Barlow Black"/>
                <a:ea typeface="Barlow Black"/>
                <a:cs typeface="Barlow Black"/>
                <a:sym typeface="Barlow Black"/>
              </a:rPr>
              <a:t>SMOKING CRISIS</a:t>
            </a:r>
            <a:endParaRPr/>
          </a:p>
        </p:txBody>
      </p:sp>
      <p:sp>
        <p:nvSpPr>
          <p:cNvPr id="297" name="Google Shape;297;p22"/>
          <p:cNvSpPr txBox="1"/>
          <p:nvPr/>
        </p:nvSpPr>
        <p:spPr>
          <a:xfrm>
            <a:off x="1028700" y="5357409"/>
            <a:ext cx="46782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incididunt ut labore et dolore magna aliqua. Nunc aliquet bibendum enim facilisis gravida. Placerat duis ultricies lacus sed turpis.</a:t>
            </a:r>
            <a:endParaRPr/>
          </a:p>
        </p:txBody>
      </p:sp>
      <p:sp>
        <p:nvSpPr>
          <p:cNvPr id="298" name="Google Shape;298;p22"/>
          <p:cNvSpPr/>
          <p:nvPr/>
        </p:nvSpPr>
        <p:spPr>
          <a:xfrm flipH="1">
            <a:off x="6353988" y="1028700"/>
            <a:ext cx="2347272" cy="3219450"/>
          </a:xfrm>
          <a:custGeom>
            <a:rect b="b" l="l" r="r" t="t"/>
            <a:pathLst>
              <a:path extrusionOk="0" h="3219450" w="2347272">
                <a:moveTo>
                  <a:pt x="2347271" y="0"/>
                </a:moveTo>
                <a:lnTo>
                  <a:pt x="0" y="0"/>
                </a:lnTo>
                <a:lnTo>
                  <a:pt x="0" y="3219450"/>
                </a:lnTo>
                <a:lnTo>
                  <a:pt x="2347271" y="3219450"/>
                </a:lnTo>
                <a:lnTo>
                  <a:pt x="2347271" y="0"/>
                </a:lnTo>
                <a:close/>
              </a:path>
            </a:pathLst>
          </a:custGeom>
          <a:blipFill rotWithShape="1">
            <a:blip r:embed="rId6">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302" name="Shape 302"/>
        <p:cNvGrpSpPr/>
        <p:nvPr/>
      </p:nvGrpSpPr>
      <p:grpSpPr>
        <a:xfrm>
          <a:off x="0" y="0"/>
          <a:ext cx="0" cy="0"/>
          <a:chOff x="0" y="0"/>
          <a:chExt cx="0" cy="0"/>
        </a:xfrm>
      </p:grpSpPr>
      <p:sp>
        <p:nvSpPr>
          <p:cNvPr id="303" name="Google Shape;303;p23"/>
          <p:cNvSpPr txBox="1"/>
          <p:nvPr/>
        </p:nvSpPr>
        <p:spPr>
          <a:xfrm>
            <a:off x="1028700" y="752475"/>
            <a:ext cx="15749637"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pic>
        <p:nvPicPr>
          <p:cNvPr id="304" name="Google Shape;304;p23"/>
          <p:cNvPicPr preferRelativeResize="0"/>
          <p:nvPr/>
        </p:nvPicPr>
        <p:blipFill rotWithShape="1">
          <a:blip r:embed="rId3">
            <a:alphaModFix/>
          </a:blip>
          <a:srcRect b="11722" l="36569" r="24847" t="0"/>
          <a:stretch/>
        </p:blipFill>
        <p:spPr>
          <a:xfrm>
            <a:off x="3650956" y="1849113"/>
            <a:ext cx="3074371" cy="4689495"/>
          </a:xfrm>
          <a:prstGeom prst="rect">
            <a:avLst/>
          </a:prstGeom>
          <a:noFill/>
          <a:ln>
            <a:noFill/>
          </a:ln>
        </p:spPr>
      </p:pic>
      <p:sp>
        <p:nvSpPr>
          <p:cNvPr id="305" name="Google Shape;305;p23"/>
          <p:cNvSpPr txBox="1"/>
          <p:nvPr/>
        </p:nvSpPr>
        <p:spPr>
          <a:xfrm>
            <a:off x="3650956" y="7861486"/>
            <a:ext cx="33777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a:t>
            </a:r>
            <a:endParaRPr/>
          </a:p>
        </p:txBody>
      </p:sp>
      <p:sp>
        <p:nvSpPr>
          <p:cNvPr id="306" name="Google Shape;306;p23"/>
          <p:cNvSpPr txBox="1"/>
          <p:nvPr/>
        </p:nvSpPr>
        <p:spPr>
          <a:xfrm>
            <a:off x="3650956" y="7093771"/>
            <a:ext cx="3757286" cy="5378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FF1414"/>
                </a:solidFill>
                <a:latin typeface="Barlow"/>
                <a:ea typeface="Barlow"/>
                <a:cs typeface="Barlow"/>
                <a:sym typeface="Barlow"/>
              </a:rPr>
              <a:t>POINT 01</a:t>
            </a:r>
            <a:endParaRPr/>
          </a:p>
        </p:txBody>
      </p:sp>
      <p:sp>
        <p:nvSpPr>
          <p:cNvPr id="307" name="Google Shape;307;p23"/>
          <p:cNvSpPr txBox="1"/>
          <p:nvPr/>
        </p:nvSpPr>
        <p:spPr>
          <a:xfrm rot="-5400000">
            <a:off x="-2463935" y="5290185"/>
            <a:ext cx="8420258" cy="10953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7200" u="none" cap="none" strike="noStrike">
                <a:solidFill>
                  <a:srgbClr val="FFFFFF"/>
                </a:solidFill>
                <a:latin typeface="Barlow Black"/>
                <a:ea typeface="Barlow Black"/>
                <a:cs typeface="Barlow Black"/>
                <a:sym typeface="Barlow Black"/>
              </a:rPr>
              <a:t> SMOKING EFFECTS </a:t>
            </a:r>
            <a:endParaRPr/>
          </a:p>
        </p:txBody>
      </p:sp>
      <p:grpSp>
        <p:nvGrpSpPr>
          <p:cNvPr id="308" name="Google Shape;308;p23"/>
          <p:cNvGrpSpPr/>
          <p:nvPr/>
        </p:nvGrpSpPr>
        <p:grpSpPr>
          <a:xfrm>
            <a:off x="3246382" y="1812948"/>
            <a:ext cx="404574" cy="4725660"/>
            <a:chOff x="0" y="-9525"/>
            <a:chExt cx="106555" cy="1244618"/>
          </a:xfrm>
        </p:grpSpPr>
        <p:sp>
          <p:nvSpPr>
            <p:cNvPr id="309" name="Google Shape;309;p23"/>
            <p:cNvSpPr/>
            <p:nvPr/>
          </p:nvSpPr>
          <p:spPr>
            <a:xfrm>
              <a:off x="0" y="0"/>
              <a:ext cx="106555" cy="1235093"/>
            </a:xfrm>
            <a:custGeom>
              <a:rect b="b" l="l" r="r" t="t"/>
              <a:pathLst>
                <a:path extrusionOk="0" h="1235093" w="106555">
                  <a:moveTo>
                    <a:pt x="0" y="0"/>
                  </a:moveTo>
                  <a:lnTo>
                    <a:pt x="106555" y="0"/>
                  </a:lnTo>
                  <a:lnTo>
                    <a:pt x="106555" y="1235093"/>
                  </a:lnTo>
                  <a:lnTo>
                    <a:pt x="0" y="1235093"/>
                  </a:lnTo>
                  <a:close/>
                </a:path>
              </a:pathLst>
            </a:custGeom>
            <a:solidFill>
              <a:srgbClr val="FF1414"/>
            </a:solidFill>
            <a:ln>
              <a:noFill/>
            </a:ln>
          </p:spPr>
        </p:sp>
        <p:sp>
          <p:nvSpPr>
            <p:cNvPr id="310" name="Google Shape;310;p23"/>
            <p:cNvSpPr txBox="1"/>
            <p:nvPr/>
          </p:nvSpPr>
          <p:spPr>
            <a:xfrm>
              <a:off x="0" y="-9525"/>
              <a:ext cx="106555" cy="1244618"/>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11" name="Google Shape;311;p23"/>
          <p:cNvPicPr preferRelativeResize="0"/>
          <p:nvPr/>
        </p:nvPicPr>
        <p:blipFill rotWithShape="1">
          <a:blip r:embed="rId4">
            <a:alphaModFix/>
          </a:blip>
          <a:srcRect b="0" l="29271" r="31534" t="10326"/>
          <a:stretch/>
        </p:blipFill>
        <p:spPr>
          <a:xfrm>
            <a:off x="8388883" y="1849113"/>
            <a:ext cx="3074371" cy="4689495"/>
          </a:xfrm>
          <a:prstGeom prst="rect">
            <a:avLst/>
          </a:prstGeom>
          <a:noFill/>
          <a:ln>
            <a:noFill/>
          </a:ln>
        </p:spPr>
      </p:pic>
      <p:sp>
        <p:nvSpPr>
          <p:cNvPr id="312" name="Google Shape;312;p23"/>
          <p:cNvSpPr txBox="1"/>
          <p:nvPr/>
        </p:nvSpPr>
        <p:spPr>
          <a:xfrm>
            <a:off x="8388883" y="7861486"/>
            <a:ext cx="33777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a:t>
            </a:r>
            <a:endParaRPr/>
          </a:p>
        </p:txBody>
      </p:sp>
      <p:sp>
        <p:nvSpPr>
          <p:cNvPr id="313" name="Google Shape;313;p23"/>
          <p:cNvSpPr txBox="1"/>
          <p:nvPr/>
        </p:nvSpPr>
        <p:spPr>
          <a:xfrm>
            <a:off x="8388883" y="7093771"/>
            <a:ext cx="3757286" cy="5378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FF1414"/>
                </a:solidFill>
                <a:latin typeface="Barlow"/>
                <a:ea typeface="Barlow"/>
                <a:cs typeface="Barlow"/>
                <a:sym typeface="Barlow"/>
              </a:rPr>
              <a:t>POINT 02</a:t>
            </a:r>
            <a:endParaRPr/>
          </a:p>
        </p:txBody>
      </p:sp>
      <p:grpSp>
        <p:nvGrpSpPr>
          <p:cNvPr id="314" name="Google Shape;314;p23"/>
          <p:cNvGrpSpPr/>
          <p:nvPr/>
        </p:nvGrpSpPr>
        <p:grpSpPr>
          <a:xfrm>
            <a:off x="7984309" y="1812948"/>
            <a:ext cx="404574" cy="4725660"/>
            <a:chOff x="0" y="-9525"/>
            <a:chExt cx="106555" cy="1244618"/>
          </a:xfrm>
        </p:grpSpPr>
        <p:sp>
          <p:nvSpPr>
            <p:cNvPr id="315" name="Google Shape;315;p23"/>
            <p:cNvSpPr/>
            <p:nvPr/>
          </p:nvSpPr>
          <p:spPr>
            <a:xfrm>
              <a:off x="0" y="0"/>
              <a:ext cx="106555" cy="1235093"/>
            </a:xfrm>
            <a:custGeom>
              <a:rect b="b" l="l" r="r" t="t"/>
              <a:pathLst>
                <a:path extrusionOk="0" h="1235093" w="106555">
                  <a:moveTo>
                    <a:pt x="0" y="0"/>
                  </a:moveTo>
                  <a:lnTo>
                    <a:pt x="106555" y="0"/>
                  </a:lnTo>
                  <a:lnTo>
                    <a:pt x="106555" y="1235093"/>
                  </a:lnTo>
                  <a:lnTo>
                    <a:pt x="0" y="1235093"/>
                  </a:lnTo>
                  <a:close/>
                </a:path>
              </a:pathLst>
            </a:custGeom>
            <a:solidFill>
              <a:srgbClr val="FF1414"/>
            </a:solidFill>
            <a:ln>
              <a:noFill/>
            </a:ln>
          </p:spPr>
        </p:sp>
        <p:sp>
          <p:nvSpPr>
            <p:cNvPr id="316" name="Google Shape;316;p23"/>
            <p:cNvSpPr txBox="1"/>
            <p:nvPr/>
          </p:nvSpPr>
          <p:spPr>
            <a:xfrm>
              <a:off x="0" y="-9525"/>
              <a:ext cx="106555" cy="1244618"/>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17" name="Google Shape;317;p23"/>
          <p:cNvPicPr preferRelativeResize="0"/>
          <p:nvPr/>
        </p:nvPicPr>
        <p:blipFill rotWithShape="1">
          <a:blip r:embed="rId5">
            <a:alphaModFix/>
          </a:blip>
          <a:srcRect b="0" l="14659" r="41634" t="0"/>
          <a:stretch/>
        </p:blipFill>
        <p:spPr>
          <a:xfrm>
            <a:off x="13122244" y="1849113"/>
            <a:ext cx="3074371" cy="4689495"/>
          </a:xfrm>
          <a:prstGeom prst="rect">
            <a:avLst/>
          </a:prstGeom>
          <a:noFill/>
          <a:ln>
            <a:noFill/>
          </a:ln>
        </p:spPr>
      </p:pic>
      <p:sp>
        <p:nvSpPr>
          <p:cNvPr id="318" name="Google Shape;318;p23"/>
          <p:cNvSpPr txBox="1"/>
          <p:nvPr/>
        </p:nvSpPr>
        <p:spPr>
          <a:xfrm>
            <a:off x="13122244" y="7861486"/>
            <a:ext cx="33777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a:t>
            </a:r>
            <a:endParaRPr/>
          </a:p>
        </p:txBody>
      </p:sp>
      <p:sp>
        <p:nvSpPr>
          <p:cNvPr id="319" name="Google Shape;319;p23"/>
          <p:cNvSpPr txBox="1"/>
          <p:nvPr/>
        </p:nvSpPr>
        <p:spPr>
          <a:xfrm>
            <a:off x="13122244" y="7093771"/>
            <a:ext cx="3757286" cy="5378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FF1414"/>
                </a:solidFill>
                <a:latin typeface="Barlow"/>
                <a:ea typeface="Barlow"/>
                <a:cs typeface="Barlow"/>
                <a:sym typeface="Barlow"/>
              </a:rPr>
              <a:t>POINT 03</a:t>
            </a:r>
            <a:endParaRPr/>
          </a:p>
        </p:txBody>
      </p:sp>
      <p:grpSp>
        <p:nvGrpSpPr>
          <p:cNvPr id="320" name="Google Shape;320;p23"/>
          <p:cNvGrpSpPr/>
          <p:nvPr/>
        </p:nvGrpSpPr>
        <p:grpSpPr>
          <a:xfrm>
            <a:off x="12717669" y="1812948"/>
            <a:ext cx="404574" cy="4725660"/>
            <a:chOff x="0" y="-9525"/>
            <a:chExt cx="106555" cy="1244618"/>
          </a:xfrm>
        </p:grpSpPr>
        <p:sp>
          <p:nvSpPr>
            <p:cNvPr id="321" name="Google Shape;321;p23"/>
            <p:cNvSpPr/>
            <p:nvPr/>
          </p:nvSpPr>
          <p:spPr>
            <a:xfrm>
              <a:off x="0" y="0"/>
              <a:ext cx="106555" cy="1235093"/>
            </a:xfrm>
            <a:custGeom>
              <a:rect b="b" l="l" r="r" t="t"/>
              <a:pathLst>
                <a:path extrusionOk="0" h="1235093" w="106555">
                  <a:moveTo>
                    <a:pt x="0" y="0"/>
                  </a:moveTo>
                  <a:lnTo>
                    <a:pt x="106555" y="0"/>
                  </a:lnTo>
                  <a:lnTo>
                    <a:pt x="106555" y="1235093"/>
                  </a:lnTo>
                  <a:lnTo>
                    <a:pt x="0" y="1235093"/>
                  </a:lnTo>
                  <a:close/>
                </a:path>
              </a:pathLst>
            </a:custGeom>
            <a:solidFill>
              <a:srgbClr val="FF1414"/>
            </a:solidFill>
            <a:ln>
              <a:noFill/>
            </a:ln>
          </p:spPr>
        </p:sp>
        <p:sp>
          <p:nvSpPr>
            <p:cNvPr id="322" name="Google Shape;322;p23"/>
            <p:cNvSpPr txBox="1"/>
            <p:nvPr/>
          </p:nvSpPr>
          <p:spPr>
            <a:xfrm>
              <a:off x="0" y="-9525"/>
              <a:ext cx="106555" cy="1244618"/>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1C1B"/>
        </a:solidFill>
      </p:bgPr>
    </p:bg>
    <p:spTree>
      <p:nvGrpSpPr>
        <p:cNvPr id="326" name="Shape 326"/>
        <p:cNvGrpSpPr/>
        <p:nvPr/>
      </p:nvGrpSpPr>
      <p:grpSpPr>
        <a:xfrm>
          <a:off x="0" y="0"/>
          <a:ext cx="0" cy="0"/>
          <a:chOff x="0" y="0"/>
          <a:chExt cx="0" cy="0"/>
        </a:xfrm>
      </p:grpSpPr>
      <p:sp>
        <p:nvSpPr>
          <p:cNvPr id="327" name="Google Shape;327;p24"/>
          <p:cNvSpPr txBox="1"/>
          <p:nvPr/>
        </p:nvSpPr>
        <p:spPr>
          <a:xfrm>
            <a:off x="1028700" y="752475"/>
            <a:ext cx="15749637" cy="276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00" u="none" cap="none" strike="noStrike">
                <a:solidFill>
                  <a:srgbClr val="FF1414"/>
                </a:solidFill>
                <a:latin typeface="Barlow Black"/>
                <a:ea typeface="Barlow Black"/>
                <a:cs typeface="Barlow Black"/>
                <a:sym typeface="Barlow Black"/>
              </a:rPr>
              <a:t>SMOKING AWARENESS CAMPAIGN</a:t>
            </a:r>
            <a:endParaRPr/>
          </a:p>
        </p:txBody>
      </p:sp>
      <p:pic>
        <p:nvPicPr>
          <p:cNvPr id="328" name="Google Shape;328;p24"/>
          <p:cNvPicPr preferRelativeResize="0"/>
          <p:nvPr/>
        </p:nvPicPr>
        <p:blipFill rotWithShape="1">
          <a:blip r:embed="rId3">
            <a:alphaModFix/>
          </a:blip>
          <a:srcRect b="0" l="0" r="0" t="0"/>
          <a:stretch/>
        </p:blipFill>
        <p:spPr>
          <a:xfrm>
            <a:off x="233127" y="1715028"/>
            <a:ext cx="9546878" cy="7107460"/>
          </a:xfrm>
          <a:prstGeom prst="rect">
            <a:avLst/>
          </a:prstGeom>
          <a:noFill/>
          <a:ln>
            <a:noFill/>
          </a:ln>
        </p:spPr>
      </p:pic>
      <p:sp>
        <p:nvSpPr>
          <p:cNvPr id="329" name="Google Shape;329;p24"/>
          <p:cNvSpPr txBox="1"/>
          <p:nvPr/>
        </p:nvSpPr>
        <p:spPr>
          <a:xfrm>
            <a:off x="9883510" y="3549689"/>
            <a:ext cx="3508200" cy="1466850"/>
          </a:xfrm>
          <a:prstGeom prst="rect">
            <a:avLst/>
          </a:prstGeom>
          <a:noFill/>
          <a:ln>
            <a:noFill/>
          </a:ln>
        </p:spPr>
        <p:txBody>
          <a:bodyPr anchorCtr="0" anchor="t" bIns="0" lIns="0" spcFirstLastPara="1" rIns="0" wrap="square" tIns="0">
            <a:spAutoFit/>
          </a:bodyPr>
          <a:lstStyle/>
          <a:p>
            <a:pPr indent="0" lvl="0" marL="0" marR="0" rtl="0" algn="l">
              <a:lnSpc>
                <a:spcPct val="119989"/>
              </a:lnSpc>
              <a:spcBef>
                <a:spcPts val="0"/>
              </a:spcBef>
              <a:spcAft>
                <a:spcPts val="0"/>
              </a:spcAft>
              <a:buNone/>
            </a:pPr>
            <a:r>
              <a:rPr b="0" i="0" lang="en-US" sz="9600" u="none" cap="none" strike="noStrike">
                <a:solidFill>
                  <a:srgbClr val="FF1414"/>
                </a:solidFill>
                <a:latin typeface="Barlow Black"/>
                <a:ea typeface="Barlow Black"/>
                <a:cs typeface="Barlow Black"/>
                <a:sym typeface="Barlow Black"/>
              </a:rPr>
              <a:t>80%</a:t>
            </a:r>
            <a:endParaRPr/>
          </a:p>
        </p:txBody>
      </p:sp>
      <p:sp>
        <p:nvSpPr>
          <p:cNvPr id="330" name="Google Shape;330;p24"/>
          <p:cNvSpPr txBox="1"/>
          <p:nvPr/>
        </p:nvSpPr>
        <p:spPr>
          <a:xfrm>
            <a:off x="9883510" y="6546730"/>
            <a:ext cx="44214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Barlow"/>
                <a:ea typeface="Barlow"/>
                <a:cs typeface="Barlow"/>
                <a:sym typeface="Barlow"/>
              </a:rPr>
              <a:t>Lorem ipsum dolor sit amet, consectetur adipiscing elit, sed do eiusmod tempor incididunt ut labore et dolore magna aliqua. </a:t>
            </a:r>
            <a:endParaRPr/>
          </a:p>
        </p:txBody>
      </p:sp>
      <p:sp>
        <p:nvSpPr>
          <p:cNvPr id="331" name="Google Shape;331;p24"/>
          <p:cNvSpPr txBox="1"/>
          <p:nvPr/>
        </p:nvSpPr>
        <p:spPr>
          <a:xfrm>
            <a:off x="9883510" y="5054844"/>
            <a:ext cx="6160735" cy="821055"/>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FF1414"/>
                </a:solidFill>
                <a:latin typeface="Barlow"/>
                <a:ea typeface="Barlow"/>
                <a:cs typeface="Barlow"/>
                <a:sym typeface="Barlow"/>
              </a:rPr>
              <a:t>STATISTIC HERE</a:t>
            </a:r>
            <a:endParaRPr/>
          </a:p>
        </p:txBody>
      </p:sp>
      <p:cxnSp>
        <p:nvCxnSpPr>
          <p:cNvPr id="332" name="Google Shape;332;p24"/>
          <p:cNvCxnSpPr/>
          <p:nvPr/>
        </p:nvCxnSpPr>
        <p:spPr>
          <a:xfrm>
            <a:off x="-43300" y="9186850"/>
            <a:ext cx="19228800" cy="0"/>
          </a:xfrm>
          <a:prstGeom prst="straightConnector1">
            <a:avLst/>
          </a:prstGeom>
          <a:noFill/>
          <a:ln cap="flat" cmpd="sng" w="142875">
            <a:solidFill>
              <a:srgbClr val="FF1414"/>
            </a:solidFill>
            <a:prstDash val="solid"/>
            <a:round/>
            <a:headEnd len="sm" w="sm" type="none"/>
            <a:tailEnd len="sm" w="sm" type="none"/>
          </a:ln>
        </p:spPr>
      </p:cxnSp>
      <p:pic>
        <p:nvPicPr>
          <p:cNvPr id="333" name="Google Shape;333;p24"/>
          <p:cNvPicPr preferRelativeResize="0"/>
          <p:nvPr/>
        </p:nvPicPr>
        <p:blipFill>
          <a:blip r:embed="rId4">
            <a:alphaModFix/>
          </a:blip>
          <a:stretch>
            <a:fillRect/>
          </a:stretch>
        </p:blipFill>
        <p:spPr>
          <a:xfrm>
            <a:off x="14966650" y="10300"/>
            <a:ext cx="6054070" cy="105169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