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Montserrat"/>
      <p:regular r:id="rId25"/>
      <p:bold r:id="rId26"/>
      <p:italic r:id="rId27"/>
      <p:boldItalic r:id="rId28"/>
    </p:embeddedFont>
    <p:embeddedFont>
      <p:font typeface="Lato"/>
      <p:regular r:id="rId29"/>
      <p:bold r:id="rId30"/>
      <p:italic r:id="rId31"/>
      <p:boldItalic r:id="rId32"/>
    </p:embeddedFont>
    <p:embeddedFont>
      <p:font typeface="Jua"/>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6.xml"/><Relationship Id="rId33" Type="http://schemas.openxmlformats.org/officeDocument/2006/relationships/font" Target="fonts/Jua-regular.fntdata"/><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4.png"/><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4" name="Shape 134"/>
        <p:cNvGrpSpPr/>
        <p:nvPr/>
      </p:nvGrpSpPr>
      <p:grpSpPr>
        <a:xfrm>
          <a:off x="0" y="0"/>
          <a:ext cx="0" cy="0"/>
          <a:chOff x="0" y="0"/>
          <a:chExt cx="0" cy="0"/>
        </a:xfrm>
      </p:grpSpPr>
      <p:sp>
        <p:nvSpPr>
          <p:cNvPr id="135" name="Google Shape;135;p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37" name="Google Shape;137;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0" name="Shape 140"/>
        <p:cNvGrpSpPr/>
        <p:nvPr/>
      </p:nvGrpSpPr>
      <p:grpSpPr>
        <a:xfrm>
          <a:off x="0" y="0"/>
          <a:ext cx="0" cy="0"/>
          <a:chOff x="0" y="0"/>
          <a:chExt cx="0" cy="0"/>
        </a:xfrm>
      </p:grpSpPr>
      <p:sp>
        <p:nvSpPr>
          <p:cNvPr id="141" name="Google Shape;141;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1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43" name="Google Shape;143;p1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44" name="Google Shape;144;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7" name="Shape 147"/>
        <p:cNvGrpSpPr/>
        <p:nvPr/>
      </p:nvGrpSpPr>
      <p:grpSpPr>
        <a:xfrm>
          <a:off x="0" y="0"/>
          <a:ext cx="0" cy="0"/>
          <a:chOff x="0" y="0"/>
          <a:chExt cx="0" cy="0"/>
        </a:xfrm>
      </p:grpSpPr>
      <p:sp>
        <p:nvSpPr>
          <p:cNvPr id="148" name="Google Shape;148;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50" name="Google Shape;150;p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51" name="Google Shape;151;p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52" name="Google Shape;152;p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53" name="Google Shape;153;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6" name="Shape 156"/>
        <p:cNvGrpSpPr/>
        <p:nvPr/>
      </p:nvGrpSpPr>
      <p:grpSpPr>
        <a:xfrm>
          <a:off x="0" y="0"/>
          <a:ext cx="0" cy="0"/>
          <a:chOff x="0" y="0"/>
          <a:chExt cx="0" cy="0"/>
        </a:xfrm>
      </p:grpSpPr>
      <p:sp>
        <p:nvSpPr>
          <p:cNvPr id="157" name="Google Shape;157;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1" name="Shape 161"/>
        <p:cNvGrpSpPr/>
        <p:nvPr/>
      </p:nvGrpSpPr>
      <p:grpSpPr>
        <a:xfrm>
          <a:off x="0" y="0"/>
          <a:ext cx="0" cy="0"/>
          <a:chOff x="0" y="0"/>
          <a:chExt cx="0" cy="0"/>
        </a:xfrm>
      </p:grpSpPr>
      <p:sp>
        <p:nvSpPr>
          <p:cNvPr id="162" name="Google Shape;162;p1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1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64" name="Google Shape;164;p1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65" name="Google Shape;165;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8" name="Shape 168"/>
        <p:cNvGrpSpPr/>
        <p:nvPr/>
      </p:nvGrpSpPr>
      <p:grpSpPr>
        <a:xfrm>
          <a:off x="0" y="0"/>
          <a:ext cx="0" cy="0"/>
          <a:chOff x="0" y="0"/>
          <a:chExt cx="0" cy="0"/>
        </a:xfrm>
      </p:grpSpPr>
      <p:sp>
        <p:nvSpPr>
          <p:cNvPr id="169" name="Google Shape;169;p1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16"/>
          <p:cNvSpPr/>
          <p:nvPr>
            <p:ph idx="2" type="pic"/>
          </p:nvPr>
        </p:nvSpPr>
        <p:spPr>
          <a:xfrm>
            <a:off x="1792288" y="612775"/>
            <a:ext cx="5486400" cy="4114800"/>
          </a:xfrm>
          <a:prstGeom prst="rect">
            <a:avLst/>
          </a:prstGeom>
          <a:noFill/>
          <a:ln>
            <a:noFill/>
          </a:ln>
        </p:spPr>
      </p:sp>
      <p:sp>
        <p:nvSpPr>
          <p:cNvPr id="171" name="Google Shape;171;p1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72" name="Google Shape;17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5" name="Shape 175"/>
        <p:cNvGrpSpPr/>
        <p:nvPr/>
      </p:nvGrpSpPr>
      <p:grpSpPr>
        <a:xfrm>
          <a:off x="0" y="0"/>
          <a:ext cx="0" cy="0"/>
          <a:chOff x="0" y="0"/>
          <a:chExt cx="0" cy="0"/>
        </a:xfrm>
      </p:grpSpPr>
      <p:sp>
        <p:nvSpPr>
          <p:cNvPr id="176" name="Google Shape;176;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1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8" name="Google Shape;17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1" name="Shape 181"/>
        <p:cNvGrpSpPr/>
        <p:nvPr/>
      </p:nvGrpSpPr>
      <p:grpSpPr>
        <a:xfrm>
          <a:off x="0" y="0"/>
          <a:ext cx="0" cy="0"/>
          <a:chOff x="0" y="0"/>
          <a:chExt cx="0" cy="0"/>
        </a:xfrm>
      </p:grpSpPr>
      <p:sp>
        <p:nvSpPr>
          <p:cNvPr id="182" name="Google Shape;182;p1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1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4" name="Google Shape;184;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5">
    <p:spTree>
      <p:nvGrpSpPr>
        <p:cNvPr id="12" name="Shape 12"/>
        <p:cNvGrpSpPr/>
        <p:nvPr/>
      </p:nvGrpSpPr>
      <p:grpSpPr>
        <a:xfrm>
          <a:off x="0" y="0"/>
          <a:ext cx="0" cy="0"/>
          <a:chOff x="0" y="0"/>
          <a:chExt cx="0" cy="0"/>
        </a:xfrm>
      </p:grpSpPr>
      <p:grpSp>
        <p:nvGrpSpPr>
          <p:cNvPr id="13" name="Google Shape;13;p3"/>
          <p:cNvGrpSpPr/>
          <p:nvPr/>
        </p:nvGrpSpPr>
        <p:grpSpPr>
          <a:xfrm>
            <a:off x="328793" y="13159"/>
            <a:ext cx="5250444" cy="5250444"/>
            <a:chOff x="0" y="0"/>
            <a:chExt cx="812800" cy="812800"/>
          </a:xfrm>
        </p:grpSpPr>
        <p:sp>
          <p:nvSpPr>
            <p:cNvPr id="14" name="Google Shape;1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p:nvPr/>
        </p:nvSpPr>
        <p:spPr>
          <a:xfrm>
            <a:off x="345763" y="4827309"/>
            <a:ext cx="5250423" cy="5263582"/>
          </a:xfrm>
          <a:custGeom>
            <a:rect b="b" l="l" r="r" t="t"/>
            <a:pathLst>
              <a:path extrusionOk="0" h="5263582" w="5250423">
                <a:moveTo>
                  <a:pt x="0" y="0"/>
                </a:moveTo>
                <a:lnTo>
                  <a:pt x="5250423" y="0"/>
                </a:lnTo>
                <a:lnTo>
                  <a:pt x="5250423" y="5263581"/>
                </a:lnTo>
                <a:lnTo>
                  <a:pt x="0" y="5263581"/>
                </a:lnTo>
                <a:lnTo>
                  <a:pt x="0" y="0"/>
                </a:lnTo>
                <a:close/>
              </a:path>
            </a:pathLst>
          </a:custGeom>
          <a:blipFill rotWithShape="1">
            <a:blip r:embed="rId2">
              <a:alphaModFix/>
            </a:blip>
            <a:stretch>
              <a:fillRect b="0" l="0" r="0" t="0"/>
            </a:stretch>
          </a:blipFill>
          <a:ln>
            <a:noFill/>
          </a:ln>
        </p:spPr>
      </p:sp>
      <p:sp>
        <p:nvSpPr>
          <p:cNvPr id="17" name="Google Shape;17;p3"/>
          <p:cNvSpPr/>
          <p:nvPr/>
        </p:nvSpPr>
        <p:spPr>
          <a:xfrm>
            <a:off x="6420418" y="13159"/>
            <a:ext cx="5250423" cy="5263582"/>
          </a:xfrm>
          <a:custGeom>
            <a:rect b="b" l="l" r="r" t="t"/>
            <a:pathLst>
              <a:path extrusionOk="0" h="5263582" w="5250423">
                <a:moveTo>
                  <a:pt x="0" y="0"/>
                </a:moveTo>
                <a:lnTo>
                  <a:pt x="5250423" y="0"/>
                </a:lnTo>
                <a:lnTo>
                  <a:pt x="5250423" y="5263581"/>
                </a:lnTo>
                <a:lnTo>
                  <a:pt x="0" y="5263581"/>
                </a:lnTo>
                <a:lnTo>
                  <a:pt x="0" y="0"/>
                </a:lnTo>
                <a:close/>
              </a:path>
            </a:pathLst>
          </a:custGeom>
          <a:blipFill rotWithShape="1">
            <a:blip r:embed="rId2">
              <a:alphaModFix/>
            </a:blip>
            <a:stretch>
              <a:fillRect b="0" l="0" r="0" t="0"/>
            </a:stretch>
          </a:blipFill>
          <a:ln>
            <a:noFill/>
          </a:ln>
        </p:spPr>
      </p:sp>
      <p:sp>
        <p:nvSpPr>
          <p:cNvPr id="18" name="Google Shape;18;p3"/>
          <p:cNvSpPr/>
          <p:nvPr/>
        </p:nvSpPr>
        <p:spPr>
          <a:xfrm>
            <a:off x="6191217" y="529833"/>
            <a:ext cx="5905565" cy="8906262"/>
          </a:xfrm>
          <a:custGeom>
            <a:rect b="b" l="l" r="r" t="t"/>
            <a:pathLst>
              <a:path extrusionOk="0" h="8906262" w="5905565">
                <a:moveTo>
                  <a:pt x="0" y="0"/>
                </a:moveTo>
                <a:lnTo>
                  <a:pt x="5905566" y="0"/>
                </a:lnTo>
                <a:lnTo>
                  <a:pt x="5905566" y="8906262"/>
                </a:lnTo>
                <a:lnTo>
                  <a:pt x="0" y="8906262"/>
                </a:lnTo>
                <a:lnTo>
                  <a:pt x="0" y="0"/>
                </a:lnTo>
                <a:close/>
              </a:path>
            </a:pathLst>
          </a:custGeom>
          <a:blipFill rotWithShape="1">
            <a:blip r:embed="rId3">
              <a:alphaModFix/>
            </a:blip>
            <a:stretch>
              <a:fillRect b="-65248" l="0" r="0" t="0"/>
            </a:stretch>
          </a:blipFill>
          <a:ln>
            <a:noFill/>
          </a:ln>
        </p:spPr>
      </p:sp>
      <p:grpSp>
        <p:nvGrpSpPr>
          <p:cNvPr id="19" name="Google Shape;19;p3"/>
          <p:cNvGrpSpPr/>
          <p:nvPr/>
        </p:nvGrpSpPr>
        <p:grpSpPr>
          <a:xfrm>
            <a:off x="6518789" y="5263582"/>
            <a:ext cx="5250444" cy="5250444"/>
            <a:chOff x="0" y="0"/>
            <a:chExt cx="812800" cy="812800"/>
          </a:xfrm>
        </p:grpSpPr>
        <p:sp>
          <p:nvSpPr>
            <p:cNvPr id="20" name="Google Shape;2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12672200" y="-13159"/>
            <a:ext cx="5250444" cy="5250444"/>
            <a:chOff x="0" y="0"/>
            <a:chExt cx="812800" cy="812800"/>
          </a:xfrm>
        </p:grpSpPr>
        <p:sp>
          <p:nvSpPr>
            <p:cNvPr id="23" name="Google Shape;2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 name="Google Shape;25;p3"/>
          <p:cNvSpPr/>
          <p:nvPr/>
        </p:nvSpPr>
        <p:spPr>
          <a:xfrm>
            <a:off x="12691814" y="4827309"/>
            <a:ext cx="5250423" cy="5263582"/>
          </a:xfrm>
          <a:custGeom>
            <a:rect b="b" l="l" r="r" t="t"/>
            <a:pathLst>
              <a:path extrusionOk="0" h="5263582" w="5250423">
                <a:moveTo>
                  <a:pt x="0" y="0"/>
                </a:moveTo>
                <a:lnTo>
                  <a:pt x="5250423" y="0"/>
                </a:lnTo>
                <a:lnTo>
                  <a:pt x="5250423" y="5263581"/>
                </a:lnTo>
                <a:lnTo>
                  <a:pt x="0" y="5263581"/>
                </a:lnTo>
                <a:lnTo>
                  <a:pt x="0" y="0"/>
                </a:lnTo>
                <a:close/>
              </a:path>
            </a:pathLst>
          </a:custGeom>
          <a:blipFill rotWithShape="1">
            <a:blip r:embed="rId2">
              <a:alphaModFix/>
            </a:blip>
            <a:stretch>
              <a:fillRect b="0" l="0" r="0" t="0"/>
            </a:stretch>
          </a:blipFill>
          <a:ln>
            <a:noFill/>
          </a:ln>
        </p:spPr>
      </p:sp>
      <p:sp>
        <p:nvSpPr>
          <p:cNvPr id="26" name="Google Shape;26;p3"/>
          <p:cNvSpPr/>
          <p:nvPr/>
        </p:nvSpPr>
        <p:spPr>
          <a:xfrm>
            <a:off x="12495073" y="4393451"/>
            <a:ext cx="5609963" cy="6779411"/>
          </a:xfrm>
          <a:custGeom>
            <a:rect b="b" l="l" r="r" t="t"/>
            <a:pathLst>
              <a:path extrusionOk="0" h="6779411" w="5609963">
                <a:moveTo>
                  <a:pt x="0" y="0"/>
                </a:moveTo>
                <a:lnTo>
                  <a:pt x="5609963" y="0"/>
                </a:lnTo>
                <a:lnTo>
                  <a:pt x="5609963" y="6779412"/>
                </a:lnTo>
                <a:lnTo>
                  <a:pt x="0" y="6779412"/>
                </a:lnTo>
                <a:lnTo>
                  <a:pt x="0" y="0"/>
                </a:lnTo>
                <a:close/>
              </a:path>
            </a:pathLst>
          </a:custGeom>
          <a:blipFill rotWithShape="1">
            <a:blip r:embed="rId4">
              <a:alphaModFix/>
            </a:blip>
            <a:stretch>
              <a:fillRect b="0" l="0" r="0" t="0"/>
            </a:stretch>
          </a:blipFill>
          <a:ln>
            <a:noFill/>
          </a:ln>
        </p:spPr>
      </p:sp>
      <p:sp>
        <p:nvSpPr>
          <p:cNvPr id="27" name="Google Shape;27;p3"/>
          <p:cNvSpPr/>
          <p:nvPr/>
        </p:nvSpPr>
        <p:spPr>
          <a:xfrm flipH="1">
            <a:off x="-2639714" y="4955426"/>
            <a:ext cx="8736452" cy="7582517"/>
          </a:xfrm>
          <a:custGeom>
            <a:rect b="b" l="l" r="r" t="t"/>
            <a:pathLst>
              <a:path extrusionOk="0" h="7582517" w="8736452">
                <a:moveTo>
                  <a:pt x="8736453" y="0"/>
                </a:moveTo>
                <a:lnTo>
                  <a:pt x="0" y="0"/>
                </a:lnTo>
                <a:lnTo>
                  <a:pt x="0" y="7582517"/>
                </a:lnTo>
                <a:lnTo>
                  <a:pt x="8736453" y="7582517"/>
                </a:lnTo>
                <a:lnTo>
                  <a:pt x="8736453" y="0"/>
                </a:lnTo>
                <a:close/>
              </a:path>
            </a:pathLst>
          </a:custGeom>
          <a:blipFill rotWithShape="1">
            <a:blip r:embed="rId5">
              <a:alphaModFix/>
            </a:blip>
            <a:stretch>
              <a:fillRect b="-127025" l="0" r="0" t="0"/>
            </a:stretch>
          </a:blipFill>
          <a:ln>
            <a:noFill/>
          </a:ln>
        </p:spPr>
      </p:sp>
      <p:sp>
        <p:nvSpPr>
          <p:cNvPr id="28" name="Google Shape;28;p3"/>
          <p:cNvSpPr txBox="1"/>
          <p:nvPr>
            <p:ph idx="1" type="subTitle"/>
          </p:nvPr>
        </p:nvSpPr>
        <p:spPr>
          <a:xfrm>
            <a:off x="1608513" y="713800"/>
            <a:ext cx="2691000" cy="648900"/>
          </a:xfrm>
          <a:prstGeom prst="rect">
            <a:avLst/>
          </a:prstGeom>
        </p:spPr>
        <p:txBody>
          <a:bodyPr anchorCtr="0" anchor="t" bIns="0" lIns="0" spcFirstLastPara="1" rIns="0" wrap="square" tIns="0">
            <a:noAutofit/>
          </a:bodyPr>
          <a:lstStyle>
            <a:lvl1pPr lvl="0" algn="ctr">
              <a:spcBef>
                <a:spcPts val="640"/>
              </a:spcBef>
              <a:spcAft>
                <a:spcPts val="0"/>
              </a:spcAft>
              <a:buClr>
                <a:schemeClr val="lt1"/>
              </a:buClr>
              <a:buSzPts val="2750"/>
              <a:buNone/>
              <a:defRPr>
                <a:solidFill>
                  <a:schemeClr val="lt1"/>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29" name="Google Shape;29;p3"/>
          <p:cNvSpPr txBox="1"/>
          <p:nvPr>
            <p:ph idx="2" type="body"/>
          </p:nvPr>
        </p:nvSpPr>
        <p:spPr>
          <a:xfrm>
            <a:off x="820675" y="2087925"/>
            <a:ext cx="4275000" cy="1717800"/>
          </a:xfrm>
          <a:prstGeom prst="rect">
            <a:avLst/>
          </a:prstGeom>
        </p:spPr>
        <p:txBody>
          <a:bodyPr anchorCtr="0" anchor="t" bIns="0" lIns="0" spcFirstLastPara="1" rIns="0" wrap="square" tIns="0">
            <a:noAutofit/>
          </a:bodyPr>
          <a:lstStyle>
            <a:lvl1pPr indent="-361950" lvl="0" marL="457200" algn="ctr">
              <a:spcBef>
                <a:spcPts val="640"/>
              </a:spcBef>
              <a:spcAft>
                <a:spcPts val="0"/>
              </a:spcAft>
              <a:buSzPts val="2100"/>
              <a:buFont typeface="Lato"/>
              <a:buChar char="•"/>
              <a:defRPr sz="2100">
                <a:latin typeface="Lato"/>
                <a:ea typeface="Lato"/>
                <a:cs typeface="Lato"/>
                <a:sym typeface="Lato"/>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30" name="Google Shape;30;p3"/>
          <p:cNvSpPr txBox="1"/>
          <p:nvPr>
            <p:ph idx="3" type="subTitle"/>
          </p:nvPr>
        </p:nvSpPr>
        <p:spPr>
          <a:xfrm>
            <a:off x="7794338" y="6342838"/>
            <a:ext cx="2691000" cy="648900"/>
          </a:xfrm>
          <a:prstGeom prst="rect">
            <a:avLst/>
          </a:prstGeom>
        </p:spPr>
        <p:txBody>
          <a:bodyPr anchorCtr="0" anchor="t" bIns="0" lIns="0" spcFirstLastPara="1" rIns="0" wrap="square" tIns="0">
            <a:noAutofit/>
          </a:bodyPr>
          <a:lstStyle>
            <a:lvl1pPr lvl="0" rtl="0" algn="ctr">
              <a:spcBef>
                <a:spcPts val="640"/>
              </a:spcBef>
              <a:spcAft>
                <a:spcPts val="0"/>
              </a:spcAft>
              <a:buClr>
                <a:schemeClr val="lt1"/>
              </a:buClr>
              <a:buSzPts val="2750"/>
              <a:buNone/>
              <a:defRPr>
                <a:solidFill>
                  <a:schemeClr val="lt1"/>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31" name="Google Shape;31;p3"/>
          <p:cNvSpPr txBox="1"/>
          <p:nvPr>
            <p:ph idx="4" type="body"/>
          </p:nvPr>
        </p:nvSpPr>
        <p:spPr>
          <a:xfrm>
            <a:off x="7006500" y="7716963"/>
            <a:ext cx="4275000" cy="1717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Font typeface="Lato"/>
              <a:buChar char="•"/>
              <a:defRPr sz="2100">
                <a:latin typeface="Lato"/>
                <a:ea typeface="Lato"/>
                <a:cs typeface="Lato"/>
                <a:sym typeface="Lato"/>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32" name="Google Shape;32;p3"/>
          <p:cNvSpPr txBox="1"/>
          <p:nvPr>
            <p:ph idx="5" type="subTitle"/>
          </p:nvPr>
        </p:nvSpPr>
        <p:spPr>
          <a:xfrm>
            <a:off x="13980163" y="713788"/>
            <a:ext cx="2691000" cy="648900"/>
          </a:xfrm>
          <a:prstGeom prst="rect">
            <a:avLst/>
          </a:prstGeom>
        </p:spPr>
        <p:txBody>
          <a:bodyPr anchorCtr="0" anchor="t" bIns="0" lIns="0" spcFirstLastPara="1" rIns="0" wrap="square" tIns="0">
            <a:noAutofit/>
          </a:bodyPr>
          <a:lstStyle>
            <a:lvl1pPr lvl="0" rtl="0" algn="ctr">
              <a:spcBef>
                <a:spcPts val="640"/>
              </a:spcBef>
              <a:spcAft>
                <a:spcPts val="0"/>
              </a:spcAft>
              <a:buClr>
                <a:schemeClr val="lt1"/>
              </a:buClr>
              <a:buSzPts val="2750"/>
              <a:buNone/>
              <a:defRPr>
                <a:solidFill>
                  <a:schemeClr val="lt1"/>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33" name="Google Shape;33;p3"/>
          <p:cNvSpPr txBox="1"/>
          <p:nvPr>
            <p:ph idx="6" type="body"/>
          </p:nvPr>
        </p:nvSpPr>
        <p:spPr>
          <a:xfrm>
            <a:off x="13192325" y="2087913"/>
            <a:ext cx="4275000" cy="1717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Font typeface="Lato"/>
              <a:buChar char="•"/>
              <a:defRPr sz="2100">
                <a:latin typeface="Lato"/>
                <a:ea typeface="Lato"/>
                <a:cs typeface="Lato"/>
                <a:sym typeface="Lato"/>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bg>
      <p:bgPr>
        <a:solidFill>
          <a:schemeClr val="dk2"/>
        </a:solidFill>
      </p:bgPr>
    </p:bg>
    <p:spTree>
      <p:nvGrpSpPr>
        <p:cNvPr id="34" name="Shape 34"/>
        <p:cNvGrpSpPr/>
        <p:nvPr/>
      </p:nvGrpSpPr>
      <p:grpSpPr>
        <a:xfrm>
          <a:off x="0" y="0"/>
          <a:ext cx="0" cy="0"/>
          <a:chOff x="0" y="0"/>
          <a:chExt cx="0" cy="0"/>
        </a:xfrm>
      </p:grpSpPr>
      <p:sp>
        <p:nvSpPr>
          <p:cNvPr id="35" name="Google Shape;35;p4"/>
          <p:cNvSpPr/>
          <p:nvPr/>
        </p:nvSpPr>
        <p:spPr>
          <a:xfrm rot="7271098">
            <a:off x="-2414194" y="6589468"/>
            <a:ext cx="5256320" cy="6361658"/>
          </a:xfrm>
          <a:custGeom>
            <a:rect b="b" l="l" r="r" t="t"/>
            <a:pathLst>
              <a:path extrusionOk="0" h="6365379" w="5259394">
                <a:moveTo>
                  <a:pt x="0" y="0"/>
                </a:moveTo>
                <a:lnTo>
                  <a:pt x="5259394" y="0"/>
                </a:lnTo>
                <a:lnTo>
                  <a:pt x="5259394" y="6365378"/>
                </a:lnTo>
                <a:lnTo>
                  <a:pt x="0" y="6365378"/>
                </a:lnTo>
                <a:lnTo>
                  <a:pt x="0" y="0"/>
                </a:lnTo>
                <a:close/>
              </a:path>
            </a:pathLst>
          </a:custGeom>
          <a:blipFill rotWithShape="1">
            <a:blip r:embed="rId2">
              <a:alphaModFix/>
            </a:blip>
            <a:stretch>
              <a:fillRect b="0" l="0" r="0" t="0"/>
            </a:stretch>
          </a:blipFill>
          <a:ln>
            <a:noFill/>
          </a:ln>
        </p:spPr>
      </p:sp>
      <p:sp>
        <p:nvSpPr>
          <p:cNvPr id="36" name="Google Shape;36;p4"/>
          <p:cNvSpPr/>
          <p:nvPr/>
        </p:nvSpPr>
        <p:spPr>
          <a:xfrm rot="8587806">
            <a:off x="14660796" y="-3928559"/>
            <a:ext cx="7810712" cy="9453206"/>
          </a:xfrm>
          <a:custGeom>
            <a:rect b="b" l="l" r="r" t="t"/>
            <a:pathLst>
              <a:path extrusionOk="0" h="9453206" w="7810712">
                <a:moveTo>
                  <a:pt x="0" y="0"/>
                </a:moveTo>
                <a:lnTo>
                  <a:pt x="7810712" y="0"/>
                </a:lnTo>
                <a:lnTo>
                  <a:pt x="7810712" y="9453206"/>
                </a:lnTo>
                <a:lnTo>
                  <a:pt x="0" y="9453206"/>
                </a:lnTo>
                <a:lnTo>
                  <a:pt x="0" y="0"/>
                </a:lnTo>
                <a:close/>
              </a:path>
            </a:pathLst>
          </a:custGeom>
          <a:blipFill rotWithShape="1">
            <a:blip r:embed="rId2">
              <a:alphaModFix/>
            </a:blip>
            <a:stretch>
              <a:fillRect b="0" l="0" r="0" t="0"/>
            </a:stretch>
          </a:blipFill>
          <a:ln>
            <a:noFill/>
          </a:ln>
        </p:spPr>
      </p:sp>
      <p:sp>
        <p:nvSpPr>
          <p:cNvPr id="37" name="Google Shape;37;p4"/>
          <p:cNvSpPr/>
          <p:nvPr/>
        </p:nvSpPr>
        <p:spPr>
          <a:xfrm>
            <a:off x="687777" y="806376"/>
            <a:ext cx="8652563" cy="8674249"/>
          </a:xfrm>
          <a:custGeom>
            <a:rect b="b" l="l" r="r" t="t"/>
            <a:pathLst>
              <a:path extrusionOk="0" h="8674249" w="8652563">
                <a:moveTo>
                  <a:pt x="0" y="0"/>
                </a:moveTo>
                <a:lnTo>
                  <a:pt x="8652563" y="0"/>
                </a:lnTo>
                <a:lnTo>
                  <a:pt x="8652563" y="8674248"/>
                </a:lnTo>
                <a:lnTo>
                  <a:pt x="0" y="8674248"/>
                </a:lnTo>
                <a:lnTo>
                  <a:pt x="0" y="0"/>
                </a:lnTo>
                <a:close/>
              </a:path>
            </a:pathLst>
          </a:custGeom>
          <a:blipFill rotWithShape="1">
            <a:blip r:embed="rId3">
              <a:alphaModFix/>
            </a:blip>
            <a:stretch>
              <a:fillRect b="0" l="0" r="0" t="0"/>
            </a:stretch>
          </a:blipFill>
          <a:ln>
            <a:noFill/>
          </a:ln>
        </p:spPr>
      </p:sp>
      <p:sp>
        <p:nvSpPr>
          <p:cNvPr id="38" name="Google Shape;38;p4"/>
          <p:cNvSpPr/>
          <p:nvPr/>
        </p:nvSpPr>
        <p:spPr>
          <a:xfrm>
            <a:off x="1028700" y="394159"/>
            <a:ext cx="8711649" cy="9086466"/>
          </a:xfrm>
          <a:custGeom>
            <a:rect b="b" l="l" r="r" t="t"/>
            <a:pathLst>
              <a:path extrusionOk="0" h="9086466" w="8711649">
                <a:moveTo>
                  <a:pt x="0" y="0"/>
                </a:moveTo>
                <a:lnTo>
                  <a:pt x="8711649" y="0"/>
                </a:lnTo>
                <a:lnTo>
                  <a:pt x="8711649" y="9086465"/>
                </a:lnTo>
                <a:lnTo>
                  <a:pt x="0" y="9086465"/>
                </a:lnTo>
                <a:lnTo>
                  <a:pt x="0" y="0"/>
                </a:lnTo>
                <a:close/>
              </a:path>
            </a:pathLst>
          </a:custGeom>
          <a:blipFill rotWithShape="1">
            <a:blip r:embed="rId4">
              <a:alphaModFix/>
            </a:blip>
            <a:stretch>
              <a:fillRect b="0" l="0" r="0" t="0"/>
            </a:stretch>
          </a:blipFill>
          <a:ln>
            <a:noFill/>
          </a:ln>
        </p:spPr>
      </p:sp>
      <p:grpSp>
        <p:nvGrpSpPr>
          <p:cNvPr id="39" name="Google Shape;39;p4"/>
          <p:cNvGrpSpPr/>
          <p:nvPr/>
        </p:nvGrpSpPr>
        <p:grpSpPr>
          <a:xfrm>
            <a:off x="10277036" y="8570586"/>
            <a:ext cx="2877291" cy="1106037"/>
            <a:chOff x="0" y="-47625"/>
            <a:chExt cx="757800" cy="291300"/>
          </a:xfrm>
        </p:grpSpPr>
        <p:sp>
          <p:nvSpPr>
            <p:cNvPr id="40" name="Google Shape;40;p4"/>
            <p:cNvSpPr/>
            <p:nvPr/>
          </p:nvSpPr>
          <p:spPr>
            <a:xfrm>
              <a:off x="0" y="0"/>
              <a:ext cx="757740" cy="243627"/>
            </a:xfrm>
            <a:custGeom>
              <a:rect b="b" l="l" r="r" t="t"/>
              <a:pathLst>
                <a:path extrusionOk="0" h="243627" w="757740">
                  <a:moveTo>
                    <a:pt x="121814" y="0"/>
                  </a:moveTo>
                  <a:lnTo>
                    <a:pt x="635926" y="0"/>
                  </a:lnTo>
                  <a:cubicBezTo>
                    <a:pt x="703202" y="0"/>
                    <a:pt x="757740" y="54538"/>
                    <a:pt x="757740" y="121814"/>
                  </a:cubicBezTo>
                  <a:lnTo>
                    <a:pt x="757740" y="121814"/>
                  </a:lnTo>
                  <a:cubicBezTo>
                    <a:pt x="757740" y="154121"/>
                    <a:pt x="744906" y="185104"/>
                    <a:pt x="722061" y="207949"/>
                  </a:cubicBezTo>
                  <a:cubicBezTo>
                    <a:pt x="699217" y="230793"/>
                    <a:pt x="668233" y="243627"/>
                    <a:pt x="635926" y="243627"/>
                  </a:cubicBezTo>
                  <a:lnTo>
                    <a:pt x="121814" y="243627"/>
                  </a:lnTo>
                  <a:cubicBezTo>
                    <a:pt x="54538" y="243627"/>
                    <a:pt x="0" y="189089"/>
                    <a:pt x="0" y="121814"/>
                  </a:cubicBezTo>
                  <a:lnTo>
                    <a:pt x="0" y="121814"/>
                  </a:lnTo>
                  <a:cubicBezTo>
                    <a:pt x="0" y="54538"/>
                    <a:pt x="54538" y="0"/>
                    <a:pt x="121814"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txBox="1"/>
            <p:nvPr/>
          </p:nvSpPr>
          <p:spPr>
            <a:xfrm>
              <a:off x="0" y="-47625"/>
              <a:ext cx="757800" cy="291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2" name="Google Shape;42;p4"/>
          <p:cNvCxnSpPr/>
          <p:nvPr/>
        </p:nvCxnSpPr>
        <p:spPr>
          <a:xfrm>
            <a:off x="11904075" y="9194874"/>
            <a:ext cx="886200" cy="0"/>
          </a:xfrm>
          <a:prstGeom prst="straightConnector1">
            <a:avLst/>
          </a:prstGeom>
          <a:noFill/>
          <a:ln cap="flat" cmpd="sng" w="38100">
            <a:solidFill>
              <a:srgbClr val="5F2E54"/>
            </a:solidFill>
            <a:prstDash val="solid"/>
            <a:round/>
            <a:headEnd len="sm" w="sm" type="none"/>
            <a:tailEnd len="med" w="med" type="triangle"/>
          </a:ln>
        </p:spPr>
      </p:cxnSp>
      <p:sp>
        <p:nvSpPr>
          <p:cNvPr id="43" name="Google Shape;43;p4"/>
          <p:cNvSpPr txBox="1"/>
          <p:nvPr>
            <p:ph type="title"/>
          </p:nvPr>
        </p:nvSpPr>
        <p:spPr>
          <a:xfrm>
            <a:off x="9916750" y="2565075"/>
            <a:ext cx="6985200" cy="25194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775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
          <p:cNvSpPr txBox="1"/>
          <p:nvPr>
            <p:ph idx="1" type="body"/>
          </p:nvPr>
        </p:nvSpPr>
        <p:spPr>
          <a:xfrm>
            <a:off x="9916750" y="5084475"/>
            <a:ext cx="7347900" cy="1622100"/>
          </a:xfrm>
          <a:prstGeom prst="rect">
            <a:avLst/>
          </a:prstGeom>
        </p:spPr>
        <p:txBody>
          <a:bodyPr anchorCtr="0" anchor="t" bIns="0" lIns="0" spcFirstLastPara="1" rIns="0" wrap="square" tIns="0">
            <a:noAutofit/>
          </a:bodyPr>
          <a:lstStyle>
            <a:lvl1pPr indent="-361950" lvl="0" marL="457200">
              <a:spcBef>
                <a:spcPts val="640"/>
              </a:spcBef>
              <a:spcAft>
                <a:spcPts val="0"/>
              </a:spcAft>
              <a:buClr>
                <a:schemeClr val="lt1"/>
              </a:buClr>
              <a:buSzPts val="2100"/>
              <a:buFont typeface="Lato"/>
              <a:buChar char="•"/>
              <a:defRPr sz="2100">
                <a:solidFill>
                  <a:schemeClr val="lt1"/>
                </a:solidFill>
                <a:latin typeface="Lato"/>
                <a:ea typeface="Lato"/>
                <a:cs typeface="Lato"/>
                <a:sym typeface="Lato"/>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
        <p:nvSpPr>
          <p:cNvPr id="45" name="Google Shape;45;p4"/>
          <p:cNvSpPr txBox="1"/>
          <p:nvPr>
            <p:ph idx="2" type="subTitle"/>
          </p:nvPr>
        </p:nvSpPr>
        <p:spPr>
          <a:xfrm>
            <a:off x="10580925" y="8985475"/>
            <a:ext cx="1202400" cy="418800"/>
          </a:xfrm>
          <a:prstGeom prst="rect">
            <a:avLst/>
          </a:prstGeom>
        </p:spPr>
        <p:txBody>
          <a:bodyPr anchorCtr="0" anchor="t" bIns="0" lIns="0" spcFirstLastPara="1" rIns="0" wrap="square" tIns="0">
            <a:noAutofit/>
          </a:bodyPr>
          <a:lstStyle>
            <a:lvl1pPr lvl="0">
              <a:spcBef>
                <a:spcPts val="640"/>
              </a:spcBef>
              <a:spcAft>
                <a:spcPts val="0"/>
              </a:spcAft>
              <a:buSzPts val="275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46" name="Google Shape;46;p4"/>
          <p:cNvSpPr txBox="1"/>
          <p:nvPr>
            <p:ph idx="3" type="body"/>
          </p:nvPr>
        </p:nvSpPr>
        <p:spPr>
          <a:xfrm>
            <a:off x="9916750" y="7016438"/>
            <a:ext cx="7347900" cy="1622100"/>
          </a:xfrm>
          <a:prstGeom prst="rect">
            <a:avLst/>
          </a:prstGeom>
        </p:spPr>
        <p:txBody>
          <a:bodyPr anchorCtr="0" anchor="t" bIns="0" lIns="0" spcFirstLastPara="1" rIns="0" wrap="square" tIns="0">
            <a:noAutofit/>
          </a:bodyPr>
          <a:lstStyle>
            <a:lvl1pPr indent="-361950" lvl="0" marL="457200" rtl="0">
              <a:spcBef>
                <a:spcPts val="640"/>
              </a:spcBef>
              <a:spcAft>
                <a:spcPts val="0"/>
              </a:spcAft>
              <a:buClr>
                <a:schemeClr val="lt1"/>
              </a:buClr>
              <a:buSzPts val="2100"/>
              <a:buFont typeface="Lato"/>
              <a:buChar char="•"/>
              <a:defRPr sz="2100">
                <a:solidFill>
                  <a:schemeClr val="lt1"/>
                </a:solidFill>
                <a:latin typeface="Lato"/>
                <a:ea typeface="Lato"/>
                <a:cs typeface="Lato"/>
                <a:sym typeface="Lato"/>
              </a:defRPr>
            </a:lvl1pPr>
            <a:lvl2pPr indent="-361950" lvl="1" marL="914400" rtl="0">
              <a:spcBef>
                <a:spcPts val="560"/>
              </a:spcBef>
              <a:spcAft>
                <a:spcPts val="0"/>
              </a:spcAft>
              <a:buClr>
                <a:schemeClr val="lt1"/>
              </a:buClr>
              <a:buSzPts val="2100"/>
              <a:buChar char="–"/>
              <a:defRPr>
                <a:solidFill>
                  <a:schemeClr val="lt1"/>
                </a:solidFill>
              </a:defRPr>
            </a:lvl2pPr>
            <a:lvl3pPr indent="-361950" lvl="2" marL="1371600" rtl="0">
              <a:spcBef>
                <a:spcPts val="480"/>
              </a:spcBef>
              <a:spcAft>
                <a:spcPts val="0"/>
              </a:spcAft>
              <a:buClr>
                <a:schemeClr val="lt1"/>
              </a:buClr>
              <a:buSzPts val="2100"/>
              <a:buChar char="•"/>
              <a:defRPr>
                <a:solidFill>
                  <a:schemeClr val="lt1"/>
                </a:solidFill>
              </a:defRPr>
            </a:lvl3pPr>
            <a:lvl4pPr indent="-361950" lvl="3" marL="1828800" rtl="0">
              <a:spcBef>
                <a:spcPts val="400"/>
              </a:spcBef>
              <a:spcAft>
                <a:spcPts val="0"/>
              </a:spcAft>
              <a:buClr>
                <a:schemeClr val="lt1"/>
              </a:buClr>
              <a:buSzPts val="2100"/>
              <a:buChar char="–"/>
              <a:defRPr>
                <a:solidFill>
                  <a:schemeClr val="lt1"/>
                </a:solidFill>
              </a:defRPr>
            </a:lvl4pPr>
            <a:lvl5pPr indent="-361950" lvl="4" marL="2286000" rtl="0">
              <a:spcBef>
                <a:spcPts val="400"/>
              </a:spcBef>
              <a:spcAft>
                <a:spcPts val="0"/>
              </a:spcAft>
              <a:buClr>
                <a:schemeClr val="lt1"/>
              </a:buClr>
              <a:buSzPts val="2100"/>
              <a:buChar char="»"/>
              <a:defRPr>
                <a:solidFill>
                  <a:schemeClr val="lt1"/>
                </a:solidFill>
              </a:defRPr>
            </a:lvl5pPr>
            <a:lvl6pPr indent="-361950" lvl="5" marL="2743200" rtl="0">
              <a:spcBef>
                <a:spcPts val="400"/>
              </a:spcBef>
              <a:spcAft>
                <a:spcPts val="0"/>
              </a:spcAft>
              <a:buClr>
                <a:schemeClr val="lt1"/>
              </a:buClr>
              <a:buSzPts val="2100"/>
              <a:buChar char="•"/>
              <a:defRPr>
                <a:solidFill>
                  <a:schemeClr val="lt1"/>
                </a:solidFill>
              </a:defRPr>
            </a:lvl6pPr>
            <a:lvl7pPr indent="-361950" lvl="6" marL="3200400" rtl="0">
              <a:spcBef>
                <a:spcPts val="400"/>
              </a:spcBef>
              <a:spcAft>
                <a:spcPts val="0"/>
              </a:spcAft>
              <a:buClr>
                <a:schemeClr val="lt1"/>
              </a:buClr>
              <a:buSzPts val="2100"/>
              <a:buChar char="•"/>
              <a:defRPr>
                <a:solidFill>
                  <a:schemeClr val="lt1"/>
                </a:solidFill>
              </a:defRPr>
            </a:lvl7pPr>
            <a:lvl8pPr indent="-361950" lvl="7" marL="3657600" rtl="0">
              <a:spcBef>
                <a:spcPts val="400"/>
              </a:spcBef>
              <a:spcAft>
                <a:spcPts val="0"/>
              </a:spcAft>
              <a:buClr>
                <a:schemeClr val="lt1"/>
              </a:buClr>
              <a:buSzPts val="2100"/>
              <a:buChar char="•"/>
              <a:defRPr>
                <a:solidFill>
                  <a:schemeClr val="lt1"/>
                </a:solidFill>
              </a:defRPr>
            </a:lvl8pPr>
            <a:lvl9pPr indent="-361950" lvl="8" marL="4114800" rtl="0">
              <a:spcBef>
                <a:spcPts val="400"/>
              </a:spcBef>
              <a:spcAft>
                <a:spcPts val="0"/>
              </a:spcAft>
              <a:buClr>
                <a:schemeClr val="lt1"/>
              </a:buClr>
              <a:buSzPts val="2100"/>
              <a:buChar char="•"/>
              <a:defRPr>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3">
    <p:bg>
      <p:bgPr>
        <a:solidFill>
          <a:schemeClr val="dk2"/>
        </a:solidFill>
      </p:bgPr>
    </p:bg>
    <p:spTree>
      <p:nvGrpSpPr>
        <p:cNvPr id="47" name="Shape 47"/>
        <p:cNvGrpSpPr/>
        <p:nvPr/>
      </p:nvGrpSpPr>
      <p:grpSpPr>
        <a:xfrm>
          <a:off x="0" y="0"/>
          <a:ext cx="0" cy="0"/>
          <a:chOff x="0" y="0"/>
          <a:chExt cx="0" cy="0"/>
        </a:xfrm>
      </p:grpSpPr>
      <p:sp>
        <p:nvSpPr>
          <p:cNvPr id="48" name="Google Shape;48;p5"/>
          <p:cNvSpPr/>
          <p:nvPr>
            <p:ph idx="2" type="pic"/>
          </p:nvPr>
        </p:nvSpPr>
        <p:spPr>
          <a:xfrm>
            <a:off x="5676700" y="425750"/>
            <a:ext cx="6999300" cy="6999300"/>
          </a:xfrm>
          <a:prstGeom prst="ellipse">
            <a:avLst/>
          </a:prstGeom>
          <a:noFill/>
          <a:ln>
            <a:noFill/>
          </a:ln>
        </p:spPr>
      </p:sp>
      <p:sp>
        <p:nvSpPr>
          <p:cNvPr id="49" name="Google Shape;49;p5"/>
          <p:cNvSpPr/>
          <p:nvPr>
            <p:ph idx="3" type="pic"/>
          </p:nvPr>
        </p:nvSpPr>
        <p:spPr>
          <a:xfrm>
            <a:off x="-1632325" y="425750"/>
            <a:ext cx="6999300" cy="6999300"/>
          </a:xfrm>
          <a:prstGeom prst="ellipse">
            <a:avLst/>
          </a:prstGeom>
          <a:noFill/>
          <a:ln>
            <a:noFill/>
          </a:ln>
        </p:spPr>
      </p:sp>
      <p:sp>
        <p:nvSpPr>
          <p:cNvPr id="50" name="Google Shape;50;p5"/>
          <p:cNvSpPr/>
          <p:nvPr>
            <p:ph idx="4" type="pic"/>
          </p:nvPr>
        </p:nvSpPr>
        <p:spPr>
          <a:xfrm>
            <a:off x="12985725" y="459525"/>
            <a:ext cx="6999300" cy="6999300"/>
          </a:xfrm>
          <a:prstGeom prst="ellipse">
            <a:avLst/>
          </a:prstGeom>
          <a:noFill/>
          <a:ln>
            <a:noFill/>
          </a:ln>
        </p:spPr>
      </p:sp>
      <p:grpSp>
        <p:nvGrpSpPr>
          <p:cNvPr id="51" name="Google Shape;51;p5"/>
          <p:cNvGrpSpPr/>
          <p:nvPr/>
        </p:nvGrpSpPr>
        <p:grpSpPr>
          <a:xfrm>
            <a:off x="11009484" y="425726"/>
            <a:ext cx="2128642" cy="2128642"/>
            <a:chOff x="0" y="0"/>
            <a:chExt cx="812800" cy="812800"/>
          </a:xfrm>
        </p:grpSpPr>
        <p:sp>
          <p:nvSpPr>
            <p:cNvPr id="52" name="Google Shape;5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2E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5"/>
          <p:cNvGrpSpPr/>
          <p:nvPr/>
        </p:nvGrpSpPr>
        <p:grpSpPr>
          <a:xfrm>
            <a:off x="3468115" y="6024148"/>
            <a:ext cx="1400942" cy="1400942"/>
            <a:chOff x="0" y="0"/>
            <a:chExt cx="812800" cy="812800"/>
          </a:xfrm>
        </p:grpSpPr>
        <p:sp>
          <p:nvSpPr>
            <p:cNvPr id="55" name="Google Shape;5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2E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5"/>
          <p:cNvSpPr txBox="1"/>
          <p:nvPr>
            <p:ph type="title"/>
          </p:nvPr>
        </p:nvSpPr>
        <p:spPr>
          <a:xfrm>
            <a:off x="5477500" y="8042575"/>
            <a:ext cx="7660500" cy="11259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775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5"/>
          <p:cNvSpPr txBox="1"/>
          <p:nvPr>
            <p:ph idx="1" type="body"/>
          </p:nvPr>
        </p:nvSpPr>
        <p:spPr>
          <a:xfrm>
            <a:off x="4924025" y="9454875"/>
            <a:ext cx="9561900" cy="477300"/>
          </a:xfrm>
          <a:prstGeom prst="rect">
            <a:avLst/>
          </a:prstGeom>
        </p:spPr>
        <p:txBody>
          <a:bodyPr anchorCtr="0" anchor="t" bIns="0" lIns="0" spcFirstLastPara="1" rIns="0" wrap="square" tIns="0">
            <a:noAutofit/>
          </a:bodyPr>
          <a:lstStyle>
            <a:lvl1pPr indent="-361950" lvl="0" marL="457200" algn="ctr">
              <a:spcBef>
                <a:spcPts val="640"/>
              </a:spcBef>
              <a:spcAft>
                <a:spcPts val="0"/>
              </a:spcAft>
              <a:buSzPts val="2100"/>
              <a:buFont typeface="Lato"/>
              <a:buChar char="•"/>
              <a:defRPr sz="2100">
                <a:latin typeface="Lato"/>
                <a:ea typeface="Lato"/>
                <a:cs typeface="Lato"/>
                <a:sym typeface="Lato"/>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bg>
      <p:bgPr>
        <a:solidFill>
          <a:schemeClr val="dk2"/>
        </a:solidFill>
      </p:bgPr>
    </p:bg>
    <p:spTree>
      <p:nvGrpSpPr>
        <p:cNvPr id="59" name="Shape 59"/>
        <p:cNvGrpSpPr/>
        <p:nvPr/>
      </p:nvGrpSpPr>
      <p:grpSpPr>
        <a:xfrm>
          <a:off x="0" y="0"/>
          <a:ext cx="0" cy="0"/>
          <a:chOff x="0" y="0"/>
          <a:chExt cx="0" cy="0"/>
        </a:xfrm>
      </p:grpSpPr>
      <p:grpSp>
        <p:nvGrpSpPr>
          <p:cNvPr id="60" name="Google Shape;60;p6"/>
          <p:cNvGrpSpPr/>
          <p:nvPr/>
        </p:nvGrpSpPr>
        <p:grpSpPr>
          <a:xfrm>
            <a:off x="12533246" y="4367789"/>
            <a:ext cx="4881238" cy="2283900"/>
            <a:chOff x="0" y="-47625"/>
            <a:chExt cx="1285585" cy="601517"/>
          </a:xfrm>
        </p:grpSpPr>
        <p:sp>
          <p:nvSpPr>
            <p:cNvPr id="61" name="Google Shape;61;p6"/>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txBox="1"/>
            <p:nvPr/>
          </p:nvSpPr>
          <p:spPr>
            <a:xfrm>
              <a:off x="0" y="-47625"/>
              <a:ext cx="1285500" cy="60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6"/>
          <p:cNvGrpSpPr/>
          <p:nvPr/>
        </p:nvGrpSpPr>
        <p:grpSpPr>
          <a:xfrm>
            <a:off x="13116228" y="3967052"/>
            <a:ext cx="3715530" cy="955716"/>
            <a:chOff x="0" y="-38100"/>
            <a:chExt cx="682500" cy="175554"/>
          </a:xfrm>
        </p:grpSpPr>
        <p:sp>
          <p:nvSpPr>
            <p:cNvPr id="64" name="Google Shape;64;p6"/>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txBox="1"/>
            <p:nvPr/>
          </p:nvSpPr>
          <p:spPr>
            <a:xfrm>
              <a:off x="0" y="-38100"/>
              <a:ext cx="682500" cy="175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6"/>
          <p:cNvGrpSpPr/>
          <p:nvPr/>
        </p:nvGrpSpPr>
        <p:grpSpPr>
          <a:xfrm>
            <a:off x="7142374" y="4382174"/>
            <a:ext cx="4881238" cy="2283900"/>
            <a:chOff x="0" y="-47625"/>
            <a:chExt cx="1285585" cy="601517"/>
          </a:xfrm>
        </p:grpSpPr>
        <p:sp>
          <p:nvSpPr>
            <p:cNvPr id="67" name="Google Shape;67;p6"/>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nvSpPr>
          <p:spPr>
            <a:xfrm>
              <a:off x="0" y="-47625"/>
              <a:ext cx="1285500" cy="60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6"/>
          <p:cNvGrpSpPr/>
          <p:nvPr/>
        </p:nvGrpSpPr>
        <p:grpSpPr>
          <a:xfrm>
            <a:off x="7725355" y="3981437"/>
            <a:ext cx="3715530" cy="955716"/>
            <a:chOff x="0" y="-38100"/>
            <a:chExt cx="682500" cy="175554"/>
          </a:xfrm>
        </p:grpSpPr>
        <p:sp>
          <p:nvSpPr>
            <p:cNvPr id="70" name="Google Shape;70;p6"/>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txBox="1"/>
            <p:nvPr/>
          </p:nvSpPr>
          <p:spPr>
            <a:xfrm>
              <a:off x="0" y="-38100"/>
              <a:ext cx="682500" cy="175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6"/>
          <p:cNvGrpSpPr/>
          <p:nvPr/>
        </p:nvGrpSpPr>
        <p:grpSpPr>
          <a:xfrm>
            <a:off x="12533246" y="7399217"/>
            <a:ext cx="4881238" cy="2283900"/>
            <a:chOff x="0" y="-47625"/>
            <a:chExt cx="1285585" cy="601517"/>
          </a:xfrm>
        </p:grpSpPr>
        <p:sp>
          <p:nvSpPr>
            <p:cNvPr id="73" name="Google Shape;73;p6"/>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txBox="1"/>
            <p:nvPr/>
          </p:nvSpPr>
          <p:spPr>
            <a:xfrm>
              <a:off x="0" y="-47625"/>
              <a:ext cx="1285500" cy="60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6"/>
          <p:cNvGrpSpPr/>
          <p:nvPr/>
        </p:nvGrpSpPr>
        <p:grpSpPr>
          <a:xfrm>
            <a:off x="13116228" y="6998479"/>
            <a:ext cx="3715530" cy="955716"/>
            <a:chOff x="0" y="-38100"/>
            <a:chExt cx="682500" cy="175554"/>
          </a:xfrm>
        </p:grpSpPr>
        <p:sp>
          <p:nvSpPr>
            <p:cNvPr id="76" name="Google Shape;76;p6"/>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6"/>
            <p:cNvSpPr txBox="1"/>
            <p:nvPr/>
          </p:nvSpPr>
          <p:spPr>
            <a:xfrm>
              <a:off x="0" y="-38100"/>
              <a:ext cx="682500" cy="175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6"/>
          <p:cNvGrpSpPr/>
          <p:nvPr/>
        </p:nvGrpSpPr>
        <p:grpSpPr>
          <a:xfrm>
            <a:off x="7142374" y="7399217"/>
            <a:ext cx="4881238" cy="2283900"/>
            <a:chOff x="0" y="-47625"/>
            <a:chExt cx="1285585" cy="601517"/>
          </a:xfrm>
        </p:grpSpPr>
        <p:sp>
          <p:nvSpPr>
            <p:cNvPr id="79" name="Google Shape;79;p6"/>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txBox="1"/>
            <p:nvPr/>
          </p:nvSpPr>
          <p:spPr>
            <a:xfrm>
              <a:off x="0" y="-47625"/>
              <a:ext cx="1285500" cy="60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6"/>
          <p:cNvGrpSpPr/>
          <p:nvPr/>
        </p:nvGrpSpPr>
        <p:grpSpPr>
          <a:xfrm>
            <a:off x="7725355" y="6998479"/>
            <a:ext cx="3715530" cy="955716"/>
            <a:chOff x="0" y="-38100"/>
            <a:chExt cx="682500" cy="175554"/>
          </a:xfrm>
        </p:grpSpPr>
        <p:sp>
          <p:nvSpPr>
            <p:cNvPr id="82" name="Google Shape;82;p6"/>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txBox="1"/>
            <p:nvPr/>
          </p:nvSpPr>
          <p:spPr>
            <a:xfrm>
              <a:off x="0" y="-38100"/>
              <a:ext cx="682500" cy="175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 name="Google Shape;84;p6"/>
          <p:cNvSpPr/>
          <p:nvPr/>
        </p:nvSpPr>
        <p:spPr>
          <a:xfrm rot="-5400000">
            <a:off x="-1044517" y="4317837"/>
            <a:ext cx="6720728" cy="8134013"/>
          </a:xfrm>
          <a:custGeom>
            <a:rect b="b" l="l" r="r" t="t"/>
            <a:pathLst>
              <a:path extrusionOk="0" h="8134013" w="6720728">
                <a:moveTo>
                  <a:pt x="0" y="0"/>
                </a:moveTo>
                <a:lnTo>
                  <a:pt x="6720728" y="0"/>
                </a:lnTo>
                <a:lnTo>
                  <a:pt x="6720728" y="8134013"/>
                </a:lnTo>
                <a:lnTo>
                  <a:pt x="0" y="8134013"/>
                </a:lnTo>
                <a:lnTo>
                  <a:pt x="0" y="0"/>
                </a:lnTo>
                <a:close/>
              </a:path>
            </a:pathLst>
          </a:custGeom>
          <a:blipFill rotWithShape="1">
            <a:blip r:embed="rId2">
              <a:alphaModFix/>
            </a:blip>
            <a:stretch>
              <a:fillRect b="0" l="0" r="0" t="0"/>
            </a:stretch>
          </a:blipFill>
          <a:ln>
            <a:noFill/>
          </a:ln>
        </p:spPr>
      </p:sp>
      <p:sp>
        <p:nvSpPr>
          <p:cNvPr id="85" name="Google Shape;85;p6"/>
          <p:cNvSpPr/>
          <p:nvPr/>
        </p:nvSpPr>
        <p:spPr>
          <a:xfrm>
            <a:off x="-1751159" y="3677334"/>
            <a:ext cx="9639356" cy="8229600"/>
          </a:xfrm>
          <a:custGeom>
            <a:rect b="b" l="l" r="r" t="t"/>
            <a:pathLst>
              <a:path extrusionOk="0" h="8229600" w="9639356">
                <a:moveTo>
                  <a:pt x="0" y="0"/>
                </a:moveTo>
                <a:lnTo>
                  <a:pt x="9639355" y="0"/>
                </a:lnTo>
                <a:lnTo>
                  <a:pt x="9639355" y="8229600"/>
                </a:lnTo>
                <a:lnTo>
                  <a:pt x="0" y="8229600"/>
                </a:lnTo>
                <a:lnTo>
                  <a:pt x="0" y="0"/>
                </a:lnTo>
                <a:close/>
              </a:path>
            </a:pathLst>
          </a:custGeom>
          <a:blipFill rotWithShape="1">
            <a:blip r:embed="rId3">
              <a:alphaModFix/>
            </a:blip>
            <a:stretch>
              <a:fillRect b="0" l="0" r="0" t="0"/>
            </a:stretch>
          </a:blipFill>
          <a:ln>
            <a:noFill/>
          </a:ln>
        </p:spPr>
      </p:sp>
      <p:sp>
        <p:nvSpPr>
          <p:cNvPr id="86" name="Google Shape;86;p6"/>
          <p:cNvSpPr/>
          <p:nvPr/>
        </p:nvSpPr>
        <p:spPr>
          <a:xfrm rot="8587806">
            <a:off x="16071124" y="-2961626"/>
            <a:ext cx="5259394" cy="6365379"/>
          </a:xfrm>
          <a:custGeom>
            <a:rect b="b" l="l" r="r" t="t"/>
            <a:pathLst>
              <a:path extrusionOk="0" h="6365379" w="5259394">
                <a:moveTo>
                  <a:pt x="0" y="0"/>
                </a:moveTo>
                <a:lnTo>
                  <a:pt x="5259394" y="0"/>
                </a:lnTo>
                <a:lnTo>
                  <a:pt x="5259394" y="6365379"/>
                </a:lnTo>
                <a:lnTo>
                  <a:pt x="0" y="6365379"/>
                </a:lnTo>
                <a:lnTo>
                  <a:pt x="0" y="0"/>
                </a:lnTo>
                <a:close/>
              </a:path>
            </a:pathLst>
          </a:custGeom>
          <a:blipFill rotWithShape="1">
            <a:blip r:embed="rId2">
              <a:alphaModFix/>
            </a:blip>
            <a:stretch>
              <a:fillRect b="0" l="0" r="0" t="0"/>
            </a:stretch>
          </a:blipFill>
          <a:ln>
            <a:noFill/>
          </a:ln>
        </p:spPr>
      </p:sp>
      <p:sp>
        <p:nvSpPr>
          <p:cNvPr id="87" name="Google Shape;87;p6"/>
          <p:cNvSpPr/>
          <p:nvPr/>
        </p:nvSpPr>
        <p:spPr>
          <a:xfrm>
            <a:off x="4538600" y="3373016"/>
            <a:ext cx="1844254" cy="1770484"/>
          </a:xfrm>
          <a:custGeom>
            <a:rect b="b" l="l" r="r" t="t"/>
            <a:pathLst>
              <a:path extrusionOk="0" h="1770484" w="1844254">
                <a:moveTo>
                  <a:pt x="0" y="0"/>
                </a:moveTo>
                <a:lnTo>
                  <a:pt x="1844254" y="0"/>
                </a:lnTo>
                <a:lnTo>
                  <a:pt x="1844254" y="1770484"/>
                </a:lnTo>
                <a:lnTo>
                  <a:pt x="0" y="1770484"/>
                </a:lnTo>
                <a:lnTo>
                  <a:pt x="0" y="0"/>
                </a:lnTo>
                <a:close/>
              </a:path>
            </a:pathLst>
          </a:custGeom>
          <a:blipFill rotWithShape="1">
            <a:blip r:embed="rId4">
              <a:alphaModFix/>
            </a:blip>
            <a:stretch>
              <a:fillRect b="0" l="0" r="0" t="0"/>
            </a:stretch>
          </a:blipFill>
          <a:ln>
            <a:noFill/>
          </a:ln>
        </p:spPr>
      </p:sp>
      <p:sp>
        <p:nvSpPr>
          <p:cNvPr id="88" name="Google Shape;88;p6"/>
          <p:cNvSpPr txBox="1"/>
          <p:nvPr>
            <p:ph type="title"/>
          </p:nvPr>
        </p:nvSpPr>
        <p:spPr>
          <a:xfrm>
            <a:off x="381700" y="671800"/>
            <a:ext cx="6001200" cy="2614800"/>
          </a:xfrm>
          <a:prstGeom prst="rect">
            <a:avLst/>
          </a:prstGeom>
        </p:spPr>
        <p:txBody>
          <a:bodyPr anchorCtr="0" anchor="t" bIns="0" lIns="0" spcFirstLastPara="1" rIns="0" wrap="square" tIns="0">
            <a:noAutofit/>
          </a:bodyPr>
          <a:lstStyle>
            <a:lvl1pPr lvl="0">
              <a:spcBef>
                <a:spcPts val="0"/>
              </a:spcBef>
              <a:spcAft>
                <a:spcPts val="0"/>
              </a:spcAft>
              <a:buSzPts val="77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6"/>
          <p:cNvSpPr txBox="1"/>
          <p:nvPr>
            <p:ph idx="1" type="subTitle"/>
          </p:nvPr>
        </p:nvSpPr>
        <p:spPr>
          <a:xfrm>
            <a:off x="8115063" y="4367800"/>
            <a:ext cx="2936100" cy="438900"/>
          </a:xfrm>
          <a:prstGeom prst="rect">
            <a:avLst/>
          </a:prstGeom>
        </p:spPr>
        <p:txBody>
          <a:bodyPr anchorCtr="0" anchor="t" bIns="0" lIns="0" spcFirstLastPara="1" rIns="0" wrap="square" tIns="0">
            <a:noAutofit/>
          </a:bodyPr>
          <a:lstStyle>
            <a:lvl1pPr lvl="0" algn="ctr">
              <a:spcBef>
                <a:spcPts val="640"/>
              </a:spcBef>
              <a:spcAft>
                <a:spcPts val="0"/>
              </a:spcAft>
              <a:buClr>
                <a:schemeClr val="lt1"/>
              </a:buClr>
              <a:buSzPts val="2750"/>
              <a:buNone/>
              <a:defRPr>
                <a:solidFill>
                  <a:schemeClr val="lt1"/>
                </a:solidFill>
              </a:defRPr>
            </a:lvl1pPr>
            <a:lvl2pPr lvl="1">
              <a:spcBef>
                <a:spcPts val="560"/>
              </a:spcBef>
              <a:spcAft>
                <a:spcPts val="0"/>
              </a:spcAft>
              <a:buClr>
                <a:schemeClr val="lt1"/>
              </a:buClr>
              <a:buSzPts val="2100"/>
              <a:buFont typeface="Jua"/>
              <a:buNone/>
              <a:defRPr>
                <a:solidFill>
                  <a:schemeClr val="lt1"/>
                </a:solidFill>
                <a:latin typeface="Jua"/>
                <a:ea typeface="Jua"/>
                <a:cs typeface="Jua"/>
                <a:sym typeface="Jua"/>
              </a:defRPr>
            </a:lvl2pPr>
            <a:lvl3pPr lvl="2">
              <a:spcBef>
                <a:spcPts val="480"/>
              </a:spcBef>
              <a:spcAft>
                <a:spcPts val="0"/>
              </a:spcAft>
              <a:buClr>
                <a:schemeClr val="lt1"/>
              </a:buClr>
              <a:buSzPts val="2100"/>
              <a:buFont typeface="Jua"/>
              <a:buNone/>
              <a:defRPr>
                <a:solidFill>
                  <a:schemeClr val="lt1"/>
                </a:solidFill>
                <a:latin typeface="Jua"/>
                <a:ea typeface="Jua"/>
                <a:cs typeface="Jua"/>
                <a:sym typeface="Jua"/>
              </a:defRPr>
            </a:lvl3pPr>
            <a:lvl4pPr lvl="3">
              <a:spcBef>
                <a:spcPts val="400"/>
              </a:spcBef>
              <a:spcAft>
                <a:spcPts val="0"/>
              </a:spcAft>
              <a:buClr>
                <a:schemeClr val="lt1"/>
              </a:buClr>
              <a:buSzPts val="2100"/>
              <a:buFont typeface="Jua"/>
              <a:buNone/>
              <a:defRPr>
                <a:solidFill>
                  <a:schemeClr val="lt1"/>
                </a:solidFill>
                <a:latin typeface="Jua"/>
                <a:ea typeface="Jua"/>
                <a:cs typeface="Jua"/>
                <a:sym typeface="Jua"/>
              </a:defRPr>
            </a:lvl4pPr>
            <a:lvl5pPr lvl="4">
              <a:spcBef>
                <a:spcPts val="400"/>
              </a:spcBef>
              <a:spcAft>
                <a:spcPts val="0"/>
              </a:spcAft>
              <a:buClr>
                <a:schemeClr val="lt1"/>
              </a:buClr>
              <a:buSzPts val="2100"/>
              <a:buFont typeface="Jua"/>
              <a:buNone/>
              <a:defRPr>
                <a:solidFill>
                  <a:schemeClr val="lt1"/>
                </a:solidFill>
                <a:latin typeface="Jua"/>
                <a:ea typeface="Jua"/>
                <a:cs typeface="Jua"/>
                <a:sym typeface="Jua"/>
              </a:defRPr>
            </a:lvl5pPr>
            <a:lvl6pPr lvl="5">
              <a:spcBef>
                <a:spcPts val="400"/>
              </a:spcBef>
              <a:spcAft>
                <a:spcPts val="0"/>
              </a:spcAft>
              <a:buClr>
                <a:schemeClr val="lt1"/>
              </a:buClr>
              <a:buSzPts val="2100"/>
              <a:buFont typeface="Jua"/>
              <a:buNone/>
              <a:defRPr>
                <a:solidFill>
                  <a:schemeClr val="lt1"/>
                </a:solidFill>
                <a:latin typeface="Jua"/>
                <a:ea typeface="Jua"/>
                <a:cs typeface="Jua"/>
                <a:sym typeface="Jua"/>
              </a:defRPr>
            </a:lvl6pPr>
            <a:lvl7pPr lvl="6">
              <a:spcBef>
                <a:spcPts val="400"/>
              </a:spcBef>
              <a:spcAft>
                <a:spcPts val="0"/>
              </a:spcAft>
              <a:buClr>
                <a:schemeClr val="lt1"/>
              </a:buClr>
              <a:buSzPts val="2100"/>
              <a:buFont typeface="Jua"/>
              <a:buNone/>
              <a:defRPr>
                <a:solidFill>
                  <a:schemeClr val="lt1"/>
                </a:solidFill>
                <a:latin typeface="Jua"/>
                <a:ea typeface="Jua"/>
                <a:cs typeface="Jua"/>
                <a:sym typeface="Jua"/>
              </a:defRPr>
            </a:lvl7pPr>
            <a:lvl8pPr lvl="7">
              <a:spcBef>
                <a:spcPts val="400"/>
              </a:spcBef>
              <a:spcAft>
                <a:spcPts val="0"/>
              </a:spcAft>
              <a:buClr>
                <a:schemeClr val="lt1"/>
              </a:buClr>
              <a:buSzPts val="2100"/>
              <a:buFont typeface="Jua"/>
              <a:buNone/>
              <a:defRPr>
                <a:solidFill>
                  <a:schemeClr val="lt1"/>
                </a:solidFill>
                <a:latin typeface="Jua"/>
                <a:ea typeface="Jua"/>
                <a:cs typeface="Jua"/>
                <a:sym typeface="Jua"/>
              </a:defRPr>
            </a:lvl8pPr>
            <a:lvl9pPr lvl="8">
              <a:spcBef>
                <a:spcPts val="400"/>
              </a:spcBef>
              <a:spcAft>
                <a:spcPts val="0"/>
              </a:spcAft>
              <a:buClr>
                <a:schemeClr val="lt1"/>
              </a:buClr>
              <a:buSzPts val="2100"/>
              <a:buFont typeface="Jua"/>
              <a:buNone/>
              <a:defRPr>
                <a:solidFill>
                  <a:schemeClr val="lt1"/>
                </a:solidFill>
                <a:latin typeface="Jua"/>
                <a:ea typeface="Jua"/>
                <a:cs typeface="Jua"/>
                <a:sym typeface="Jua"/>
              </a:defRPr>
            </a:lvl9pPr>
          </a:lstStyle>
          <a:p/>
        </p:txBody>
      </p:sp>
      <p:sp>
        <p:nvSpPr>
          <p:cNvPr id="90" name="Google Shape;90;p6"/>
          <p:cNvSpPr txBox="1"/>
          <p:nvPr>
            <p:ph idx="2" type="body"/>
          </p:nvPr>
        </p:nvSpPr>
        <p:spPr>
          <a:xfrm>
            <a:off x="7653225" y="5347725"/>
            <a:ext cx="3912600" cy="955800"/>
          </a:xfrm>
          <a:prstGeom prst="rect">
            <a:avLst/>
          </a:prstGeom>
        </p:spPr>
        <p:txBody>
          <a:bodyPr anchorCtr="0" anchor="t" bIns="0" lIns="0" spcFirstLastPara="1" rIns="0" wrap="square" tIns="0">
            <a:noAutofit/>
          </a:bodyPr>
          <a:lstStyle>
            <a:lvl1pPr indent="-361950" lvl="0" marL="457200" algn="ctr">
              <a:spcBef>
                <a:spcPts val="640"/>
              </a:spcBef>
              <a:spcAft>
                <a:spcPts val="0"/>
              </a:spcAft>
              <a:buSzPts val="2100"/>
              <a:buFont typeface="Lato"/>
              <a:buChar char="•"/>
              <a:defRPr sz="2100">
                <a:latin typeface="Lato"/>
                <a:ea typeface="Lato"/>
                <a:cs typeface="Lato"/>
                <a:sym typeface="Lato"/>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91" name="Google Shape;91;p6"/>
          <p:cNvSpPr txBox="1"/>
          <p:nvPr>
            <p:ph idx="3" type="subTitle"/>
          </p:nvPr>
        </p:nvSpPr>
        <p:spPr>
          <a:xfrm>
            <a:off x="13479525" y="4382175"/>
            <a:ext cx="2936100" cy="438900"/>
          </a:xfrm>
          <a:prstGeom prst="rect">
            <a:avLst/>
          </a:prstGeom>
        </p:spPr>
        <p:txBody>
          <a:bodyPr anchorCtr="0" anchor="t" bIns="0" lIns="0" spcFirstLastPara="1" rIns="0" wrap="square" tIns="0">
            <a:noAutofit/>
          </a:bodyPr>
          <a:lstStyle>
            <a:lvl1pPr lvl="0" rtl="0" algn="ctr">
              <a:spcBef>
                <a:spcPts val="640"/>
              </a:spcBef>
              <a:spcAft>
                <a:spcPts val="0"/>
              </a:spcAft>
              <a:buClr>
                <a:schemeClr val="lt1"/>
              </a:buClr>
              <a:buSzPts val="2750"/>
              <a:buNone/>
              <a:defRPr>
                <a:solidFill>
                  <a:schemeClr val="lt1"/>
                </a:solidFill>
              </a:defRPr>
            </a:lvl1pPr>
            <a:lvl2pPr lvl="1" rtl="0">
              <a:spcBef>
                <a:spcPts val="560"/>
              </a:spcBef>
              <a:spcAft>
                <a:spcPts val="0"/>
              </a:spcAft>
              <a:buClr>
                <a:schemeClr val="lt1"/>
              </a:buClr>
              <a:buSzPts val="2100"/>
              <a:buFont typeface="Jua"/>
              <a:buNone/>
              <a:defRPr>
                <a:solidFill>
                  <a:schemeClr val="lt1"/>
                </a:solidFill>
                <a:latin typeface="Jua"/>
                <a:ea typeface="Jua"/>
                <a:cs typeface="Jua"/>
                <a:sym typeface="Jua"/>
              </a:defRPr>
            </a:lvl2pPr>
            <a:lvl3pPr lvl="2" rtl="0">
              <a:spcBef>
                <a:spcPts val="480"/>
              </a:spcBef>
              <a:spcAft>
                <a:spcPts val="0"/>
              </a:spcAft>
              <a:buClr>
                <a:schemeClr val="lt1"/>
              </a:buClr>
              <a:buSzPts val="2100"/>
              <a:buFont typeface="Jua"/>
              <a:buNone/>
              <a:defRPr>
                <a:solidFill>
                  <a:schemeClr val="lt1"/>
                </a:solidFill>
                <a:latin typeface="Jua"/>
                <a:ea typeface="Jua"/>
                <a:cs typeface="Jua"/>
                <a:sym typeface="Jua"/>
              </a:defRPr>
            </a:lvl3pPr>
            <a:lvl4pPr lvl="3" rtl="0">
              <a:spcBef>
                <a:spcPts val="400"/>
              </a:spcBef>
              <a:spcAft>
                <a:spcPts val="0"/>
              </a:spcAft>
              <a:buClr>
                <a:schemeClr val="lt1"/>
              </a:buClr>
              <a:buSzPts val="2100"/>
              <a:buFont typeface="Jua"/>
              <a:buNone/>
              <a:defRPr>
                <a:solidFill>
                  <a:schemeClr val="lt1"/>
                </a:solidFill>
                <a:latin typeface="Jua"/>
                <a:ea typeface="Jua"/>
                <a:cs typeface="Jua"/>
                <a:sym typeface="Jua"/>
              </a:defRPr>
            </a:lvl4pPr>
            <a:lvl5pPr lvl="4" rtl="0">
              <a:spcBef>
                <a:spcPts val="400"/>
              </a:spcBef>
              <a:spcAft>
                <a:spcPts val="0"/>
              </a:spcAft>
              <a:buClr>
                <a:schemeClr val="lt1"/>
              </a:buClr>
              <a:buSzPts val="2100"/>
              <a:buFont typeface="Jua"/>
              <a:buNone/>
              <a:defRPr>
                <a:solidFill>
                  <a:schemeClr val="lt1"/>
                </a:solidFill>
                <a:latin typeface="Jua"/>
                <a:ea typeface="Jua"/>
                <a:cs typeface="Jua"/>
                <a:sym typeface="Jua"/>
              </a:defRPr>
            </a:lvl5pPr>
            <a:lvl6pPr lvl="5" rtl="0">
              <a:spcBef>
                <a:spcPts val="400"/>
              </a:spcBef>
              <a:spcAft>
                <a:spcPts val="0"/>
              </a:spcAft>
              <a:buClr>
                <a:schemeClr val="lt1"/>
              </a:buClr>
              <a:buSzPts val="2100"/>
              <a:buFont typeface="Jua"/>
              <a:buNone/>
              <a:defRPr>
                <a:solidFill>
                  <a:schemeClr val="lt1"/>
                </a:solidFill>
                <a:latin typeface="Jua"/>
                <a:ea typeface="Jua"/>
                <a:cs typeface="Jua"/>
                <a:sym typeface="Jua"/>
              </a:defRPr>
            </a:lvl6pPr>
            <a:lvl7pPr lvl="6" rtl="0">
              <a:spcBef>
                <a:spcPts val="400"/>
              </a:spcBef>
              <a:spcAft>
                <a:spcPts val="0"/>
              </a:spcAft>
              <a:buClr>
                <a:schemeClr val="lt1"/>
              </a:buClr>
              <a:buSzPts val="2100"/>
              <a:buFont typeface="Jua"/>
              <a:buNone/>
              <a:defRPr>
                <a:solidFill>
                  <a:schemeClr val="lt1"/>
                </a:solidFill>
                <a:latin typeface="Jua"/>
                <a:ea typeface="Jua"/>
                <a:cs typeface="Jua"/>
                <a:sym typeface="Jua"/>
              </a:defRPr>
            </a:lvl7pPr>
            <a:lvl8pPr lvl="7" rtl="0">
              <a:spcBef>
                <a:spcPts val="400"/>
              </a:spcBef>
              <a:spcAft>
                <a:spcPts val="0"/>
              </a:spcAft>
              <a:buClr>
                <a:schemeClr val="lt1"/>
              </a:buClr>
              <a:buSzPts val="2100"/>
              <a:buFont typeface="Jua"/>
              <a:buNone/>
              <a:defRPr>
                <a:solidFill>
                  <a:schemeClr val="lt1"/>
                </a:solidFill>
                <a:latin typeface="Jua"/>
                <a:ea typeface="Jua"/>
                <a:cs typeface="Jua"/>
                <a:sym typeface="Jua"/>
              </a:defRPr>
            </a:lvl8pPr>
            <a:lvl9pPr lvl="8" rtl="0">
              <a:spcBef>
                <a:spcPts val="400"/>
              </a:spcBef>
              <a:spcAft>
                <a:spcPts val="0"/>
              </a:spcAft>
              <a:buClr>
                <a:schemeClr val="lt1"/>
              </a:buClr>
              <a:buSzPts val="2100"/>
              <a:buFont typeface="Jua"/>
              <a:buNone/>
              <a:defRPr>
                <a:solidFill>
                  <a:schemeClr val="lt1"/>
                </a:solidFill>
                <a:latin typeface="Jua"/>
                <a:ea typeface="Jua"/>
                <a:cs typeface="Jua"/>
                <a:sym typeface="Jua"/>
              </a:defRPr>
            </a:lvl9pPr>
          </a:lstStyle>
          <a:p/>
        </p:txBody>
      </p:sp>
      <p:sp>
        <p:nvSpPr>
          <p:cNvPr id="92" name="Google Shape;92;p6"/>
          <p:cNvSpPr txBox="1"/>
          <p:nvPr>
            <p:ph idx="4" type="body"/>
          </p:nvPr>
        </p:nvSpPr>
        <p:spPr>
          <a:xfrm>
            <a:off x="13017688" y="5362100"/>
            <a:ext cx="3912600" cy="955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Font typeface="Lato"/>
              <a:buChar char="•"/>
              <a:defRPr sz="2100">
                <a:latin typeface="Lato"/>
                <a:ea typeface="Lato"/>
                <a:cs typeface="Lato"/>
                <a:sym typeface="Lato"/>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93" name="Google Shape;93;p6"/>
          <p:cNvSpPr txBox="1"/>
          <p:nvPr>
            <p:ph idx="5" type="subTitle"/>
          </p:nvPr>
        </p:nvSpPr>
        <p:spPr>
          <a:xfrm>
            <a:off x="13479525" y="7416963"/>
            <a:ext cx="2936100" cy="438900"/>
          </a:xfrm>
          <a:prstGeom prst="rect">
            <a:avLst/>
          </a:prstGeom>
        </p:spPr>
        <p:txBody>
          <a:bodyPr anchorCtr="0" anchor="t" bIns="0" lIns="0" spcFirstLastPara="1" rIns="0" wrap="square" tIns="0">
            <a:noAutofit/>
          </a:bodyPr>
          <a:lstStyle>
            <a:lvl1pPr lvl="0" rtl="0" algn="ctr">
              <a:spcBef>
                <a:spcPts val="640"/>
              </a:spcBef>
              <a:spcAft>
                <a:spcPts val="0"/>
              </a:spcAft>
              <a:buClr>
                <a:schemeClr val="lt1"/>
              </a:buClr>
              <a:buSzPts val="2750"/>
              <a:buNone/>
              <a:defRPr>
                <a:solidFill>
                  <a:schemeClr val="lt1"/>
                </a:solidFill>
              </a:defRPr>
            </a:lvl1pPr>
            <a:lvl2pPr lvl="1" rtl="0">
              <a:spcBef>
                <a:spcPts val="560"/>
              </a:spcBef>
              <a:spcAft>
                <a:spcPts val="0"/>
              </a:spcAft>
              <a:buClr>
                <a:schemeClr val="lt1"/>
              </a:buClr>
              <a:buSzPts val="2100"/>
              <a:buFont typeface="Jua"/>
              <a:buNone/>
              <a:defRPr>
                <a:solidFill>
                  <a:schemeClr val="lt1"/>
                </a:solidFill>
                <a:latin typeface="Jua"/>
                <a:ea typeface="Jua"/>
                <a:cs typeface="Jua"/>
                <a:sym typeface="Jua"/>
              </a:defRPr>
            </a:lvl2pPr>
            <a:lvl3pPr lvl="2" rtl="0">
              <a:spcBef>
                <a:spcPts val="480"/>
              </a:spcBef>
              <a:spcAft>
                <a:spcPts val="0"/>
              </a:spcAft>
              <a:buClr>
                <a:schemeClr val="lt1"/>
              </a:buClr>
              <a:buSzPts val="2100"/>
              <a:buFont typeface="Jua"/>
              <a:buNone/>
              <a:defRPr>
                <a:solidFill>
                  <a:schemeClr val="lt1"/>
                </a:solidFill>
                <a:latin typeface="Jua"/>
                <a:ea typeface="Jua"/>
                <a:cs typeface="Jua"/>
                <a:sym typeface="Jua"/>
              </a:defRPr>
            </a:lvl3pPr>
            <a:lvl4pPr lvl="3" rtl="0">
              <a:spcBef>
                <a:spcPts val="400"/>
              </a:spcBef>
              <a:spcAft>
                <a:spcPts val="0"/>
              </a:spcAft>
              <a:buClr>
                <a:schemeClr val="lt1"/>
              </a:buClr>
              <a:buSzPts val="2100"/>
              <a:buFont typeface="Jua"/>
              <a:buNone/>
              <a:defRPr>
                <a:solidFill>
                  <a:schemeClr val="lt1"/>
                </a:solidFill>
                <a:latin typeface="Jua"/>
                <a:ea typeface="Jua"/>
                <a:cs typeface="Jua"/>
                <a:sym typeface="Jua"/>
              </a:defRPr>
            </a:lvl4pPr>
            <a:lvl5pPr lvl="4" rtl="0">
              <a:spcBef>
                <a:spcPts val="400"/>
              </a:spcBef>
              <a:spcAft>
                <a:spcPts val="0"/>
              </a:spcAft>
              <a:buClr>
                <a:schemeClr val="lt1"/>
              </a:buClr>
              <a:buSzPts val="2100"/>
              <a:buFont typeface="Jua"/>
              <a:buNone/>
              <a:defRPr>
                <a:solidFill>
                  <a:schemeClr val="lt1"/>
                </a:solidFill>
                <a:latin typeface="Jua"/>
                <a:ea typeface="Jua"/>
                <a:cs typeface="Jua"/>
                <a:sym typeface="Jua"/>
              </a:defRPr>
            </a:lvl5pPr>
            <a:lvl6pPr lvl="5" rtl="0">
              <a:spcBef>
                <a:spcPts val="400"/>
              </a:spcBef>
              <a:spcAft>
                <a:spcPts val="0"/>
              </a:spcAft>
              <a:buClr>
                <a:schemeClr val="lt1"/>
              </a:buClr>
              <a:buSzPts val="2100"/>
              <a:buFont typeface="Jua"/>
              <a:buNone/>
              <a:defRPr>
                <a:solidFill>
                  <a:schemeClr val="lt1"/>
                </a:solidFill>
                <a:latin typeface="Jua"/>
                <a:ea typeface="Jua"/>
                <a:cs typeface="Jua"/>
                <a:sym typeface="Jua"/>
              </a:defRPr>
            </a:lvl6pPr>
            <a:lvl7pPr lvl="6" rtl="0">
              <a:spcBef>
                <a:spcPts val="400"/>
              </a:spcBef>
              <a:spcAft>
                <a:spcPts val="0"/>
              </a:spcAft>
              <a:buClr>
                <a:schemeClr val="lt1"/>
              </a:buClr>
              <a:buSzPts val="2100"/>
              <a:buFont typeface="Jua"/>
              <a:buNone/>
              <a:defRPr>
                <a:solidFill>
                  <a:schemeClr val="lt1"/>
                </a:solidFill>
                <a:latin typeface="Jua"/>
                <a:ea typeface="Jua"/>
                <a:cs typeface="Jua"/>
                <a:sym typeface="Jua"/>
              </a:defRPr>
            </a:lvl7pPr>
            <a:lvl8pPr lvl="7" rtl="0">
              <a:spcBef>
                <a:spcPts val="400"/>
              </a:spcBef>
              <a:spcAft>
                <a:spcPts val="0"/>
              </a:spcAft>
              <a:buClr>
                <a:schemeClr val="lt1"/>
              </a:buClr>
              <a:buSzPts val="2100"/>
              <a:buFont typeface="Jua"/>
              <a:buNone/>
              <a:defRPr>
                <a:solidFill>
                  <a:schemeClr val="lt1"/>
                </a:solidFill>
                <a:latin typeface="Jua"/>
                <a:ea typeface="Jua"/>
                <a:cs typeface="Jua"/>
                <a:sym typeface="Jua"/>
              </a:defRPr>
            </a:lvl8pPr>
            <a:lvl9pPr lvl="8" rtl="0">
              <a:spcBef>
                <a:spcPts val="400"/>
              </a:spcBef>
              <a:spcAft>
                <a:spcPts val="0"/>
              </a:spcAft>
              <a:buClr>
                <a:schemeClr val="lt1"/>
              </a:buClr>
              <a:buSzPts val="2100"/>
              <a:buFont typeface="Jua"/>
              <a:buNone/>
              <a:defRPr>
                <a:solidFill>
                  <a:schemeClr val="lt1"/>
                </a:solidFill>
                <a:latin typeface="Jua"/>
                <a:ea typeface="Jua"/>
                <a:cs typeface="Jua"/>
                <a:sym typeface="Jua"/>
              </a:defRPr>
            </a:lvl9pPr>
          </a:lstStyle>
          <a:p/>
        </p:txBody>
      </p:sp>
      <p:sp>
        <p:nvSpPr>
          <p:cNvPr id="94" name="Google Shape;94;p6"/>
          <p:cNvSpPr txBox="1"/>
          <p:nvPr>
            <p:ph idx="6" type="body"/>
          </p:nvPr>
        </p:nvSpPr>
        <p:spPr>
          <a:xfrm>
            <a:off x="13017688" y="8396888"/>
            <a:ext cx="3912600" cy="955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Font typeface="Lato"/>
              <a:buChar char="•"/>
              <a:defRPr sz="2100">
                <a:latin typeface="Lato"/>
                <a:ea typeface="Lato"/>
                <a:cs typeface="Lato"/>
                <a:sym typeface="Lato"/>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95" name="Google Shape;95;p6"/>
          <p:cNvSpPr txBox="1"/>
          <p:nvPr>
            <p:ph idx="7" type="subTitle"/>
          </p:nvPr>
        </p:nvSpPr>
        <p:spPr>
          <a:xfrm>
            <a:off x="8088663" y="7416963"/>
            <a:ext cx="2936100" cy="438900"/>
          </a:xfrm>
          <a:prstGeom prst="rect">
            <a:avLst/>
          </a:prstGeom>
        </p:spPr>
        <p:txBody>
          <a:bodyPr anchorCtr="0" anchor="t" bIns="0" lIns="0" spcFirstLastPara="1" rIns="0" wrap="square" tIns="0">
            <a:noAutofit/>
          </a:bodyPr>
          <a:lstStyle>
            <a:lvl1pPr lvl="0" rtl="0" algn="ctr">
              <a:spcBef>
                <a:spcPts val="640"/>
              </a:spcBef>
              <a:spcAft>
                <a:spcPts val="0"/>
              </a:spcAft>
              <a:buClr>
                <a:schemeClr val="lt1"/>
              </a:buClr>
              <a:buSzPts val="2750"/>
              <a:buNone/>
              <a:defRPr>
                <a:solidFill>
                  <a:schemeClr val="lt1"/>
                </a:solidFill>
              </a:defRPr>
            </a:lvl1pPr>
            <a:lvl2pPr lvl="1" rtl="0">
              <a:spcBef>
                <a:spcPts val="560"/>
              </a:spcBef>
              <a:spcAft>
                <a:spcPts val="0"/>
              </a:spcAft>
              <a:buClr>
                <a:schemeClr val="lt1"/>
              </a:buClr>
              <a:buSzPts val="2100"/>
              <a:buFont typeface="Jua"/>
              <a:buNone/>
              <a:defRPr>
                <a:solidFill>
                  <a:schemeClr val="lt1"/>
                </a:solidFill>
                <a:latin typeface="Jua"/>
                <a:ea typeface="Jua"/>
                <a:cs typeface="Jua"/>
                <a:sym typeface="Jua"/>
              </a:defRPr>
            </a:lvl2pPr>
            <a:lvl3pPr lvl="2" rtl="0">
              <a:spcBef>
                <a:spcPts val="480"/>
              </a:spcBef>
              <a:spcAft>
                <a:spcPts val="0"/>
              </a:spcAft>
              <a:buClr>
                <a:schemeClr val="lt1"/>
              </a:buClr>
              <a:buSzPts val="2100"/>
              <a:buFont typeface="Jua"/>
              <a:buNone/>
              <a:defRPr>
                <a:solidFill>
                  <a:schemeClr val="lt1"/>
                </a:solidFill>
                <a:latin typeface="Jua"/>
                <a:ea typeface="Jua"/>
                <a:cs typeface="Jua"/>
                <a:sym typeface="Jua"/>
              </a:defRPr>
            </a:lvl3pPr>
            <a:lvl4pPr lvl="3" rtl="0">
              <a:spcBef>
                <a:spcPts val="400"/>
              </a:spcBef>
              <a:spcAft>
                <a:spcPts val="0"/>
              </a:spcAft>
              <a:buClr>
                <a:schemeClr val="lt1"/>
              </a:buClr>
              <a:buSzPts val="2100"/>
              <a:buFont typeface="Jua"/>
              <a:buNone/>
              <a:defRPr>
                <a:solidFill>
                  <a:schemeClr val="lt1"/>
                </a:solidFill>
                <a:latin typeface="Jua"/>
                <a:ea typeface="Jua"/>
                <a:cs typeface="Jua"/>
                <a:sym typeface="Jua"/>
              </a:defRPr>
            </a:lvl4pPr>
            <a:lvl5pPr lvl="4" rtl="0">
              <a:spcBef>
                <a:spcPts val="400"/>
              </a:spcBef>
              <a:spcAft>
                <a:spcPts val="0"/>
              </a:spcAft>
              <a:buClr>
                <a:schemeClr val="lt1"/>
              </a:buClr>
              <a:buSzPts val="2100"/>
              <a:buFont typeface="Jua"/>
              <a:buNone/>
              <a:defRPr>
                <a:solidFill>
                  <a:schemeClr val="lt1"/>
                </a:solidFill>
                <a:latin typeface="Jua"/>
                <a:ea typeface="Jua"/>
                <a:cs typeface="Jua"/>
                <a:sym typeface="Jua"/>
              </a:defRPr>
            </a:lvl5pPr>
            <a:lvl6pPr lvl="5" rtl="0">
              <a:spcBef>
                <a:spcPts val="400"/>
              </a:spcBef>
              <a:spcAft>
                <a:spcPts val="0"/>
              </a:spcAft>
              <a:buClr>
                <a:schemeClr val="lt1"/>
              </a:buClr>
              <a:buSzPts val="2100"/>
              <a:buFont typeface="Jua"/>
              <a:buNone/>
              <a:defRPr>
                <a:solidFill>
                  <a:schemeClr val="lt1"/>
                </a:solidFill>
                <a:latin typeface="Jua"/>
                <a:ea typeface="Jua"/>
                <a:cs typeface="Jua"/>
                <a:sym typeface="Jua"/>
              </a:defRPr>
            </a:lvl6pPr>
            <a:lvl7pPr lvl="6" rtl="0">
              <a:spcBef>
                <a:spcPts val="400"/>
              </a:spcBef>
              <a:spcAft>
                <a:spcPts val="0"/>
              </a:spcAft>
              <a:buClr>
                <a:schemeClr val="lt1"/>
              </a:buClr>
              <a:buSzPts val="2100"/>
              <a:buFont typeface="Jua"/>
              <a:buNone/>
              <a:defRPr>
                <a:solidFill>
                  <a:schemeClr val="lt1"/>
                </a:solidFill>
                <a:latin typeface="Jua"/>
                <a:ea typeface="Jua"/>
                <a:cs typeface="Jua"/>
                <a:sym typeface="Jua"/>
              </a:defRPr>
            </a:lvl7pPr>
            <a:lvl8pPr lvl="7" rtl="0">
              <a:spcBef>
                <a:spcPts val="400"/>
              </a:spcBef>
              <a:spcAft>
                <a:spcPts val="0"/>
              </a:spcAft>
              <a:buClr>
                <a:schemeClr val="lt1"/>
              </a:buClr>
              <a:buSzPts val="2100"/>
              <a:buFont typeface="Jua"/>
              <a:buNone/>
              <a:defRPr>
                <a:solidFill>
                  <a:schemeClr val="lt1"/>
                </a:solidFill>
                <a:latin typeface="Jua"/>
                <a:ea typeface="Jua"/>
                <a:cs typeface="Jua"/>
                <a:sym typeface="Jua"/>
              </a:defRPr>
            </a:lvl8pPr>
            <a:lvl9pPr lvl="8" rtl="0">
              <a:spcBef>
                <a:spcPts val="400"/>
              </a:spcBef>
              <a:spcAft>
                <a:spcPts val="0"/>
              </a:spcAft>
              <a:buClr>
                <a:schemeClr val="lt1"/>
              </a:buClr>
              <a:buSzPts val="2100"/>
              <a:buFont typeface="Jua"/>
              <a:buNone/>
              <a:defRPr>
                <a:solidFill>
                  <a:schemeClr val="lt1"/>
                </a:solidFill>
                <a:latin typeface="Jua"/>
                <a:ea typeface="Jua"/>
                <a:cs typeface="Jua"/>
                <a:sym typeface="Jua"/>
              </a:defRPr>
            </a:lvl9pPr>
          </a:lstStyle>
          <a:p/>
        </p:txBody>
      </p:sp>
      <p:sp>
        <p:nvSpPr>
          <p:cNvPr id="96" name="Google Shape;96;p6"/>
          <p:cNvSpPr txBox="1"/>
          <p:nvPr>
            <p:ph idx="8" type="body"/>
          </p:nvPr>
        </p:nvSpPr>
        <p:spPr>
          <a:xfrm>
            <a:off x="7626825" y="8396888"/>
            <a:ext cx="3912600" cy="955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SzPts val="2100"/>
              <a:buFont typeface="Lato"/>
              <a:buChar char="•"/>
              <a:defRPr sz="2100">
                <a:latin typeface="Lato"/>
                <a:ea typeface="Lato"/>
                <a:cs typeface="Lato"/>
                <a:sym typeface="Lato"/>
              </a:defRPr>
            </a:lvl1pPr>
            <a:lvl2pPr indent="-361950" lvl="1" marL="914400" rtl="0" algn="ctr">
              <a:spcBef>
                <a:spcPts val="560"/>
              </a:spcBef>
              <a:spcAft>
                <a:spcPts val="0"/>
              </a:spcAft>
              <a:buSzPts val="2100"/>
              <a:buChar char="–"/>
              <a:defRPr/>
            </a:lvl2pPr>
            <a:lvl3pPr indent="-361950" lvl="2" marL="1371600" rtl="0" algn="ctr">
              <a:spcBef>
                <a:spcPts val="480"/>
              </a:spcBef>
              <a:spcAft>
                <a:spcPts val="0"/>
              </a:spcAft>
              <a:buSzPts val="2100"/>
              <a:buChar char="•"/>
              <a:defRPr/>
            </a:lvl3pPr>
            <a:lvl4pPr indent="-361950" lvl="3" marL="1828800" rtl="0" algn="ctr">
              <a:spcBef>
                <a:spcPts val="400"/>
              </a:spcBef>
              <a:spcAft>
                <a:spcPts val="0"/>
              </a:spcAft>
              <a:buSzPts val="2100"/>
              <a:buChar char="–"/>
              <a:defRPr/>
            </a:lvl4pPr>
            <a:lvl5pPr indent="-361950" lvl="4" marL="2286000" rtl="0" algn="ctr">
              <a:spcBef>
                <a:spcPts val="400"/>
              </a:spcBef>
              <a:spcAft>
                <a:spcPts val="0"/>
              </a:spcAft>
              <a:buSzPts val="2100"/>
              <a:buChar char="»"/>
              <a:defRPr/>
            </a:lvl5pPr>
            <a:lvl6pPr indent="-361950" lvl="5" marL="2743200" rtl="0" algn="ctr">
              <a:spcBef>
                <a:spcPts val="400"/>
              </a:spcBef>
              <a:spcAft>
                <a:spcPts val="0"/>
              </a:spcAft>
              <a:buSzPts val="2100"/>
              <a:buChar char="•"/>
              <a:defRPr/>
            </a:lvl6pPr>
            <a:lvl7pPr indent="-361950" lvl="6" marL="3200400" rtl="0" algn="ctr">
              <a:spcBef>
                <a:spcPts val="400"/>
              </a:spcBef>
              <a:spcAft>
                <a:spcPts val="0"/>
              </a:spcAft>
              <a:buSzPts val="2100"/>
              <a:buChar char="•"/>
              <a:defRPr/>
            </a:lvl7pPr>
            <a:lvl8pPr indent="-361950" lvl="7" marL="3657600" rtl="0" algn="ctr">
              <a:spcBef>
                <a:spcPts val="400"/>
              </a:spcBef>
              <a:spcAft>
                <a:spcPts val="0"/>
              </a:spcAft>
              <a:buSzPts val="2100"/>
              <a:buChar char="•"/>
              <a:defRPr/>
            </a:lvl8pPr>
            <a:lvl9pPr indent="-361950" lvl="8" marL="4114800" rtl="0" algn="ctr">
              <a:spcBef>
                <a:spcPts val="400"/>
              </a:spcBef>
              <a:spcAft>
                <a:spcPts val="0"/>
              </a:spcAft>
              <a:buSzPts val="2100"/>
              <a:buChar char="•"/>
              <a:defRPr/>
            </a:lvl9pPr>
          </a:lstStyle>
          <a:p/>
        </p:txBody>
      </p:sp>
      <p:sp>
        <p:nvSpPr>
          <p:cNvPr id="97" name="Google Shape;97;p6"/>
          <p:cNvSpPr txBox="1"/>
          <p:nvPr>
            <p:ph idx="9" type="body"/>
          </p:nvPr>
        </p:nvSpPr>
        <p:spPr>
          <a:xfrm>
            <a:off x="7099750" y="1301625"/>
            <a:ext cx="10210800" cy="2071500"/>
          </a:xfrm>
          <a:prstGeom prst="rect">
            <a:avLst/>
          </a:prstGeom>
        </p:spPr>
        <p:txBody>
          <a:bodyPr anchorCtr="0" anchor="t" bIns="0" lIns="0" spcFirstLastPara="1" rIns="0" wrap="square" tIns="0">
            <a:noAutofit/>
          </a:bodyPr>
          <a:lstStyle>
            <a:lvl1pPr indent="-361950" lvl="0" marL="457200">
              <a:spcBef>
                <a:spcPts val="640"/>
              </a:spcBef>
              <a:spcAft>
                <a:spcPts val="0"/>
              </a:spcAft>
              <a:buClr>
                <a:schemeClr val="lt1"/>
              </a:buClr>
              <a:buSzPts val="2100"/>
              <a:buFont typeface="Lato"/>
              <a:buChar char="•"/>
              <a:defRPr sz="2100">
                <a:solidFill>
                  <a:schemeClr val="lt1"/>
                </a:solidFill>
                <a:latin typeface="Lato"/>
                <a:ea typeface="Lato"/>
                <a:cs typeface="Lato"/>
                <a:sym typeface="Lato"/>
              </a:defRPr>
            </a:lvl1pPr>
            <a:lvl2pPr indent="-361950" lvl="1" marL="914400">
              <a:spcBef>
                <a:spcPts val="560"/>
              </a:spcBef>
              <a:spcAft>
                <a:spcPts val="0"/>
              </a:spcAft>
              <a:buClr>
                <a:schemeClr val="lt1"/>
              </a:buClr>
              <a:buSzPts val="2100"/>
              <a:buChar char="–"/>
              <a:defRPr>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a:solidFill>
                  <a:schemeClr val="lt1"/>
                </a:solidFill>
              </a:defRPr>
            </a:lvl4pPr>
            <a:lvl5pPr indent="-361950" lvl="4" marL="2286000">
              <a:spcBef>
                <a:spcPts val="400"/>
              </a:spcBef>
              <a:spcAft>
                <a:spcPts val="0"/>
              </a:spcAft>
              <a:buClr>
                <a:schemeClr val="lt1"/>
              </a:buClr>
              <a:buSzPts val="2100"/>
              <a:buChar char="»"/>
              <a:defRPr>
                <a:solidFill>
                  <a:schemeClr val="lt1"/>
                </a:solidFill>
              </a:defRPr>
            </a:lvl5pPr>
            <a:lvl6pPr indent="-361950" lvl="5" marL="2743200">
              <a:spcBef>
                <a:spcPts val="400"/>
              </a:spcBef>
              <a:spcAft>
                <a:spcPts val="0"/>
              </a:spcAft>
              <a:buClr>
                <a:schemeClr val="lt1"/>
              </a:buClr>
              <a:buSzPts val="2100"/>
              <a:buChar char="•"/>
              <a:defRPr>
                <a:solidFill>
                  <a:schemeClr val="lt1"/>
                </a:solidFill>
              </a:defRPr>
            </a:lvl6pPr>
            <a:lvl7pPr indent="-361950" lvl="6" marL="3200400">
              <a:spcBef>
                <a:spcPts val="400"/>
              </a:spcBef>
              <a:spcAft>
                <a:spcPts val="0"/>
              </a:spcAft>
              <a:buClr>
                <a:schemeClr val="lt1"/>
              </a:buClr>
              <a:buSzPts val="2100"/>
              <a:buChar char="•"/>
              <a:defRPr>
                <a:solidFill>
                  <a:schemeClr val="lt1"/>
                </a:solidFill>
              </a:defRPr>
            </a:lvl7pPr>
            <a:lvl8pPr indent="-361950" lvl="7" marL="3657600">
              <a:spcBef>
                <a:spcPts val="400"/>
              </a:spcBef>
              <a:spcAft>
                <a:spcPts val="0"/>
              </a:spcAft>
              <a:buClr>
                <a:schemeClr val="lt1"/>
              </a:buClr>
              <a:buSzPts val="2100"/>
              <a:buChar char="•"/>
              <a:defRPr>
                <a:solidFill>
                  <a:schemeClr val="lt1"/>
                </a:solidFill>
              </a:defRPr>
            </a:lvl8pPr>
            <a:lvl9pPr indent="-361950" lvl="8" marL="4114800">
              <a:spcBef>
                <a:spcPts val="400"/>
              </a:spcBef>
              <a:spcAft>
                <a:spcPts val="0"/>
              </a:spcAft>
              <a:buClr>
                <a:schemeClr val="lt1"/>
              </a:buClr>
              <a:buSzPts val="2100"/>
              <a:buChar char="•"/>
              <a:defRPr>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Cover">
  <p:cSld name="CUSTOM_1">
    <p:spTree>
      <p:nvGrpSpPr>
        <p:cNvPr id="98" name="Shape 98"/>
        <p:cNvGrpSpPr/>
        <p:nvPr/>
      </p:nvGrpSpPr>
      <p:grpSpPr>
        <a:xfrm>
          <a:off x="0" y="0"/>
          <a:ext cx="0" cy="0"/>
          <a:chOff x="0" y="0"/>
          <a:chExt cx="0" cy="0"/>
        </a:xfrm>
      </p:grpSpPr>
      <p:sp>
        <p:nvSpPr>
          <p:cNvPr id="99" name="Google Shape;99;p7"/>
          <p:cNvSpPr/>
          <p:nvPr/>
        </p:nvSpPr>
        <p:spPr>
          <a:xfrm rot="-5400000">
            <a:off x="-1259608" y="3973884"/>
            <a:ext cx="6709729" cy="8120700"/>
          </a:xfrm>
          <a:custGeom>
            <a:rect b="b" l="l" r="r" t="t"/>
            <a:pathLst>
              <a:path extrusionOk="0" h="8120700" w="6709729">
                <a:moveTo>
                  <a:pt x="0" y="0"/>
                </a:moveTo>
                <a:lnTo>
                  <a:pt x="6709729" y="0"/>
                </a:lnTo>
                <a:lnTo>
                  <a:pt x="6709729" y="8120700"/>
                </a:lnTo>
                <a:lnTo>
                  <a:pt x="0" y="8120700"/>
                </a:lnTo>
                <a:lnTo>
                  <a:pt x="0" y="0"/>
                </a:lnTo>
                <a:close/>
              </a:path>
            </a:pathLst>
          </a:custGeom>
          <a:blipFill rotWithShape="1">
            <a:blip r:embed="rId2">
              <a:alphaModFix/>
            </a:blip>
            <a:stretch>
              <a:fillRect b="0" l="0" r="0" t="0"/>
            </a:stretch>
          </a:blipFill>
          <a:ln>
            <a:noFill/>
          </a:ln>
        </p:spPr>
      </p:sp>
      <p:grpSp>
        <p:nvGrpSpPr>
          <p:cNvPr id="100" name="Google Shape;100;p7"/>
          <p:cNvGrpSpPr/>
          <p:nvPr/>
        </p:nvGrpSpPr>
        <p:grpSpPr>
          <a:xfrm>
            <a:off x="437881" y="546252"/>
            <a:ext cx="8581180" cy="9013727"/>
            <a:chOff x="0" y="-47625"/>
            <a:chExt cx="2260049" cy="2373970"/>
          </a:xfrm>
        </p:grpSpPr>
        <p:sp>
          <p:nvSpPr>
            <p:cNvPr id="101" name="Google Shape;101;p7"/>
            <p:cNvSpPr/>
            <p:nvPr/>
          </p:nvSpPr>
          <p:spPr>
            <a:xfrm>
              <a:off x="0" y="0"/>
              <a:ext cx="2260049" cy="2326345"/>
            </a:xfrm>
            <a:custGeom>
              <a:rect b="b" l="l" r="r" t="t"/>
              <a:pathLst>
                <a:path extrusionOk="0" h="2326345" w="2260049">
                  <a:moveTo>
                    <a:pt x="46012" y="0"/>
                  </a:moveTo>
                  <a:lnTo>
                    <a:pt x="2214037" y="0"/>
                  </a:lnTo>
                  <a:cubicBezTo>
                    <a:pt x="2239449" y="0"/>
                    <a:pt x="2260049" y="20600"/>
                    <a:pt x="2260049" y="46012"/>
                  </a:cubicBezTo>
                  <a:lnTo>
                    <a:pt x="2260049" y="2280333"/>
                  </a:lnTo>
                  <a:cubicBezTo>
                    <a:pt x="2260049" y="2305745"/>
                    <a:pt x="2239449" y="2326345"/>
                    <a:pt x="2214037" y="2326345"/>
                  </a:cubicBezTo>
                  <a:lnTo>
                    <a:pt x="46012" y="2326345"/>
                  </a:lnTo>
                  <a:cubicBezTo>
                    <a:pt x="20600" y="2326345"/>
                    <a:pt x="0" y="2305745"/>
                    <a:pt x="0" y="2280333"/>
                  </a:cubicBezTo>
                  <a:lnTo>
                    <a:pt x="0" y="46012"/>
                  </a:lnTo>
                  <a:cubicBezTo>
                    <a:pt x="0" y="20600"/>
                    <a:pt x="20600" y="0"/>
                    <a:pt x="46012"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
            <p:cNvSpPr txBox="1"/>
            <p:nvPr/>
          </p:nvSpPr>
          <p:spPr>
            <a:xfrm>
              <a:off x="0" y="-47625"/>
              <a:ext cx="2259900" cy="237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 name="Google Shape;103;p7"/>
          <p:cNvSpPr/>
          <p:nvPr/>
        </p:nvSpPr>
        <p:spPr>
          <a:xfrm>
            <a:off x="330697" y="995310"/>
            <a:ext cx="8795492" cy="8564611"/>
          </a:xfrm>
          <a:custGeom>
            <a:rect b="b" l="l" r="r" t="t"/>
            <a:pathLst>
              <a:path extrusionOk="0" h="8564611" w="8795492">
                <a:moveTo>
                  <a:pt x="0" y="0"/>
                </a:moveTo>
                <a:lnTo>
                  <a:pt x="8795493" y="0"/>
                </a:lnTo>
                <a:lnTo>
                  <a:pt x="8795493" y="8564611"/>
                </a:lnTo>
                <a:lnTo>
                  <a:pt x="0" y="8564611"/>
                </a:lnTo>
                <a:lnTo>
                  <a:pt x="0" y="0"/>
                </a:lnTo>
                <a:close/>
              </a:path>
            </a:pathLst>
          </a:custGeom>
          <a:blipFill rotWithShape="1">
            <a:blip r:embed="rId3">
              <a:alphaModFix/>
            </a:blip>
            <a:stretch>
              <a:fillRect b="0" l="0" r="0" t="0"/>
            </a:stretch>
          </a:blipFill>
          <a:ln>
            <a:noFill/>
          </a:ln>
        </p:spPr>
      </p:sp>
      <p:sp>
        <p:nvSpPr>
          <p:cNvPr id="104" name="Google Shape;104;p7"/>
          <p:cNvSpPr/>
          <p:nvPr/>
        </p:nvSpPr>
        <p:spPr>
          <a:xfrm rot="-5400000">
            <a:off x="12681707" y="-2271715"/>
            <a:ext cx="6709729" cy="8120700"/>
          </a:xfrm>
          <a:custGeom>
            <a:rect b="b" l="l" r="r" t="t"/>
            <a:pathLst>
              <a:path extrusionOk="0" h="8120700" w="6709729">
                <a:moveTo>
                  <a:pt x="0" y="0"/>
                </a:moveTo>
                <a:lnTo>
                  <a:pt x="6709729" y="0"/>
                </a:lnTo>
                <a:lnTo>
                  <a:pt x="6709729" y="8120701"/>
                </a:lnTo>
                <a:lnTo>
                  <a:pt x="0" y="8120701"/>
                </a:lnTo>
                <a:lnTo>
                  <a:pt x="0" y="0"/>
                </a:lnTo>
                <a:close/>
              </a:path>
            </a:pathLst>
          </a:custGeom>
          <a:blipFill rotWithShape="1">
            <a:blip r:embed="rId2">
              <a:alphaModFix/>
            </a:blip>
            <a:stretch>
              <a:fillRect b="0" l="0" r="0" t="0"/>
            </a:stretch>
          </a:blipFill>
          <a:ln>
            <a:noFill/>
          </a:ln>
        </p:spPr>
      </p:sp>
      <p:grpSp>
        <p:nvGrpSpPr>
          <p:cNvPr id="105" name="Google Shape;105;p7"/>
          <p:cNvGrpSpPr/>
          <p:nvPr/>
        </p:nvGrpSpPr>
        <p:grpSpPr>
          <a:xfrm>
            <a:off x="9387428" y="546252"/>
            <a:ext cx="8570363" cy="9002146"/>
            <a:chOff x="0" y="-47625"/>
            <a:chExt cx="2257200" cy="2370920"/>
          </a:xfrm>
        </p:grpSpPr>
        <p:sp>
          <p:nvSpPr>
            <p:cNvPr id="106" name="Google Shape;106;p7"/>
            <p:cNvSpPr/>
            <p:nvPr/>
          </p:nvSpPr>
          <p:spPr>
            <a:xfrm>
              <a:off x="0" y="0"/>
              <a:ext cx="2257086" cy="2323295"/>
            </a:xfrm>
            <a:custGeom>
              <a:rect b="b" l="l" r="r" t="t"/>
              <a:pathLst>
                <a:path extrusionOk="0" h="2323295" w="2257086">
                  <a:moveTo>
                    <a:pt x="46073" y="0"/>
                  </a:moveTo>
                  <a:lnTo>
                    <a:pt x="2211013" y="0"/>
                  </a:lnTo>
                  <a:cubicBezTo>
                    <a:pt x="2223233" y="0"/>
                    <a:pt x="2234952" y="4854"/>
                    <a:pt x="2243592" y="13494"/>
                  </a:cubicBezTo>
                  <a:cubicBezTo>
                    <a:pt x="2252232" y="22135"/>
                    <a:pt x="2257086" y="33854"/>
                    <a:pt x="2257086" y="46073"/>
                  </a:cubicBezTo>
                  <a:lnTo>
                    <a:pt x="2257086" y="2277222"/>
                  </a:lnTo>
                  <a:cubicBezTo>
                    <a:pt x="2257086" y="2302668"/>
                    <a:pt x="2236459" y="2323295"/>
                    <a:pt x="2211013" y="2323295"/>
                  </a:cubicBezTo>
                  <a:lnTo>
                    <a:pt x="46073" y="2323295"/>
                  </a:lnTo>
                  <a:cubicBezTo>
                    <a:pt x="20627" y="2323295"/>
                    <a:pt x="0" y="2302668"/>
                    <a:pt x="0" y="2277222"/>
                  </a:cubicBezTo>
                  <a:lnTo>
                    <a:pt x="0" y="46073"/>
                  </a:lnTo>
                  <a:cubicBezTo>
                    <a:pt x="0" y="20627"/>
                    <a:pt x="20627" y="0"/>
                    <a:pt x="46073"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
            <p:cNvSpPr txBox="1"/>
            <p:nvPr/>
          </p:nvSpPr>
          <p:spPr>
            <a:xfrm>
              <a:off x="0" y="-47625"/>
              <a:ext cx="2257200" cy="237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7"/>
          <p:cNvSpPr txBox="1"/>
          <p:nvPr>
            <p:ph idx="1" type="body"/>
          </p:nvPr>
        </p:nvSpPr>
        <p:spPr>
          <a:xfrm>
            <a:off x="9951100" y="8034925"/>
            <a:ext cx="6870600" cy="7824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Font typeface="Lato"/>
              <a:buChar char="•"/>
              <a:defRPr sz="2100">
                <a:latin typeface="Lato"/>
                <a:ea typeface="Lato"/>
                <a:cs typeface="Lato"/>
                <a:sym typeface="Lato"/>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109" name="Google Shape;109;p7"/>
          <p:cNvSpPr txBox="1"/>
          <p:nvPr>
            <p:ph type="title"/>
          </p:nvPr>
        </p:nvSpPr>
        <p:spPr>
          <a:xfrm>
            <a:off x="9935825" y="2271150"/>
            <a:ext cx="4828500" cy="3225300"/>
          </a:xfrm>
          <a:prstGeom prst="rect">
            <a:avLst/>
          </a:prstGeom>
        </p:spPr>
        <p:txBody>
          <a:bodyPr anchorCtr="0" anchor="t" bIns="0" lIns="0" spcFirstLastPara="1" rIns="0" wrap="square" tIns="0">
            <a:noAutofit/>
          </a:bodyPr>
          <a:lstStyle>
            <a:lvl1pPr lvl="0">
              <a:spcBef>
                <a:spcPts val="0"/>
              </a:spcBef>
              <a:spcAft>
                <a:spcPts val="0"/>
              </a:spcAft>
              <a:buSzPts val="25800"/>
              <a:buNone/>
              <a:defRPr sz="25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7"/>
          <p:cNvSpPr txBox="1"/>
          <p:nvPr>
            <p:ph idx="2" type="title"/>
          </p:nvPr>
        </p:nvSpPr>
        <p:spPr>
          <a:xfrm>
            <a:off x="10012175" y="6069150"/>
            <a:ext cx="6145500" cy="1622100"/>
          </a:xfrm>
          <a:prstGeom prst="rect">
            <a:avLst/>
          </a:prstGeom>
        </p:spPr>
        <p:txBody>
          <a:bodyPr anchorCtr="0" anchor="t" bIns="0" lIns="0" spcFirstLastPara="1" rIns="0" wrap="square" tIns="0">
            <a:noAutofit/>
          </a:bodyPr>
          <a:lstStyle>
            <a:lvl1pPr lvl="0">
              <a:spcBef>
                <a:spcPts val="0"/>
              </a:spcBef>
              <a:spcAft>
                <a:spcPts val="0"/>
              </a:spcAft>
              <a:buSzPts val="5800"/>
              <a:buNone/>
              <a:defRPr sz="5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p:cSld name="CUSTOM">
    <p:bg>
      <p:bgPr>
        <a:solidFill>
          <a:schemeClr val="dk2"/>
        </a:solidFill>
      </p:bgPr>
    </p:bg>
    <p:spTree>
      <p:nvGrpSpPr>
        <p:cNvPr id="111" name="Shape 111"/>
        <p:cNvGrpSpPr/>
        <p:nvPr/>
      </p:nvGrpSpPr>
      <p:grpSpPr>
        <a:xfrm>
          <a:off x="0" y="0"/>
          <a:ext cx="0" cy="0"/>
          <a:chOff x="0" y="0"/>
          <a:chExt cx="0" cy="0"/>
        </a:xfrm>
      </p:grpSpPr>
      <p:sp>
        <p:nvSpPr>
          <p:cNvPr id="112" name="Google Shape;112;p8"/>
          <p:cNvSpPr/>
          <p:nvPr/>
        </p:nvSpPr>
        <p:spPr>
          <a:xfrm>
            <a:off x="4173506" y="7553325"/>
            <a:ext cx="5744174" cy="5975734"/>
          </a:xfrm>
          <a:custGeom>
            <a:rect b="b" l="l" r="r" t="t"/>
            <a:pathLst>
              <a:path extrusionOk="0" h="5975734" w="5744174">
                <a:moveTo>
                  <a:pt x="0" y="0"/>
                </a:moveTo>
                <a:lnTo>
                  <a:pt x="5744174" y="0"/>
                </a:lnTo>
                <a:lnTo>
                  <a:pt x="5744174" y="5975734"/>
                </a:lnTo>
                <a:lnTo>
                  <a:pt x="0" y="5975734"/>
                </a:lnTo>
                <a:lnTo>
                  <a:pt x="0" y="0"/>
                </a:lnTo>
                <a:close/>
              </a:path>
            </a:pathLst>
          </a:custGeom>
          <a:blipFill rotWithShape="1">
            <a:blip r:embed="rId2">
              <a:alphaModFix/>
            </a:blip>
            <a:stretch>
              <a:fillRect b="0" l="0" r="0" t="0"/>
            </a:stretch>
          </a:blipFill>
          <a:ln>
            <a:noFill/>
          </a:ln>
        </p:spPr>
      </p:sp>
      <p:sp>
        <p:nvSpPr>
          <p:cNvPr id="113" name="Google Shape;113;p8"/>
          <p:cNvSpPr/>
          <p:nvPr/>
        </p:nvSpPr>
        <p:spPr>
          <a:xfrm>
            <a:off x="-1787841" y="2038532"/>
            <a:ext cx="9058682" cy="8990742"/>
          </a:xfrm>
          <a:custGeom>
            <a:rect b="b" l="l" r="r" t="t"/>
            <a:pathLst>
              <a:path extrusionOk="0" h="8990742" w="9058682">
                <a:moveTo>
                  <a:pt x="0" y="0"/>
                </a:moveTo>
                <a:lnTo>
                  <a:pt x="9058682" y="0"/>
                </a:lnTo>
                <a:lnTo>
                  <a:pt x="9058682" y="8990743"/>
                </a:lnTo>
                <a:lnTo>
                  <a:pt x="0" y="8990743"/>
                </a:lnTo>
                <a:lnTo>
                  <a:pt x="0" y="0"/>
                </a:lnTo>
                <a:close/>
              </a:path>
            </a:pathLst>
          </a:custGeom>
          <a:blipFill rotWithShape="1">
            <a:blip r:embed="rId3">
              <a:alphaModFix/>
            </a:blip>
            <a:stretch>
              <a:fillRect b="0" l="0" r="0" t="0"/>
            </a:stretch>
          </a:blipFill>
          <a:ln>
            <a:noFill/>
          </a:ln>
        </p:spPr>
      </p:sp>
      <p:sp>
        <p:nvSpPr>
          <p:cNvPr id="114" name="Google Shape;114;p8"/>
          <p:cNvSpPr/>
          <p:nvPr/>
        </p:nvSpPr>
        <p:spPr>
          <a:xfrm>
            <a:off x="609737" y="2799675"/>
            <a:ext cx="8239900" cy="82296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4">
              <a:alphaModFix/>
            </a:blip>
            <a:stretch>
              <a:fillRect b="0" l="0" r="0" t="0"/>
            </a:stretch>
          </a:blipFill>
          <a:ln>
            <a:noFill/>
          </a:ln>
        </p:spPr>
      </p:sp>
      <p:sp>
        <p:nvSpPr>
          <p:cNvPr id="115" name="Google Shape;115;p8"/>
          <p:cNvSpPr/>
          <p:nvPr/>
        </p:nvSpPr>
        <p:spPr>
          <a:xfrm>
            <a:off x="-284762" y="410395"/>
            <a:ext cx="7555603" cy="9876605"/>
          </a:xfrm>
          <a:custGeom>
            <a:rect b="b" l="l" r="r" t="t"/>
            <a:pathLst>
              <a:path extrusionOk="0" h="9876605" w="7555603">
                <a:moveTo>
                  <a:pt x="0" y="0"/>
                </a:moveTo>
                <a:lnTo>
                  <a:pt x="7555603" y="0"/>
                </a:lnTo>
                <a:lnTo>
                  <a:pt x="7555603" y="9876605"/>
                </a:lnTo>
                <a:lnTo>
                  <a:pt x="0" y="9876605"/>
                </a:lnTo>
                <a:lnTo>
                  <a:pt x="0" y="0"/>
                </a:lnTo>
                <a:close/>
              </a:path>
            </a:pathLst>
          </a:custGeom>
          <a:blipFill rotWithShape="1">
            <a:blip r:embed="rId5">
              <a:alphaModFix/>
            </a:blip>
            <a:stretch>
              <a:fillRect b="0" l="0" r="0" t="0"/>
            </a:stretch>
          </a:blipFill>
          <a:ln>
            <a:noFill/>
          </a:ln>
        </p:spPr>
      </p:sp>
      <p:sp>
        <p:nvSpPr>
          <p:cNvPr id="116" name="Google Shape;116;p8"/>
          <p:cNvSpPr/>
          <p:nvPr/>
        </p:nvSpPr>
        <p:spPr>
          <a:xfrm rot="-5400000">
            <a:off x="13727882" y="-1816094"/>
            <a:ext cx="5259394" cy="6365379"/>
          </a:xfrm>
          <a:custGeom>
            <a:rect b="b" l="l" r="r" t="t"/>
            <a:pathLst>
              <a:path extrusionOk="0" h="6365379" w="5259394">
                <a:moveTo>
                  <a:pt x="0" y="0"/>
                </a:moveTo>
                <a:lnTo>
                  <a:pt x="5259394" y="0"/>
                </a:lnTo>
                <a:lnTo>
                  <a:pt x="5259394" y="6365379"/>
                </a:lnTo>
                <a:lnTo>
                  <a:pt x="0" y="6365379"/>
                </a:lnTo>
                <a:lnTo>
                  <a:pt x="0" y="0"/>
                </a:lnTo>
                <a:close/>
              </a:path>
            </a:pathLst>
          </a:custGeom>
          <a:blipFill rotWithShape="1">
            <a:blip r:embed="rId6">
              <a:alphaModFix/>
            </a:blip>
            <a:stretch>
              <a:fillRect b="0" l="0" r="0" t="0"/>
            </a:stretch>
          </a:blipFill>
          <a:ln>
            <a:noFill/>
          </a:ln>
        </p:spPr>
      </p:sp>
      <p:grpSp>
        <p:nvGrpSpPr>
          <p:cNvPr id="117" name="Google Shape;117;p8"/>
          <p:cNvGrpSpPr/>
          <p:nvPr/>
        </p:nvGrpSpPr>
        <p:grpSpPr>
          <a:xfrm>
            <a:off x="11561353" y="7213187"/>
            <a:ext cx="6260234" cy="1328445"/>
            <a:chOff x="0" y="-47625"/>
            <a:chExt cx="1873200" cy="397500"/>
          </a:xfrm>
        </p:grpSpPr>
        <p:sp>
          <p:nvSpPr>
            <p:cNvPr id="118" name="Google Shape;118;p8"/>
            <p:cNvSpPr/>
            <p:nvPr/>
          </p:nvSpPr>
          <p:spPr>
            <a:xfrm>
              <a:off x="0" y="0"/>
              <a:ext cx="1873079" cy="349863"/>
            </a:xfrm>
            <a:custGeom>
              <a:rect b="b" l="l" r="r" t="t"/>
              <a:pathLst>
                <a:path extrusionOk="0" h="349863" w="1873079">
                  <a:moveTo>
                    <a:pt x="63074" y="0"/>
                  </a:moveTo>
                  <a:lnTo>
                    <a:pt x="1810005" y="0"/>
                  </a:lnTo>
                  <a:cubicBezTo>
                    <a:pt x="1826733" y="0"/>
                    <a:pt x="1842777" y="6645"/>
                    <a:pt x="1854605" y="18474"/>
                  </a:cubicBezTo>
                  <a:cubicBezTo>
                    <a:pt x="1866434" y="30303"/>
                    <a:pt x="1873079" y="46346"/>
                    <a:pt x="1873079" y="63074"/>
                  </a:cubicBezTo>
                  <a:lnTo>
                    <a:pt x="1873079" y="286789"/>
                  </a:lnTo>
                  <a:cubicBezTo>
                    <a:pt x="1873079" y="321624"/>
                    <a:pt x="1844840" y="349863"/>
                    <a:pt x="1810005" y="349863"/>
                  </a:cubicBezTo>
                  <a:lnTo>
                    <a:pt x="63074" y="349863"/>
                  </a:lnTo>
                  <a:cubicBezTo>
                    <a:pt x="46346" y="349863"/>
                    <a:pt x="30303" y="343217"/>
                    <a:pt x="18474" y="331389"/>
                  </a:cubicBezTo>
                  <a:cubicBezTo>
                    <a:pt x="6645" y="319560"/>
                    <a:pt x="0" y="303517"/>
                    <a:pt x="0" y="286789"/>
                  </a:cubicBezTo>
                  <a:lnTo>
                    <a:pt x="0" y="63074"/>
                  </a:lnTo>
                  <a:cubicBezTo>
                    <a:pt x="0" y="28239"/>
                    <a:pt x="28239" y="0"/>
                    <a:pt x="63074"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8"/>
            <p:cNvSpPr txBox="1"/>
            <p:nvPr/>
          </p:nvSpPr>
          <p:spPr>
            <a:xfrm>
              <a:off x="0" y="-47625"/>
              <a:ext cx="1873200" cy="397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8"/>
          <p:cNvSpPr txBox="1"/>
          <p:nvPr>
            <p:ph type="title"/>
          </p:nvPr>
        </p:nvSpPr>
        <p:spPr>
          <a:xfrm>
            <a:off x="8660475" y="3862875"/>
            <a:ext cx="9161100" cy="3206400"/>
          </a:xfrm>
          <a:prstGeom prst="rect">
            <a:avLst/>
          </a:prstGeom>
        </p:spPr>
        <p:txBody>
          <a:bodyPr anchorCtr="0" anchor="t" bIns="0" lIns="0" spcFirstLastPara="1" rIns="0" wrap="square" tIns="0">
            <a:noAutofit/>
          </a:bodyPr>
          <a:lstStyle>
            <a:lvl1pPr lvl="0" algn="r">
              <a:spcBef>
                <a:spcPts val="0"/>
              </a:spcBef>
              <a:spcAft>
                <a:spcPts val="0"/>
              </a:spcAft>
              <a:buSzPts val="10000"/>
              <a:buNone/>
              <a:defRPr sz="10000"/>
            </a:lvl1pPr>
            <a:lvl2pPr lvl="1" algn="r">
              <a:spcBef>
                <a:spcPts val="0"/>
              </a:spcBef>
              <a:spcAft>
                <a:spcPts val="0"/>
              </a:spcAft>
              <a:buSzPts val="10000"/>
              <a:buFont typeface="Montserrat"/>
              <a:buNone/>
              <a:defRPr b="1" sz="10000">
                <a:latin typeface="Montserrat"/>
                <a:ea typeface="Montserrat"/>
                <a:cs typeface="Montserrat"/>
                <a:sym typeface="Montserrat"/>
              </a:defRPr>
            </a:lvl2pPr>
            <a:lvl3pPr lvl="2" algn="r">
              <a:spcBef>
                <a:spcPts val="0"/>
              </a:spcBef>
              <a:spcAft>
                <a:spcPts val="0"/>
              </a:spcAft>
              <a:buSzPts val="10000"/>
              <a:buFont typeface="Montserrat"/>
              <a:buNone/>
              <a:defRPr b="1" sz="10000">
                <a:latin typeface="Montserrat"/>
                <a:ea typeface="Montserrat"/>
                <a:cs typeface="Montserrat"/>
                <a:sym typeface="Montserrat"/>
              </a:defRPr>
            </a:lvl3pPr>
            <a:lvl4pPr lvl="3" algn="r">
              <a:spcBef>
                <a:spcPts val="0"/>
              </a:spcBef>
              <a:spcAft>
                <a:spcPts val="0"/>
              </a:spcAft>
              <a:buSzPts val="10000"/>
              <a:buFont typeface="Montserrat"/>
              <a:buNone/>
              <a:defRPr b="1" sz="10000">
                <a:latin typeface="Montserrat"/>
                <a:ea typeface="Montserrat"/>
                <a:cs typeface="Montserrat"/>
                <a:sym typeface="Montserrat"/>
              </a:defRPr>
            </a:lvl4pPr>
            <a:lvl5pPr lvl="4" algn="r">
              <a:spcBef>
                <a:spcPts val="0"/>
              </a:spcBef>
              <a:spcAft>
                <a:spcPts val="0"/>
              </a:spcAft>
              <a:buSzPts val="10000"/>
              <a:buFont typeface="Montserrat"/>
              <a:buNone/>
              <a:defRPr b="1" sz="10000">
                <a:latin typeface="Montserrat"/>
                <a:ea typeface="Montserrat"/>
                <a:cs typeface="Montserrat"/>
                <a:sym typeface="Montserrat"/>
              </a:defRPr>
            </a:lvl5pPr>
            <a:lvl6pPr lvl="5" algn="r">
              <a:spcBef>
                <a:spcPts val="0"/>
              </a:spcBef>
              <a:spcAft>
                <a:spcPts val="0"/>
              </a:spcAft>
              <a:buSzPts val="10000"/>
              <a:buFont typeface="Montserrat"/>
              <a:buNone/>
              <a:defRPr b="1" sz="10000">
                <a:latin typeface="Montserrat"/>
                <a:ea typeface="Montserrat"/>
                <a:cs typeface="Montserrat"/>
                <a:sym typeface="Montserrat"/>
              </a:defRPr>
            </a:lvl6pPr>
            <a:lvl7pPr lvl="6" algn="r">
              <a:spcBef>
                <a:spcPts val="0"/>
              </a:spcBef>
              <a:spcAft>
                <a:spcPts val="0"/>
              </a:spcAft>
              <a:buSzPts val="10000"/>
              <a:buFont typeface="Montserrat"/>
              <a:buNone/>
              <a:defRPr b="1" sz="10000">
                <a:latin typeface="Montserrat"/>
                <a:ea typeface="Montserrat"/>
                <a:cs typeface="Montserrat"/>
                <a:sym typeface="Montserrat"/>
              </a:defRPr>
            </a:lvl7pPr>
            <a:lvl8pPr lvl="7" algn="r">
              <a:spcBef>
                <a:spcPts val="0"/>
              </a:spcBef>
              <a:spcAft>
                <a:spcPts val="0"/>
              </a:spcAft>
              <a:buSzPts val="10000"/>
              <a:buFont typeface="Montserrat"/>
              <a:buNone/>
              <a:defRPr b="1" sz="10000">
                <a:latin typeface="Montserrat"/>
                <a:ea typeface="Montserrat"/>
                <a:cs typeface="Montserrat"/>
                <a:sym typeface="Montserrat"/>
              </a:defRPr>
            </a:lvl8pPr>
            <a:lvl9pPr lvl="8" algn="r">
              <a:spcBef>
                <a:spcPts val="0"/>
              </a:spcBef>
              <a:spcAft>
                <a:spcPts val="0"/>
              </a:spcAft>
              <a:buSzPts val="10000"/>
              <a:buFont typeface="Montserrat"/>
              <a:buNone/>
              <a:defRPr b="1" sz="10000">
                <a:latin typeface="Montserrat"/>
                <a:ea typeface="Montserrat"/>
                <a:cs typeface="Montserrat"/>
                <a:sym typeface="Montserrat"/>
              </a:defRPr>
            </a:lvl9pPr>
          </a:lstStyle>
          <a:p/>
        </p:txBody>
      </p:sp>
      <p:sp>
        <p:nvSpPr>
          <p:cNvPr id="121" name="Google Shape;121;p8"/>
          <p:cNvSpPr txBox="1"/>
          <p:nvPr>
            <p:ph idx="1" type="subTitle"/>
          </p:nvPr>
        </p:nvSpPr>
        <p:spPr>
          <a:xfrm>
            <a:off x="11928375" y="7553325"/>
            <a:ext cx="5893200" cy="687000"/>
          </a:xfrm>
          <a:prstGeom prst="rect">
            <a:avLst/>
          </a:prstGeom>
        </p:spPr>
        <p:txBody>
          <a:bodyPr anchorCtr="0" anchor="t" bIns="0" lIns="0" spcFirstLastPara="1" rIns="0" wrap="square" tIns="0">
            <a:noAutofit/>
          </a:bodyPr>
          <a:lstStyle>
            <a:lvl1pPr lvl="0" algn="ctr">
              <a:spcBef>
                <a:spcPts val="640"/>
              </a:spcBef>
              <a:spcAft>
                <a:spcPts val="0"/>
              </a:spcAft>
              <a:buSzPts val="4800"/>
              <a:buNone/>
              <a:defRPr sz="4800"/>
            </a:lvl1pPr>
            <a:lvl2pPr lvl="1" algn="ctr">
              <a:spcBef>
                <a:spcPts val="560"/>
              </a:spcBef>
              <a:spcAft>
                <a:spcPts val="0"/>
              </a:spcAft>
              <a:buSzPts val="4800"/>
              <a:buFont typeface="Jua"/>
              <a:buNone/>
              <a:defRPr sz="4800">
                <a:latin typeface="Jua"/>
                <a:ea typeface="Jua"/>
                <a:cs typeface="Jua"/>
                <a:sym typeface="Jua"/>
              </a:defRPr>
            </a:lvl2pPr>
            <a:lvl3pPr lvl="2" algn="ctr">
              <a:spcBef>
                <a:spcPts val="480"/>
              </a:spcBef>
              <a:spcAft>
                <a:spcPts val="0"/>
              </a:spcAft>
              <a:buSzPts val="4800"/>
              <a:buFont typeface="Jua"/>
              <a:buNone/>
              <a:defRPr sz="4800">
                <a:latin typeface="Jua"/>
                <a:ea typeface="Jua"/>
                <a:cs typeface="Jua"/>
                <a:sym typeface="Jua"/>
              </a:defRPr>
            </a:lvl3pPr>
            <a:lvl4pPr lvl="3" algn="ctr">
              <a:spcBef>
                <a:spcPts val="400"/>
              </a:spcBef>
              <a:spcAft>
                <a:spcPts val="0"/>
              </a:spcAft>
              <a:buSzPts val="4800"/>
              <a:buFont typeface="Jua"/>
              <a:buNone/>
              <a:defRPr sz="4800">
                <a:latin typeface="Jua"/>
                <a:ea typeface="Jua"/>
                <a:cs typeface="Jua"/>
                <a:sym typeface="Jua"/>
              </a:defRPr>
            </a:lvl4pPr>
            <a:lvl5pPr lvl="4" algn="ctr">
              <a:spcBef>
                <a:spcPts val="400"/>
              </a:spcBef>
              <a:spcAft>
                <a:spcPts val="0"/>
              </a:spcAft>
              <a:buSzPts val="4800"/>
              <a:buFont typeface="Jua"/>
              <a:buNone/>
              <a:defRPr sz="4800">
                <a:latin typeface="Jua"/>
                <a:ea typeface="Jua"/>
                <a:cs typeface="Jua"/>
                <a:sym typeface="Jua"/>
              </a:defRPr>
            </a:lvl5pPr>
            <a:lvl6pPr lvl="5" algn="ctr">
              <a:spcBef>
                <a:spcPts val="400"/>
              </a:spcBef>
              <a:spcAft>
                <a:spcPts val="0"/>
              </a:spcAft>
              <a:buSzPts val="4800"/>
              <a:buFont typeface="Jua"/>
              <a:buNone/>
              <a:defRPr sz="4800">
                <a:latin typeface="Jua"/>
                <a:ea typeface="Jua"/>
                <a:cs typeface="Jua"/>
                <a:sym typeface="Jua"/>
              </a:defRPr>
            </a:lvl6pPr>
            <a:lvl7pPr lvl="6" algn="ctr">
              <a:spcBef>
                <a:spcPts val="400"/>
              </a:spcBef>
              <a:spcAft>
                <a:spcPts val="0"/>
              </a:spcAft>
              <a:buSzPts val="4800"/>
              <a:buFont typeface="Jua"/>
              <a:buNone/>
              <a:defRPr sz="4800">
                <a:latin typeface="Jua"/>
                <a:ea typeface="Jua"/>
                <a:cs typeface="Jua"/>
                <a:sym typeface="Jua"/>
              </a:defRPr>
            </a:lvl7pPr>
            <a:lvl8pPr lvl="7" algn="ctr">
              <a:spcBef>
                <a:spcPts val="400"/>
              </a:spcBef>
              <a:spcAft>
                <a:spcPts val="0"/>
              </a:spcAft>
              <a:buSzPts val="4800"/>
              <a:buFont typeface="Jua"/>
              <a:buNone/>
              <a:defRPr sz="4800">
                <a:latin typeface="Jua"/>
                <a:ea typeface="Jua"/>
                <a:cs typeface="Jua"/>
                <a:sym typeface="Jua"/>
              </a:defRPr>
            </a:lvl8pPr>
            <a:lvl9pPr lvl="8" algn="ctr">
              <a:spcBef>
                <a:spcPts val="400"/>
              </a:spcBef>
              <a:spcAft>
                <a:spcPts val="0"/>
              </a:spcAft>
              <a:buSzPts val="4800"/>
              <a:buFont typeface="Jua"/>
              <a:buNone/>
              <a:defRPr sz="4800">
                <a:latin typeface="Jua"/>
                <a:ea typeface="Jua"/>
                <a:cs typeface="Jua"/>
                <a:sym typeface="Jua"/>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2" name="Shape 122"/>
        <p:cNvGrpSpPr/>
        <p:nvPr/>
      </p:nvGrpSpPr>
      <p:grpSpPr>
        <a:xfrm>
          <a:off x="0" y="0"/>
          <a:ext cx="0" cy="0"/>
          <a:chOff x="0" y="0"/>
          <a:chExt cx="0" cy="0"/>
        </a:xfrm>
      </p:grpSpPr>
      <p:sp>
        <p:nvSpPr>
          <p:cNvPr id="123" name="Google Shape;123;p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25" name="Google Shape;125;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8" name="Shape 128"/>
        <p:cNvGrpSpPr/>
        <p:nvPr/>
      </p:nvGrpSpPr>
      <p:grpSpPr>
        <a:xfrm>
          <a:off x="0" y="0"/>
          <a:ext cx="0" cy="0"/>
          <a:chOff x="0" y="0"/>
          <a:chExt cx="0" cy="0"/>
        </a:xfrm>
      </p:grpSpPr>
      <p:sp>
        <p:nvSpPr>
          <p:cNvPr id="129" name="Google Shape;129;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1" name="Google Shape;131;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F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spcBef>
                <a:spcPts val="0"/>
              </a:spcBef>
              <a:spcAft>
                <a:spcPts val="0"/>
              </a:spcAft>
              <a:buClr>
                <a:schemeClr val="dk1"/>
              </a:buClr>
              <a:buSzPts val="7750"/>
              <a:buFont typeface="Montserrat"/>
              <a:buNone/>
              <a:defRPr b="1" i="0" sz="7750" u="none" cap="none" strike="noStrik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03225" lvl="0" marL="457200" marR="0" rtl="0" algn="l">
              <a:spcBef>
                <a:spcPts val="640"/>
              </a:spcBef>
              <a:spcAft>
                <a:spcPts val="0"/>
              </a:spcAft>
              <a:buClr>
                <a:schemeClr val="dk1"/>
              </a:buClr>
              <a:buSzPts val="2750"/>
              <a:buFont typeface="Jua"/>
              <a:buChar char="•"/>
              <a:defRPr i="0" sz="2750" u="none" cap="none" strike="noStrike">
                <a:solidFill>
                  <a:schemeClr val="dk1"/>
                </a:solidFill>
                <a:latin typeface="Jua"/>
                <a:ea typeface="Jua"/>
                <a:cs typeface="Jua"/>
                <a:sym typeface="Jua"/>
              </a:defRPr>
            </a:lvl1pPr>
            <a:lvl2pPr indent="-361950" lvl="1" marL="914400" marR="0" rtl="0" algn="l">
              <a:spcBef>
                <a:spcPts val="560"/>
              </a:spcBef>
              <a:spcAft>
                <a:spcPts val="0"/>
              </a:spcAft>
              <a:buClr>
                <a:schemeClr val="dk1"/>
              </a:buClr>
              <a:buSzPts val="2100"/>
              <a:buFont typeface="Lato"/>
              <a:buChar char="–"/>
              <a:defRPr i="0" sz="2100" u="none" cap="none" strike="noStrike">
                <a:solidFill>
                  <a:schemeClr val="dk1"/>
                </a:solidFill>
                <a:latin typeface="Lato"/>
                <a:ea typeface="Lato"/>
                <a:cs typeface="Lato"/>
                <a:sym typeface="Lato"/>
              </a:defRPr>
            </a:lvl2pPr>
            <a:lvl3pPr indent="-361950" lvl="2" marL="1371600" marR="0" rtl="0" algn="l">
              <a:spcBef>
                <a:spcPts val="480"/>
              </a:spcBef>
              <a:spcAft>
                <a:spcPts val="0"/>
              </a:spcAft>
              <a:buClr>
                <a:schemeClr val="dk1"/>
              </a:buClr>
              <a:buSzPts val="2100"/>
              <a:buFont typeface="Lato"/>
              <a:buChar char="•"/>
              <a:defRPr i="0" sz="2100" u="none" cap="none" strike="noStrike">
                <a:solidFill>
                  <a:schemeClr val="dk1"/>
                </a:solidFill>
                <a:latin typeface="Lato"/>
                <a:ea typeface="Lato"/>
                <a:cs typeface="Lato"/>
                <a:sym typeface="Lato"/>
              </a:defRPr>
            </a:lvl3pPr>
            <a:lvl4pPr indent="-361950" lvl="3" marL="1828800" marR="0" rtl="0" algn="l">
              <a:spcBef>
                <a:spcPts val="400"/>
              </a:spcBef>
              <a:spcAft>
                <a:spcPts val="0"/>
              </a:spcAft>
              <a:buClr>
                <a:schemeClr val="dk1"/>
              </a:buClr>
              <a:buSzPts val="2100"/>
              <a:buFont typeface="Lato"/>
              <a:buChar char="–"/>
              <a:defRPr i="0" sz="2100" u="none" cap="none" strike="noStrike">
                <a:solidFill>
                  <a:schemeClr val="dk1"/>
                </a:solidFill>
                <a:latin typeface="Lato"/>
                <a:ea typeface="Lato"/>
                <a:cs typeface="Lato"/>
                <a:sym typeface="Lato"/>
              </a:defRPr>
            </a:lvl4pPr>
            <a:lvl5pPr indent="-361950" lvl="4" marL="2286000" marR="0" rtl="0" algn="l">
              <a:spcBef>
                <a:spcPts val="400"/>
              </a:spcBef>
              <a:spcAft>
                <a:spcPts val="0"/>
              </a:spcAft>
              <a:buClr>
                <a:schemeClr val="dk1"/>
              </a:buClr>
              <a:buSzPts val="2100"/>
              <a:buFont typeface="Lato"/>
              <a:buChar char="»"/>
              <a:defRPr i="0" sz="2100" u="none" cap="none" strike="noStrike">
                <a:solidFill>
                  <a:schemeClr val="dk1"/>
                </a:solidFill>
                <a:latin typeface="Lato"/>
                <a:ea typeface="Lato"/>
                <a:cs typeface="Lato"/>
                <a:sym typeface="Lato"/>
              </a:defRPr>
            </a:lvl5pPr>
            <a:lvl6pPr indent="-361950" lvl="5" marL="2743200" marR="0" rtl="0" algn="l">
              <a:spcBef>
                <a:spcPts val="400"/>
              </a:spcBef>
              <a:spcAft>
                <a:spcPts val="0"/>
              </a:spcAft>
              <a:buClr>
                <a:schemeClr val="dk1"/>
              </a:buClr>
              <a:buSzPts val="2100"/>
              <a:buFont typeface="Lato"/>
              <a:buChar char="•"/>
              <a:defRPr i="0" sz="2100" u="none" cap="none" strike="noStrike">
                <a:solidFill>
                  <a:schemeClr val="dk1"/>
                </a:solidFill>
                <a:latin typeface="Lato"/>
                <a:ea typeface="Lato"/>
                <a:cs typeface="Lato"/>
                <a:sym typeface="Lato"/>
              </a:defRPr>
            </a:lvl6pPr>
            <a:lvl7pPr indent="-361950" lvl="6" marL="3200400" marR="0" rtl="0" algn="l">
              <a:spcBef>
                <a:spcPts val="400"/>
              </a:spcBef>
              <a:spcAft>
                <a:spcPts val="0"/>
              </a:spcAft>
              <a:buClr>
                <a:schemeClr val="dk1"/>
              </a:buClr>
              <a:buSzPts val="2100"/>
              <a:buFont typeface="Lato"/>
              <a:buChar char="•"/>
              <a:defRPr i="0" sz="2100" u="none" cap="none" strike="noStrike">
                <a:solidFill>
                  <a:schemeClr val="dk1"/>
                </a:solidFill>
                <a:latin typeface="Lato"/>
                <a:ea typeface="Lato"/>
                <a:cs typeface="Lato"/>
                <a:sym typeface="Lato"/>
              </a:defRPr>
            </a:lvl7pPr>
            <a:lvl8pPr indent="-361950" lvl="7" marL="3657600" marR="0" rtl="0" algn="l">
              <a:spcBef>
                <a:spcPts val="400"/>
              </a:spcBef>
              <a:spcAft>
                <a:spcPts val="0"/>
              </a:spcAft>
              <a:buClr>
                <a:schemeClr val="dk1"/>
              </a:buClr>
              <a:buSzPts val="2100"/>
              <a:buFont typeface="Lato"/>
              <a:buChar char="•"/>
              <a:defRPr i="0" sz="2100" u="none" cap="none" strike="noStrike">
                <a:solidFill>
                  <a:schemeClr val="dk1"/>
                </a:solidFill>
                <a:latin typeface="Lato"/>
                <a:ea typeface="Lato"/>
                <a:cs typeface="Lato"/>
                <a:sym typeface="Lato"/>
              </a:defRPr>
            </a:lvl8pPr>
            <a:lvl9pPr indent="-361950" lvl="8" marL="4114800" marR="0" rtl="0" algn="l">
              <a:spcBef>
                <a:spcPts val="400"/>
              </a:spcBef>
              <a:spcAft>
                <a:spcPts val="0"/>
              </a:spcAft>
              <a:buClr>
                <a:schemeClr val="dk1"/>
              </a:buClr>
              <a:buSzPts val="2100"/>
              <a:buFont typeface="Lato"/>
              <a:buChar char="•"/>
              <a:defRPr i="0" sz="2100" u="none" cap="none" strike="noStrike">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46.png"/><Relationship Id="rId5"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9.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49.png"/><Relationship Id="rId12"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32.png"/><Relationship Id="rId9"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38.png"/><Relationship Id="rId7" Type="http://schemas.openxmlformats.org/officeDocument/2006/relationships/image" Target="../media/image31.png"/><Relationship Id="rId8" Type="http://schemas.openxmlformats.org/officeDocument/2006/relationships/image" Target="../media/image43.png"/></Relationships>
</file>

<file path=ppt/slides/_rels/slide18.xml.rels><?xml version="1.0" encoding="UTF-8" standalone="yes"?><Relationships xmlns="http://schemas.openxmlformats.org/package/2006/relationships"><Relationship Id="rId20" Type="http://schemas.openxmlformats.org/officeDocument/2006/relationships/image" Target="../media/image25.png"/><Relationship Id="rId11" Type="http://schemas.openxmlformats.org/officeDocument/2006/relationships/image" Target="../media/image4.png"/><Relationship Id="rId10" Type="http://schemas.openxmlformats.org/officeDocument/2006/relationships/image" Target="../media/image18.png"/><Relationship Id="rId21" Type="http://schemas.openxmlformats.org/officeDocument/2006/relationships/image" Target="../media/image35.png"/><Relationship Id="rId13" Type="http://schemas.openxmlformats.org/officeDocument/2006/relationships/image" Target="../media/image27.png"/><Relationship Id="rId12"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53.png"/><Relationship Id="rId15" Type="http://schemas.openxmlformats.org/officeDocument/2006/relationships/image" Target="../media/image9.png"/><Relationship Id="rId14" Type="http://schemas.openxmlformats.org/officeDocument/2006/relationships/image" Target="../media/image13.png"/><Relationship Id="rId17" Type="http://schemas.openxmlformats.org/officeDocument/2006/relationships/image" Target="../media/image7.png"/><Relationship Id="rId16" Type="http://schemas.openxmlformats.org/officeDocument/2006/relationships/image" Target="../media/image1.png"/><Relationship Id="rId5" Type="http://schemas.openxmlformats.org/officeDocument/2006/relationships/image" Target="../media/image24.png"/><Relationship Id="rId19" Type="http://schemas.openxmlformats.org/officeDocument/2006/relationships/image" Target="../media/image8.png"/><Relationship Id="rId6" Type="http://schemas.openxmlformats.org/officeDocument/2006/relationships/image" Target="../media/image28.png"/><Relationship Id="rId18" Type="http://schemas.openxmlformats.org/officeDocument/2006/relationships/image" Target="../media/image48.png"/><Relationship Id="rId7" Type="http://schemas.openxmlformats.org/officeDocument/2006/relationships/image" Target="../media/image10.png"/><Relationship Id="rId8"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53.png"/><Relationship Id="rId5"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25.png"/><Relationship Id="rId6"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B4D4"/>
        </a:solidFill>
      </p:bgPr>
    </p:bg>
    <p:spTree>
      <p:nvGrpSpPr>
        <p:cNvPr id="190" name="Shape 190"/>
        <p:cNvGrpSpPr/>
        <p:nvPr/>
      </p:nvGrpSpPr>
      <p:grpSpPr>
        <a:xfrm>
          <a:off x="0" y="0"/>
          <a:ext cx="0" cy="0"/>
          <a:chOff x="0" y="0"/>
          <a:chExt cx="0" cy="0"/>
        </a:xfrm>
      </p:grpSpPr>
      <p:sp>
        <p:nvSpPr>
          <p:cNvPr id="191" name="Google Shape;191;p19"/>
          <p:cNvSpPr/>
          <p:nvPr/>
        </p:nvSpPr>
        <p:spPr>
          <a:xfrm>
            <a:off x="4173506" y="7553325"/>
            <a:ext cx="5744174" cy="5975734"/>
          </a:xfrm>
          <a:custGeom>
            <a:rect b="b" l="l" r="r" t="t"/>
            <a:pathLst>
              <a:path extrusionOk="0" h="5975734" w="5744174">
                <a:moveTo>
                  <a:pt x="0" y="0"/>
                </a:moveTo>
                <a:lnTo>
                  <a:pt x="5744174" y="0"/>
                </a:lnTo>
                <a:lnTo>
                  <a:pt x="5744174" y="5975734"/>
                </a:lnTo>
                <a:lnTo>
                  <a:pt x="0" y="5975734"/>
                </a:lnTo>
                <a:lnTo>
                  <a:pt x="0" y="0"/>
                </a:lnTo>
                <a:close/>
              </a:path>
            </a:pathLst>
          </a:custGeom>
          <a:blipFill rotWithShape="1">
            <a:blip r:embed="rId3">
              <a:alphaModFix/>
            </a:blip>
            <a:stretch>
              <a:fillRect b="0" l="0" r="0" t="0"/>
            </a:stretch>
          </a:blipFill>
          <a:ln>
            <a:noFill/>
          </a:ln>
        </p:spPr>
      </p:sp>
      <p:sp>
        <p:nvSpPr>
          <p:cNvPr id="192" name="Google Shape;192;p19"/>
          <p:cNvSpPr/>
          <p:nvPr/>
        </p:nvSpPr>
        <p:spPr>
          <a:xfrm>
            <a:off x="-1787841" y="2038532"/>
            <a:ext cx="9058682" cy="8990742"/>
          </a:xfrm>
          <a:custGeom>
            <a:rect b="b" l="l" r="r" t="t"/>
            <a:pathLst>
              <a:path extrusionOk="0" h="8990742" w="9058682">
                <a:moveTo>
                  <a:pt x="0" y="0"/>
                </a:moveTo>
                <a:lnTo>
                  <a:pt x="9058682" y="0"/>
                </a:lnTo>
                <a:lnTo>
                  <a:pt x="9058682" y="8990743"/>
                </a:lnTo>
                <a:lnTo>
                  <a:pt x="0" y="8990743"/>
                </a:lnTo>
                <a:lnTo>
                  <a:pt x="0" y="0"/>
                </a:lnTo>
                <a:close/>
              </a:path>
            </a:pathLst>
          </a:custGeom>
          <a:blipFill rotWithShape="1">
            <a:blip r:embed="rId4">
              <a:alphaModFix/>
            </a:blip>
            <a:stretch>
              <a:fillRect b="0" l="0" r="0" t="0"/>
            </a:stretch>
          </a:blipFill>
          <a:ln>
            <a:noFill/>
          </a:ln>
        </p:spPr>
      </p:sp>
      <p:sp>
        <p:nvSpPr>
          <p:cNvPr id="193" name="Google Shape;193;p19"/>
          <p:cNvSpPr/>
          <p:nvPr/>
        </p:nvSpPr>
        <p:spPr>
          <a:xfrm>
            <a:off x="609737" y="2799675"/>
            <a:ext cx="8239900" cy="82296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5">
              <a:alphaModFix/>
            </a:blip>
            <a:stretch>
              <a:fillRect b="0" l="0" r="0" t="0"/>
            </a:stretch>
          </a:blipFill>
          <a:ln>
            <a:noFill/>
          </a:ln>
        </p:spPr>
      </p:sp>
      <p:sp>
        <p:nvSpPr>
          <p:cNvPr id="194" name="Google Shape;194;p19"/>
          <p:cNvSpPr/>
          <p:nvPr/>
        </p:nvSpPr>
        <p:spPr>
          <a:xfrm>
            <a:off x="-284762" y="410395"/>
            <a:ext cx="7555603" cy="9876605"/>
          </a:xfrm>
          <a:custGeom>
            <a:rect b="b" l="l" r="r" t="t"/>
            <a:pathLst>
              <a:path extrusionOk="0" h="9876605" w="7555603">
                <a:moveTo>
                  <a:pt x="0" y="0"/>
                </a:moveTo>
                <a:lnTo>
                  <a:pt x="7555603" y="0"/>
                </a:lnTo>
                <a:lnTo>
                  <a:pt x="7555603" y="9876605"/>
                </a:lnTo>
                <a:lnTo>
                  <a:pt x="0" y="9876605"/>
                </a:lnTo>
                <a:lnTo>
                  <a:pt x="0" y="0"/>
                </a:lnTo>
                <a:close/>
              </a:path>
            </a:pathLst>
          </a:custGeom>
          <a:blipFill rotWithShape="1">
            <a:blip r:embed="rId6">
              <a:alphaModFix/>
            </a:blip>
            <a:stretch>
              <a:fillRect b="0" l="0" r="0" t="0"/>
            </a:stretch>
          </a:blipFill>
          <a:ln>
            <a:noFill/>
          </a:ln>
        </p:spPr>
      </p:sp>
      <p:sp>
        <p:nvSpPr>
          <p:cNvPr id="195" name="Google Shape;195;p19"/>
          <p:cNvSpPr/>
          <p:nvPr/>
        </p:nvSpPr>
        <p:spPr>
          <a:xfrm rot="-5400000">
            <a:off x="13727882" y="-1816094"/>
            <a:ext cx="5259394" cy="6365379"/>
          </a:xfrm>
          <a:custGeom>
            <a:rect b="b" l="l" r="r" t="t"/>
            <a:pathLst>
              <a:path extrusionOk="0" h="6365379" w="5259394">
                <a:moveTo>
                  <a:pt x="0" y="0"/>
                </a:moveTo>
                <a:lnTo>
                  <a:pt x="5259394" y="0"/>
                </a:lnTo>
                <a:lnTo>
                  <a:pt x="5259394" y="6365379"/>
                </a:lnTo>
                <a:lnTo>
                  <a:pt x="0" y="6365379"/>
                </a:lnTo>
                <a:lnTo>
                  <a:pt x="0" y="0"/>
                </a:lnTo>
                <a:close/>
              </a:path>
            </a:pathLst>
          </a:custGeom>
          <a:blipFill rotWithShape="1">
            <a:blip r:embed="rId7">
              <a:alphaModFix/>
            </a:blip>
            <a:stretch>
              <a:fillRect b="0" l="0" r="0" t="0"/>
            </a:stretch>
          </a:blipFill>
          <a:ln>
            <a:noFill/>
          </a:ln>
        </p:spPr>
      </p:sp>
      <p:sp>
        <p:nvSpPr>
          <p:cNvPr id="196" name="Google Shape;196;p19"/>
          <p:cNvSpPr txBox="1"/>
          <p:nvPr/>
        </p:nvSpPr>
        <p:spPr>
          <a:xfrm>
            <a:off x="6803692" y="4168060"/>
            <a:ext cx="11017500" cy="3084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0018" u="none" cap="none" strike="noStrike">
                <a:solidFill>
                  <a:srgbClr val="5F2E54"/>
                </a:solidFill>
                <a:latin typeface="Montserrat"/>
                <a:ea typeface="Montserrat"/>
                <a:cs typeface="Montserrat"/>
                <a:sym typeface="Montserrat"/>
              </a:rPr>
              <a:t>ANTI-BULLYING CAMPAIGN:</a:t>
            </a:r>
            <a:endParaRPr/>
          </a:p>
        </p:txBody>
      </p:sp>
      <p:grpSp>
        <p:nvGrpSpPr>
          <p:cNvPr id="197" name="Google Shape;197;p19"/>
          <p:cNvGrpSpPr/>
          <p:nvPr/>
        </p:nvGrpSpPr>
        <p:grpSpPr>
          <a:xfrm>
            <a:off x="11561353" y="7213185"/>
            <a:ext cx="6259914" cy="1328422"/>
            <a:chOff x="0" y="-47625"/>
            <a:chExt cx="1873079" cy="397488"/>
          </a:xfrm>
        </p:grpSpPr>
        <p:sp>
          <p:nvSpPr>
            <p:cNvPr id="198" name="Google Shape;198;p19"/>
            <p:cNvSpPr/>
            <p:nvPr/>
          </p:nvSpPr>
          <p:spPr>
            <a:xfrm>
              <a:off x="0" y="0"/>
              <a:ext cx="1873079" cy="349863"/>
            </a:xfrm>
            <a:custGeom>
              <a:rect b="b" l="l" r="r" t="t"/>
              <a:pathLst>
                <a:path extrusionOk="0" h="349863" w="1873079">
                  <a:moveTo>
                    <a:pt x="63074" y="0"/>
                  </a:moveTo>
                  <a:lnTo>
                    <a:pt x="1810005" y="0"/>
                  </a:lnTo>
                  <a:cubicBezTo>
                    <a:pt x="1826733" y="0"/>
                    <a:pt x="1842777" y="6645"/>
                    <a:pt x="1854605" y="18474"/>
                  </a:cubicBezTo>
                  <a:cubicBezTo>
                    <a:pt x="1866434" y="30303"/>
                    <a:pt x="1873079" y="46346"/>
                    <a:pt x="1873079" y="63074"/>
                  </a:cubicBezTo>
                  <a:lnTo>
                    <a:pt x="1873079" y="286789"/>
                  </a:lnTo>
                  <a:cubicBezTo>
                    <a:pt x="1873079" y="321624"/>
                    <a:pt x="1844840" y="349863"/>
                    <a:pt x="1810005" y="349863"/>
                  </a:cubicBezTo>
                  <a:lnTo>
                    <a:pt x="63074" y="349863"/>
                  </a:lnTo>
                  <a:cubicBezTo>
                    <a:pt x="46346" y="349863"/>
                    <a:pt x="30303" y="343217"/>
                    <a:pt x="18474" y="331389"/>
                  </a:cubicBezTo>
                  <a:cubicBezTo>
                    <a:pt x="6645" y="319560"/>
                    <a:pt x="0" y="303517"/>
                    <a:pt x="0" y="286789"/>
                  </a:cubicBezTo>
                  <a:lnTo>
                    <a:pt x="0" y="63074"/>
                  </a:lnTo>
                  <a:cubicBezTo>
                    <a:pt x="0" y="28239"/>
                    <a:pt x="28239" y="0"/>
                    <a:pt x="63074"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
            <p:cNvSpPr txBox="1"/>
            <p:nvPr/>
          </p:nvSpPr>
          <p:spPr>
            <a:xfrm>
              <a:off x="0" y="-47625"/>
              <a:ext cx="1873079" cy="3974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19"/>
          <p:cNvSpPr txBox="1"/>
          <p:nvPr/>
        </p:nvSpPr>
        <p:spPr>
          <a:xfrm>
            <a:off x="11811000" y="7553325"/>
            <a:ext cx="5829997" cy="791435"/>
          </a:xfrm>
          <a:prstGeom prst="rect">
            <a:avLst/>
          </a:prstGeom>
          <a:noFill/>
          <a:ln>
            <a:noFill/>
          </a:ln>
        </p:spPr>
        <p:txBody>
          <a:bodyPr anchorCtr="0" anchor="t" bIns="0" lIns="0" spcFirstLastPara="1" rIns="0" wrap="square" tIns="0">
            <a:spAutoFit/>
          </a:bodyPr>
          <a:lstStyle/>
          <a:p>
            <a:pPr indent="0" lvl="0" marL="0" marR="0" rtl="0" algn="ctr">
              <a:lnSpc>
                <a:spcPct val="146770"/>
              </a:lnSpc>
              <a:spcBef>
                <a:spcPts val="0"/>
              </a:spcBef>
              <a:spcAft>
                <a:spcPts val="0"/>
              </a:spcAft>
              <a:buNone/>
            </a:pPr>
            <a:r>
              <a:rPr b="0" i="0" lang="en-US" sz="4800" u="none" cap="none" strike="noStrike">
                <a:solidFill>
                  <a:srgbClr val="5F2E54"/>
                </a:solidFill>
                <a:latin typeface="Jua"/>
                <a:ea typeface="Jua"/>
                <a:cs typeface="Jua"/>
                <a:sym typeface="Jua"/>
              </a:rPr>
              <a:t>STOP THE HATE!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B4D4"/>
        </a:solidFill>
      </p:bgPr>
    </p:bg>
    <p:spTree>
      <p:nvGrpSpPr>
        <p:cNvPr id="379" name="Shape 379"/>
        <p:cNvGrpSpPr/>
        <p:nvPr/>
      </p:nvGrpSpPr>
      <p:grpSpPr>
        <a:xfrm>
          <a:off x="0" y="0"/>
          <a:ext cx="0" cy="0"/>
          <a:chOff x="0" y="0"/>
          <a:chExt cx="0" cy="0"/>
        </a:xfrm>
      </p:grpSpPr>
      <p:pic>
        <p:nvPicPr>
          <p:cNvPr id="380" name="Google Shape;380;p28"/>
          <p:cNvPicPr preferRelativeResize="0"/>
          <p:nvPr/>
        </p:nvPicPr>
        <p:blipFill>
          <a:blip r:embed="rId3">
            <a:alphaModFix/>
          </a:blip>
          <a:stretch>
            <a:fillRect/>
          </a:stretch>
        </p:blipFill>
        <p:spPr>
          <a:xfrm>
            <a:off x="-1632425" y="425725"/>
            <a:ext cx="6999399" cy="6999399"/>
          </a:xfrm>
          <a:prstGeom prst="rect">
            <a:avLst/>
          </a:prstGeom>
          <a:noFill/>
          <a:ln>
            <a:noFill/>
          </a:ln>
        </p:spPr>
      </p:pic>
      <p:pic>
        <p:nvPicPr>
          <p:cNvPr id="381" name="Google Shape;381;p28"/>
          <p:cNvPicPr preferRelativeResize="0"/>
          <p:nvPr/>
        </p:nvPicPr>
        <p:blipFill>
          <a:blip r:embed="rId4">
            <a:alphaModFix/>
          </a:blip>
          <a:stretch>
            <a:fillRect/>
          </a:stretch>
        </p:blipFill>
        <p:spPr>
          <a:xfrm>
            <a:off x="5644303" y="425703"/>
            <a:ext cx="6999399" cy="6999399"/>
          </a:xfrm>
          <a:prstGeom prst="rect">
            <a:avLst/>
          </a:prstGeom>
          <a:noFill/>
          <a:ln>
            <a:noFill/>
          </a:ln>
        </p:spPr>
      </p:pic>
      <p:pic>
        <p:nvPicPr>
          <p:cNvPr id="382" name="Google Shape;382;p28"/>
          <p:cNvPicPr preferRelativeResize="0"/>
          <p:nvPr/>
        </p:nvPicPr>
        <p:blipFill>
          <a:blip r:embed="rId5">
            <a:alphaModFix/>
          </a:blip>
          <a:stretch>
            <a:fillRect/>
          </a:stretch>
        </p:blipFill>
        <p:spPr>
          <a:xfrm>
            <a:off x="12985725" y="459475"/>
            <a:ext cx="6999399" cy="6999399"/>
          </a:xfrm>
          <a:prstGeom prst="rect">
            <a:avLst/>
          </a:prstGeom>
          <a:noFill/>
          <a:ln>
            <a:noFill/>
          </a:ln>
        </p:spPr>
      </p:pic>
      <p:grpSp>
        <p:nvGrpSpPr>
          <p:cNvPr id="383" name="Google Shape;383;p28"/>
          <p:cNvGrpSpPr/>
          <p:nvPr/>
        </p:nvGrpSpPr>
        <p:grpSpPr>
          <a:xfrm>
            <a:off x="11009484" y="425726"/>
            <a:ext cx="2128647" cy="2128647"/>
            <a:chOff x="0" y="0"/>
            <a:chExt cx="812800" cy="812800"/>
          </a:xfrm>
        </p:grpSpPr>
        <p:sp>
          <p:nvSpPr>
            <p:cNvPr id="384" name="Google Shape;38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2E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6" name="Google Shape;386;p28"/>
          <p:cNvSpPr txBox="1"/>
          <p:nvPr/>
        </p:nvSpPr>
        <p:spPr>
          <a:xfrm>
            <a:off x="2004399" y="8077200"/>
            <a:ext cx="14279201" cy="118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800" u="none" cap="none" strike="noStrike">
                <a:solidFill>
                  <a:srgbClr val="FFE2F2"/>
                </a:solidFill>
                <a:latin typeface="Montserrat"/>
                <a:ea typeface="Montserrat"/>
                <a:cs typeface="Montserrat"/>
                <a:sym typeface="Montserrat"/>
              </a:rPr>
              <a:t>GALLERY IMAGE</a:t>
            </a:r>
            <a:endParaRPr/>
          </a:p>
        </p:txBody>
      </p:sp>
      <p:sp>
        <p:nvSpPr>
          <p:cNvPr id="387" name="Google Shape;387;p28"/>
          <p:cNvSpPr txBox="1"/>
          <p:nvPr/>
        </p:nvSpPr>
        <p:spPr>
          <a:xfrm>
            <a:off x="2515867" y="9513769"/>
            <a:ext cx="13054070"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F2E54"/>
                </a:solidFill>
                <a:latin typeface="Lato"/>
                <a:ea typeface="Lato"/>
                <a:cs typeface="Lato"/>
                <a:sym typeface="Lato"/>
              </a:rPr>
              <a:t>What can you say about your projects? Share it here!</a:t>
            </a:r>
            <a:endParaRPr/>
          </a:p>
        </p:txBody>
      </p:sp>
      <p:grpSp>
        <p:nvGrpSpPr>
          <p:cNvPr id="388" name="Google Shape;388;p28"/>
          <p:cNvGrpSpPr/>
          <p:nvPr/>
        </p:nvGrpSpPr>
        <p:grpSpPr>
          <a:xfrm>
            <a:off x="3468115" y="6024148"/>
            <a:ext cx="1400982" cy="1400982"/>
            <a:chOff x="0" y="0"/>
            <a:chExt cx="812800" cy="812800"/>
          </a:xfrm>
        </p:grpSpPr>
        <p:sp>
          <p:nvSpPr>
            <p:cNvPr id="389" name="Google Shape;38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2E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F2"/>
        </a:solidFill>
      </p:bgPr>
    </p:bg>
    <p:spTree>
      <p:nvGrpSpPr>
        <p:cNvPr id="394" name="Shape 394"/>
        <p:cNvGrpSpPr/>
        <p:nvPr/>
      </p:nvGrpSpPr>
      <p:grpSpPr>
        <a:xfrm>
          <a:off x="0" y="0"/>
          <a:ext cx="0" cy="0"/>
          <a:chOff x="0" y="0"/>
          <a:chExt cx="0" cy="0"/>
        </a:xfrm>
      </p:grpSpPr>
      <p:grpSp>
        <p:nvGrpSpPr>
          <p:cNvPr id="395" name="Google Shape;395;p29"/>
          <p:cNvGrpSpPr/>
          <p:nvPr/>
        </p:nvGrpSpPr>
        <p:grpSpPr>
          <a:xfrm>
            <a:off x="328793" y="13159"/>
            <a:ext cx="5250423" cy="5250423"/>
            <a:chOff x="0" y="0"/>
            <a:chExt cx="812800" cy="812800"/>
          </a:xfrm>
        </p:grpSpPr>
        <p:sp>
          <p:nvSpPr>
            <p:cNvPr id="396" name="Google Shape;39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8" name="Google Shape;398;p29"/>
          <p:cNvSpPr/>
          <p:nvPr/>
        </p:nvSpPr>
        <p:spPr>
          <a:xfrm>
            <a:off x="345763" y="4827309"/>
            <a:ext cx="5250423" cy="5263582"/>
          </a:xfrm>
          <a:custGeom>
            <a:rect b="b" l="l" r="r" t="t"/>
            <a:pathLst>
              <a:path extrusionOk="0" h="5263582" w="5250423">
                <a:moveTo>
                  <a:pt x="0" y="0"/>
                </a:moveTo>
                <a:lnTo>
                  <a:pt x="5250423" y="0"/>
                </a:lnTo>
                <a:lnTo>
                  <a:pt x="5250423" y="5263581"/>
                </a:lnTo>
                <a:lnTo>
                  <a:pt x="0" y="5263581"/>
                </a:lnTo>
                <a:lnTo>
                  <a:pt x="0" y="0"/>
                </a:lnTo>
                <a:close/>
              </a:path>
            </a:pathLst>
          </a:custGeom>
          <a:blipFill rotWithShape="1">
            <a:blip r:embed="rId3">
              <a:alphaModFix/>
            </a:blip>
            <a:stretch>
              <a:fillRect b="0" l="0" r="0" t="0"/>
            </a:stretch>
          </a:blipFill>
          <a:ln>
            <a:noFill/>
          </a:ln>
        </p:spPr>
      </p:sp>
      <p:sp>
        <p:nvSpPr>
          <p:cNvPr id="399" name="Google Shape;399;p29"/>
          <p:cNvSpPr/>
          <p:nvPr/>
        </p:nvSpPr>
        <p:spPr>
          <a:xfrm>
            <a:off x="6420418" y="13159"/>
            <a:ext cx="5250423" cy="5263582"/>
          </a:xfrm>
          <a:custGeom>
            <a:rect b="b" l="l" r="r" t="t"/>
            <a:pathLst>
              <a:path extrusionOk="0" h="5263582" w="5250423">
                <a:moveTo>
                  <a:pt x="0" y="0"/>
                </a:moveTo>
                <a:lnTo>
                  <a:pt x="5250423" y="0"/>
                </a:lnTo>
                <a:lnTo>
                  <a:pt x="5250423" y="5263581"/>
                </a:lnTo>
                <a:lnTo>
                  <a:pt x="0" y="5263581"/>
                </a:lnTo>
                <a:lnTo>
                  <a:pt x="0" y="0"/>
                </a:lnTo>
                <a:close/>
              </a:path>
            </a:pathLst>
          </a:custGeom>
          <a:blipFill rotWithShape="1">
            <a:blip r:embed="rId3">
              <a:alphaModFix/>
            </a:blip>
            <a:stretch>
              <a:fillRect b="0" l="0" r="0" t="0"/>
            </a:stretch>
          </a:blipFill>
          <a:ln>
            <a:noFill/>
          </a:ln>
        </p:spPr>
      </p:sp>
      <p:sp>
        <p:nvSpPr>
          <p:cNvPr id="400" name="Google Shape;400;p29"/>
          <p:cNvSpPr/>
          <p:nvPr/>
        </p:nvSpPr>
        <p:spPr>
          <a:xfrm>
            <a:off x="6191217" y="529833"/>
            <a:ext cx="5905565" cy="8906262"/>
          </a:xfrm>
          <a:custGeom>
            <a:rect b="b" l="l" r="r" t="t"/>
            <a:pathLst>
              <a:path extrusionOk="0" h="8906262" w="5905565">
                <a:moveTo>
                  <a:pt x="0" y="0"/>
                </a:moveTo>
                <a:lnTo>
                  <a:pt x="5905566" y="0"/>
                </a:lnTo>
                <a:lnTo>
                  <a:pt x="5905566" y="8906262"/>
                </a:lnTo>
                <a:lnTo>
                  <a:pt x="0" y="8906262"/>
                </a:lnTo>
                <a:lnTo>
                  <a:pt x="0" y="0"/>
                </a:lnTo>
                <a:close/>
              </a:path>
            </a:pathLst>
          </a:custGeom>
          <a:blipFill rotWithShape="1">
            <a:blip r:embed="rId4">
              <a:alphaModFix/>
            </a:blip>
            <a:stretch>
              <a:fillRect b="-65251" l="0" r="0" t="0"/>
            </a:stretch>
          </a:blipFill>
          <a:ln>
            <a:noFill/>
          </a:ln>
        </p:spPr>
      </p:sp>
      <p:grpSp>
        <p:nvGrpSpPr>
          <p:cNvPr id="401" name="Google Shape;401;p29"/>
          <p:cNvGrpSpPr/>
          <p:nvPr/>
        </p:nvGrpSpPr>
        <p:grpSpPr>
          <a:xfrm>
            <a:off x="6518789" y="5263582"/>
            <a:ext cx="5250423" cy="5250423"/>
            <a:chOff x="0" y="0"/>
            <a:chExt cx="812800" cy="812800"/>
          </a:xfrm>
        </p:grpSpPr>
        <p:sp>
          <p:nvSpPr>
            <p:cNvPr id="402" name="Google Shape;40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29"/>
          <p:cNvSpPr txBox="1"/>
          <p:nvPr/>
        </p:nvSpPr>
        <p:spPr>
          <a:xfrm>
            <a:off x="7110305" y="7332590"/>
            <a:ext cx="40674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cillum esse quis qui officia elit sit dolor magna deserunt sint tempor voluptate exercitation esse ea nulla est velit exercitation adipisicing proident aute minim ut</a:t>
            </a:r>
            <a:endParaRPr/>
          </a:p>
        </p:txBody>
      </p:sp>
      <p:sp>
        <p:nvSpPr>
          <p:cNvPr id="405" name="Google Shape;405;p29"/>
          <p:cNvSpPr txBox="1"/>
          <p:nvPr/>
        </p:nvSpPr>
        <p:spPr>
          <a:xfrm>
            <a:off x="7490963" y="6168457"/>
            <a:ext cx="3306074" cy="4440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800" u="none" cap="none" strike="noStrike">
                <a:solidFill>
                  <a:srgbClr val="FFE2F2"/>
                </a:solidFill>
                <a:latin typeface="Jua"/>
                <a:ea typeface="Jua"/>
                <a:cs typeface="Jua"/>
                <a:sym typeface="Jua"/>
              </a:rPr>
              <a:t>NAME SURNAME</a:t>
            </a:r>
            <a:endParaRPr/>
          </a:p>
        </p:txBody>
      </p:sp>
      <p:grpSp>
        <p:nvGrpSpPr>
          <p:cNvPr id="406" name="Google Shape;406;p29"/>
          <p:cNvGrpSpPr/>
          <p:nvPr/>
        </p:nvGrpSpPr>
        <p:grpSpPr>
          <a:xfrm>
            <a:off x="12672200" y="-13159"/>
            <a:ext cx="5250423" cy="5250423"/>
            <a:chOff x="0" y="0"/>
            <a:chExt cx="812800" cy="812800"/>
          </a:xfrm>
        </p:grpSpPr>
        <p:sp>
          <p:nvSpPr>
            <p:cNvPr id="407" name="Google Shape;40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9" name="Google Shape;409;p29"/>
          <p:cNvSpPr/>
          <p:nvPr/>
        </p:nvSpPr>
        <p:spPr>
          <a:xfrm>
            <a:off x="12691814" y="4827309"/>
            <a:ext cx="5250423" cy="5263582"/>
          </a:xfrm>
          <a:custGeom>
            <a:rect b="b" l="l" r="r" t="t"/>
            <a:pathLst>
              <a:path extrusionOk="0" h="5263582" w="5250423">
                <a:moveTo>
                  <a:pt x="0" y="0"/>
                </a:moveTo>
                <a:lnTo>
                  <a:pt x="5250423" y="0"/>
                </a:lnTo>
                <a:lnTo>
                  <a:pt x="5250423" y="5263581"/>
                </a:lnTo>
                <a:lnTo>
                  <a:pt x="0" y="5263581"/>
                </a:lnTo>
                <a:lnTo>
                  <a:pt x="0" y="0"/>
                </a:lnTo>
                <a:close/>
              </a:path>
            </a:pathLst>
          </a:custGeom>
          <a:blipFill rotWithShape="1">
            <a:blip r:embed="rId3">
              <a:alphaModFix/>
            </a:blip>
            <a:stretch>
              <a:fillRect b="0" l="0" r="0" t="0"/>
            </a:stretch>
          </a:blipFill>
          <a:ln>
            <a:noFill/>
          </a:ln>
        </p:spPr>
      </p:sp>
      <p:sp>
        <p:nvSpPr>
          <p:cNvPr id="410" name="Google Shape;410;p29"/>
          <p:cNvSpPr/>
          <p:nvPr/>
        </p:nvSpPr>
        <p:spPr>
          <a:xfrm>
            <a:off x="12495073" y="4393451"/>
            <a:ext cx="5609963" cy="6779411"/>
          </a:xfrm>
          <a:custGeom>
            <a:rect b="b" l="l" r="r" t="t"/>
            <a:pathLst>
              <a:path extrusionOk="0" h="6779411" w="5609963">
                <a:moveTo>
                  <a:pt x="0" y="0"/>
                </a:moveTo>
                <a:lnTo>
                  <a:pt x="5609963" y="0"/>
                </a:lnTo>
                <a:lnTo>
                  <a:pt x="5609963" y="6779412"/>
                </a:lnTo>
                <a:lnTo>
                  <a:pt x="0" y="6779412"/>
                </a:lnTo>
                <a:lnTo>
                  <a:pt x="0" y="0"/>
                </a:lnTo>
                <a:close/>
              </a:path>
            </a:pathLst>
          </a:custGeom>
          <a:blipFill rotWithShape="1">
            <a:blip r:embed="rId5">
              <a:alphaModFix/>
            </a:blip>
            <a:stretch>
              <a:fillRect b="0" l="0" r="0" t="0"/>
            </a:stretch>
          </a:blipFill>
          <a:ln>
            <a:noFill/>
          </a:ln>
        </p:spPr>
      </p:sp>
      <p:sp>
        <p:nvSpPr>
          <p:cNvPr id="411" name="Google Shape;411;p29"/>
          <p:cNvSpPr/>
          <p:nvPr/>
        </p:nvSpPr>
        <p:spPr>
          <a:xfrm flipH="1">
            <a:off x="-2639714" y="4955426"/>
            <a:ext cx="8736452" cy="7582517"/>
          </a:xfrm>
          <a:custGeom>
            <a:rect b="b" l="l" r="r" t="t"/>
            <a:pathLst>
              <a:path extrusionOk="0" h="7582517" w="8736452">
                <a:moveTo>
                  <a:pt x="8736453" y="0"/>
                </a:moveTo>
                <a:lnTo>
                  <a:pt x="0" y="0"/>
                </a:lnTo>
                <a:lnTo>
                  <a:pt x="0" y="7582517"/>
                </a:lnTo>
                <a:lnTo>
                  <a:pt x="8736453" y="7582517"/>
                </a:lnTo>
                <a:lnTo>
                  <a:pt x="8736453" y="0"/>
                </a:lnTo>
                <a:close/>
              </a:path>
            </a:pathLst>
          </a:custGeom>
          <a:blipFill rotWithShape="1">
            <a:blip r:embed="rId6">
              <a:alphaModFix/>
            </a:blip>
            <a:stretch>
              <a:fillRect b="-127030" l="0" r="0" t="0"/>
            </a:stretch>
          </a:blipFill>
          <a:ln>
            <a:noFill/>
          </a:ln>
        </p:spPr>
      </p:sp>
      <p:sp>
        <p:nvSpPr>
          <p:cNvPr id="412" name="Google Shape;412;p29"/>
          <p:cNvSpPr txBox="1"/>
          <p:nvPr/>
        </p:nvSpPr>
        <p:spPr>
          <a:xfrm>
            <a:off x="1300967" y="904875"/>
            <a:ext cx="3306074" cy="4440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800" u="none" cap="none" strike="noStrike">
                <a:solidFill>
                  <a:srgbClr val="FFE2F2"/>
                </a:solidFill>
                <a:latin typeface="Jua"/>
                <a:ea typeface="Jua"/>
                <a:cs typeface="Jua"/>
                <a:sym typeface="Jua"/>
              </a:rPr>
              <a:t>NAME SURNAME</a:t>
            </a:r>
            <a:endParaRPr/>
          </a:p>
        </p:txBody>
      </p:sp>
      <p:sp>
        <p:nvSpPr>
          <p:cNvPr id="413" name="Google Shape;413;p29"/>
          <p:cNvSpPr txBox="1"/>
          <p:nvPr/>
        </p:nvSpPr>
        <p:spPr>
          <a:xfrm>
            <a:off x="831850" y="2069008"/>
            <a:ext cx="42783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incididunt voluptate ullamco magna sint esse amet nisi id sit aute consectetur et veniam voluptate irure mollit nulla minim minim consectetur adipisicing ut eu nulla</a:t>
            </a:r>
            <a:endParaRPr/>
          </a:p>
        </p:txBody>
      </p:sp>
      <p:sp>
        <p:nvSpPr>
          <p:cNvPr id="414" name="Google Shape;414;p29"/>
          <p:cNvSpPr txBox="1"/>
          <p:nvPr/>
        </p:nvSpPr>
        <p:spPr>
          <a:xfrm>
            <a:off x="13058942" y="2069008"/>
            <a:ext cx="45162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eiusmod anim et velit excepteur do laborum pariatur exercitation occaecat laboris magna dolor dolor velit proident Lorem velit fugiat deserunt laborum ut proident ea qui</a:t>
            </a:r>
            <a:endParaRPr/>
          </a:p>
        </p:txBody>
      </p:sp>
      <p:sp>
        <p:nvSpPr>
          <p:cNvPr id="415" name="Google Shape;415;p29"/>
          <p:cNvSpPr txBox="1"/>
          <p:nvPr/>
        </p:nvSpPr>
        <p:spPr>
          <a:xfrm>
            <a:off x="13663989" y="904875"/>
            <a:ext cx="3306074" cy="4440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800" u="none" cap="none" strike="noStrike">
                <a:solidFill>
                  <a:srgbClr val="FFE2F2"/>
                </a:solidFill>
                <a:latin typeface="Jua"/>
                <a:ea typeface="Jua"/>
                <a:cs typeface="Jua"/>
                <a:sym typeface="Jua"/>
              </a:rPr>
              <a:t>NAME SURNAME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F2E54"/>
        </a:solidFill>
      </p:bgPr>
    </p:bg>
    <p:spTree>
      <p:nvGrpSpPr>
        <p:cNvPr id="419" name="Shape 419"/>
        <p:cNvGrpSpPr/>
        <p:nvPr/>
      </p:nvGrpSpPr>
      <p:grpSpPr>
        <a:xfrm>
          <a:off x="0" y="0"/>
          <a:ext cx="0" cy="0"/>
          <a:chOff x="0" y="0"/>
          <a:chExt cx="0" cy="0"/>
        </a:xfrm>
      </p:grpSpPr>
      <p:sp>
        <p:nvSpPr>
          <p:cNvPr id="420" name="Google Shape;420;p30"/>
          <p:cNvSpPr/>
          <p:nvPr/>
        </p:nvSpPr>
        <p:spPr>
          <a:xfrm rot="-5400000">
            <a:off x="-1259608" y="3973884"/>
            <a:ext cx="6709729" cy="8120700"/>
          </a:xfrm>
          <a:custGeom>
            <a:rect b="b" l="l" r="r" t="t"/>
            <a:pathLst>
              <a:path extrusionOk="0" h="8120700" w="6709729">
                <a:moveTo>
                  <a:pt x="0" y="0"/>
                </a:moveTo>
                <a:lnTo>
                  <a:pt x="6709729" y="0"/>
                </a:lnTo>
                <a:lnTo>
                  <a:pt x="6709729" y="8120700"/>
                </a:lnTo>
                <a:lnTo>
                  <a:pt x="0" y="8120700"/>
                </a:lnTo>
                <a:lnTo>
                  <a:pt x="0" y="0"/>
                </a:lnTo>
                <a:close/>
              </a:path>
            </a:pathLst>
          </a:custGeom>
          <a:blipFill rotWithShape="1">
            <a:blip r:embed="rId3">
              <a:alphaModFix/>
            </a:blip>
            <a:stretch>
              <a:fillRect b="0" l="0" r="0" t="0"/>
            </a:stretch>
          </a:blipFill>
          <a:ln>
            <a:noFill/>
          </a:ln>
        </p:spPr>
      </p:sp>
      <p:sp>
        <p:nvSpPr>
          <p:cNvPr id="421" name="Google Shape;421;p30"/>
          <p:cNvSpPr/>
          <p:nvPr/>
        </p:nvSpPr>
        <p:spPr>
          <a:xfrm rot="-5400000">
            <a:off x="12681707" y="-2271715"/>
            <a:ext cx="6709729" cy="8120700"/>
          </a:xfrm>
          <a:custGeom>
            <a:rect b="b" l="l" r="r" t="t"/>
            <a:pathLst>
              <a:path extrusionOk="0" h="8120700" w="6709729">
                <a:moveTo>
                  <a:pt x="0" y="0"/>
                </a:moveTo>
                <a:lnTo>
                  <a:pt x="6709729" y="0"/>
                </a:lnTo>
                <a:lnTo>
                  <a:pt x="6709729" y="8120701"/>
                </a:lnTo>
                <a:lnTo>
                  <a:pt x="0" y="8120701"/>
                </a:lnTo>
                <a:lnTo>
                  <a:pt x="0" y="0"/>
                </a:lnTo>
                <a:close/>
              </a:path>
            </a:pathLst>
          </a:custGeom>
          <a:blipFill rotWithShape="1">
            <a:blip r:embed="rId3">
              <a:alphaModFix/>
            </a:blip>
            <a:stretch>
              <a:fillRect b="0" l="0" r="0" t="0"/>
            </a:stretch>
          </a:blipFill>
          <a:ln>
            <a:noFill/>
          </a:ln>
        </p:spPr>
      </p:sp>
      <p:grpSp>
        <p:nvGrpSpPr>
          <p:cNvPr id="422" name="Google Shape;422;p30"/>
          <p:cNvGrpSpPr/>
          <p:nvPr/>
        </p:nvGrpSpPr>
        <p:grpSpPr>
          <a:xfrm>
            <a:off x="430646" y="546253"/>
            <a:ext cx="8581125" cy="9013667"/>
            <a:chOff x="0" y="-47625"/>
            <a:chExt cx="2260049" cy="2373970"/>
          </a:xfrm>
        </p:grpSpPr>
        <p:sp>
          <p:nvSpPr>
            <p:cNvPr id="423" name="Google Shape;423;p30"/>
            <p:cNvSpPr/>
            <p:nvPr/>
          </p:nvSpPr>
          <p:spPr>
            <a:xfrm>
              <a:off x="0" y="0"/>
              <a:ext cx="2260049" cy="2326345"/>
            </a:xfrm>
            <a:custGeom>
              <a:rect b="b" l="l" r="r" t="t"/>
              <a:pathLst>
                <a:path extrusionOk="0" h="2326345" w="2260049">
                  <a:moveTo>
                    <a:pt x="46012" y="0"/>
                  </a:moveTo>
                  <a:lnTo>
                    <a:pt x="2214037" y="0"/>
                  </a:lnTo>
                  <a:cubicBezTo>
                    <a:pt x="2239449" y="0"/>
                    <a:pt x="2260049" y="20600"/>
                    <a:pt x="2260049" y="46012"/>
                  </a:cubicBezTo>
                  <a:lnTo>
                    <a:pt x="2260049" y="2280333"/>
                  </a:lnTo>
                  <a:cubicBezTo>
                    <a:pt x="2260049" y="2305745"/>
                    <a:pt x="2239449" y="2326345"/>
                    <a:pt x="2214037" y="2326345"/>
                  </a:cubicBezTo>
                  <a:lnTo>
                    <a:pt x="46012" y="2326345"/>
                  </a:lnTo>
                  <a:cubicBezTo>
                    <a:pt x="20600" y="2326345"/>
                    <a:pt x="0" y="2305745"/>
                    <a:pt x="0" y="2280333"/>
                  </a:cubicBezTo>
                  <a:lnTo>
                    <a:pt x="0" y="46012"/>
                  </a:lnTo>
                  <a:cubicBezTo>
                    <a:pt x="0" y="20600"/>
                    <a:pt x="20600" y="0"/>
                    <a:pt x="46012"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0"/>
            <p:cNvSpPr txBox="1"/>
            <p:nvPr/>
          </p:nvSpPr>
          <p:spPr>
            <a:xfrm>
              <a:off x="0" y="-47625"/>
              <a:ext cx="2260049" cy="23739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30"/>
          <p:cNvGrpSpPr/>
          <p:nvPr/>
        </p:nvGrpSpPr>
        <p:grpSpPr>
          <a:xfrm>
            <a:off x="9380193" y="546253"/>
            <a:ext cx="8569875" cy="9002087"/>
            <a:chOff x="0" y="-47625"/>
            <a:chExt cx="2257086" cy="2370920"/>
          </a:xfrm>
        </p:grpSpPr>
        <p:sp>
          <p:nvSpPr>
            <p:cNvPr id="426" name="Google Shape;426;p30"/>
            <p:cNvSpPr/>
            <p:nvPr/>
          </p:nvSpPr>
          <p:spPr>
            <a:xfrm>
              <a:off x="0" y="0"/>
              <a:ext cx="2257086" cy="2323295"/>
            </a:xfrm>
            <a:custGeom>
              <a:rect b="b" l="l" r="r" t="t"/>
              <a:pathLst>
                <a:path extrusionOk="0" h="2323295" w="2257086">
                  <a:moveTo>
                    <a:pt x="46073" y="0"/>
                  </a:moveTo>
                  <a:lnTo>
                    <a:pt x="2211013" y="0"/>
                  </a:lnTo>
                  <a:cubicBezTo>
                    <a:pt x="2223233" y="0"/>
                    <a:pt x="2234952" y="4854"/>
                    <a:pt x="2243592" y="13494"/>
                  </a:cubicBezTo>
                  <a:cubicBezTo>
                    <a:pt x="2252232" y="22135"/>
                    <a:pt x="2257086" y="33854"/>
                    <a:pt x="2257086" y="46073"/>
                  </a:cubicBezTo>
                  <a:lnTo>
                    <a:pt x="2257086" y="2277222"/>
                  </a:lnTo>
                  <a:cubicBezTo>
                    <a:pt x="2257086" y="2302668"/>
                    <a:pt x="2236459" y="2323295"/>
                    <a:pt x="2211013" y="2323295"/>
                  </a:cubicBezTo>
                  <a:lnTo>
                    <a:pt x="46073" y="2323295"/>
                  </a:lnTo>
                  <a:cubicBezTo>
                    <a:pt x="20627" y="2323295"/>
                    <a:pt x="0" y="2302668"/>
                    <a:pt x="0" y="2277222"/>
                  </a:cubicBezTo>
                  <a:lnTo>
                    <a:pt x="0" y="46073"/>
                  </a:lnTo>
                  <a:cubicBezTo>
                    <a:pt x="0" y="20627"/>
                    <a:pt x="20627" y="0"/>
                    <a:pt x="46073"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0"/>
            <p:cNvSpPr txBox="1"/>
            <p:nvPr/>
          </p:nvSpPr>
          <p:spPr>
            <a:xfrm>
              <a:off x="0" y="-47625"/>
              <a:ext cx="2257086" cy="23709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30"/>
          <p:cNvSpPr/>
          <p:nvPr/>
        </p:nvSpPr>
        <p:spPr>
          <a:xfrm>
            <a:off x="337933" y="1318740"/>
            <a:ext cx="8766551" cy="8229600"/>
          </a:xfrm>
          <a:custGeom>
            <a:rect b="b" l="l" r="r" t="t"/>
            <a:pathLst>
              <a:path extrusionOk="0" h="8229600" w="8766551">
                <a:moveTo>
                  <a:pt x="0" y="0"/>
                </a:moveTo>
                <a:lnTo>
                  <a:pt x="8766551" y="0"/>
                </a:lnTo>
                <a:lnTo>
                  <a:pt x="8766551" y="8229600"/>
                </a:lnTo>
                <a:lnTo>
                  <a:pt x="0" y="8229600"/>
                </a:lnTo>
                <a:lnTo>
                  <a:pt x="0" y="0"/>
                </a:lnTo>
                <a:close/>
              </a:path>
            </a:pathLst>
          </a:custGeom>
          <a:blipFill rotWithShape="1">
            <a:blip r:embed="rId4">
              <a:alphaModFix/>
            </a:blip>
            <a:stretch>
              <a:fillRect b="0" l="0" r="0" t="0"/>
            </a:stretch>
          </a:blipFill>
          <a:ln>
            <a:noFill/>
          </a:ln>
        </p:spPr>
      </p:sp>
      <p:sp>
        <p:nvSpPr>
          <p:cNvPr id="429" name="Google Shape;429;p30"/>
          <p:cNvSpPr txBox="1"/>
          <p:nvPr/>
        </p:nvSpPr>
        <p:spPr>
          <a:xfrm>
            <a:off x="9916424" y="2259760"/>
            <a:ext cx="5116059" cy="3888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5809" u="none" cap="none" strike="noStrike">
                <a:solidFill>
                  <a:srgbClr val="5F2E54"/>
                </a:solidFill>
                <a:latin typeface="Montserrat"/>
                <a:ea typeface="Montserrat"/>
                <a:cs typeface="Montserrat"/>
                <a:sym typeface="Montserrat"/>
              </a:rPr>
              <a:t>03.</a:t>
            </a:r>
            <a:endParaRPr/>
          </a:p>
        </p:txBody>
      </p:sp>
      <p:sp>
        <p:nvSpPr>
          <p:cNvPr id="430" name="Google Shape;430;p30"/>
          <p:cNvSpPr txBox="1"/>
          <p:nvPr/>
        </p:nvSpPr>
        <p:spPr>
          <a:xfrm>
            <a:off x="10109797" y="5880879"/>
            <a:ext cx="6587700" cy="169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499" u="none" cap="none" strike="noStrike">
                <a:solidFill>
                  <a:srgbClr val="5F2E54"/>
                </a:solidFill>
                <a:latin typeface="Montserrat"/>
                <a:ea typeface="Montserrat"/>
                <a:cs typeface="Montserrat"/>
                <a:sym typeface="Montserrat"/>
              </a:rPr>
              <a:t>STRATEGIES FOR PREVENTION</a:t>
            </a:r>
            <a:endParaRPr/>
          </a:p>
        </p:txBody>
      </p:sp>
      <p:sp>
        <p:nvSpPr>
          <p:cNvPr id="431" name="Google Shape;431;p30"/>
          <p:cNvSpPr txBox="1"/>
          <p:nvPr/>
        </p:nvSpPr>
        <p:spPr>
          <a:xfrm>
            <a:off x="10109772" y="7986609"/>
            <a:ext cx="658775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B4D4"/>
        </a:solidFill>
      </p:bgPr>
    </p:bg>
    <p:spTree>
      <p:nvGrpSpPr>
        <p:cNvPr id="435" name="Shape 435"/>
        <p:cNvGrpSpPr/>
        <p:nvPr/>
      </p:nvGrpSpPr>
      <p:grpSpPr>
        <a:xfrm>
          <a:off x="0" y="0"/>
          <a:ext cx="0" cy="0"/>
          <a:chOff x="0" y="0"/>
          <a:chExt cx="0" cy="0"/>
        </a:xfrm>
      </p:grpSpPr>
      <p:sp>
        <p:nvSpPr>
          <p:cNvPr id="436" name="Google Shape;436;p31"/>
          <p:cNvSpPr/>
          <p:nvPr/>
        </p:nvSpPr>
        <p:spPr>
          <a:xfrm rot="7270132">
            <a:off x="-2417949" y="6589108"/>
            <a:ext cx="5259394" cy="6365379"/>
          </a:xfrm>
          <a:custGeom>
            <a:rect b="b" l="l" r="r" t="t"/>
            <a:pathLst>
              <a:path extrusionOk="0" h="6365379" w="5259394">
                <a:moveTo>
                  <a:pt x="0" y="0"/>
                </a:moveTo>
                <a:lnTo>
                  <a:pt x="5259394" y="0"/>
                </a:lnTo>
                <a:lnTo>
                  <a:pt x="5259394" y="6365378"/>
                </a:lnTo>
                <a:lnTo>
                  <a:pt x="0" y="6365378"/>
                </a:lnTo>
                <a:lnTo>
                  <a:pt x="0" y="0"/>
                </a:lnTo>
                <a:close/>
              </a:path>
            </a:pathLst>
          </a:custGeom>
          <a:blipFill rotWithShape="1">
            <a:blip r:embed="rId3">
              <a:alphaModFix/>
            </a:blip>
            <a:stretch>
              <a:fillRect b="0" l="0" r="0" t="0"/>
            </a:stretch>
          </a:blipFill>
          <a:ln>
            <a:noFill/>
          </a:ln>
        </p:spPr>
      </p:sp>
      <p:sp>
        <p:nvSpPr>
          <p:cNvPr id="437" name="Google Shape;437;p31"/>
          <p:cNvSpPr/>
          <p:nvPr/>
        </p:nvSpPr>
        <p:spPr>
          <a:xfrm rot="8583001">
            <a:off x="14658792" y="-3920227"/>
            <a:ext cx="7810712" cy="9453206"/>
          </a:xfrm>
          <a:custGeom>
            <a:rect b="b" l="l" r="r" t="t"/>
            <a:pathLst>
              <a:path extrusionOk="0" h="9453206" w="7810712">
                <a:moveTo>
                  <a:pt x="0" y="0"/>
                </a:moveTo>
                <a:lnTo>
                  <a:pt x="7810712" y="0"/>
                </a:lnTo>
                <a:lnTo>
                  <a:pt x="7810712" y="9453206"/>
                </a:lnTo>
                <a:lnTo>
                  <a:pt x="0" y="9453206"/>
                </a:lnTo>
                <a:lnTo>
                  <a:pt x="0" y="0"/>
                </a:lnTo>
                <a:close/>
              </a:path>
            </a:pathLst>
          </a:custGeom>
          <a:blipFill rotWithShape="1">
            <a:blip r:embed="rId3">
              <a:alphaModFix/>
            </a:blip>
            <a:stretch>
              <a:fillRect b="0" l="0" r="0" t="0"/>
            </a:stretch>
          </a:blipFill>
          <a:ln>
            <a:noFill/>
          </a:ln>
        </p:spPr>
      </p:sp>
      <p:sp>
        <p:nvSpPr>
          <p:cNvPr id="438" name="Google Shape;438;p31"/>
          <p:cNvSpPr/>
          <p:nvPr/>
        </p:nvSpPr>
        <p:spPr>
          <a:xfrm>
            <a:off x="687777" y="806376"/>
            <a:ext cx="8652563" cy="8674249"/>
          </a:xfrm>
          <a:custGeom>
            <a:rect b="b" l="l" r="r" t="t"/>
            <a:pathLst>
              <a:path extrusionOk="0" h="8674249" w="8652563">
                <a:moveTo>
                  <a:pt x="0" y="0"/>
                </a:moveTo>
                <a:lnTo>
                  <a:pt x="8652563" y="0"/>
                </a:lnTo>
                <a:lnTo>
                  <a:pt x="8652563" y="8674248"/>
                </a:lnTo>
                <a:lnTo>
                  <a:pt x="0" y="8674248"/>
                </a:lnTo>
                <a:lnTo>
                  <a:pt x="0" y="0"/>
                </a:lnTo>
                <a:close/>
              </a:path>
            </a:pathLst>
          </a:custGeom>
          <a:blipFill rotWithShape="1">
            <a:blip r:embed="rId4">
              <a:alphaModFix/>
            </a:blip>
            <a:stretch>
              <a:fillRect b="0" l="0" r="0" t="0"/>
            </a:stretch>
          </a:blipFill>
          <a:ln>
            <a:noFill/>
          </a:ln>
        </p:spPr>
      </p:sp>
      <p:sp>
        <p:nvSpPr>
          <p:cNvPr id="439" name="Google Shape;439;p31"/>
          <p:cNvSpPr/>
          <p:nvPr/>
        </p:nvSpPr>
        <p:spPr>
          <a:xfrm>
            <a:off x="1028700" y="394159"/>
            <a:ext cx="8711649" cy="9086466"/>
          </a:xfrm>
          <a:custGeom>
            <a:rect b="b" l="l" r="r" t="t"/>
            <a:pathLst>
              <a:path extrusionOk="0" h="9086466" w="8711649">
                <a:moveTo>
                  <a:pt x="0" y="0"/>
                </a:moveTo>
                <a:lnTo>
                  <a:pt x="8711649" y="0"/>
                </a:lnTo>
                <a:lnTo>
                  <a:pt x="8711649" y="9086465"/>
                </a:lnTo>
                <a:lnTo>
                  <a:pt x="0" y="9086465"/>
                </a:lnTo>
                <a:lnTo>
                  <a:pt x="0" y="0"/>
                </a:lnTo>
                <a:close/>
              </a:path>
            </a:pathLst>
          </a:custGeom>
          <a:blipFill rotWithShape="1">
            <a:blip r:embed="rId5">
              <a:alphaModFix/>
            </a:blip>
            <a:stretch>
              <a:fillRect b="0" l="0" r="0" t="0"/>
            </a:stretch>
          </a:blipFill>
          <a:ln>
            <a:noFill/>
          </a:ln>
        </p:spPr>
      </p:sp>
      <p:sp>
        <p:nvSpPr>
          <p:cNvPr id="440" name="Google Shape;440;p31"/>
          <p:cNvSpPr txBox="1"/>
          <p:nvPr/>
        </p:nvSpPr>
        <p:spPr>
          <a:xfrm>
            <a:off x="10277036" y="2432552"/>
            <a:ext cx="6202800" cy="24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800" u="none" cap="none" strike="noStrike">
                <a:solidFill>
                  <a:srgbClr val="FFE2F2"/>
                </a:solidFill>
                <a:latin typeface="Montserrat"/>
                <a:ea typeface="Montserrat"/>
                <a:cs typeface="Montserrat"/>
                <a:sym typeface="Montserrat"/>
              </a:rPr>
              <a:t>OUR</a:t>
            </a:r>
            <a:endParaRPr/>
          </a:p>
          <a:p>
            <a:pPr indent="0" lvl="0" marL="0" marR="0" rtl="0" algn="l">
              <a:lnSpc>
                <a:spcPct val="100000"/>
              </a:lnSpc>
              <a:spcBef>
                <a:spcPts val="0"/>
              </a:spcBef>
              <a:spcAft>
                <a:spcPts val="0"/>
              </a:spcAft>
              <a:buNone/>
            </a:pPr>
            <a:r>
              <a:rPr b="1" i="0" lang="en-US" sz="7800" u="none" cap="none" strike="noStrike">
                <a:solidFill>
                  <a:srgbClr val="FFE2F2"/>
                </a:solidFill>
                <a:latin typeface="Montserrat"/>
                <a:ea typeface="Montserrat"/>
                <a:cs typeface="Montserrat"/>
                <a:sym typeface="Montserrat"/>
              </a:rPr>
              <a:t>HISTORY</a:t>
            </a:r>
            <a:endParaRPr/>
          </a:p>
        </p:txBody>
      </p:sp>
      <p:sp>
        <p:nvSpPr>
          <p:cNvPr id="441" name="Google Shape;441;p31"/>
          <p:cNvSpPr txBox="1"/>
          <p:nvPr/>
        </p:nvSpPr>
        <p:spPr>
          <a:xfrm>
            <a:off x="10277036" y="5222311"/>
            <a:ext cx="69822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E2F2"/>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442" name="Google Shape;442;p31"/>
          <p:cNvSpPr txBox="1"/>
          <p:nvPr/>
        </p:nvSpPr>
        <p:spPr>
          <a:xfrm>
            <a:off x="10277036" y="6794981"/>
            <a:ext cx="6982200" cy="1438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E2F2"/>
                </a:solidFill>
                <a:latin typeface="Lato"/>
                <a:ea typeface="Lato"/>
                <a:cs typeface="Lato"/>
                <a:sym typeface="Lato"/>
              </a:rPr>
              <a:t>laboris consectetur occaecat aliquip cupidatat reprehenderit tempor ea adipisicing adipisicing est Lorem non pariatur fugiat esse anim proident nulla aliquip enim eu ad enim eiusmod.</a:t>
            </a:r>
            <a:endParaRPr/>
          </a:p>
        </p:txBody>
      </p:sp>
      <p:grpSp>
        <p:nvGrpSpPr>
          <p:cNvPr id="443" name="Google Shape;443;p31"/>
          <p:cNvGrpSpPr/>
          <p:nvPr/>
        </p:nvGrpSpPr>
        <p:grpSpPr>
          <a:xfrm>
            <a:off x="10277036" y="8570587"/>
            <a:ext cx="2877043" cy="1105848"/>
            <a:chOff x="0" y="-47625"/>
            <a:chExt cx="757740" cy="291252"/>
          </a:xfrm>
        </p:grpSpPr>
        <p:sp>
          <p:nvSpPr>
            <p:cNvPr id="444" name="Google Shape;444;p31"/>
            <p:cNvSpPr/>
            <p:nvPr/>
          </p:nvSpPr>
          <p:spPr>
            <a:xfrm>
              <a:off x="0" y="0"/>
              <a:ext cx="757740" cy="243627"/>
            </a:xfrm>
            <a:custGeom>
              <a:rect b="b" l="l" r="r" t="t"/>
              <a:pathLst>
                <a:path extrusionOk="0" h="243627" w="757740">
                  <a:moveTo>
                    <a:pt x="121814" y="0"/>
                  </a:moveTo>
                  <a:lnTo>
                    <a:pt x="635926" y="0"/>
                  </a:lnTo>
                  <a:cubicBezTo>
                    <a:pt x="703202" y="0"/>
                    <a:pt x="757740" y="54538"/>
                    <a:pt x="757740" y="121814"/>
                  </a:cubicBezTo>
                  <a:lnTo>
                    <a:pt x="757740" y="121814"/>
                  </a:lnTo>
                  <a:cubicBezTo>
                    <a:pt x="757740" y="154121"/>
                    <a:pt x="744906" y="185104"/>
                    <a:pt x="722061" y="207949"/>
                  </a:cubicBezTo>
                  <a:cubicBezTo>
                    <a:pt x="699217" y="230793"/>
                    <a:pt x="668233" y="243627"/>
                    <a:pt x="635926" y="243627"/>
                  </a:cubicBezTo>
                  <a:lnTo>
                    <a:pt x="121814" y="243627"/>
                  </a:lnTo>
                  <a:cubicBezTo>
                    <a:pt x="54538" y="243627"/>
                    <a:pt x="0" y="189089"/>
                    <a:pt x="0" y="121814"/>
                  </a:cubicBezTo>
                  <a:lnTo>
                    <a:pt x="0" y="121814"/>
                  </a:lnTo>
                  <a:cubicBezTo>
                    <a:pt x="0" y="54538"/>
                    <a:pt x="54538" y="0"/>
                    <a:pt x="121814"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1"/>
            <p:cNvSpPr txBox="1"/>
            <p:nvPr/>
          </p:nvSpPr>
          <p:spPr>
            <a:xfrm>
              <a:off x="0" y="-47625"/>
              <a:ext cx="757740" cy="2912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6" name="Google Shape;446;p31"/>
          <p:cNvSpPr txBox="1"/>
          <p:nvPr/>
        </p:nvSpPr>
        <p:spPr>
          <a:xfrm>
            <a:off x="10709129" y="8948403"/>
            <a:ext cx="2172861" cy="5480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5F2E54"/>
                </a:solidFill>
                <a:latin typeface="Jua"/>
                <a:ea typeface="Jua"/>
                <a:cs typeface="Jua"/>
                <a:sym typeface="Jua"/>
              </a:rPr>
              <a:t>MORE</a:t>
            </a:r>
            <a:endParaRPr/>
          </a:p>
        </p:txBody>
      </p:sp>
      <p:cxnSp>
        <p:nvCxnSpPr>
          <p:cNvPr id="447" name="Google Shape;447;p31"/>
          <p:cNvCxnSpPr/>
          <p:nvPr/>
        </p:nvCxnSpPr>
        <p:spPr>
          <a:xfrm>
            <a:off x="11904075" y="9194874"/>
            <a:ext cx="886282" cy="0"/>
          </a:xfrm>
          <a:prstGeom prst="straightConnector1">
            <a:avLst/>
          </a:prstGeom>
          <a:noFill/>
          <a:ln cap="flat" cmpd="sng" w="38100">
            <a:solidFill>
              <a:srgbClr val="5F2E54"/>
            </a:solidFill>
            <a:prstDash val="solid"/>
            <a:round/>
            <a:headEnd len="sm" w="sm"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F2"/>
        </a:solidFill>
      </p:bgPr>
    </p:bg>
    <p:spTree>
      <p:nvGrpSpPr>
        <p:cNvPr id="451" name="Shape 451"/>
        <p:cNvGrpSpPr/>
        <p:nvPr/>
      </p:nvGrpSpPr>
      <p:grpSpPr>
        <a:xfrm>
          <a:off x="0" y="0"/>
          <a:ext cx="0" cy="0"/>
          <a:chOff x="0" y="0"/>
          <a:chExt cx="0" cy="0"/>
        </a:xfrm>
      </p:grpSpPr>
      <p:sp>
        <p:nvSpPr>
          <p:cNvPr id="452" name="Google Shape;452;p32"/>
          <p:cNvSpPr/>
          <p:nvPr/>
        </p:nvSpPr>
        <p:spPr>
          <a:xfrm>
            <a:off x="4482109" y="4887682"/>
            <a:ext cx="9700184" cy="9627432"/>
          </a:xfrm>
          <a:custGeom>
            <a:rect b="b" l="l" r="r" t="t"/>
            <a:pathLst>
              <a:path extrusionOk="0" h="9627432" w="9700184">
                <a:moveTo>
                  <a:pt x="0" y="0"/>
                </a:moveTo>
                <a:lnTo>
                  <a:pt x="9700184" y="0"/>
                </a:lnTo>
                <a:lnTo>
                  <a:pt x="9700184" y="9627432"/>
                </a:lnTo>
                <a:lnTo>
                  <a:pt x="0" y="9627432"/>
                </a:lnTo>
                <a:lnTo>
                  <a:pt x="0" y="0"/>
                </a:lnTo>
                <a:close/>
              </a:path>
            </a:pathLst>
          </a:custGeom>
          <a:blipFill rotWithShape="1">
            <a:blip r:embed="rId3">
              <a:alphaModFix/>
            </a:blip>
            <a:stretch>
              <a:fillRect b="0" l="0" r="0" t="0"/>
            </a:stretch>
          </a:blipFill>
          <a:ln>
            <a:noFill/>
          </a:ln>
        </p:spPr>
      </p:sp>
      <p:grpSp>
        <p:nvGrpSpPr>
          <p:cNvPr id="453" name="Google Shape;453;p32"/>
          <p:cNvGrpSpPr/>
          <p:nvPr/>
        </p:nvGrpSpPr>
        <p:grpSpPr>
          <a:xfrm>
            <a:off x="2637281" y="4538232"/>
            <a:ext cx="13088688" cy="13088688"/>
            <a:chOff x="0" y="0"/>
            <a:chExt cx="812800" cy="812800"/>
          </a:xfrm>
        </p:grpSpPr>
        <p:sp>
          <p:nvSpPr>
            <p:cNvPr id="454" name="Google Shape;45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42875">
              <a:solidFill>
                <a:srgbClr val="B4B4D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6" name="Google Shape;456;p32"/>
          <p:cNvSpPr/>
          <p:nvPr/>
        </p:nvSpPr>
        <p:spPr>
          <a:xfrm>
            <a:off x="3584310" y="3696603"/>
            <a:ext cx="11495782" cy="8054847"/>
          </a:xfrm>
          <a:custGeom>
            <a:rect b="b" l="l" r="r" t="t"/>
            <a:pathLst>
              <a:path extrusionOk="0" h="8054847" w="11495782">
                <a:moveTo>
                  <a:pt x="0" y="0"/>
                </a:moveTo>
                <a:lnTo>
                  <a:pt x="11495782" y="0"/>
                </a:lnTo>
                <a:lnTo>
                  <a:pt x="11495782" y="8054846"/>
                </a:lnTo>
                <a:lnTo>
                  <a:pt x="0" y="8054846"/>
                </a:lnTo>
                <a:lnTo>
                  <a:pt x="0" y="0"/>
                </a:lnTo>
                <a:close/>
              </a:path>
            </a:pathLst>
          </a:custGeom>
          <a:blipFill rotWithShape="1">
            <a:blip r:embed="rId4">
              <a:alphaModFix/>
            </a:blip>
            <a:stretch>
              <a:fillRect b="-133961" l="0" r="0" t="0"/>
            </a:stretch>
          </a:blipFill>
          <a:ln>
            <a:noFill/>
          </a:ln>
        </p:spPr>
      </p:sp>
      <p:grpSp>
        <p:nvGrpSpPr>
          <p:cNvPr id="457" name="Google Shape;457;p32"/>
          <p:cNvGrpSpPr/>
          <p:nvPr/>
        </p:nvGrpSpPr>
        <p:grpSpPr>
          <a:xfrm>
            <a:off x="2637281" y="7813723"/>
            <a:ext cx="1100822" cy="1242725"/>
            <a:chOff x="0" y="-104775"/>
            <a:chExt cx="812800" cy="917575"/>
          </a:xfrm>
        </p:grpSpPr>
        <p:sp>
          <p:nvSpPr>
            <p:cNvPr id="458" name="Google Shape;45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2"/>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5F2E54"/>
                  </a:solidFill>
                  <a:latin typeface="Jua"/>
                  <a:ea typeface="Jua"/>
                  <a:cs typeface="Jua"/>
                  <a:sym typeface="Jua"/>
                </a:rPr>
                <a:t>01</a:t>
              </a:r>
              <a:endParaRPr/>
            </a:p>
          </p:txBody>
        </p:sp>
      </p:grpSp>
      <p:grpSp>
        <p:nvGrpSpPr>
          <p:cNvPr id="460" name="Google Shape;460;p32"/>
          <p:cNvGrpSpPr/>
          <p:nvPr/>
        </p:nvGrpSpPr>
        <p:grpSpPr>
          <a:xfrm>
            <a:off x="5144048" y="4745775"/>
            <a:ext cx="1100856" cy="1242764"/>
            <a:chOff x="0" y="-104775"/>
            <a:chExt cx="812800" cy="917575"/>
          </a:xfrm>
        </p:grpSpPr>
        <p:sp>
          <p:nvSpPr>
            <p:cNvPr id="461" name="Google Shape;46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2"/>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5F2E54"/>
                  </a:solidFill>
                  <a:latin typeface="Jua"/>
                  <a:ea typeface="Jua"/>
                  <a:cs typeface="Jua"/>
                  <a:sym typeface="Jua"/>
                </a:rPr>
                <a:t>02</a:t>
              </a:r>
              <a:endParaRPr/>
            </a:p>
          </p:txBody>
        </p:sp>
      </p:grpSp>
      <p:grpSp>
        <p:nvGrpSpPr>
          <p:cNvPr id="463" name="Google Shape;463;p32"/>
          <p:cNvGrpSpPr/>
          <p:nvPr/>
        </p:nvGrpSpPr>
        <p:grpSpPr>
          <a:xfrm>
            <a:off x="11704217" y="4745775"/>
            <a:ext cx="1100856" cy="1242764"/>
            <a:chOff x="0" y="-104775"/>
            <a:chExt cx="812800" cy="917575"/>
          </a:xfrm>
        </p:grpSpPr>
        <p:sp>
          <p:nvSpPr>
            <p:cNvPr id="464" name="Google Shape;46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2"/>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5F2E54"/>
                  </a:solidFill>
                  <a:latin typeface="Jua"/>
                  <a:ea typeface="Jua"/>
                  <a:cs typeface="Jua"/>
                  <a:sym typeface="Jua"/>
                </a:rPr>
                <a:t>03</a:t>
              </a:r>
              <a:endParaRPr/>
            </a:p>
          </p:txBody>
        </p:sp>
      </p:grpSp>
      <p:grpSp>
        <p:nvGrpSpPr>
          <p:cNvPr id="466" name="Google Shape;466;p32"/>
          <p:cNvGrpSpPr/>
          <p:nvPr/>
        </p:nvGrpSpPr>
        <p:grpSpPr>
          <a:xfrm>
            <a:off x="14625147" y="7813723"/>
            <a:ext cx="1100822" cy="1242725"/>
            <a:chOff x="0" y="-104775"/>
            <a:chExt cx="812800" cy="917575"/>
          </a:xfrm>
        </p:grpSpPr>
        <p:sp>
          <p:nvSpPr>
            <p:cNvPr id="467" name="Google Shape;46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2"/>
            <p:cNvSpPr txBox="1"/>
            <p:nvPr/>
          </p:nvSpPr>
          <p:spPr>
            <a:xfrm>
              <a:off x="76200" y="-104775"/>
              <a:ext cx="6604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5F2E54"/>
                  </a:solidFill>
                  <a:latin typeface="Jua"/>
                  <a:ea typeface="Jua"/>
                  <a:cs typeface="Jua"/>
                  <a:sym typeface="Jua"/>
                </a:rPr>
                <a:t>04</a:t>
              </a:r>
              <a:endParaRPr/>
            </a:p>
          </p:txBody>
        </p:sp>
      </p:grpSp>
      <p:sp>
        <p:nvSpPr>
          <p:cNvPr id="469" name="Google Shape;469;p32"/>
          <p:cNvSpPr txBox="1"/>
          <p:nvPr/>
        </p:nvSpPr>
        <p:spPr>
          <a:xfrm>
            <a:off x="10572166" y="2823256"/>
            <a:ext cx="3364925" cy="86177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2800" u="none" cap="none" strike="noStrike">
                <a:solidFill>
                  <a:srgbClr val="5F2E54"/>
                </a:solidFill>
                <a:latin typeface="Jua"/>
                <a:ea typeface="Jua"/>
                <a:cs typeface="Jua"/>
                <a:sym typeface="Jua"/>
              </a:rPr>
              <a:t>ADD A MAIN POINT</a:t>
            </a:r>
            <a:endParaRPr/>
          </a:p>
        </p:txBody>
      </p:sp>
      <p:sp>
        <p:nvSpPr>
          <p:cNvPr id="470" name="Google Shape;470;p32"/>
          <p:cNvSpPr txBox="1"/>
          <p:nvPr/>
        </p:nvSpPr>
        <p:spPr>
          <a:xfrm>
            <a:off x="10824603" y="3708890"/>
            <a:ext cx="2860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
        <p:nvSpPr>
          <p:cNvPr id="471" name="Google Shape;471;p32"/>
          <p:cNvSpPr txBox="1"/>
          <p:nvPr/>
        </p:nvSpPr>
        <p:spPr>
          <a:xfrm>
            <a:off x="4011997" y="2823256"/>
            <a:ext cx="3364925" cy="86177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2800" u="none" cap="none" strike="noStrike">
                <a:solidFill>
                  <a:srgbClr val="5F2E54"/>
                </a:solidFill>
                <a:latin typeface="Jua"/>
                <a:ea typeface="Jua"/>
                <a:cs typeface="Jua"/>
                <a:sym typeface="Jua"/>
              </a:rPr>
              <a:t>ADD A MAIN POINT</a:t>
            </a:r>
            <a:endParaRPr/>
          </a:p>
        </p:txBody>
      </p:sp>
      <p:sp>
        <p:nvSpPr>
          <p:cNvPr id="472" name="Google Shape;472;p32"/>
          <p:cNvSpPr txBox="1"/>
          <p:nvPr/>
        </p:nvSpPr>
        <p:spPr>
          <a:xfrm>
            <a:off x="4364179" y="3708890"/>
            <a:ext cx="26607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
        <p:nvSpPr>
          <p:cNvPr id="473" name="Google Shape;473;p32"/>
          <p:cNvSpPr txBox="1"/>
          <p:nvPr/>
        </p:nvSpPr>
        <p:spPr>
          <a:xfrm>
            <a:off x="14703690" y="5981332"/>
            <a:ext cx="3364925" cy="86177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2800" u="none" cap="none" strike="noStrike">
                <a:solidFill>
                  <a:srgbClr val="5F2E54"/>
                </a:solidFill>
                <a:latin typeface="Jua"/>
                <a:ea typeface="Jua"/>
                <a:cs typeface="Jua"/>
                <a:sym typeface="Jua"/>
              </a:rPr>
              <a:t>ADD A MAIN POINT</a:t>
            </a:r>
            <a:endParaRPr/>
          </a:p>
        </p:txBody>
      </p:sp>
      <p:sp>
        <p:nvSpPr>
          <p:cNvPr id="474" name="Google Shape;474;p32"/>
          <p:cNvSpPr txBox="1"/>
          <p:nvPr/>
        </p:nvSpPr>
        <p:spPr>
          <a:xfrm>
            <a:off x="14942102" y="6850051"/>
            <a:ext cx="28881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
        <p:nvSpPr>
          <p:cNvPr id="475" name="Google Shape;475;p32"/>
          <p:cNvSpPr txBox="1"/>
          <p:nvPr/>
        </p:nvSpPr>
        <p:spPr>
          <a:xfrm>
            <a:off x="219386" y="5981332"/>
            <a:ext cx="3364925" cy="86177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2800" u="none" cap="none" strike="noStrike">
                <a:solidFill>
                  <a:srgbClr val="5F2E54"/>
                </a:solidFill>
                <a:latin typeface="Jua"/>
                <a:ea typeface="Jua"/>
                <a:cs typeface="Jua"/>
                <a:sym typeface="Jua"/>
              </a:rPr>
              <a:t>ADD A MAIN POINT</a:t>
            </a:r>
            <a:endParaRPr/>
          </a:p>
        </p:txBody>
      </p:sp>
      <p:sp>
        <p:nvSpPr>
          <p:cNvPr id="476" name="Google Shape;476;p32"/>
          <p:cNvSpPr txBox="1"/>
          <p:nvPr/>
        </p:nvSpPr>
        <p:spPr>
          <a:xfrm>
            <a:off x="417695" y="6850051"/>
            <a:ext cx="2968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
        <p:nvSpPr>
          <p:cNvPr id="477" name="Google Shape;477;p32"/>
          <p:cNvSpPr txBox="1"/>
          <p:nvPr/>
        </p:nvSpPr>
        <p:spPr>
          <a:xfrm>
            <a:off x="1028700" y="689656"/>
            <a:ext cx="16230600" cy="1181100"/>
          </a:xfrm>
          <a:prstGeom prst="rect">
            <a:avLst/>
          </a:prstGeom>
          <a:noFill/>
          <a:ln>
            <a:noFill/>
          </a:ln>
        </p:spPr>
        <p:txBody>
          <a:bodyPr anchorCtr="0" anchor="t" bIns="0" lIns="0" spcFirstLastPara="1" rIns="0" wrap="square" tIns="0">
            <a:spAutoFit/>
          </a:bodyPr>
          <a:lstStyle/>
          <a:p>
            <a:pPr indent="0" lvl="0" marL="0" marR="0" rtl="0" algn="ctr">
              <a:lnSpc>
                <a:spcPct val="120015"/>
              </a:lnSpc>
              <a:spcBef>
                <a:spcPts val="0"/>
              </a:spcBef>
              <a:spcAft>
                <a:spcPts val="0"/>
              </a:spcAft>
              <a:buNone/>
            </a:pPr>
            <a:r>
              <a:rPr b="1" i="0" lang="en-US" sz="7794" u="none" cap="none" strike="noStrike">
                <a:solidFill>
                  <a:srgbClr val="B4B4D4"/>
                </a:solidFill>
                <a:latin typeface="Montserrat"/>
                <a:ea typeface="Montserrat"/>
                <a:cs typeface="Montserrat"/>
                <a:sym typeface="Montserrat"/>
              </a:rPr>
              <a:t>OUR TIMELINE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33"/>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sp>
        <p:nvSpPr>
          <p:cNvPr id="483" name="Google Shape;483;p33"/>
          <p:cNvSpPr/>
          <p:nvPr/>
        </p:nvSpPr>
        <p:spPr>
          <a:xfrm rot="7270132">
            <a:off x="-2417949" y="6589108"/>
            <a:ext cx="5259394" cy="6365379"/>
          </a:xfrm>
          <a:custGeom>
            <a:rect b="b" l="l" r="r" t="t"/>
            <a:pathLst>
              <a:path extrusionOk="0" h="6365379" w="5259394">
                <a:moveTo>
                  <a:pt x="0" y="0"/>
                </a:moveTo>
                <a:lnTo>
                  <a:pt x="5259394" y="0"/>
                </a:lnTo>
                <a:lnTo>
                  <a:pt x="5259394" y="6365378"/>
                </a:lnTo>
                <a:lnTo>
                  <a:pt x="0" y="6365378"/>
                </a:lnTo>
                <a:lnTo>
                  <a:pt x="0" y="0"/>
                </a:lnTo>
                <a:close/>
              </a:path>
            </a:pathLst>
          </a:custGeom>
          <a:blipFill rotWithShape="1">
            <a:blip r:embed="rId4">
              <a:alphaModFix/>
            </a:blip>
            <a:stretch>
              <a:fillRect b="0" l="0" r="0" t="0"/>
            </a:stretch>
          </a:blipFill>
          <a:ln>
            <a:noFill/>
          </a:ln>
        </p:spPr>
      </p:sp>
      <p:grpSp>
        <p:nvGrpSpPr>
          <p:cNvPr id="484" name="Google Shape;484;p33"/>
          <p:cNvGrpSpPr/>
          <p:nvPr/>
        </p:nvGrpSpPr>
        <p:grpSpPr>
          <a:xfrm>
            <a:off x="2650382" y="8154032"/>
            <a:ext cx="12987235" cy="1617765"/>
            <a:chOff x="0" y="-47625"/>
            <a:chExt cx="3420506" cy="426078"/>
          </a:xfrm>
        </p:grpSpPr>
        <p:sp>
          <p:nvSpPr>
            <p:cNvPr id="485" name="Google Shape;485;p33"/>
            <p:cNvSpPr/>
            <p:nvPr/>
          </p:nvSpPr>
          <p:spPr>
            <a:xfrm>
              <a:off x="0" y="0"/>
              <a:ext cx="3420506" cy="378453"/>
            </a:xfrm>
            <a:custGeom>
              <a:rect b="b" l="l" r="r" t="t"/>
              <a:pathLst>
                <a:path extrusionOk="0" h="378453" w="3420506">
                  <a:moveTo>
                    <a:pt x="30402" y="0"/>
                  </a:moveTo>
                  <a:lnTo>
                    <a:pt x="3390104" y="0"/>
                  </a:lnTo>
                  <a:cubicBezTo>
                    <a:pt x="3398167" y="0"/>
                    <a:pt x="3405900" y="3203"/>
                    <a:pt x="3411602" y="8905"/>
                  </a:cubicBezTo>
                  <a:cubicBezTo>
                    <a:pt x="3417303" y="14606"/>
                    <a:pt x="3420506" y="22339"/>
                    <a:pt x="3420506" y="30402"/>
                  </a:cubicBezTo>
                  <a:lnTo>
                    <a:pt x="3420506" y="348051"/>
                  </a:lnTo>
                  <a:cubicBezTo>
                    <a:pt x="3420506" y="364842"/>
                    <a:pt x="3406895" y="378453"/>
                    <a:pt x="3390104" y="378453"/>
                  </a:cubicBezTo>
                  <a:lnTo>
                    <a:pt x="30402" y="378453"/>
                  </a:lnTo>
                  <a:cubicBezTo>
                    <a:pt x="13611" y="378453"/>
                    <a:pt x="0" y="364842"/>
                    <a:pt x="0" y="348051"/>
                  </a:cubicBezTo>
                  <a:lnTo>
                    <a:pt x="0" y="30402"/>
                  </a:lnTo>
                  <a:cubicBezTo>
                    <a:pt x="0" y="22339"/>
                    <a:pt x="3203" y="14606"/>
                    <a:pt x="8905" y="8905"/>
                  </a:cubicBezTo>
                  <a:cubicBezTo>
                    <a:pt x="14606" y="3203"/>
                    <a:pt x="22339" y="0"/>
                    <a:pt x="30402"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3"/>
            <p:cNvSpPr txBox="1"/>
            <p:nvPr/>
          </p:nvSpPr>
          <p:spPr>
            <a:xfrm>
              <a:off x="0" y="-47625"/>
              <a:ext cx="3420506" cy="4260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7" name="Google Shape;487;p33"/>
          <p:cNvSpPr/>
          <p:nvPr/>
        </p:nvSpPr>
        <p:spPr>
          <a:xfrm rot="8583001">
            <a:off x="16069774" y="-2956015"/>
            <a:ext cx="5259394" cy="6365379"/>
          </a:xfrm>
          <a:custGeom>
            <a:rect b="b" l="l" r="r" t="t"/>
            <a:pathLst>
              <a:path extrusionOk="0" h="6365379" w="5259394">
                <a:moveTo>
                  <a:pt x="0" y="0"/>
                </a:moveTo>
                <a:lnTo>
                  <a:pt x="5259394" y="0"/>
                </a:lnTo>
                <a:lnTo>
                  <a:pt x="5259394" y="6365379"/>
                </a:lnTo>
                <a:lnTo>
                  <a:pt x="0" y="6365379"/>
                </a:lnTo>
                <a:lnTo>
                  <a:pt x="0" y="0"/>
                </a:lnTo>
                <a:close/>
              </a:path>
            </a:pathLst>
          </a:custGeom>
          <a:blipFill rotWithShape="1">
            <a:blip r:embed="rId4">
              <a:alphaModFix/>
            </a:blip>
            <a:stretch>
              <a:fillRect b="0" l="0" r="0" t="0"/>
            </a:stretch>
          </a:blipFill>
          <a:ln>
            <a:noFill/>
          </a:ln>
        </p:spPr>
      </p:sp>
      <p:sp>
        <p:nvSpPr>
          <p:cNvPr id="488" name="Google Shape;488;p33"/>
          <p:cNvSpPr/>
          <p:nvPr/>
        </p:nvSpPr>
        <p:spPr>
          <a:xfrm rot="8583001">
            <a:off x="16222174" y="-2803615"/>
            <a:ext cx="5259394" cy="6365379"/>
          </a:xfrm>
          <a:custGeom>
            <a:rect b="b" l="l" r="r" t="t"/>
            <a:pathLst>
              <a:path extrusionOk="0" h="6365379" w="5259394">
                <a:moveTo>
                  <a:pt x="0" y="0"/>
                </a:moveTo>
                <a:lnTo>
                  <a:pt x="5259394" y="0"/>
                </a:lnTo>
                <a:lnTo>
                  <a:pt x="5259394" y="6365379"/>
                </a:lnTo>
                <a:lnTo>
                  <a:pt x="0" y="6365379"/>
                </a:lnTo>
                <a:lnTo>
                  <a:pt x="0" y="0"/>
                </a:lnTo>
                <a:close/>
              </a:path>
            </a:pathLst>
          </a:custGeom>
          <a:blipFill rotWithShape="1">
            <a:blip r:embed="rId4">
              <a:alphaModFix/>
            </a:blip>
            <a:stretch>
              <a:fillRect b="0" l="0" r="0" t="0"/>
            </a:stretch>
          </a:blipFill>
          <a:ln>
            <a:noFill/>
          </a:ln>
        </p:spPr>
      </p:sp>
      <p:sp>
        <p:nvSpPr>
          <p:cNvPr id="489" name="Google Shape;489;p33"/>
          <p:cNvSpPr txBox="1"/>
          <p:nvPr/>
        </p:nvSpPr>
        <p:spPr>
          <a:xfrm>
            <a:off x="4074675" y="8779324"/>
            <a:ext cx="10138647" cy="5480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800" u="none" cap="none" strike="noStrike">
                <a:solidFill>
                  <a:srgbClr val="5F2E54"/>
                </a:solidFill>
                <a:latin typeface="Jua"/>
                <a:ea typeface="Jua"/>
                <a:cs typeface="Jua"/>
                <a:sym typeface="Jua"/>
              </a:rPr>
              <a:t>A PICTURE IS WORTH A THOUSAND WORDS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B4D4"/>
        </a:solidFill>
      </p:bgPr>
    </p:bg>
    <p:spTree>
      <p:nvGrpSpPr>
        <p:cNvPr id="493" name="Shape 493"/>
        <p:cNvGrpSpPr/>
        <p:nvPr/>
      </p:nvGrpSpPr>
      <p:grpSpPr>
        <a:xfrm>
          <a:off x="0" y="0"/>
          <a:ext cx="0" cy="0"/>
          <a:chOff x="0" y="0"/>
          <a:chExt cx="0" cy="0"/>
        </a:xfrm>
      </p:grpSpPr>
      <p:sp>
        <p:nvSpPr>
          <p:cNvPr id="494" name="Google Shape;494;p34"/>
          <p:cNvSpPr/>
          <p:nvPr/>
        </p:nvSpPr>
        <p:spPr>
          <a:xfrm rot="-5400000">
            <a:off x="-1849289" y="1536228"/>
            <a:ext cx="9600463" cy="11619320"/>
          </a:xfrm>
          <a:custGeom>
            <a:rect b="b" l="l" r="r" t="t"/>
            <a:pathLst>
              <a:path extrusionOk="0" h="11619320" w="9600463">
                <a:moveTo>
                  <a:pt x="0" y="0"/>
                </a:moveTo>
                <a:lnTo>
                  <a:pt x="9600463" y="0"/>
                </a:lnTo>
                <a:lnTo>
                  <a:pt x="9600463" y="11619320"/>
                </a:lnTo>
                <a:lnTo>
                  <a:pt x="0" y="11619320"/>
                </a:lnTo>
                <a:lnTo>
                  <a:pt x="0" y="0"/>
                </a:lnTo>
                <a:close/>
              </a:path>
            </a:pathLst>
          </a:custGeom>
          <a:blipFill rotWithShape="1">
            <a:blip r:embed="rId3">
              <a:alphaModFix/>
            </a:blip>
            <a:stretch>
              <a:fillRect b="0" l="0" r="0" t="0"/>
            </a:stretch>
          </a:blipFill>
          <a:ln>
            <a:noFill/>
          </a:ln>
        </p:spPr>
      </p:sp>
      <p:sp>
        <p:nvSpPr>
          <p:cNvPr id="495" name="Google Shape;495;p34"/>
          <p:cNvSpPr/>
          <p:nvPr/>
        </p:nvSpPr>
        <p:spPr>
          <a:xfrm rot="-5400000">
            <a:off x="12252277" y="-6081388"/>
            <a:ext cx="8703646" cy="10533914"/>
          </a:xfrm>
          <a:custGeom>
            <a:rect b="b" l="l" r="r" t="t"/>
            <a:pathLst>
              <a:path extrusionOk="0" h="10533914" w="8703646">
                <a:moveTo>
                  <a:pt x="0" y="0"/>
                </a:moveTo>
                <a:lnTo>
                  <a:pt x="8703646" y="0"/>
                </a:lnTo>
                <a:lnTo>
                  <a:pt x="8703646" y="10533914"/>
                </a:lnTo>
                <a:lnTo>
                  <a:pt x="0" y="10533914"/>
                </a:lnTo>
                <a:lnTo>
                  <a:pt x="0" y="0"/>
                </a:lnTo>
                <a:close/>
              </a:path>
            </a:pathLst>
          </a:custGeom>
          <a:blipFill rotWithShape="1">
            <a:blip r:embed="rId3">
              <a:alphaModFix/>
            </a:blip>
            <a:stretch>
              <a:fillRect b="0" l="0" r="0" t="0"/>
            </a:stretch>
          </a:blipFill>
          <a:ln>
            <a:noFill/>
          </a:ln>
        </p:spPr>
      </p:sp>
      <p:grpSp>
        <p:nvGrpSpPr>
          <p:cNvPr id="496" name="Google Shape;496;p34"/>
          <p:cNvGrpSpPr/>
          <p:nvPr/>
        </p:nvGrpSpPr>
        <p:grpSpPr>
          <a:xfrm>
            <a:off x="-962068" y="4739153"/>
            <a:ext cx="20059625" cy="5032643"/>
            <a:chOff x="0" y="-47625"/>
            <a:chExt cx="5283193" cy="1325470"/>
          </a:xfrm>
        </p:grpSpPr>
        <p:sp>
          <p:nvSpPr>
            <p:cNvPr id="497" name="Google Shape;497;p34"/>
            <p:cNvSpPr/>
            <p:nvPr/>
          </p:nvSpPr>
          <p:spPr>
            <a:xfrm>
              <a:off x="0" y="0"/>
              <a:ext cx="5283193" cy="1277845"/>
            </a:xfrm>
            <a:custGeom>
              <a:rect b="b" l="l" r="r" t="t"/>
              <a:pathLst>
                <a:path extrusionOk="0" h="1277845" w="5283193">
                  <a:moveTo>
                    <a:pt x="19683" y="0"/>
                  </a:moveTo>
                  <a:lnTo>
                    <a:pt x="5263510" y="0"/>
                  </a:lnTo>
                  <a:cubicBezTo>
                    <a:pt x="5268730" y="0"/>
                    <a:pt x="5273737" y="2074"/>
                    <a:pt x="5277428" y="5765"/>
                  </a:cubicBezTo>
                  <a:cubicBezTo>
                    <a:pt x="5281120" y="9456"/>
                    <a:pt x="5283193" y="14463"/>
                    <a:pt x="5283193" y="19683"/>
                  </a:cubicBezTo>
                  <a:lnTo>
                    <a:pt x="5283193" y="1258162"/>
                  </a:lnTo>
                  <a:cubicBezTo>
                    <a:pt x="5283193" y="1263382"/>
                    <a:pt x="5281120" y="1268389"/>
                    <a:pt x="5277428" y="1272080"/>
                  </a:cubicBezTo>
                  <a:cubicBezTo>
                    <a:pt x="5273737" y="1275771"/>
                    <a:pt x="5268730" y="1277845"/>
                    <a:pt x="5263510" y="1277845"/>
                  </a:cubicBezTo>
                  <a:lnTo>
                    <a:pt x="19683" y="1277845"/>
                  </a:lnTo>
                  <a:cubicBezTo>
                    <a:pt x="14463" y="1277845"/>
                    <a:pt x="9456" y="1275771"/>
                    <a:pt x="5765" y="1272080"/>
                  </a:cubicBezTo>
                  <a:cubicBezTo>
                    <a:pt x="2074" y="1268389"/>
                    <a:pt x="0" y="1263382"/>
                    <a:pt x="0" y="1258162"/>
                  </a:cubicBezTo>
                  <a:lnTo>
                    <a:pt x="0" y="19683"/>
                  </a:lnTo>
                  <a:cubicBezTo>
                    <a:pt x="0" y="14463"/>
                    <a:pt x="2074" y="9456"/>
                    <a:pt x="5765" y="5765"/>
                  </a:cubicBezTo>
                  <a:cubicBezTo>
                    <a:pt x="9456" y="2074"/>
                    <a:pt x="14463" y="0"/>
                    <a:pt x="19683"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4"/>
            <p:cNvSpPr txBox="1"/>
            <p:nvPr/>
          </p:nvSpPr>
          <p:spPr>
            <a:xfrm>
              <a:off x="0" y="-47625"/>
              <a:ext cx="5283193" cy="13254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9" name="Google Shape;499;p34"/>
          <p:cNvSpPr/>
          <p:nvPr/>
        </p:nvSpPr>
        <p:spPr>
          <a:xfrm>
            <a:off x="8313816" y="1309553"/>
            <a:ext cx="12262673" cy="10469257"/>
          </a:xfrm>
          <a:custGeom>
            <a:rect b="b" l="l" r="r" t="t"/>
            <a:pathLst>
              <a:path extrusionOk="0" h="10469257" w="12262673">
                <a:moveTo>
                  <a:pt x="0" y="0"/>
                </a:moveTo>
                <a:lnTo>
                  <a:pt x="12262674" y="0"/>
                </a:lnTo>
                <a:lnTo>
                  <a:pt x="12262674" y="10469257"/>
                </a:lnTo>
                <a:lnTo>
                  <a:pt x="0" y="10469257"/>
                </a:lnTo>
                <a:lnTo>
                  <a:pt x="0" y="0"/>
                </a:lnTo>
                <a:close/>
              </a:path>
            </a:pathLst>
          </a:custGeom>
          <a:blipFill rotWithShape="1">
            <a:blip r:embed="rId4">
              <a:alphaModFix/>
            </a:blip>
            <a:stretch>
              <a:fillRect b="0" l="0" r="0" t="0"/>
            </a:stretch>
          </a:blipFill>
          <a:ln>
            <a:noFill/>
          </a:ln>
        </p:spPr>
      </p:sp>
      <p:sp>
        <p:nvSpPr>
          <p:cNvPr id="500" name="Google Shape;500;p34"/>
          <p:cNvSpPr txBox="1"/>
          <p:nvPr/>
        </p:nvSpPr>
        <p:spPr>
          <a:xfrm>
            <a:off x="1028700" y="5858007"/>
            <a:ext cx="11087100" cy="2000400"/>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rPr b="0" i="0" lang="en-US" sz="6500" u="none" cap="none" strike="noStrike">
                <a:solidFill>
                  <a:srgbClr val="5F2E54"/>
                </a:solidFill>
                <a:latin typeface="Jua"/>
                <a:ea typeface="Jua"/>
                <a:cs typeface="Jua"/>
                <a:sym typeface="Jua"/>
              </a:rPr>
              <a:t>Write an original statement or inspiring quote</a:t>
            </a:r>
            <a:endParaRPr/>
          </a:p>
        </p:txBody>
      </p:sp>
      <p:sp>
        <p:nvSpPr>
          <p:cNvPr id="501" name="Google Shape;501;p34"/>
          <p:cNvSpPr txBox="1"/>
          <p:nvPr/>
        </p:nvSpPr>
        <p:spPr>
          <a:xfrm>
            <a:off x="1028700" y="8489835"/>
            <a:ext cx="1030844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5F2E54"/>
                </a:solidFill>
                <a:latin typeface="Lato"/>
                <a:ea typeface="Lato"/>
                <a:cs typeface="Lato"/>
                <a:sym typeface="Lato"/>
              </a:rPr>
              <a:t>— Include a credit, citation, or supporting message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grpSp>
        <p:nvGrpSpPr>
          <p:cNvPr id="506" name="Google Shape;506;p35"/>
          <p:cNvGrpSpPr/>
          <p:nvPr/>
        </p:nvGrpSpPr>
        <p:grpSpPr>
          <a:xfrm>
            <a:off x="0" y="-175427"/>
            <a:ext cx="6096000" cy="10462427"/>
            <a:chOff x="0" y="-47625"/>
            <a:chExt cx="1654949" cy="2840351"/>
          </a:xfrm>
        </p:grpSpPr>
        <p:sp>
          <p:nvSpPr>
            <p:cNvPr id="507" name="Google Shape;507;p35"/>
            <p:cNvSpPr/>
            <p:nvPr/>
          </p:nvSpPr>
          <p:spPr>
            <a:xfrm>
              <a:off x="0" y="0"/>
              <a:ext cx="1654949" cy="2792726"/>
            </a:xfrm>
            <a:custGeom>
              <a:rect b="b" l="l" r="r" t="t"/>
              <a:pathLst>
                <a:path extrusionOk="0" h="2792726" w="1654949">
                  <a:moveTo>
                    <a:pt x="0" y="0"/>
                  </a:moveTo>
                  <a:lnTo>
                    <a:pt x="1654949" y="0"/>
                  </a:lnTo>
                  <a:lnTo>
                    <a:pt x="1654949" y="2792726"/>
                  </a:lnTo>
                  <a:lnTo>
                    <a:pt x="0" y="2792726"/>
                  </a:lnTo>
                  <a:close/>
                </a:path>
              </a:pathLst>
            </a:custGeom>
            <a:solidFill>
              <a:srgbClr val="FFE2F2"/>
            </a:solidFill>
            <a:ln>
              <a:noFill/>
            </a:ln>
          </p:spPr>
        </p:sp>
        <p:sp>
          <p:nvSpPr>
            <p:cNvPr id="508" name="Google Shape;508;p35"/>
            <p:cNvSpPr txBox="1"/>
            <p:nvPr/>
          </p:nvSpPr>
          <p:spPr>
            <a:xfrm>
              <a:off x="0" y="-47625"/>
              <a:ext cx="1654949" cy="28403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9" name="Google Shape;509;p35"/>
          <p:cNvSpPr/>
          <p:nvPr/>
        </p:nvSpPr>
        <p:spPr>
          <a:xfrm>
            <a:off x="-1657848" y="4204122"/>
            <a:ext cx="7333856" cy="7417301"/>
          </a:xfrm>
          <a:custGeom>
            <a:rect b="b" l="l" r="r" t="t"/>
            <a:pathLst>
              <a:path extrusionOk="0" h="7417301" w="7333856">
                <a:moveTo>
                  <a:pt x="0" y="0"/>
                </a:moveTo>
                <a:lnTo>
                  <a:pt x="7333856" y="0"/>
                </a:lnTo>
                <a:lnTo>
                  <a:pt x="7333856" y="7417301"/>
                </a:lnTo>
                <a:lnTo>
                  <a:pt x="0" y="7417301"/>
                </a:lnTo>
                <a:lnTo>
                  <a:pt x="0" y="0"/>
                </a:lnTo>
                <a:close/>
              </a:path>
            </a:pathLst>
          </a:custGeom>
          <a:blipFill rotWithShape="1">
            <a:blip r:embed="rId3">
              <a:alphaModFix/>
            </a:blip>
            <a:stretch>
              <a:fillRect b="0" l="0" r="0" t="0"/>
            </a:stretch>
          </a:blipFill>
          <a:ln>
            <a:noFill/>
          </a:ln>
        </p:spPr>
      </p:sp>
      <p:grpSp>
        <p:nvGrpSpPr>
          <p:cNvPr id="510" name="Google Shape;510;p35"/>
          <p:cNvGrpSpPr/>
          <p:nvPr/>
        </p:nvGrpSpPr>
        <p:grpSpPr>
          <a:xfrm>
            <a:off x="6096000" y="-175427"/>
            <a:ext cx="6096000" cy="10462427"/>
            <a:chOff x="0" y="-47625"/>
            <a:chExt cx="1654949" cy="2840351"/>
          </a:xfrm>
        </p:grpSpPr>
        <p:sp>
          <p:nvSpPr>
            <p:cNvPr id="511" name="Google Shape;511;p35"/>
            <p:cNvSpPr/>
            <p:nvPr/>
          </p:nvSpPr>
          <p:spPr>
            <a:xfrm>
              <a:off x="0" y="0"/>
              <a:ext cx="1654949" cy="2792726"/>
            </a:xfrm>
            <a:custGeom>
              <a:rect b="b" l="l" r="r" t="t"/>
              <a:pathLst>
                <a:path extrusionOk="0" h="2792726" w="1654949">
                  <a:moveTo>
                    <a:pt x="0" y="0"/>
                  </a:moveTo>
                  <a:lnTo>
                    <a:pt x="1654949" y="0"/>
                  </a:lnTo>
                  <a:lnTo>
                    <a:pt x="1654949" y="2792726"/>
                  </a:lnTo>
                  <a:lnTo>
                    <a:pt x="0" y="2792726"/>
                  </a:lnTo>
                  <a:close/>
                </a:path>
              </a:pathLst>
            </a:custGeom>
            <a:solidFill>
              <a:srgbClr val="5F2E54"/>
            </a:solidFill>
            <a:ln>
              <a:noFill/>
            </a:ln>
          </p:spPr>
        </p:sp>
        <p:sp>
          <p:nvSpPr>
            <p:cNvPr id="512" name="Google Shape;512;p35"/>
            <p:cNvSpPr txBox="1"/>
            <p:nvPr/>
          </p:nvSpPr>
          <p:spPr>
            <a:xfrm>
              <a:off x="0" y="-47625"/>
              <a:ext cx="1654949" cy="28403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 name="Google Shape;513;p35"/>
          <p:cNvGrpSpPr/>
          <p:nvPr/>
        </p:nvGrpSpPr>
        <p:grpSpPr>
          <a:xfrm>
            <a:off x="12192000" y="-175427"/>
            <a:ext cx="6096000" cy="10462427"/>
            <a:chOff x="0" y="-47625"/>
            <a:chExt cx="1654949" cy="2840351"/>
          </a:xfrm>
        </p:grpSpPr>
        <p:sp>
          <p:nvSpPr>
            <p:cNvPr id="514" name="Google Shape;514;p35"/>
            <p:cNvSpPr/>
            <p:nvPr/>
          </p:nvSpPr>
          <p:spPr>
            <a:xfrm>
              <a:off x="0" y="0"/>
              <a:ext cx="1654949" cy="2792726"/>
            </a:xfrm>
            <a:custGeom>
              <a:rect b="b" l="l" r="r" t="t"/>
              <a:pathLst>
                <a:path extrusionOk="0" h="2792726" w="1654949">
                  <a:moveTo>
                    <a:pt x="0" y="0"/>
                  </a:moveTo>
                  <a:lnTo>
                    <a:pt x="1654949" y="0"/>
                  </a:lnTo>
                  <a:lnTo>
                    <a:pt x="1654949" y="2792726"/>
                  </a:lnTo>
                  <a:lnTo>
                    <a:pt x="0" y="2792726"/>
                  </a:lnTo>
                  <a:close/>
                </a:path>
              </a:pathLst>
            </a:custGeom>
            <a:solidFill>
              <a:srgbClr val="B4B4D4"/>
            </a:solidFill>
            <a:ln>
              <a:noFill/>
            </a:ln>
          </p:spPr>
        </p:sp>
        <p:sp>
          <p:nvSpPr>
            <p:cNvPr id="515" name="Google Shape;515;p35"/>
            <p:cNvSpPr txBox="1"/>
            <p:nvPr/>
          </p:nvSpPr>
          <p:spPr>
            <a:xfrm>
              <a:off x="0" y="-47625"/>
              <a:ext cx="1654949" cy="28403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6" name="Google Shape;516;p35"/>
          <p:cNvSpPr/>
          <p:nvPr/>
        </p:nvSpPr>
        <p:spPr>
          <a:xfrm>
            <a:off x="8969048" y="1541001"/>
            <a:ext cx="349905" cy="499864"/>
          </a:xfrm>
          <a:custGeom>
            <a:rect b="b" l="l" r="r" t="t"/>
            <a:pathLst>
              <a:path extrusionOk="0" h="499864" w="349905">
                <a:moveTo>
                  <a:pt x="0" y="0"/>
                </a:moveTo>
                <a:lnTo>
                  <a:pt x="349904" y="0"/>
                </a:lnTo>
                <a:lnTo>
                  <a:pt x="349904" y="499863"/>
                </a:lnTo>
                <a:lnTo>
                  <a:pt x="0" y="499863"/>
                </a:lnTo>
                <a:lnTo>
                  <a:pt x="0" y="0"/>
                </a:lnTo>
                <a:close/>
              </a:path>
            </a:pathLst>
          </a:custGeom>
          <a:blipFill rotWithShape="1">
            <a:blip r:embed="rId4">
              <a:alphaModFix/>
            </a:blip>
            <a:stretch>
              <a:fillRect b="0" l="0" r="0" t="0"/>
            </a:stretch>
          </a:blipFill>
          <a:ln>
            <a:noFill/>
          </a:ln>
        </p:spPr>
      </p:sp>
      <p:sp>
        <p:nvSpPr>
          <p:cNvPr id="517" name="Google Shape;517;p35"/>
          <p:cNvSpPr/>
          <p:nvPr/>
        </p:nvSpPr>
        <p:spPr>
          <a:xfrm>
            <a:off x="8924714" y="3420525"/>
            <a:ext cx="438573" cy="438573"/>
          </a:xfrm>
          <a:custGeom>
            <a:rect b="b" l="l" r="r" t="t"/>
            <a:pathLst>
              <a:path extrusionOk="0" h="438573" w="438573">
                <a:moveTo>
                  <a:pt x="0" y="0"/>
                </a:moveTo>
                <a:lnTo>
                  <a:pt x="438572" y="0"/>
                </a:lnTo>
                <a:lnTo>
                  <a:pt x="438572" y="438572"/>
                </a:lnTo>
                <a:lnTo>
                  <a:pt x="0" y="438572"/>
                </a:lnTo>
                <a:lnTo>
                  <a:pt x="0" y="0"/>
                </a:lnTo>
                <a:close/>
              </a:path>
            </a:pathLst>
          </a:custGeom>
          <a:blipFill rotWithShape="1">
            <a:blip r:embed="rId5">
              <a:alphaModFix/>
            </a:blip>
            <a:stretch>
              <a:fillRect b="0" l="0" r="0" t="0"/>
            </a:stretch>
          </a:blipFill>
          <a:ln>
            <a:noFill/>
          </a:ln>
        </p:spPr>
      </p:sp>
      <p:sp>
        <p:nvSpPr>
          <p:cNvPr id="518" name="Google Shape;518;p35"/>
          <p:cNvSpPr/>
          <p:nvPr/>
        </p:nvSpPr>
        <p:spPr>
          <a:xfrm>
            <a:off x="8939067" y="4867282"/>
            <a:ext cx="409867" cy="281783"/>
          </a:xfrm>
          <a:custGeom>
            <a:rect b="b" l="l" r="r" t="t"/>
            <a:pathLst>
              <a:path extrusionOk="0" h="281783" w="409867">
                <a:moveTo>
                  <a:pt x="0" y="0"/>
                </a:moveTo>
                <a:lnTo>
                  <a:pt x="409866" y="0"/>
                </a:lnTo>
                <a:lnTo>
                  <a:pt x="409866" y="281784"/>
                </a:lnTo>
                <a:lnTo>
                  <a:pt x="0" y="281784"/>
                </a:lnTo>
                <a:lnTo>
                  <a:pt x="0" y="0"/>
                </a:lnTo>
                <a:close/>
              </a:path>
            </a:pathLst>
          </a:custGeom>
          <a:blipFill rotWithShape="1">
            <a:blip r:embed="rId6">
              <a:alphaModFix/>
            </a:blip>
            <a:stretch>
              <a:fillRect b="0" l="0" r="0" t="0"/>
            </a:stretch>
          </a:blipFill>
          <a:ln>
            <a:noFill/>
          </a:ln>
        </p:spPr>
      </p:sp>
      <p:sp>
        <p:nvSpPr>
          <p:cNvPr id="519" name="Google Shape;519;p35"/>
          <p:cNvSpPr/>
          <p:nvPr/>
        </p:nvSpPr>
        <p:spPr>
          <a:xfrm>
            <a:off x="8916664" y="7628167"/>
            <a:ext cx="454672" cy="454672"/>
          </a:xfrm>
          <a:custGeom>
            <a:rect b="b" l="l" r="r" t="t"/>
            <a:pathLst>
              <a:path extrusionOk="0" h="454672" w="454672">
                <a:moveTo>
                  <a:pt x="0" y="0"/>
                </a:moveTo>
                <a:lnTo>
                  <a:pt x="454672" y="0"/>
                </a:lnTo>
                <a:lnTo>
                  <a:pt x="454672" y="454672"/>
                </a:lnTo>
                <a:lnTo>
                  <a:pt x="0" y="454672"/>
                </a:lnTo>
                <a:lnTo>
                  <a:pt x="0" y="0"/>
                </a:lnTo>
                <a:close/>
              </a:path>
            </a:pathLst>
          </a:custGeom>
          <a:blipFill rotWithShape="1">
            <a:blip r:embed="rId7">
              <a:alphaModFix/>
            </a:blip>
            <a:stretch>
              <a:fillRect b="0" l="0" r="0" t="0"/>
            </a:stretch>
          </a:blipFill>
          <a:ln>
            <a:noFill/>
          </a:ln>
        </p:spPr>
      </p:sp>
      <p:sp>
        <p:nvSpPr>
          <p:cNvPr id="520" name="Google Shape;520;p35"/>
          <p:cNvSpPr/>
          <p:nvPr/>
        </p:nvSpPr>
        <p:spPr>
          <a:xfrm>
            <a:off x="8886927" y="6157251"/>
            <a:ext cx="514146" cy="462731"/>
          </a:xfrm>
          <a:custGeom>
            <a:rect b="b" l="l" r="r" t="t"/>
            <a:pathLst>
              <a:path extrusionOk="0" h="462731" w="514146">
                <a:moveTo>
                  <a:pt x="0" y="0"/>
                </a:moveTo>
                <a:lnTo>
                  <a:pt x="514146" y="0"/>
                </a:lnTo>
                <a:lnTo>
                  <a:pt x="514146" y="462731"/>
                </a:lnTo>
                <a:lnTo>
                  <a:pt x="0" y="462731"/>
                </a:lnTo>
                <a:lnTo>
                  <a:pt x="0" y="0"/>
                </a:lnTo>
                <a:close/>
              </a:path>
            </a:pathLst>
          </a:custGeom>
          <a:blipFill rotWithShape="1">
            <a:blip r:embed="rId8">
              <a:alphaModFix/>
            </a:blip>
            <a:stretch>
              <a:fillRect b="0" l="0" r="0" t="0"/>
            </a:stretch>
          </a:blipFill>
          <a:ln>
            <a:noFill/>
          </a:ln>
        </p:spPr>
      </p:sp>
      <p:sp>
        <p:nvSpPr>
          <p:cNvPr id="521" name="Google Shape;521;p35"/>
          <p:cNvSpPr/>
          <p:nvPr/>
        </p:nvSpPr>
        <p:spPr>
          <a:xfrm rot="-1719995">
            <a:off x="12319274" y="-210026"/>
            <a:ext cx="6453303" cy="7261101"/>
          </a:xfrm>
          <a:custGeom>
            <a:rect b="b" l="l" r="r" t="t"/>
            <a:pathLst>
              <a:path extrusionOk="0" h="7261101" w="6453303">
                <a:moveTo>
                  <a:pt x="0" y="0"/>
                </a:moveTo>
                <a:lnTo>
                  <a:pt x="6453303" y="0"/>
                </a:lnTo>
                <a:lnTo>
                  <a:pt x="6453303" y="7261101"/>
                </a:lnTo>
                <a:lnTo>
                  <a:pt x="0" y="7261101"/>
                </a:lnTo>
                <a:lnTo>
                  <a:pt x="0" y="0"/>
                </a:lnTo>
                <a:close/>
              </a:path>
            </a:pathLst>
          </a:custGeom>
          <a:blipFill rotWithShape="1">
            <a:blip r:embed="rId9">
              <a:alphaModFix/>
            </a:blip>
            <a:stretch>
              <a:fillRect b="0" l="0" r="0" t="0"/>
            </a:stretch>
          </a:blipFill>
          <a:ln>
            <a:noFill/>
          </a:ln>
        </p:spPr>
      </p:sp>
      <p:sp>
        <p:nvSpPr>
          <p:cNvPr id="522" name="Google Shape;522;p35"/>
          <p:cNvSpPr/>
          <p:nvPr/>
        </p:nvSpPr>
        <p:spPr>
          <a:xfrm>
            <a:off x="12560726" y="1790933"/>
            <a:ext cx="5496759" cy="9643436"/>
          </a:xfrm>
          <a:custGeom>
            <a:rect b="b" l="l" r="r" t="t"/>
            <a:pathLst>
              <a:path extrusionOk="0" h="9643436" w="5496759">
                <a:moveTo>
                  <a:pt x="0" y="0"/>
                </a:moveTo>
                <a:lnTo>
                  <a:pt x="5496759" y="0"/>
                </a:lnTo>
                <a:lnTo>
                  <a:pt x="5496759" y="9643436"/>
                </a:lnTo>
                <a:lnTo>
                  <a:pt x="0" y="9643436"/>
                </a:lnTo>
                <a:lnTo>
                  <a:pt x="0" y="0"/>
                </a:lnTo>
                <a:close/>
              </a:path>
            </a:pathLst>
          </a:custGeom>
          <a:blipFill rotWithShape="1">
            <a:blip r:embed="rId10">
              <a:alphaModFix/>
            </a:blip>
            <a:stretch>
              <a:fillRect b="0" l="0" r="0" t="0"/>
            </a:stretch>
          </a:blipFill>
          <a:ln>
            <a:noFill/>
          </a:ln>
        </p:spPr>
      </p:sp>
      <p:sp>
        <p:nvSpPr>
          <p:cNvPr id="523" name="Google Shape;523;p35"/>
          <p:cNvSpPr/>
          <p:nvPr/>
        </p:nvSpPr>
        <p:spPr>
          <a:xfrm flipH="1">
            <a:off x="419992" y="2972033"/>
            <a:ext cx="5256016" cy="7631240"/>
          </a:xfrm>
          <a:custGeom>
            <a:rect b="b" l="l" r="r" t="t"/>
            <a:pathLst>
              <a:path extrusionOk="0" h="7631240" w="5256016">
                <a:moveTo>
                  <a:pt x="5256016" y="0"/>
                </a:moveTo>
                <a:lnTo>
                  <a:pt x="0" y="0"/>
                </a:lnTo>
                <a:lnTo>
                  <a:pt x="0" y="7631239"/>
                </a:lnTo>
                <a:lnTo>
                  <a:pt x="5256016" y="7631239"/>
                </a:lnTo>
                <a:lnTo>
                  <a:pt x="5256016" y="0"/>
                </a:lnTo>
                <a:close/>
              </a:path>
            </a:pathLst>
          </a:custGeom>
          <a:blipFill rotWithShape="1">
            <a:blip r:embed="rId11">
              <a:alphaModFix/>
            </a:blip>
            <a:stretch>
              <a:fillRect b="0" l="0" r="0" t="0"/>
            </a:stretch>
          </a:blipFill>
          <a:ln>
            <a:noFill/>
          </a:ln>
        </p:spPr>
      </p:sp>
      <p:sp>
        <p:nvSpPr>
          <p:cNvPr id="524" name="Google Shape;524;p35"/>
          <p:cNvSpPr txBox="1"/>
          <p:nvPr/>
        </p:nvSpPr>
        <p:spPr>
          <a:xfrm>
            <a:off x="7379237" y="2338265"/>
            <a:ext cx="3529526"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E2F2"/>
                </a:solidFill>
                <a:latin typeface="Lato"/>
                <a:ea typeface="Lato"/>
                <a:cs typeface="Lato"/>
                <a:sym typeface="Lato"/>
              </a:rPr>
              <a:t>123 Anywhere St., Any City,ST 12345</a:t>
            </a:r>
            <a:endParaRPr/>
          </a:p>
        </p:txBody>
      </p:sp>
      <p:sp>
        <p:nvSpPr>
          <p:cNvPr id="525" name="Google Shape;525;p35"/>
          <p:cNvSpPr txBox="1"/>
          <p:nvPr/>
        </p:nvSpPr>
        <p:spPr>
          <a:xfrm>
            <a:off x="7511180" y="4156497"/>
            <a:ext cx="3265640"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E2F2"/>
                </a:solidFill>
                <a:latin typeface="Lato"/>
                <a:ea typeface="Lato"/>
                <a:cs typeface="Lato"/>
                <a:sym typeface="Lato"/>
              </a:rPr>
              <a:t>123-456-7890</a:t>
            </a:r>
            <a:endParaRPr/>
          </a:p>
        </p:txBody>
      </p:sp>
      <p:sp>
        <p:nvSpPr>
          <p:cNvPr id="526" name="Google Shape;526;p35"/>
          <p:cNvSpPr txBox="1"/>
          <p:nvPr/>
        </p:nvSpPr>
        <p:spPr>
          <a:xfrm>
            <a:off x="7314840" y="5446466"/>
            <a:ext cx="365831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E2F2"/>
                </a:solidFill>
                <a:latin typeface="Lato"/>
                <a:ea typeface="Lato"/>
                <a:cs typeface="Lato"/>
                <a:sym typeface="Lato"/>
              </a:rPr>
              <a:t>hello@reallygreatsite.com</a:t>
            </a:r>
            <a:endParaRPr/>
          </a:p>
        </p:txBody>
      </p:sp>
      <p:sp>
        <p:nvSpPr>
          <p:cNvPr id="527" name="Google Shape;527;p35"/>
          <p:cNvSpPr txBox="1"/>
          <p:nvPr/>
        </p:nvSpPr>
        <p:spPr>
          <a:xfrm>
            <a:off x="7693246" y="6917382"/>
            <a:ext cx="2901508"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E2F2"/>
                </a:solidFill>
                <a:latin typeface="Lato"/>
                <a:ea typeface="Lato"/>
                <a:cs typeface="Lato"/>
                <a:sym typeface="Lato"/>
              </a:rPr>
              <a:t>@reallygreatsite</a:t>
            </a:r>
            <a:endParaRPr/>
          </a:p>
        </p:txBody>
      </p:sp>
      <p:sp>
        <p:nvSpPr>
          <p:cNvPr id="528" name="Google Shape;528;p35"/>
          <p:cNvSpPr txBox="1"/>
          <p:nvPr/>
        </p:nvSpPr>
        <p:spPr>
          <a:xfrm>
            <a:off x="7511180" y="8380239"/>
            <a:ext cx="3265640"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E2F2"/>
                </a:solidFill>
                <a:latin typeface="Lato"/>
                <a:ea typeface="Lato"/>
                <a:cs typeface="Lato"/>
                <a:sym typeface="Lato"/>
              </a:rPr>
              <a:t>reallygreatsite.com</a:t>
            </a:r>
            <a:endParaRPr/>
          </a:p>
        </p:txBody>
      </p:sp>
      <p:sp>
        <p:nvSpPr>
          <p:cNvPr id="529" name="Google Shape;529;p35"/>
          <p:cNvSpPr txBox="1"/>
          <p:nvPr/>
        </p:nvSpPr>
        <p:spPr>
          <a:xfrm>
            <a:off x="493842" y="368495"/>
            <a:ext cx="5230800" cy="239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794" u="none" cap="none" strike="noStrike">
                <a:solidFill>
                  <a:srgbClr val="5F2E54"/>
                </a:solidFill>
                <a:latin typeface="Montserrat"/>
                <a:ea typeface="Montserrat"/>
                <a:cs typeface="Montserrat"/>
                <a:sym typeface="Montserrat"/>
              </a:rPr>
              <a:t>GET IN</a:t>
            </a:r>
            <a:endParaRPr/>
          </a:p>
          <a:p>
            <a:pPr indent="0" lvl="0" marL="0" marR="0" rtl="0" algn="l">
              <a:lnSpc>
                <a:spcPct val="100000"/>
              </a:lnSpc>
              <a:spcBef>
                <a:spcPts val="0"/>
              </a:spcBef>
              <a:spcAft>
                <a:spcPts val="0"/>
              </a:spcAft>
              <a:buNone/>
            </a:pPr>
            <a:r>
              <a:rPr b="1" i="0" lang="en-US" sz="7794" u="none" cap="none" strike="noStrike">
                <a:solidFill>
                  <a:srgbClr val="5F2E54"/>
                </a:solidFill>
                <a:latin typeface="Montserrat"/>
                <a:ea typeface="Montserrat"/>
                <a:cs typeface="Montserrat"/>
                <a:sym typeface="Montserrat"/>
              </a:rPr>
              <a:t>TOUCH</a:t>
            </a:r>
            <a:endParaRPr/>
          </a:p>
        </p:txBody>
      </p:sp>
      <p:sp>
        <p:nvSpPr>
          <p:cNvPr id="530" name="Google Shape;530;p35"/>
          <p:cNvSpPr/>
          <p:nvPr/>
        </p:nvSpPr>
        <p:spPr>
          <a:xfrm>
            <a:off x="14084495" y="1276605"/>
            <a:ext cx="2311009" cy="2218569"/>
          </a:xfrm>
          <a:custGeom>
            <a:rect b="b" l="l" r="r" t="t"/>
            <a:pathLst>
              <a:path extrusionOk="0" h="2218569" w="2311009">
                <a:moveTo>
                  <a:pt x="0" y="0"/>
                </a:moveTo>
                <a:lnTo>
                  <a:pt x="2311010" y="0"/>
                </a:lnTo>
                <a:lnTo>
                  <a:pt x="2311010" y="2218569"/>
                </a:lnTo>
                <a:lnTo>
                  <a:pt x="0" y="2218569"/>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B4D4"/>
        </a:solidFill>
      </p:bgPr>
    </p:bg>
    <p:spTree>
      <p:nvGrpSpPr>
        <p:cNvPr id="534" name="Shape 534"/>
        <p:cNvGrpSpPr/>
        <p:nvPr/>
      </p:nvGrpSpPr>
      <p:grpSpPr>
        <a:xfrm>
          <a:off x="0" y="0"/>
          <a:ext cx="0" cy="0"/>
          <a:chOff x="0" y="0"/>
          <a:chExt cx="0" cy="0"/>
        </a:xfrm>
      </p:grpSpPr>
      <p:grpSp>
        <p:nvGrpSpPr>
          <p:cNvPr id="535" name="Google Shape;535;p36"/>
          <p:cNvGrpSpPr/>
          <p:nvPr/>
        </p:nvGrpSpPr>
        <p:grpSpPr>
          <a:xfrm>
            <a:off x="774218" y="2141235"/>
            <a:ext cx="5097641" cy="7544983"/>
            <a:chOff x="0" y="-38100"/>
            <a:chExt cx="1342589" cy="1987156"/>
          </a:xfrm>
        </p:grpSpPr>
        <p:sp>
          <p:nvSpPr>
            <p:cNvPr id="536" name="Google Shape;536;p3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6"/>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36"/>
          <p:cNvGrpSpPr/>
          <p:nvPr/>
        </p:nvGrpSpPr>
        <p:grpSpPr>
          <a:xfrm>
            <a:off x="6109984" y="2141235"/>
            <a:ext cx="11512980" cy="7544983"/>
            <a:chOff x="0" y="-38100"/>
            <a:chExt cx="3032225" cy="1987156"/>
          </a:xfrm>
        </p:grpSpPr>
        <p:sp>
          <p:nvSpPr>
            <p:cNvPr id="539" name="Google Shape;539;p3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6"/>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36"/>
          <p:cNvGrpSpPr/>
          <p:nvPr/>
        </p:nvGrpSpPr>
        <p:grpSpPr>
          <a:xfrm>
            <a:off x="1139005" y="2421953"/>
            <a:ext cx="4368067" cy="791898"/>
            <a:chOff x="0" y="-38100"/>
            <a:chExt cx="1150437" cy="208566"/>
          </a:xfrm>
        </p:grpSpPr>
        <p:sp>
          <p:nvSpPr>
            <p:cNvPr id="542" name="Google Shape;542;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5F2E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36"/>
          <p:cNvGrpSpPr/>
          <p:nvPr/>
        </p:nvGrpSpPr>
        <p:grpSpPr>
          <a:xfrm>
            <a:off x="9682440" y="2421953"/>
            <a:ext cx="4368067" cy="791898"/>
            <a:chOff x="0" y="-38100"/>
            <a:chExt cx="1150437" cy="208566"/>
          </a:xfrm>
        </p:grpSpPr>
        <p:sp>
          <p:nvSpPr>
            <p:cNvPr id="545" name="Google Shape;545;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5F2E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36"/>
          <p:cNvGrpSpPr/>
          <p:nvPr/>
        </p:nvGrpSpPr>
        <p:grpSpPr>
          <a:xfrm>
            <a:off x="1139005" y="7056352"/>
            <a:ext cx="4368067" cy="791898"/>
            <a:chOff x="0" y="-38100"/>
            <a:chExt cx="1150437" cy="208566"/>
          </a:xfrm>
        </p:grpSpPr>
        <p:sp>
          <p:nvSpPr>
            <p:cNvPr id="548" name="Google Shape;548;p3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5F2E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6"/>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36"/>
          <p:cNvGrpSpPr/>
          <p:nvPr/>
        </p:nvGrpSpPr>
        <p:grpSpPr>
          <a:xfrm>
            <a:off x="1068743" y="8079597"/>
            <a:ext cx="754204" cy="789557"/>
            <a:chOff x="0" y="-38100"/>
            <a:chExt cx="812800" cy="850900"/>
          </a:xfrm>
        </p:grpSpPr>
        <p:sp>
          <p:nvSpPr>
            <p:cNvPr id="551" name="Google Shape;551;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F2E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36"/>
          <p:cNvGrpSpPr/>
          <p:nvPr/>
        </p:nvGrpSpPr>
        <p:grpSpPr>
          <a:xfrm>
            <a:off x="2002306" y="8079597"/>
            <a:ext cx="754204" cy="789557"/>
            <a:chOff x="0" y="-38100"/>
            <a:chExt cx="812800" cy="850900"/>
          </a:xfrm>
        </p:grpSpPr>
        <p:sp>
          <p:nvSpPr>
            <p:cNvPr id="554" name="Google Shape;554;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36"/>
          <p:cNvGrpSpPr/>
          <p:nvPr/>
        </p:nvGrpSpPr>
        <p:grpSpPr>
          <a:xfrm>
            <a:off x="2935869" y="8079597"/>
            <a:ext cx="754204" cy="789557"/>
            <a:chOff x="0" y="-38100"/>
            <a:chExt cx="812800" cy="850900"/>
          </a:xfrm>
        </p:grpSpPr>
        <p:sp>
          <p:nvSpPr>
            <p:cNvPr id="557" name="Google Shape;557;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36"/>
          <p:cNvGrpSpPr/>
          <p:nvPr/>
        </p:nvGrpSpPr>
        <p:grpSpPr>
          <a:xfrm>
            <a:off x="3869431" y="8079597"/>
            <a:ext cx="754204" cy="789557"/>
            <a:chOff x="0" y="-38100"/>
            <a:chExt cx="812800" cy="850900"/>
          </a:xfrm>
        </p:grpSpPr>
        <p:sp>
          <p:nvSpPr>
            <p:cNvPr id="560" name="Google Shape;560;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36"/>
          <p:cNvGrpSpPr/>
          <p:nvPr/>
        </p:nvGrpSpPr>
        <p:grpSpPr>
          <a:xfrm>
            <a:off x="4802994" y="8079597"/>
            <a:ext cx="754204" cy="789557"/>
            <a:chOff x="0" y="-38100"/>
            <a:chExt cx="812800" cy="850900"/>
          </a:xfrm>
        </p:grpSpPr>
        <p:sp>
          <p:nvSpPr>
            <p:cNvPr id="563" name="Google Shape;563;p3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E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5" name="Google Shape;565;p36"/>
          <p:cNvSpPr/>
          <p:nvPr/>
        </p:nvSpPr>
        <p:spPr>
          <a:xfrm>
            <a:off x="6564058" y="3213851"/>
            <a:ext cx="1867631" cy="1818606"/>
          </a:xfrm>
          <a:custGeom>
            <a:rect b="b" l="l" r="r" t="t"/>
            <a:pathLst>
              <a:path extrusionOk="0" h="1818606" w="1867631">
                <a:moveTo>
                  <a:pt x="0" y="0"/>
                </a:moveTo>
                <a:lnTo>
                  <a:pt x="1867632" y="0"/>
                </a:lnTo>
                <a:lnTo>
                  <a:pt x="1867632" y="1818606"/>
                </a:lnTo>
                <a:lnTo>
                  <a:pt x="0" y="1818606"/>
                </a:lnTo>
                <a:lnTo>
                  <a:pt x="0" y="0"/>
                </a:lnTo>
                <a:close/>
              </a:path>
            </a:pathLst>
          </a:custGeom>
          <a:blipFill rotWithShape="1">
            <a:blip r:embed="rId3">
              <a:alphaModFix/>
            </a:blip>
            <a:stretch>
              <a:fillRect b="0" l="0" r="0" t="0"/>
            </a:stretch>
          </a:blipFill>
          <a:ln>
            <a:noFill/>
          </a:ln>
        </p:spPr>
      </p:sp>
      <p:sp>
        <p:nvSpPr>
          <p:cNvPr id="566" name="Google Shape;566;p36"/>
          <p:cNvSpPr/>
          <p:nvPr/>
        </p:nvSpPr>
        <p:spPr>
          <a:xfrm>
            <a:off x="8690406" y="3213851"/>
            <a:ext cx="1345930" cy="1929649"/>
          </a:xfrm>
          <a:custGeom>
            <a:rect b="b" l="l" r="r" t="t"/>
            <a:pathLst>
              <a:path extrusionOk="0" h="1929649" w="1345930">
                <a:moveTo>
                  <a:pt x="0" y="0"/>
                </a:moveTo>
                <a:lnTo>
                  <a:pt x="1345930" y="0"/>
                </a:lnTo>
                <a:lnTo>
                  <a:pt x="1345930" y="1929649"/>
                </a:lnTo>
                <a:lnTo>
                  <a:pt x="0" y="1929649"/>
                </a:lnTo>
                <a:lnTo>
                  <a:pt x="0" y="0"/>
                </a:lnTo>
                <a:close/>
              </a:path>
            </a:pathLst>
          </a:custGeom>
          <a:blipFill rotWithShape="1">
            <a:blip r:embed="rId4">
              <a:alphaModFix/>
            </a:blip>
            <a:stretch>
              <a:fillRect b="0" l="0" r="0" t="0"/>
            </a:stretch>
          </a:blipFill>
          <a:ln>
            <a:noFill/>
          </a:ln>
        </p:spPr>
      </p:sp>
      <p:sp>
        <p:nvSpPr>
          <p:cNvPr id="567" name="Google Shape;567;p36"/>
          <p:cNvSpPr/>
          <p:nvPr/>
        </p:nvSpPr>
        <p:spPr>
          <a:xfrm>
            <a:off x="10293511" y="3455296"/>
            <a:ext cx="1667484" cy="1423614"/>
          </a:xfrm>
          <a:custGeom>
            <a:rect b="b" l="l" r="r" t="t"/>
            <a:pathLst>
              <a:path extrusionOk="0" h="1423614" w="1667484">
                <a:moveTo>
                  <a:pt x="0" y="0"/>
                </a:moveTo>
                <a:lnTo>
                  <a:pt x="1667484" y="0"/>
                </a:lnTo>
                <a:lnTo>
                  <a:pt x="1667484" y="1423614"/>
                </a:lnTo>
                <a:lnTo>
                  <a:pt x="0" y="1423614"/>
                </a:lnTo>
                <a:lnTo>
                  <a:pt x="0" y="0"/>
                </a:lnTo>
                <a:close/>
              </a:path>
            </a:pathLst>
          </a:custGeom>
          <a:blipFill rotWithShape="1">
            <a:blip r:embed="rId5">
              <a:alphaModFix/>
            </a:blip>
            <a:stretch>
              <a:fillRect b="0" l="0" r="0" t="0"/>
            </a:stretch>
          </a:blipFill>
          <a:ln>
            <a:noFill/>
          </a:ln>
        </p:spPr>
      </p:sp>
      <p:sp>
        <p:nvSpPr>
          <p:cNvPr id="568" name="Google Shape;568;p36"/>
          <p:cNvSpPr/>
          <p:nvPr/>
        </p:nvSpPr>
        <p:spPr>
          <a:xfrm>
            <a:off x="6861976" y="5315359"/>
            <a:ext cx="1271796" cy="1846528"/>
          </a:xfrm>
          <a:custGeom>
            <a:rect b="b" l="l" r="r" t="t"/>
            <a:pathLst>
              <a:path extrusionOk="0" h="1846528" w="1271796">
                <a:moveTo>
                  <a:pt x="0" y="0"/>
                </a:moveTo>
                <a:lnTo>
                  <a:pt x="1271796" y="0"/>
                </a:lnTo>
                <a:lnTo>
                  <a:pt x="1271796" y="1846528"/>
                </a:lnTo>
                <a:lnTo>
                  <a:pt x="0" y="1846528"/>
                </a:lnTo>
                <a:lnTo>
                  <a:pt x="0" y="0"/>
                </a:lnTo>
                <a:close/>
              </a:path>
            </a:pathLst>
          </a:custGeom>
          <a:blipFill rotWithShape="1">
            <a:blip r:embed="rId6">
              <a:alphaModFix/>
            </a:blip>
            <a:stretch>
              <a:fillRect b="0" l="0" r="0" t="0"/>
            </a:stretch>
          </a:blipFill>
          <a:ln>
            <a:noFill/>
          </a:ln>
        </p:spPr>
      </p:sp>
      <p:sp>
        <p:nvSpPr>
          <p:cNvPr id="569" name="Google Shape;569;p36"/>
          <p:cNvSpPr/>
          <p:nvPr/>
        </p:nvSpPr>
        <p:spPr>
          <a:xfrm>
            <a:off x="15934641" y="6473774"/>
            <a:ext cx="1175748" cy="2930213"/>
          </a:xfrm>
          <a:custGeom>
            <a:rect b="b" l="l" r="r" t="t"/>
            <a:pathLst>
              <a:path extrusionOk="0" h="2930213" w="1175748">
                <a:moveTo>
                  <a:pt x="0" y="0"/>
                </a:moveTo>
                <a:lnTo>
                  <a:pt x="1175748" y="0"/>
                </a:lnTo>
                <a:lnTo>
                  <a:pt x="1175748" y="2930213"/>
                </a:lnTo>
                <a:lnTo>
                  <a:pt x="0" y="2930213"/>
                </a:lnTo>
                <a:lnTo>
                  <a:pt x="0" y="0"/>
                </a:lnTo>
                <a:close/>
              </a:path>
            </a:pathLst>
          </a:custGeom>
          <a:blipFill rotWithShape="1">
            <a:blip r:embed="rId7">
              <a:alphaModFix/>
            </a:blip>
            <a:stretch>
              <a:fillRect b="0" l="0" r="0" t="0"/>
            </a:stretch>
          </a:blipFill>
          <a:ln>
            <a:noFill/>
          </a:ln>
        </p:spPr>
      </p:sp>
      <p:sp>
        <p:nvSpPr>
          <p:cNvPr id="570" name="Google Shape;570;p36"/>
          <p:cNvSpPr/>
          <p:nvPr/>
        </p:nvSpPr>
        <p:spPr>
          <a:xfrm>
            <a:off x="8677486" y="5315359"/>
            <a:ext cx="1358850" cy="1776275"/>
          </a:xfrm>
          <a:custGeom>
            <a:rect b="b" l="l" r="r" t="t"/>
            <a:pathLst>
              <a:path extrusionOk="0" h="1776275" w="1358850">
                <a:moveTo>
                  <a:pt x="0" y="0"/>
                </a:moveTo>
                <a:lnTo>
                  <a:pt x="1358850" y="0"/>
                </a:lnTo>
                <a:lnTo>
                  <a:pt x="1358850" y="1776275"/>
                </a:lnTo>
                <a:lnTo>
                  <a:pt x="0" y="1776275"/>
                </a:lnTo>
                <a:lnTo>
                  <a:pt x="0" y="0"/>
                </a:lnTo>
                <a:close/>
              </a:path>
            </a:pathLst>
          </a:custGeom>
          <a:blipFill rotWithShape="1">
            <a:blip r:embed="rId8">
              <a:alphaModFix/>
            </a:blip>
            <a:stretch>
              <a:fillRect b="0" l="0" r="0" t="0"/>
            </a:stretch>
          </a:blipFill>
          <a:ln>
            <a:noFill/>
          </a:ln>
        </p:spPr>
      </p:sp>
      <p:sp>
        <p:nvSpPr>
          <p:cNvPr id="571" name="Google Shape;571;p36"/>
          <p:cNvSpPr/>
          <p:nvPr/>
        </p:nvSpPr>
        <p:spPr>
          <a:xfrm>
            <a:off x="10291125" y="5259910"/>
            <a:ext cx="1493309" cy="1923748"/>
          </a:xfrm>
          <a:custGeom>
            <a:rect b="b" l="l" r="r" t="t"/>
            <a:pathLst>
              <a:path extrusionOk="0" h="1923748" w="1493309">
                <a:moveTo>
                  <a:pt x="0" y="0"/>
                </a:moveTo>
                <a:lnTo>
                  <a:pt x="1493309" y="0"/>
                </a:lnTo>
                <a:lnTo>
                  <a:pt x="1493309" y="1923748"/>
                </a:lnTo>
                <a:lnTo>
                  <a:pt x="0" y="1923748"/>
                </a:lnTo>
                <a:lnTo>
                  <a:pt x="0" y="0"/>
                </a:lnTo>
                <a:close/>
              </a:path>
            </a:pathLst>
          </a:custGeom>
          <a:blipFill rotWithShape="1">
            <a:blip r:embed="rId9">
              <a:alphaModFix/>
            </a:blip>
            <a:stretch>
              <a:fillRect b="0" l="0" r="0" t="0"/>
            </a:stretch>
          </a:blipFill>
          <a:ln>
            <a:noFill/>
          </a:ln>
        </p:spPr>
      </p:sp>
      <p:sp>
        <p:nvSpPr>
          <p:cNvPr id="572" name="Google Shape;572;p36"/>
          <p:cNvSpPr/>
          <p:nvPr/>
        </p:nvSpPr>
        <p:spPr>
          <a:xfrm>
            <a:off x="6619268" y="7151491"/>
            <a:ext cx="2058218" cy="2252496"/>
          </a:xfrm>
          <a:custGeom>
            <a:rect b="b" l="l" r="r" t="t"/>
            <a:pathLst>
              <a:path extrusionOk="0" h="2252496" w="2058218">
                <a:moveTo>
                  <a:pt x="0" y="0"/>
                </a:moveTo>
                <a:lnTo>
                  <a:pt x="2058218" y="0"/>
                </a:lnTo>
                <a:lnTo>
                  <a:pt x="2058218" y="2252496"/>
                </a:lnTo>
                <a:lnTo>
                  <a:pt x="0" y="2252496"/>
                </a:lnTo>
                <a:lnTo>
                  <a:pt x="0" y="0"/>
                </a:lnTo>
                <a:close/>
              </a:path>
            </a:pathLst>
          </a:custGeom>
          <a:blipFill rotWithShape="1">
            <a:blip r:embed="rId10">
              <a:alphaModFix/>
            </a:blip>
            <a:stretch>
              <a:fillRect b="0" l="0" r="0" t="0"/>
            </a:stretch>
          </a:blipFill>
          <a:ln>
            <a:noFill/>
          </a:ln>
        </p:spPr>
      </p:sp>
      <p:sp>
        <p:nvSpPr>
          <p:cNvPr id="573" name="Google Shape;573;p36"/>
          <p:cNvSpPr/>
          <p:nvPr/>
        </p:nvSpPr>
        <p:spPr>
          <a:xfrm>
            <a:off x="8677486" y="7317008"/>
            <a:ext cx="1726975" cy="2086979"/>
          </a:xfrm>
          <a:custGeom>
            <a:rect b="b" l="l" r="r" t="t"/>
            <a:pathLst>
              <a:path extrusionOk="0" h="2086979" w="1726975">
                <a:moveTo>
                  <a:pt x="0" y="0"/>
                </a:moveTo>
                <a:lnTo>
                  <a:pt x="1726975" y="0"/>
                </a:lnTo>
                <a:lnTo>
                  <a:pt x="1726975" y="2086979"/>
                </a:lnTo>
                <a:lnTo>
                  <a:pt x="0" y="2086979"/>
                </a:lnTo>
                <a:lnTo>
                  <a:pt x="0" y="0"/>
                </a:lnTo>
                <a:close/>
              </a:path>
            </a:pathLst>
          </a:custGeom>
          <a:blipFill rotWithShape="1">
            <a:blip r:embed="rId11">
              <a:alphaModFix/>
            </a:blip>
            <a:stretch>
              <a:fillRect b="0" l="0" r="0" t="0"/>
            </a:stretch>
          </a:blipFill>
          <a:ln>
            <a:noFill/>
          </a:ln>
        </p:spPr>
      </p:sp>
      <p:sp>
        <p:nvSpPr>
          <p:cNvPr id="574" name="Google Shape;574;p36"/>
          <p:cNvSpPr/>
          <p:nvPr/>
        </p:nvSpPr>
        <p:spPr>
          <a:xfrm>
            <a:off x="10619979" y="7361082"/>
            <a:ext cx="1164456" cy="2042905"/>
          </a:xfrm>
          <a:custGeom>
            <a:rect b="b" l="l" r="r" t="t"/>
            <a:pathLst>
              <a:path extrusionOk="0" h="2042905" w="1164456">
                <a:moveTo>
                  <a:pt x="0" y="0"/>
                </a:moveTo>
                <a:lnTo>
                  <a:pt x="1164455" y="0"/>
                </a:lnTo>
                <a:lnTo>
                  <a:pt x="1164455" y="2042905"/>
                </a:lnTo>
                <a:lnTo>
                  <a:pt x="0" y="2042905"/>
                </a:lnTo>
                <a:lnTo>
                  <a:pt x="0" y="0"/>
                </a:lnTo>
                <a:close/>
              </a:path>
            </a:pathLst>
          </a:custGeom>
          <a:blipFill rotWithShape="1">
            <a:blip r:embed="rId12">
              <a:alphaModFix/>
            </a:blip>
            <a:stretch>
              <a:fillRect b="0" l="0" r="0" t="0"/>
            </a:stretch>
          </a:blipFill>
          <a:ln>
            <a:noFill/>
          </a:ln>
        </p:spPr>
      </p:sp>
      <p:sp>
        <p:nvSpPr>
          <p:cNvPr id="575" name="Google Shape;575;p36"/>
          <p:cNvSpPr/>
          <p:nvPr/>
        </p:nvSpPr>
        <p:spPr>
          <a:xfrm>
            <a:off x="12041609" y="7361082"/>
            <a:ext cx="1269155" cy="2042905"/>
          </a:xfrm>
          <a:custGeom>
            <a:rect b="b" l="l" r="r" t="t"/>
            <a:pathLst>
              <a:path extrusionOk="0" h="2042905" w="1269155">
                <a:moveTo>
                  <a:pt x="0" y="0"/>
                </a:moveTo>
                <a:lnTo>
                  <a:pt x="1269155" y="0"/>
                </a:lnTo>
                <a:lnTo>
                  <a:pt x="1269155" y="2042905"/>
                </a:lnTo>
                <a:lnTo>
                  <a:pt x="0" y="2042905"/>
                </a:lnTo>
                <a:lnTo>
                  <a:pt x="0" y="0"/>
                </a:lnTo>
                <a:close/>
              </a:path>
            </a:pathLst>
          </a:custGeom>
          <a:blipFill rotWithShape="1">
            <a:blip r:embed="rId13">
              <a:alphaModFix/>
            </a:blip>
            <a:stretch>
              <a:fillRect b="0" l="0" r="0" t="0"/>
            </a:stretch>
          </a:blipFill>
          <a:ln>
            <a:noFill/>
          </a:ln>
        </p:spPr>
      </p:sp>
      <p:sp>
        <p:nvSpPr>
          <p:cNvPr id="576" name="Google Shape;576;p36"/>
          <p:cNvSpPr/>
          <p:nvPr/>
        </p:nvSpPr>
        <p:spPr>
          <a:xfrm>
            <a:off x="13310764" y="7848250"/>
            <a:ext cx="2245166" cy="1501455"/>
          </a:xfrm>
          <a:custGeom>
            <a:rect b="b" l="l" r="r" t="t"/>
            <a:pathLst>
              <a:path extrusionOk="0" h="1501455" w="2245166">
                <a:moveTo>
                  <a:pt x="0" y="0"/>
                </a:moveTo>
                <a:lnTo>
                  <a:pt x="2245166" y="0"/>
                </a:lnTo>
                <a:lnTo>
                  <a:pt x="2245166" y="1501455"/>
                </a:lnTo>
                <a:lnTo>
                  <a:pt x="0" y="1501455"/>
                </a:lnTo>
                <a:lnTo>
                  <a:pt x="0" y="0"/>
                </a:lnTo>
                <a:close/>
              </a:path>
            </a:pathLst>
          </a:custGeom>
          <a:blipFill rotWithShape="1">
            <a:blip r:embed="rId14">
              <a:alphaModFix/>
            </a:blip>
            <a:stretch>
              <a:fillRect b="0" l="0" r="0" t="0"/>
            </a:stretch>
          </a:blipFill>
          <a:ln>
            <a:noFill/>
          </a:ln>
        </p:spPr>
      </p:sp>
      <p:sp>
        <p:nvSpPr>
          <p:cNvPr id="577" name="Google Shape;577;p36"/>
          <p:cNvSpPr/>
          <p:nvPr/>
        </p:nvSpPr>
        <p:spPr>
          <a:xfrm>
            <a:off x="12041609" y="5347526"/>
            <a:ext cx="1760392" cy="1836132"/>
          </a:xfrm>
          <a:custGeom>
            <a:rect b="b" l="l" r="r" t="t"/>
            <a:pathLst>
              <a:path extrusionOk="0" h="1836132" w="1760392">
                <a:moveTo>
                  <a:pt x="0" y="0"/>
                </a:moveTo>
                <a:lnTo>
                  <a:pt x="1760392" y="0"/>
                </a:lnTo>
                <a:lnTo>
                  <a:pt x="1760392" y="1836132"/>
                </a:lnTo>
                <a:lnTo>
                  <a:pt x="0" y="1836132"/>
                </a:lnTo>
                <a:lnTo>
                  <a:pt x="0" y="0"/>
                </a:lnTo>
                <a:close/>
              </a:path>
            </a:pathLst>
          </a:custGeom>
          <a:blipFill rotWithShape="1">
            <a:blip r:embed="rId15">
              <a:alphaModFix/>
            </a:blip>
            <a:stretch>
              <a:fillRect b="0" l="0" r="0" t="0"/>
            </a:stretch>
          </a:blipFill>
          <a:ln>
            <a:noFill/>
          </a:ln>
        </p:spPr>
      </p:sp>
      <p:sp>
        <p:nvSpPr>
          <p:cNvPr id="578" name="Google Shape;578;p36"/>
          <p:cNvSpPr txBox="1"/>
          <p:nvPr/>
        </p:nvSpPr>
        <p:spPr>
          <a:xfrm>
            <a:off x="1232396" y="3445771"/>
            <a:ext cx="4181400" cy="47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700" u="none" cap="none" strike="noStrike">
                <a:solidFill>
                  <a:srgbClr val="5F2E54"/>
                </a:solidFill>
                <a:latin typeface="Lato"/>
                <a:ea typeface="Lato"/>
                <a:cs typeface="Lato"/>
                <a:sym typeface="Lato"/>
              </a:rPr>
              <a:t>This presentation template</a:t>
            </a:r>
            <a:endParaRPr/>
          </a:p>
          <a:p>
            <a:pPr indent="0" lvl="0" marL="0" marR="0" rtl="0" algn="ctr">
              <a:lnSpc>
                <a:spcPct val="90000"/>
              </a:lnSpc>
              <a:spcBef>
                <a:spcPts val="0"/>
              </a:spcBef>
              <a:spcAft>
                <a:spcPts val="0"/>
              </a:spcAft>
              <a:buNone/>
            </a:pPr>
            <a:r>
              <a:rPr b="0" i="0" lang="en-US" sz="1700" u="none" cap="none" strike="noStrike">
                <a:solidFill>
                  <a:srgbClr val="5F2E54"/>
                </a:solidFill>
                <a:latin typeface="Lato"/>
                <a:ea typeface="Lato"/>
                <a:cs typeface="Lato"/>
                <a:sym typeface="Lato"/>
              </a:rPr>
              <a:t>uses the following free fonts:</a:t>
            </a:r>
            <a:endParaRPr/>
          </a:p>
        </p:txBody>
      </p:sp>
      <p:sp>
        <p:nvSpPr>
          <p:cNvPr id="579" name="Google Shape;579;p36"/>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5F2E54"/>
                </a:solidFill>
                <a:latin typeface="Lato"/>
                <a:ea typeface="Lato"/>
                <a:cs typeface="Lato"/>
                <a:sym typeface="Lato"/>
              </a:rPr>
              <a:t>You can find these fonts online too.</a:t>
            </a:r>
            <a:endParaRPr/>
          </a:p>
        </p:txBody>
      </p:sp>
      <p:sp>
        <p:nvSpPr>
          <p:cNvPr id="580" name="Google Shape;580;p36"/>
          <p:cNvSpPr txBox="1"/>
          <p:nvPr/>
        </p:nvSpPr>
        <p:spPr>
          <a:xfrm>
            <a:off x="1747770" y="4362434"/>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5F2E54"/>
                </a:solidFill>
                <a:latin typeface="Lato"/>
                <a:ea typeface="Lato"/>
                <a:cs typeface="Lato"/>
                <a:sym typeface="Lato"/>
              </a:rPr>
              <a:t>TITLES:</a:t>
            </a:r>
            <a:endParaRPr/>
          </a:p>
          <a:p>
            <a:pPr indent="0" lvl="0" marL="0" marR="0" rtl="0" algn="ctr">
              <a:lnSpc>
                <a:spcPct val="90000"/>
              </a:lnSpc>
              <a:spcBef>
                <a:spcPts val="0"/>
              </a:spcBef>
              <a:spcAft>
                <a:spcPts val="0"/>
              </a:spcAft>
              <a:buNone/>
            </a:pPr>
            <a:r>
              <a:rPr b="1" i="0" lang="en-US" sz="2110" u="none" cap="none" strike="noStrike">
                <a:solidFill>
                  <a:srgbClr val="5F2E54"/>
                </a:solidFill>
                <a:latin typeface="Lato"/>
                <a:ea typeface="Lato"/>
                <a:cs typeface="Lato"/>
                <a:sym typeface="Lato"/>
              </a:rPr>
              <a:t>MONTSERRAT</a:t>
            </a:r>
            <a:endParaRPr/>
          </a:p>
          <a:p>
            <a:pPr indent="0" lvl="0" marL="0" marR="0" rtl="0" algn="ctr">
              <a:lnSpc>
                <a:spcPct val="90000"/>
              </a:lnSpc>
              <a:spcBef>
                <a:spcPts val="0"/>
              </a:spcBef>
              <a:spcAft>
                <a:spcPts val="0"/>
              </a:spcAft>
              <a:buNone/>
            </a:pPr>
            <a:r>
              <a:t/>
            </a:r>
            <a:endParaRPr b="1" i="0" sz="2110" u="none" cap="none" strike="noStrike">
              <a:solidFill>
                <a:srgbClr val="5F2E54"/>
              </a:solidFill>
              <a:latin typeface="Lato"/>
              <a:ea typeface="Lato"/>
              <a:cs typeface="Lato"/>
              <a:sym typeface="Lato"/>
            </a:endParaRPr>
          </a:p>
          <a:p>
            <a:pPr indent="0" lvl="0" marL="0" marR="0" rtl="0" algn="ctr">
              <a:lnSpc>
                <a:spcPct val="90000"/>
              </a:lnSpc>
              <a:spcBef>
                <a:spcPts val="0"/>
              </a:spcBef>
              <a:spcAft>
                <a:spcPts val="0"/>
              </a:spcAft>
              <a:buNone/>
            </a:pPr>
            <a:r>
              <a:rPr b="1" i="0" lang="en-US" sz="1497" u="none" cap="none" strike="noStrike">
                <a:solidFill>
                  <a:srgbClr val="5F2E54"/>
                </a:solidFill>
                <a:latin typeface="Lato"/>
                <a:ea typeface="Lato"/>
                <a:cs typeface="Lato"/>
                <a:sym typeface="Lato"/>
              </a:rPr>
              <a:t>HEADERS:</a:t>
            </a:r>
            <a:endParaRPr/>
          </a:p>
          <a:p>
            <a:pPr indent="0" lvl="0" marL="0" marR="0" rtl="0" algn="ctr">
              <a:lnSpc>
                <a:spcPct val="90000"/>
              </a:lnSpc>
              <a:spcBef>
                <a:spcPts val="0"/>
              </a:spcBef>
              <a:spcAft>
                <a:spcPts val="0"/>
              </a:spcAft>
              <a:buNone/>
            </a:pPr>
            <a:r>
              <a:rPr b="1" i="0" lang="en-US" sz="2110" u="none" cap="none" strike="noStrike">
                <a:solidFill>
                  <a:srgbClr val="5F2E54"/>
                </a:solidFill>
                <a:latin typeface="Lato"/>
                <a:ea typeface="Lato"/>
                <a:cs typeface="Lato"/>
                <a:sym typeface="Lato"/>
              </a:rPr>
              <a:t>JUA</a:t>
            </a:r>
            <a:endParaRPr/>
          </a:p>
          <a:p>
            <a:pPr indent="0" lvl="0" marL="0" marR="0" rtl="0" algn="ctr">
              <a:lnSpc>
                <a:spcPct val="90000"/>
              </a:lnSpc>
              <a:spcBef>
                <a:spcPts val="0"/>
              </a:spcBef>
              <a:spcAft>
                <a:spcPts val="0"/>
              </a:spcAft>
              <a:buNone/>
            </a:pPr>
            <a:r>
              <a:t/>
            </a:r>
            <a:endParaRPr b="1" i="0" sz="2110" u="none" cap="none" strike="noStrike">
              <a:solidFill>
                <a:srgbClr val="5F2E54"/>
              </a:solidFill>
              <a:latin typeface="Lato"/>
              <a:ea typeface="Lato"/>
              <a:cs typeface="Lato"/>
              <a:sym typeface="Lato"/>
            </a:endParaRPr>
          </a:p>
          <a:p>
            <a:pPr indent="0" lvl="0" marL="0" marR="0" rtl="0" algn="ctr">
              <a:lnSpc>
                <a:spcPct val="90000"/>
              </a:lnSpc>
              <a:spcBef>
                <a:spcPts val="0"/>
              </a:spcBef>
              <a:spcAft>
                <a:spcPts val="0"/>
              </a:spcAft>
              <a:buNone/>
            </a:pPr>
            <a:r>
              <a:rPr b="1" i="0" lang="en-US" sz="1497" u="none" cap="none" strike="noStrike">
                <a:solidFill>
                  <a:srgbClr val="5F2E54"/>
                </a:solidFill>
                <a:latin typeface="Lato"/>
                <a:ea typeface="Lato"/>
                <a:cs typeface="Lato"/>
                <a:sym typeface="Lato"/>
              </a:rPr>
              <a:t>BODY COPY:</a:t>
            </a:r>
            <a:endParaRPr/>
          </a:p>
          <a:p>
            <a:pPr indent="0" lvl="0" marL="0" marR="0" rtl="0" algn="ctr">
              <a:lnSpc>
                <a:spcPct val="90000"/>
              </a:lnSpc>
              <a:spcBef>
                <a:spcPts val="0"/>
              </a:spcBef>
              <a:spcAft>
                <a:spcPts val="0"/>
              </a:spcAft>
              <a:buNone/>
            </a:pPr>
            <a:r>
              <a:rPr b="1" i="0" lang="en-US" sz="2110" u="none" cap="none" strike="noStrike">
                <a:solidFill>
                  <a:srgbClr val="5F2E54"/>
                </a:solidFill>
                <a:latin typeface="Lato"/>
                <a:ea typeface="Lato"/>
                <a:cs typeface="Lato"/>
                <a:sym typeface="Lato"/>
              </a:rPr>
              <a:t>LATO</a:t>
            </a:r>
            <a:endParaRPr/>
          </a:p>
        </p:txBody>
      </p:sp>
      <p:sp>
        <p:nvSpPr>
          <p:cNvPr id="581" name="Google Shape;581;p36"/>
          <p:cNvSpPr txBox="1"/>
          <p:nvPr/>
        </p:nvSpPr>
        <p:spPr>
          <a:xfrm>
            <a:off x="835159"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5F2E54"/>
                </a:solidFill>
                <a:latin typeface="Lato"/>
                <a:ea typeface="Lato"/>
                <a:cs typeface="Lato"/>
                <a:sym typeface="Lato"/>
              </a:rPr>
              <a:t>#5F2E54</a:t>
            </a:r>
            <a:endParaRPr/>
          </a:p>
        </p:txBody>
      </p:sp>
      <p:sp>
        <p:nvSpPr>
          <p:cNvPr id="582" name="Google Shape;582;p36"/>
          <p:cNvSpPr txBox="1"/>
          <p:nvPr/>
        </p:nvSpPr>
        <p:spPr>
          <a:xfrm>
            <a:off x="1768721"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5F2E54"/>
                </a:solidFill>
                <a:latin typeface="Lato"/>
                <a:ea typeface="Lato"/>
                <a:cs typeface="Lato"/>
                <a:sym typeface="Lato"/>
              </a:rPr>
              <a:t>#B4B4D4</a:t>
            </a:r>
            <a:endParaRPr/>
          </a:p>
        </p:txBody>
      </p:sp>
      <p:sp>
        <p:nvSpPr>
          <p:cNvPr id="583" name="Google Shape;583;p36"/>
          <p:cNvSpPr txBox="1"/>
          <p:nvPr/>
        </p:nvSpPr>
        <p:spPr>
          <a:xfrm>
            <a:off x="2702284"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5F2E54"/>
                </a:solidFill>
                <a:latin typeface="Lato"/>
                <a:ea typeface="Lato"/>
                <a:cs typeface="Lato"/>
                <a:sym typeface="Lato"/>
              </a:rPr>
              <a:t>#FFE2F2</a:t>
            </a:r>
            <a:endParaRPr/>
          </a:p>
        </p:txBody>
      </p:sp>
      <p:sp>
        <p:nvSpPr>
          <p:cNvPr id="584" name="Google Shape;584;p36"/>
          <p:cNvSpPr txBox="1"/>
          <p:nvPr/>
        </p:nvSpPr>
        <p:spPr>
          <a:xfrm>
            <a:off x="3635847"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5F2E54"/>
                </a:solidFill>
                <a:latin typeface="Lato"/>
                <a:ea typeface="Lato"/>
                <a:cs typeface="Lato"/>
                <a:sym typeface="Lato"/>
              </a:rPr>
              <a:t>#5489B4</a:t>
            </a:r>
            <a:endParaRPr/>
          </a:p>
        </p:txBody>
      </p:sp>
      <p:sp>
        <p:nvSpPr>
          <p:cNvPr id="585" name="Google Shape;585;p36"/>
          <p:cNvSpPr txBox="1"/>
          <p:nvPr/>
        </p:nvSpPr>
        <p:spPr>
          <a:xfrm>
            <a:off x="4569410"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5F2E54"/>
                </a:solidFill>
                <a:latin typeface="Lato"/>
                <a:ea typeface="Lato"/>
                <a:cs typeface="Lato"/>
                <a:sym typeface="Lato"/>
              </a:rPr>
              <a:t>#FEFFFF</a:t>
            </a:r>
            <a:endParaRPr/>
          </a:p>
        </p:txBody>
      </p:sp>
      <p:sp>
        <p:nvSpPr>
          <p:cNvPr id="586" name="Google Shape;586;p36"/>
          <p:cNvSpPr txBox="1"/>
          <p:nvPr/>
        </p:nvSpPr>
        <p:spPr>
          <a:xfrm>
            <a:off x="4210005" y="1691155"/>
            <a:ext cx="9867990" cy="328041"/>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100" u="none" cap="none" strike="noStrike">
                <a:solidFill>
                  <a:srgbClr val="FFE2F2"/>
                </a:solidFill>
                <a:latin typeface="Lato"/>
                <a:ea typeface="Lato"/>
                <a:cs typeface="Lato"/>
                <a:sym typeface="Lato"/>
              </a:rPr>
              <a:t>Use these design resources in your Canva Presentation.</a:t>
            </a:r>
            <a:endParaRPr/>
          </a:p>
        </p:txBody>
      </p:sp>
      <p:sp>
        <p:nvSpPr>
          <p:cNvPr id="587" name="Google Shape;587;p36"/>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E2F2"/>
                </a:solidFill>
                <a:latin typeface="Lato"/>
                <a:ea typeface="Lato"/>
                <a:cs typeface="Lato"/>
                <a:sym typeface="Lato"/>
              </a:rPr>
              <a:t>DON'T FORGET TO DELETE THIS PAGE BEFORE PRESENTING. </a:t>
            </a:r>
            <a:endParaRPr/>
          </a:p>
        </p:txBody>
      </p:sp>
      <p:sp>
        <p:nvSpPr>
          <p:cNvPr id="588" name="Google Shape;588;p36"/>
          <p:cNvSpPr txBox="1"/>
          <p:nvPr/>
        </p:nvSpPr>
        <p:spPr>
          <a:xfrm>
            <a:off x="4451719" y="386230"/>
            <a:ext cx="10461443" cy="1181100"/>
          </a:xfrm>
          <a:prstGeom prst="rect">
            <a:avLst/>
          </a:prstGeom>
          <a:noFill/>
          <a:ln>
            <a:noFill/>
          </a:ln>
        </p:spPr>
        <p:txBody>
          <a:bodyPr anchorCtr="0" anchor="t" bIns="0" lIns="0" spcFirstLastPara="1" rIns="0" wrap="square" tIns="0">
            <a:spAutoFit/>
          </a:bodyPr>
          <a:lstStyle/>
          <a:p>
            <a:pPr indent="0" lvl="0" marL="0" marR="0" rtl="0" algn="ctr">
              <a:lnSpc>
                <a:spcPct val="120015"/>
              </a:lnSpc>
              <a:spcBef>
                <a:spcPts val="0"/>
              </a:spcBef>
              <a:spcAft>
                <a:spcPts val="0"/>
              </a:spcAft>
              <a:buNone/>
            </a:pPr>
            <a:r>
              <a:rPr b="1" i="0" lang="en-US" sz="7794" u="none" cap="none" strike="noStrike">
                <a:solidFill>
                  <a:srgbClr val="FFE2F2"/>
                </a:solidFill>
                <a:latin typeface="Montserrat"/>
                <a:ea typeface="Montserrat"/>
                <a:cs typeface="Montserrat"/>
                <a:sym typeface="Montserrat"/>
              </a:rPr>
              <a:t>RESOURCE PAGE</a:t>
            </a:r>
            <a:endParaRPr/>
          </a:p>
        </p:txBody>
      </p:sp>
      <p:sp>
        <p:nvSpPr>
          <p:cNvPr id="589" name="Google Shape;589;p3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5F2E54"/>
                </a:solidFill>
                <a:latin typeface="Lato"/>
                <a:ea typeface="Lato"/>
                <a:cs typeface="Lato"/>
                <a:sym typeface="Lato"/>
              </a:rPr>
              <a:t>Fonts</a:t>
            </a:r>
            <a:endParaRPr/>
          </a:p>
        </p:txBody>
      </p:sp>
      <p:sp>
        <p:nvSpPr>
          <p:cNvPr id="590" name="Google Shape;590;p3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5F2E54"/>
                </a:solidFill>
                <a:latin typeface="Lato"/>
                <a:ea typeface="Lato"/>
                <a:cs typeface="Lato"/>
                <a:sym typeface="Lato"/>
              </a:rPr>
              <a:t>Design Elements</a:t>
            </a:r>
            <a:endParaRPr/>
          </a:p>
        </p:txBody>
      </p:sp>
      <p:sp>
        <p:nvSpPr>
          <p:cNvPr id="591" name="Google Shape;591;p3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5F2E54"/>
                </a:solidFill>
                <a:latin typeface="Lato"/>
                <a:ea typeface="Lato"/>
                <a:cs typeface="Lato"/>
                <a:sym typeface="Lato"/>
              </a:rPr>
              <a:t>Colors</a:t>
            </a:r>
            <a:endParaRPr/>
          </a:p>
        </p:txBody>
      </p:sp>
      <p:sp>
        <p:nvSpPr>
          <p:cNvPr id="592" name="Google Shape;592;p36"/>
          <p:cNvSpPr/>
          <p:nvPr/>
        </p:nvSpPr>
        <p:spPr>
          <a:xfrm rot="8583001">
            <a:off x="14001133" y="5552903"/>
            <a:ext cx="1326903" cy="1605934"/>
          </a:xfrm>
          <a:custGeom>
            <a:rect b="b" l="l" r="r" t="t"/>
            <a:pathLst>
              <a:path extrusionOk="0" h="1605934" w="1326903">
                <a:moveTo>
                  <a:pt x="0" y="0"/>
                </a:moveTo>
                <a:lnTo>
                  <a:pt x="1326903" y="0"/>
                </a:lnTo>
                <a:lnTo>
                  <a:pt x="1326903" y="1605934"/>
                </a:lnTo>
                <a:lnTo>
                  <a:pt x="0" y="1605934"/>
                </a:lnTo>
                <a:lnTo>
                  <a:pt x="0" y="0"/>
                </a:lnTo>
                <a:close/>
              </a:path>
            </a:pathLst>
          </a:custGeom>
          <a:blipFill rotWithShape="1">
            <a:blip r:embed="rId16">
              <a:alphaModFix/>
            </a:blip>
            <a:stretch>
              <a:fillRect b="0" l="0" r="0" t="0"/>
            </a:stretch>
          </a:blipFill>
          <a:ln>
            <a:noFill/>
          </a:ln>
        </p:spPr>
      </p:sp>
      <p:sp>
        <p:nvSpPr>
          <p:cNvPr id="593" name="Google Shape;593;p36"/>
          <p:cNvSpPr/>
          <p:nvPr/>
        </p:nvSpPr>
        <p:spPr>
          <a:xfrm>
            <a:off x="12218170" y="3428000"/>
            <a:ext cx="1711212" cy="1715500"/>
          </a:xfrm>
          <a:custGeom>
            <a:rect b="b" l="l" r="r" t="t"/>
            <a:pathLst>
              <a:path extrusionOk="0" h="1715500" w="1711212">
                <a:moveTo>
                  <a:pt x="0" y="0"/>
                </a:moveTo>
                <a:lnTo>
                  <a:pt x="1711211" y="0"/>
                </a:lnTo>
                <a:lnTo>
                  <a:pt x="1711211" y="1715500"/>
                </a:lnTo>
                <a:lnTo>
                  <a:pt x="0" y="1715500"/>
                </a:lnTo>
                <a:lnTo>
                  <a:pt x="0" y="0"/>
                </a:lnTo>
                <a:close/>
              </a:path>
            </a:pathLst>
          </a:custGeom>
          <a:blipFill rotWithShape="1">
            <a:blip r:embed="rId17">
              <a:alphaModFix/>
            </a:blip>
            <a:stretch>
              <a:fillRect b="0" l="0" r="0" t="0"/>
            </a:stretch>
          </a:blipFill>
          <a:ln>
            <a:noFill/>
          </a:ln>
        </p:spPr>
      </p:sp>
      <p:sp>
        <p:nvSpPr>
          <p:cNvPr id="594" name="Google Shape;594;p36"/>
          <p:cNvSpPr/>
          <p:nvPr/>
        </p:nvSpPr>
        <p:spPr>
          <a:xfrm>
            <a:off x="14077995" y="3428000"/>
            <a:ext cx="1586407" cy="1604457"/>
          </a:xfrm>
          <a:custGeom>
            <a:rect b="b" l="l" r="r" t="t"/>
            <a:pathLst>
              <a:path extrusionOk="0" h="1604457" w="1586407">
                <a:moveTo>
                  <a:pt x="0" y="0"/>
                </a:moveTo>
                <a:lnTo>
                  <a:pt x="1586407" y="0"/>
                </a:lnTo>
                <a:lnTo>
                  <a:pt x="1586407" y="1604457"/>
                </a:lnTo>
                <a:lnTo>
                  <a:pt x="0" y="1604457"/>
                </a:lnTo>
                <a:lnTo>
                  <a:pt x="0" y="0"/>
                </a:lnTo>
                <a:close/>
              </a:path>
            </a:pathLst>
          </a:custGeom>
          <a:blipFill rotWithShape="1">
            <a:blip r:embed="rId18">
              <a:alphaModFix/>
            </a:blip>
            <a:stretch>
              <a:fillRect b="0" l="0" r="0" t="0"/>
            </a:stretch>
          </a:blipFill>
          <a:ln>
            <a:noFill/>
          </a:ln>
        </p:spPr>
      </p:sp>
      <p:sp>
        <p:nvSpPr>
          <p:cNvPr id="595" name="Google Shape;595;p36"/>
          <p:cNvSpPr/>
          <p:nvPr/>
        </p:nvSpPr>
        <p:spPr>
          <a:xfrm>
            <a:off x="15816802" y="3494282"/>
            <a:ext cx="1594898" cy="1582936"/>
          </a:xfrm>
          <a:custGeom>
            <a:rect b="b" l="l" r="r" t="t"/>
            <a:pathLst>
              <a:path extrusionOk="0" h="1582936" w="1594898">
                <a:moveTo>
                  <a:pt x="0" y="0"/>
                </a:moveTo>
                <a:lnTo>
                  <a:pt x="1594898" y="0"/>
                </a:lnTo>
                <a:lnTo>
                  <a:pt x="1594898" y="1582936"/>
                </a:lnTo>
                <a:lnTo>
                  <a:pt x="0" y="1582936"/>
                </a:lnTo>
                <a:lnTo>
                  <a:pt x="0" y="0"/>
                </a:lnTo>
                <a:close/>
              </a:path>
            </a:pathLst>
          </a:custGeom>
          <a:blipFill rotWithShape="1">
            <a:blip r:embed="rId19">
              <a:alphaModFix/>
            </a:blip>
            <a:stretch>
              <a:fillRect b="0" l="0" r="0" t="0"/>
            </a:stretch>
          </a:blipFill>
          <a:ln>
            <a:noFill/>
          </a:ln>
        </p:spPr>
      </p:sp>
      <p:sp>
        <p:nvSpPr>
          <p:cNvPr id="596" name="Google Shape;596;p36"/>
          <p:cNvSpPr/>
          <p:nvPr/>
        </p:nvSpPr>
        <p:spPr>
          <a:xfrm>
            <a:off x="15250196" y="5143500"/>
            <a:ext cx="1133212" cy="1187174"/>
          </a:xfrm>
          <a:custGeom>
            <a:rect b="b" l="l" r="r" t="t"/>
            <a:pathLst>
              <a:path extrusionOk="0" h="1187174" w="1133212">
                <a:moveTo>
                  <a:pt x="0" y="0"/>
                </a:moveTo>
                <a:lnTo>
                  <a:pt x="1133212" y="0"/>
                </a:lnTo>
                <a:lnTo>
                  <a:pt x="1133212" y="1187174"/>
                </a:lnTo>
                <a:lnTo>
                  <a:pt x="0" y="1187174"/>
                </a:lnTo>
                <a:lnTo>
                  <a:pt x="0" y="0"/>
                </a:lnTo>
                <a:close/>
              </a:path>
            </a:pathLst>
          </a:custGeom>
          <a:blipFill rotWithShape="1">
            <a:blip r:embed="rId20">
              <a:alphaModFix/>
            </a:blip>
            <a:stretch>
              <a:fillRect b="0" l="0" r="0" t="0"/>
            </a:stretch>
          </a:blipFill>
          <a:ln>
            <a:noFill/>
          </a:ln>
        </p:spPr>
      </p:sp>
      <p:sp>
        <p:nvSpPr>
          <p:cNvPr id="597" name="Google Shape;597;p36"/>
          <p:cNvSpPr/>
          <p:nvPr/>
        </p:nvSpPr>
        <p:spPr>
          <a:xfrm>
            <a:off x="15541573" y="5312207"/>
            <a:ext cx="599736" cy="575747"/>
          </a:xfrm>
          <a:custGeom>
            <a:rect b="b" l="l" r="r" t="t"/>
            <a:pathLst>
              <a:path extrusionOk="0" h="575747" w="599736">
                <a:moveTo>
                  <a:pt x="0" y="0"/>
                </a:moveTo>
                <a:lnTo>
                  <a:pt x="599736" y="0"/>
                </a:lnTo>
                <a:lnTo>
                  <a:pt x="599736" y="575746"/>
                </a:lnTo>
                <a:lnTo>
                  <a:pt x="0" y="575746"/>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F2"/>
        </a:solidFill>
      </p:bgPr>
    </p:bg>
    <p:spTree>
      <p:nvGrpSpPr>
        <p:cNvPr id="601" name="Shape 601"/>
        <p:cNvGrpSpPr/>
        <p:nvPr/>
      </p:nvGrpSpPr>
      <p:grpSpPr>
        <a:xfrm>
          <a:off x="0" y="0"/>
          <a:ext cx="0" cy="0"/>
          <a:chOff x="0" y="0"/>
          <a:chExt cx="0" cy="0"/>
        </a:xfrm>
      </p:grpSpPr>
      <p:sp>
        <p:nvSpPr>
          <p:cNvPr id="602" name="Google Shape;602;p37"/>
          <p:cNvSpPr txBox="1"/>
          <p:nvPr/>
        </p:nvSpPr>
        <p:spPr>
          <a:xfrm>
            <a:off x="3377480" y="2925927"/>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5F2E54"/>
                </a:solidFill>
                <a:latin typeface="Lato"/>
                <a:ea typeface="Lato"/>
                <a:cs typeface="Lato"/>
                <a:sym typeface="Lato"/>
              </a:rPr>
              <a:t>This presentation template is free for everyone to use thanks to the following:</a:t>
            </a:r>
            <a:endParaRPr/>
          </a:p>
        </p:txBody>
      </p:sp>
      <p:sp>
        <p:nvSpPr>
          <p:cNvPr id="603" name="Google Shape;603;p37"/>
          <p:cNvSpPr txBox="1"/>
          <p:nvPr/>
        </p:nvSpPr>
        <p:spPr>
          <a:xfrm>
            <a:off x="7108732" y="8247898"/>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5489B4"/>
                </a:solidFill>
                <a:latin typeface="Lato"/>
                <a:ea typeface="Lato"/>
                <a:cs typeface="Lato"/>
                <a:sym typeface="Lato"/>
              </a:rPr>
              <a:t>HAPPY DESIGNING!</a:t>
            </a:r>
            <a:endParaRPr/>
          </a:p>
        </p:txBody>
      </p:sp>
      <p:sp>
        <p:nvSpPr>
          <p:cNvPr id="604" name="Google Shape;604;p37"/>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5F2E54"/>
                </a:solidFill>
                <a:latin typeface="Lato"/>
                <a:ea typeface="Lato"/>
                <a:cs typeface="Lato"/>
                <a:sym typeface="Lato"/>
              </a:rPr>
              <a:t>for the presentation template</a:t>
            </a:r>
            <a:endParaRPr/>
          </a:p>
        </p:txBody>
      </p:sp>
      <p:sp>
        <p:nvSpPr>
          <p:cNvPr id="605" name="Google Shape;605;p37"/>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5F2E54"/>
                </a:solidFill>
                <a:latin typeface="Lato"/>
                <a:ea typeface="Lato"/>
                <a:cs typeface="Lato"/>
                <a:sym typeface="Lato"/>
              </a:rPr>
              <a:t>for the photos</a:t>
            </a:r>
            <a:endParaRPr/>
          </a:p>
        </p:txBody>
      </p:sp>
      <p:sp>
        <p:nvSpPr>
          <p:cNvPr id="606" name="Google Shape;606;p37"/>
          <p:cNvSpPr txBox="1"/>
          <p:nvPr/>
        </p:nvSpPr>
        <p:spPr>
          <a:xfrm>
            <a:off x="5469973" y="1451935"/>
            <a:ext cx="7348055" cy="1181100"/>
          </a:xfrm>
          <a:prstGeom prst="rect">
            <a:avLst/>
          </a:prstGeom>
          <a:noFill/>
          <a:ln>
            <a:noFill/>
          </a:ln>
        </p:spPr>
        <p:txBody>
          <a:bodyPr anchorCtr="0" anchor="t" bIns="0" lIns="0" spcFirstLastPara="1" rIns="0" wrap="square" tIns="0">
            <a:spAutoFit/>
          </a:bodyPr>
          <a:lstStyle/>
          <a:p>
            <a:pPr indent="0" lvl="0" marL="0" marR="0" rtl="0" algn="ctr">
              <a:lnSpc>
                <a:spcPct val="120015"/>
              </a:lnSpc>
              <a:spcBef>
                <a:spcPts val="0"/>
              </a:spcBef>
              <a:spcAft>
                <a:spcPts val="0"/>
              </a:spcAft>
              <a:buNone/>
            </a:pPr>
            <a:r>
              <a:rPr b="1" i="0" lang="en-US" sz="7794" u="none" cap="none" strike="noStrike">
                <a:solidFill>
                  <a:srgbClr val="5F2E54"/>
                </a:solidFill>
                <a:latin typeface="Montserrat"/>
                <a:ea typeface="Montserrat"/>
                <a:cs typeface="Montserrat"/>
                <a:sym typeface="Montserrat"/>
              </a:rPr>
              <a:t>CREDITS</a:t>
            </a:r>
            <a:endParaRPr/>
          </a:p>
        </p:txBody>
      </p:sp>
      <p:sp>
        <p:nvSpPr>
          <p:cNvPr id="607" name="Google Shape;607;p37"/>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5F2E54"/>
                </a:solidFill>
                <a:latin typeface="Lato"/>
                <a:ea typeface="Lato"/>
                <a:cs typeface="Lato"/>
                <a:sym typeface="Lato"/>
              </a:rPr>
              <a:t>Pexels, Pixabay</a:t>
            </a:r>
            <a:endParaRPr/>
          </a:p>
        </p:txBody>
      </p:sp>
      <p:sp>
        <p:nvSpPr>
          <p:cNvPr id="608" name="Google Shape;608;p37"/>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B4D4"/>
        </a:solidFill>
      </p:bgPr>
    </p:bg>
    <p:spTree>
      <p:nvGrpSpPr>
        <p:cNvPr id="204" name="Shape 204"/>
        <p:cNvGrpSpPr/>
        <p:nvPr/>
      </p:nvGrpSpPr>
      <p:grpSpPr>
        <a:xfrm>
          <a:off x="0" y="0"/>
          <a:ext cx="0" cy="0"/>
          <a:chOff x="0" y="0"/>
          <a:chExt cx="0" cy="0"/>
        </a:xfrm>
      </p:grpSpPr>
      <p:grpSp>
        <p:nvGrpSpPr>
          <p:cNvPr id="205" name="Google Shape;205;p20"/>
          <p:cNvGrpSpPr/>
          <p:nvPr/>
        </p:nvGrpSpPr>
        <p:grpSpPr>
          <a:xfrm>
            <a:off x="2464625" y="1579390"/>
            <a:ext cx="1544574" cy="1544574"/>
            <a:chOff x="0" y="0"/>
            <a:chExt cx="812800" cy="812800"/>
          </a:xfrm>
        </p:grpSpPr>
        <p:sp>
          <p:nvSpPr>
            <p:cNvPr id="206" name="Google Shape;20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3200" u="none" cap="none" strike="noStrike">
                  <a:solidFill>
                    <a:srgbClr val="5F2E54"/>
                  </a:solidFill>
                  <a:latin typeface="Lato"/>
                  <a:ea typeface="Lato"/>
                  <a:cs typeface="Lato"/>
                  <a:sym typeface="Lato"/>
                </a:rPr>
                <a:t>01.</a:t>
              </a:r>
              <a:endParaRPr/>
            </a:p>
          </p:txBody>
        </p:sp>
      </p:grpSp>
      <p:grpSp>
        <p:nvGrpSpPr>
          <p:cNvPr id="208" name="Google Shape;208;p20"/>
          <p:cNvGrpSpPr/>
          <p:nvPr/>
        </p:nvGrpSpPr>
        <p:grpSpPr>
          <a:xfrm>
            <a:off x="-390396" y="-417574"/>
            <a:ext cx="19276364" cy="3934863"/>
            <a:chOff x="0" y="-57150"/>
            <a:chExt cx="2638200" cy="538533"/>
          </a:xfrm>
        </p:grpSpPr>
        <p:sp>
          <p:nvSpPr>
            <p:cNvPr id="209" name="Google Shape;209;p20"/>
            <p:cNvSpPr/>
            <p:nvPr/>
          </p:nvSpPr>
          <p:spPr>
            <a:xfrm>
              <a:off x="0" y="0"/>
              <a:ext cx="2638200" cy="481383"/>
            </a:xfrm>
            <a:custGeom>
              <a:rect b="b" l="l" r="r" t="t"/>
              <a:pathLst>
                <a:path extrusionOk="0" h="481383" w="2638200">
                  <a:moveTo>
                    <a:pt x="14459" y="0"/>
                  </a:moveTo>
                  <a:lnTo>
                    <a:pt x="2623742" y="0"/>
                  </a:lnTo>
                  <a:cubicBezTo>
                    <a:pt x="2631727" y="0"/>
                    <a:pt x="2638200" y="6473"/>
                    <a:pt x="2638200" y="14459"/>
                  </a:cubicBezTo>
                  <a:lnTo>
                    <a:pt x="2638200" y="466924"/>
                  </a:lnTo>
                  <a:cubicBezTo>
                    <a:pt x="2638200" y="474910"/>
                    <a:pt x="2631727" y="481383"/>
                    <a:pt x="2623742" y="481383"/>
                  </a:cubicBezTo>
                  <a:lnTo>
                    <a:pt x="14459" y="481383"/>
                  </a:lnTo>
                  <a:cubicBezTo>
                    <a:pt x="6473" y="481383"/>
                    <a:pt x="0" y="474910"/>
                    <a:pt x="0" y="466924"/>
                  </a:cubicBezTo>
                  <a:lnTo>
                    <a:pt x="0" y="14459"/>
                  </a:lnTo>
                  <a:cubicBezTo>
                    <a:pt x="0" y="6473"/>
                    <a:pt x="6473" y="0"/>
                    <a:pt x="14459"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0"/>
            <p:cNvSpPr txBox="1"/>
            <p:nvPr/>
          </p:nvSpPr>
          <p:spPr>
            <a:xfrm>
              <a:off x="0" y="-57150"/>
              <a:ext cx="2638200" cy="538533"/>
            </a:xfrm>
            <a:prstGeom prst="rect">
              <a:avLst/>
            </a:prstGeom>
            <a:noFill/>
            <a:ln>
              <a:noFill/>
            </a:ln>
          </p:spPr>
          <p:txBody>
            <a:bodyPr anchorCtr="0" anchor="ctr" bIns="50800" lIns="50800" spcFirstLastPara="1" rIns="50800" wrap="square" tIns="50800">
              <a:noAutofit/>
            </a:bodyPr>
            <a:lstStyle/>
            <a:p>
              <a:pPr indent="0" lvl="0" marL="0" marR="0" rtl="0" algn="ctr">
                <a:lnSpc>
                  <a:spcPct val="22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20"/>
          <p:cNvSpPr/>
          <p:nvPr/>
        </p:nvSpPr>
        <p:spPr>
          <a:xfrm flipH="1">
            <a:off x="13028502" y="0"/>
            <a:ext cx="5259498" cy="3517289"/>
          </a:xfrm>
          <a:custGeom>
            <a:rect b="b" l="l" r="r" t="t"/>
            <a:pathLst>
              <a:path extrusionOk="0" h="3517289" w="5259498">
                <a:moveTo>
                  <a:pt x="5259498" y="0"/>
                </a:moveTo>
                <a:lnTo>
                  <a:pt x="0" y="0"/>
                </a:lnTo>
                <a:lnTo>
                  <a:pt x="0" y="3517289"/>
                </a:lnTo>
                <a:lnTo>
                  <a:pt x="5259498" y="3517289"/>
                </a:lnTo>
                <a:lnTo>
                  <a:pt x="5259498" y="0"/>
                </a:lnTo>
                <a:close/>
              </a:path>
            </a:pathLst>
          </a:custGeom>
          <a:blipFill rotWithShape="1">
            <a:blip r:embed="rId3">
              <a:alphaModFix/>
            </a:blip>
            <a:stretch>
              <a:fillRect b="0" l="0" r="0" t="0"/>
            </a:stretch>
          </a:blipFill>
          <a:ln>
            <a:noFill/>
          </a:ln>
        </p:spPr>
      </p:sp>
      <p:grpSp>
        <p:nvGrpSpPr>
          <p:cNvPr id="212" name="Google Shape;212;p20"/>
          <p:cNvGrpSpPr/>
          <p:nvPr/>
        </p:nvGrpSpPr>
        <p:grpSpPr>
          <a:xfrm>
            <a:off x="-642832" y="3099715"/>
            <a:ext cx="19528801" cy="3795635"/>
            <a:chOff x="0" y="-57150"/>
            <a:chExt cx="2672749" cy="519478"/>
          </a:xfrm>
        </p:grpSpPr>
        <p:sp>
          <p:nvSpPr>
            <p:cNvPr id="213" name="Google Shape;213;p20"/>
            <p:cNvSpPr/>
            <p:nvPr/>
          </p:nvSpPr>
          <p:spPr>
            <a:xfrm>
              <a:off x="0" y="0"/>
              <a:ext cx="2672749" cy="462328"/>
            </a:xfrm>
            <a:custGeom>
              <a:rect b="b" l="l" r="r" t="t"/>
              <a:pathLst>
                <a:path extrusionOk="0" h="462328" w="2672749">
                  <a:moveTo>
                    <a:pt x="14272" y="0"/>
                  </a:moveTo>
                  <a:lnTo>
                    <a:pt x="2658478" y="0"/>
                  </a:lnTo>
                  <a:cubicBezTo>
                    <a:pt x="2666360" y="0"/>
                    <a:pt x="2672749" y="6390"/>
                    <a:pt x="2672749" y="14272"/>
                  </a:cubicBezTo>
                  <a:lnTo>
                    <a:pt x="2672749" y="448056"/>
                  </a:lnTo>
                  <a:cubicBezTo>
                    <a:pt x="2672749" y="455938"/>
                    <a:pt x="2666360" y="462328"/>
                    <a:pt x="2658478" y="462328"/>
                  </a:cubicBezTo>
                  <a:lnTo>
                    <a:pt x="14272" y="462328"/>
                  </a:lnTo>
                  <a:cubicBezTo>
                    <a:pt x="6390" y="462328"/>
                    <a:pt x="0" y="455938"/>
                    <a:pt x="0" y="448056"/>
                  </a:cubicBezTo>
                  <a:lnTo>
                    <a:pt x="0" y="14272"/>
                  </a:lnTo>
                  <a:cubicBezTo>
                    <a:pt x="0" y="6390"/>
                    <a:pt x="6390" y="0"/>
                    <a:pt x="14272"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0"/>
            <p:cNvSpPr txBox="1"/>
            <p:nvPr/>
          </p:nvSpPr>
          <p:spPr>
            <a:xfrm>
              <a:off x="0" y="-57150"/>
              <a:ext cx="2672749" cy="519478"/>
            </a:xfrm>
            <a:prstGeom prst="rect">
              <a:avLst/>
            </a:prstGeom>
            <a:noFill/>
            <a:ln>
              <a:noFill/>
            </a:ln>
          </p:spPr>
          <p:txBody>
            <a:bodyPr anchorCtr="0" anchor="ctr" bIns="50800" lIns="50800" spcFirstLastPara="1" rIns="50800" wrap="square" tIns="50800">
              <a:noAutofit/>
            </a:bodyPr>
            <a:lstStyle/>
            <a:p>
              <a:pPr indent="0" lvl="0" marL="0" marR="0" rtl="0" algn="ctr">
                <a:lnSpc>
                  <a:spcPct val="22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20"/>
          <p:cNvGrpSpPr/>
          <p:nvPr/>
        </p:nvGrpSpPr>
        <p:grpSpPr>
          <a:xfrm>
            <a:off x="-642832" y="6477776"/>
            <a:ext cx="19725141" cy="3809224"/>
            <a:chOff x="0" y="-57150"/>
            <a:chExt cx="2699621" cy="521338"/>
          </a:xfrm>
        </p:grpSpPr>
        <p:sp>
          <p:nvSpPr>
            <p:cNvPr id="216" name="Google Shape;216;p20"/>
            <p:cNvSpPr/>
            <p:nvPr/>
          </p:nvSpPr>
          <p:spPr>
            <a:xfrm>
              <a:off x="0" y="0"/>
              <a:ext cx="2699621" cy="464188"/>
            </a:xfrm>
            <a:custGeom>
              <a:rect b="b" l="l" r="r" t="t"/>
              <a:pathLst>
                <a:path extrusionOk="0" h="464188" w="2699621">
                  <a:moveTo>
                    <a:pt x="14130" y="0"/>
                  </a:moveTo>
                  <a:lnTo>
                    <a:pt x="2685491" y="0"/>
                  </a:lnTo>
                  <a:cubicBezTo>
                    <a:pt x="2693295" y="0"/>
                    <a:pt x="2699621" y="6326"/>
                    <a:pt x="2699621" y="14130"/>
                  </a:cubicBezTo>
                  <a:lnTo>
                    <a:pt x="2699621" y="450058"/>
                  </a:lnTo>
                  <a:cubicBezTo>
                    <a:pt x="2699621" y="457862"/>
                    <a:pt x="2693295" y="464188"/>
                    <a:pt x="2685491" y="464188"/>
                  </a:cubicBezTo>
                  <a:lnTo>
                    <a:pt x="14130" y="464188"/>
                  </a:lnTo>
                  <a:cubicBezTo>
                    <a:pt x="6326" y="464188"/>
                    <a:pt x="0" y="457862"/>
                    <a:pt x="0" y="450058"/>
                  </a:cubicBezTo>
                  <a:lnTo>
                    <a:pt x="0" y="14130"/>
                  </a:lnTo>
                  <a:cubicBezTo>
                    <a:pt x="0" y="6326"/>
                    <a:pt x="6326" y="0"/>
                    <a:pt x="14130" y="0"/>
                  </a:cubicBezTo>
                  <a:close/>
                </a:path>
              </a:pathLst>
            </a:custGeom>
            <a:solidFill>
              <a:srgbClr val="5F2E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txBox="1"/>
            <p:nvPr/>
          </p:nvSpPr>
          <p:spPr>
            <a:xfrm>
              <a:off x="0" y="-57150"/>
              <a:ext cx="2699621" cy="521338"/>
            </a:xfrm>
            <a:prstGeom prst="rect">
              <a:avLst/>
            </a:prstGeom>
            <a:noFill/>
            <a:ln>
              <a:noFill/>
            </a:ln>
          </p:spPr>
          <p:txBody>
            <a:bodyPr anchorCtr="0" anchor="ctr" bIns="50800" lIns="50800" spcFirstLastPara="1" rIns="50800" wrap="square" tIns="50800">
              <a:noAutofit/>
            </a:bodyPr>
            <a:lstStyle/>
            <a:p>
              <a:pPr indent="0" lvl="0" marL="0" marR="0" rtl="0" algn="ctr">
                <a:lnSpc>
                  <a:spcPct val="22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20"/>
          <p:cNvSpPr/>
          <p:nvPr/>
        </p:nvSpPr>
        <p:spPr>
          <a:xfrm>
            <a:off x="13276479" y="5582053"/>
            <a:ext cx="3982821" cy="4704947"/>
          </a:xfrm>
          <a:custGeom>
            <a:rect b="b" l="l" r="r" t="t"/>
            <a:pathLst>
              <a:path extrusionOk="0" h="4704947" w="3982821">
                <a:moveTo>
                  <a:pt x="0" y="0"/>
                </a:moveTo>
                <a:lnTo>
                  <a:pt x="3982821" y="0"/>
                </a:lnTo>
                <a:lnTo>
                  <a:pt x="3982821" y="4704947"/>
                </a:lnTo>
                <a:lnTo>
                  <a:pt x="0" y="4704947"/>
                </a:lnTo>
                <a:lnTo>
                  <a:pt x="0" y="0"/>
                </a:lnTo>
                <a:close/>
              </a:path>
            </a:pathLst>
          </a:custGeom>
          <a:blipFill rotWithShape="1">
            <a:blip r:embed="rId4">
              <a:alphaModFix/>
            </a:blip>
            <a:stretch>
              <a:fillRect b="-9050" l="0" r="0" t="0"/>
            </a:stretch>
          </a:blipFill>
          <a:ln>
            <a:noFill/>
          </a:ln>
        </p:spPr>
      </p:sp>
      <p:sp>
        <p:nvSpPr>
          <p:cNvPr id="219" name="Google Shape;219;p20"/>
          <p:cNvSpPr/>
          <p:nvPr/>
        </p:nvSpPr>
        <p:spPr>
          <a:xfrm>
            <a:off x="653589" y="2706320"/>
            <a:ext cx="4388009" cy="4189030"/>
          </a:xfrm>
          <a:custGeom>
            <a:rect b="b" l="l" r="r" t="t"/>
            <a:pathLst>
              <a:path extrusionOk="0" h="4189030" w="4388009">
                <a:moveTo>
                  <a:pt x="0" y="0"/>
                </a:moveTo>
                <a:lnTo>
                  <a:pt x="4388009" y="0"/>
                </a:lnTo>
                <a:lnTo>
                  <a:pt x="4388009" y="4189030"/>
                </a:lnTo>
                <a:lnTo>
                  <a:pt x="0" y="4189030"/>
                </a:lnTo>
                <a:lnTo>
                  <a:pt x="0" y="0"/>
                </a:lnTo>
                <a:close/>
              </a:path>
            </a:pathLst>
          </a:custGeom>
          <a:blipFill rotWithShape="1">
            <a:blip r:embed="rId5">
              <a:alphaModFix/>
            </a:blip>
            <a:stretch>
              <a:fillRect b="-100000" l="0" r="0" t="0"/>
            </a:stretch>
          </a:blipFill>
          <a:ln>
            <a:noFill/>
          </a:ln>
        </p:spPr>
      </p:sp>
      <p:sp>
        <p:nvSpPr>
          <p:cNvPr id="220" name="Google Shape;220;p20"/>
          <p:cNvSpPr txBox="1"/>
          <p:nvPr/>
        </p:nvSpPr>
        <p:spPr>
          <a:xfrm>
            <a:off x="1028700" y="466164"/>
            <a:ext cx="6587700" cy="169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499" u="none" cap="none" strike="noStrike">
                <a:solidFill>
                  <a:srgbClr val="5F2E54"/>
                </a:solidFill>
                <a:latin typeface="Montserrat"/>
                <a:ea typeface="Montserrat"/>
                <a:cs typeface="Montserrat"/>
                <a:sym typeface="Montserrat"/>
              </a:rPr>
              <a:t>UNDERSTANDING BULLYING</a:t>
            </a:r>
            <a:endParaRPr/>
          </a:p>
        </p:txBody>
      </p:sp>
      <p:sp>
        <p:nvSpPr>
          <p:cNvPr id="221" name="Google Shape;221;p20"/>
          <p:cNvSpPr txBox="1"/>
          <p:nvPr/>
        </p:nvSpPr>
        <p:spPr>
          <a:xfrm>
            <a:off x="1092739" y="2313891"/>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
        <p:nvSpPr>
          <p:cNvPr id="222" name="Google Shape;222;p20"/>
          <p:cNvSpPr txBox="1"/>
          <p:nvPr/>
        </p:nvSpPr>
        <p:spPr>
          <a:xfrm>
            <a:off x="10744650" y="3868167"/>
            <a:ext cx="6514800" cy="1692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5499" u="none" cap="none" strike="noStrike">
                <a:solidFill>
                  <a:srgbClr val="5F2E54"/>
                </a:solidFill>
                <a:latin typeface="Montserrat"/>
                <a:ea typeface="Montserrat"/>
                <a:cs typeface="Montserrat"/>
                <a:sym typeface="Montserrat"/>
              </a:rPr>
              <a:t>CONSEQUENCES OF BULLYING</a:t>
            </a:r>
            <a:endParaRPr/>
          </a:p>
        </p:txBody>
      </p:sp>
      <p:sp>
        <p:nvSpPr>
          <p:cNvPr id="223" name="Google Shape;223;p20"/>
          <p:cNvSpPr txBox="1"/>
          <p:nvPr/>
        </p:nvSpPr>
        <p:spPr>
          <a:xfrm>
            <a:off x="13835654" y="5681598"/>
            <a:ext cx="3306000" cy="646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
        <p:nvSpPr>
          <p:cNvPr id="224" name="Google Shape;224;p20"/>
          <p:cNvSpPr txBox="1"/>
          <p:nvPr/>
        </p:nvSpPr>
        <p:spPr>
          <a:xfrm>
            <a:off x="1092739" y="7298633"/>
            <a:ext cx="7048200" cy="169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499" u="none" cap="none" strike="noStrike">
                <a:solidFill>
                  <a:srgbClr val="FFE2F2"/>
                </a:solidFill>
                <a:latin typeface="Montserrat"/>
                <a:ea typeface="Montserrat"/>
                <a:cs typeface="Montserrat"/>
                <a:sym typeface="Montserrat"/>
              </a:rPr>
              <a:t>STRATEGIES FOR PREVENTION</a:t>
            </a:r>
            <a:endParaRPr/>
          </a:p>
        </p:txBody>
      </p:sp>
      <p:sp>
        <p:nvSpPr>
          <p:cNvPr id="225" name="Google Shape;225;p20"/>
          <p:cNvSpPr txBox="1"/>
          <p:nvPr/>
        </p:nvSpPr>
        <p:spPr>
          <a:xfrm>
            <a:off x="1156777" y="9146483"/>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E2F2"/>
                </a:solidFill>
                <a:latin typeface="Lato"/>
                <a:ea typeface="Lato"/>
                <a:cs typeface="Lato"/>
                <a:sym typeface="Lato"/>
              </a:rPr>
              <a:t>Elaborate on what you want to discuss.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F2"/>
        </a:solidFill>
      </p:bgPr>
    </p:bg>
    <p:spTree>
      <p:nvGrpSpPr>
        <p:cNvPr id="229" name="Shape 229"/>
        <p:cNvGrpSpPr/>
        <p:nvPr/>
      </p:nvGrpSpPr>
      <p:grpSpPr>
        <a:xfrm>
          <a:off x="0" y="0"/>
          <a:ext cx="0" cy="0"/>
          <a:chOff x="0" y="0"/>
          <a:chExt cx="0" cy="0"/>
        </a:xfrm>
      </p:grpSpPr>
      <p:sp>
        <p:nvSpPr>
          <p:cNvPr id="230" name="Google Shape;230;p21"/>
          <p:cNvSpPr/>
          <p:nvPr/>
        </p:nvSpPr>
        <p:spPr>
          <a:xfrm rot="-5400000">
            <a:off x="-1259608" y="3973884"/>
            <a:ext cx="6709729" cy="8120700"/>
          </a:xfrm>
          <a:custGeom>
            <a:rect b="b" l="l" r="r" t="t"/>
            <a:pathLst>
              <a:path extrusionOk="0" h="8120700" w="6709729">
                <a:moveTo>
                  <a:pt x="0" y="0"/>
                </a:moveTo>
                <a:lnTo>
                  <a:pt x="6709729" y="0"/>
                </a:lnTo>
                <a:lnTo>
                  <a:pt x="6709729" y="8120700"/>
                </a:lnTo>
                <a:lnTo>
                  <a:pt x="0" y="8120700"/>
                </a:lnTo>
                <a:lnTo>
                  <a:pt x="0" y="0"/>
                </a:lnTo>
                <a:close/>
              </a:path>
            </a:pathLst>
          </a:custGeom>
          <a:blipFill rotWithShape="1">
            <a:blip r:embed="rId3">
              <a:alphaModFix/>
            </a:blip>
            <a:stretch>
              <a:fillRect b="0" l="0" r="0" t="0"/>
            </a:stretch>
          </a:blipFill>
          <a:ln>
            <a:noFill/>
          </a:ln>
        </p:spPr>
      </p:sp>
      <p:grpSp>
        <p:nvGrpSpPr>
          <p:cNvPr id="231" name="Google Shape;231;p21"/>
          <p:cNvGrpSpPr/>
          <p:nvPr/>
        </p:nvGrpSpPr>
        <p:grpSpPr>
          <a:xfrm>
            <a:off x="437881" y="546253"/>
            <a:ext cx="8581125" cy="9013667"/>
            <a:chOff x="0" y="-47625"/>
            <a:chExt cx="2260049" cy="2373970"/>
          </a:xfrm>
        </p:grpSpPr>
        <p:sp>
          <p:nvSpPr>
            <p:cNvPr id="232" name="Google Shape;232;p21"/>
            <p:cNvSpPr/>
            <p:nvPr/>
          </p:nvSpPr>
          <p:spPr>
            <a:xfrm>
              <a:off x="0" y="0"/>
              <a:ext cx="2260049" cy="2326345"/>
            </a:xfrm>
            <a:custGeom>
              <a:rect b="b" l="l" r="r" t="t"/>
              <a:pathLst>
                <a:path extrusionOk="0" h="2326345" w="2260049">
                  <a:moveTo>
                    <a:pt x="46012" y="0"/>
                  </a:moveTo>
                  <a:lnTo>
                    <a:pt x="2214037" y="0"/>
                  </a:lnTo>
                  <a:cubicBezTo>
                    <a:pt x="2239449" y="0"/>
                    <a:pt x="2260049" y="20600"/>
                    <a:pt x="2260049" y="46012"/>
                  </a:cubicBezTo>
                  <a:lnTo>
                    <a:pt x="2260049" y="2280333"/>
                  </a:lnTo>
                  <a:cubicBezTo>
                    <a:pt x="2260049" y="2305745"/>
                    <a:pt x="2239449" y="2326345"/>
                    <a:pt x="2214037" y="2326345"/>
                  </a:cubicBezTo>
                  <a:lnTo>
                    <a:pt x="46012" y="2326345"/>
                  </a:lnTo>
                  <a:cubicBezTo>
                    <a:pt x="20600" y="2326345"/>
                    <a:pt x="0" y="2305745"/>
                    <a:pt x="0" y="2280333"/>
                  </a:cubicBezTo>
                  <a:lnTo>
                    <a:pt x="0" y="46012"/>
                  </a:lnTo>
                  <a:cubicBezTo>
                    <a:pt x="0" y="20600"/>
                    <a:pt x="20600" y="0"/>
                    <a:pt x="46012"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1"/>
            <p:cNvSpPr txBox="1"/>
            <p:nvPr/>
          </p:nvSpPr>
          <p:spPr>
            <a:xfrm>
              <a:off x="0" y="-47625"/>
              <a:ext cx="2260049" cy="23739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21"/>
          <p:cNvSpPr/>
          <p:nvPr/>
        </p:nvSpPr>
        <p:spPr>
          <a:xfrm>
            <a:off x="330697" y="995310"/>
            <a:ext cx="8795492" cy="8564611"/>
          </a:xfrm>
          <a:custGeom>
            <a:rect b="b" l="l" r="r" t="t"/>
            <a:pathLst>
              <a:path extrusionOk="0" h="8564611" w="8795492">
                <a:moveTo>
                  <a:pt x="0" y="0"/>
                </a:moveTo>
                <a:lnTo>
                  <a:pt x="8795493" y="0"/>
                </a:lnTo>
                <a:lnTo>
                  <a:pt x="8795493" y="8564611"/>
                </a:lnTo>
                <a:lnTo>
                  <a:pt x="0" y="8564611"/>
                </a:lnTo>
                <a:lnTo>
                  <a:pt x="0" y="0"/>
                </a:lnTo>
                <a:close/>
              </a:path>
            </a:pathLst>
          </a:custGeom>
          <a:blipFill rotWithShape="1">
            <a:blip r:embed="rId4">
              <a:alphaModFix/>
            </a:blip>
            <a:stretch>
              <a:fillRect b="0" l="0" r="0" t="0"/>
            </a:stretch>
          </a:blipFill>
          <a:ln>
            <a:noFill/>
          </a:ln>
        </p:spPr>
      </p:sp>
      <p:sp>
        <p:nvSpPr>
          <p:cNvPr id="235" name="Google Shape;235;p21"/>
          <p:cNvSpPr/>
          <p:nvPr/>
        </p:nvSpPr>
        <p:spPr>
          <a:xfrm rot="-5400000">
            <a:off x="12681707" y="-2271715"/>
            <a:ext cx="6709729" cy="8120700"/>
          </a:xfrm>
          <a:custGeom>
            <a:rect b="b" l="l" r="r" t="t"/>
            <a:pathLst>
              <a:path extrusionOk="0" h="8120700" w="6709729">
                <a:moveTo>
                  <a:pt x="0" y="0"/>
                </a:moveTo>
                <a:lnTo>
                  <a:pt x="6709729" y="0"/>
                </a:lnTo>
                <a:lnTo>
                  <a:pt x="6709729" y="8120701"/>
                </a:lnTo>
                <a:lnTo>
                  <a:pt x="0" y="8120701"/>
                </a:lnTo>
                <a:lnTo>
                  <a:pt x="0" y="0"/>
                </a:lnTo>
                <a:close/>
              </a:path>
            </a:pathLst>
          </a:custGeom>
          <a:blipFill rotWithShape="1">
            <a:blip r:embed="rId3">
              <a:alphaModFix/>
            </a:blip>
            <a:stretch>
              <a:fillRect b="0" l="0" r="0" t="0"/>
            </a:stretch>
          </a:blipFill>
          <a:ln>
            <a:noFill/>
          </a:ln>
        </p:spPr>
      </p:sp>
      <p:grpSp>
        <p:nvGrpSpPr>
          <p:cNvPr id="236" name="Google Shape;236;p21"/>
          <p:cNvGrpSpPr/>
          <p:nvPr/>
        </p:nvGrpSpPr>
        <p:grpSpPr>
          <a:xfrm>
            <a:off x="9387428" y="546253"/>
            <a:ext cx="8569875" cy="9002087"/>
            <a:chOff x="0" y="-47625"/>
            <a:chExt cx="2257086" cy="2370920"/>
          </a:xfrm>
        </p:grpSpPr>
        <p:sp>
          <p:nvSpPr>
            <p:cNvPr id="237" name="Google Shape;237;p21"/>
            <p:cNvSpPr/>
            <p:nvPr/>
          </p:nvSpPr>
          <p:spPr>
            <a:xfrm>
              <a:off x="0" y="0"/>
              <a:ext cx="2257086" cy="2323295"/>
            </a:xfrm>
            <a:custGeom>
              <a:rect b="b" l="l" r="r" t="t"/>
              <a:pathLst>
                <a:path extrusionOk="0" h="2323295" w="2257086">
                  <a:moveTo>
                    <a:pt x="46073" y="0"/>
                  </a:moveTo>
                  <a:lnTo>
                    <a:pt x="2211013" y="0"/>
                  </a:lnTo>
                  <a:cubicBezTo>
                    <a:pt x="2223233" y="0"/>
                    <a:pt x="2234952" y="4854"/>
                    <a:pt x="2243592" y="13494"/>
                  </a:cubicBezTo>
                  <a:cubicBezTo>
                    <a:pt x="2252232" y="22135"/>
                    <a:pt x="2257086" y="33854"/>
                    <a:pt x="2257086" y="46073"/>
                  </a:cubicBezTo>
                  <a:lnTo>
                    <a:pt x="2257086" y="2277222"/>
                  </a:lnTo>
                  <a:cubicBezTo>
                    <a:pt x="2257086" y="2302668"/>
                    <a:pt x="2236459" y="2323295"/>
                    <a:pt x="2211013" y="2323295"/>
                  </a:cubicBezTo>
                  <a:lnTo>
                    <a:pt x="46073" y="2323295"/>
                  </a:lnTo>
                  <a:cubicBezTo>
                    <a:pt x="20627" y="2323295"/>
                    <a:pt x="0" y="2302668"/>
                    <a:pt x="0" y="2277222"/>
                  </a:cubicBezTo>
                  <a:lnTo>
                    <a:pt x="0" y="46073"/>
                  </a:lnTo>
                  <a:cubicBezTo>
                    <a:pt x="0" y="20627"/>
                    <a:pt x="20627" y="0"/>
                    <a:pt x="46073"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1"/>
            <p:cNvSpPr txBox="1"/>
            <p:nvPr/>
          </p:nvSpPr>
          <p:spPr>
            <a:xfrm>
              <a:off x="0" y="-47625"/>
              <a:ext cx="2257086" cy="23709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21"/>
          <p:cNvSpPr txBox="1"/>
          <p:nvPr/>
        </p:nvSpPr>
        <p:spPr>
          <a:xfrm>
            <a:off x="9923659" y="2259760"/>
            <a:ext cx="5116059" cy="3888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5809" u="none" cap="none" strike="noStrike">
                <a:solidFill>
                  <a:srgbClr val="5F2E54"/>
                </a:solidFill>
                <a:latin typeface="Montserrat"/>
                <a:ea typeface="Montserrat"/>
                <a:cs typeface="Montserrat"/>
                <a:sym typeface="Montserrat"/>
              </a:rPr>
              <a:t>01.</a:t>
            </a:r>
            <a:endParaRPr/>
          </a:p>
        </p:txBody>
      </p:sp>
      <p:sp>
        <p:nvSpPr>
          <p:cNvPr id="240" name="Google Shape;240;p21"/>
          <p:cNvSpPr txBox="1"/>
          <p:nvPr/>
        </p:nvSpPr>
        <p:spPr>
          <a:xfrm>
            <a:off x="10117008" y="5942479"/>
            <a:ext cx="6587700" cy="169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499" u="none" cap="none" strike="noStrike">
                <a:solidFill>
                  <a:srgbClr val="5F2E54"/>
                </a:solidFill>
                <a:latin typeface="Montserrat"/>
                <a:ea typeface="Montserrat"/>
                <a:cs typeface="Montserrat"/>
                <a:sym typeface="Montserrat"/>
              </a:rPr>
              <a:t>UNDERSTANDING BULLYING</a:t>
            </a:r>
            <a:endParaRPr/>
          </a:p>
        </p:txBody>
      </p:sp>
      <p:sp>
        <p:nvSpPr>
          <p:cNvPr id="241" name="Google Shape;241;p21"/>
          <p:cNvSpPr txBox="1"/>
          <p:nvPr/>
        </p:nvSpPr>
        <p:spPr>
          <a:xfrm>
            <a:off x="10117008" y="7986609"/>
            <a:ext cx="658775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F2"/>
        </a:solidFill>
      </p:bgPr>
    </p:bg>
    <p:spTree>
      <p:nvGrpSpPr>
        <p:cNvPr id="245" name="Shape 245"/>
        <p:cNvGrpSpPr/>
        <p:nvPr/>
      </p:nvGrpSpPr>
      <p:grpSpPr>
        <a:xfrm>
          <a:off x="0" y="0"/>
          <a:ext cx="0" cy="0"/>
          <a:chOff x="0" y="0"/>
          <a:chExt cx="0" cy="0"/>
        </a:xfrm>
      </p:grpSpPr>
      <p:grpSp>
        <p:nvGrpSpPr>
          <p:cNvPr id="246" name="Google Shape;246;p22"/>
          <p:cNvGrpSpPr/>
          <p:nvPr/>
        </p:nvGrpSpPr>
        <p:grpSpPr>
          <a:xfrm>
            <a:off x="961812" y="5809704"/>
            <a:ext cx="10252295" cy="1827946"/>
            <a:chOff x="0" y="-47625"/>
            <a:chExt cx="2700193" cy="481434"/>
          </a:xfrm>
        </p:grpSpPr>
        <p:sp>
          <p:nvSpPr>
            <p:cNvPr id="247" name="Google Shape;247;p22"/>
            <p:cNvSpPr/>
            <p:nvPr/>
          </p:nvSpPr>
          <p:spPr>
            <a:xfrm>
              <a:off x="0" y="0"/>
              <a:ext cx="2700193" cy="433809"/>
            </a:xfrm>
            <a:custGeom>
              <a:rect b="b" l="l" r="r" t="t"/>
              <a:pathLst>
                <a:path extrusionOk="0" h="433809" w="2700193">
                  <a:moveTo>
                    <a:pt x="38512" y="0"/>
                  </a:moveTo>
                  <a:lnTo>
                    <a:pt x="2661681" y="0"/>
                  </a:lnTo>
                  <a:cubicBezTo>
                    <a:pt x="2682950" y="0"/>
                    <a:pt x="2700193" y="17242"/>
                    <a:pt x="2700193" y="38512"/>
                  </a:cubicBezTo>
                  <a:lnTo>
                    <a:pt x="2700193" y="395297"/>
                  </a:lnTo>
                  <a:cubicBezTo>
                    <a:pt x="2700193" y="416567"/>
                    <a:pt x="2682950" y="433809"/>
                    <a:pt x="2661681" y="433809"/>
                  </a:cubicBezTo>
                  <a:lnTo>
                    <a:pt x="38512" y="433809"/>
                  </a:lnTo>
                  <a:cubicBezTo>
                    <a:pt x="28298" y="433809"/>
                    <a:pt x="18502" y="429752"/>
                    <a:pt x="11280" y="422530"/>
                  </a:cubicBezTo>
                  <a:cubicBezTo>
                    <a:pt x="4058" y="415307"/>
                    <a:pt x="0" y="405511"/>
                    <a:pt x="0" y="395297"/>
                  </a:cubicBezTo>
                  <a:lnTo>
                    <a:pt x="0" y="38512"/>
                  </a:lnTo>
                  <a:cubicBezTo>
                    <a:pt x="0" y="17242"/>
                    <a:pt x="17242" y="0"/>
                    <a:pt x="38512"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2"/>
            <p:cNvSpPr txBox="1"/>
            <p:nvPr/>
          </p:nvSpPr>
          <p:spPr>
            <a:xfrm>
              <a:off x="0" y="-47625"/>
              <a:ext cx="2700193" cy="4814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22"/>
          <p:cNvSpPr/>
          <p:nvPr/>
        </p:nvSpPr>
        <p:spPr>
          <a:xfrm rot="-5088736">
            <a:off x="12273194" y="-435906"/>
            <a:ext cx="6709729" cy="8120700"/>
          </a:xfrm>
          <a:custGeom>
            <a:rect b="b" l="l" r="r" t="t"/>
            <a:pathLst>
              <a:path extrusionOk="0" h="8120700" w="6709729">
                <a:moveTo>
                  <a:pt x="0" y="0"/>
                </a:moveTo>
                <a:lnTo>
                  <a:pt x="6709728" y="0"/>
                </a:lnTo>
                <a:lnTo>
                  <a:pt x="6709728" y="8120700"/>
                </a:lnTo>
                <a:lnTo>
                  <a:pt x="0" y="8120700"/>
                </a:lnTo>
                <a:lnTo>
                  <a:pt x="0" y="0"/>
                </a:lnTo>
                <a:close/>
              </a:path>
            </a:pathLst>
          </a:custGeom>
          <a:blipFill rotWithShape="1">
            <a:blip r:embed="rId3">
              <a:alphaModFix/>
            </a:blip>
            <a:stretch>
              <a:fillRect b="0" l="0" r="0" t="0"/>
            </a:stretch>
          </a:blipFill>
          <a:ln>
            <a:noFill/>
          </a:ln>
        </p:spPr>
      </p:sp>
      <p:sp>
        <p:nvSpPr>
          <p:cNvPr id="250" name="Google Shape;250;p22"/>
          <p:cNvSpPr/>
          <p:nvPr/>
        </p:nvSpPr>
        <p:spPr>
          <a:xfrm>
            <a:off x="12029103" y="206841"/>
            <a:ext cx="8270771" cy="9051459"/>
          </a:xfrm>
          <a:custGeom>
            <a:rect b="b" l="l" r="r" t="t"/>
            <a:pathLst>
              <a:path extrusionOk="0" h="9051459" w="8270771">
                <a:moveTo>
                  <a:pt x="0" y="0"/>
                </a:moveTo>
                <a:lnTo>
                  <a:pt x="8270771" y="0"/>
                </a:lnTo>
                <a:lnTo>
                  <a:pt x="8270771" y="9051459"/>
                </a:lnTo>
                <a:lnTo>
                  <a:pt x="0" y="9051459"/>
                </a:lnTo>
                <a:lnTo>
                  <a:pt x="0" y="0"/>
                </a:lnTo>
                <a:close/>
              </a:path>
            </a:pathLst>
          </a:custGeom>
          <a:blipFill rotWithShape="1">
            <a:blip r:embed="rId4">
              <a:alphaModFix/>
            </a:blip>
            <a:stretch>
              <a:fillRect b="0" l="0" r="0" t="0"/>
            </a:stretch>
          </a:blipFill>
          <a:ln>
            <a:noFill/>
          </a:ln>
        </p:spPr>
      </p:sp>
      <p:sp>
        <p:nvSpPr>
          <p:cNvPr id="251" name="Google Shape;251;p22"/>
          <p:cNvSpPr/>
          <p:nvPr/>
        </p:nvSpPr>
        <p:spPr>
          <a:xfrm>
            <a:off x="8939400" y="506744"/>
            <a:ext cx="3784624" cy="3964844"/>
          </a:xfrm>
          <a:custGeom>
            <a:rect b="b" l="l" r="r" t="t"/>
            <a:pathLst>
              <a:path extrusionOk="0" h="3964844" w="3784624">
                <a:moveTo>
                  <a:pt x="0" y="0"/>
                </a:moveTo>
                <a:lnTo>
                  <a:pt x="3784624" y="0"/>
                </a:lnTo>
                <a:lnTo>
                  <a:pt x="3784624" y="3964844"/>
                </a:lnTo>
                <a:lnTo>
                  <a:pt x="0" y="3964844"/>
                </a:lnTo>
                <a:lnTo>
                  <a:pt x="0" y="0"/>
                </a:lnTo>
                <a:close/>
              </a:path>
            </a:pathLst>
          </a:custGeom>
          <a:blipFill rotWithShape="1">
            <a:blip r:embed="rId5">
              <a:alphaModFix/>
            </a:blip>
            <a:stretch>
              <a:fillRect b="0" l="0" r="0" t="0"/>
            </a:stretch>
          </a:blipFill>
          <a:ln>
            <a:noFill/>
          </a:ln>
        </p:spPr>
      </p:sp>
      <p:sp>
        <p:nvSpPr>
          <p:cNvPr id="252" name="Google Shape;252;p22"/>
          <p:cNvSpPr txBox="1"/>
          <p:nvPr/>
        </p:nvSpPr>
        <p:spPr>
          <a:xfrm>
            <a:off x="961812" y="4228716"/>
            <a:ext cx="7762359" cy="1524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10018" u="none" cap="none" strike="noStrike">
                <a:solidFill>
                  <a:srgbClr val="5F2E54"/>
                </a:solidFill>
                <a:latin typeface="Montserrat"/>
                <a:ea typeface="Montserrat"/>
                <a:cs typeface="Montserrat"/>
                <a:sym typeface="Montserrat"/>
              </a:rPr>
              <a:t>WELCOME!</a:t>
            </a:r>
            <a:endParaRPr/>
          </a:p>
        </p:txBody>
      </p:sp>
      <p:sp>
        <p:nvSpPr>
          <p:cNvPr id="253" name="Google Shape;253;p22"/>
          <p:cNvSpPr txBox="1"/>
          <p:nvPr/>
        </p:nvSpPr>
        <p:spPr>
          <a:xfrm>
            <a:off x="1321764" y="6421660"/>
            <a:ext cx="66099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I'm Rain, and I'll be sharing with you my beautiful ideas. Follow me at @reallygreatsite to learn more. </a:t>
            </a:r>
            <a:endParaRPr/>
          </a:p>
        </p:txBody>
      </p:sp>
      <p:sp>
        <p:nvSpPr>
          <p:cNvPr id="254" name="Google Shape;254;p22"/>
          <p:cNvSpPr/>
          <p:nvPr/>
        </p:nvSpPr>
        <p:spPr>
          <a:xfrm>
            <a:off x="9912519" y="1070179"/>
            <a:ext cx="2002959" cy="1922841"/>
          </a:xfrm>
          <a:custGeom>
            <a:rect b="b" l="l" r="r" t="t"/>
            <a:pathLst>
              <a:path extrusionOk="0" h="1922841" w="2002959">
                <a:moveTo>
                  <a:pt x="0" y="0"/>
                </a:moveTo>
                <a:lnTo>
                  <a:pt x="2002959" y="0"/>
                </a:lnTo>
                <a:lnTo>
                  <a:pt x="2002959" y="1922841"/>
                </a:lnTo>
                <a:lnTo>
                  <a:pt x="0" y="1922841"/>
                </a:lnTo>
                <a:lnTo>
                  <a:pt x="0" y="0"/>
                </a:lnTo>
                <a:close/>
              </a:path>
            </a:pathLst>
          </a:custGeom>
          <a:blipFill rotWithShape="1">
            <a:blip r:embed="rId6">
              <a:alphaModFix/>
            </a:blip>
            <a:stretch>
              <a:fillRect b="0" l="0" r="0" t="0"/>
            </a:stretch>
          </a:blipFill>
          <a:ln>
            <a:noFill/>
          </a:ln>
        </p:spPr>
      </p:sp>
      <p:sp>
        <p:nvSpPr>
          <p:cNvPr id="255" name="Google Shape;255;p22"/>
          <p:cNvSpPr txBox="1"/>
          <p:nvPr/>
        </p:nvSpPr>
        <p:spPr>
          <a:xfrm>
            <a:off x="961812" y="7828150"/>
            <a:ext cx="9870000" cy="1438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laboris consectetur occaecat aliquip cupidatat reprehenderit tempor ea adipisicing adipisicing est Lorem non pariatur fugiat esse anim proident nulla aliquip enim eu ad enim eiusmod elit culpa excepteur ullamco enim voluptate nulla quis fugiat in excepteur cupidatat voluptate cupidatat eu deserunt qui eu exercitation.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B4D4"/>
        </a:solidFill>
      </p:bgPr>
    </p:bg>
    <p:spTree>
      <p:nvGrpSpPr>
        <p:cNvPr id="259" name="Shape 259"/>
        <p:cNvGrpSpPr/>
        <p:nvPr/>
      </p:nvGrpSpPr>
      <p:grpSpPr>
        <a:xfrm>
          <a:off x="0" y="0"/>
          <a:ext cx="0" cy="0"/>
          <a:chOff x="0" y="0"/>
          <a:chExt cx="0" cy="0"/>
        </a:xfrm>
      </p:grpSpPr>
      <p:grpSp>
        <p:nvGrpSpPr>
          <p:cNvPr id="260" name="Google Shape;260;p23"/>
          <p:cNvGrpSpPr/>
          <p:nvPr/>
        </p:nvGrpSpPr>
        <p:grpSpPr>
          <a:xfrm>
            <a:off x="434050" y="1197086"/>
            <a:ext cx="7937623" cy="7937623"/>
            <a:chOff x="0" y="0"/>
            <a:chExt cx="812800" cy="812800"/>
          </a:xfrm>
        </p:grpSpPr>
        <p:sp>
          <p:nvSpPr>
            <p:cNvPr id="261" name="Google Shape;26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23"/>
          <p:cNvGrpSpPr/>
          <p:nvPr/>
        </p:nvGrpSpPr>
        <p:grpSpPr>
          <a:xfrm>
            <a:off x="9832182" y="1320677"/>
            <a:ext cx="7937623" cy="7937623"/>
            <a:chOff x="0" y="0"/>
            <a:chExt cx="812800" cy="812800"/>
          </a:xfrm>
        </p:grpSpPr>
        <p:sp>
          <p:nvSpPr>
            <p:cNvPr id="264" name="Google Shape;26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23"/>
          <p:cNvSpPr/>
          <p:nvPr/>
        </p:nvSpPr>
        <p:spPr>
          <a:xfrm>
            <a:off x="6004885" y="2375560"/>
            <a:ext cx="6865533" cy="6882740"/>
          </a:xfrm>
          <a:custGeom>
            <a:rect b="b" l="l" r="r" t="t"/>
            <a:pathLst>
              <a:path extrusionOk="0" h="6882740" w="6865533">
                <a:moveTo>
                  <a:pt x="0" y="0"/>
                </a:moveTo>
                <a:lnTo>
                  <a:pt x="6865533" y="0"/>
                </a:lnTo>
                <a:lnTo>
                  <a:pt x="6865533" y="6882740"/>
                </a:lnTo>
                <a:lnTo>
                  <a:pt x="0" y="6882740"/>
                </a:lnTo>
                <a:lnTo>
                  <a:pt x="0" y="0"/>
                </a:lnTo>
                <a:close/>
              </a:path>
            </a:pathLst>
          </a:custGeom>
          <a:blipFill rotWithShape="1">
            <a:blip r:embed="rId3">
              <a:alphaModFix/>
            </a:blip>
            <a:stretch>
              <a:fillRect b="0" l="0" r="0" t="0"/>
            </a:stretch>
          </a:blipFill>
          <a:ln>
            <a:noFill/>
          </a:ln>
        </p:spPr>
      </p:sp>
      <p:sp>
        <p:nvSpPr>
          <p:cNvPr id="267" name="Google Shape;267;p23"/>
          <p:cNvSpPr/>
          <p:nvPr/>
        </p:nvSpPr>
        <p:spPr>
          <a:xfrm>
            <a:off x="6692290" y="1197086"/>
            <a:ext cx="5771097" cy="9289492"/>
          </a:xfrm>
          <a:custGeom>
            <a:rect b="b" l="l" r="r" t="t"/>
            <a:pathLst>
              <a:path extrusionOk="0" h="9289492" w="5771097">
                <a:moveTo>
                  <a:pt x="0" y="0"/>
                </a:moveTo>
                <a:lnTo>
                  <a:pt x="5771097" y="0"/>
                </a:lnTo>
                <a:lnTo>
                  <a:pt x="5771097" y="9289492"/>
                </a:lnTo>
                <a:lnTo>
                  <a:pt x="0" y="9289492"/>
                </a:lnTo>
                <a:lnTo>
                  <a:pt x="0" y="0"/>
                </a:lnTo>
                <a:close/>
              </a:path>
            </a:pathLst>
          </a:custGeom>
          <a:blipFill rotWithShape="1">
            <a:blip r:embed="rId4">
              <a:alphaModFix/>
            </a:blip>
            <a:stretch>
              <a:fillRect b="0" l="0" r="0" t="0"/>
            </a:stretch>
          </a:blipFill>
          <a:ln>
            <a:noFill/>
          </a:ln>
        </p:spPr>
      </p:sp>
      <p:sp>
        <p:nvSpPr>
          <p:cNvPr id="268" name="Google Shape;268;p23"/>
          <p:cNvSpPr txBox="1"/>
          <p:nvPr/>
        </p:nvSpPr>
        <p:spPr>
          <a:xfrm>
            <a:off x="1200276" y="3767926"/>
            <a:ext cx="4804500" cy="142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800" u="none" cap="none" strike="noStrike">
                <a:solidFill>
                  <a:srgbClr val="5489B4"/>
                </a:solidFill>
                <a:latin typeface="Jua"/>
                <a:ea typeface="Jua"/>
                <a:cs typeface="Jua"/>
                <a:sym typeface="Jua"/>
              </a:rPr>
              <a:t>IMPACT ON ACADEMIC PERFORMANCE AND SOCIAL RELATIONSHIPS</a:t>
            </a:r>
            <a:endParaRPr/>
          </a:p>
        </p:txBody>
      </p:sp>
      <p:sp>
        <p:nvSpPr>
          <p:cNvPr id="269" name="Google Shape;269;p23"/>
          <p:cNvSpPr txBox="1"/>
          <p:nvPr/>
        </p:nvSpPr>
        <p:spPr>
          <a:xfrm>
            <a:off x="1200276" y="5844666"/>
            <a:ext cx="48045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Briefly elaborate on what you </a:t>
            </a:r>
            <a:endParaRPr/>
          </a:p>
          <a:p>
            <a:pPr indent="0" lvl="0" marL="0" marR="0" rtl="0" algn="l">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want to discuss. </a:t>
            </a:r>
            <a:endParaRPr/>
          </a:p>
        </p:txBody>
      </p:sp>
      <p:sp>
        <p:nvSpPr>
          <p:cNvPr id="270" name="Google Shape;270;p23"/>
          <p:cNvSpPr txBox="1"/>
          <p:nvPr/>
        </p:nvSpPr>
        <p:spPr>
          <a:xfrm>
            <a:off x="11511565" y="3767926"/>
            <a:ext cx="5587200" cy="1422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800" u="none" cap="none" strike="noStrike">
                <a:solidFill>
                  <a:srgbClr val="5489B4"/>
                </a:solidFill>
                <a:latin typeface="Jua"/>
                <a:ea typeface="Jua"/>
                <a:cs typeface="Jua"/>
                <a:sym typeface="Jua"/>
              </a:rPr>
              <a:t>LONG-TERM EFFECTS OF BULLYING ON BOTH VICTIMS AND PERPETRATORS</a:t>
            </a:r>
            <a:endParaRPr/>
          </a:p>
        </p:txBody>
      </p:sp>
      <p:sp>
        <p:nvSpPr>
          <p:cNvPr id="271" name="Google Shape;271;p23"/>
          <p:cNvSpPr txBox="1"/>
          <p:nvPr/>
        </p:nvSpPr>
        <p:spPr>
          <a:xfrm>
            <a:off x="13133596" y="5844666"/>
            <a:ext cx="39654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Briefly elaborate on what you want to discuss. </a:t>
            </a:r>
            <a:endParaRPr/>
          </a:p>
        </p:txBody>
      </p:sp>
      <p:grpSp>
        <p:nvGrpSpPr>
          <p:cNvPr id="272" name="Google Shape;272;p23"/>
          <p:cNvGrpSpPr/>
          <p:nvPr/>
        </p:nvGrpSpPr>
        <p:grpSpPr>
          <a:xfrm>
            <a:off x="2022188" y="8024605"/>
            <a:ext cx="1233695" cy="1233695"/>
            <a:chOff x="0" y="0"/>
            <a:chExt cx="812800" cy="812800"/>
          </a:xfrm>
        </p:grpSpPr>
        <p:sp>
          <p:nvSpPr>
            <p:cNvPr id="273" name="Google Shape;27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23"/>
          <p:cNvGrpSpPr/>
          <p:nvPr/>
        </p:nvGrpSpPr>
        <p:grpSpPr>
          <a:xfrm>
            <a:off x="15298083" y="1028700"/>
            <a:ext cx="1629443" cy="1629443"/>
            <a:chOff x="0" y="0"/>
            <a:chExt cx="812800" cy="812800"/>
          </a:xfrm>
        </p:grpSpPr>
        <p:sp>
          <p:nvSpPr>
            <p:cNvPr id="276" name="Google Shape;27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B4D4"/>
        </a:solidFill>
      </p:bgPr>
    </p:bg>
    <p:spTree>
      <p:nvGrpSpPr>
        <p:cNvPr id="281" name="Shape 281"/>
        <p:cNvGrpSpPr/>
        <p:nvPr/>
      </p:nvGrpSpPr>
      <p:grpSpPr>
        <a:xfrm>
          <a:off x="0" y="0"/>
          <a:ext cx="0" cy="0"/>
          <a:chOff x="0" y="0"/>
          <a:chExt cx="0" cy="0"/>
        </a:xfrm>
      </p:grpSpPr>
      <p:grpSp>
        <p:nvGrpSpPr>
          <p:cNvPr id="282" name="Google Shape;282;p24"/>
          <p:cNvGrpSpPr/>
          <p:nvPr/>
        </p:nvGrpSpPr>
        <p:grpSpPr>
          <a:xfrm>
            <a:off x="12533246" y="4367790"/>
            <a:ext cx="4881207" cy="2283886"/>
            <a:chOff x="0" y="-47625"/>
            <a:chExt cx="1285585" cy="601517"/>
          </a:xfrm>
        </p:grpSpPr>
        <p:sp>
          <p:nvSpPr>
            <p:cNvPr id="283" name="Google Shape;283;p24"/>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4"/>
            <p:cNvSpPr txBox="1"/>
            <p:nvPr/>
          </p:nvSpPr>
          <p:spPr>
            <a:xfrm>
              <a:off x="0" y="-47625"/>
              <a:ext cx="1285585" cy="6015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24"/>
          <p:cNvGrpSpPr/>
          <p:nvPr/>
        </p:nvGrpSpPr>
        <p:grpSpPr>
          <a:xfrm>
            <a:off x="13116228" y="3967052"/>
            <a:ext cx="3715243" cy="955713"/>
            <a:chOff x="0" y="-38100"/>
            <a:chExt cx="682449" cy="175554"/>
          </a:xfrm>
        </p:grpSpPr>
        <p:sp>
          <p:nvSpPr>
            <p:cNvPr id="286" name="Google Shape;286;p24"/>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4"/>
            <p:cNvSpPr txBox="1"/>
            <p:nvPr/>
          </p:nvSpPr>
          <p:spPr>
            <a:xfrm>
              <a:off x="0" y="-38100"/>
              <a:ext cx="682449" cy="17555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24"/>
          <p:cNvGrpSpPr/>
          <p:nvPr/>
        </p:nvGrpSpPr>
        <p:grpSpPr>
          <a:xfrm>
            <a:off x="7142374" y="4382175"/>
            <a:ext cx="4881207" cy="2283886"/>
            <a:chOff x="0" y="-47625"/>
            <a:chExt cx="1285585" cy="601517"/>
          </a:xfrm>
        </p:grpSpPr>
        <p:sp>
          <p:nvSpPr>
            <p:cNvPr id="289" name="Google Shape;289;p24"/>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4"/>
            <p:cNvSpPr txBox="1"/>
            <p:nvPr/>
          </p:nvSpPr>
          <p:spPr>
            <a:xfrm>
              <a:off x="0" y="-47625"/>
              <a:ext cx="1285585" cy="6015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4"/>
          <p:cNvGrpSpPr/>
          <p:nvPr/>
        </p:nvGrpSpPr>
        <p:grpSpPr>
          <a:xfrm>
            <a:off x="7725355" y="3981437"/>
            <a:ext cx="3715243" cy="955713"/>
            <a:chOff x="0" y="-38100"/>
            <a:chExt cx="682449" cy="175554"/>
          </a:xfrm>
        </p:grpSpPr>
        <p:sp>
          <p:nvSpPr>
            <p:cNvPr id="292" name="Google Shape;292;p24"/>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4"/>
            <p:cNvSpPr txBox="1"/>
            <p:nvPr/>
          </p:nvSpPr>
          <p:spPr>
            <a:xfrm>
              <a:off x="0" y="-38100"/>
              <a:ext cx="682449" cy="17555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24"/>
          <p:cNvGrpSpPr/>
          <p:nvPr/>
        </p:nvGrpSpPr>
        <p:grpSpPr>
          <a:xfrm>
            <a:off x="12533246" y="7399218"/>
            <a:ext cx="4881207" cy="2283886"/>
            <a:chOff x="0" y="-47625"/>
            <a:chExt cx="1285585" cy="601517"/>
          </a:xfrm>
        </p:grpSpPr>
        <p:sp>
          <p:nvSpPr>
            <p:cNvPr id="295" name="Google Shape;295;p24"/>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4"/>
            <p:cNvSpPr txBox="1"/>
            <p:nvPr/>
          </p:nvSpPr>
          <p:spPr>
            <a:xfrm>
              <a:off x="0" y="-47625"/>
              <a:ext cx="1285585" cy="6015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24"/>
          <p:cNvGrpSpPr/>
          <p:nvPr/>
        </p:nvGrpSpPr>
        <p:grpSpPr>
          <a:xfrm>
            <a:off x="13116228" y="6998479"/>
            <a:ext cx="3715243" cy="955713"/>
            <a:chOff x="0" y="-38100"/>
            <a:chExt cx="682449" cy="175554"/>
          </a:xfrm>
        </p:grpSpPr>
        <p:sp>
          <p:nvSpPr>
            <p:cNvPr id="298" name="Google Shape;298;p24"/>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4"/>
            <p:cNvSpPr txBox="1"/>
            <p:nvPr/>
          </p:nvSpPr>
          <p:spPr>
            <a:xfrm>
              <a:off x="0" y="-38100"/>
              <a:ext cx="682449" cy="17555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4"/>
          <p:cNvGrpSpPr/>
          <p:nvPr/>
        </p:nvGrpSpPr>
        <p:grpSpPr>
          <a:xfrm>
            <a:off x="7142374" y="7399218"/>
            <a:ext cx="4881207" cy="2283886"/>
            <a:chOff x="0" y="-47625"/>
            <a:chExt cx="1285585" cy="601517"/>
          </a:xfrm>
        </p:grpSpPr>
        <p:sp>
          <p:nvSpPr>
            <p:cNvPr id="301" name="Google Shape;301;p24"/>
            <p:cNvSpPr/>
            <p:nvPr/>
          </p:nvSpPr>
          <p:spPr>
            <a:xfrm>
              <a:off x="0" y="0"/>
              <a:ext cx="1285585" cy="553892"/>
            </a:xfrm>
            <a:custGeom>
              <a:rect b="b" l="l" r="r" t="t"/>
              <a:pathLst>
                <a:path extrusionOk="0" h="553892" w="1285585">
                  <a:moveTo>
                    <a:pt x="80889" y="0"/>
                  </a:moveTo>
                  <a:lnTo>
                    <a:pt x="1204696" y="0"/>
                  </a:lnTo>
                  <a:cubicBezTo>
                    <a:pt x="1249370" y="0"/>
                    <a:pt x="1285585" y="36215"/>
                    <a:pt x="1285585" y="80889"/>
                  </a:cubicBezTo>
                  <a:lnTo>
                    <a:pt x="1285585" y="473003"/>
                  </a:lnTo>
                  <a:cubicBezTo>
                    <a:pt x="1285585" y="494456"/>
                    <a:pt x="1277063" y="515031"/>
                    <a:pt x="1261893" y="530200"/>
                  </a:cubicBezTo>
                  <a:cubicBezTo>
                    <a:pt x="1246724" y="545370"/>
                    <a:pt x="1226149" y="553892"/>
                    <a:pt x="1204696" y="553892"/>
                  </a:cubicBezTo>
                  <a:lnTo>
                    <a:pt x="80889" y="553892"/>
                  </a:lnTo>
                  <a:cubicBezTo>
                    <a:pt x="36215" y="553892"/>
                    <a:pt x="0" y="517677"/>
                    <a:pt x="0" y="473003"/>
                  </a:cubicBezTo>
                  <a:lnTo>
                    <a:pt x="0" y="80889"/>
                  </a:lnTo>
                  <a:cubicBezTo>
                    <a:pt x="0" y="36215"/>
                    <a:pt x="36215" y="0"/>
                    <a:pt x="80889" y="0"/>
                  </a:cubicBezTo>
                  <a:close/>
                </a:path>
              </a:pathLst>
            </a:custGeom>
            <a:solidFill>
              <a:srgbClr val="FFE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4"/>
            <p:cNvSpPr txBox="1"/>
            <p:nvPr/>
          </p:nvSpPr>
          <p:spPr>
            <a:xfrm>
              <a:off x="0" y="-47625"/>
              <a:ext cx="1285585" cy="6015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4"/>
          <p:cNvGrpSpPr/>
          <p:nvPr/>
        </p:nvGrpSpPr>
        <p:grpSpPr>
          <a:xfrm>
            <a:off x="7725355" y="6998479"/>
            <a:ext cx="3715243" cy="955713"/>
            <a:chOff x="0" y="-38100"/>
            <a:chExt cx="682449" cy="175554"/>
          </a:xfrm>
        </p:grpSpPr>
        <p:sp>
          <p:nvSpPr>
            <p:cNvPr id="304" name="Google Shape;304;p24"/>
            <p:cNvSpPr/>
            <p:nvPr/>
          </p:nvSpPr>
          <p:spPr>
            <a:xfrm>
              <a:off x="0" y="0"/>
              <a:ext cx="682449" cy="137454"/>
            </a:xfrm>
            <a:custGeom>
              <a:rect b="b" l="l" r="r" t="t"/>
              <a:pathLst>
                <a:path extrusionOk="0" h="137454" w="682449">
                  <a:moveTo>
                    <a:pt x="68727" y="0"/>
                  </a:moveTo>
                  <a:lnTo>
                    <a:pt x="613722" y="0"/>
                  </a:lnTo>
                  <a:cubicBezTo>
                    <a:pt x="631949" y="0"/>
                    <a:pt x="649430" y="7241"/>
                    <a:pt x="662319" y="20130"/>
                  </a:cubicBezTo>
                  <a:cubicBezTo>
                    <a:pt x="675208" y="33018"/>
                    <a:pt x="682449" y="50499"/>
                    <a:pt x="682449" y="68727"/>
                  </a:cubicBezTo>
                  <a:lnTo>
                    <a:pt x="682449" y="68727"/>
                  </a:lnTo>
                  <a:cubicBezTo>
                    <a:pt x="682449" y="86954"/>
                    <a:pt x="675208" y="104435"/>
                    <a:pt x="662319" y="117324"/>
                  </a:cubicBezTo>
                  <a:cubicBezTo>
                    <a:pt x="649430" y="130213"/>
                    <a:pt x="631949" y="137454"/>
                    <a:pt x="613722" y="137454"/>
                  </a:cubicBezTo>
                  <a:lnTo>
                    <a:pt x="68727" y="137454"/>
                  </a:lnTo>
                  <a:cubicBezTo>
                    <a:pt x="50499" y="137454"/>
                    <a:pt x="33018" y="130213"/>
                    <a:pt x="20130" y="117324"/>
                  </a:cubicBezTo>
                  <a:cubicBezTo>
                    <a:pt x="7241" y="104435"/>
                    <a:pt x="0" y="86954"/>
                    <a:pt x="0" y="68727"/>
                  </a:cubicBezTo>
                  <a:lnTo>
                    <a:pt x="0" y="68727"/>
                  </a:lnTo>
                  <a:cubicBezTo>
                    <a:pt x="0" y="50499"/>
                    <a:pt x="7241" y="33018"/>
                    <a:pt x="20130" y="20130"/>
                  </a:cubicBezTo>
                  <a:cubicBezTo>
                    <a:pt x="33018" y="7241"/>
                    <a:pt x="50499" y="0"/>
                    <a:pt x="68727"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4"/>
            <p:cNvSpPr txBox="1"/>
            <p:nvPr/>
          </p:nvSpPr>
          <p:spPr>
            <a:xfrm>
              <a:off x="0" y="-38100"/>
              <a:ext cx="682449" cy="17555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6" name="Google Shape;306;p24"/>
          <p:cNvSpPr/>
          <p:nvPr/>
        </p:nvSpPr>
        <p:spPr>
          <a:xfrm rot="-5400000">
            <a:off x="-1044517" y="4317837"/>
            <a:ext cx="6720728" cy="8134013"/>
          </a:xfrm>
          <a:custGeom>
            <a:rect b="b" l="l" r="r" t="t"/>
            <a:pathLst>
              <a:path extrusionOk="0" h="8134013" w="6720728">
                <a:moveTo>
                  <a:pt x="0" y="0"/>
                </a:moveTo>
                <a:lnTo>
                  <a:pt x="6720728" y="0"/>
                </a:lnTo>
                <a:lnTo>
                  <a:pt x="6720728" y="8134013"/>
                </a:lnTo>
                <a:lnTo>
                  <a:pt x="0" y="8134013"/>
                </a:lnTo>
                <a:lnTo>
                  <a:pt x="0" y="0"/>
                </a:lnTo>
                <a:close/>
              </a:path>
            </a:pathLst>
          </a:custGeom>
          <a:blipFill rotWithShape="1">
            <a:blip r:embed="rId3">
              <a:alphaModFix/>
            </a:blip>
            <a:stretch>
              <a:fillRect b="0" l="0" r="0" t="0"/>
            </a:stretch>
          </a:blipFill>
          <a:ln>
            <a:noFill/>
          </a:ln>
        </p:spPr>
      </p:sp>
      <p:sp>
        <p:nvSpPr>
          <p:cNvPr id="307" name="Google Shape;307;p24"/>
          <p:cNvSpPr/>
          <p:nvPr/>
        </p:nvSpPr>
        <p:spPr>
          <a:xfrm>
            <a:off x="-1751159" y="3677334"/>
            <a:ext cx="9639356" cy="8229600"/>
          </a:xfrm>
          <a:custGeom>
            <a:rect b="b" l="l" r="r" t="t"/>
            <a:pathLst>
              <a:path extrusionOk="0" h="8229600" w="9639356">
                <a:moveTo>
                  <a:pt x="0" y="0"/>
                </a:moveTo>
                <a:lnTo>
                  <a:pt x="9639355" y="0"/>
                </a:lnTo>
                <a:lnTo>
                  <a:pt x="9639355" y="8229600"/>
                </a:lnTo>
                <a:lnTo>
                  <a:pt x="0" y="8229600"/>
                </a:lnTo>
                <a:lnTo>
                  <a:pt x="0" y="0"/>
                </a:lnTo>
                <a:close/>
              </a:path>
            </a:pathLst>
          </a:custGeom>
          <a:blipFill rotWithShape="1">
            <a:blip r:embed="rId4">
              <a:alphaModFix/>
            </a:blip>
            <a:stretch>
              <a:fillRect b="0" l="0" r="0" t="0"/>
            </a:stretch>
          </a:blipFill>
          <a:ln>
            <a:noFill/>
          </a:ln>
        </p:spPr>
      </p:sp>
      <p:sp>
        <p:nvSpPr>
          <p:cNvPr id="308" name="Google Shape;308;p24"/>
          <p:cNvSpPr txBox="1"/>
          <p:nvPr/>
        </p:nvSpPr>
        <p:spPr>
          <a:xfrm>
            <a:off x="13471043" y="5207717"/>
            <a:ext cx="30057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
        <p:nvSpPr>
          <p:cNvPr id="309" name="Google Shape;309;p24"/>
          <p:cNvSpPr txBox="1"/>
          <p:nvPr/>
        </p:nvSpPr>
        <p:spPr>
          <a:xfrm>
            <a:off x="13760089" y="4288901"/>
            <a:ext cx="24276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FFE2F2"/>
                </a:solidFill>
                <a:latin typeface="Jua"/>
                <a:ea typeface="Jua"/>
                <a:cs typeface="Jua"/>
                <a:sym typeface="Jua"/>
              </a:rPr>
              <a:t>Verbal</a:t>
            </a:r>
            <a:endParaRPr/>
          </a:p>
        </p:txBody>
      </p:sp>
      <p:sp>
        <p:nvSpPr>
          <p:cNvPr id="310" name="Google Shape;310;p24"/>
          <p:cNvSpPr txBox="1"/>
          <p:nvPr/>
        </p:nvSpPr>
        <p:spPr>
          <a:xfrm>
            <a:off x="665791" y="989265"/>
            <a:ext cx="5717100" cy="239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794" u="none" cap="none" strike="noStrike">
                <a:solidFill>
                  <a:srgbClr val="5F2E54"/>
                </a:solidFill>
                <a:latin typeface="Montserrat"/>
                <a:ea typeface="Montserrat"/>
                <a:cs typeface="Montserrat"/>
                <a:sym typeface="Montserrat"/>
              </a:rPr>
              <a:t>FORMS OF BULLYING</a:t>
            </a:r>
            <a:endParaRPr/>
          </a:p>
        </p:txBody>
      </p:sp>
      <p:sp>
        <p:nvSpPr>
          <p:cNvPr id="311" name="Google Shape;311;p24"/>
          <p:cNvSpPr txBox="1"/>
          <p:nvPr/>
        </p:nvSpPr>
        <p:spPr>
          <a:xfrm>
            <a:off x="8080171" y="5222102"/>
            <a:ext cx="30057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
        <p:nvSpPr>
          <p:cNvPr id="312" name="Google Shape;312;p24"/>
          <p:cNvSpPr txBox="1"/>
          <p:nvPr/>
        </p:nvSpPr>
        <p:spPr>
          <a:xfrm>
            <a:off x="8369216" y="4303286"/>
            <a:ext cx="24276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FFE2F2"/>
                </a:solidFill>
                <a:latin typeface="Jua"/>
                <a:ea typeface="Jua"/>
                <a:cs typeface="Jua"/>
                <a:sym typeface="Jua"/>
              </a:rPr>
              <a:t>Physical</a:t>
            </a:r>
            <a:endParaRPr/>
          </a:p>
        </p:txBody>
      </p:sp>
      <p:sp>
        <p:nvSpPr>
          <p:cNvPr id="313" name="Google Shape;313;p24"/>
          <p:cNvSpPr txBox="1"/>
          <p:nvPr/>
        </p:nvSpPr>
        <p:spPr>
          <a:xfrm>
            <a:off x="13471043" y="8239144"/>
            <a:ext cx="30057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
        <p:nvSpPr>
          <p:cNvPr id="314" name="Google Shape;314;p24"/>
          <p:cNvSpPr txBox="1"/>
          <p:nvPr/>
        </p:nvSpPr>
        <p:spPr>
          <a:xfrm>
            <a:off x="13760089" y="7320329"/>
            <a:ext cx="24276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FFE2F2"/>
                </a:solidFill>
                <a:latin typeface="Jua"/>
                <a:ea typeface="Jua"/>
                <a:cs typeface="Jua"/>
                <a:sym typeface="Jua"/>
              </a:rPr>
              <a:t>Social</a:t>
            </a:r>
            <a:endParaRPr/>
          </a:p>
        </p:txBody>
      </p:sp>
      <p:sp>
        <p:nvSpPr>
          <p:cNvPr id="315" name="Google Shape;315;p24"/>
          <p:cNvSpPr txBox="1"/>
          <p:nvPr/>
        </p:nvSpPr>
        <p:spPr>
          <a:xfrm>
            <a:off x="8080171" y="8239144"/>
            <a:ext cx="30057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Elaborate on what you want to discuss. </a:t>
            </a:r>
            <a:endParaRPr/>
          </a:p>
        </p:txBody>
      </p:sp>
      <p:sp>
        <p:nvSpPr>
          <p:cNvPr id="316" name="Google Shape;316;p24"/>
          <p:cNvSpPr txBox="1"/>
          <p:nvPr/>
        </p:nvSpPr>
        <p:spPr>
          <a:xfrm>
            <a:off x="8369216" y="7320329"/>
            <a:ext cx="24276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FFE2F2"/>
                </a:solidFill>
                <a:latin typeface="Jua"/>
                <a:ea typeface="Jua"/>
                <a:cs typeface="Jua"/>
                <a:sym typeface="Jua"/>
              </a:rPr>
              <a:t>Cyber</a:t>
            </a:r>
            <a:endParaRPr/>
          </a:p>
        </p:txBody>
      </p:sp>
      <p:sp>
        <p:nvSpPr>
          <p:cNvPr id="317" name="Google Shape;317;p24"/>
          <p:cNvSpPr/>
          <p:nvPr/>
        </p:nvSpPr>
        <p:spPr>
          <a:xfrm rot="8583001">
            <a:off x="16069774" y="-2956015"/>
            <a:ext cx="5259394" cy="6365379"/>
          </a:xfrm>
          <a:custGeom>
            <a:rect b="b" l="l" r="r" t="t"/>
            <a:pathLst>
              <a:path extrusionOk="0" h="6365379" w="5259394">
                <a:moveTo>
                  <a:pt x="0" y="0"/>
                </a:moveTo>
                <a:lnTo>
                  <a:pt x="5259394" y="0"/>
                </a:lnTo>
                <a:lnTo>
                  <a:pt x="5259394" y="6365379"/>
                </a:lnTo>
                <a:lnTo>
                  <a:pt x="0" y="6365379"/>
                </a:lnTo>
                <a:lnTo>
                  <a:pt x="0" y="0"/>
                </a:lnTo>
                <a:close/>
              </a:path>
            </a:pathLst>
          </a:custGeom>
          <a:blipFill rotWithShape="1">
            <a:blip r:embed="rId3">
              <a:alphaModFix/>
            </a:blip>
            <a:stretch>
              <a:fillRect b="0" l="0" r="0" t="0"/>
            </a:stretch>
          </a:blipFill>
          <a:ln>
            <a:noFill/>
          </a:ln>
        </p:spPr>
      </p:sp>
      <p:sp>
        <p:nvSpPr>
          <p:cNvPr id="318" name="Google Shape;318;p24"/>
          <p:cNvSpPr txBox="1"/>
          <p:nvPr/>
        </p:nvSpPr>
        <p:spPr>
          <a:xfrm>
            <a:off x="7389400" y="1225438"/>
            <a:ext cx="9870000" cy="1438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E2F2"/>
                </a:solidFill>
                <a:latin typeface="Lato"/>
                <a:ea typeface="Lato"/>
                <a:cs typeface="Lato"/>
                <a:sym typeface="Lato"/>
              </a:rPr>
              <a:t>laboris consectetur occaecat aliquip cupidatat reprehenderit tempor ea adipisicing adipisicing est Lorem non pariatur fugiat esse anim proident nulla aliquip enim eu ad enim eiusmod elit culpa excepteur ullamco enim voluptate nulla quis fugiat in excepteur cupidatat voluptate cupidatat eu deserunt qui eu exercitation.</a:t>
            </a:r>
            <a:endParaRPr/>
          </a:p>
        </p:txBody>
      </p:sp>
      <p:sp>
        <p:nvSpPr>
          <p:cNvPr id="319" name="Google Shape;319;p24"/>
          <p:cNvSpPr/>
          <p:nvPr/>
        </p:nvSpPr>
        <p:spPr>
          <a:xfrm>
            <a:off x="4538600" y="3373016"/>
            <a:ext cx="1844254" cy="1770484"/>
          </a:xfrm>
          <a:custGeom>
            <a:rect b="b" l="l" r="r" t="t"/>
            <a:pathLst>
              <a:path extrusionOk="0" h="1770484" w="1844254">
                <a:moveTo>
                  <a:pt x="0" y="0"/>
                </a:moveTo>
                <a:lnTo>
                  <a:pt x="1844254" y="0"/>
                </a:lnTo>
                <a:lnTo>
                  <a:pt x="1844254" y="1770484"/>
                </a:lnTo>
                <a:lnTo>
                  <a:pt x="0" y="177048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B4D4"/>
        </a:solidFill>
      </p:bgPr>
    </p:bg>
    <p:spTree>
      <p:nvGrpSpPr>
        <p:cNvPr id="323" name="Shape 323"/>
        <p:cNvGrpSpPr/>
        <p:nvPr/>
      </p:nvGrpSpPr>
      <p:grpSpPr>
        <a:xfrm>
          <a:off x="0" y="0"/>
          <a:ext cx="0" cy="0"/>
          <a:chOff x="0" y="0"/>
          <a:chExt cx="0" cy="0"/>
        </a:xfrm>
      </p:grpSpPr>
      <p:sp>
        <p:nvSpPr>
          <p:cNvPr id="324" name="Google Shape;324;p25"/>
          <p:cNvSpPr/>
          <p:nvPr/>
        </p:nvSpPr>
        <p:spPr>
          <a:xfrm rot="-5400000">
            <a:off x="-1259608" y="3973884"/>
            <a:ext cx="6709729" cy="8120700"/>
          </a:xfrm>
          <a:custGeom>
            <a:rect b="b" l="l" r="r" t="t"/>
            <a:pathLst>
              <a:path extrusionOk="0" h="8120700" w="6709729">
                <a:moveTo>
                  <a:pt x="0" y="0"/>
                </a:moveTo>
                <a:lnTo>
                  <a:pt x="6709729" y="0"/>
                </a:lnTo>
                <a:lnTo>
                  <a:pt x="6709729" y="8120700"/>
                </a:lnTo>
                <a:lnTo>
                  <a:pt x="0" y="8120700"/>
                </a:lnTo>
                <a:lnTo>
                  <a:pt x="0" y="0"/>
                </a:lnTo>
                <a:close/>
              </a:path>
            </a:pathLst>
          </a:custGeom>
          <a:blipFill rotWithShape="1">
            <a:blip r:embed="rId3">
              <a:alphaModFix/>
            </a:blip>
            <a:stretch>
              <a:fillRect b="0" l="0" r="0" t="0"/>
            </a:stretch>
          </a:blipFill>
          <a:ln>
            <a:noFill/>
          </a:ln>
        </p:spPr>
      </p:sp>
      <p:sp>
        <p:nvSpPr>
          <p:cNvPr id="325" name="Google Shape;325;p25"/>
          <p:cNvSpPr/>
          <p:nvPr/>
        </p:nvSpPr>
        <p:spPr>
          <a:xfrm rot="-5400000">
            <a:off x="12681707" y="-2271715"/>
            <a:ext cx="6709729" cy="8120700"/>
          </a:xfrm>
          <a:custGeom>
            <a:rect b="b" l="l" r="r" t="t"/>
            <a:pathLst>
              <a:path extrusionOk="0" h="8120700" w="6709729">
                <a:moveTo>
                  <a:pt x="0" y="0"/>
                </a:moveTo>
                <a:lnTo>
                  <a:pt x="6709729" y="0"/>
                </a:lnTo>
                <a:lnTo>
                  <a:pt x="6709729" y="8120701"/>
                </a:lnTo>
                <a:lnTo>
                  <a:pt x="0" y="8120701"/>
                </a:lnTo>
                <a:lnTo>
                  <a:pt x="0" y="0"/>
                </a:lnTo>
                <a:close/>
              </a:path>
            </a:pathLst>
          </a:custGeom>
          <a:blipFill rotWithShape="1">
            <a:blip r:embed="rId3">
              <a:alphaModFix/>
            </a:blip>
            <a:stretch>
              <a:fillRect b="0" l="0" r="0" t="0"/>
            </a:stretch>
          </a:blipFill>
          <a:ln>
            <a:noFill/>
          </a:ln>
        </p:spPr>
      </p:sp>
      <p:grpSp>
        <p:nvGrpSpPr>
          <p:cNvPr id="326" name="Google Shape;326;p25"/>
          <p:cNvGrpSpPr/>
          <p:nvPr/>
        </p:nvGrpSpPr>
        <p:grpSpPr>
          <a:xfrm>
            <a:off x="384289" y="482774"/>
            <a:ext cx="8581125" cy="9013667"/>
            <a:chOff x="0" y="-47625"/>
            <a:chExt cx="2260049" cy="2373970"/>
          </a:xfrm>
        </p:grpSpPr>
        <p:sp>
          <p:nvSpPr>
            <p:cNvPr id="327" name="Google Shape;327;p25"/>
            <p:cNvSpPr/>
            <p:nvPr/>
          </p:nvSpPr>
          <p:spPr>
            <a:xfrm>
              <a:off x="0" y="0"/>
              <a:ext cx="2260049" cy="2326345"/>
            </a:xfrm>
            <a:custGeom>
              <a:rect b="b" l="l" r="r" t="t"/>
              <a:pathLst>
                <a:path extrusionOk="0" h="2326345" w="2260049">
                  <a:moveTo>
                    <a:pt x="46012" y="0"/>
                  </a:moveTo>
                  <a:lnTo>
                    <a:pt x="2214037" y="0"/>
                  </a:lnTo>
                  <a:cubicBezTo>
                    <a:pt x="2239449" y="0"/>
                    <a:pt x="2260049" y="20600"/>
                    <a:pt x="2260049" y="46012"/>
                  </a:cubicBezTo>
                  <a:lnTo>
                    <a:pt x="2260049" y="2280333"/>
                  </a:lnTo>
                  <a:cubicBezTo>
                    <a:pt x="2260049" y="2305745"/>
                    <a:pt x="2239449" y="2326345"/>
                    <a:pt x="2214037" y="2326345"/>
                  </a:cubicBezTo>
                  <a:lnTo>
                    <a:pt x="46012" y="2326345"/>
                  </a:lnTo>
                  <a:cubicBezTo>
                    <a:pt x="20600" y="2326345"/>
                    <a:pt x="0" y="2305745"/>
                    <a:pt x="0" y="2280333"/>
                  </a:cubicBezTo>
                  <a:lnTo>
                    <a:pt x="0" y="46012"/>
                  </a:lnTo>
                  <a:cubicBezTo>
                    <a:pt x="0" y="20600"/>
                    <a:pt x="20600" y="0"/>
                    <a:pt x="46012"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5"/>
            <p:cNvSpPr txBox="1"/>
            <p:nvPr/>
          </p:nvSpPr>
          <p:spPr>
            <a:xfrm>
              <a:off x="0" y="-47625"/>
              <a:ext cx="2260049" cy="23739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5"/>
          <p:cNvGrpSpPr/>
          <p:nvPr/>
        </p:nvGrpSpPr>
        <p:grpSpPr>
          <a:xfrm>
            <a:off x="9333836" y="482774"/>
            <a:ext cx="8569875" cy="9002087"/>
            <a:chOff x="0" y="-47625"/>
            <a:chExt cx="2257086" cy="2370920"/>
          </a:xfrm>
        </p:grpSpPr>
        <p:sp>
          <p:nvSpPr>
            <p:cNvPr id="330" name="Google Shape;330;p25"/>
            <p:cNvSpPr/>
            <p:nvPr/>
          </p:nvSpPr>
          <p:spPr>
            <a:xfrm>
              <a:off x="0" y="0"/>
              <a:ext cx="2257086" cy="2323295"/>
            </a:xfrm>
            <a:custGeom>
              <a:rect b="b" l="l" r="r" t="t"/>
              <a:pathLst>
                <a:path extrusionOk="0" h="2323295" w="2257086">
                  <a:moveTo>
                    <a:pt x="46073" y="0"/>
                  </a:moveTo>
                  <a:lnTo>
                    <a:pt x="2211013" y="0"/>
                  </a:lnTo>
                  <a:cubicBezTo>
                    <a:pt x="2223233" y="0"/>
                    <a:pt x="2234952" y="4854"/>
                    <a:pt x="2243592" y="13494"/>
                  </a:cubicBezTo>
                  <a:cubicBezTo>
                    <a:pt x="2252232" y="22135"/>
                    <a:pt x="2257086" y="33854"/>
                    <a:pt x="2257086" y="46073"/>
                  </a:cubicBezTo>
                  <a:lnTo>
                    <a:pt x="2257086" y="2277222"/>
                  </a:lnTo>
                  <a:cubicBezTo>
                    <a:pt x="2257086" y="2302668"/>
                    <a:pt x="2236459" y="2323295"/>
                    <a:pt x="2211013" y="2323295"/>
                  </a:cubicBezTo>
                  <a:lnTo>
                    <a:pt x="46073" y="2323295"/>
                  </a:lnTo>
                  <a:cubicBezTo>
                    <a:pt x="20627" y="2323295"/>
                    <a:pt x="0" y="2302668"/>
                    <a:pt x="0" y="2277222"/>
                  </a:cubicBezTo>
                  <a:lnTo>
                    <a:pt x="0" y="46073"/>
                  </a:lnTo>
                  <a:cubicBezTo>
                    <a:pt x="0" y="20627"/>
                    <a:pt x="20627" y="0"/>
                    <a:pt x="46073"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5"/>
            <p:cNvSpPr txBox="1"/>
            <p:nvPr/>
          </p:nvSpPr>
          <p:spPr>
            <a:xfrm>
              <a:off x="0" y="-47625"/>
              <a:ext cx="2257086" cy="23709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25"/>
          <p:cNvSpPr/>
          <p:nvPr/>
        </p:nvSpPr>
        <p:spPr>
          <a:xfrm>
            <a:off x="1341918" y="0"/>
            <a:ext cx="6665868" cy="9556800"/>
          </a:xfrm>
          <a:custGeom>
            <a:rect b="b" l="l" r="r" t="t"/>
            <a:pathLst>
              <a:path extrusionOk="0" h="9556800" w="6665868">
                <a:moveTo>
                  <a:pt x="0" y="0"/>
                </a:moveTo>
                <a:lnTo>
                  <a:pt x="6665868" y="0"/>
                </a:lnTo>
                <a:lnTo>
                  <a:pt x="6665868" y="9556800"/>
                </a:lnTo>
                <a:lnTo>
                  <a:pt x="0" y="9556800"/>
                </a:lnTo>
                <a:lnTo>
                  <a:pt x="0" y="0"/>
                </a:lnTo>
                <a:close/>
              </a:path>
            </a:pathLst>
          </a:custGeom>
          <a:blipFill rotWithShape="1">
            <a:blip r:embed="rId4">
              <a:alphaModFix/>
            </a:blip>
            <a:stretch>
              <a:fillRect b="0" l="0" r="0" t="0"/>
            </a:stretch>
          </a:blipFill>
          <a:ln>
            <a:noFill/>
          </a:ln>
        </p:spPr>
      </p:sp>
      <p:sp>
        <p:nvSpPr>
          <p:cNvPr id="333" name="Google Shape;333;p25"/>
          <p:cNvSpPr txBox="1"/>
          <p:nvPr/>
        </p:nvSpPr>
        <p:spPr>
          <a:xfrm>
            <a:off x="9870067" y="2196281"/>
            <a:ext cx="5116059" cy="3888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5809" u="none" cap="none" strike="noStrike">
                <a:solidFill>
                  <a:srgbClr val="FFE2F2"/>
                </a:solidFill>
                <a:latin typeface="Montserrat"/>
                <a:ea typeface="Montserrat"/>
                <a:cs typeface="Montserrat"/>
                <a:sym typeface="Montserrat"/>
              </a:rPr>
              <a:t>02.</a:t>
            </a:r>
            <a:endParaRPr/>
          </a:p>
        </p:txBody>
      </p:sp>
      <p:sp>
        <p:nvSpPr>
          <p:cNvPr id="334" name="Google Shape;334;p25"/>
          <p:cNvSpPr txBox="1"/>
          <p:nvPr/>
        </p:nvSpPr>
        <p:spPr>
          <a:xfrm>
            <a:off x="10063416" y="5714750"/>
            <a:ext cx="6587700" cy="181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5499" u="none" cap="none" strike="noStrike">
                <a:solidFill>
                  <a:srgbClr val="FFE2F2"/>
                </a:solidFill>
                <a:latin typeface="Montserrat"/>
                <a:ea typeface="Montserrat"/>
                <a:cs typeface="Montserrat"/>
                <a:sym typeface="Montserrat"/>
              </a:rPr>
              <a:t>CONSEQUENCES OF BULLYING</a:t>
            </a:r>
            <a:endParaRPr/>
          </a:p>
        </p:txBody>
      </p:sp>
      <p:sp>
        <p:nvSpPr>
          <p:cNvPr id="335" name="Google Shape;335;p25"/>
          <p:cNvSpPr txBox="1"/>
          <p:nvPr/>
        </p:nvSpPr>
        <p:spPr>
          <a:xfrm>
            <a:off x="10063416" y="7923130"/>
            <a:ext cx="658775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E2F2"/>
                </a:solidFill>
                <a:latin typeface="Lato"/>
                <a:ea typeface="Lato"/>
                <a:cs typeface="Lato"/>
                <a:sym typeface="Lato"/>
              </a:rPr>
              <a:t>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F2"/>
        </a:solidFill>
      </p:bgPr>
    </p:bg>
    <p:spTree>
      <p:nvGrpSpPr>
        <p:cNvPr id="339" name="Shape 339"/>
        <p:cNvGrpSpPr/>
        <p:nvPr/>
      </p:nvGrpSpPr>
      <p:grpSpPr>
        <a:xfrm>
          <a:off x="0" y="0"/>
          <a:ext cx="0" cy="0"/>
          <a:chOff x="0" y="0"/>
          <a:chExt cx="0" cy="0"/>
        </a:xfrm>
      </p:grpSpPr>
      <p:sp>
        <p:nvSpPr>
          <p:cNvPr id="340" name="Google Shape;340;p26"/>
          <p:cNvSpPr/>
          <p:nvPr/>
        </p:nvSpPr>
        <p:spPr>
          <a:xfrm>
            <a:off x="-887257" y="6813757"/>
            <a:ext cx="4392654" cy="5316374"/>
          </a:xfrm>
          <a:custGeom>
            <a:rect b="b" l="l" r="r" t="t"/>
            <a:pathLst>
              <a:path extrusionOk="0" h="5316374" w="4392654">
                <a:moveTo>
                  <a:pt x="0" y="0"/>
                </a:moveTo>
                <a:lnTo>
                  <a:pt x="4392653" y="0"/>
                </a:lnTo>
                <a:lnTo>
                  <a:pt x="4392653" y="5316374"/>
                </a:lnTo>
                <a:lnTo>
                  <a:pt x="0" y="5316374"/>
                </a:lnTo>
                <a:lnTo>
                  <a:pt x="0" y="0"/>
                </a:lnTo>
                <a:close/>
              </a:path>
            </a:pathLst>
          </a:custGeom>
          <a:blipFill rotWithShape="1">
            <a:blip r:embed="rId3">
              <a:alphaModFix/>
            </a:blip>
            <a:stretch>
              <a:fillRect b="0" l="0" r="0" t="0"/>
            </a:stretch>
          </a:blipFill>
          <a:ln>
            <a:noFill/>
          </a:ln>
        </p:spPr>
      </p:sp>
      <p:sp>
        <p:nvSpPr>
          <p:cNvPr id="341" name="Google Shape;341;p26"/>
          <p:cNvSpPr/>
          <p:nvPr/>
        </p:nvSpPr>
        <p:spPr>
          <a:xfrm rot="-5400000">
            <a:off x="14576256" y="-3679620"/>
            <a:ext cx="5329098" cy="6449741"/>
          </a:xfrm>
          <a:custGeom>
            <a:rect b="b" l="l" r="r" t="t"/>
            <a:pathLst>
              <a:path extrusionOk="0" h="6449741" w="5329098">
                <a:moveTo>
                  <a:pt x="0" y="0"/>
                </a:moveTo>
                <a:lnTo>
                  <a:pt x="5329099" y="0"/>
                </a:lnTo>
                <a:lnTo>
                  <a:pt x="5329099" y="6449741"/>
                </a:lnTo>
                <a:lnTo>
                  <a:pt x="0" y="6449741"/>
                </a:lnTo>
                <a:lnTo>
                  <a:pt x="0" y="0"/>
                </a:lnTo>
                <a:close/>
              </a:path>
            </a:pathLst>
          </a:custGeom>
          <a:blipFill rotWithShape="1">
            <a:blip r:embed="rId3">
              <a:alphaModFix/>
            </a:blip>
            <a:stretch>
              <a:fillRect b="0" l="0" r="0" t="0"/>
            </a:stretch>
          </a:blipFill>
          <a:ln>
            <a:noFill/>
          </a:ln>
        </p:spPr>
      </p:sp>
      <p:grpSp>
        <p:nvGrpSpPr>
          <p:cNvPr id="342" name="Google Shape;342;p26"/>
          <p:cNvGrpSpPr/>
          <p:nvPr/>
        </p:nvGrpSpPr>
        <p:grpSpPr>
          <a:xfrm>
            <a:off x="1028700" y="3406414"/>
            <a:ext cx="12987235" cy="5032643"/>
            <a:chOff x="0" y="-47625"/>
            <a:chExt cx="3420506" cy="1325470"/>
          </a:xfrm>
        </p:grpSpPr>
        <p:sp>
          <p:nvSpPr>
            <p:cNvPr id="343" name="Google Shape;343;p26"/>
            <p:cNvSpPr/>
            <p:nvPr/>
          </p:nvSpPr>
          <p:spPr>
            <a:xfrm>
              <a:off x="0" y="0"/>
              <a:ext cx="3420506" cy="1277845"/>
            </a:xfrm>
            <a:custGeom>
              <a:rect b="b" l="l" r="r" t="t"/>
              <a:pathLst>
                <a:path extrusionOk="0" h="1277845" w="3420506">
                  <a:moveTo>
                    <a:pt x="30402" y="0"/>
                  </a:moveTo>
                  <a:lnTo>
                    <a:pt x="3390104" y="0"/>
                  </a:lnTo>
                  <a:cubicBezTo>
                    <a:pt x="3398167" y="0"/>
                    <a:pt x="3405900" y="3203"/>
                    <a:pt x="3411602" y="8905"/>
                  </a:cubicBezTo>
                  <a:cubicBezTo>
                    <a:pt x="3417303" y="14606"/>
                    <a:pt x="3420506" y="22339"/>
                    <a:pt x="3420506" y="30402"/>
                  </a:cubicBezTo>
                  <a:lnTo>
                    <a:pt x="3420506" y="1247443"/>
                  </a:lnTo>
                  <a:cubicBezTo>
                    <a:pt x="3420506" y="1264233"/>
                    <a:pt x="3406895" y="1277845"/>
                    <a:pt x="3390104" y="1277845"/>
                  </a:cubicBezTo>
                  <a:lnTo>
                    <a:pt x="30402" y="1277845"/>
                  </a:lnTo>
                  <a:cubicBezTo>
                    <a:pt x="13611" y="1277845"/>
                    <a:pt x="0" y="1264233"/>
                    <a:pt x="0" y="1247443"/>
                  </a:cubicBezTo>
                  <a:lnTo>
                    <a:pt x="0" y="30402"/>
                  </a:lnTo>
                  <a:cubicBezTo>
                    <a:pt x="0" y="22339"/>
                    <a:pt x="3203" y="14606"/>
                    <a:pt x="8905" y="8905"/>
                  </a:cubicBezTo>
                  <a:cubicBezTo>
                    <a:pt x="14606" y="3203"/>
                    <a:pt x="22339" y="0"/>
                    <a:pt x="30402"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6"/>
            <p:cNvSpPr txBox="1"/>
            <p:nvPr/>
          </p:nvSpPr>
          <p:spPr>
            <a:xfrm>
              <a:off x="0" y="-47625"/>
              <a:ext cx="3420506" cy="13254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26"/>
          <p:cNvGrpSpPr/>
          <p:nvPr/>
        </p:nvGrpSpPr>
        <p:grpSpPr>
          <a:xfrm>
            <a:off x="9144000" y="1028700"/>
            <a:ext cx="8729117" cy="8729117"/>
            <a:chOff x="0" y="0"/>
            <a:chExt cx="812800" cy="812800"/>
          </a:xfrm>
        </p:grpSpPr>
        <p:sp>
          <p:nvSpPr>
            <p:cNvPr id="346" name="Google Shape;34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89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8" name="Google Shape;348;p26"/>
          <p:cNvSpPr txBox="1"/>
          <p:nvPr/>
        </p:nvSpPr>
        <p:spPr>
          <a:xfrm>
            <a:off x="1028700" y="1028700"/>
            <a:ext cx="7670100" cy="239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794" u="none" cap="none" strike="noStrike">
                <a:solidFill>
                  <a:srgbClr val="5F2E54"/>
                </a:solidFill>
                <a:latin typeface="Montserrat"/>
                <a:ea typeface="Montserrat"/>
                <a:cs typeface="Montserrat"/>
                <a:sym typeface="Montserrat"/>
              </a:rPr>
              <a:t>MARKET RESEARCH</a:t>
            </a:r>
            <a:endParaRPr/>
          </a:p>
        </p:txBody>
      </p:sp>
      <p:sp>
        <p:nvSpPr>
          <p:cNvPr id="349" name="Google Shape;349;p26"/>
          <p:cNvSpPr txBox="1"/>
          <p:nvPr/>
        </p:nvSpPr>
        <p:spPr>
          <a:xfrm>
            <a:off x="1477339" y="4523947"/>
            <a:ext cx="57645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Lorem ipsum dolor sit amet, consectetur adipiscing elit, sed do eiusmod tempor incididunt ut labore et dolore magna aliqua. </a:t>
            </a:r>
            <a:endParaRPr/>
          </a:p>
        </p:txBody>
      </p:sp>
      <p:sp>
        <p:nvSpPr>
          <p:cNvPr id="350" name="Google Shape;350;p26"/>
          <p:cNvSpPr txBox="1"/>
          <p:nvPr/>
        </p:nvSpPr>
        <p:spPr>
          <a:xfrm>
            <a:off x="1477339" y="6387308"/>
            <a:ext cx="57645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Lorem ipsum dolor sit amet, consectetur adipiscing elit, sed do eiusmod tempor incididunt ut labore et dolore magna aliqua. </a:t>
            </a:r>
            <a:endParaRPr/>
          </a:p>
        </p:txBody>
      </p:sp>
      <p:pic>
        <p:nvPicPr>
          <p:cNvPr id="351" name="Google Shape;351;p26"/>
          <p:cNvPicPr preferRelativeResize="0"/>
          <p:nvPr/>
        </p:nvPicPr>
        <p:blipFill rotWithShape="1">
          <a:blip r:embed="rId4">
            <a:alphaModFix/>
          </a:blip>
          <a:srcRect b="0" l="0" r="0" t="0"/>
          <a:stretch/>
        </p:blipFill>
        <p:spPr>
          <a:xfrm>
            <a:off x="9331599" y="1216299"/>
            <a:ext cx="8353920" cy="83539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2F2"/>
        </a:solidFill>
      </p:bgPr>
    </p:bg>
    <p:spTree>
      <p:nvGrpSpPr>
        <p:cNvPr id="355" name="Shape 355"/>
        <p:cNvGrpSpPr/>
        <p:nvPr/>
      </p:nvGrpSpPr>
      <p:grpSpPr>
        <a:xfrm>
          <a:off x="0" y="0"/>
          <a:ext cx="0" cy="0"/>
          <a:chOff x="0" y="0"/>
          <a:chExt cx="0" cy="0"/>
        </a:xfrm>
      </p:grpSpPr>
      <p:grpSp>
        <p:nvGrpSpPr>
          <p:cNvPr id="356" name="Google Shape;356;p27"/>
          <p:cNvGrpSpPr/>
          <p:nvPr/>
        </p:nvGrpSpPr>
        <p:grpSpPr>
          <a:xfrm>
            <a:off x="7436558" y="1404010"/>
            <a:ext cx="7478979" cy="7478979"/>
            <a:chOff x="0" y="0"/>
            <a:chExt cx="812800" cy="812800"/>
          </a:xfrm>
        </p:grpSpPr>
        <p:sp>
          <p:nvSpPr>
            <p:cNvPr id="357" name="Google Shape;35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42875">
              <a:solidFill>
                <a:srgbClr val="B4B4D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27"/>
          <p:cNvGrpSpPr/>
          <p:nvPr/>
        </p:nvGrpSpPr>
        <p:grpSpPr>
          <a:xfrm>
            <a:off x="7691167" y="1948538"/>
            <a:ext cx="1452833" cy="1580193"/>
            <a:chOff x="0" y="-89245"/>
            <a:chExt cx="981649" cy="1067703"/>
          </a:xfrm>
        </p:grpSpPr>
        <p:sp>
          <p:nvSpPr>
            <p:cNvPr id="360" name="Google Shape;360;p27"/>
            <p:cNvSpPr/>
            <p:nvPr/>
          </p:nvSpPr>
          <p:spPr>
            <a:xfrm>
              <a:off x="0" y="0"/>
              <a:ext cx="981649" cy="978458"/>
            </a:xfrm>
            <a:custGeom>
              <a:rect b="b" l="l" r="r" t="t"/>
              <a:pathLst>
                <a:path extrusionOk="0" h="978458" w="981649">
                  <a:moveTo>
                    <a:pt x="490824" y="0"/>
                  </a:moveTo>
                  <a:cubicBezTo>
                    <a:pt x="219750" y="0"/>
                    <a:pt x="0" y="219035"/>
                    <a:pt x="0" y="489229"/>
                  </a:cubicBezTo>
                  <a:cubicBezTo>
                    <a:pt x="0" y="759423"/>
                    <a:pt x="219750" y="978458"/>
                    <a:pt x="490824" y="978458"/>
                  </a:cubicBezTo>
                  <a:cubicBezTo>
                    <a:pt x="761899" y="978458"/>
                    <a:pt x="981649" y="759423"/>
                    <a:pt x="981649" y="489229"/>
                  </a:cubicBezTo>
                  <a:cubicBezTo>
                    <a:pt x="981649" y="219035"/>
                    <a:pt x="761899" y="0"/>
                    <a:pt x="490824"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7"/>
            <p:cNvSpPr txBox="1"/>
            <p:nvPr/>
          </p:nvSpPr>
          <p:spPr>
            <a:xfrm>
              <a:off x="92030" y="-89245"/>
              <a:ext cx="797590" cy="97597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5F2E54"/>
                  </a:solidFill>
                  <a:latin typeface="Jua"/>
                  <a:ea typeface="Jua"/>
                  <a:cs typeface="Jua"/>
                  <a:sym typeface="Jua"/>
                </a:rPr>
                <a:t>01</a:t>
              </a:r>
              <a:endParaRPr/>
            </a:p>
          </p:txBody>
        </p:sp>
      </p:grpSp>
      <p:grpSp>
        <p:nvGrpSpPr>
          <p:cNvPr id="362" name="Google Shape;362;p27"/>
          <p:cNvGrpSpPr/>
          <p:nvPr/>
        </p:nvGrpSpPr>
        <p:grpSpPr>
          <a:xfrm>
            <a:off x="6933764" y="4662533"/>
            <a:ext cx="1483819" cy="1580193"/>
            <a:chOff x="0" y="-89245"/>
            <a:chExt cx="1002585" cy="1067703"/>
          </a:xfrm>
        </p:grpSpPr>
        <p:sp>
          <p:nvSpPr>
            <p:cNvPr id="363" name="Google Shape;363;p27"/>
            <p:cNvSpPr/>
            <p:nvPr/>
          </p:nvSpPr>
          <p:spPr>
            <a:xfrm>
              <a:off x="0" y="0"/>
              <a:ext cx="1002585" cy="978458"/>
            </a:xfrm>
            <a:custGeom>
              <a:rect b="b" l="l" r="r" t="t"/>
              <a:pathLst>
                <a:path extrusionOk="0" h="978458" w="1002585">
                  <a:moveTo>
                    <a:pt x="501293" y="0"/>
                  </a:moveTo>
                  <a:cubicBezTo>
                    <a:pt x="224436" y="0"/>
                    <a:pt x="0" y="219035"/>
                    <a:pt x="0" y="489229"/>
                  </a:cubicBezTo>
                  <a:cubicBezTo>
                    <a:pt x="0" y="759423"/>
                    <a:pt x="224436" y="978458"/>
                    <a:pt x="501293" y="978458"/>
                  </a:cubicBezTo>
                  <a:cubicBezTo>
                    <a:pt x="778149" y="978458"/>
                    <a:pt x="1002585" y="759423"/>
                    <a:pt x="1002585" y="489229"/>
                  </a:cubicBezTo>
                  <a:cubicBezTo>
                    <a:pt x="1002585" y="219035"/>
                    <a:pt x="778149" y="0"/>
                    <a:pt x="501293"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
            <p:cNvSpPr txBox="1"/>
            <p:nvPr/>
          </p:nvSpPr>
          <p:spPr>
            <a:xfrm>
              <a:off x="93992" y="-89245"/>
              <a:ext cx="814601" cy="97597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5F2E54"/>
                  </a:solidFill>
                  <a:latin typeface="Jua"/>
                  <a:ea typeface="Jua"/>
                  <a:cs typeface="Jua"/>
                  <a:sym typeface="Jua"/>
                </a:rPr>
                <a:t>02</a:t>
              </a:r>
              <a:endParaRPr/>
            </a:p>
          </p:txBody>
        </p:sp>
      </p:grpSp>
      <p:grpSp>
        <p:nvGrpSpPr>
          <p:cNvPr id="365" name="Google Shape;365;p27"/>
          <p:cNvGrpSpPr/>
          <p:nvPr/>
        </p:nvGrpSpPr>
        <p:grpSpPr>
          <a:xfrm>
            <a:off x="7887966" y="7286911"/>
            <a:ext cx="1460113" cy="1580193"/>
            <a:chOff x="0" y="-89245"/>
            <a:chExt cx="986568" cy="1067703"/>
          </a:xfrm>
        </p:grpSpPr>
        <p:sp>
          <p:nvSpPr>
            <p:cNvPr id="366" name="Google Shape;366;p27"/>
            <p:cNvSpPr/>
            <p:nvPr/>
          </p:nvSpPr>
          <p:spPr>
            <a:xfrm>
              <a:off x="0" y="0"/>
              <a:ext cx="986568" cy="978458"/>
            </a:xfrm>
            <a:custGeom>
              <a:rect b="b" l="l" r="r" t="t"/>
              <a:pathLst>
                <a:path extrusionOk="0" h="978458" w="986568">
                  <a:moveTo>
                    <a:pt x="493284" y="0"/>
                  </a:moveTo>
                  <a:cubicBezTo>
                    <a:pt x="220851" y="0"/>
                    <a:pt x="0" y="219035"/>
                    <a:pt x="0" y="489229"/>
                  </a:cubicBezTo>
                  <a:cubicBezTo>
                    <a:pt x="0" y="759423"/>
                    <a:pt x="220851" y="978458"/>
                    <a:pt x="493284" y="978458"/>
                  </a:cubicBezTo>
                  <a:cubicBezTo>
                    <a:pt x="765717" y="978458"/>
                    <a:pt x="986568" y="759423"/>
                    <a:pt x="986568" y="489229"/>
                  </a:cubicBezTo>
                  <a:cubicBezTo>
                    <a:pt x="986568" y="219035"/>
                    <a:pt x="765717" y="0"/>
                    <a:pt x="493284" y="0"/>
                  </a:cubicBezTo>
                  <a:close/>
                </a:path>
              </a:pathLst>
            </a:custGeom>
            <a:solidFill>
              <a:srgbClr val="B4B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7"/>
            <p:cNvSpPr txBox="1"/>
            <p:nvPr/>
          </p:nvSpPr>
          <p:spPr>
            <a:xfrm>
              <a:off x="92491" y="-89245"/>
              <a:ext cx="801586" cy="97597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0" i="0" lang="en-US" sz="4200" u="none" cap="none" strike="noStrike">
                  <a:solidFill>
                    <a:srgbClr val="5F2E54"/>
                  </a:solidFill>
                  <a:latin typeface="Jua"/>
                  <a:ea typeface="Jua"/>
                  <a:cs typeface="Jua"/>
                  <a:sym typeface="Jua"/>
                </a:rPr>
                <a:t>03</a:t>
              </a:r>
              <a:endParaRPr/>
            </a:p>
          </p:txBody>
        </p:sp>
      </p:grpSp>
      <p:sp>
        <p:nvSpPr>
          <p:cNvPr id="368" name="Google Shape;368;p27"/>
          <p:cNvSpPr/>
          <p:nvPr/>
        </p:nvSpPr>
        <p:spPr>
          <a:xfrm>
            <a:off x="9348079" y="890216"/>
            <a:ext cx="10088838" cy="10203629"/>
          </a:xfrm>
          <a:custGeom>
            <a:rect b="b" l="l" r="r" t="t"/>
            <a:pathLst>
              <a:path extrusionOk="0" h="10203629" w="10088838">
                <a:moveTo>
                  <a:pt x="0" y="0"/>
                </a:moveTo>
                <a:lnTo>
                  <a:pt x="10088839" y="0"/>
                </a:lnTo>
                <a:lnTo>
                  <a:pt x="10088839" y="10203629"/>
                </a:lnTo>
                <a:lnTo>
                  <a:pt x="0" y="10203629"/>
                </a:lnTo>
                <a:lnTo>
                  <a:pt x="0" y="0"/>
                </a:lnTo>
                <a:close/>
              </a:path>
            </a:pathLst>
          </a:custGeom>
          <a:blipFill rotWithShape="1">
            <a:blip r:embed="rId3">
              <a:alphaModFix/>
            </a:blip>
            <a:stretch>
              <a:fillRect b="0" l="0" r="0" t="0"/>
            </a:stretch>
          </a:blipFill>
          <a:ln>
            <a:noFill/>
          </a:ln>
        </p:spPr>
      </p:sp>
      <p:sp>
        <p:nvSpPr>
          <p:cNvPr id="369" name="Google Shape;369;p27"/>
          <p:cNvSpPr/>
          <p:nvPr/>
        </p:nvSpPr>
        <p:spPr>
          <a:xfrm>
            <a:off x="10329154" y="287697"/>
            <a:ext cx="6930146" cy="10061918"/>
          </a:xfrm>
          <a:custGeom>
            <a:rect b="b" l="l" r="r" t="t"/>
            <a:pathLst>
              <a:path extrusionOk="0" h="10061918" w="6930146">
                <a:moveTo>
                  <a:pt x="0" y="0"/>
                </a:moveTo>
                <a:lnTo>
                  <a:pt x="6930146" y="0"/>
                </a:lnTo>
                <a:lnTo>
                  <a:pt x="6930146" y="10061918"/>
                </a:lnTo>
                <a:lnTo>
                  <a:pt x="0" y="10061918"/>
                </a:lnTo>
                <a:lnTo>
                  <a:pt x="0" y="0"/>
                </a:lnTo>
                <a:close/>
              </a:path>
            </a:pathLst>
          </a:custGeom>
          <a:blipFill rotWithShape="1">
            <a:blip r:embed="rId4">
              <a:alphaModFix/>
            </a:blip>
            <a:stretch>
              <a:fillRect b="0" l="0" r="0" t="0"/>
            </a:stretch>
          </a:blipFill>
          <a:ln>
            <a:noFill/>
          </a:ln>
        </p:spPr>
      </p:sp>
      <p:sp>
        <p:nvSpPr>
          <p:cNvPr id="370" name="Google Shape;370;p27"/>
          <p:cNvSpPr txBox="1"/>
          <p:nvPr/>
        </p:nvSpPr>
        <p:spPr>
          <a:xfrm>
            <a:off x="1449291" y="2490862"/>
            <a:ext cx="5764500" cy="1066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Lorem ipsum dolor sit amet, consectetur adipiscing elit, sed do eiusmod tempor incididunt ut labore et dolore magna aliqua. </a:t>
            </a:r>
            <a:endParaRPr/>
          </a:p>
        </p:txBody>
      </p:sp>
      <p:sp>
        <p:nvSpPr>
          <p:cNvPr id="371" name="Google Shape;371;p27"/>
          <p:cNvSpPr txBox="1"/>
          <p:nvPr/>
        </p:nvSpPr>
        <p:spPr>
          <a:xfrm>
            <a:off x="1672059" y="1063142"/>
            <a:ext cx="5541600" cy="9267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800" u="none" cap="none" strike="noStrike">
                <a:solidFill>
                  <a:srgbClr val="B4B4D4"/>
                </a:solidFill>
                <a:latin typeface="Jua"/>
                <a:ea typeface="Jua"/>
                <a:cs typeface="Jua"/>
                <a:sym typeface="Jua"/>
              </a:rPr>
              <a:t>CREATING A CULTURE OF KINDNESS AND RESPECT</a:t>
            </a:r>
            <a:endParaRPr/>
          </a:p>
        </p:txBody>
      </p:sp>
      <p:sp>
        <p:nvSpPr>
          <p:cNvPr id="372" name="Google Shape;372;p27"/>
          <p:cNvSpPr txBox="1"/>
          <p:nvPr/>
        </p:nvSpPr>
        <p:spPr>
          <a:xfrm>
            <a:off x="691888" y="5413863"/>
            <a:ext cx="5764500" cy="1066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Lorem ipsum dolor sit amet, consectetur adipiscing elit, sed do eiusmod tempor incididunt ut labore et dolore magna aliqua. </a:t>
            </a:r>
            <a:endParaRPr/>
          </a:p>
        </p:txBody>
      </p:sp>
      <p:sp>
        <p:nvSpPr>
          <p:cNvPr id="373" name="Google Shape;373;p27"/>
          <p:cNvSpPr txBox="1"/>
          <p:nvPr/>
        </p:nvSpPr>
        <p:spPr>
          <a:xfrm>
            <a:off x="691888" y="4104397"/>
            <a:ext cx="5764500" cy="9267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800" u="none" cap="none" strike="noStrike">
                <a:solidFill>
                  <a:srgbClr val="B4B4D4"/>
                </a:solidFill>
                <a:latin typeface="Jua"/>
                <a:ea typeface="Jua"/>
                <a:cs typeface="Jua"/>
                <a:sym typeface="Jua"/>
              </a:rPr>
              <a:t>PROMOTING EMPATHY AND BYSTANDER INTERVENTION</a:t>
            </a:r>
            <a:endParaRPr/>
          </a:p>
        </p:txBody>
      </p:sp>
      <p:sp>
        <p:nvSpPr>
          <p:cNvPr id="374" name="Google Shape;374;p27"/>
          <p:cNvSpPr txBox="1"/>
          <p:nvPr/>
        </p:nvSpPr>
        <p:spPr>
          <a:xfrm>
            <a:off x="1672059" y="8308193"/>
            <a:ext cx="5764500" cy="1066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5F2E54"/>
                </a:solidFill>
                <a:latin typeface="Lato"/>
                <a:ea typeface="Lato"/>
                <a:cs typeface="Lato"/>
                <a:sym typeface="Lato"/>
              </a:rPr>
              <a:t>Lorem ipsum dolor sit amet, consectetur adipiscing elit, sed do eiusmod tempor incididunt ut labore et dolore magna aliqua. </a:t>
            </a:r>
            <a:endParaRPr/>
          </a:p>
        </p:txBody>
      </p:sp>
      <p:sp>
        <p:nvSpPr>
          <p:cNvPr id="375" name="Google Shape;375;p27"/>
          <p:cNvSpPr txBox="1"/>
          <p:nvPr/>
        </p:nvSpPr>
        <p:spPr>
          <a:xfrm>
            <a:off x="1672059" y="7027398"/>
            <a:ext cx="5764500" cy="9267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800" u="none" cap="none" strike="noStrike">
                <a:solidFill>
                  <a:srgbClr val="B4B4D4"/>
                </a:solidFill>
                <a:latin typeface="Jua"/>
                <a:ea typeface="Jua"/>
                <a:cs typeface="Jua"/>
                <a:sym typeface="Jua"/>
              </a:rPr>
              <a:t>IMPLEMENTING </a:t>
            </a:r>
            <a:endParaRPr/>
          </a:p>
          <a:p>
            <a:pPr indent="0" lvl="0" marL="0" marR="0" rtl="0" algn="r">
              <a:lnSpc>
                <a:spcPct val="115000"/>
              </a:lnSpc>
              <a:spcBef>
                <a:spcPts val="0"/>
              </a:spcBef>
              <a:spcAft>
                <a:spcPts val="0"/>
              </a:spcAft>
              <a:buNone/>
            </a:pPr>
            <a:r>
              <a:rPr b="0" i="0" lang="en-US" sz="2800" u="none" cap="none" strike="noStrike">
                <a:solidFill>
                  <a:srgbClr val="B4B4D4"/>
                </a:solidFill>
                <a:latin typeface="Jua"/>
                <a:ea typeface="Jua"/>
                <a:cs typeface="Jua"/>
                <a:sym typeface="Jua"/>
              </a:rPr>
              <a:t>ANTI-BULLYING POLICIES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atercolor Illustrated Anti-Bullying Campaign Stop the Hate! Presentation">
  <a:themeElements>
    <a:clrScheme name="Office">
      <a:dk1>
        <a:srgbClr val="5F2E54"/>
      </a:dk1>
      <a:lt1>
        <a:srgbClr val="FFE2F2"/>
      </a:lt1>
      <a:dk2>
        <a:srgbClr val="B4B4D4"/>
      </a:dk2>
      <a:lt2>
        <a:srgbClr val="B4B4D4"/>
      </a:lt2>
      <a:accent1>
        <a:srgbClr val="5489B4"/>
      </a:accent1>
      <a:accent2>
        <a:srgbClr val="5F2E54"/>
      </a:accent2>
      <a:accent3>
        <a:srgbClr val="FFE2F2"/>
      </a:accent3>
      <a:accent4>
        <a:srgbClr val="B4B4D4"/>
      </a:accent4>
      <a:accent5>
        <a:srgbClr val="FFE2F2"/>
      </a:accent5>
      <a:accent6>
        <a:srgbClr val="5F2E54"/>
      </a:accent6>
      <a:hlink>
        <a:srgbClr val="5489B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