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Fraunces"/>
      <p:regular r:id="rId21"/>
      <p:bold r:id="rId22"/>
      <p:italic r:id="rId23"/>
      <p:boldItalic r:id="rId24"/>
    </p:embeddedFont>
    <p:embeddedFont>
      <p:font typeface="Inter"/>
      <p:regular r:id="rId25"/>
      <p:bold r:id="rId26"/>
      <p:italic r:id="rId27"/>
      <p:boldItalic r:id="rId28"/>
    </p:embeddedFont>
    <p:embeddedFont>
      <p:font typeface="Over the Rainbow"/>
      <p:regular r:id="rId29"/>
    </p:embeddedFont>
    <p:embeddedFont>
      <p:font typeface="Fraunces Ligh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Fraunces-bold.fntdata"/><Relationship Id="rId21" Type="http://schemas.openxmlformats.org/officeDocument/2006/relationships/font" Target="fonts/Fraunces-regular.fntdata"/><Relationship Id="rId24" Type="http://schemas.openxmlformats.org/officeDocument/2006/relationships/font" Target="fonts/Fraunces-boldItalic.fntdata"/><Relationship Id="rId23" Type="http://schemas.openxmlformats.org/officeDocument/2006/relationships/font" Target="fonts/Fraunce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-bold.fntdata"/><Relationship Id="rId25" Type="http://schemas.openxmlformats.org/officeDocument/2006/relationships/font" Target="fonts/Inter-regular.fntdata"/><Relationship Id="rId28" Type="http://schemas.openxmlformats.org/officeDocument/2006/relationships/font" Target="fonts/Inter-boldItalic.fntdata"/><Relationship Id="rId27" Type="http://schemas.openxmlformats.org/officeDocument/2006/relationships/font" Target="fonts/Int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vertheRainb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rauncesLight-bold.fntdata"/><Relationship Id="rId30" Type="http://schemas.openxmlformats.org/officeDocument/2006/relationships/font" Target="fonts/FrauncesLight-regular.fntdata"/><Relationship Id="rId11" Type="http://schemas.openxmlformats.org/officeDocument/2006/relationships/slide" Target="slides/slide6.xml"/><Relationship Id="rId33" Type="http://schemas.openxmlformats.org/officeDocument/2006/relationships/font" Target="fonts/Fraunces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FrauncesLigh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C6798E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7646176" y="645114"/>
            <a:ext cx="9747022" cy="8816402"/>
            <a:chOff x="0" y="-47625"/>
            <a:chExt cx="2567100" cy="23220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2567025" cy="2274270"/>
            </a:xfrm>
            <a:custGeom>
              <a:rect b="b" l="l" r="r" t="t"/>
              <a:pathLst>
                <a:path extrusionOk="0" h="2274270" w="2567025">
                  <a:moveTo>
                    <a:pt x="23829" y="0"/>
                  </a:moveTo>
                  <a:lnTo>
                    <a:pt x="2543195" y="0"/>
                  </a:lnTo>
                  <a:cubicBezTo>
                    <a:pt x="2549515" y="0"/>
                    <a:pt x="2555576" y="2511"/>
                    <a:pt x="2560045" y="6979"/>
                  </a:cubicBezTo>
                  <a:cubicBezTo>
                    <a:pt x="2564514" y="11448"/>
                    <a:pt x="2567025" y="17509"/>
                    <a:pt x="2567025" y="23829"/>
                  </a:cubicBezTo>
                  <a:lnTo>
                    <a:pt x="2567025" y="2250440"/>
                  </a:lnTo>
                  <a:cubicBezTo>
                    <a:pt x="2567025" y="2263601"/>
                    <a:pt x="2556356" y="2274270"/>
                    <a:pt x="2543195" y="2274270"/>
                  </a:cubicBezTo>
                  <a:lnTo>
                    <a:pt x="23829" y="2274270"/>
                  </a:lnTo>
                  <a:cubicBezTo>
                    <a:pt x="17509" y="2274270"/>
                    <a:pt x="11448" y="2271759"/>
                    <a:pt x="6979" y="2267290"/>
                  </a:cubicBezTo>
                  <a:cubicBezTo>
                    <a:pt x="2511" y="2262821"/>
                    <a:pt x="0" y="2256760"/>
                    <a:pt x="0" y="2250440"/>
                  </a:cubicBezTo>
                  <a:lnTo>
                    <a:pt x="0" y="23829"/>
                  </a:lnTo>
                  <a:cubicBezTo>
                    <a:pt x="0" y="17509"/>
                    <a:pt x="2511" y="11448"/>
                    <a:pt x="6979" y="6979"/>
                  </a:cubicBezTo>
                  <a:cubicBezTo>
                    <a:pt x="11448" y="2511"/>
                    <a:pt x="17509" y="0"/>
                    <a:pt x="23829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 txBox="1"/>
            <p:nvPr/>
          </p:nvSpPr>
          <p:spPr>
            <a:xfrm>
              <a:off x="0" y="-47625"/>
              <a:ext cx="2567100" cy="232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3"/>
          <p:cNvSpPr/>
          <p:nvPr/>
        </p:nvSpPr>
        <p:spPr>
          <a:xfrm>
            <a:off x="9370705" y="6470436"/>
            <a:ext cx="5941143" cy="129625"/>
          </a:xfrm>
          <a:custGeom>
            <a:rect b="b" l="l" r="r" t="t"/>
            <a:pathLst>
              <a:path extrusionOk="0" h="129625" w="5941143">
                <a:moveTo>
                  <a:pt x="0" y="0"/>
                </a:moveTo>
                <a:lnTo>
                  <a:pt x="5941143" y="0"/>
                </a:lnTo>
                <a:lnTo>
                  <a:pt x="5941143" y="129625"/>
                </a:lnTo>
                <a:lnTo>
                  <a:pt x="0" y="129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7959200" y="1717075"/>
            <a:ext cx="8639700" cy="4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Fraunces"/>
              <a:buNone/>
              <a:defRPr i="0" sz="12000" u="none" cap="none" strike="noStrike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2" type="title"/>
          </p:nvPr>
        </p:nvSpPr>
        <p:spPr>
          <a:xfrm>
            <a:off x="7959200" y="8261325"/>
            <a:ext cx="86397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None/>
              <a:defRPr i="0" sz="2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3"/>
          <p:cNvSpPr/>
          <p:nvPr>
            <p:ph idx="3" type="pic"/>
          </p:nvPr>
        </p:nvSpPr>
        <p:spPr>
          <a:xfrm>
            <a:off x="1040950" y="832275"/>
            <a:ext cx="6444600" cy="4239900"/>
          </a:xfrm>
          <a:prstGeom prst="roundRect">
            <a:avLst>
              <a:gd fmla="val 8731" name="adj"/>
            </a:avLst>
          </a:prstGeom>
          <a:noFill/>
          <a:ln>
            <a:noFill/>
          </a:ln>
        </p:spPr>
      </p:sp>
      <p:sp>
        <p:nvSpPr>
          <p:cNvPr id="23" name="Google Shape;23;p3"/>
          <p:cNvSpPr/>
          <p:nvPr>
            <p:ph idx="4" type="pic"/>
          </p:nvPr>
        </p:nvSpPr>
        <p:spPr>
          <a:xfrm>
            <a:off x="1040950" y="5221495"/>
            <a:ext cx="6444600" cy="4239900"/>
          </a:xfrm>
          <a:prstGeom prst="roundRect">
            <a:avLst>
              <a:gd fmla="val 873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FFFBFC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9731462" y="825941"/>
            <a:ext cx="3652786" cy="2583941"/>
          </a:xfrm>
          <a:custGeom>
            <a:rect b="b" l="l" r="r" t="t"/>
            <a:pathLst>
              <a:path extrusionOk="0" h="601420" w="850197">
                <a:moveTo>
                  <a:pt x="63584" y="0"/>
                </a:moveTo>
                <a:lnTo>
                  <a:pt x="786614" y="0"/>
                </a:lnTo>
                <a:cubicBezTo>
                  <a:pt x="821730" y="0"/>
                  <a:pt x="850197" y="28467"/>
                  <a:pt x="850197" y="63584"/>
                </a:cubicBezTo>
                <a:lnTo>
                  <a:pt x="850197" y="537836"/>
                </a:lnTo>
                <a:cubicBezTo>
                  <a:pt x="850197" y="572953"/>
                  <a:pt x="821730" y="601420"/>
                  <a:pt x="786614" y="601420"/>
                </a:cubicBezTo>
                <a:lnTo>
                  <a:pt x="63584" y="601420"/>
                </a:lnTo>
                <a:cubicBezTo>
                  <a:pt x="28467" y="601420"/>
                  <a:pt x="0" y="572953"/>
                  <a:pt x="0" y="537836"/>
                </a:cubicBezTo>
                <a:lnTo>
                  <a:pt x="0" y="63584"/>
                </a:lnTo>
                <a:cubicBezTo>
                  <a:pt x="0" y="28467"/>
                  <a:pt x="28467" y="0"/>
                  <a:pt x="63584" y="0"/>
                </a:cubicBezTo>
                <a:close/>
              </a:path>
            </a:pathLst>
          </a:custGeom>
          <a:solidFill>
            <a:srgbClr val="F4DB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9727297" y="3851532"/>
            <a:ext cx="3652786" cy="2583941"/>
          </a:xfrm>
          <a:custGeom>
            <a:rect b="b" l="l" r="r" t="t"/>
            <a:pathLst>
              <a:path extrusionOk="0" h="601420" w="850197">
                <a:moveTo>
                  <a:pt x="63584" y="0"/>
                </a:moveTo>
                <a:lnTo>
                  <a:pt x="786614" y="0"/>
                </a:lnTo>
                <a:cubicBezTo>
                  <a:pt x="821730" y="0"/>
                  <a:pt x="850197" y="28467"/>
                  <a:pt x="850197" y="63584"/>
                </a:cubicBezTo>
                <a:lnTo>
                  <a:pt x="850197" y="537836"/>
                </a:lnTo>
                <a:cubicBezTo>
                  <a:pt x="850197" y="572953"/>
                  <a:pt x="821730" y="601420"/>
                  <a:pt x="786614" y="601420"/>
                </a:cubicBezTo>
                <a:lnTo>
                  <a:pt x="63584" y="601420"/>
                </a:lnTo>
                <a:cubicBezTo>
                  <a:pt x="28467" y="601420"/>
                  <a:pt x="0" y="572953"/>
                  <a:pt x="0" y="537836"/>
                </a:cubicBezTo>
                <a:lnTo>
                  <a:pt x="0" y="63584"/>
                </a:lnTo>
                <a:cubicBezTo>
                  <a:pt x="0" y="28467"/>
                  <a:pt x="28467" y="0"/>
                  <a:pt x="63584" y="0"/>
                </a:cubicBezTo>
                <a:close/>
              </a:path>
            </a:pathLst>
          </a:custGeom>
          <a:solidFill>
            <a:srgbClr val="DDAD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13740068" y="3851532"/>
            <a:ext cx="3652786" cy="2583941"/>
          </a:xfrm>
          <a:custGeom>
            <a:rect b="b" l="l" r="r" t="t"/>
            <a:pathLst>
              <a:path extrusionOk="0" h="601420" w="850197">
                <a:moveTo>
                  <a:pt x="63584" y="0"/>
                </a:moveTo>
                <a:lnTo>
                  <a:pt x="786614" y="0"/>
                </a:lnTo>
                <a:cubicBezTo>
                  <a:pt x="821730" y="0"/>
                  <a:pt x="850197" y="28467"/>
                  <a:pt x="850197" y="63584"/>
                </a:cubicBezTo>
                <a:lnTo>
                  <a:pt x="850197" y="537836"/>
                </a:lnTo>
                <a:cubicBezTo>
                  <a:pt x="850197" y="572953"/>
                  <a:pt x="821730" y="601420"/>
                  <a:pt x="786614" y="601420"/>
                </a:cubicBezTo>
                <a:lnTo>
                  <a:pt x="63584" y="601420"/>
                </a:lnTo>
                <a:cubicBezTo>
                  <a:pt x="28467" y="601420"/>
                  <a:pt x="0" y="572953"/>
                  <a:pt x="0" y="537836"/>
                </a:cubicBezTo>
                <a:lnTo>
                  <a:pt x="0" y="63584"/>
                </a:lnTo>
                <a:cubicBezTo>
                  <a:pt x="0" y="28467"/>
                  <a:pt x="28467" y="0"/>
                  <a:pt x="63584" y="0"/>
                </a:cubicBezTo>
                <a:close/>
              </a:path>
            </a:pathLst>
          </a:custGeom>
          <a:solidFill>
            <a:srgbClr val="F4DB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9731462" y="6877122"/>
            <a:ext cx="3652786" cy="2583941"/>
          </a:xfrm>
          <a:custGeom>
            <a:rect b="b" l="l" r="r" t="t"/>
            <a:pathLst>
              <a:path extrusionOk="0" h="601420" w="850197">
                <a:moveTo>
                  <a:pt x="63584" y="0"/>
                </a:moveTo>
                <a:lnTo>
                  <a:pt x="786614" y="0"/>
                </a:lnTo>
                <a:cubicBezTo>
                  <a:pt x="821730" y="0"/>
                  <a:pt x="850197" y="28467"/>
                  <a:pt x="850197" y="63584"/>
                </a:cubicBezTo>
                <a:lnTo>
                  <a:pt x="850197" y="537836"/>
                </a:lnTo>
                <a:cubicBezTo>
                  <a:pt x="850197" y="572953"/>
                  <a:pt x="821730" y="601420"/>
                  <a:pt x="786614" y="601420"/>
                </a:cubicBezTo>
                <a:lnTo>
                  <a:pt x="63584" y="601420"/>
                </a:lnTo>
                <a:cubicBezTo>
                  <a:pt x="28467" y="601420"/>
                  <a:pt x="0" y="572953"/>
                  <a:pt x="0" y="537836"/>
                </a:cubicBezTo>
                <a:lnTo>
                  <a:pt x="0" y="63584"/>
                </a:lnTo>
                <a:cubicBezTo>
                  <a:pt x="0" y="28467"/>
                  <a:pt x="28467" y="0"/>
                  <a:pt x="63584" y="0"/>
                </a:cubicBezTo>
                <a:close/>
              </a:path>
            </a:pathLst>
          </a:custGeom>
          <a:solidFill>
            <a:srgbClr val="F4DB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3744233" y="6877122"/>
            <a:ext cx="3652786" cy="2583941"/>
          </a:xfrm>
          <a:custGeom>
            <a:rect b="b" l="l" r="r" t="t"/>
            <a:pathLst>
              <a:path extrusionOk="0" h="601420" w="850197">
                <a:moveTo>
                  <a:pt x="63584" y="0"/>
                </a:moveTo>
                <a:lnTo>
                  <a:pt x="786614" y="0"/>
                </a:lnTo>
                <a:cubicBezTo>
                  <a:pt x="821730" y="0"/>
                  <a:pt x="850197" y="28467"/>
                  <a:pt x="850197" y="63584"/>
                </a:cubicBezTo>
                <a:lnTo>
                  <a:pt x="850197" y="537836"/>
                </a:lnTo>
                <a:cubicBezTo>
                  <a:pt x="850197" y="572953"/>
                  <a:pt x="821730" y="601420"/>
                  <a:pt x="786614" y="601420"/>
                </a:cubicBezTo>
                <a:lnTo>
                  <a:pt x="63584" y="601420"/>
                </a:lnTo>
                <a:cubicBezTo>
                  <a:pt x="28467" y="601420"/>
                  <a:pt x="0" y="572953"/>
                  <a:pt x="0" y="537836"/>
                </a:cubicBezTo>
                <a:lnTo>
                  <a:pt x="0" y="63584"/>
                </a:lnTo>
                <a:cubicBezTo>
                  <a:pt x="0" y="28467"/>
                  <a:pt x="28467" y="0"/>
                  <a:pt x="63584" y="0"/>
                </a:cubicBezTo>
                <a:close/>
              </a:path>
            </a:pathLst>
          </a:custGeom>
          <a:solidFill>
            <a:srgbClr val="DDAD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13744233" y="825941"/>
            <a:ext cx="3652786" cy="2583941"/>
          </a:xfrm>
          <a:custGeom>
            <a:rect b="b" l="l" r="r" t="t"/>
            <a:pathLst>
              <a:path extrusionOk="0" h="601420" w="850197">
                <a:moveTo>
                  <a:pt x="63584" y="0"/>
                </a:moveTo>
                <a:lnTo>
                  <a:pt x="786614" y="0"/>
                </a:lnTo>
                <a:cubicBezTo>
                  <a:pt x="821730" y="0"/>
                  <a:pt x="850197" y="28467"/>
                  <a:pt x="850197" y="63584"/>
                </a:cubicBezTo>
                <a:lnTo>
                  <a:pt x="850197" y="537836"/>
                </a:lnTo>
                <a:cubicBezTo>
                  <a:pt x="850197" y="572953"/>
                  <a:pt x="821730" y="601420"/>
                  <a:pt x="786614" y="601420"/>
                </a:cubicBezTo>
                <a:lnTo>
                  <a:pt x="63584" y="601420"/>
                </a:lnTo>
                <a:cubicBezTo>
                  <a:pt x="28467" y="601420"/>
                  <a:pt x="0" y="572953"/>
                  <a:pt x="0" y="537836"/>
                </a:cubicBezTo>
                <a:lnTo>
                  <a:pt x="0" y="63584"/>
                </a:lnTo>
                <a:cubicBezTo>
                  <a:pt x="0" y="28467"/>
                  <a:pt x="28467" y="0"/>
                  <a:pt x="63584" y="0"/>
                </a:cubicBezTo>
                <a:close/>
              </a:path>
            </a:pathLst>
          </a:custGeom>
          <a:solidFill>
            <a:srgbClr val="DDAD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0975" y="5949797"/>
            <a:ext cx="6294375" cy="470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>
            <p:ph idx="1" type="body"/>
          </p:nvPr>
        </p:nvSpPr>
        <p:spPr>
          <a:xfrm>
            <a:off x="9980150" y="1057625"/>
            <a:ext cx="3186000" cy="21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2" type="body"/>
          </p:nvPr>
        </p:nvSpPr>
        <p:spPr>
          <a:xfrm>
            <a:off x="13977625" y="1057625"/>
            <a:ext cx="3186000" cy="21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3" type="body"/>
          </p:nvPr>
        </p:nvSpPr>
        <p:spPr>
          <a:xfrm>
            <a:off x="9980150" y="4065450"/>
            <a:ext cx="3186000" cy="21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4" type="body"/>
          </p:nvPr>
        </p:nvSpPr>
        <p:spPr>
          <a:xfrm>
            <a:off x="13977625" y="4065450"/>
            <a:ext cx="3186000" cy="21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5" type="body"/>
          </p:nvPr>
        </p:nvSpPr>
        <p:spPr>
          <a:xfrm>
            <a:off x="9980150" y="7073275"/>
            <a:ext cx="3186000" cy="21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6" type="body"/>
          </p:nvPr>
        </p:nvSpPr>
        <p:spPr>
          <a:xfrm>
            <a:off x="13977625" y="7073275"/>
            <a:ext cx="3186000" cy="21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1016300" y="964100"/>
            <a:ext cx="7344000" cy="4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Fraunces Light"/>
              <a:buNone/>
              <a:defRPr i="0" sz="9000" u="none" cap="none" strike="noStrike">
                <a:solidFill>
                  <a:schemeClr val="dk1"/>
                </a:solidFill>
                <a:latin typeface="Fraunces Light"/>
                <a:ea typeface="Fraunces Light"/>
                <a:cs typeface="Fraunces Light"/>
                <a:sym typeface="Fraunce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5"/>
          <p:cNvGrpSpPr/>
          <p:nvPr/>
        </p:nvGrpSpPr>
        <p:grpSpPr>
          <a:xfrm>
            <a:off x="895152" y="645114"/>
            <a:ext cx="12898829" cy="3367091"/>
            <a:chOff x="0" y="-47625"/>
            <a:chExt cx="3397200" cy="886800"/>
          </a:xfrm>
        </p:grpSpPr>
        <p:sp>
          <p:nvSpPr>
            <p:cNvPr id="41" name="Google Shape;41;p5"/>
            <p:cNvSpPr/>
            <p:nvPr/>
          </p:nvSpPr>
          <p:spPr>
            <a:xfrm>
              <a:off x="0" y="0"/>
              <a:ext cx="3397146" cy="839086"/>
            </a:xfrm>
            <a:custGeom>
              <a:rect b="b" l="l" r="r" t="t"/>
              <a:pathLst>
                <a:path extrusionOk="0" h="839086" w="3397146">
                  <a:moveTo>
                    <a:pt x="18007" y="0"/>
                  </a:moveTo>
                  <a:lnTo>
                    <a:pt x="3379139" y="0"/>
                  </a:lnTo>
                  <a:cubicBezTo>
                    <a:pt x="3389084" y="0"/>
                    <a:pt x="3397146" y="8062"/>
                    <a:pt x="3397146" y="18007"/>
                  </a:cubicBezTo>
                  <a:lnTo>
                    <a:pt x="3397146" y="821079"/>
                  </a:lnTo>
                  <a:cubicBezTo>
                    <a:pt x="3397146" y="831024"/>
                    <a:pt x="3389084" y="839086"/>
                    <a:pt x="3379139" y="839086"/>
                  </a:cubicBezTo>
                  <a:lnTo>
                    <a:pt x="18007" y="839086"/>
                  </a:lnTo>
                  <a:cubicBezTo>
                    <a:pt x="8062" y="839086"/>
                    <a:pt x="0" y="831024"/>
                    <a:pt x="0" y="821079"/>
                  </a:cubicBezTo>
                  <a:lnTo>
                    <a:pt x="0" y="18007"/>
                  </a:lnTo>
                  <a:cubicBezTo>
                    <a:pt x="0" y="8062"/>
                    <a:pt x="8062" y="0"/>
                    <a:pt x="18007" y="0"/>
                  </a:cubicBezTo>
                  <a:close/>
                </a:path>
              </a:pathLst>
            </a:custGeom>
            <a:solidFill>
              <a:srgbClr val="FFFB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5"/>
            <p:cNvSpPr txBox="1"/>
            <p:nvPr/>
          </p:nvSpPr>
          <p:spPr>
            <a:xfrm>
              <a:off x="0" y="-47625"/>
              <a:ext cx="3397200" cy="88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5"/>
          <p:cNvGrpSpPr/>
          <p:nvPr/>
        </p:nvGrpSpPr>
        <p:grpSpPr>
          <a:xfrm>
            <a:off x="14167464" y="645114"/>
            <a:ext cx="3225846" cy="3367091"/>
            <a:chOff x="0" y="-47625"/>
            <a:chExt cx="849600" cy="886800"/>
          </a:xfrm>
        </p:grpSpPr>
        <p:sp>
          <p:nvSpPr>
            <p:cNvPr id="44" name="Google Shape;44;p5"/>
            <p:cNvSpPr/>
            <p:nvPr/>
          </p:nvSpPr>
          <p:spPr>
            <a:xfrm>
              <a:off x="0" y="0"/>
              <a:ext cx="849484" cy="839086"/>
            </a:xfrm>
            <a:custGeom>
              <a:rect b="b" l="l" r="r" t="t"/>
              <a:pathLst>
                <a:path extrusionOk="0" h="839086" w="849484">
                  <a:moveTo>
                    <a:pt x="72009" y="0"/>
                  </a:moveTo>
                  <a:lnTo>
                    <a:pt x="777474" y="0"/>
                  </a:lnTo>
                  <a:cubicBezTo>
                    <a:pt x="817244" y="0"/>
                    <a:pt x="849484" y="32240"/>
                    <a:pt x="849484" y="72009"/>
                  </a:cubicBezTo>
                  <a:lnTo>
                    <a:pt x="849484" y="767077"/>
                  </a:lnTo>
                  <a:cubicBezTo>
                    <a:pt x="849484" y="806846"/>
                    <a:pt x="817244" y="839086"/>
                    <a:pt x="777474" y="839086"/>
                  </a:cubicBezTo>
                  <a:lnTo>
                    <a:pt x="72009" y="839086"/>
                  </a:lnTo>
                  <a:cubicBezTo>
                    <a:pt x="32240" y="839086"/>
                    <a:pt x="0" y="806846"/>
                    <a:pt x="0" y="767077"/>
                  </a:cubicBezTo>
                  <a:lnTo>
                    <a:pt x="0" y="72009"/>
                  </a:lnTo>
                  <a:cubicBezTo>
                    <a:pt x="0" y="32240"/>
                    <a:pt x="32240" y="0"/>
                    <a:pt x="72009" y="0"/>
                  </a:cubicBezTo>
                  <a:close/>
                </a:path>
              </a:pathLst>
            </a:custGeom>
            <a:solidFill>
              <a:srgbClr val="DDAD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5"/>
            <p:cNvSpPr txBox="1"/>
            <p:nvPr/>
          </p:nvSpPr>
          <p:spPr>
            <a:xfrm>
              <a:off x="0" y="-47625"/>
              <a:ext cx="849600" cy="88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086900" y="1227075"/>
            <a:ext cx="1386550" cy="22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/>
          <p:nvPr>
            <p:ph idx="2" type="pic"/>
          </p:nvPr>
        </p:nvSpPr>
        <p:spPr>
          <a:xfrm>
            <a:off x="895150" y="4242825"/>
            <a:ext cx="16498200" cy="5104800"/>
          </a:xfrm>
          <a:prstGeom prst="roundRect">
            <a:avLst>
              <a:gd fmla="val 3724" name="adj"/>
            </a:avLst>
          </a:prstGeom>
          <a:noFill/>
          <a:ln>
            <a:noFill/>
          </a:ln>
        </p:spPr>
      </p:sp>
      <p:sp>
        <p:nvSpPr>
          <p:cNvPr id="48" name="Google Shape;48;p5"/>
          <p:cNvSpPr txBox="1"/>
          <p:nvPr>
            <p:ph type="title"/>
          </p:nvPr>
        </p:nvSpPr>
        <p:spPr>
          <a:xfrm>
            <a:off x="1337425" y="1227075"/>
            <a:ext cx="118287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Fraunces Light"/>
              <a:buNone/>
              <a:defRPr i="0" sz="9000" u="none" cap="none" strike="noStrike">
                <a:solidFill>
                  <a:schemeClr val="dk1"/>
                </a:solidFill>
                <a:latin typeface="Fraunces Light"/>
                <a:ea typeface="Fraunces Light"/>
                <a:cs typeface="Fraunces Light"/>
                <a:sym typeface="Fraunce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C6798E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6"/>
          <p:cNvGrpSpPr/>
          <p:nvPr/>
        </p:nvGrpSpPr>
        <p:grpSpPr>
          <a:xfrm>
            <a:off x="895152" y="645114"/>
            <a:ext cx="7865278" cy="8816402"/>
            <a:chOff x="0" y="-47625"/>
            <a:chExt cx="2071500" cy="2322000"/>
          </a:xfrm>
        </p:grpSpPr>
        <p:sp>
          <p:nvSpPr>
            <p:cNvPr id="51" name="Google Shape;51;p6"/>
            <p:cNvSpPr/>
            <p:nvPr/>
          </p:nvSpPr>
          <p:spPr>
            <a:xfrm>
              <a:off x="0" y="0"/>
              <a:ext cx="2071444" cy="2274270"/>
            </a:xfrm>
            <a:custGeom>
              <a:rect b="b" l="l" r="r" t="t"/>
              <a:pathLst>
                <a:path extrusionOk="0" h="2274270" w="2071444">
                  <a:moveTo>
                    <a:pt x="29530" y="0"/>
                  </a:moveTo>
                  <a:lnTo>
                    <a:pt x="2041913" y="0"/>
                  </a:lnTo>
                  <a:cubicBezTo>
                    <a:pt x="2058222" y="0"/>
                    <a:pt x="2071444" y="13221"/>
                    <a:pt x="2071444" y="29530"/>
                  </a:cubicBezTo>
                  <a:lnTo>
                    <a:pt x="2071444" y="2244739"/>
                  </a:lnTo>
                  <a:cubicBezTo>
                    <a:pt x="2071444" y="2252571"/>
                    <a:pt x="2068332" y="2260082"/>
                    <a:pt x="2062794" y="2265620"/>
                  </a:cubicBezTo>
                  <a:cubicBezTo>
                    <a:pt x="2057256" y="2271158"/>
                    <a:pt x="2049745" y="2274270"/>
                    <a:pt x="2041913" y="2274270"/>
                  </a:cubicBezTo>
                  <a:lnTo>
                    <a:pt x="29530" y="2274270"/>
                  </a:lnTo>
                  <a:cubicBezTo>
                    <a:pt x="21699" y="2274270"/>
                    <a:pt x="14187" y="2271158"/>
                    <a:pt x="8649" y="2265620"/>
                  </a:cubicBezTo>
                  <a:cubicBezTo>
                    <a:pt x="3111" y="2260082"/>
                    <a:pt x="0" y="2252571"/>
                    <a:pt x="0" y="2244739"/>
                  </a:cubicBezTo>
                  <a:lnTo>
                    <a:pt x="0" y="29530"/>
                  </a:lnTo>
                  <a:cubicBezTo>
                    <a:pt x="0" y="13221"/>
                    <a:pt x="13221" y="0"/>
                    <a:pt x="29530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6"/>
            <p:cNvSpPr txBox="1"/>
            <p:nvPr/>
          </p:nvSpPr>
          <p:spPr>
            <a:xfrm>
              <a:off x="0" y="-47625"/>
              <a:ext cx="2071500" cy="232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6"/>
          <p:cNvGrpSpPr/>
          <p:nvPr/>
        </p:nvGrpSpPr>
        <p:grpSpPr>
          <a:xfrm>
            <a:off x="9144000" y="645114"/>
            <a:ext cx="8249145" cy="3825270"/>
            <a:chOff x="0" y="-47625"/>
            <a:chExt cx="2172600" cy="1007472"/>
          </a:xfrm>
        </p:grpSpPr>
        <p:sp>
          <p:nvSpPr>
            <p:cNvPr id="54" name="Google Shape;54;p6"/>
            <p:cNvSpPr/>
            <p:nvPr/>
          </p:nvSpPr>
          <p:spPr>
            <a:xfrm>
              <a:off x="0" y="0"/>
              <a:ext cx="2172536" cy="959847"/>
            </a:xfrm>
            <a:custGeom>
              <a:rect b="b" l="l" r="r" t="t"/>
              <a:pathLst>
                <a:path extrusionOk="0" h="959847" w="2172536">
                  <a:moveTo>
                    <a:pt x="28156" y="0"/>
                  </a:moveTo>
                  <a:lnTo>
                    <a:pt x="2144380" y="0"/>
                  </a:lnTo>
                  <a:cubicBezTo>
                    <a:pt x="2151847" y="0"/>
                    <a:pt x="2159009" y="2966"/>
                    <a:pt x="2164289" y="8247"/>
                  </a:cubicBezTo>
                  <a:cubicBezTo>
                    <a:pt x="2169570" y="13527"/>
                    <a:pt x="2172536" y="20689"/>
                    <a:pt x="2172536" y="28156"/>
                  </a:cubicBezTo>
                  <a:lnTo>
                    <a:pt x="2172536" y="931690"/>
                  </a:lnTo>
                  <a:cubicBezTo>
                    <a:pt x="2172536" y="947241"/>
                    <a:pt x="2159930" y="959847"/>
                    <a:pt x="2144380" y="959847"/>
                  </a:cubicBezTo>
                  <a:lnTo>
                    <a:pt x="28156" y="959847"/>
                  </a:lnTo>
                  <a:cubicBezTo>
                    <a:pt x="20689" y="959847"/>
                    <a:pt x="13527" y="956880"/>
                    <a:pt x="8247" y="951600"/>
                  </a:cubicBezTo>
                  <a:cubicBezTo>
                    <a:pt x="2966" y="946319"/>
                    <a:pt x="0" y="939158"/>
                    <a:pt x="0" y="931690"/>
                  </a:cubicBezTo>
                  <a:lnTo>
                    <a:pt x="0" y="28156"/>
                  </a:lnTo>
                  <a:cubicBezTo>
                    <a:pt x="0" y="12606"/>
                    <a:pt x="12606" y="0"/>
                    <a:pt x="28156" y="0"/>
                  </a:cubicBezTo>
                  <a:close/>
                </a:path>
              </a:pathLst>
            </a:custGeom>
            <a:solidFill>
              <a:srgbClr val="FFFB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6"/>
            <p:cNvSpPr txBox="1"/>
            <p:nvPr/>
          </p:nvSpPr>
          <p:spPr>
            <a:xfrm>
              <a:off x="0" y="-47625"/>
              <a:ext cx="2172600" cy="100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6"/>
          <p:cNvGrpSpPr/>
          <p:nvPr/>
        </p:nvGrpSpPr>
        <p:grpSpPr>
          <a:xfrm>
            <a:off x="9144000" y="4656793"/>
            <a:ext cx="8249145" cy="4804597"/>
            <a:chOff x="0" y="-47625"/>
            <a:chExt cx="2172600" cy="1265400"/>
          </a:xfrm>
        </p:grpSpPr>
        <p:sp>
          <p:nvSpPr>
            <p:cNvPr id="57" name="Google Shape;57;p6"/>
            <p:cNvSpPr/>
            <p:nvPr/>
          </p:nvSpPr>
          <p:spPr>
            <a:xfrm>
              <a:off x="0" y="0"/>
              <a:ext cx="2172536" cy="1217696"/>
            </a:xfrm>
            <a:custGeom>
              <a:rect b="b" l="l" r="r" t="t"/>
              <a:pathLst>
                <a:path extrusionOk="0" h="1217696" w="2172536">
                  <a:moveTo>
                    <a:pt x="28156" y="0"/>
                  </a:moveTo>
                  <a:lnTo>
                    <a:pt x="2144380" y="0"/>
                  </a:lnTo>
                  <a:cubicBezTo>
                    <a:pt x="2151847" y="0"/>
                    <a:pt x="2159009" y="2966"/>
                    <a:pt x="2164289" y="8247"/>
                  </a:cubicBezTo>
                  <a:cubicBezTo>
                    <a:pt x="2169570" y="13527"/>
                    <a:pt x="2172536" y="20689"/>
                    <a:pt x="2172536" y="28156"/>
                  </a:cubicBezTo>
                  <a:lnTo>
                    <a:pt x="2172536" y="1189540"/>
                  </a:lnTo>
                  <a:cubicBezTo>
                    <a:pt x="2172536" y="1205090"/>
                    <a:pt x="2159930" y="1217696"/>
                    <a:pt x="2144380" y="1217696"/>
                  </a:cubicBezTo>
                  <a:lnTo>
                    <a:pt x="28156" y="1217696"/>
                  </a:lnTo>
                  <a:cubicBezTo>
                    <a:pt x="12606" y="1217696"/>
                    <a:pt x="0" y="1205090"/>
                    <a:pt x="0" y="1189540"/>
                  </a:cubicBezTo>
                  <a:lnTo>
                    <a:pt x="0" y="28156"/>
                  </a:lnTo>
                  <a:cubicBezTo>
                    <a:pt x="0" y="12606"/>
                    <a:pt x="12606" y="0"/>
                    <a:pt x="28156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6"/>
            <p:cNvSpPr txBox="1"/>
            <p:nvPr/>
          </p:nvSpPr>
          <p:spPr>
            <a:xfrm>
              <a:off x="0" y="-47625"/>
              <a:ext cx="2172600" cy="126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6"/>
          <p:cNvSpPr txBox="1"/>
          <p:nvPr>
            <p:ph idx="1" type="body"/>
          </p:nvPr>
        </p:nvSpPr>
        <p:spPr>
          <a:xfrm>
            <a:off x="9592575" y="5210075"/>
            <a:ext cx="7344000" cy="3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9476225" y="1163400"/>
            <a:ext cx="7545900" cy="29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Fraunces Light"/>
              <a:buNone/>
              <a:defRPr i="0" sz="9000" u="none" cap="none" strike="noStrike">
                <a:solidFill>
                  <a:schemeClr val="dk1"/>
                </a:solidFill>
                <a:latin typeface="Fraunces Light"/>
                <a:ea typeface="Fraunces Light"/>
                <a:cs typeface="Fraunces Light"/>
                <a:sym typeface="Fraunce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rgbClr val="FFFBFC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7"/>
          <p:cNvGrpSpPr/>
          <p:nvPr/>
        </p:nvGrpSpPr>
        <p:grpSpPr>
          <a:xfrm>
            <a:off x="9281696" y="645114"/>
            <a:ext cx="8111317" cy="8816402"/>
            <a:chOff x="0" y="-47625"/>
            <a:chExt cx="2136300" cy="2322000"/>
          </a:xfrm>
        </p:grpSpPr>
        <p:sp>
          <p:nvSpPr>
            <p:cNvPr id="63" name="Google Shape;63;p7"/>
            <p:cNvSpPr/>
            <p:nvPr/>
          </p:nvSpPr>
          <p:spPr>
            <a:xfrm>
              <a:off x="0" y="0"/>
              <a:ext cx="2136271" cy="2274270"/>
            </a:xfrm>
            <a:custGeom>
              <a:rect b="b" l="l" r="r" t="t"/>
              <a:pathLst>
                <a:path extrusionOk="0" h="2274270" w="2136271">
                  <a:moveTo>
                    <a:pt x="28634" y="0"/>
                  </a:moveTo>
                  <a:lnTo>
                    <a:pt x="2107636" y="0"/>
                  </a:lnTo>
                  <a:cubicBezTo>
                    <a:pt x="2123451" y="0"/>
                    <a:pt x="2136271" y="12820"/>
                    <a:pt x="2136271" y="28634"/>
                  </a:cubicBezTo>
                  <a:lnTo>
                    <a:pt x="2136271" y="2245635"/>
                  </a:lnTo>
                  <a:cubicBezTo>
                    <a:pt x="2136271" y="2261450"/>
                    <a:pt x="2123451" y="2274270"/>
                    <a:pt x="2107636" y="2274270"/>
                  </a:cubicBezTo>
                  <a:lnTo>
                    <a:pt x="28634" y="2274270"/>
                  </a:lnTo>
                  <a:cubicBezTo>
                    <a:pt x="12820" y="2274270"/>
                    <a:pt x="0" y="2261450"/>
                    <a:pt x="0" y="2245635"/>
                  </a:cubicBezTo>
                  <a:lnTo>
                    <a:pt x="0" y="28634"/>
                  </a:lnTo>
                  <a:cubicBezTo>
                    <a:pt x="0" y="12820"/>
                    <a:pt x="12820" y="0"/>
                    <a:pt x="28634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7"/>
            <p:cNvSpPr txBox="1"/>
            <p:nvPr/>
          </p:nvSpPr>
          <p:spPr>
            <a:xfrm>
              <a:off x="0" y="-47625"/>
              <a:ext cx="2136300" cy="232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7"/>
          <p:cNvSpPr txBox="1"/>
          <p:nvPr>
            <p:ph idx="1" type="body"/>
          </p:nvPr>
        </p:nvSpPr>
        <p:spPr>
          <a:xfrm>
            <a:off x="955475" y="924750"/>
            <a:ext cx="7344000" cy="85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6" name="Google Shape;66;p7"/>
          <p:cNvSpPr txBox="1"/>
          <p:nvPr>
            <p:ph type="title"/>
          </p:nvPr>
        </p:nvSpPr>
        <p:spPr>
          <a:xfrm>
            <a:off x="10231313" y="2709000"/>
            <a:ext cx="6212100" cy="49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Fraunces Light"/>
              <a:buNone/>
              <a:defRPr i="0" sz="9000" u="none" cap="none" strike="noStrike">
                <a:solidFill>
                  <a:schemeClr val="dk1"/>
                </a:solidFill>
                <a:latin typeface="Fraunces Light"/>
                <a:ea typeface="Fraunces Light"/>
                <a:cs typeface="Fraunces Light"/>
                <a:sym typeface="Fraunce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DDADBB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8"/>
          <p:cNvGrpSpPr/>
          <p:nvPr/>
        </p:nvGrpSpPr>
        <p:grpSpPr>
          <a:xfrm>
            <a:off x="7345080" y="645114"/>
            <a:ext cx="4814913" cy="8816402"/>
            <a:chOff x="0" y="-47625"/>
            <a:chExt cx="1268117" cy="2322000"/>
          </a:xfrm>
        </p:grpSpPr>
        <p:sp>
          <p:nvSpPr>
            <p:cNvPr id="69" name="Google Shape;69;p8"/>
            <p:cNvSpPr/>
            <p:nvPr/>
          </p:nvSpPr>
          <p:spPr>
            <a:xfrm>
              <a:off x="0" y="0"/>
              <a:ext cx="1268117" cy="2274270"/>
            </a:xfrm>
            <a:custGeom>
              <a:rect b="b" l="l" r="r" t="t"/>
              <a:pathLst>
                <a:path extrusionOk="0" h="2274270" w="1268117">
                  <a:moveTo>
                    <a:pt x="48237" y="0"/>
                  </a:moveTo>
                  <a:lnTo>
                    <a:pt x="1219880" y="0"/>
                  </a:lnTo>
                  <a:cubicBezTo>
                    <a:pt x="1232673" y="0"/>
                    <a:pt x="1244943" y="5082"/>
                    <a:pt x="1253989" y="14128"/>
                  </a:cubicBezTo>
                  <a:cubicBezTo>
                    <a:pt x="1263035" y="23175"/>
                    <a:pt x="1268117" y="35444"/>
                    <a:pt x="1268117" y="48237"/>
                  </a:cubicBezTo>
                  <a:lnTo>
                    <a:pt x="1268117" y="2226032"/>
                  </a:lnTo>
                  <a:cubicBezTo>
                    <a:pt x="1268117" y="2238825"/>
                    <a:pt x="1263035" y="2251095"/>
                    <a:pt x="1253989" y="2260141"/>
                  </a:cubicBezTo>
                  <a:cubicBezTo>
                    <a:pt x="1244943" y="2269187"/>
                    <a:pt x="1232673" y="2274270"/>
                    <a:pt x="1219880" y="2274270"/>
                  </a:cubicBezTo>
                  <a:lnTo>
                    <a:pt x="48237" y="2274270"/>
                  </a:lnTo>
                  <a:cubicBezTo>
                    <a:pt x="35444" y="2274270"/>
                    <a:pt x="23175" y="2269187"/>
                    <a:pt x="14128" y="2260141"/>
                  </a:cubicBezTo>
                  <a:cubicBezTo>
                    <a:pt x="5082" y="2251095"/>
                    <a:pt x="0" y="2238825"/>
                    <a:pt x="0" y="2226032"/>
                  </a:cubicBezTo>
                  <a:lnTo>
                    <a:pt x="0" y="48237"/>
                  </a:lnTo>
                  <a:cubicBezTo>
                    <a:pt x="0" y="35444"/>
                    <a:pt x="5082" y="23175"/>
                    <a:pt x="14128" y="14128"/>
                  </a:cubicBezTo>
                  <a:cubicBezTo>
                    <a:pt x="23175" y="5082"/>
                    <a:pt x="35444" y="0"/>
                    <a:pt x="48237" y="0"/>
                  </a:cubicBezTo>
                  <a:close/>
                </a:path>
              </a:pathLst>
            </a:custGeom>
            <a:solidFill>
              <a:srgbClr val="FFFB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8"/>
            <p:cNvSpPr txBox="1"/>
            <p:nvPr/>
          </p:nvSpPr>
          <p:spPr>
            <a:xfrm>
              <a:off x="0" y="-47625"/>
              <a:ext cx="1268100" cy="232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71;p8"/>
          <p:cNvGrpSpPr/>
          <p:nvPr/>
        </p:nvGrpSpPr>
        <p:grpSpPr>
          <a:xfrm>
            <a:off x="12577965" y="645114"/>
            <a:ext cx="4814913" cy="8816402"/>
            <a:chOff x="0" y="-47625"/>
            <a:chExt cx="1268117" cy="2322000"/>
          </a:xfrm>
        </p:grpSpPr>
        <p:sp>
          <p:nvSpPr>
            <p:cNvPr id="72" name="Google Shape;72;p8"/>
            <p:cNvSpPr/>
            <p:nvPr/>
          </p:nvSpPr>
          <p:spPr>
            <a:xfrm>
              <a:off x="0" y="0"/>
              <a:ext cx="1268117" cy="2274270"/>
            </a:xfrm>
            <a:custGeom>
              <a:rect b="b" l="l" r="r" t="t"/>
              <a:pathLst>
                <a:path extrusionOk="0" h="2274270" w="1268117">
                  <a:moveTo>
                    <a:pt x="48237" y="0"/>
                  </a:moveTo>
                  <a:lnTo>
                    <a:pt x="1219880" y="0"/>
                  </a:lnTo>
                  <a:cubicBezTo>
                    <a:pt x="1232673" y="0"/>
                    <a:pt x="1244943" y="5082"/>
                    <a:pt x="1253989" y="14128"/>
                  </a:cubicBezTo>
                  <a:cubicBezTo>
                    <a:pt x="1263035" y="23175"/>
                    <a:pt x="1268117" y="35444"/>
                    <a:pt x="1268117" y="48237"/>
                  </a:cubicBezTo>
                  <a:lnTo>
                    <a:pt x="1268117" y="2226032"/>
                  </a:lnTo>
                  <a:cubicBezTo>
                    <a:pt x="1268117" y="2238825"/>
                    <a:pt x="1263035" y="2251095"/>
                    <a:pt x="1253989" y="2260141"/>
                  </a:cubicBezTo>
                  <a:cubicBezTo>
                    <a:pt x="1244943" y="2269187"/>
                    <a:pt x="1232673" y="2274270"/>
                    <a:pt x="1219880" y="2274270"/>
                  </a:cubicBezTo>
                  <a:lnTo>
                    <a:pt x="48237" y="2274270"/>
                  </a:lnTo>
                  <a:cubicBezTo>
                    <a:pt x="35444" y="2274270"/>
                    <a:pt x="23175" y="2269187"/>
                    <a:pt x="14128" y="2260141"/>
                  </a:cubicBezTo>
                  <a:cubicBezTo>
                    <a:pt x="5082" y="2251095"/>
                    <a:pt x="0" y="2238825"/>
                    <a:pt x="0" y="2226032"/>
                  </a:cubicBezTo>
                  <a:lnTo>
                    <a:pt x="0" y="48237"/>
                  </a:lnTo>
                  <a:cubicBezTo>
                    <a:pt x="0" y="35444"/>
                    <a:pt x="5082" y="23175"/>
                    <a:pt x="14128" y="14128"/>
                  </a:cubicBezTo>
                  <a:cubicBezTo>
                    <a:pt x="23175" y="5082"/>
                    <a:pt x="35444" y="0"/>
                    <a:pt x="48237" y="0"/>
                  </a:cubicBezTo>
                  <a:close/>
                </a:path>
              </a:pathLst>
            </a:custGeom>
            <a:solidFill>
              <a:srgbClr val="FFFB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 txBox="1"/>
            <p:nvPr/>
          </p:nvSpPr>
          <p:spPr>
            <a:xfrm>
              <a:off x="0" y="-47625"/>
              <a:ext cx="1268100" cy="232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4" name="Google Shape;7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82775" y="6149721"/>
            <a:ext cx="6229917" cy="501242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 txBox="1"/>
          <p:nvPr>
            <p:ph idx="1" type="body"/>
          </p:nvPr>
        </p:nvSpPr>
        <p:spPr>
          <a:xfrm>
            <a:off x="1145672" y="5210075"/>
            <a:ext cx="5371200" cy="3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6" name="Google Shape;76;p8"/>
          <p:cNvSpPr txBox="1"/>
          <p:nvPr>
            <p:ph type="title"/>
          </p:nvPr>
        </p:nvSpPr>
        <p:spPr>
          <a:xfrm>
            <a:off x="1060575" y="1163400"/>
            <a:ext cx="5519100" cy="29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Fraunces Light"/>
              <a:buNone/>
              <a:defRPr i="0" sz="9000" u="none" cap="none" strike="noStrike">
                <a:solidFill>
                  <a:schemeClr val="dk1"/>
                </a:solidFill>
                <a:latin typeface="Fraunces Light"/>
                <a:ea typeface="Fraunces Light"/>
                <a:cs typeface="Fraunces Light"/>
                <a:sym typeface="Fraunce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8"/>
          <p:cNvSpPr txBox="1"/>
          <p:nvPr>
            <p:ph idx="2" type="body"/>
          </p:nvPr>
        </p:nvSpPr>
        <p:spPr>
          <a:xfrm>
            <a:off x="7701025" y="6745375"/>
            <a:ext cx="4105200" cy="24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8" name="Google Shape;78;p8"/>
          <p:cNvSpPr txBox="1"/>
          <p:nvPr>
            <p:ph idx="3" type="body"/>
          </p:nvPr>
        </p:nvSpPr>
        <p:spPr>
          <a:xfrm>
            <a:off x="12932825" y="6745375"/>
            <a:ext cx="4105200" cy="24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9" name="Google Shape;79;p8"/>
          <p:cNvSpPr/>
          <p:nvPr>
            <p:ph idx="4" type="pic"/>
          </p:nvPr>
        </p:nvSpPr>
        <p:spPr>
          <a:xfrm>
            <a:off x="7797600" y="1208775"/>
            <a:ext cx="3919800" cy="51489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8"/>
          <p:cNvSpPr/>
          <p:nvPr>
            <p:ph idx="5" type="pic"/>
          </p:nvPr>
        </p:nvSpPr>
        <p:spPr>
          <a:xfrm>
            <a:off x="13025525" y="1208775"/>
            <a:ext cx="3919800" cy="5148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BE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unces"/>
              <a:buNone/>
              <a:defRPr i="0" sz="4400" u="none" cap="none" strike="noStrike">
                <a:solidFill>
                  <a:schemeClr val="dk1"/>
                </a:solidFill>
                <a:latin typeface="Fraunces"/>
                <a:ea typeface="Fraunces"/>
                <a:cs typeface="Fraunces"/>
                <a:sym typeface="Fraunc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2.png"/><Relationship Id="rId6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24.png"/><Relationship Id="rId13" Type="http://schemas.openxmlformats.org/officeDocument/2006/relationships/image" Target="../media/image31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18.png"/><Relationship Id="rId9" Type="http://schemas.openxmlformats.org/officeDocument/2006/relationships/image" Target="../media/image33.png"/><Relationship Id="rId5" Type="http://schemas.openxmlformats.org/officeDocument/2006/relationships/image" Target="../media/image10.png"/><Relationship Id="rId6" Type="http://schemas.openxmlformats.org/officeDocument/2006/relationships/image" Target="../media/image30.png"/><Relationship Id="rId7" Type="http://schemas.openxmlformats.org/officeDocument/2006/relationships/image" Target="../media/image3.png"/><Relationship Id="rId8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Relationship Id="rId5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ADBB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9"/>
          <p:cNvGrpSpPr/>
          <p:nvPr/>
        </p:nvGrpSpPr>
        <p:grpSpPr>
          <a:xfrm>
            <a:off x="7646176" y="645115"/>
            <a:ext cx="9746672" cy="8815943"/>
            <a:chOff x="0" y="-47625"/>
            <a:chExt cx="2567025" cy="2321895"/>
          </a:xfrm>
        </p:grpSpPr>
        <p:sp>
          <p:nvSpPr>
            <p:cNvPr id="86" name="Google Shape;86;p9"/>
            <p:cNvSpPr/>
            <p:nvPr/>
          </p:nvSpPr>
          <p:spPr>
            <a:xfrm>
              <a:off x="0" y="0"/>
              <a:ext cx="2567025" cy="2274270"/>
            </a:xfrm>
            <a:custGeom>
              <a:rect b="b" l="l" r="r" t="t"/>
              <a:pathLst>
                <a:path extrusionOk="0" h="2274270" w="2567025">
                  <a:moveTo>
                    <a:pt x="23829" y="0"/>
                  </a:moveTo>
                  <a:lnTo>
                    <a:pt x="2543195" y="0"/>
                  </a:lnTo>
                  <a:cubicBezTo>
                    <a:pt x="2549515" y="0"/>
                    <a:pt x="2555576" y="2511"/>
                    <a:pt x="2560045" y="6979"/>
                  </a:cubicBezTo>
                  <a:cubicBezTo>
                    <a:pt x="2564514" y="11448"/>
                    <a:pt x="2567025" y="17509"/>
                    <a:pt x="2567025" y="23829"/>
                  </a:cubicBezTo>
                  <a:lnTo>
                    <a:pt x="2567025" y="2250440"/>
                  </a:lnTo>
                  <a:cubicBezTo>
                    <a:pt x="2567025" y="2263601"/>
                    <a:pt x="2556356" y="2274270"/>
                    <a:pt x="2543195" y="2274270"/>
                  </a:cubicBezTo>
                  <a:lnTo>
                    <a:pt x="23829" y="2274270"/>
                  </a:lnTo>
                  <a:cubicBezTo>
                    <a:pt x="17509" y="2274270"/>
                    <a:pt x="11448" y="2271759"/>
                    <a:pt x="6979" y="2267290"/>
                  </a:cubicBezTo>
                  <a:cubicBezTo>
                    <a:pt x="2511" y="2262821"/>
                    <a:pt x="0" y="2256760"/>
                    <a:pt x="0" y="2250440"/>
                  </a:cubicBezTo>
                  <a:lnTo>
                    <a:pt x="0" y="23829"/>
                  </a:lnTo>
                  <a:cubicBezTo>
                    <a:pt x="0" y="17509"/>
                    <a:pt x="2511" y="11448"/>
                    <a:pt x="6979" y="6979"/>
                  </a:cubicBezTo>
                  <a:cubicBezTo>
                    <a:pt x="11448" y="2511"/>
                    <a:pt x="17509" y="0"/>
                    <a:pt x="23829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9"/>
            <p:cNvSpPr txBox="1"/>
            <p:nvPr/>
          </p:nvSpPr>
          <p:spPr>
            <a:xfrm>
              <a:off x="0" y="-47625"/>
              <a:ext cx="2567025" cy="2321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9"/>
          <p:cNvSpPr/>
          <p:nvPr/>
        </p:nvSpPr>
        <p:spPr>
          <a:xfrm>
            <a:off x="9370705" y="5673161"/>
            <a:ext cx="5941143" cy="129625"/>
          </a:xfrm>
          <a:custGeom>
            <a:rect b="b" l="l" r="r" t="t"/>
            <a:pathLst>
              <a:path extrusionOk="0" h="129625" w="5941143">
                <a:moveTo>
                  <a:pt x="0" y="0"/>
                </a:moveTo>
                <a:lnTo>
                  <a:pt x="5941143" y="0"/>
                </a:lnTo>
                <a:lnTo>
                  <a:pt x="5941143" y="129625"/>
                </a:lnTo>
                <a:lnTo>
                  <a:pt x="0" y="129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9"/>
          <p:cNvSpPr txBox="1"/>
          <p:nvPr/>
        </p:nvSpPr>
        <p:spPr>
          <a:xfrm>
            <a:off x="8133057" y="2040968"/>
            <a:ext cx="8772900" cy="3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9" u="none" cap="none" strike="noStrike">
                <a:solidFill>
                  <a:srgbClr val="000000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Cervical Cancer </a:t>
            </a:r>
            <a:endParaRPr/>
          </a:p>
        </p:txBody>
      </p:sp>
      <p:sp>
        <p:nvSpPr>
          <p:cNvPr id="90" name="Google Shape;90;p9"/>
          <p:cNvSpPr txBox="1"/>
          <p:nvPr/>
        </p:nvSpPr>
        <p:spPr>
          <a:xfrm>
            <a:off x="8133057" y="6846072"/>
            <a:ext cx="87729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Understanding prevention, risk factors,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and early detection</a:t>
            </a:r>
            <a:endParaRPr/>
          </a:p>
        </p:txBody>
      </p:sp>
      <p:sp>
        <p:nvSpPr>
          <p:cNvPr id="91" name="Google Shape;91;p9"/>
          <p:cNvSpPr/>
          <p:nvPr/>
        </p:nvSpPr>
        <p:spPr>
          <a:xfrm rot="182170">
            <a:off x="13851178" y="6697908"/>
            <a:ext cx="2655268" cy="897963"/>
          </a:xfrm>
          <a:custGeom>
            <a:rect b="b" l="l" r="r" t="t"/>
            <a:pathLst>
              <a:path extrusionOk="0" h="897963" w="2655268">
                <a:moveTo>
                  <a:pt x="0" y="0"/>
                </a:moveTo>
                <a:lnTo>
                  <a:pt x="2655269" y="0"/>
                </a:lnTo>
                <a:lnTo>
                  <a:pt x="2655269" y="897963"/>
                </a:lnTo>
                <a:lnTo>
                  <a:pt x="0" y="897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2" name="Google Shape;9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49" y="821850"/>
            <a:ext cx="6659400" cy="4281900"/>
          </a:xfrm>
          <a:prstGeom prst="roundRect">
            <a:avLst>
              <a:gd fmla="val 7162" name="adj"/>
            </a:avLst>
          </a:prstGeom>
          <a:noFill/>
          <a:ln>
            <a:noFill/>
          </a:ln>
        </p:spPr>
      </p:pic>
      <p:pic>
        <p:nvPicPr>
          <p:cNvPr id="93" name="Google Shape;93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79" y="5179190"/>
            <a:ext cx="6659400" cy="4281900"/>
          </a:xfrm>
          <a:prstGeom prst="roundRect">
            <a:avLst>
              <a:gd fmla="val 7431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ADBB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18"/>
          <p:cNvGrpSpPr/>
          <p:nvPr/>
        </p:nvGrpSpPr>
        <p:grpSpPr>
          <a:xfrm>
            <a:off x="895152" y="645115"/>
            <a:ext cx="6616141" cy="8815943"/>
            <a:chOff x="0" y="-47625"/>
            <a:chExt cx="1742523" cy="2321895"/>
          </a:xfrm>
        </p:grpSpPr>
        <p:sp>
          <p:nvSpPr>
            <p:cNvPr id="265" name="Google Shape;265;p18"/>
            <p:cNvSpPr/>
            <p:nvPr/>
          </p:nvSpPr>
          <p:spPr>
            <a:xfrm>
              <a:off x="0" y="0"/>
              <a:ext cx="1742523" cy="2274270"/>
            </a:xfrm>
            <a:custGeom>
              <a:rect b="b" l="l" r="r" t="t"/>
              <a:pathLst>
                <a:path extrusionOk="0" h="2274270" w="1742523">
                  <a:moveTo>
                    <a:pt x="35105" y="0"/>
                  </a:moveTo>
                  <a:lnTo>
                    <a:pt x="1707418" y="0"/>
                  </a:lnTo>
                  <a:cubicBezTo>
                    <a:pt x="1726806" y="0"/>
                    <a:pt x="1742523" y="15717"/>
                    <a:pt x="1742523" y="35105"/>
                  </a:cubicBezTo>
                  <a:lnTo>
                    <a:pt x="1742523" y="2239165"/>
                  </a:lnTo>
                  <a:cubicBezTo>
                    <a:pt x="1742523" y="2258553"/>
                    <a:pt x="1726806" y="2274270"/>
                    <a:pt x="1707418" y="2274270"/>
                  </a:cubicBezTo>
                  <a:lnTo>
                    <a:pt x="35105" y="2274270"/>
                  </a:lnTo>
                  <a:cubicBezTo>
                    <a:pt x="15717" y="2274270"/>
                    <a:pt x="0" y="2258553"/>
                    <a:pt x="0" y="2239165"/>
                  </a:cubicBezTo>
                  <a:lnTo>
                    <a:pt x="0" y="35105"/>
                  </a:lnTo>
                  <a:cubicBezTo>
                    <a:pt x="0" y="15717"/>
                    <a:pt x="15717" y="0"/>
                    <a:pt x="35105" y="0"/>
                  </a:cubicBezTo>
                  <a:close/>
                </a:path>
              </a:pathLst>
            </a:custGeom>
            <a:solidFill>
              <a:srgbClr val="FFFB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8"/>
            <p:cNvSpPr txBox="1"/>
            <p:nvPr/>
          </p:nvSpPr>
          <p:spPr>
            <a:xfrm>
              <a:off x="0" y="-47625"/>
              <a:ext cx="1742523" cy="2321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8"/>
          <p:cNvGrpSpPr/>
          <p:nvPr/>
        </p:nvGrpSpPr>
        <p:grpSpPr>
          <a:xfrm>
            <a:off x="7891399" y="663957"/>
            <a:ext cx="9501448" cy="2798533"/>
            <a:chOff x="0" y="-47625"/>
            <a:chExt cx="2793520" cy="822796"/>
          </a:xfrm>
        </p:grpSpPr>
        <p:sp>
          <p:nvSpPr>
            <p:cNvPr id="268" name="Google Shape;268;p18"/>
            <p:cNvSpPr/>
            <p:nvPr/>
          </p:nvSpPr>
          <p:spPr>
            <a:xfrm>
              <a:off x="0" y="0"/>
              <a:ext cx="2793520" cy="775171"/>
            </a:xfrm>
            <a:custGeom>
              <a:rect b="b" l="l" r="r" t="t"/>
              <a:pathLst>
                <a:path extrusionOk="0" h="775171" w="2793520">
                  <a:moveTo>
                    <a:pt x="24444" y="0"/>
                  </a:moveTo>
                  <a:lnTo>
                    <a:pt x="2769076" y="0"/>
                  </a:lnTo>
                  <a:cubicBezTo>
                    <a:pt x="2775559" y="0"/>
                    <a:pt x="2781776" y="2575"/>
                    <a:pt x="2786360" y="7160"/>
                  </a:cubicBezTo>
                  <a:cubicBezTo>
                    <a:pt x="2790945" y="11744"/>
                    <a:pt x="2793520" y="17961"/>
                    <a:pt x="2793520" y="24444"/>
                  </a:cubicBezTo>
                  <a:lnTo>
                    <a:pt x="2793520" y="750727"/>
                  </a:lnTo>
                  <a:cubicBezTo>
                    <a:pt x="2793520" y="764227"/>
                    <a:pt x="2782576" y="775171"/>
                    <a:pt x="2769076" y="775171"/>
                  </a:cubicBezTo>
                  <a:lnTo>
                    <a:pt x="24444" y="775171"/>
                  </a:lnTo>
                  <a:cubicBezTo>
                    <a:pt x="17961" y="775171"/>
                    <a:pt x="11744" y="772596"/>
                    <a:pt x="7160" y="768012"/>
                  </a:cubicBezTo>
                  <a:cubicBezTo>
                    <a:pt x="2575" y="763428"/>
                    <a:pt x="0" y="757210"/>
                    <a:pt x="0" y="750727"/>
                  </a:cubicBezTo>
                  <a:lnTo>
                    <a:pt x="0" y="24444"/>
                  </a:lnTo>
                  <a:cubicBezTo>
                    <a:pt x="0" y="17961"/>
                    <a:pt x="2575" y="11744"/>
                    <a:pt x="7160" y="7160"/>
                  </a:cubicBezTo>
                  <a:cubicBezTo>
                    <a:pt x="11744" y="2575"/>
                    <a:pt x="17961" y="0"/>
                    <a:pt x="24444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8"/>
            <p:cNvSpPr txBox="1"/>
            <p:nvPr/>
          </p:nvSpPr>
          <p:spPr>
            <a:xfrm>
              <a:off x="0" y="-47625"/>
              <a:ext cx="2793520" cy="822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8"/>
          <p:cNvGrpSpPr/>
          <p:nvPr/>
        </p:nvGrpSpPr>
        <p:grpSpPr>
          <a:xfrm>
            <a:off x="7891399" y="3663242"/>
            <a:ext cx="9501448" cy="2798533"/>
            <a:chOff x="0" y="-47625"/>
            <a:chExt cx="2793520" cy="822796"/>
          </a:xfrm>
        </p:grpSpPr>
        <p:sp>
          <p:nvSpPr>
            <p:cNvPr id="271" name="Google Shape;271;p18"/>
            <p:cNvSpPr/>
            <p:nvPr/>
          </p:nvSpPr>
          <p:spPr>
            <a:xfrm>
              <a:off x="0" y="0"/>
              <a:ext cx="2793520" cy="775171"/>
            </a:xfrm>
            <a:custGeom>
              <a:rect b="b" l="l" r="r" t="t"/>
              <a:pathLst>
                <a:path extrusionOk="0" h="775171" w="2793520">
                  <a:moveTo>
                    <a:pt x="24444" y="0"/>
                  </a:moveTo>
                  <a:lnTo>
                    <a:pt x="2769076" y="0"/>
                  </a:lnTo>
                  <a:cubicBezTo>
                    <a:pt x="2775559" y="0"/>
                    <a:pt x="2781776" y="2575"/>
                    <a:pt x="2786360" y="7160"/>
                  </a:cubicBezTo>
                  <a:cubicBezTo>
                    <a:pt x="2790945" y="11744"/>
                    <a:pt x="2793520" y="17961"/>
                    <a:pt x="2793520" y="24444"/>
                  </a:cubicBezTo>
                  <a:lnTo>
                    <a:pt x="2793520" y="750727"/>
                  </a:lnTo>
                  <a:cubicBezTo>
                    <a:pt x="2793520" y="764227"/>
                    <a:pt x="2782576" y="775171"/>
                    <a:pt x="2769076" y="775171"/>
                  </a:cubicBezTo>
                  <a:lnTo>
                    <a:pt x="24444" y="775171"/>
                  </a:lnTo>
                  <a:cubicBezTo>
                    <a:pt x="17961" y="775171"/>
                    <a:pt x="11744" y="772596"/>
                    <a:pt x="7160" y="768012"/>
                  </a:cubicBezTo>
                  <a:cubicBezTo>
                    <a:pt x="2575" y="763428"/>
                    <a:pt x="0" y="757210"/>
                    <a:pt x="0" y="750727"/>
                  </a:cubicBezTo>
                  <a:lnTo>
                    <a:pt x="0" y="24444"/>
                  </a:lnTo>
                  <a:cubicBezTo>
                    <a:pt x="0" y="17961"/>
                    <a:pt x="2575" y="11744"/>
                    <a:pt x="7160" y="7160"/>
                  </a:cubicBezTo>
                  <a:cubicBezTo>
                    <a:pt x="11744" y="2575"/>
                    <a:pt x="17961" y="0"/>
                    <a:pt x="24444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8"/>
            <p:cNvSpPr txBox="1"/>
            <p:nvPr/>
          </p:nvSpPr>
          <p:spPr>
            <a:xfrm>
              <a:off x="0" y="-47625"/>
              <a:ext cx="2793520" cy="822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18"/>
          <p:cNvGrpSpPr/>
          <p:nvPr/>
        </p:nvGrpSpPr>
        <p:grpSpPr>
          <a:xfrm>
            <a:off x="7891399" y="6652215"/>
            <a:ext cx="9501448" cy="2798533"/>
            <a:chOff x="0" y="-47625"/>
            <a:chExt cx="2793520" cy="822796"/>
          </a:xfrm>
        </p:grpSpPr>
        <p:sp>
          <p:nvSpPr>
            <p:cNvPr id="274" name="Google Shape;274;p18"/>
            <p:cNvSpPr/>
            <p:nvPr/>
          </p:nvSpPr>
          <p:spPr>
            <a:xfrm>
              <a:off x="0" y="0"/>
              <a:ext cx="2793520" cy="775171"/>
            </a:xfrm>
            <a:custGeom>
              <a:rect b="b" l="l" r="r" t="t"/>
              <a:pathLst>
                <a:path extrusionOk="0" h="775171" w="2793520">
                  <a:moveTo>
                    <a:pt x="24444" y="0"/>
                  </a:moveTo>
                  <a:lnTo>
                    <a:pt x="2769076" y="0"/>
                  </a:lnTo>
                  <a:cubicBezTo>
                    <a:pt x="2775559" y="0"/>
                    <a:pt x="2781776" y="2575"/>
                    <a:pt x="2786360" y="7160"/>
                  </a:cubicBezTo>
                  <a:cubicBezTo>
                    <a:pt x="2790945" y="11744"/>
                    <a:pt x="2793520" y="17961"/>
                    <a:pt x="2793520" y="24444"/>
                  </a:cubicBezTo>
                  <a:lnTo>
                    <a:pt x="2793520" y="750727"/>
                  </a:lnTo>
                  <a:cubicBezTo>
                    <a:pt x="2793520" y="764227"/>
                    <a:pt x="2782576" y="775171"/>
                    <a:pt x="2769076" y="775171"/>
                  </a:cubicBezTo>
                  <a:lnTo>
                    <a:pt x="24444" y="775171"/>
                  </a:lnTo>
                  <a:cubicBezTo>
                    <a:pt x="17961" y="775171"/>
                    <a:pt x="11744" y="772596"/>
                    <a:pt x="7160" y="768012"/>
                  </a:cubicBezTo>
                  <a:cubicBezTo>
                    <a:pt x="2575" y="763428"/>
                    <a:pt x="0" y="757210"/>
                    <a:pt x="0" y="750727"/>
                  </a:cubicBezTo>
                  <a:lnTo>
                    <a:pt x="0" y="24444"/>
                  </a:lnTo>
                  <a:cubicBezTo>
                    <a:pt x="0" y="17961"/>
                    <a:pt x="2575" y="11744"/>
                    <a:pt x="7160" y="7160"/>
                  </a:cubicBezTo>
                  <a:cubicBezTo>
                    <a:pt x="11744" y="2575"/>
                    <a:pt x="17961" y="0"/>
                    <a:pt x="24444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8"/>
            <p:cNvSpPr txBox="1"/>
            <p:nvPr/>
          </p:nvSpPr>
          <p:spPr>
            <a:xfrm>
              <a:off x="0" y="-47625"/>
              <a:ext cx="2793520" cy="822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18"/>
          <p:cNvSpPr/>
          <p:nvPr/>
        </p:nvSpPr>
        <p:spPr>
          <a:xfrm>
            <a:off x="8192933" y="1739342"/>
            <a:ext cx="892126" cy="830488"/>
          </a:xfrm>
          <a:custGeom>
            <a:rect b="b" l="l" r="r" t="t"/>
            <a:pathLst>
              <a:path extrusionOk="0" h="830488" w="892126">
                <a:moveTo>
                  <a:pt x="0" y="0"/>
                </a:moveTo>
                <a:lnTo>
                  <a:pt x="892126" y="0"/>
                </a:lnTo>
                <a:lnTo>
                  <a:pt x="892126" y="830489"/>
                </a:lnTo>
                <a:lnTo>
                  <a:pt x="0" y="830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18"/>
          <p:cNvSpPr txBox="1"/>
          <p:nvPr/>
        </p:nvSpPr>
        <p:spPr>
          <a:xfrm>
            <a:off x="1364897" y="1414129"/>
            <a:ext cx="56766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Signs and symptoms</a:t>
            </a:r>
            <a:endParaRPr/>
          </a:p>
        </p:txBody>
      </p:sp>
      <p:grpSp>
        <p:nvGrpSpPr>
          <p:cNvPr id="278" name="Google Shape;278;p18"/>
          <p:cNvGrpSpPr/>
          <p:nvPr/>
        </p:nvGrpSpPr>
        <p:grpSpPr>
          <a:xfrm>
            <a:off x="9428936" y="1584622"/>
            <a:ext cx="7390473" cy="1074109"/>
            <a:chOff x="0" y="-9525"/>
            <a:chExt cx="9853964" cy="1432144"/>
          </a:xfrm>
        </p:grpSpPr>
        <p:sp>
          <p:nvSpPr>
            <p:cNvPr id="279" name="Google Shape;279;p18"/>
            <p:cNvSpPr txBox="1"/>
            <p:nvPr/>
          </p:nvSpPr>
          <p:spPr>
            <a:xfrm>
              <a:off x="0" y="-9525"/>
              <a:ext cx="9853964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Symptom 1</a:t>
              </a:r>
              <a:endParaRPr/>
            </a:p>
          </p:txBody>
        </p:sp>
        <p:sp>
          <p:nvSpPr>
            <p:cNvPr id="280" name="Google Shape;280;p18"/>
            <p:cNvSpPr txBox="1"/>
            <p:nvPr/>
          </p:nvSpPr>
          <p:spPr>
            <a:xfrm>
              <a:off x="0" y="938326"/>
              <a:ext cx="9853964" cy="484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Add a brief description.</a:t>
              </a:r>
              <a:endParaRPr/>
            </a:p>
          </p:txBody>
        </p:sp>
      </p:grpSp>
      <p:grpSp>
        <p:nvGrpSpPr>
          <p:cNvPr id="281" name="Google Shape;281;p18"/>
          <p:cNvGrpSpPr/>
          <p:nvPr/>
        </p:nvGrpSpPr>
        <p:grpSpPr>
          <a:xfrm>
            <a:off x="9428936" y="4594943"/>
            <a:ext cx="7390473" cy="1056164"/>
            <a:chOff x="0" y="-9525"/>
            <a:chExt cx="9853964" cy="1408218"/>
          </a:xfrm>
        </p:grpSpPr>
        <p:sp>
          <p:nvSpPr>
            <p:cNvPr id="282" name="Google Shape;282;p18"/>
            <p:cNvSpPr txBox="1"/>
            <p:nvPr/>
          </p:nvSpPr>
          <p:spPr>
            <a:xfrm>
              <a:off x="0" y="-9525"/>
              <a:ext cx="9853964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Symptom 2</a:t>
              </a:r>
              <a:endParaRPr/>
            </a:p>
          </p:txBody>
        </p:sp>
        <p:sp>
          <p:nvSpPr>
            <p:cNvPr id="283" name="Google Shape;283;p18"/>
            <p:cNvSpPr txBox="1"/>
            <p:nvPr/>
          </p:nvSpPr>
          <p:spPr>
            <a:xfrm>
              <a:off x="0" y="914400"/>
              <a:ext cx="9853964" cy="484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Explain what to look for.</a:t>
              </a:r>
              <a:endParaRPr/>
            </a:p>
          </p:txBody>
        </p:sp>
      </p:grpSp>
      <p:grpSp>
        <p:nvGrpSpPr>
          <p:cNvPr id="284" name="Google Shape;284;p18"/>
          <p:cNvGrpSpPr/>
          <p:nvPr/>
        </p:nvGrpSpPr>
        <p:grpSpPr>
          <a:xfrm>
            <a:off x="9428936" y="7597630"/>
            <a:ext cx="7390473" cy="1057295"/>
            <a:chOff x="0" y="-9525"/>
            <a:chExt cx="9853964" cy="1409726"/>
          </a:xfrm>
        </p:grpSpPr>
        <p:sp>
          <p:nvSpPr>
            <p:cNvPr id="285" name="Google Shape;285;p18"/>
            <p:cNvSpPr txBox="1"/>
            <p:nvPr/>
          </p:nvSpPr>
          <p:spPr>
            <a:xfrm>
              <a:off x="0" y="-9525"/>
              <a:ext cx="9853964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Symptom 3</a:t>
              </a:r>
              <a:endParaRPr/>
            </a:p>
          </p:txBody>
        </p:sp>
        <p:sp>
          <p:nvSpPr>
            <p:cNvPr id="286" name="Google Shape;286;p18"/>
            <p:cNvSpPr txBox="1"/>
            <p:nvPr/>
          </p:nvSpPr>
          <p:spPr>
            <a:xfrm>
              <a:off x="0" y="915908"/>
              <a:ext cx="9853964" cy="484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Describe when it might appear and why it’s important.</a:t>
              </a:r>
              <a:endParaRPr/>
            </a:p>
          </p:txBody>
        </p:sp>
      </p:grpSp>
      <p:sp>
        <p:nvSpPr>
          <p:cNvPr id="287" name="Google Shape;287;p18"/>
          <p:cNvSpPr txBox="1"/>
          <p:nvPr/>
        </p:nvSpPr>
        <p:spPr>
          <a:xfrm>
            <a:off x="1364897" y="4132308"/>
            <a:ext cx="5676651" cy="1153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Early cervical cancer often has no symptoms. As it advances, symptoms</a:t>
            </a:r>
            <a:endParaRPr/>
          </a:p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may include:</a:t>
            </a:r>
            <a:endParaRPr/>
          </a:p>
        </p:txBody>
      </p:sp>
      <p:sp>
        <p:nvSpPr>
          <p:cNvPr id="288" name="Google Shape;288;p18"/>
          <p:cNvSpPr txBox="1"/>
          <p:nvPr/>
        </p:nvSpPr>
        <p:spPr>
          <a:xfrm>
            <a:off x="8520476" y="1912651"/>
            <a:ext cx="237039" cy="512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1</a:t>
            </a:r>
            <a:endParaRPr/>
          </a:p>
        </p:txBody>
      </p:sp>
      <p:sp>
        <p:nvSpPr>
          <p:cNvPr id="289" name="Google Shape;289;p18"/>
          <p:cNvSpPr/>
          <p:nvPr/>
        </p:nvSpPr>
        <p:spPr>
          <a:xfrm>
            <a:off x="8192933" y="4728256"/>
            <a:ext cx="892126" cy="830488"/>
          </a:xfrm>
          <a:custGeom>
            <a:rect b="b" l="l" r="r" t="t"/>
            <a:pathLst>
              <a:path extrusionOk="0" h="830488" w="892126">
                <a:moveTo>
                  <a:pt x="0" y="0"/>
                </a:moveTo>
                <a:lnTo>
                  <a:pt x="892126" y="0"/>
                </a:lnTo>
                <a:lnTo>
                  <a:pt x="892126" y="830488"/>
                </a:lnTo>
                <a:lnTo>
                  <a:pt x="0" y="830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18"/>
          <p:cNvSpPr txBox="1"/>
          <p:nvPr/>
        </p:nvSpPr>
        <p:spPr>
          <a:xfrm>
            <a:off x="8520476" y="4901565"/>
            <a:ext cx="237039" cy="512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2</a:t>
            </a:r>
            <a:endParaRPr/>
          </a:p>
        </p:txBody>
      </p:sp>
      <p:sp>
        <p:nvSpPr>
          <p:cNvPr id="291" name="Google Shape;291;p18"/>
          <p:cNvSpPr/>
          <p:nvPr/>
        </p:nvSpPr>
        <p:spPr>
          <a:xfrm>
            <a:off x="8192933" y="7717230"/>
            <a:ext cx="892126" cy="830488"/>
          </a:xfrm>
          <a:custGeom>
            <a:rect b="b" l="l" r="r" t="t"/>
            <a:pathLst>
              <a:path extrusionOk="0" h="830488" w="892126">
                <a:moveTo>
                  <a:pt x="0" y="0"/>
                </a:moveTo>
                <a:lnTo>
                  <a:pt x="892126" y="0"/>
                </a:lnTo>
                <a:lnTo>
                  <a:pt x="892126" y="830488"/>
                </a:lnTo>
                <a:lnTo>
                  <a:pt x="0" y="830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18"/>
          <p:cNvSpPr txBox="1"/>
          <p:nvPr/>
        </p:nvSpPr>
        <p:spPr>
          <a:xfrm>
            <a:off x="8520476" y="7890539"/>
            <a:ext cx="237039" cy="512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Over the Rainbow"/>
                <a:ea typeface="Over the Rainbow"/>
                <a:cs typeface="Over the Rainbow"/>
                <a:sym typeface="Over the Rainbow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C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19"/>
          <p:cNvGrpSpPr/>
          <p:nvPr/>
        </p:nvGrpSpPr>
        <p:grpSpPr>
          <a:xfrm>
            <a:off x="895152" y="663957"/>
            <a:ext cx="9412137" cy="3085582"/>
            <a:chOff x="0" y="-47625"/>
            <a:chExt cx="2767262" cy="907192"/>
          </a:xfrm>
        </p:grpSpPr>
        <p:sp>
          <p:nvSpPr>
            <p:cNvPr id="298" name="Google Shape;298;p19"/>
            <p:cNvSpPr/>
            <p:nvPr/>
          </p:nvSpPr>
          <p:spPr>
            <a:xfrm>
              <a:off x="0" y="0"/>
              <a:ext cx="2767262" cy="859567"/>
            </a:xfrm>
            <a:custGeom>
              <a:rect b="b" l="l" r="r" t="t"/>
              <a:pathLst>
                <a:path extrusionOk="0" h="859567" w="2767262">
                  <a:moveTo>
                    <a:pt x="24676" y="0"/>
                  </a:moveTo>
                  <a:lnTo>
                    <a:pt x="2742585" y="0"/>
                  </a:lnTo>
                  <a:cubicBezTo>
                    <a:pt x="2756214" y="0"/>
                    <a:pt x="2767262" y="11048"/>
                    <a:pt x="2767262" y="24676"/>
                  </a:cubicBezTo>
                  <a:lnTo>
                    <a:pt x="2767262" y="834890"/>
                  </a:lnTo>
                  <a:cubicBezTo>
                    <a:pt x="2767262" y="848519"/>
                    <a:pt x="2756214" y="859567"/>
                    <a:pt x="2742585" y="859567"/>
                  </a:cubicBezTo>
                  <a:lnTo>
                    <a:pt x="24676" y="859567"/>
                  </a:lnTo>
                  <a:cubicBezTo>
                    <a:pt x="11048" y="859567"/>
                    <a:pt x="0" y="848519"/>
                    <a:pt x="0" y="834890"/>
                  </a:cubicBezTo>
                  <a:lnTo>
                    <a:pt x="0" y="24676"/>
                  </a:lnTo>
                  <a:cubicBezTo>
                    <a:pt x="0" y="11048"/>
                    <a:pt x="11048" y="0"/>
                    <a:pt x="24676" y="0"/>
                  </a:cubicBezTo>
                  <a:close/>
                </a:path>
              </a:pathLst>
            </a:custGeom>
            <a:solidFill>
              <a:srgbClr val="DDAD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9"/>
            <p:cNvSpPr txBox="1"/>
            <p:nvPr/>
          </p:nvSpPr>
          <p:spPr>
            <a:xfrm>
              <a:off x="0" y="-47625"/>
              <a:ext cx="2767262" cy="907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19"/>
          <p:cNvSpPr txBox="1"/>
          <p:nvPr/>
        </p:nvSpPr>
        <p:spPr>
          <a:xfrm>
            <a:off x="1246808" y="1191541"/>
            <a:ext cx="8686800" cy="1139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Prevention</a:t>
            </a:r>
            <a:endParaRPr/>
          </a:p>
        </p:txBody>
      </p:sp>
      <p:sp>
        <p:nvSpPr>
          <p:cNvPr id="301" name="Google Shape;301;p19"/>
          <p:cNvSpPr txBox="1"/>
          <p:nvPr/>
        </p:nvSpPr>
        <p:spPr>
          <a:xfrm>
            <a:off x="1246808" y="2493293"/>
            <a:ext cx="87087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Cervical cancer is one of the most preventable cancers.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Key prevention strategies include:</a:t>
            </a:r>
            <a:endParaRPr/>
          </a:p>
        </p:txBody>
      </p:sp>
      <p:grpSp>
        <p:nvGrpSpPr>
          <p:cNvPr id="302" name="Google Shape;302;p19"/>
          <p:cNvGrpSpPr/>
          <p:nvPr/>
        </p:nvGrpSpPr>
        <p:grpSpPr>
          <a:xfrm>
            <a:off x="895152" y="3841975"/>
            <a:ext cx="9412137" cy="1817837"/>
            <a:chOff x="0" y="-47625"/>
            <a:chExt cx="2767262" cy="534462"/>
          </a:xfrm>
        </p:grpSpPr>
        <p:sp>
          <p:nvSpPr>
            <p:cNvPr id="303" name="Google Shape;303;p19"/>
            <p:cNvSpPr/>
            <p:nvPr/>
          </p:nvSpPr>
          <p:spPr>
            <a:xfrm>
              <a:off x="0" y="0"/>
              <a:ext cx="2767262" cy="486837"/>
            </a:xfrm>
            <a:custGeom>
              <a:rect b="b" l="l" r="r" t="t"/>
              <a:pathLst>
                <a:path extrusionOk="0" h="486837" w="2767262">
                  <a:moveTo>
                    <a:pt x="24676" y="0"/>
                  </a:moveTo>
                  <a:lnTo>
                    <a:pt x="2742585" y="0"/>
                  </a:lnTo>
                  <a:cubicBezTo>
                    <a:pt x="2756214" y="0"/>
                    <a:pt x="2767262" y="11048"/>
                    <a:pt x="2767262" y="24676"/>
                  </a:cubicBezTo>
                  <a:lnTo>
                    <a:pt x="2767262" y="462161"/>
                  </a:lnTo>
                  <a:cubicBezTo>
                    <a:pt x="2767262" y="475789"/>
                    <a:pt x="2756214" y="486837"/>
                    <a:pt x="2742585" y="486837"/>
                  </a:cubicBezTo>
                  <a:lnTo>
                    <a:pt x="24676" y="486837"/>
                  </a:lnTo>
                  <a:cubicBezTo>
                    <a:pt x="11048" y="486837"/>
                    <a:pt x="0" y="475789"/>
                    <a:pt x="0" y="462161"/>
                  </a:cubicBezTo>
                  <a:lnTo>
                    <a:pt x="0" y="24676"/>
                  </a:lnTo>
                  <a:cubicBezTo>
                    <a:pt x="0" y="11048"/>
                    <a:pt x="11048" y="0"/>
                    <a:pt x="24676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9"/>
            <p:cNvSpPr txBox="1"/>
            <p:nvPr/>
          </p:nvSpPr>
          <p:spPr>
            <a:xfrm>
              <a:off x="0" y="-47625"/>
              <a:ext cx="2767262" cy="534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19"/>
          <p:cNvGrpSpPr/>
          <p:nvPr/>
        </p:nvGrpSpPr>
        <p:grpSpPr>
          <a:xfrm>
            <a:off x="895152" y="5752246"/>
            <a:ext cx="9412137" cy="1817837"/>
            <a:chOff x="0" y="-47625"/>
            <a:chExt cx="2767262" cy="534462"/>
          </a:xfrm>
        </p:grpSpPr>
        <p:sp>
          <p:nvSpPr>
            <p:cNvPr id="306" name="Google Shape;306;p19"/>
            <p:cNvSpPr/>
            <p:nvPr/>
          </p:nvSpPr>
          <p:spPr>
            <a:xfrm>
              <a:off x="0" y="0"/>
              <a:ext cx="2767262" cy="486837"/>
            </a:xfrm>
            <a:custGeom>
              <a:rect b="b" l="l" r="r" t="t"/>
              <a:pathLst>
                <a:path extrusionOk="0" h="486837" w="2767262">
                  <a:moveTo>
                    <a:pt x="24676" y="0"/>
                  </a:moveTo>
                  <a:lnTo>
                    <a:pt x="2742585" y="0"/>
                  </a:lnTo>
                  <a:cubicBezTo>
                    <a:pt x="2756214" y="0"/>
                    <a:pt x="2767262" y="11048"/>
                    <a:pt x="2767262" y="24676"/>
                  </a:cubicBezTo>
                  <a:lnTo>
                    <a:pt x="2767262" y="462161"/>
                  </a:lnTo>
                  <a:cubicBezTo>
                    <a:pt x="2767262" y="475789"/>
                    <a:pt x="2756214" y="486837"/>
                    <a:pt x="2742585" y="486837"/>
                  </a:cubicBezTo>
                  <a:lnTo>
                    <a:pt x="24676" y="486837"/>
                  </a:lnTo>
                  <a:cubicBezTo>
                    <a:pt x="11048" y="486837"/>
                    <a:pt x="0" y="475789"/>
                    <a:pt x="0" y="462161"/>
                  </a:cubicBezTo>
                  <a:lnTo>
                    <a:pt x="0" y="24676"/>
                  </a:lnTo>
                  <a:cubicBezTo>
                    <a:pt x="0" y="11048"/>
                    <a:pt x="11048" y="0"/>
                    <a:pt x="24676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9"/>
            <p:cNvSpPr txBox="1"/>
            <p:nvPr/>
          </p:nvSpPr>
          <p:spPr>
            <a:xfrm>
              <a:off x="0" y="-47625"/>
              <a:ext cx="2767262" cy="534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19"/>
          <p:cNvGrpSpPr/>
          <p:nvPr/>
        </p:nvGrpSpPr>
        <p:grpSpPr>
          <a:xfrm>
            <a:off x="895152" y="7662518"/>
            <a:ext cx="9412137" cy="1817837"/>
            <a:chOff x="0" y="-47625"/>
            <a:chExt cx="2767262" cy="534462"/>
          </a:xfrm>
        </p:grpSpPr>
        <p:sp>
          <p:nvSpPr>
            <p:cNvPr id="309" name="Google Shape;309;p19"/>
            <p:cNvSpPr/>
            <p:nvPr/>
          </p:nvSpPr>
          <p:spPr>
            <a:xfrm>
              <a:off x="0" y="0"/>
              <a:ext cx="2767262" cy="486837"/>
            </a:xfrm>
            <a:custGeom>
              <a:rect b="b" l="l" r="r" t="t"/>
              <a:pathLst>
                <a:path extrusionOk="0" h="486837" w="2767262">
                  <a:moveTo>
                    <a:pt x="24676" y="0"/>
                  </a:moveTo>
                  <a:lnTo>
                    <a:pt x="2742585" y="0"/>
                  </a:lnTo>
                  <a:cubicBezTo>
                    <a:pt x="2756214" y="0"/>
                    <a:pt x="2767262" y="11048"/>
                    <a:pt x="2767262" y="24676"/>
                  </a:cubicBezTo>
                  <a:lnTo>
                    <a:pt x="2767262" y="462161"/>
                  </a:lnTo>
                  <a:cubicBezTo>
                    <a:pt x="2767262" y="475789"/>
                    <a:pt x="2756214" y="486837"/>
                    <a:pt x="2742585" y="486837"/>
                  </a:cubicBezTo>
                  <a:lnTo>
                    <a:pt x="24676" y="486837"/>
                  </a:lnTo>
                  <a:cubicBezTo>
                    <a:pt x="11048" y="486837"/>
                    <a:pt x="0" y="475789"/>
                    <a:pt x="0" y="462161"/>
                  </a:cubicBezTo>
                  <a:lnTo>
                    <a:pt x="0" y="24676"/>
                  </a:lnTo>
                  <a:cubicBezTo>
                    <a:pt x="0" y="11048"/>
                    <a:pt x="11048" y="0"/>
                    <a:pt x="24676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9"/>
            <p:cNvSpPr txBox="1"/>
            <p:nvPr/>
          </p:nvSpPr>
          <p:spPr>
            <a:xfrm>
              <a:off x="0" y="-47625"/>
              <a:ext cx="2767262" cy="534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19"/>
          <p:cNvSpPr txBox="1"/>
          <p:nvPr/>
        </p:nvSpPr>
        <p:spPr>
          <a:xfrm>
            <a:off x="1246808" y="4355635"/>
            <a:ext cx="8686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HPV vaccination</a:t>
            </a:r>
            <a:endParaRPr/>
          </a:p>
        </p:txBody>
      </p:sp>
      <p:sp>
        <p:nvSpPr>
          <p:cNvPr id="312" name="Google Shape;312;p19"/>
          <p:cNvSpPr txBox="1"/>
          <p:nvPr/>
        </p:nvSpPr>
        <p:spPr>
          <a:xfrm>
            <a:off x="1246808" y="6246857"/>
            <a:ext cx="8686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Regular screening</a:t>
            </a:r>
            <a:endParaRPr/>
          </a:p>
        </p:txBody>
      </p:sp>
      <p:sp>
        <p:nvSpPr>
          <p:cNvPr id="313" name="Google Shape;313;p19"/>
          <p:cNvSpPr txBox="1"/>
          <p:nvPr/>
        </p:nvSpPr>
        <p:spPr>
          <a:xfrm>
            <a:off x="1246808" y="8160633"/>
            <a:ext cx="8686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Safe practices</a:t>
            </a:r>
            <a:endParaRPr/>
          </a:p>
        </p:txBody>
      </p:sp>
      <p:sp>
        <p:nvSpPr>
          <p:cNvPr id="314" name="Google Shape;314;p19"/>
          <p:cNvSpPr txBox="1"/>
          <p:nvPr/>
        </p:nvSpPr>
        <p:spPr>
          <a:xfrm>
            <a:off x="1246808" y="4955710"/>
            <a:ext cx="8469154" cy="37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Recommend age groups and importance of early immunization.</a:t>
            </a:r>
            <a:endParaRPr/>
          </a:p>
        </p:txBody>
      </p:sp>
      <p:sp>
        <p:nvSpPr>
          <p:cNvPr id="315" name="Google Shape;315;p19"/>
          <p:cNvSpPr txBox="1"/>
          <p:nvPr/>
        </p:nvSpPr>
        <p:spPr>
          <a:xfrm>
            <a:off x="1246808" y="6838294"/>
            <a:ext cx="8686800" cy="37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Suggest testing intervals based on age.</a:t>
            </a:r>
            <a:endParaRPr/>
          </a:p>
        </p:txBody>
      </p:sp>
      <p:sp>
        <p:nvSpPr>
          <p:cNvPr id="316" name="Google Shape;316;p19"/>
          <p:cNvSpPr txBox="1"/>
          <p:nvPr/>
        </p:nvSpPr>
        <p:spPr>
          <a:xfrm>
            <a:off x="1246808" y="8758978"/>
            <a:ext cx="8708827" cy="37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Encourage healthy behaviors to reduce HPV transmission.</a:t>
            </a:r>
            <a:endParaRPr/>
          </a:p>
        </p:txBody>
      </p:sp>
      <p:pic>
        <p:nvPicPr>
          <p:cNvPr id="317" name="Google Shape;317;p19"/>
          <p:cNvPicPr preferRelativeResize="0"/>
          <p:nvPr/>
        </p:nvPicPr>
        <p:blipFill rotWithShape="1">
          <a:blip r:embed="rId3">
            <a:alphaModFix/>
          </a:blip>
          <a:srcRect b="0" l="14513" r="34109" t="0"/>
          <a:stretch/>
        </p:blipFill>
        <p:spPr>
          <a:xfrm>
            <a:off x="10719364" y="825941"/>
            <a:ext cx="6673484" cy="8654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BE3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0"/>
          <p:cNvGrpSpPr/>
          <p:nvPr/>
        </p:nvGrpSpPr>
        <p:grpSpPr>
          <a:xfrm>
            <a:off x="895152" y="4119232"/>
            <a:ext cx="16497695" cy="1720806"/>
            <a:chOff x="0" y="-47625"/>
            <a:chExt cx="4345072" cy="453217"/>
          </a:xfrm>
        </p:grpSpPr>
        <p:sp>
          <p:nvSpPr>
            <p:cNvPr id="323" name="Google Shape;323;p20"/>
            <p:cNvSpPr/>
            <p:nvPr/>
          </p:nvSpPr>
          <p:spPr>
            <a:xfrm>
              <a:off x="0" y="0"/>
              <a:ext cx="4345072" cy="405592"/>
            </a:xfrm>
            <a:custGeom>
              <a:rect b="b" l="l" r="r" t="t"/>
              <a:pathLst>
                <a:path extrusionOk="0" h="405592" w="4345072">
                  <a:moveTo>
                    <a:pt x="14078" y="0"/>
                  </a:moveTo>
                  <a:lnTo>
                    <a:pt x="4330994" y="0"/>
                  </a:lnTo>
                  <a:cubicBezTo>
                    <a:pt x="4338769" y="0"/>
                    <a:pt x="4345072" y="6303"/>
                    <a:pt x="4345072" y="14078"/>
                  </a:cubicBezTo>
                  <a:lnTo>
                    <a:pt x="4345072" y="391513"/>
                  </a:lnTo>
                  <a:cubicBezTo>
                    <a:pt x="4345072" y="395247"/>
                    <a:pt x="4343589" y="398828"/>
                    <a:pt x="4340949" y="401468"/>
                  </a:cubicBezTo>
                  <a:cubicBezTo>
                    <a:pt x="4338308" y="404108"/>
                    <a:pt x="4334728" y="405592"/>
                    <a:pt x="4330994" y="405592"/>
                  </a:cubicBezTo>
                  <a:lnTo>
                    <a:pt x="14078" y="405592"/>
                  </a:lnTo>
                  <a:cubicBezTo>
                    <a:pt x="6303" y="405592"/>
                    <a:pt x="0" y="399289"/>
                    <a:pt x="0" y="391513"/>
                  </a:cubicBezTo>
                  <a:lnTo>
                    <a:pt x="0" y="14078"/>
                  </a:lnTo>
                  <a:cubicBezTo>
                    <a:pt x="0" y="6303"/>
                    <a:pt x="6303" y="0"/>
                    <a:pt x="14078" y="0"/>
                  </a:cubicBezTo>
                  <a:close/>
                </a:path>
              </a:pathLst>
            </a:custGeom>
            <a:solidFill>
              <a:srgbClr val="DDAD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0"/>
            <p:cNvSpPr txBox="1"/>
            <p:nvPr/>
          </p:nvSpPr>
          <p:spPr>
            <a:xfrm>
              <a:off x="0" y="-47625"/>
              <a:ext cx="4345072" cy="453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20"/>
          <p:cNvSpPr txBox="1"/>
          <p:nvPr/>
        </p:nvSpPr>
        <p:spPr>
          <a:xfrm>
            <a:off x="1234813" y="4528710"/>
            <a:ext cx="6658494" cy="1139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Treatment</a:t>
            </a:r>
            <a:endParaRPr/>
          </a:p>
        </p:txBody>
      </p:sp>
      <p:sp>
        <p:nvSpPr>
          <p:cNvPr id="326" name="Google Shape;326;p20"/>
          <p:cNvSpPr txBox="1"/>
          <p:nvPr/>
        </p:nvSpPr>
        <p:spPr>
          <a:xfrm>
            <a:off x="8673961" y="4669363"/>
            <a:ext cx="8585339" cy="76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Treatment depends on the stage and type of cervical cancer. Some of the most common approaches are:</a:t>
            </a:r>
            <a:endParaRPr/>
          </a:p>
        </p:txBody>
      </p:sp>
      <p:grpSp>
        <p:nvGrpSpPr>
          <p:cNvPr id="327" name="Google Shape;327;p20"/>
          <p:cNvGrpSpPr/>
          <p:nvPr/>
        </p:nvGrpSpPr>
        <p:grpSpPr>
          <a:xfrm>
            <a:off x="895152" y="5992588"/>
            <a:ext cx="5263446" cy="3468471"/>
            <a:chOff x="0" y="-47625"/>
            <a:chExt cx="1386257" cy="913507"/>
          </a:xfrm>
        </p:grpSpPr>
        <p:sp>
          <p:nvSpPr>
            <p:cNvPr id="328" name="Google Shape;328;p20"/>
            <p:cNvSpPr/>
            <p:nvPr/>
          </p:nvSpPr>
          <p:spPr>
            <a:xfrm>
              <a:off x="0" y="0"/>
              <a:ext cx="1386257" cy="865882"/>
            </a:xfrm>
            <a:custGeom>
              <a:rect b="b" l="l" r="r" t="t"/>
              <a:pathLst>
                <a:path extrusionOk="0" h="865882" w="1386257">
                  <a:moveTo>
                    <a:pt x="44127" y="0"/>
                  </a:moveTo>
                  <a:lnTo>
                    <a:pt x="1342131" y="0"/>
                  </a:lnTo>
                  <a:cubicBezTo>
                    <a:pt x="1366501" y="0"/>
                    <a:pt x="1386257" y="19756"/>
                    <a:pt x="1386257" y="44127"/>
                  </a:cubicBezTo>
                  <a:lnTo>
                    <a:pt x="1386257" y="821755"/>
                  </a:lnTo>
                  <a:cubicBezTo>
                    <a:pt x="1386257" y="846126"/>
                    <a:pt x="1366501" y="865882"/>
                    <a:pt x="1342131" y="865882"/>
                  </a:cubicBezTo>
                  <a:lnTo>
                    <a:pt x="44127" y="865882"/>
                  </a:lnTo>
                  <a:cubicBezTo>
                    <a:pt x="19756" y="865882"/>
                    <a:pt x="0" y="846126"/>
                    <a:pt x="0" y="821755"/>
                  </a:cubicBezTo>
                  <a:lnTo>
                    <a:pt x="0" y="44127"/>
                  </a:lnTo>
                  <a:cubicBezTo>
                    <a:pt x="0" y="19756"/>
                    <a:pt x="19756" y="0"/>
                    <a:pt x="44127" y="0"/>
                  </a:cubicBezTo>
                  <a:close/>
                </a:path>
              </a:pathLst>
            </a:custGeom>
            <a:solidFill>
              <a:srgbClr val="FFFB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0"/>
            <p:cNvSpPr txBox="1"/>
            <p:nvPr/>
          </p:nvSpPr>
          <p:spPr>
            <a:xfrm>
              <a:off x="0" y="-47625"/>
              <a:ext cx="1386257" cy="913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20"/>
          <p:cNvGrpSpPr/>
          <p:nvPr/>
        </p:nvGrpSpPr>
        <p:grpSpPr>
          <a:xfrm>
            <a:off x="6512014" y="5992588"/>
            <a:ext cx="5263446" cy="3468471"/>
            <a:chOff x="0" y="-47625"/>
            <a:chExt cx="1386257" cy="913507"/>
          </a:xfrm>
        </p:grpSpPr>
        <p:sp>
          <p:nvSpPr>
            <p:cNvPr id="331" name="Google Shape;331;p20"/>
            <p:cNvSpPr/>
            <p:nvPr/>
          </p:nvSpPr>
          <p:spPr>
            <a:xfrm>
              <a:off x="0" y="0"/>
              <a:ext cx="1386257" cy="865882"/>
            </a:xfrm>
            <a:custGeom>
              <a:rect b="b" l="l" r="r" t="t"/>
              <a:pathLst>
                <a:path extrusionOk="0" h="865882" w="1386257">
                  <a:moveTo>
                    <a:pt x="44127" y="0"/>
                  </a:moveTo>
                  <a:lnTo>
                    <a:pt x="1342131" y="0"/>
                  </a:lnTo>
                  <a:cubicBezTo>
                    <a:pt x="1366501" y="0"/>
                    <a:pt x="1386257" y="19756"/>
                    <a:pt x="1386257" y="44127"/>
                  </a:cubicBezTo>
                  <a:lnTo>
                    <a:pt x="1386257" y="821755"/>
                  </a:lnTo>
                  <a:cubicBezTo>
                    <a:pt x="1386257" y="846126"/>
                    <a:pt x="1366501" y="865882"/>
                    <a:pt x="1342131" y="865882"/>
                  </a:cubicBezTo>
                  <a:lnTo>
                    <a:pt x="44127" y="865882"/>
                  </a:lnTo>
                  <a:cubicBezTo>
                    <a:pt x="19756" y="865882"/>
                    <a:pt x="0" y="846126"/>
                    <a:pt x="0" y="821755"/>
                  </a:cubicBezTo>
                  <a:lnTo>
                    <a:pt x="0" y="44127"/>
                  </a:lnTo>
                  <a:cubicBezTo>
                    <a:pt x="0" y="19756"/>
                    <a:pt x="19756" y="0"/>
                    <a:pt x="44127" y="0"/>
                  </a:cubicBezTo>
                  <a:close/>
                </a:path>
              </a:pathLst>
            </a:custGeom>
            <a:solidFill>
              <a:srgbClr val="FFFB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0"/>
            <p:cNvSpPr txBox="1"/>
            <p:nvPr/>
          </p:nvSpPr>
          <p:spPr>
            <a:xfrm>
              <a:off x="0" y="-47625"/>
              <a:ext cx="1386257" cy="913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20"/>
          <p:cNvGrpSpPr/>
          <p:nvPr/>
        </p:nvGrpSpPr>
        <p:grpSpPr>
          <a:xfrm>
            <a:off x="12129401" y="5992588"/>
            <a:ext cx="5263446" cy="3468471"/>
            <a:chOff x="0" y="-47625"/>
            <a:chExt cx="1386257" cy="913507"/>
          </a:xfrm>
        </p:grpSpPr>
        <p:sp>
          <p:nvSpPr>
            <p:cNvPr id="334" name="Google Shape;334;p20"/>
            <p:cNvSpPr/>
            <p:nvPr/>
          </p:nvSpPr>
          <p:spPr>
            <a:xfrm>
              <a:off x="0" y="0"/>
              <a:ext cx="1386257" cy="865882"/>
            </a:xfrm>
            <a:custGeom>
              <a:rect b="b" l="l" r="r" t="t"/>
              <a:pathLst>
                <a:path extrusionOk="0" h="865882" w="1386257">
                  <a:moveTo>
                    <a:pt x="44127" y="0"/>
                  </a:moveTo>
                  <a:lnTo>
                    <a:pt x="1342131" y="0"/>
                  </a:lnTo>
                  <a:cubicBezTo>
                    <a:pt x="1366501" y="0"/>
                    <a:pt x="1386257" y="19756"/>
                    <a:pt x="1386257" y="44127"/>
                  </a:cubicBezTo>
                  <a:lnTo>
                    <a:pt x="1386257" y="821755"/>
                  </a:lnTo>
                  <a:cubicBezTo>
                    <a:pt x="1386257" y="846126"/>
                    <a:pt x="1366501" y="865882"/>
                    <a:pt x="1342131" y="865882"/>
                  </a:cubicBezTo>
                  <a:lnTo>
                    <a:pt x="44127" y="865882"/>
                  </a:lnTo>
                  <a:cubicBezTo>
                    <a:pt x="19756" y="865882"/>
                    <a:pt x="0" y="846126"/>
                    <a:pt x="0" y="821755"/>
                  </a:cubicBezTo>
                  <a:lnTo>
                    <a:pt x="0" y="44127"/>
                  </a:lnTo>
                  <a:cubicBezTo>
                    <a:pt x="0" y="19756"/>
                    <a:pt x="19756" y="0"/>
                    <a:pt x="44127" y="0"/>
                  </a:cubicBezTo>
                  <a:close/>
                </a:path>
              </a:pathLst>
            </a:custGeom>
            <a:solidFill>
              <a:srgbClr val="FFFB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0"/>
            <p:cNvSpPr txBox="1"/>
            <p:nvPr/>
          </p:nvSpPr>
          <p:spPr>
            <a:xfrm>
              <a:off x="0" y="-47625"/>
              <a:ext cx="1386257" cy="913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20"/>
          <p:cNvGrpSpPr/>
          <p:nvPr/>
        </p:nvGrpSpPr>
        <p:grpSpPr>
          <a:xfrm>
            <a:off x="1234813" y="7027340"/>
            <a:ext cx="4584125" cy="1521098"/>
            <a:chOff x="0" y="-9525"/>
            <a:chExt cx="6112166" cy="2028130"/>
          </a:xfrm>
        </p:grpSpPr>
        <p:sp>
          <p:nvSpPr>
            <p:cNvPr id="337" name="Google Shape;337;p20"/>
            <p:cNvSpPr txBox="1"/>
            <p:nvPr/>
          </p:nvSpPr>
          <p:spPr>
            <a:xfrm>
              <a:off x="0" y="-9525"/>
              <a:ext cx="6112166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Surgery</a:t>
              </a:r>
              <a:endParaRPr/>
            </a:p>
          </p:txBody>
        </p:sp>
        <p:sp>
          <p:nvSpPr>
            <p:cNvPr id="338" name="Google Shape;338;p20"/>
            <p:cNvSpPr txBox="1"/>
            <p:nvPr/>
          </p:nvSpPr>
          <p:spPr>
            <a:xfrm>
              <a:off x="0" y="1013612"/>
              <a:ext cx="6112166" cy="1004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Describe when it’s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typically used.</a:t>
              </a:r>
              <a:endParaRPr/>
            </a:p>
          </p:txBody>
        </p:sp>
      </p:grpSp>
      <p:grpSp>
        <p:nvGrpSpPr>
          <p:cNvPr id="339" name="Google Shape;339;p20"/>
          <p:cNvGrpSpPr/>
          <p:nvPr/>
        </p:nvGrpSpPr>
        <p:grpSpPr>
          <a:xfrm>
            <a:off x="6851938" y="7027340"/>
            <a:ext cx="4584125" cy="1521098"/>
            <a:chOff x="0" y="-9525"/>
            <a:chExt cx="6112166" cy="2028130"/>
          </a:xfrm>
        </p:grpSpPr>
        <p:sp>
          <p:nvSpPr>
            <p:cNvPr id="340" name="Google Shape;340;p20"/>
            <p:cNvSpPr txBox="1"/>
            <p:nvPr/>
          </p:nvSpPr>
          <p:spPr>
            <a:xfrm>
              <a:off x="0" y="-9525"/>
              <a:ext cx="6112166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Radiation therapy</a:t>
              </a:r>
              <a:endParaRPr/>
            </a:p>
          </p:txBody>
        </p:sp>
        <p:sp>
          <p:nvSpPr>
            <p:cNvPr id="341" name="Google Shape;341;p20"/>
            <p:cNvSpPr txBox="1"/>
            <p:nvPr/>
          </p:nvSpPr>
          <p:spPr>
            <a:xfrm>
              <a:off x="0" y="1013612"/>
              <a:ext cx="6112166" cy="1004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Explain how it works and what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it targets.</a:t>
              </a:r>
              <a:endParaRPr/>
            </a:p>
          </p:txBody>
        </p:sp>
      </p:grpSp>
      <p:grpSp>
        <p:nvGrpSpPr>
          <p:cNvPr id="342" name="Google Shape;342;p20"/>
          <p:cNvGrpSpPr/>
          <p:nvPr/>
        </p:nvGrpSpPr>
        <p:grpSpPr>
          <a:xfrm>
            <a:off x="12469062" y="7027340"/>
            <a:ext cx="4584125" cy="1521098"/>
            <a:chOff x="0" y="-9525"/>
            <a:chExt cx="6112166" cy="2028130"/>
          </a:xfrm>
        </p:grpSpPr>
        <p:sp>
          <p:nvSpPr>
            <p:cNvPr id="343" name="Google Shape;343;p20"/>
            <p:cNvSpPr txBox="1"/>
            <p:nvPr/>
          </p:nvSpPr>
          <p:spPr>
            <a:xfrm>
              <a:off x="0" y="-9525"/>
              <a:ext cx="6112166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Chemotherapy</a:t>
              </a:r>
              <a:endParaRPr/>
            </a:p>
          </p:txBody>
        </p:sp>
        <p:sp>
          <p:nvSpPr>
            <p:cNvPr id="344" name="Google Shape;344;p20"/>
            <p:cNvSpPr txBox="1"/>
            <p:nvPr/>
          </p:nvSpPr>
          <p:spPr>
            <a:xfrm>
              <a:off x="2298" y="1013612"/>
              <a:ext cx="6109868" cy="1004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Mention when it’s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recommended.</a:t>
              </a:r>
              <a:endParaRPr/>
            </a:p>
          </p:txBody>
        </p:sp>
      </p:grpSp>
      <p:pic>
        <p:nvPicPr>
          <p:cNvPr id="345" name="Google Shape;345;p20"/>
          <p:cNvPicPr preferRelativeResize="0"/>
          <p:nvPr/>
        </p:nvPicPr>
        <p:blipFill rotWithShape="1">
          <a:blip r:embed="rId3">
            <a:alphaModFix/>
          </a:blip>
          <a:srcRect b="34968" l="0" r="0" t="34969"/>
          <a:stretch/>
        </p:blipFill>
        <p:spPr>
          <a:xfrm>
            <a:off x="895152" y="825941"/>
            <a:ext cx="16497695" cy="330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ADBB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21"/>
          <p:cNvGrpSpPr/>
          <p:nvPr/>
        </p:nvGrpSpPr>
        <p:grpSpPr>
          <a:xfrm>
            <a:off x="4342271" y="645115"/>
            <a:ext cx="9603458" cy="2808635"/>
            <a:chOff x="0" y="-47625"/>
            <a:chExt cx="2529306" cy="739723"/>
          </a:xfrm>
        </p:grpSpPr>
        <p:sp>
          <p:nvSpPr>
            <p:cNvPr id="351" name="Google Shape;351;p21"/>
            <p:cNvSpPr/>
            <p:nvPr/>
          </p:nvSpPr>
          <p:spPr>
            <a:xfrm>
              <a:off x="0" y="0"/>
              <a:ext cx="2529306" cy="692098"/>
            </a:xfrm>
            <a:custGeom>
              <a:rect b="b" l="l" r="r" t="t"/>
              <a:pathLst>
                <a:path extrusionOk="0" h="692098" w="2529306">
                  <a:moveTo>
                    <a:pt x="24185" y="0"/>
                  </a:moveTo>
                  <a:lnTo>
                    <a:pt x="2505121" y="0"/>
                  </a:lnTo>
                  <a:cubicBezTo>
                    <a:pt x="2511535" y="0"/>
                    <a:pt x="2517687" y="2548"/>
                    <a:pt x="2522222" y="7084"/>
                  </a:cubicBezTo>
                  <a:cubicBezTo>
                    <a:pt x="2526758" y="11619"/>
                    <a:pt x="2529306" y="17771"/>
                    <a:pt x="2529306" y="24185"/>
                  </a:cubicBezTo>
                  <a:lnTo>
                    <a:pt x="2529306" y="667913"/>
                  </a:lnTo>
                  <a:cubicBezTo>
                    <a:pt x="2529306" y="674327"/>
                    <a:pt x="2526758" y="680479"/>
                    <a:pt x="2522222" y="685014"/>
                  </a:cubicBezTo>
                  <a:cubicBezTo>
                    <a:pt x="2517687" y="689550"/>
                    <a:pt x="2511535" y="692098"/>
                    <a:pt x="2505121" y="692098"/>
                  </a:cubicBezTo>
                  <a:lnTo>
                    <a:pt x="24185" y="692098"/>
                  </a:lnTo>
                  <a:cubicBezTo>
                    <a:pt x="10828" y="692098"/>
                    <a:pt x="0" y="681270"/>
                    <a:pt x="0" y="667913"/>
                  </a:cubicBezTo>
                  <a:lnTo>
                    <a:pt x="0" y="24185"/>
                  </a:lnTo>
                  <a:cubicBezTo>
                    <a:pt x="0" y="10828"/>
                    <a:pt x="10828" y="0"/>
                    <a:pt x="24185" y="0"/>
                  </a:cubicBezTo>
                  <a:close/>
                </a:path>
              </a:pathLst>
            </a:custGeom>
            <a:solidFill>
              <a:srgbClr val="FFFB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1"/>
            <p:cNvSpPr txBox="1"/>
            <p:nvPr/>
          </p:nvSpPr>
          <p:spPr>
            <a:xfrm>
              <a:off x="0" y="-47625"/>
              <a:ext cx="2529306" cy="739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21"/>
          <p:cNvGrpSpPr/>
          <p:nvPr/>
        </p:nvGrpSpPr>
        <p:grpSpPr>
          <a:xfrm>
            <a:off x="14339335" y="645115"/>
            <a:ext cx="3053715" cy="2808635"/>
            <a:chOff x="0" y="-47625"/>
            <a:chExt cx="804271" cy="739723"/>
          </a:xfrm>
        </p:grpSpPr>
        <p:sp>
          <p:nvSpPr>
            <p:cNvPr id="354" name="Google Shape;354;p21"/>
            <p:cNvSpPr/>
            <p:nvPr/>
          </p:nvSpPr>
          <p:spPr>
            <a:xfrm>
              <a:off x="0" y="0"/>
              <a:ext cx="804271" cy="692098"/>
            </a:xfrm>
            <a:custGeom>
              <a:rect b="b" l="l" r="r" t="t"/>
              <a:pathLst>
                <a:path extrusionOk="0" h="692098" w="804271">
                  <a:moveTo>
                    <a:pt x="76057" y="0"/>
                  </a:moveTo>
                  <a:lnTo>
                    <a:pt x="728213" y="0"/>
                  </a:lnTo>
                  <a:cubicBezTo>
                    <a:pt x="748385" y="0"/>
                    <a:pt x="767730" y="8013"/>
                    <a:pt x="781994" y="22277"/>
                  </a:cubicBezTo>
                  <a:cubicBezTo>
                    <a:pt x="796257" y="36540"/>
                    <a:pt x="804271" y="55886"/>
                    <a:pt x="804271" y="76057"/>
                  </a:cubicBezTo>
                  <a:lnTo>
                    <a:pt x="804271" y="616040"/>
                  </a:lnTo>
                  <a:cubicBezTo>
                    <a:pt x="804271" y="636212"/>
                    <a:pt x="796257" y="655558"/>
                    <a:pt x="781994" y="669821"/>
                  </a:cubicBezTo>
                  <a:cubicBezTo>
                    <a:pt x="767730" y="684085"/>
                    <a:pt x="748385" y="692098"/>
                    <a:pt x="728213" y="692098"/>
                  </a:cubicBezTo>
                  <a:lnTo>
                    <a:pt x="76057" y="692098"/>
                  </a:lnTo>
                  <a:cubicBezTo>
                    <a:pt x="55886" y="692098"/>
                    <a:pt x="36540" y="684085"/>
                    <a:pt x="22277" y="669821"/>
                  </a:cubicBezTo>
                  <a:cubicBezTo>
                    <a:pt x="8013" y="655558"/>
                    <a:pt x="0" y="636212"/>
                    <a:pt x="0" y="616040"/>
                  </a:cubicBezTo>
                  <a:lnTo>
                    <a:pt x="0" y="76057"/>
                  </a:lnTo>
                  <a:cubicBezTo>
                    <a:pt x="0" y="55886"/>
                    <a:pt x="8013" y="36540"/>
                    <a:pt x="22277" y="22277"/>
                  </a:cubicBezTo>
                  <a:cubicBezTo>
                    <a:pt x="36540" y="8013"/>
                    <a:pt x="55886" y="0"/>
                    <a:pt x="76057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1"/>
            <p:cNvSpPr txBox="1"/>
            <p:nvPr/>
          </p:nvSpPr>
          <p:spPr>
            <a:xfrm>
              <a:off x="0" y="-47625"/>
              <a:ext cx="804271" cy="739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21"/>
          <p:cNvGrpSpPr/>
          <p:nvPr/>
        </p:nvGrpSpPr>
        <p:grpSpPr>
          <a:xfrm>
            <a:off x="895152" y="3663242"/>
            <a:ext cx="8064882" cy="2798533"/>
            <a:chOff x="0" y="-47625"/>
            <a:chExt cx="2371155" cy="822796"/>
          </a:xfrm>
        </p:grpSpPr>
        <p:sp>
          <p:nvSpPr>
            <p:cNvPr id="357" name="Google Shape;357;p21"/>
            <p:cNvSpPr/>
            <p:nvPr/>
          </p:nvSpPr>
          <p:spPr>
            <a:xfrm>
              <a:off x="0" y="0"/>
              <a:ext cx="2371155" cy="775171"/>
            </a:xfrm>
            <a:custGeom>
              <a:rect b="b" l="l" r="r" t="t"/>
              <a:pathLst>
                <a:path extrusionOk="0" h="775171" w="2371155">
                  <a:moveTo>
                    <a:pt x="28799" y="0"/>
                  </a:moveTo>
                  <a:lnTo>
                    <a:pt x="2342357" y="0"/>
                  </a:lnTo>
                  <a:cubicBezTo>
                    <a:pt x="2349995" y="0"/>
                    <a:pt x="2357319" y="3034"/>
                    <a:pt x="2362720" y="8435"/>
                  </a:cubicBezTo>
                  <a:cubicBezTo>
                    <a:pt x="2368121" y="13836"/>
                    <a:pt x="2371155" y="21161"/>
                    <a:pt x="2371155" y="28799"/>
                  </a:cubicBezTo>
                  <a:lnTo>
                    <a:pt x="2371155" y="746373"/>
                  </a:lnTo>
                  <a:cubicBezTo>
                    <a:pt x="2371155" y="762278"/>
                    <a:pt x="2358262" y="775171"/>
                    <a:pt x="2342357" y="775171"/>
                  </a:cubicBezTo>
                  <a:lnTo>
                    <a:pt x="28799" y="775171"/>
                  </a:lnTo>
                  <a:cubicBezTo>
                    <a:pt x="21161" y="775171"/>
                    <a:pt x="13836" y="772137"/>
                    <a:pt x="8435" y="766737"/>
                  </a:cubicBezTo>
                  <a:cubicBezTo>
                    <a:pt x="3034" y="761336"/>
                    <a:pt x="0" y="754011"/>
                    <a:pt x="0" y="746373"/>
                  </a:cubicBezTo>
                  <a:lnTo>
                    <a:pt x="0" y="28799"/>
                  </a:lnTo>
                  <a:cubicBezTo>
                    <a:pt x="0" y="21161"/>
                    <a:pt x="3034" y="13836"/>
                    <a:pt x="8435" y="8435"/>
                  </a:cubicBezTo>
                  <a:cubicBezTo>
                    <a:pt x="13836" y="3034"/>
                    <a:pt x="21161" y="0"/>
                    <a:pt x="28799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1"/>
            <p:cNvSpPr txBox="1"/>
            <p:nvPr/>
          </p:nvSpPr>
          <p:spPr>
            <a:xfrm>
              <a:off x="0" y="-47625"/>
              <a:ext cx="2371155" cy="822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Google Shape;359;p21"/>
          <p:cNvGrpSpPr/>
          <p:nvPr/>
        </p:nvGrpSpPr>
        <p:grpSpPr>
          <a:xfrm>
            <a:off x="9327965" y="3663242"/>
            <a:ext cx="8064882" cy="2798533"/>
            <a:chOff x="0" y="-47625"/>
            <a:chExt cx="2371155" cy="822796"/>
          </a:xfrm>
        </p:grpSpPr>
        <p:sp>
          <p:nvSpPr>
            <p:cNvPr id="360" name="Google Shape;360;p21"/>
            <p:cNvSpPr/>
            <p:nvPr/>
          </p:nvSpPr>
          <p:spPr>
            <a:xfrm>
              <a:off x="0" y="0"/>
              <a:ext cx="2371155" cy="775171"/>
            </a:xfrm>
            <a:custGeom>
              <a:rect b="b" l="l" r="r" t="t"/>
              <a:pathLst>
                <a:path extrusionOk="0" h="775171" w="2371155">
                  <a:moveTo>
                    <a:pt x="28799" y="0"/>
                  </a:moveTo>
                  <a:lnTo>
                    <a:pt x="2342357" y="0"/>
                  </a:lnTo>
                  <a:cubicBezTo>
                    <a:pt x="2349995" y="0"/>
                    <a:pt x="2357319" y="3034"/>
                    <a:pt x="2362720" y="8435"/>
                  </a:cubicBezTo>
                  <a:cubicBezTo>
                    <a:pt x="2368121" y="13836"/>
                    <a:pt x="2371155" y="21161"/>
                    <a:pt x="2371155" y="28799"/>
                  </a:cubicBezTo>
                  <a:lnTo>
                    <a:pt x="2371155" y="746373"/>
                  </a:lnTo>
                  <a:cubicBezTo>
                    <a:pt x="2371155" y="762278"/>
                    <a:pt x="2358262" y="775171"/>
                    <a:pt x="2342357" y="775171"/>
                  </a:cubicBezTo>
                  <a:lnTo>
                    <a:pt x="28799" y="775171"/>
                  </a:lnTo>
                  <a:cubicBezTo>
                    <a:pt x="21161" y="775171"/>
                    <a:pt x="13836" y="772137"/>
                    <a:pt x="8435" y="766737"/>
                  </a:cubicBezTo>
                  <a:cubicBezTo>
                    <a:pt x="3034" y="761336"/>
                    <a:pt x="0" y="754011"/>
                    <a:pt x="0" y="746373"/>
                  </a:cubicBezTo>
                  <a:lnTo>
                    <a:pt x="0" y="28799"/>
                  </a:lnTo>
                  <a:cubicBezTo>
                    <a:pt x="0" y="21161"/>
                    <a:pt x="3034" y="13836"/>
                    <a:pt x="8435" y="8435"/>
                  </a:cubicBezTo>
                  <a:cubicBezTo>
                    <a:pt x="13836" y="3034"/>
                    <a:pt x="21161" y="0"/>
                    <a:pt x="28799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1"/>
            <p:cNvSpPr txBox="1"/>
            <p:nvPr/>
          </p:nvSpPr>
          <p:spPr>
            <a:xfrm>
              <a:off x="0" y="-47625"/>
              <a:ext cx="2371155" cy="822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" name="Google Shape;362;p21"/>
          <p:cNvGrpSpPr/>
          <p:nvPr/>
        </p:nvGrpSpPr>
        <p:grpSpPr>
          <a:xfrm>
            <a:off x="895152" y="6671265"/>
            <a:ext cx="8064882" cy="2798533"/>
            <a:chOff x="0" y="-47625"/>
            <a:chExt cx="2371155" cy="822796"/>
          </a:xfrm>
        </p:grpSpPr>
        <p:sp>
          <p:nvSpPr>
            <p:cNvPr id="363" name="Google Shape;363;p21"/>
            <p:cNvSpPr/>
            <p:nvPr/>
          </p:nvSpPr>
          <p:spPr>
            <a:xfrm>
              <a:off x="0" y="0"/>
              <a:ext cx="2371155" cy="775171"/>
            </a:xfrm>
            <a:custGeom>
              <a:rect b="b" l="l" r="r" t="t"/>
              <a:pathLst>
                <a:path extrusionOk="0" h="775171" w="2371155">
                  <a:moveTo>
                    <a:pt x="28799" y="0"/>
                  </a:moveTo>
                  <a:lnTo>
                    <a:pt x="2342357" y="0"/>
                  </a:lnTo>
                  <a:cubicBezTo>
                    <a:pt x="2349995" y="0"/>
                    <a:pt x="2357319" y="3034"/>
                    <a:pt x="2362720" y="8435"/>
                  </a:cubicBezTo>
                  <a:cubicBezTo>
                    <a:pt x="2368121" y="13836"/>
                    <a:pt x="2371155" y="21161"/>
                    <a:pt x="2371155" y="28799"/>
                  </a:cubicBezTo>
                  <a:lnTo>
                    <a:pt x="2371155" y="746373"/>
                  </a:lnTo>
                  <a:cubicBezTo>
                    <a:pt x="2371155" y="762278"/>
                    <a:pt x="2358262" y="775171"/>
                    <a:pt x="2342357" y="775171"/>
                  </a:cubicBezTo>
                  <a:lnTo>
                    <a:pt x="28799" y="775171"/>
                  </a:lnTo>
                  <a:cubicBezTo>
                    <a:pt x="21161" y="775171"/>
                    <a:pt x="13836" y="772137"/>
                    <a:pt x="8435" y="766737"/>
                  </a:cubicBezTo>
                  <a:cubicBezTo>
                    <a:pt x="3034" y="761336"/>
                    <a:pt x="0" y="754011"/>
                    <a:pt x="0" y="746373"/>
                  </a:cubicBezTo>
                  <a:lnTo>
                    <a:pt x="0" y="28799"/>
                  </a:lnTo>
                  <a:cubicBezTo>
                    <a:pt x="0" y="21161"/>
                    <a:pt x="3034" y="13836"/>
                    <a:pt x="8435" y="8435"/>
                  </a:cubicBezTo>
                  <a:cubicBezTo>
                    <a:pt x="13836" y="3034"/>
                    <a:pt x="21161" y="0"/>
                    <a:pt x="28799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1"/>
            <p:cNvSpPr txBox="1"/>
            <p:nvPr/>
          </p:nvSpPr>
          <p:spPr>
            <a:xfrm>
              <a:off x="0" y="-47625"/>
              <a:ext cx="2371155" cy="822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21"/>
          <p:cNvGrpSpPr/>
          <p:nvPr/>
        </p:nvGrpSpPr>
        <p:grpSpPr>
          <a:xfrm>
            <a:off x="9327965" y="6671265"/>
            <a:ext cx="8064882" cy="2798533"/>
            <a:chOff x="0" y="-47625"/>
            <a:chExt cx="2371155" cy="822796"/>
          </a:xfrm>
        </p:grpSpPr>
        <p:sp>
          <p:nvSpPr>
            <p:cNvPr id="366" name="Google Shape;366;p21"/>
            <p:cNvSpPr/>
            <p:nvPr/>
          </p:nvSpPr>
          <p:spPr>
            <a:xfrm>
              <a:off x="0" y="0"/>
              <a:ext cx="2371155" cy="775171"/>
            </a:xfrm>
            <a:custGeom>
              <a:rect b="b" l="l" r="r" t="t"/>
              <a:pathLst>
                <a:path extrusionOk="0" h="775171" w="2371155">
                  <a:moveTo>
                    <a:pt x="28799" y="0"/>
                  </a:moveTo>
                  <a:lnTo>
                    <a:pt x="2342357" y="0"/>
                  </a:lnTo>
                  <a:cubicBezTo>
                    <a:pt x="2349995" y="0"/>
                    <a:pt x="2357319" y="3034"/>
                    <a:pt x="2362720" y="8435"/>
                  </a:cubicBezTo>
                  <a:cubicBezTo>
                    <a:pt x="2368121" y="13836"/>
                    <a:pt x="2371155" y="21161"/>
                    <a:pt x="2371155" y="28799"/>
                  </a:cubicBezTo>
                  <a:lnTo>
                    <a:pt x="2371155" y="746373"/>
                  </a:lnTo>
                  <a:cubicBezTo>
                    <a:pt x="2371155" y="762278"/>
                    <a:pt x="2358262" y="775171"/>
                    <a:pt x="2342357" y="775171"/>
                  </a:cubicBezTo>
                  <a:lnTo>
                    <a:pt x="28799" y="775171"/>
                  </a:lnTo>
                  <a:cubicBezTo>
                    <a:pt x="21161" y="775171"/>
                    <a:pt x="13836" y="772137"/>
                    <a:pt x="8435" y="766737"/>
                  </a:cubicBezTo>
                  <a:cubicBezTo>
                    <a:pt x="3034" y="761336"/>
                    <a:pt x="0" y="754011"/>
                    <a:pt x="0" y="746373"/>
                  </a:cubicBezTo>
                  <a:lnTo>
                    <a:pt x="0" y="28799"/>
                  </a:lnTo>
                  <a:cubicBezTo>
                    <a:pt x="0" y="21161"/>
                    <a:pt x="3034" y="13836"/>
                    <a:pt x="8435" y="8435"/>
                  </a:cubicBezTo>
                  <a:cubicBezTo>
                    <a:pt x="13836" y="3034"/>
                    <a:pt x="21161" y="0"/>
                    <a:pt x="28799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1"/>
            <p:cNvSpPr txBox="1"/>
            <p:nvPr/>
          </p:nvSpPr>
          <p:spPr>
            <a:xfrm>
              <a:off x="0" y="-47625"/>
              <a:ext cx="2371155" cy="822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21"/>
          <p:cNvGrpSpPr/>
          <p:nvPr/>
        </p:nvGrpSpPr>
        <p:grpSpPr>
          <a:xfrm>
            <a:off x="895152" y="645115"/>
            <a:ext cx="3053513" cy="2808635"/>
            <a:chOff x="0" y="-47625"/>
            <a:chExt cx="804217" cy="739723"/>
          </a:xfrm>
        </p:grpSpPr>
        <p:sp>
          <p:nvSpPr>
            <p:cNvPr id="369" name="Google Shape;369;p21"/>
            <p:cNvSpPr/>
            <p:nvPr/>
          </p:nvSpPr>
          <p:spPr>
            <a:xfrm>
              <a:off x="0" y="0"/>
              <a:ext cx="804217" cy="692098"/>
            </a:xfrm>
            <a:custGeom>
              <a:rect b="b" l="l" r="r" t="t"/>
              <a:pathLst>
                <a:path extrusionOk="0" h="692098" w="804217">
                  <a:moveTo>
                    <a:pt x="76062" y="0"/>
                  </a:moveTo>
                  <a:lnTo>
                    <a:pt x="728155" y="0"/>
                  </a:lnTo>
                  <a:cubicBezTo>
                    <a:pt x="748328" y="0"/>
                    <a:pt x="767675" y="8014"/>
                    <a:pt x="781939" y="22278"/>
                  </a:cubicBezTo>
                  <a:cubicBezTo>
                    <a:pt x="796204" y="36543"/>
                    <a:pt x="804217" y="55889"/>
                    <a:pt x="804217" y="76062"/>
                  </a:cubicBezTo>
                  <a:lnTo>
                    <a:pt x="804217" y="616035"/>
                  </a:lnTo>
                  <a:cubicBezTo>
                    <a:pt x="804217" y="636208"/>
                    <a:pt x="796204" y="655555"/>
                    <a:pt x="781939" y="669820"/>
                  </a:cubicBezTo>
                  <a:cubicBezTo>
                    <a:pt x="767675" y="684084"/>
                    <a:pt x="748328" y="692098"/>
                    <a:pt x="728155" y="692098"/>
                  </a:cubicBezTo>
                  <a:lnTo>
                    <a:pt x="76062" y="692098"/>
                  </a:lnTo>
                  <a:cubicBezTo>
                    <a:pt x="55889" y="692098"/>
                    <a:pt x="36543" y="684084"/>
                    <a:pt x="22278" y="669820"/>
                  </a:cubicBezTo>
                  <a:cubicBezTo>
                    <a:pt x="8014" y="655555"/>
                    <a:pt x="0" y="636208"/>
                    <a:pt x="0" y="616035"/>
                  </a:cubicBezTo>
                  <a:lnTo>
                    <a:pt x="0" y="76062"/>
                  </a:lnTo>
                  <a:cubicBezTo>
                    <a:pt x="0" y="55889"/>
                    <a:pt x="8014" y="36543"/>
                    <a:pt x="22278" y="22278"/>
                  </a:cubicBezTo>
                  <a:cubicBezTo>
                    <a:pt x="36543" y="8014"/>
                    <a:pt x="55889" y="0"/>
                    <a:pt x="76062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1"/>
            <p:cNvSpPr txBox="1"/>
            <p:nvPr/>
          </p:nvSpPr>
          <p:spPr>
            <a:xfrm>
              <a:off x="0" y="-47625"/>
              <a:ext cx="804217" cy="7397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1" name="Google Shape;371;p21"/>
          <p:cNvSpPr/>
          <p:nvPr/>
        </p:nvSpPr>
        <p:spPr>
          <a:xfrm rot="-413958">
            <a:off x="1661745" y="1328021"/>
            <a:ext cx="1520328" cy="1623651"/>
          </a:xfrm>
          <a:custGeom>
            <a:rect b="b" l="l" r="r" t="t"/>
            <a:pathLst>
              <a:path extrusionOk="0" h="1623651" w="1520328">
                <a:moveTo>
                  <a:pt x="0" y="0"/>
                </a:moveTo>
                <a:lnTo>
                  <a:pt x="1520328" y="0"/>
                </a:lnTo>
                <a:lnTo>
                  <a:pt x="1520328" y="1623651"/>
                </a:lnTo>
                <a:lnTo>
                  <a:pt x="0" y="16236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21"/>
          <p:cNvSpPr txBox="1"/>
          <p:nvPr/>
        </p:nvSpPr>
        <p:spPr>
          <a:xfrm>
            <a:off x="4559891" y="1608032"/>
            <a:ext cx="9168217" cy="1139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A recap</a:t>
            </a:r>
            <a:endParaRPr/>
          </a:p>
        </p:txBody>
      </p:sp>
      <p:sp>
        <p:nvSpPr>
          <p:cNvPr id="373" name="Google Shape;373;p21"/>
          <p:cNvSpPr txBox="1"/>
          <p:nvPr/>
        </p:nvSpPr>
        <p:spPr>
          <a:xfrm>
            <a:off x="1328696" y="5181000"/>
            <a:ext cx="47655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define what it is and why early detection matters.</a:t>
            </a:r>
            <a:endParaRPr/>
          </a:p>
        </p:txBody>
      </p:sp>
      <p:sp>
        <p:nvSpPr>
          <p:cNvPr id="374" name="Google Shape;374;p21"/>
          <p:cNvSpPr txBox="1"/>
          <p:nvPr/>
        </p:nvSpPr>
        <p:spPr>
          <a:xfrm>
            <a:off x="1328688" y="4457339"/>
            <a:ext cx="719781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About cervical cancer</a:t>
            </a:r>
            <a:endParaRPr/>
          </a:p>
        </p:txBody>
      </p:sp>
      <p:sp>
        <p:nvSpPr>
          <p:cNvPr id="375" name="Google Shape;375;p21"/>
          <p:cNvSpPr txBox="1"/>
          <p:nvPr/>
        </p:nvSpPr>
        <p:spPr>
          <a:xfrm>
            <a:off x="9761501" y="7364759"/>
            <a:ext cx="719781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Treatment</a:t>
            </a:r>
            <a:endParaRPr/>
          </a:p>
        </p:txBody>
      </p:sp>
      <p:sp>
        <p:nvSpPr>
          <p:cNvPr id="376" name="Google Shape;376;p21"/>
          <p:cNvSpPr txBox="1"/>
          <p:nvPr/>
        </p:nvSpPr>
        <p:spPr>
          <a:xfrm>
            <a:off x="9761501" y="8120502"/>
            <a:ext cx="7197810" cy="76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Note the common treatment options and when they’re typically used.</a:t>
            </a:r>
            <a:endParaRPr/>
          </a:p>
        </p:txBody>
      </p:sp>
      <p:sp>
        <p:nvSpPr>
          <p:cNvPr id="377" name="Google Shape;377;p21"/>
          <p:cNvSpPr txBox="1"/>
          <p:nvPr/>
        </p:nvSpPr>
        <p:spPr>
          <a:xfrm>
            <a:off x="1328688" y="7361220"/>
            <a:ext cx="719781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Prevention</a:t>
            </a:r>
            <a:endParaRPr/>
          </a:p>
        </p:txBody>
      </p:sp>
      <p:sp>
        <p:nvSpPr>
          <p:cNvPr id="378" name="Google Shape;378;p21"/>
          <p:cNvSpPr txBox="1"/>
          <p:nvPr/>
        </p:nvSpPr>
        <p:spPr>
          <a:xfrm>
            <a:off x="1328688" y="8116963"/>
            <a:ext cx="7197810" cy="76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List the top prevention methods discussed, like vaccination or screening.</a:t>
            </a:r>
            <a:endParaRPr/>
          </a:p>
        </p:txBody>
      </p:sp>
      <p:sp>
        <p:nvSpPr>
          <p:cNvPr id="379" name="Google Shape;379;p21"/>
          <p:cNvSpPr txBox="1"/>
          <p:nvPr/>
        </p:nvSpPr>
        <p:spPr>
          <a:xfrm>
            <a:off x="9761501" y="4353196"/>
            <a:ext cx="719781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Cause</a:t>
            </a:r>
            <a:endParaRPr/>
          </a:p>
        </p:txBody>
      </p:sp>
      <p:sp>
        <p:nvSpPr>
          <p:cNvPr id="380" name="Google Shape;380;p21"/>
          <p:cNvSpPr txBox="1"/>
          <p:nvPr/>
        </p:nvSpPr>
        <p:spPr>
          <a:xfrm>
            <a:off x="9761501" y="5108939"/>
            <a:ext cx="7197810" cy="763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State the main cause of cervical cancer and why it’s important to understand.</a:t>
            </a:r>
            <a:endParaRPr/>
          </a:p>
        </p:txBody>
      </p:sp>
      <p:sp>
        <p:nvSpPr>
          <p:cNvPr id="381" name="Google Shape;381;p21"/>
          <p:cNvSpPr/>
          <p:nvPr/>
        </p:nvSpPr>
        <p:spPr>
          <a:xfrm rot="2110056">
            <a:off x="15107779" y="1328021"/>
            <a:ext cx="1520328" cy="1623651"/>
          </a:xfrm>
          <a:custGeom>
            <a:rect b="b" l="l" r="r" t="t"/>
            <a:pathLst>
              <a:path extrusionOk="0" h="1623651" w="1520328">
                <a:moveTo>
                  <a:pt x="0" y="0"/>
                </a:moveTo>
                <a:lnTo>
                  <a:pt x="1520328" y="0"/>
                </a:lnTo>
                <a:lnTo>
                  <a:pt x="1520328" y="1623651"/>
                </a:lnTo>
                <a:lnTo>
                  <a:pt x="0" y="16236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C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22"/>
          <p:cNvGrpSpPr/>
          <p:nvPr/>
        </p:nvGrpSpPr>
        <p:grpSpPr>
          <a:xfrm>
            <a:off x="714865" y="2416298"/>
            <a:ext cx="5097641" cy="7235980"/>
            <a:chOff x="0" y="-28575"/>
            <a:chExt cx="1342589" cy="1905772"/>
          </a:xfrm>
        </p:grpSpPr>
        <p:sp>
          <p:nvSpPr>
            <p:cNvPr id="387" name="Google Shape;387;p22"/>
            <p:cNvSpPr/>
            <p:nvPr/>
          </p:nvSpPr>
          <p:spPr>
            <a:xfrm>
              <a:off x="0" y="0"/>
              <a:ext cx="1342589" cy="1877197"/>
            </a:xfrm>
            <a:custGeom>
              <a:rect b="b" l="l" r="r" t="t"/>
              <a:pathLst>
                <a:path extrusionOk="0" h="1877197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846823"/>
                  </a:lnTo>
                  <a:cubicBezTo>
                    <a:pt x="1342589" y="1863598"/>
                    <a:pt x="1328989" y="1877197"/>
                    <a:pt x="1312214" y="1877197"/>
                  </a:cubicBezTo>
                  <a:lnTo>
                    <a:pt x="30375" y="1877197"/>
                  </a:lnTo>
                  <a:cubicBezTo>
                    <a:pt x="22319" y="1877197"/>
                    <a:pt x="14593" y="1873997"/>
                    <a:pt x="8896" y="1868301"/>
                  </a:cubicBezTo>
                  <a:cubicBezTo>
                    <a:pt x="3200" y="1862605"/>
                    <a:pt x="0" y="1854879"/>
                    <a:pt x="0" y="1846823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2"/>
            <p:cNvSpPr txBox="1"/>
            <p:nvPr/>
          </p:nvSpPr>
          <p:spPr>
            <a:xfrm>
              <a:off x="0" y="-28575"/>
              <a:ext cx="1342589" cy="1905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22"/>
          <p:cNvGrpSpPr/>
          <p:nvPr/>
        </p:nvGrpSpPr>
        <p:grpSpPr>
          <a:xfrm>
            <a:off x="6060156" y="2416298"/>
            <a:ext cx="11512980" cy="7235980"/>
            <a:chOff x="0" y="-28575"/>
            <a:chExt cx="3032225" cy="1905772"/>
          </a:xfrm>
        </p:grpSpPr>
        <p:sp>
          <p:nvSpPr>
            <p:cNvPr id="390" name="Google Shape;390;p22"/>
            <p:cNvSpPr/>
            <p:nvPr/>
          </p:nvSpPr>
          <p:spPr>
            <a:xfrm>
              <a:off x="0" y="0"/>
              <a:ext cx="3032225" cy="1877197"/>
            </a:xfrm>
            <a:custGeom>
              <a:rect b="b" l="l" r="r" t="t"/>
              <a:pathLst>
                <a:path extrusionOk="0" h="1877197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863748"/>
                  </a:lnTo>
                  <a:cubicBezTo>
                    <a:pt x="3032225" y="1867315"/>
                    <a:pt x="3030808" y="1870736"/>
                    <a:pt x="3028286" y="1873258"/>
                  </a:cubicBezTo>
                  <a:cubicBezTo>
                    <a:pt x="3025764" y="1875780"/>
                    <a:pt x="3022343" y="1877197"/>
                    <a:pt x="3018776" y="1877197"/>
                  </a:cubicBezTo>
                  <a:lnTo>
                    <a:pt x="13449" y="1877197"/>
                  </a:lnTo>
                  <a:cubicBezTo>
                    <a:pt x="9882" y="1877197"/>
                    <a:pt x="6461" y="1875780"/>
                    <a:pt x="3939" y="1873258"/>
                  </a:cubicBezTo>
                  <a:cubicBezTo>
                    <a:pt x="1417" y="1870736"/>
                    <a:pt x="0" y="1867315"/>
                    <a:pt x="0" y="1863748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2"/>
            <p:cNvSpPr txBox="1"/>
            <p:nvPr/>
          </p:nvSpPr>
          <p:spPr>
            <a:xfrm>
              <a:off x="0" y="-28575"/>
              <a:ext cx="3032225" cy="1905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22"/>
          <p:cNvGrpSpPr/>
          <p:nvPr/>
        </p:nvGrpSpPr>
        <p:grpSpPr>
          <a:xfrm>
            <a:off x="1104558" y="2712744"/>
            <a:ext cx="4318255" cy="623403"/>
            <a:chOff x="0" y="0"/>
            <a:chExt cx="1137318" cy="164189"/>
          </a:xfrm>
        </p:grpSpPr>
        <p:sp>
          <p:nvSpPr>
            <p:cNvPr id="393" name="Google Shape;393;p22"/>
            <p:cNvSpPr/>
            <p:nvPr/>
          </p:nvSpPr>
          <p:spPr>
            <a:xfrm>
              <a:off x="0" y="0"/>
              <a:ext cx="1137318" cy="164189"/>
            </a:xfrm>
            <a:custGeom>
              <a:rect b="b" l="l" r="r" t="t"/>
              <a:pathLst>
                <a:path extrusionOk="0" h="164189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28332"/>
                  </a:lnTo>
                  <a:cubicBezTo>
                    <a:pt x="1137318" y="137842"/>
                    <a:pt x="1133540" y="146962"/>
                    <a:pt x="1126816" y="153686"/>
                  </a:cubicBezTo>
                  <a:cubicBezTo>
                    <a:pt x="1120092" y="160411"/>
                    <a:pt x="1110971" y="164189"/>
                    <a:pt x="1101462" y="164189"/>
                  </a:cubicBezTo>
                  <a:lnTo>
                    <a:pt x="35857" y="164189"/>
                  </a:lnTo>
                  <a:cubicBezTo>
                    <a:pt x="26347" y="164189"/>
                    <a:pt x="17227" y="160411"/>
                    <a:pt x="10502" y="153686"/>
                  </a:cubicBezTo>
                  <a:cubicBezTo>
                    <a:pt x="3778" y="146962"/>
                    <a:pt x="0" y="137842"/>
                    <a:pt x="0" y="128332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C679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2"/>
            <p:cNvSpPr txBox="1"/>
            <p:nvPr/>
          </p:nvSpPr>
          <p:spPr>
            <a:xfrm>
              <a:off x="0" y="0"/>
              <a:ext cx="1137318" cy="164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99" u="none" cap="none" strike="noStrike">
                  <a:solidFill>
                    <a:srgbClr val="000000"/>
                  </a:solidFill>
                  <a:latin typeface="Fraunces Light"/>
                  <a:ea typeface="Fraunces Light"/>
                  <a:cs typeface="Fraunces Light"/>
                  <a:sym typeface="Fraunces Light"/>
                </a:rPr>
                <a:t>Fonts</a:t>
              </a:r>
              <a:endParaRPr/>
            </a:p>
          </p:txBody>
        </p:sp>
      </p:grpSp>
      <p:grpSp>
        <p:nvGrpSpPr>
          <p:cNvPr id="395" name="Google Shape;395;p22"/>
          <p:cNvGrpSpPr/>
          <p:nvPr/>
        </p:nvGrpSpPr>
        <p:grpSpPr>
          <a:xfrm>
            <a:off x="9623087" y="2712744"/>
            <a:ext cx="4368067" cy="623403"/>
            <a:chOff x="0" y="0"/>
            <a:chExt cx="1150437" cy="164189"/>
          </a:xfrm>
        </p:grpSpPr>
        <p:sp>
          <p:nvSpPr>
            <p:cNvPr id="396" name="Google Shape;396;p22"/>
            <p:cNvSpPr/>
            <p:nvPr/>
          </p:nvSpPr>
          <p:spPr>
            <a:xfrm>
              <a:off x="0" y="0"/>
              <a:ext cx="1150437" cy="164189"/>
            </a:xfrm>
            <a:custGeom>
              <a:rect b="b" l="l" r="r" t="t"/>
              <a:pathLst>
                <a:path extrusionOk="0" h="164189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28741"/>
                  </a:lnTo>
                  <a:cubicBezTo>
                    <a:pt x="1150437" y="138142"/>
                    <a:pt x="1146703" y="147158"/>
                    <a:pt x="1140055" y="153806"/>
                  </a:cubicBezTo>
                  <a:cubicBezTo>
                    <a:pt x="1133407" y="160454"/>
                    <a:pt x="1124391" y="164189"/>
                    <a:pt x="1114989" y="164189"/>
                  </a:cubicBezTo>
                  <a:lnTo>
                    <a:pt x="35448" y="164189"/>
                  </a:lnTo>
                  <a:cubicBezTo>
                    <a:pt x="26046" y="164189"/>
                    <a:pt x="17030" y="160454"/>
                    <a:pt x="10382" y="153806"/>
                  </a:cubicBezTo>
                  <a:cubicBezTo>
                    <a:pt x="3735" y="147158"/>
                    <a:pt x="0" y="138142"/>
                    <a:pt x="0" y="128741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C679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2"/>
            <p:cNvSpPr txBox="1"/>
            <p:nvPr/>
          </p:nvSpPr>
          <p:spPr>
            <a:xfrm>
              <a:off x="0" y="0"/>
              <a:ext cx="1150437" cy="164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99" u="none" cap="none" strike="noStrike">
                  <a:solidFill>
                    <a:srgbClr val="000000"/>
                  </a:solidFill>
                  <a:latin typeface="Fraunces Light"/>
                  <a:ea typeface="Fraunces Light"/>
                  <a:cs typeface="Fraunces Light"/>
                  <a:sym typeface="Fraunces Light"/>
                </a:rPr>
                <a:t>Design Elements / Icons</a:t>
              </a:r>
              <a:endParaRPr/>
            </a:p>
          </p:txBody>
        </p:sp>
      </p:grpSp>
      <p:grpSp>
        <p:nvGrpSpPr>
          <p:cNvPr id="398" name="Google Shape;398;p22"/>
          <p:cNvGrpSpPr/>
          <p:nvPr/>
        </p:nvGrpSpPr>
        <p:grpSpPr>
          <a:xfrm>
            <a:off x="1104558" y="7425912"/>
            <a:ext cx="4318255" cy="623403"/>
            <a:chOff x="0" y="0"/>
            <a:chExt cx="1137318" cy="164189"/>
          </a:xfrm>
        </p:grpSpPr>
        <p:sp>
          <p:nvSpPr>
            <p:cNvPr id="399" name="Google Shape;399;p22"/>
            <p:cNvSpPr/>
            <p:nvPr/>
          </p:nvSpPr>
          <p:spPr>
            <a:xfrm>
              <a:off x="0" y="0"/>
              <a:ext cx="1137318" cy="164189"/>
            </a:xfrm>
            <a:custGeom>
              <a:rect b="b" l="l" r="r" t="t"/>
              <a:pathLst>
                <a:path extrusionOk="0" h="164189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28332"/>
                  </a:lnTo>
                  <a:cubicBezTo>
                    <a:pt x="1137318" y="137842"/>
                    <a:pt x="1133540" y="146962"/>
                    <a:pt x="1126816" y="153686"/>
                  </a:cubicBezTo>
                  <a:cubicBezTo>
                    <a:pt x="1120092" y="160411"/>
                    <a:pt x="1110971" y="164189"/>
                    <a:pt x="1101462" y="164189"/>
                  </a:cubicBezTo>
                  <a:lnTo>
                    <a:pt x="35857" y="164189"/>
                  </a:lnTo>
                  <a:cubicBezTo>
                    <a:pt x="26347" y="164189"/>
                    <a:pt x="17227" y="160411"/>
                    <a:pt x="10502" y="153686"/>
                  </a:cubicBezTo>
                  <a:cubicBezTo>
                    <a:pt x="3778" y="146962"/>
                    <a:pt x="0" y="137842"/>
                    <a:pt x="0" y="128332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C679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2"/>
            <p:cNvSpPr txBox="1"/>
            <p:nvPr/>
          </p:nvSpPr>
          <p:spPr>
            <a:xfrm>
              <a:off x="0" y="0"/>
              <a:ext cx="1137318" cy="164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99" u="none" cap="none" strike="noStrike">
                  <a:solidFill>
                    <a:srgbClr val="000000"/>
                  </a:solidFill>
                  <a:latin typeface="Fraunces Light"/>
                  <a:ea typeface="Fraunces Light"/>
                  <a:cs typeface="Fraunces Light"/>
                  <a:sym typeface="Fraunces Light"/>
                </a:rPr>
                <a:t>Colors</a:t>
              </a:r>
              <a:endParaRPr/>
            </a:p>
          </p:txBody>
        </p:sp>
      </p:grpSp>
      <p:grpSp>
        <p:nvGrpSpPr>
          <p:cNvPr id="401" name="Google Shape;401;p22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402" name="Google Shape;402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BFC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22"/>
          <p:cNvGrpSpPr/>
          <p:nvPr/>
        </p:nvGrpSpPr>
        <p:grpSpPr>
          <a:xfrm>
            <a:off x="2111246" y="8261080"/>
            <a:ext cx="725897" cy="725897"/>
            <a:chOff x="0" y="0"/>
            <a:chExt cx="812800" cy="812800"/>
          </a:xfrm>
        </p:grpSpPr>
        <p:sp>
          <p:nvSpPr>
            <p:cNvPr id="405" name="Google Shape;405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DBE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22"/>
          <p:cNvGrpSpPr/>
          <p:nvPr/>
        </p:nvGrpSpPr>
        <p:grpSpPr>
          <a:xfrm>
            <a:off x="2973136" y="8261080"/>
            <a:ext cx="725897" cy="725897"/>
            <a:chOff x="0" y="0"/>
            <a:chExt cx="812800" cy="812800"/>
          </a:xfrm>
        </p:grpSpPr>
        <p:sp>
          <p:nvSpPr>
            <p:cNvPr id="408" name="Google Shape;408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ADBB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22"/>
          <p:cNvGrpSpPr/>
          <p:nvPr/>
        </p:nvGrpSpPr>
        <p:grpSpPr>
          <a:xfrm>
            <a:off x="3835026" y="8261080"/>
            <a:ext cx="725897" cy="725897"/>
            <a:chOff x="0" y="0"/>
            <a:chExt cx="812800" cy="812800"/>
          </a:xfrm>
        </p:grpSpPr>
        <p:sp>
          <p:nvSpPr>
            <p:cNvPr id="411" name="Google Shape;411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798E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22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414" name="Google Shape;414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22"/>
          <p:cNvSpPr/>
          <p:nvPr/>
        </p:nvSpPr>
        <p:spPr>
          <a:xfrm>
            <a:off x="6627241" y="3731698"/>
            <a:ext cx="1580740" cy="1646604"/>
          </a:xfrm>
          <a:custGeom>
            <a:rect b="b" l="l" r="r" t="t"/>
            <a:pathLst>
              <a:path extrusionOk="0" h="1646604" w="1580740">
                <a:moveTo>
                  <a:pt x="0" y="0"/>
                </a:moveTo>
                <a:lnTo>
                  <a:pt x="1580740" y="0"/>
                </a:lnTo>
                <a:lnTo>
                  <a:pt x="1580740" y="1646605"/>
                </a:lnTo>
                <a:lnTo>
                  <a:pt x="0" y="1646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p22"/>
          <p:cNvSpPr/>
          <p:nvPr/>
        </p:nvSpPr>
        <p:spPr>
          <a:xfrm>
            <a:off x="9027131" y="3731698"/>
            <a:ext cx="3483201" cy="1646604"/>
          </a:xfrm>
          <a:custGeom>
            <a:rect b="b" l="l" r="r" t="t"/>
            <a:pathLst>
              <a:path extrusionOk="0" h="1646604" w="3483201">
                <a:moveTo>
                  <a:pt x="0" y="0"/>
                </a:moveTo>
                <a:lnTo>
                  <a:pt x="3483201" y="0"/>
                </a:lnTo>
                <a:lnTo>
                  <a:pt x="3483201" y="1646605"/>
                </a:lnTo>
                <a:lnTo>
                  <a:pt x="0" y="1646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8" name="Google Shape;418;p22"/>
          <p:cNvSpPr/>
          <p:nvPr/>
        </p:nvSpPr>
        <p:spPr>
          <a:xfrm>
            <a:off x="13329482" y="4917685"/>
            <a:ext cx="3546518" cy="464271"/>
          </a:xfrm>
          <a:custGeom>
            <a:rect b="b" l="l" r="r" t="t"/>
            <a:pathLst>
              <a:path extrusionOk="0" h="464271" w="3546518">
                <a:moveTo>
                  <a:pt x="0" y="0"/>
                </a:moveTo>
                <a:lnTo>
                  <a:pt x="3546518" y="0"/>
                </a:lnTo>
                <a:lnTo>
                  <a:pt x="3546518" y="464271"/>
                </a:lnTo>
                <a:lnTo>
                  <a:pt x="0" y="464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9" name="Google Shape;419;p22"/>
          <p:cNvSpPr/>
          <p:nvPr/>
        </p:nvSpPr>
        <p:spPr>
          <a:xfrm>
            <a:off x="6559396" y="5857901"/>
            <a:ext cx="3063691" cy="1225477"/>
          </a:xfrm>
          <a:custGeom>
            <a:rect b="b" l="l" r="r" t="t"/>
            <a:pathLst>
              <a:path extrusionOk="0" h="1225477" w="3063691">
                <a:moveTo>
                  <a:pt x="0" y="0"/>
                </a:moveTo>
                <a:lnTo>
                  <a:pt x="3063691" y="0"/>
                </a:lnTo>
                <a:lnTo>
                  <a:pt x="3063691" y="1225477"/>
                </a:lnTo>
                <a:lnTo>
                  <a:pt x="0" y="12254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22"/>
          <p:cNvSpPr/>
          <p:nvPr/>
        </p:nvSpPr>
        <p:spPr>
          <a:xfrm rot="5331471">
            <a:off x="14688479" y="2902250"/>
            <a:ext cx="807390" cy="2627600"/>
          </a:xfrm>
          <a:custGeom>
            <a:rect b="b" l="l" r="r" t="t"/>
            <a:pathLst>
              <a:path extrusionOk="0" h="2627600" w="807390">
                <a:moveTo>
                  <a:pt x="0" y="0"/>
                </a:moveTo>
                <a:lnTo>
                  <a:pt x="807390" y="0"/>
                </a:lnTo>
                <a:lnTo>
                  <a:pt x="807390" y="2627600"/>
                </a:lnTo>
                <a:lnTo>
                  <a:pt x="0" y="2627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1" name="Google Shape;421;p22"/>
          <p:cNvSpPr/>
          <p:nvPr/>
        </p:nvSpPr>
        <p:spPr>
          <a:xfrm>
            <a:off x="10139620" y="5918377"/>
            <a:ext cx="3335001" cy="1055073"/>
          </a:xfrm>
          <a:custGeom>
            <a:rect b="b" l="l" r="r" t="t"/>
            <a:pathLst>
              <a:path extrusionOk="0" h="1055073" w="3335001">
                <a:moveTo>
                  <a:pt x="0" y="0"/>
                </a:moveTo>
                <a:lnTo>
                  <a:pt x="3335001" y="0"/>
                </a:lnTo>
                <a:lnTo>
                  <a:pt x="3335001" y="1055073"/>
                </a:lnTo>
                <a:lnTo>
                  <a:pt x="0" y="1055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2" name="Google Shape;422;p22"/>
          <p:cNvSpPr/>
          <p:nvPr/>
        </p:nvSpPr>
        <p:spPr>
          <a:xfrm>
            <a:off x="13991154" y="5857901"/>
            <a:ext cx="3022476" cy="1225477"/>
          </a:xfrm>
          <a:custGeom>
            <a:rect b="b" l="l" r="r" t="t"/>
            <a:pathLst>
              <a:path extrusionOk="0" h="1225477" w="3022476">
                <a:moveTo>
                  <a:pt x="0" y="0"/>
                </a:moveTo>
                <a:lnTo>
                  <a:pt x="3022476" y="0"/>
                </a:lnTo>
                <a:lnTo>
                  <a:pt x="3022476" y="1225477"/>
                </a:lnTo>
                <a:lnTo>
                  <a:pt x="0" y="12254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3" name="Google Shape;423;p22"/>
          <p:cNvSpPr/>
          <p:nvPr/>
        </p:nvSpPr>
        <p:spPr>
          <a:xfrm>
            <a:off x="6784056" y="7670762"/>
            <a:ext cx="1257535" cy="1342999"/>
          </a:xfrm>
          <a:custGeom>
            <a:rect b="b" l="l" r="r" t="t"/>
            <a:pathLst>
              <a:path extrusionOk="0" h="1342999" w="1257535">
                <a:moveTo>
                  <a:pt x="0" y="0"/>
                </a:moveTo>
                <a:lnTo>
                  <a:pt x="1257535" y="0"/>
                </a:lnTo>
                <a:lnTo>
                  <a:pt x="1257535" y="1342999"/>
                </a:lnTo>
                <a:lnTo>
                  <a:pt x="0" y="1342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4" name="Google Shape;424;p22"/>
          <p:cNvSpPr/>
          <p:nvPr/>
        </p:nvSpPr>
        <p:spPr>
          <a:xfrm>
            <a:off x="8781226" y="7454853"/>
            <a:ext cx="1966879" cy="1691516"/>
          </a:xfrm>
          <a:custGeom>
            <a:rect b="b" l="l" r="r" t="t"/>
            <a:pathLst>
              <a:path extrusionOk="0" h="1691516" w="1966879">
                <a:moveTo>
                  <a:pt x="0" y="0"/>
                </a:moveTo>
                <a:lnTo>
                  <a:pt x="1966880" y="0"/>
                </a:lnTo>
                <a:lnTo>
                  <a:pt x="1966880" y="1691516"/>
                </a:lnTo>
                <a:lnTo>
                  <a:pt x="0" y="1691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5" name="Google Shape;425;p22"/>
          <p:cNvSpPr/>
          <p:nvPr/>
        </p:nvSpPr>
        <p:spPr>
          <a:xfrm>
            <a:off x="11589478" y="7454853"/>
            <a:ext cx="1736500" cy="1670197"/>
          </a:xfrm>
          <a:custGeom>
            <a:rect b="b" l="l" r="r" t="t"/>
            <a:pathLst>
              <a:path extrusionOk="0" h="1670197" w="1736500">
                <a:moveTo>
                  <a:pt x="0" y="0"/>
                </a:moveTo>
                <a:lnTo>
                  <a:pt x="1736500" y="0"/>
                </a:lnTo>
                <a:lnTo>
                  <a:pt x="1736500" y="1670197"/>
                </a:lnTo>
                <a:lnTo>
                  <a:pt x="0" y="1670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6" name="Google Shape;426;p22"/>
          <p:cNvSpPr/>
          <p:nvPr/>
        </p:nvSpPr>
        <p:spPr>
          <a:xfrm>
            <a:off x="14068928" y="7473060"/>
            <a:ext cx="2796651" cy="1540701"/>
          </a:xfrm>
          <a:custGeom>
            <a:rect b="b" l="l" r="r" t="t"/>
            <a:pathLst>
              <a:path extrusionOk="0" h="1540701" w="2796651">
                <a:moveTo>
                  <a:pt x="0" y="0"/>
                </a:moveTo>
                <a:lnTo>
                  <a:pt x="2796652" y="0"/>
                </a:lnTo>
                <a:lnTo>
                  <a:pt x="2796652" y="1540701"/>
                </a:lnTo>
                <a:lnTo>
                  <a:pt x="0" y="15407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7" name="Google Shape;427;p22"/>
          <p:cNvSpPr txBox="1"/>
          <p:nvPr/>
        </p:nvSpPr>
        <p:spPr>
          <a:xfrm>
            <a:off x="1173043" y="3668028"/>
            <a:ext cx="4181285" cy="519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uses the following free fonts:</a:t>
            </a:r>
            <a:endParaRPr/>
          </a:p>
        </p:txBody>
      </p:sp>
      <p:sp>
        <p:nvSpPr>
          <p:cNvPr id="428" name="Google Shape;428;p22"/>
          <p:cNvSpPr txBox="1"/>
          <p:nvPr/>
        </p:nvSpPr>
        <p:spPr>
          <a:xfrm>
            <a:off x="1116102" y="6760839"/>
            <a:ext cx="4368067" cy="262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You can find these fonts online too.</a:t>
            </a:r>
            <a:endParaRPr/>
          </a:p>
        </p:txBody>
      </p:sp>
      <p:sp>
        <p:nvSpPr>
          <p:cNvPr id="429" name="Google Shape;429;p22"/>
          <p:cNvSpPr txBox="1"/>
          <p:nvPr/>
        </p:nvSpPr>
        <p:spPr>
          <a:xfrm>
            <a:off x="1688417" y="5015260"/>
            <a:ext cx="3150536" cy="363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000000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Fraunces Light</a:t>
            </a:r>
            <a:endParaRPr/>
          </a:p>
        </p:txBody>
      </p:sp>
      <p:sp>
        <p:nvSpPr>
          <p:cNvPr id="430" name="Google Shape;430;p22"/>
          <p:cNvSpPr txBox="1"/>
          <p:nvPr/>
        </p:nvSpPr>
        <p:spPr>
          <a:xfrm>
            <a:off x="1523971" y="6004102"/>
            <a:ext cx="3479429" cy="318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7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  <a:endParaRPr/>
          </a:p>
        </p:txBody>
      </p:sp>
      <p:sp>
        <p:nvSpPr>
          <p:cNvPr id="431" name="Google Shape;431;p22"/>
          <p:cNvSpPr txBox="1"/>
          <p:nvPr/>
        </p:nvSpPr>
        <p:spPr>
          <a:xfrm>
            <a:off x="2319155" y="4702216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TITLES:</a:t>
            </a:r>
            <a:endParaRPr/>
          </a:p>
        </p:txBody>
      </p:sp>
      <p:sp>
        <p:nvSpPr>
          <p:cNvPr id="432" name="Google Shape;432;p22"/>
          <p:cNvSpPr txBox="1"/>
          <p:nvPr/>
        </p:nvSpPr>
        <p:spPr>
          <a:xfrm>
            <a:off x="2319155" y="5702908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BODY TEXT:</a:t>
            </a:r>
            <a:endParaRPr/>
          </a:p>
        </p:txBody>
      </p:sp>
      <p:sp>
        <p:nvSpPr>
          <p:cNvPr id="433" name="Google Shape;433;p22"/>
          <p:cNvSpPr txBox="1"/>
          <p:nvPr/>
        </p:nvSpPr>
        <p:spPr>
          <a:xfrm>
            <a:off x="1249355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#FFFBFC</a:t>
            </a:r>
            <a:endParaRPr/>
          </a:p>
        </p:txBody>
      </p:sp>
      <p:sp>
        <p:nvSpPr>
          <p:cNvPr id="434" name="Google Shape;434;p22"/>
          <p:cNvSpPr txBox="1"/>
          <p:nvPr/>
        </p:nvSpPr>
        <p:spPr>
          <a:xfrm>
            <a:off x="2111246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#F4DBE3</a:t>
            </a:r>
            <a:endParaRPr/>
          </a:p>
        </p:txBody>
      </p:sp>
      <p:sp>
        <p:nvSpPr>
          <p:cNvPr id="435" name="Google Shape;435;p22"/>
          <p:cNvSpPr txBox="1"/>
          <p:nvPr/>
        </p:nvSpPr>
        <p:spPr>
          <a:xfrm>
            <a:off x="2922185" y="9092626"/>
            <a:ext cx="827798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#DDADBB</a:t>
            </a:r>
            <a:endParaRPr/>
          </a:p>
        </p:txBody>
      </p:sp>
      <p:sp>
        <p:nvSpPr>
          <p:cNvPr id="436" name="Google Shape;436;p22"/>
          <p:cNvSpPr txBox="1"/>
          <p:nvPr/>
        </p:nvSpPr>
        <p:spPr>
          <a:xfrm>
            <a:off x="3835026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#C6798E</a:t>
            </a:r>
            <a:endParaRPr/>
          </a:p>
        </p:txBody>
      </p:sp>
      <p:sp>
        <p:nvSpPr>
          <p:cNvPr id="437" name="Google Shape;437;p22"/>
          <p:cNvSpPr txBox="1"/>
          <p:nvPr/>
        </p:nvSpPr>
        <p:spPr>
          <a:xfrm>
            <a:off x="4666238" y="9092626"/>
            <a:ext cx="787252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#000000</a:t>
            </a:r>
            <a:endParaRPr/>
          </a:p>
        </p:txBody>
      </p:sp>
      <p:sp>
        <p:nvSpPr>
          <p:cNvPr id="438" name="Google Shape;438;p22"/>
          <p:cNvSpPr txBox="1"/>
          <p:nvPr/>
        </p:nvSpPr>
        <p:spPr>
          <a:xfrm>
            <a:off x="3800933" y="1848519"/>
            <a:ext cx="10686133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439" name="Google Shape;439;p22"/>
          <p:cNvSpPr txBox="1"/>
          <p:nvPr/>
        </p:nvSpPr>
        <p:spPr>
          <a:xfrm>
            <a:off x="5469973" y="712603"/>
            <a:ext cx="7348055" cy="1003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000000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Resource Page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BE3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23"/>
          <p:cNvGrpSpPr/>
          <p:nvPr/>
        </p:nvGrpSpPr>
        <p:grpSpPr>
          <a:xfrm>
            <a:off x="895152" y="717445"/>
            <a:ext cx="16497695" cy="8743613"/>
            <a:chOff x="0" y="-28575"/>
            <a:chExt cx="4345072" cy="2302845"/>
          </a:xfrm>
        </p:grpSpPr>
        <p:sp>
          <p:nvSpPr>
            <p:cNvPr id="445" name="Google Shape;445;p23"/>
            <p:cNvSpPr/>
            <p:nvPr/>
          </p:nvSpPr>
          <p:spPr>
            <a:xfrm>
              <a:off x="0" y="0"/>
              <a:ext cx="4345072" cy="2274270"/>
            </a:xfrm>
            <a:custGeom>
              <a:rect b="b" l="l" r="r" t="t"/>
              <a:pathLst>
                <a:path extrusionOk="0" h="2274270" w="4345072">
                  <a:moveTo>
                    <a:pt x="14078" y="0"/>
                  </a:moveTo>
                  <a:lnTo>
                    <a:pt x="4330994" y="0"/>
                  </a:lnTo>
                  <a:cubicBezTo>
                    <a:pt x="4338769" y="0"/>
                    <a:pt x="4345072" y="6303"/>
                    <a:pt x="4345072" y="14078"/>
                  </a:cubicBezTo>
                  <a:lnTo>
                    <a:pt x="4345072" y="2260191"/>
                  </a:lnTo>
                  <a:cubicBezTo>
                    <a:pt x="4345072" y="2267967"/>
                    <a:pt x="4338769" y="2274270"/>
                    <a:pt x="4330994" y="2274270"/>
                  </a:cubicBezTo>
                  <a:lnTo>
                    <a:pt x="14078" y="2274270"/>
                  </a:lnTo>
                  <a:cubicBezTo>
                    <a:pt x="10344" y="2274270"/>
                    <a:pt x="6764" y="2272786"/>
                    <a:pt x="4123" y="2270146"/>
                  </a:cubicBezTo>
                  <a:cubicBezTo>
                    <a:pt x="1483" y="2267506"/>
                    <a:pt x="0" y="2263925"/>
                    <a:pt x="0" y="2260191"/>
                  </a:cubicBezTo>
                  <a:lnTo>
                    <a:pt x="0" y="14078"/>
                  </a:lnTo>
                  <a:cubicBezTo>
                    <a:pt x="0" y="6303"/>
                    <a:pt x="6303" y="0"/>
                    <a:pt x="14078" y="0"/>
                  </a:cubicBezTo>
                  <a:close/>
                </a:path>
              </a:pathLst>
            </a:custGeom>
            <a:solidFill>
              <a:srgbClr val="FFFB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3"/>
            <p:cNvSpPr txBox="1"/>
            <p:nvPr/>
          </p:nvSpPr>
          <p:spPr>
            <a:xfrm>
              <a:off x="0" y="-28575"/>
              <a:ext cx="4345072" cy="2302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23"/>
          <p:cNvSpPr txBox="1"/>
          <p:nvPr/>
        </p:nvSpPr>
        <p:spPr>
          <a:xfrm>
            <a:off x="3377480" y="2482824"/>
            <a:ext cx="11533039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448" name="Google Shape;448;p23"/>
          <p:cNvSpPr txBox="1"/>
          <p:nvPr/>
        </p:nvSpPr>
        <p:spPr>
          <a:xfrm>
            <a:off x="3377480" y="5260305"/>
            <a:ext cx="11533039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this presentation template</a:t>
            </a:r>
            <a:endParaRPr/>
          </a:p>
        </p:txBody>
      </p:sp>
      <p:sp>
        <p:nvSpPr>
          <p:cNvPr id="449" name="Google Shape;449;p23"/>
          <p:cNvSpPr txBox="1"/>
          <p:nvPr/>
        </p:nvSpPr>
        <p:spPr>
          <a:xfrm>
            <a:off x="3377480" y="7317672"/>
            <a:ext cx="11533039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the photos, graphics, and elements</a:t>
            </a:r>
            <a:endParaRPr/>
          </a:p>
        </p:txBody>
      </p:sp>
      <p:sp>
        <p:nvSpPr>
          <p:cNvPr id="450" name="Google Shape;450;p23"/>
          <p:cNvSpPr txBox="1"/>
          <p:nvPr/>
        </p:nvSpPr>
        <p:spPr>
          <a:xfrm>
            <a:off x="7108732" y="8479722"/>
            <a:ext cx="4070535" cy="496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Happy designing!</a:t>
            </a:r>
            <a:endParaRPr/>
          </a:p>
        </p:txBody>
      </p:sp>
      <p:sp>
        <p:nvSpPr>
          <p:cNvPr id="451" name="Google Shape;451;p23"/>
          <p:cNvSpPr txBox="1"/>
          <p:nvPr/>
        </p:nvSpPr>
        <p:spPr>
          <a:xfrm>
            <a:off x="5469973" y="1264909"/>
            <a:ext cx="7348055" cy="1139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Credits</a:t>
            </a:r>
            <a:endParaRPr/>
          </a:p>
        </p:txBody>
      </p:sp>
      <p:sp>
        <p:nvSpPr>
          <p:cNvPr id="452" name="Google Shape;452;p23"/>
          <p:cNvSpPr txBox="1"/>
          <p:nvPr/>
        </p:nvSpPr>
        <p:spPr>
          <a:xfrm>
            <a:off x="5004582" y="6508064"/>
            <a:ext cx="827883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Pexels, Pixabay, Sketchify</a:t>
            </a:r>
            <a:endParaRPr/>
          </a:p>
        </p:txBody>
      </p:sp>
      <p:pic>
        <p:nvPicPr>
          <p:cNvPr id="453" name="Google Shape;4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1275" y="3680600"/>
            <a:ext cx="5145449" cy="12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C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0"/>
          <p:cNvGrpSpPr/>
          <p:nvPr/>
        </p:nvGrpSpPr>
        <p:grpSpPr>
          <a:xfrm>
            <a:off x="9731462" y="662248"/>
            <a:ext cx="3652780" cy="2747629"/>
            <a:chOff x="0" y="-38100"/>
            <a:chExt cx="850197" cy="639520"/>
          </a:xfrm>
        </p:grpSpPr>
        <p:sp>
          <p:nvSpPr>
            <p:cNvPr id="99" name="Google Shape;99;p10"/>
            <p:cNvSpPr/>
            <p:nvPr/>
          </p:nvSpPr>
          <p:spPr>
            <a:xfrm>
              <a:off x="0" y="0"/>
              <a:ext cx="850197" cy="601420"/>
            </a:xfrm>
            <a:custGeom>
              <a:rect b="b" l="l" r="r" t="t"/>
              <a:pathLst>
                <a:path extrusionOk="0" h="601420" w="850197">
                  <a:moveTo>
                    <a:pt x="63584" y="0"/>
                  </a:moveTo>
                  <a:lnTo>
                    <a:pt x="786614" y="0"/>
                  </a:lnTo>
                  <a:cubicBezTo>
                    <a:pt x="821730" y="0"/>
                    <a:pt x="850197" y="28467"/>
                    <a:pt x="850197" y="63584"/>
                  </a:cubicBezTo>
                  <a:lnTo>
                    <a:pt x="850197" y="537836"/>
                  </a:lnTo>
                  <a:cubicBezTo>
                    <a:pt x="850197" y="572953"/>
                    <a:pt x="821730" y="601420"/>
                    <a:pt x="786614" y="601420"/>
                  </a:cubicBezTo>
                  <a:lnTo>
                    <a:pt x="63584" y="601420"/>
                  </a:lnTo>
                  <a:cubicBezTo>
                    <a:pt x="28467" y="601420"/>
                    <a:pt x="0" y="572953"/>
                    <a:pt x="0" y="537836"/>
                  </a:cubicBezTo>
                  <a:lnTo>
                    <a:pt x="0" y="63584"/>
                  </a:lnTo>
                  <a:cubicBezTo>
                    <a:pt x="0" y="28467"/>
                    <a:pt x="28467" y="0"/>
                    <a:pt x="63584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0"/>
            <p:cNvSpPr txBox="1"/>
            <p:nvPr/>
          </p:nvSpPr>
          <p:spPr>
            <a:xfrm>
              <a:off x="0" y="-38100"/>
              <a:ext cx="850197" cy="639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About cervical cancer</a:t>
              </a:r>
              <a:endParaRPr/>
            </a:p>
          </p:txBody>
        </p:sp>
      </p:grpSp>
      <p:grpSp>
        <p:nvGrpSpPr>
          <p:cNvPr id="101" name="Google Shape;101;p10"/>
          <p:cNvGrpSpPr/>
          <p:nvPr/>
        </p:nvGrpSpPr>
        <p:grpSpPr>
          <a:xfrm>
            <a:off x="9727297" y="3687839"/>
            <a:ext cx="3652780" cy="2747629"/>
            <a:chOff x="0" y="-38100"/>
            <a:chExt cx="850197" cy="639520"/>
          </a:xfrm>
        </p:grpSpPr>
        <p:sp>
          <p:nvSpPr>
            <p:cNvPr id="102" name="Google Shape;102;p10"/>
            <p:cNvSpPr/>
            <p:nvPr/>
          </p:nvSpPr>
          <p:spPr>
            <a:xfrm>
              <a:off x="0" y="0"/>
              <a:ext cx="850197" cy="601420"/>
            </a:xfrm>
            <a:custGeom>
              <a:rect b="b" l="l" r="r" t="t"/>
              <a:pathLst>
                <a:path extrusionOk="0" h="601420" w="850197">
                  <a:moveTo>
                    <a:pt x="63584" y="0"/>
                  </a:moveTo>
                  <a:lnTo>
                    <a:pt x="786614" y="0"/>
                  </a:lnTo>
                  <a:cubicBezTo>
                    <a:pt x="821730" y="0"/>
                    <a:pt x="850197" y="28467"/>
                    <a:pt x="850197" y="63584"/>
                  </a:cubicBezTo>
                  <a:lnTo>
                    <a:pt x="850197" y="537836"/>
                  </a:lnTo>
                  <a:cubicBezTo>
                    <a:pt x="850197" y="572953"/>
                    <a:pt x="821730" y="601420"/>
                    <a:pt x="786614" y="601420"/>
                  </a:cubicBezTo>
                  <a:lnTo>
                    <a:pt x="63584" y="601420"/>
                  </a:lnTo>
                  <a:cubicBezTo>
                    <a:pt x="28467" y="601420"/>
                    <a:pt x="0" y="572953"/>
                    <a:pt x="0" y="537836"/>
                  </a:cubicBezTo>
                  <a:lnTo>
                    <a:pt x="0" y="63584"/>
                  </a:lnTo>
                  <a:cubicBezTo>
                    <a:pt x="0" y="28467"/>
                    <a:pt x="28467" y="0"/>
                    <a:pt x="63584" y="0"/>
                  </a:cubicBezTo>
                  <a:close/>
                </a:path>
              </a:pathLst>
            </a:custGeom>
            <a:solidFill>
              <a:srgbClr val="DDAD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0"/>
            <p:cNvSpPr txBox="1"/>
            <p:nvPr/>
          </p:nvSpPr>
          <p:spPr>
            <a:xfrm>
              <a:off x="0" y="-38100"/>
              <a:ext cx="850197" cy="639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Risk factors</a:t>
              </a:r>
              <a:endParaRPr/>
            </a:p>
          </p:txBody>
        </p:sp>
      </p:grpSp>
      <p:grpSp>
        <p:nvGrpSpPr>
          <p:cNvPr id="104" name="Google Shape;104;p10"/>
          <p:cNvGrpSpPr/>
          <p:nvPr/>
        </p:nvGrpSpPr>
        <p:grpSpPr>
          <a:xfrm>
            <a:off x="13740068" y="3687839"/>
            <a:ext cx="3652780" cy="2747629"/>
            <a:chOff x="0" y="-38100"/>
            <a:chExt cx="850197" cy="639520"/>
          </a:xfrm>
        </p:grpSpPr>
        <p:sp>
          <p:nvSpPr>
            <p:cNvPr id="105" name="Google Shape;105;p10"/>
            <p:cNvSpPr/>
            <p:nvPr/>
          </p:nvSpPr>
          <p:spPr>
            <a:xfrm>
              <a:off x="0" y="0"/>
              <a:ext cx="850197" cy="601420"/>
            </a:xfrm>
            <a:custGeom>
              <a:rect b="b" l="l" r="r" t="t"/>
              <a:pathLst>
                <a:path extrusionOk="0" h="601420" w="850197">
                  <a:moveTo>
                    <a:pt x="63584" y="0"/>
                  </a:moveTo>
                  <a:lnTo>
                    <a:pt x="786614" y="0"/>
                  </a:lnTo>
                  <a:cubicBezTo>
                    <a:pt x="821730" y="0"/>
                    <a:pt x="850197" y="28467"/>
                    <a:pt x="850197" y="63584"/>
                  </a:cubicBezTo>
                  <a:lnTo>
                    <a:pt x="850197" y="537836"/>
                  </a:lnTo>
                  <a:cubicBezTo>
                    <a:pt x="850197" y="572953"/>
                    <a:pt x="821730" y="601420"/>
                    <a:pt x="786614" y="601420"/>
                  </a:cubicBezTo>
                  <a:lnTo>
                    <a:pt x="63584" y="601420"/>
                  </a:lnTo>
                  <a:cubicBezTo>
                    <a:pt x="28467" y="601420"/>
                    <a:pt x="0" y="572953"/>
                    <a:pt x="0" y="537836"/>
                  </a:cubicBezTo>
                  <a:lnTo>
                    <a:pt x="0" y="63584"/>
                  </a:lnTo>
                  <a:cubicBezTo>
                    <a:pt x="0" y="28467"/>
                    <a:pt x="28467" y="0"/>
                    <a:pt x="63584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0"/>
            <p:cNvSpPr txBox="1"/>
            <p:nvPr/>
          </p:nvSpPr>
          <p:spPr>
            <a:xfrm>
              <a:off x="0" y="-38100"/>
              <a:ext cx="850197" cy="639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Signs and Symptoms</a:t>
              </a:r>
              <a:endParaRPr/>
            </a:p>
          </p:txBody>
        </p:sp>
      </p:grpSp>
      <p:grpSp>
        <p:nvGrpSpPr>
          <p:cNvPr id="107" name="Google Shape;107;p10"/>
          <p:cNvGrpSpPr/>
          <p:nvPr/>
        </p:nvGrpSpPr>
        <p:grpSpPr>
          <a:xfrm>
            <a:off x="9731462" y="6713429"/>
            <a:ext cx="3652780" cy="2747629"/>
            <a:chOff x="0" y="-38100"/>
            <a:chExt cx="850197" cy="639520"/>
          </a:xfrm>
        </p:grpSpPr>
        <p:sp>
          <p:nvSpPr>
            <p:cNvPr id="108" name="Google Shape;108;p10"/>
            <p:cNvSpPr/>
            <p:nvPr/>
          </p:nvSpPr>
          <p:spPr>
            <a:xfrm>
              <a:off x="0" y="0"/>
              <a:ext cx="850197" cy="601420"/>
            </a:xfrm>
            <a:custGeom>
              <a:rect b="b" l="l" r="r" t="t"/>
              <a:pathLst>
                <a:path extrusionOk="0" h="601420" w="850197">
                  <a:moveTo>
                    <a:pt x="63584" y="0"/>
                  </a:moveTo>
                  <a:lnTo>
                    <a:pt x="786614" y="0"/>
                  </a:lnTo>
                  <a:cubicBezTo>
                    <a:pt x="821730" y="0"/>
                    <a:pt x="850197" y="28467"/>
                    <a:pt x="850197" y="63584"/>
                  </a:cubicBezTo>
                  <a:lnTo>
                    <a:pt x="850197" y="537836"/>
                  </a:lnTo>
                  <a:cubicBezTo>
                    <a:pt x="850197" y="572953"/>
                    <a:pt x="821730" y="601420"/>
                    <a:pt x="786614" y="601420"/>
                  </a:cubicBezTo>
                  <a:lnTo>
                    <a:pt x="63584" y="601420"/>
                  </a:lnTo>
                  <a:cubicBezTo>
                    <a:pt x="28467" y="601420"/>
                    <a:pt x="0" y="572953"/>
                    <a:pt x="0" y="537836"/>
                  </a:cubicBezTo>
                  <a:lnTo>
                    <a:pt x="0" y="63584"/>
                  </a:lnTo>
                  <a:cubicBezTo>
                    <a:pt x="0" y="28467"/>
                    <a:pt x="28467" y="0"/>
                    <a:pt x="63584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0"/>
            <p:cNvSpPr txBox="1"/>
            <p:nvPr/>
          </p:nvSpPr>
          <p:spPr>
            <a:xfrm>
              <a:off x="0" y="-38100"/>
              <a:ext cx="850197" cy="639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Prevention</a:t>
              </a:r>
              <a:endParaRPr/>
            </a:p>
          </p:txBody>
        </p:sp>
      </p:grpSp>
      <p:grpSp>
        <p:nvGrpSpPr>
          <p:cNvPr id="110" name="Google Shape;110;p10"/>
          <p:cNvGrpSpPr/>
          <p:nvPr/>
        </p:nvGrpSpPr>
        <p:grpSpPr>
          <a:xfrm>
            <a:off x="13744233" y="6713429"/>
            <a:ext cx="3652780" cy="2747629"/>
            <a:chOff x="0" y="-38100"/>
            <a:chExt cx="850197" cy="639520"/>
          </a:xfrm>
        </p:grpSpPr>
        <p:sp>
          <p:nvSpPr>
            <p:cNvPr id="111" name="Google Shape;111;p10"/>
            <p:cNvSpPr/>
            <p:nvPr/>
          </p:nvSpPr>
          <p:spPr>
            <a:xfrm>
              <a:off x="0" y="0"/>
              <a:ext cx="850197" cy="601420"/>
            </a:xfrm>
            <a:custGeom>
              <a:rect b="b" l="l" r="r" t="t"/>
              <a:pathLst>
                <a:path extrusionOk="0" h="601420" w="850197">
                  <a:moveTo>
                    <a:pt x="63584" y="0"/>
                  </a:moveTo>
                  <a:lnTo>
                    <a:pt x="786614" y="0"/>
                  </a:lnTo>
                  <a:cubicBezTo>
                    <a:pt x="821730" y="0"/>
                    <a:pt x="850197" y="28467"/>
                    <a:pt x="850197" y="63584"/>
                  </a:cubicBezTo>
                  <a:lnTo>
                    <a:pt x="850197" y="537836"/>
                  </a:lnTo>
                  <a:cubicBezTo>
                    <a:pt x="850197" y="572953"/>
                    <a:pt x="821730" y="601420"/>
                    <a:pt x="786614" y="601420"/>
                  </a:cubicBezTo>
                  <a:lnTo>
                    <a:pt x="63584" y="601420"/>
                  </a:lnTo>
                  <a:cubicBezTo>
                    <a:pt x="28467" y="601420"/>
                    <a:pt x="0" y="572953"/>
                    <a:pt x="0" y="537836"/>
                  </a:cubicBezTo>
                  <a:lnTo>
                    <a:pt x="0" y="63584"/>
                  </a:lnTo>
                  <a:cubicBezTo>
                    <a:pt x="0" y="28467"/>
                    <a:pt x="28467" y="0"/>
                    <a:pt x="63584" y="0"/>
                  </a:cubicBezTo>
                  <a:close/>
                </a:path>
              </a:pathLst>
            </a:custGeom>
            <a:solidFill>
              <a:srgbClr val="DDAD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0"/>
            <p:cNvSpPr txBox="1"/>
            <p:nvPr/>
          </p:nvSpPr>
          <p:spPr>
            <a:xfrm>
              <a:off x="0" y="-38100"/>
              <a:ext cx="850197" cy="639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Treatment</a:t>
              </a:r>
              <a:endParaRPr/>
            </a:p>
          </p:txBody>
        </p:sp>
      </p:grpSp>
      <p:grpSp>
        <p:nvGrpSpPr>
          <p:cNvPr id="113" name="Google Shape;113;p10"/>
          <p:cNvGrpSpPr/>
          <p:nvPr/>
        </p:nvGrpSpPr>
        <p:grpSpPr>
          <a:xfrm>
            <a:off x="13744233" y="662248"/>
            <a:ext cx="3652780" cy="2747629"/>
            <a:chOff x="0" y="-38100"/>
            <a:chExt cx="850197" cy="639520"/>
          </a:xfrm>
        </p:grpSpPr>
        <p:sp>
          <p:nvSpPr>
            <p:cNvPr id="114" name="Google Shape;114;p10"/>
            <p:cNvSpPr/>
            <p:nvPr/>
          </p:nvSpPr>
          <p:spPr>
            <a:xfrm>
              <a:off x="0" y="0"/>
              <a:ext cx="850197" cy="601420"/>
            </a:xfrm>
            <a:custGeom>
              <a:rect b="b" l="l" r="r" t="t"/>
              <a:pathLst>
                <a:path extrusionOk="0" h="601420" w="850197">
                  <a:moveTo>
                    <a:pt x="63584" y="0"/>
                  </a:moveTo>
                  <a:lnTo>
                    <a:pt x="786614" y="0"/>
                  </a:lnTo>
                  <a:cubicBezTo>
                    <a:pt x="821730" y="0"/>
                    <a:pt x="850197" y="28467"/>
                    <a:pt x="850197" y="63584"/>
                  </a:cubicBezTo>
                  <a:lnTo>
                    <a:pt x="850197" y="537836"/>
                  </a:lnTo>
                  <a:cubicBezTo>
                    <a:pt x="850197" y="572953"/>
                    <a:pt x="821730" y="601420"/>
                    <a:pt x="786614" y="601420"/>
                  </a:cubicBezTo>
                  <a:lnTo>
                    <a:pt x="63584" y="601420"/>
                  </a:lnTo>
                  <a:cubicBezTo>
                    <a:pt x="28467" y="601420"/>
                    <a:pt x="0" y="572953"/>
                    <a:pt x="0" y="537836"/>
                  </a:cubicBezTo>
                  <a:lnTo>
                    <a:pt x="0" y="63584"/>
                  </a:lnTo>
                  <a:cubicBezTo>
                    <a:pt x="0" y="28467"/>
                    <a:pt x="28467" y="0"/>
                    <a:pt x="63584" y="0"/>
                  </a:cubicBezTo>
                  <a:close/>
                </a:path>
              </a:pathLst>
            </a:custGeom>
            <a:solidFill>
              <a:srgbClr val="DDAD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0"/>
            <p:cNvSpPr txBox="1"/>
            <p:nvPr/>
          </p:nvSpPr>
          <p:spPr>
            <a:xfrm>
              <a:off x="0" y="-38100"/>
              <a:ext cx="850197" cy="639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Causes</a:t>
              </a:r>
              <a:endParaRPr/>
            </a:p>
          </p:txBody>
        </p:sp>
      </p:grpSp>
      <p:sp>
        <p:nvSpPr>
          <p:cNvPr id="116" name="Google Shape;116;p10"/>
          <p:cNvSpPr txBox="1"/>
          <p:nvPr/>
        </p:nvSpPr>
        <p:spPr>
          <a:xfrm>
            <a:off x="895152" y="997391"/>
            <a:ext cx="75762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00000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What you’ll learn today</a:t>
            </a:r>
            <a:endParaRPr/>
          </a:p>
        </p:txBody>
      </p:sp>
      <p:pic>
        <p:nvPicPr>
          <p:cNvPr id="117" name="Google Shape;11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0975" y="5949797"/>
            <a:ext cx="6294375" cy="47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BE3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1"/>
          <p:cNvGrpSpPr/>
          <p:nvPr/>
        </p:nvGrpSpPr>
        <p:grpSpPr>
          <a:xfrm>
            <a:off x="895152" y="645115"/>
            <a:ext cx="12898538" cy="3366730"/>
            <a:chOff x="0" y="-47625"/>
            <a:chExt cx="3397146" cy="886711"/>
          </a:xfrm>
        </p:grpSpPr>
        <p:sp>
          <p:nvSpPr>
            <p:cNvPr id="123" name="Google Shape;123;p11"/>
            <p:cNvSpPr/>
            <p:nvPr/>
          </p:nvSpPr>
          <p:spPr>
            <a:xfrm>
              <a:off x="0" y="0"/>
              <a:ext cx="3397146" cy="839086"/>
            </a:xfrm>
            <a:custGeom>
              <a:rect b="b" l="l" r="r" t="t"/>
              <a:pathLst>
                <a:path extrusionOk="0" h="839086" w="3397146">
                  <a:moveTo>
                    <a:pt x="18007" y="0"/>
                  </a:moveTo>
                  <a:lnTo>
                    <a:pt x="3379139" y="0"/>
                  </a:lnTo>
                  <a:cubicBezTo>
                    <a:pt x="3389084" y="0"/>
                    <a:pt x="3397146" y="8062"/>
                    <a:pt x="3397146" y="18007"/>
                  </a:cubicBezTo>
                  <a:lnTo>
                    <a:pt x="3397146" y="821079"/>
                  </a:lnTo>
                  <a:cubicBezTo>
                    <a:pt x="3397146" y="831024"/>
                    <a:pt x="3389084" y="839086"/>
                    <a:pt x="3379139" y="839086"/>
                  </a:cubicBezTo>
                  <a:lnTo>
                    <a:pt x="18007" y="839086"/>
                  </a:lnTo>
                  <a:cubicBezTo>
                    <a:pt x="8062" y="839086"/>
                    <a:pt x="0" y="831024"/>
                    <a:pt x="0" y="821079"/>
                  </a:cubicBezTo>
                  <a:lnTo>
                    <a:pt x="0" y="18007"/>
                  </a:lnTo>
                  <a:cubicBezTo>
                    <a:pt x="0" y="8062"/>
                    <a:pt x="8062" y="0"/>
                    <a:pt x="18007" y="0"/>
                  </a:cubicBezTo>
                  <a:close/>
                </a:path>
              </a:pathLst>
            </a:custGeom>
            <a:solidFill>
              <a:srgbClr val="FFFB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 txBox="1"/>
            <p:nvPr/>
          </p:nvSpPr>
          <p:spPr>
            <a:xfrm>
              <a:off x="0" y="-47625"/>
              <a:ext cx="3397146" cy="886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5" name="Google Shape;125;p11"/>
          <p:cNvPicPr preferRelativeResize="0"/>
          <p:nvPr/>
        </p:nvPicPr>
        <p:blipFill rotWithShape="1">
          <a:blip r:embed="rId3">
            <a:alphaModFix/>
          </a:blip>
          <a:srcRect b="48978" l="0" r="0" t="30579"/>
          <a:stretch/>
        </p:blipFill>
        <p:spPr>
          <a:xfrm>
            <a:off x="895152" y="4399355"/>
            <a:ext cx="16497600" cy="5061600"/>
          </a:xfrm>
          <a:prstGeom prst="roundRect">
            <a:avLst>
              <a:gd fmla="val 5315" name="adj"/>
            </a:avLst>
          </a:prstGeom>
          <a:noFill/>
          <a:ln>
            <a:noFill/>
          </a:ln>
        </p:spPr>
      </p:pic>
      <p:grpSp>
        <p:nvGrpSpPr>
          <p:cNvPr id="126" name="Google Shape;126;p11"/>
          <p:cNvGrpSpPr/>
          <p:nvPr/>
        </p:nvGrpSpPr>
        <p:grpSpPr>
          <a:xfrm>
            <a:off x="14167464" y="645115"/>
            <a:ext cx="3225383" cy="3366730"/>
            <a:chOff x="0" y="-47625"/>
            <a:chExt cx="849484" cy="886711"/>
          </a:xfrm>
        </p:grpSpPr>
        <p:sp>
          <p:nvSpPr>
            <p:cNvPr id="127" name="Google Shape;127;p11"/>
            <p:cNvSpPr/>
            <p:nvPr/>
          </p:nvSpPr>
          <p:spPr>
            <a:xfrm>
              <a:off x="0" y="0"/>
              <a:ext cx="849484" cy="839086"/>
            </a:xfrm>
            <a:custGeom>
              <a:rect b="b" l="l" r="r" t="t"/>
              <a:pathLst>
                <a:path extrusionOk="0" h="839086" w="849484">
                  <a:moveTo>
                    <a:pt x="72009" y="0"/>
                  </a:moveTo>
                  <a:lnTo>
                    <a:pt x="777474" y="0"/>
                  </a:lnTo>
                  <a:cubicBezTo>
                    <a:pt x="817244" y="0"/>
                    <a:pt x="849484" y="32240"/>
                    <a:pt x="849484" y="72009"/>
                  </a:cubicBezTo>
                  <a:lnTo>
                    <a:pt x="849484" y="767077"/>
                  </a:lnTo>
                  <a:cubicBezTo>
                    <a:pt x="849484" y="806846"/>
                    <a:pt x="817244" y="839086"/>
                    <a:pt x="777474" y="839086"/>
                  </a:cubicBezTo>
                  <a:lnTo>
                    <a:pt x="72009" y="839086"/>
                  </a:lnTo>
                  <a:cubicBezTo>
                    <a:pt x="32240" y="839086"/>
                    <a:pt x="0" y="806846"/>
                    <a:pt x="0" y="767077"/>
                  </a:cubicBezTo>
                  <a:lnTo>
                    <a:pt x="0" y="72009"/>
                  </a:lnTo>
                  <a:cubicBezTo>
                    <a:pt x="0" y="32240"/>
                    <a:pt x="32240" y="0"/>
                    <a:pt x="72009" y="0"/>
                  </a:cubicBezTo>
                  <a:close/>
                </a:path>
              </a:pathLst>
            </a:custGeom>
            <a:solidFill>
              <a:srgbClr val="DDAD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1"/>
            <p:cNvSpPr txBox="1"/>
            <p:nvPr/>
          </p:nvSpPr>
          <p:spPr>
            <a:xfrm>
              <a:off x="0" y="-47625"/>
              <a:ext cx="849484" cy="886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11"/>
          <p:cNvSpPr txBox="1"/>
          <p:nvPr/>
        </p:nvSpPr>
        <p:spPr>
          <a:xfrm>
            <a:off x="1353446" y="1199694"/>
            <a:ext cx="11828347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About cervical cancer</a:t>
            </a:r>
            <a:endParaRPr/>
          </a:p>
        </p:txBody>
      </p:sp>
      <p:sp>
        <p:nvSpPr>
          <p:cNvPr id="130" name="Google Shape;130;p11"/>
          <p:cNvSpPr txBox="1"/>
          <p:nvPr/>
        </p:nvSpPr>
        <p:spPr>
          <a:xfrm>
            <a:off x="1353446" y="2651067"/>
            <a:ext cx="118284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Define cervical cancer in simple terms. Emphasize that it’s preventable and treatable when detected early.</a:t>
            </a:r>
            <a:endParaRPr/>
          </a:p>
        </p:txBody>
      </p:sp>
      <p:pic>
        <p:nvPicPr>
          <p:cNvPr id="131" name="Google Shape;13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86900" y="1227075"/>
            <a:ext cx="1386550" cy="220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ADBB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2"/>
          <p:cNvGrpSpPr/>
          <p:nvPr/>
        </p:nvGrpSpPr>
        <p:grpSpPr>
          <a:xfrm>
            <a:off x="895152" y="645115"/>
            <a:ext cx="7865013" cy="8815943"/>
            <a:chOff x="0" y="-47625"/>
            <a:chExt cx="2071444" cy="2321895"/>
          </a:xfrm>
        </p:grpSpPr>
        <p:sp>
          <p:nvSpPr>
            <p:cNvPr id="137" name="Google Shape;137;p12"/>
            <p:cNvSpPr/>
            <p:nvPr/>
          </p:nvSpPr>
          <p:spPr>
            <a:xfrm>
              <a:off x="0" y="0"/>
              <a:ext cx="2071444" cy="2274270"/>
            </a:xfrm>
            <a:custGeom>
              <a:rect b="b" l="l" r="r" t="t"/>
              <a:pathLst>
                <a:path extrusionOk="0" h="2274270" w="2071444">
                  <a:moveTo>
                    <a:pt x="29530" y="0"/>
                  </a:moveTo>
                  <a:lnTo>
                    <a:pt x="2041913" y="0"/>
                  </a:lnTo>
                  <a:cubicBezTo>
                    <a:pt x="2058222" y="0"/>
                    <a:pt x="2071444" y="13221"/>
                    <a:pt x="2071444" y="29530"/>
                  </a:cubicBezTo>
                  <a:lnTo>
                    <a:pt x="2071444" y="2244739"/>
                  </a:lnTo>
                  <a:cubicBezTo>
                    <a:pt x="2071444" y="2252571"/>
                    <a:pt x="2068332" y="2260082"/>
                    <a:pt x="2062794" y="2265620"/>
                  </a:cubicBezTo>
                  <a:cubicBezTo>
                    <a:pt x="2057256" y="2271158"/>
                    <a:pt x="2049745" y="2274270"/>
                    <a:pt x="2041913" y="2274270"/>
                  </a:cubicBezTo>
                  <a:lnTo>
                    <a:pt x="29530" y="2274270"/>
                  </a:lnTo>
                  <a:cubicBezTo>
                    <a:pt x="21699" y="2274270"/>
                    <a:pt x="14187" y="2271158"/>
                    <a:pt x="8649" y="2265620"/>
                  </a:cubicBezTo>
                  <a:cubicBezTo>
                    <a:pt x="3111" y="2260082"/>
                    <a:pt x="0" y="2252571"/>
                    <a:pt x="0" y="2244739"/>
                  </a:cubicBezTo>
                  <a:lnTo>
                    <a:pt x="0" y="29530"/>
                  </a:lnTo>
                  <a:cubicBezTo>
                    <a:pt x="0" y="13221"/>
                    <a:pt x="13221" y="0"/>
                    <a:pt x="29530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2"/>
            <p:cNvSpPr txBox="1"/>
            <p:nvPr/>
          </p:nvSpPr>
          <p:spPr>
            <a:xfrm>
              <a:off x="0" y="-47625"/>
              <a:ext cx="2071444" cy="2321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2"/>
          <p:cNvSpPr/>
          <p:nvPr/>
        </p:nvSpPr>
        <p:spPr>
          <a:xfrm>
            <a:off x="1651093" y="2811385"/>
            <a:ext cx="6490173" cy="4967933"/>
          </a:xfrm>
          <a:custGeom>
            <a:rect b="b" l="l" r="r" t="t"/>
            <a:pathLst>
              <a:path extrusionOk="0" h="4967933" w="6490173">
                <a:moveTo>
                  <a:pt x="0" y="0"/>
                </a:moveTo>
                <a:lnTo>
                  <a:pt x="6490173" y="0"/>
                </a:lnTo>
                <a:lnTo>
                  <a:pt x="6490173" y="4967933"/>
                </a:lnTo>
                <a:lnTo>
                  <a:pt x="0" y="4967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2"/>
          <p:cNvSpPr/>
          <p:nvPr/>
        </p:nvSpPr>
        <p:spPr>
          <a:xfrm>
            <a:off x="3942207" y="5153713"/>
            <a:ext cx="1966879" cy="1691516"/>
          </a:xfrm>
          <a:custGeom>
            <a:rect b="b" l="l" r="r" t="t"/>
            <a:pathLst>
              <a:path extrusionOk="0" h="1691516" w="1966879">
                <a:moveTo>
                  <a:pt x="0" y="0"/>
                </a:moveTo>
                <a:lnTo>
                  <a:pt x="1966879" y="0"/>
                </a:lnTo>
                <a:lnTo>
                  <a:pt x="1966879" y="1691516"/>
                </a:lnTo>
                <a:lnTo>
                  <a:pt x="0" y="1691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1" name="Google Shape;141;p12"/>
          <p:cNvGrpSpPr/>
          <p:nvPr/>
        </p:nvGrpSpPr>
        <p:grpSpPr>
          <a:xfrm>
            <a:off x="9144000" y="645115"/>
            <a:ext cx="8248848" cy="3825244"/>
            <a:chOff x="0" y="-47625"/>
            <a:chExt cx="2172536" cy="1007472"/>
          </a:xfrm>
        </p:grpSpPr>
        <p:sp>
          <p:nvSpPr>
            <p:cNvPr id="142" name="Google Shape;142;p12"/>
            <p:cNvSpPr/>
            <p:nvPr/>
          </p:nvSpPr>
          <p:spPr>
            <a:xfrm>
              <a:off x="0" y="0"/>
              <a:ext cx="2172536" cy="959847"/>
            </a:xfrm>
            <a:custGeom>
              <a:rect b="b" l="l" r="r" t="t"/>
              <a:pathLst>
                <a:path extrusionOk="0" h="959847" w="2172536">
                  <a:moveTo>
                    <a:pt x="28156" y="0"/>
                  </a:moveTo>
                  <a:lnTo>
                    <a:pt x="2144380" y="0"/>
                  </a:lnTo>
                  <a:cubicBezTo>
                    <a:pt x="2151847" y="0"/>
                    <a:pt x="2159009" y="2966"/>
                    <a:pt x="2164289" y="8247"/>
                  </a:cubicBezTo>
                  <a:cubicBezTo>
                    <a:pt x="2169570" y="13527"/>
                    <a:pt x="2172536" y="20689"/>
                    <a:pt x="2172536" y="28156"/>
                  </a:cubicBezTo>
                  <a:lnTo>
                    <a:pt x="2172536" y="931690"/>
                  </a:lnTo>
                  <a:cubicBezTo>
                    <a:pt x="2172536" y="947241"/>
                    <a:pt x="2159930" y="959847"/>
                    <a:pt x="2144380" y="959847"/>
                  </a:cubicBezTo>
                  <a:lnTo>
                    <a:pt x="28156" y="959847"/>
                  </a:lnTo>
                  <a:cubicBezTo>
                    <a:pt x="20689" y="959847"/>
                    <a:pt x="13527" y="956880"/>
                    <a:pt x="8247" y="951600"/>
                  </a:cubicBezTo>
                  <a:cubicBezTo>
                    <a:pt x="2966" y="946319"/>
                    <a:pt x="0" y="939158"/>
                    <a:pt x="0" y="931690"/>
                  </a:cubicBezTo>
                  <a:lnTo>
                    <a:pt x="0" y="28156"/>
                  </a:lnTo>
                  <a:cubicBezTo>
                    <a:pt x="0" y="12606"/>
                    <a:pt x="12606" y="0"/>
                    <a:pt x="28156" y="0"/>
                  </a:cubicBezTo>
                  <a:close/>
                </a:path>
              </a:pathLst>
            </a:custGeom>
            <a:solidFill>
              <a:srgbClr val="FFFB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2"/>
            <p:cNvSpPr txBox="1"/>
            <p:nvPr/>
          </p:nvSpPr>
          <p:spPr>
            <a:xfrm>
              <a:off x="0" y="-47625"/>
              <a:ext cx="2172536" cy="1007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2"/>
          <p:cNvGrpSpPr/>
          <p:nvPr/>
        </p:nvGrpSpPr>
        <p:grpSpPr>
          <a:xfrm>
            <a:off x="9144000" y="4656794"/>
            <a:ext cx="8248848" cy="4804265"/>
            <a:chOff x="0" y="-47625"/>
            <a:chExt cx="2172536" cy="1265321"/>
          </a:xfrm>
        </p:grpSpPr>
        <p:sp>
          <p:nvSpPr>
            <p:cNvPr id="145" name="Google Shape;145;p12"/>
            <p:cNvSpPr/>
            <p:nvPr/>
          </p:nvSpPr>
          <p:spPr>
            <a:xfrm>
              <a:off x="0" y="0"/>
              <a:ext cx="2172536" cy="1217696"/>
            </a:xfrm>
            <a:custGeom>
              <a:rect b="b" l="l" r="r" t="t"/>
              <a:pathLst>
                <a:path extrusionOk="0" h="1217696" w="2172536">
                  <a:moveTo>
                    <a:pt x="28156" y="0"/>
                  </a:moveTo>
                  <a:lnTo>
                    <a:pt x="2144380" y="0"/>
                  </a:lnTo>
                  <a:cubicBezTo>
                    <a:pt x="2151847" y="0"/>
                    <a:pt x="2159009" y="2966"/>
                    <a:pt x="2164289" y="8247"/>
                  </a:cubicBezTo>
                  <a:cubicBezTo>
                    <a:pt x="2169570" y="13527"/>
                    <a:pt x="2172536" y="20689"/>
                    <a:pt x="2172536" y="28156"/>
                  </a:cubicBezTo>
                  <a:lnTo>
                    <a:pt x="2172536" y="1189540"/>
                  </a:lnTo>
                  <a:cubicBezTo>
                    <a:pt x="2172536" y="1205090"/>
                    <a:pt x="2159930" y="1217696"/>
                    <a:pt x="2144380" y="1217696"/>
                  </a:cubicBezTo>
                  <a:lnTo>
                    <a:pt x="28156" y="1217696"/>
                  </a:lnTo>
                  <a:cubicBezTo>
                    <a:pt x="12606" y="1217696"/>
                    <a:pt x="0" y="1205090"/>
                    <a:pt x="0" y="1189540"/>
                  </a:cubicBezTo>
                  <a:lnTo>
                    <a:pt x="0" y="28156"/>
                  </a:lnTo>
                  <a:cubicBezTo>
                    <a:pt x="0" y="12606"/>
                    <a:pt x="12606" y="0"/>
                    <a:pt x="28156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2"/>
            <p:cNvSpPr txBox="1"/>
            <p:nvPr/>
          </p:nvSpPr>
          <p:spPr>
            <a:xfrm>
              <a:off x="0" y="-47625"/>
              <a:ext cx="2172536" cy="1265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12"/>
          <p:cNvSpPr/>
          <p:nvPr/>
        </p:nvSpPr>
        <p:spPr>
          <a:xfrm rot="-8689565">
            <a:off x="2810051" y="1759384"/>
            <a:ext cx="425345" cy="1384259"/>
          </a:xfrm>
          <a:custGeom>
            <a:rect b="b" l="l" r="r" t="t"/>
            <a:pathLst>
              <a:path extrusionOk="0" h="1384259" w="425345">
                <a:moveTo>
                  <a:pt x="0" y="0"/>
                </a:moveTo>
                <a:lnTo>
                  <a:pt x="425345" y="0"/>
                </a:lnTo>
                <a:lnTo>
                  <a:pt x="425345" y="1384259"/>
                </a:lnTo>
                <a:lnTo>
                  <a:pt x="0" y="1384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2"/>
          <p:cNvSpPr txBox="1"/>
          <p:nvPr/>
        </p:nvSpPr>
        <p:spPr>
          <a:xfrm>
            <a:off x="9609503" y="1559124"/>
            <a:ext cx="73179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About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cervical cancer</a:t>
            </a:r>
            <a:endParaRPr/>
          </a:p>
        </p:txBody>
      </p:sp>
      <p:sp>
        <p:nvSpPr>
          <p:cNvPr id="149" name="Google Shape;149;p12"/>
          <p:cNvSpPr txBox="1"/>
          <p:nvPr/>
        </p:nvSpPr>
        <p:spPr>
          <a:xfrm>
            <a:off x="9609503" y="5269367"/>
            <a:ext cx="7317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explain the cervix’s role and location in the body. Describe how cervical cancer forms and develops over time.</a:t>
            </a:r>
            <a:endParaRPr/>
          </a:p>
        </p:txBody>
      </p:sp>
      <p:sp>
        <p:nvSpPr>
          <p:cNvPr id="150" name="Google Shape;150;p12"/>
          <p:cNvSpPr txBox="1"/>
          <p:nvPr/>
        </p:nvSpPr>
        <p:spPr>
          <a:xfrm>
            <a:off x="1041172" y="5961375"/>
            <a:ext cx="1219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Ovary</a:t>
            </a:r>
            <a:endParaRPr/>
          </a:p>
        </p:txBody>
      </p:sp>
      <p:sp>
        <p:nvSpPr>
          <p:cNvPr id="151" name="Google Shape;151;p12"/>
          <p:cNvSpPr txBox="1"/>
          <p:nvPr/>
        </p:nvSpPr>
        <p:spPr>
          <a:xfrm>
            <a:off x="2274279" y="1321275"/>
            <a:ext cx="31965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Fallopian tube</a:t>
            </a:r>
            <a:endParaRPr/>
          </a:p>
        </p:txBody>
      </p:sp>
      <p:sp>
        <p:nvSpPr>
          <p:cNvPr id="152" name="Google Shape;152;p12"/>
          <p:cNvSpPr txBox="1"/>
          <p:nvPr/>
        </p:nvSpPr>
        <p:spPr>
          <a:xfrm>
            <a:off x="6037737" y="7574475"/>
            <a:ext cx="15639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Vagina</a:t>
            </a:r>
            <a:endParaRPr/>
          </a:p>
        </p:txBody>
      </p:sp>
      <p:sp>
        <p:nvSpPr>
          <p:cNvPr id="153" name="Google Shape;153;p12"/>
          <p:cNvSpPr txBox="1"/>
          <p:nvPr/>
        </p:nvSpPr>
        <p:spPr>
          <a:xfrm>
            <a:off x="2666412" y="6966275"/>
            <a:ext cx="1145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Cervix</a:t>
            </a:r>
            <a:endParaRPr/>
          </a:p>
        </p:txBody>
      </p:sp>
      <p:sp>
        <p:nvSpPr>
          <p:cNvPr id="154" name="Google Shape;154;p12"/>
          <p:cNvSpPr txBox="1"/>
          <p:nvPr/>
        </p:nvSpPr>
        <p:spPr>
          <a:xfrm>
            <a:off x="5917096" y="5503225"/>
            <a:ext cx="1920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Uterus</a:t>
            </a:r>
            <a:endParaRPr/>
          </a:p>
        </p:txBody>
      </p:sp>
      <p:sp>
        <p:nvSpPr>
          <p:cNvPr id="155" name="Google Shape;155;p12"/>
          <p:cNvSpPr txBox="1"/>
          <p:nvPr/>
        </p:nvSpPr>
        <p:spPr>
          <a:xfrm>
            <a:off x="2546274" y="8672212"/>
            <a:ext cx="4562770" cy="294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The female reproductive system</a:t>
            </a:r>
            <a:endParaRPr/>
          </a:p>
        </p:txBody>
      </p:sp>
      <p:sp>
        <p:nvSpPr>
          <p:cNvPr id="156" name="Google Shape;156;p12"/>
          <p:cNvSpPr/>
          <p:nvPr/>
        </p:nvSpPr>
        <p:spPr>
          <a:xfrm rot="3540516">
            <a:off x="2107219" y="4768645"/>
            <a:ext cx="425345" cy="1384259"/>
          </a:xfrm>
          <a:custGeom>
            <a:rect b="b" l="l" r="r" t="t"/>
            <a:pathLst>
              <a:path extrusionOk="0" h="1384259" w="425345">
                <a:moveTo>
                  <a:pt x="0" y="0"/>
                </a:moveTo>
                <a:lnTo>
                  <a:pt x="425345" y="0"/>
                </a:lnTo>
                <a:lnTo>
                  <a:pt x="425345" y="1384259"/>
                </a:lnTo>
                <a:lnTo>
                  <a:pt x="0" y="1384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2"/>
          <p:cNvSpPr/>
          <p:nvPr/>
        </p:nvSpPr>
        <p:spPr>
          <a:xfrm rot="3828510">
            <a:off x="3824887" y="5617946"/>
            <a:ext cx="496197" cy="1614841"/>
          </a:xfrm>
          <a:custGeom>
            <a:rect b="b" l="l" r="r" t="t"/>
            <a:pathLst>
              <a:path extrusionOk="0" h="1614841" w="496197">
                <a:moveTo>
                  <a:pt x="0" y="0"/>
                </a:moveTo>
                <a:lnTo>
                  <a:pt x="496196" y="0"/>
                </a:lnTo>
                <a:lnTo>
                  <a:pt x="496196" y="1614842"/>
                </a:lnTo>
                <a:lnTo>
                  <a:pt x="0" y="1614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2"/>
          <p:cNvSpPr/>
          <p:nvPr/>
        </p:nvSpPr>
        <p:spPr>
          <a:xfrm rot="-3479842">
            <a:off x="5371937" y="4521781"/>
            <a:ext cx="475394" cy="1547140"/>
          </a:xfrm>
          <a:custGeom>
            <a:rect b="b" l="l" r="r" t="t"/>
            <a:pathLst>
              <a:path extrusionOk="0" h="1547140" w="475394">
                <a:moveTo>
                  <a:pt x="0" y="0"/>
                </a:moveTo>
                <a:lnTo>
                  <a:pt x="475394" y="0"/>
                </a:lnTo>
                <a:lnTo>
                  <a:pt x="475394" y="1547140"/>
                </a:lnTo>
                <a:lnTo>
                  <a:pt x="0" y="1547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2"/>
          <p:cNvSpPr/>
          <p:nvPr/>
        </p:nvSpPr>
        <p:spPr>
          <a:xfrm rot="-3993748">
            <a:off x="5333121" y="6950054"/>
            <a:ext cx="424103" cy="1380216"/>
          </a:xfrm>
          <a:custGeom>
            <a:rect b="b" l="l" r="r" t="t"/>
            <a:pathLst>
              <a:path extrusionOk="0" h="1380216" w="424103">
                <a:moveTo>
                  <a:pt x="0" y="0"/>
                </a:moveTo>
                <a:lnTo>
                  <a:pt x="424102" y="0"/>
                </a:lnTo>
                <a:lnTo>
                  <a:pt x="424102" y="1380215"/>
                </a:lnTo>
                <a:lnTo>
                  <a:pt x="0" y="13802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C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/>
          <p:nvPr/>
        </p:nvSpPr>
        <p:spPr>
          <a:xfrm>
            <a:off x="2829848" y="910333"/>
            <a:ext cx="4095640" cy="1660596"/>
          </a:xfrm>
          <a:custGeom>
            <a:rect b="b" l="l" r="r" t="t"/>
            <a:pathLst>
              <a:path extrusionOk="0" h="1660596" w="4095640">
                <a:moveTo>
                  <a:pt x="0" y="0"/>
                </a:moveTo>
                <a:lnTo>
                  <a:pt x="4095641" y="0"/>
                </a:lnTo>
                <a:lnTo>
                  <a:pt x="4095641" y="1660596"/>
                </a:lnTo>
                <a:lnTo>
                  <a:pt x="0" y="1660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3"/>
          <p:cNvSpPr txBox="1"/>
          <p:nvPr/>
        </p:nvSpPr>
        <p:spPr>
          <a:xfrm>
            <a:off x="1201259" y="5891196"/>
            <a:ext cx="7352820" cy="40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Description of the featured statistic</a:t>
            </a:r>
            <a:endParaRPr/>
          </a:p>
        </p:txBody>
      </p:sp>
      <p:grpSp>
        <p:nvGrpSpPr>
          <p:cNvPr id="166" name="Google Shape;166;p13"/>
          <p:cNvGrpSpPr/>
          <p:nvPr/>
        </p:nvGrpSpPr>
        <p:grpSpPr>
          <a:xfrm>
            <a:off x="9281696" y="645115"/>
            <a:ext cx="8111156" cy="8815943"/>
            <a:chOff x="0" y="-47625"/>
            <a:chExt cx="2136271" cy="2321895"/>
          </a:xfrm>
        </p:grpSpPr>
        <p:sp>
          <p:nvSpPr>
            <p:cNvPr id="167" name="Google Shape;167;p13"/>
            <p:cNvSpPr/>
            <p:nvPr/>
          </p:nvSpPr>
          <p:spPr>
            <a:xfrm>
              <a:off x="0" y="0"/>
              <a:ext cx="2136271" cy="2274270"/>
            </a:xfrm>
            <a:custGeom>
              <a:rect b="b" l="l" r="r" t="t"/>
              <a:pathLst>
                <a:path extrusionOk="0" h="2274270" w="2136271">
                  <a:moveTo>
                    <a:pt x="28634" y="0"/>
                  </a:moveTo>
                  <a:lnTo>
                    <a:pt x="2107636" y="0"/>
                  </a:lnTo>
                  <a:cubicBezTo>
                    <a:pt x="2123451" y="0"/>
                    <a:pt x="2136271" y="12820"/>
                    <a:pt x="2136271" y="28634"/>
                  </a:cubicBezTo>
                  <a:lnTo>
                    <a:pt x="2136271" y="2245635"/>
                  </a:lnTo>
                  <a:cubicBezTo>
                    <a:pt x="2136271" y="2261450"/>
                    <a:pt x="2123451" y="2274270"/>
                    <a:pt x="2107636" y="2274270"/>
                  </a:cubicBezTo>
                  <a:lnTo>
                    <a:pt x="28634" y="2274270"/>
                  </a:lnTo>
                  <a:cubicBezTo>
                    <a:pt x="12820" y="2274270"/>
                    <a:pt x="0" y="2261450"/>
                    <a:pt x="0" y="2245635"/>
                  </a:cubicBezTo>
                  <a:lnTo>
                    <a:pt x="0" y="28634"/>
                  </a:lnTo>
                  <a:cubicBezTo>
                    <a:pt x="0" y="12820"/>
                    <a:pt x="12820" y="0"/>
                    <a:pt x="28634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 txBox="1"/>
            <p:nvPr/>
          </p:nvSpPr>
          <p:spPr>
            <a:xfrm>
              <a:off x="0" y="-47625"/>
              <a:ext cx="2136270" cy="2321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13"/>
          <p:cNvSpPr txBox="1"/>
          <p:nvPr/>
        </p:nvSpPr>
        <p:spPr>
          <a:xfrm>
            <a:off x="9818672" y="4044104"/>
            <a:ext cx="72930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Cervical cancer in numbers</a:t>
            </a:r>
            <a:endParaRPr/>
          </a:p>
        </p:txBody>
      </p:sp>
      <p:sp>
        <p:nvSpPr>
          <p:cNvPr id="170" name="Google Shape;170;p13"/>
          <p:cNvSpPr txBox="1"/>
          <p:nvPr/>
        </p:nvSpPr>
        <p:spPr>
          <a:xfrm>
            <a:off x="3362828" y="1282479"/>
            <a:ext cx="3029681" cy="821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4th</a:t>
            </a: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2658812" y="4042579"/>
            <a:ext cx="4095640" cy="1660596"/>
          </a:xfrm>
          <a:custGeom>
            <a:rect b="b" l="l" r="r" t="t"/>
            <a:pathLst>
              <a:path extrusionOk="0" h="1660596" w="4095640">
                <a:moveTo>
                  <a:pt x="0" y="0"/>
                </a:moveTo>
                <a:lnTo>
                  <a:pt x="4095640" y="0"/>
                </a:lnTo>
                <a:lnTo>
                  <a:pt x="4095640" y="1660596"/>
                </a:lnTo>
                <a:lnTo>
                  <a:pt x="0" y="1660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3"/>
          <p:cNvSpPr txBox="1"/>
          <p:nvPr/>
        </p:nvSpPr>
        <p:spPr>
          <a:xfrm>
            <a:off x="3191791" y="4371183"/>
            <a:ext cx="3029681" cy="821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660,000</a:t>
            </a: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2658812" y="7003206"/>
            <a:ext cx="4095640" cy="1660596"/>
          </a:xfrm>
          <a:custGeom>
            <a:rect b="b" l="l" r="r" t="t"/>
            <a:pathLst>
              <a:path extrusionOk="0" h="1660596" w="4095640">
                <a:moveTo>
                  <a:pt x="0" y="0"/>
                </a:moveTo>
                <a:lnTo>
                  <a:pt x="4095640" y="0"/>
                </a:lnTo>
                <a:lnTo>
                  <a:pt x="4095640" y="1660596"/>
                </a:lnTo>
                <a:lnTo>
                  <a:pt x="0" y="1660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3"/>
          <p:cNvSpPr txBox="1"/>
          <p:nvPr/>
        </p:nvSpPr>
        <p:spPr>
          <a:xfrm>
            <a:off x="3191791" y="7375351"/>
            <a:ext cx="3029681" cy="821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350,000</a:t>
            </a:r>
            <a:endParaRPr/>
          </a:p>
        </p:txBody>
      </p:sp>
      <p:sp>
        <p:nvSpPr>
          <p:cNvPr id="175" name="Google Shape;175;p13"/>
          <p:cNvSpPr txBox="1"/>
          <p:nvPr/>
        </p:nvSpPr>
        <p:spPr>
          <a:xfrm>
            <a:off x="1201259" y="2846361"/>
            <a:ext cx="7352820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Most common cancer in women globally</a:t>
            </a:r>
            <a:endParaRPr/>
          </a:p>
        </p:txBody>
      </p:sp>
      <p:sp>
        <p:nvSpPr>
          <p:cNvPr id="176" name="Google Shape;176;p13"/>
          <p:cNvSpPr txBox="1"/>
          <p:nvPr/>
        </p:nvSpPr>
        <p:spPr>
          <a:xfrm>
            <a:off x="1201259" y="8851140"/>
            <a:ext cx="7352820" cy="40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Description of the featured statistic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BE3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4"/>
          <p:cNvPicPr preferRelativeResize="0"/>
          <p:nvPr/>
        </p:nvPicPr>
        <p:blipFill rotWithShape="1">
          <a:blip r:embed="rId3">
            <a:alphaModFix/>
          </a:blip>
          <a:srcRect b="0" l="3187" r="44494" t="0"/>
          <a:stretch/>
        </p:blipFill>
        <p:spPr>
          <a:xfrm>
            <a:off x="10612002" y="825941"/>
            <a:ext cx="6780845" cy="8635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14"/>
          <p:cNvGrpSpPr/>
          <p:nvPr/>
        </p:nvGrpSpPr>
        <p:grpSpPr>
          <a:xfrm>
            <a:off x="895152" y="645115"/>
            <a:ext cx="9268170" cy="3825244"/>
            <a:chOff x="0" y="-47625"/>
            <a:chExt cx="2441000" cy="1007472"/>
          </a:xfrm>
        </p:grpSpPr>
        <p:sp>
          <p:nvSpPr>
            <p:cNvPr id="183" name="Google Shape;183;p14"/>
            <p:cNvSpPr/>
            <p:nvPr/>
          </p:nvSpPr>
          <p:spPr>
            <a:xfrm>
              <a:off x="0" y="0"/>
              <a:ext cx="2440999" cy="959847"/>
            </a:xfrm>
            <a:custGeom>
              <a:rect b="b" l="l" r="r" t="t"/>
              <a:pathLst>
                <a:path extrusionOk="0" h="959847" w="2440999">
                  <a:moveTo>
                    <a:pt x="25060" y="0"/>
                  </a:moveTo>
                  <a:lnTo>
                    <a:pt x="2415940" y="0"/>
                  </a:lnTo>
                  <a:cubicBezTo>
                    <a:pt x="2422586" y="0"/>
                    <a:pt x="2428960" y="2640"/>
                    <a:pt x="2433660" y="7340"/>
                  </a:cubicBezTo>
                  <a:cubicBezTo>
                    <a:pt x="2438359" y="12039"/>
                    <a:pt x="2440999" y="18413"/>
                    <a:pt x="2440999" y="25060"/>
                  </a:cubicBezTo>
                  <a:lnTo>
                    <a:pt x="2440999" y="934787"/>
                  </a:lnTo>
                  <a:cubicBezTo>
                    <a:pt x="2440999" y="948627"/>
                    <a:pt x="2429780" y="959847"/>
                    <a:pt x="2415940" y="959847"/>
                  </a:cubicBezTo>
                  <a:lnTo>
                    <a:pt x="25060" y="959847"/>
                  </a:lnTo>
                  <a:cubicBezTo>
                    <a:pt x="11220" y="959847"/>
                    <a:pt x="0" y="948627"/>
                    <a:pt x="0" y="934787"/>
                  </a:cubicBezTo>
                  <a:lnTo>
                    <a:pt x="0" y="25060"/>
                  </a:lnTo>
                  <a:cubicBezTo>
                    <a:pt x="0" y="11220"/>
                    <a:pt x="11220" y="0"/>
                    <a:pt x="25060" y="0"/>
                  </a:cubicBezTo>
                  <a:close/>
                </a:path>
              </a:pathLst>
            </a:custGeom>
            <a:solidFill>
              <a:srgbClr val="DDAD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4"/>
            <p:cNvSpPr txBox="1"/>
            <p:nvPr/>
          </p:nvSpPr>
          <p:spPr>
            <a:xfrm>
              <a:off x="0" y="-47625"/>
              <a:ext cx="2441000" cy="1007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4"/>
          <p:cNvSpPr txBox="1"/>
          <p:nvPr/>
        </p:nvSpPr>
        <p:spPr>
          <a:xfrm>
            <a:off x="1148289" y="2116337"/>
            <a:ext cx="8761896" cy="1139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Main cause: HPV</a:t>
            </a:r>
            <a:endParaRPr/>
          </a:p>
        </p:txBody>
      </p:sp>
      <p:grpSp>
        <p:nvGrpSpPr>
          <p:cNvPr id="186" name="Google Shape;186;p14"/>
          <p:cNvGrpSpPr/>
          <p:nvPr/>
        </p:nvGrpSpPr>
        <p:grpSpPr>
          <a:xfrm>
            <a:off x="895152" y="4627360"/>
            <a:ext cx="9268170" cy="4833698"/>
            <a:chOff x="0" y="-47625"/>
            <a:chExt cx="2441000" cy="1273073"/>
          </a:xfrm>
        </p:grpSpPr>
        <p:sp>
          <p:nvSpPr>
            <p:cNvPr id="187" name="Google Shape;187;p14"/>
            <p:cNvSpPr/>
            <p:nvPr/>
          </p:nvSpPr>
          <p:spPr>
            <a:xfrm>
              <a:off x="0" y="0"/>
              <a:ext cx="2440999" cy="1225448"/>
            </a:xfrm>
            <a:custGeom>
              <a:rect b="b" l="l" r="r" t="t"/>
              <a:pathLst>
                <a:path extrusionOk="0" h="1225448" w="2440999">
                  <a:moveTo>
                    <a:pt x="25060" y="0"/>
                  </a:moveTo>
                  <a:lnTo>
                    <a:pt x="2415940" y="0"/>
                  </a:lnTo>
                  <a:cubicBezTo>
                    <a:pt x="2422586" y="0"/>
                    <a:pt x="2428960" y="2640"/>
                    <a:pt x="2433660" y="7340"/>
                  </a:cubicBezTo>
                  <a:cubicBezTo>
                    <a:pt x="2438359" y="12039"/>
                    <a:pt x="2440999" y="18413"/>
                    <a:pt x="2440999" y="25060"/>
                  </a:cubicBezTo>
                  <a:lnTo>
                    <a:pt x="2440999" y="1200388"/>
                  </a:lnTo>
                  <a:cubicBezTo>
                    <a:pt x="2440999" y="1214228"/>
                    <a:pt x="2429780" y="1225448"/>
                    <a:pt x="2415940" y="1225448"/>
                  </a:cubicBezTo>
                  <a:lnTo>
                    <a:pt x="25060" y="1225448"/>
                  </a:lnTo>
                  <a:cubicBezTo>
                    <a:pt x="11220" y="1225448"/>
                    <a:pt x="0" y="1214228"/>
                    <a:pt x="0" y="1200388"/>
                  </a:cubicBezTo>
                  <a:lnTo>
                    <a:pt x="0" y="25060"/>
                  </a:lnTo>
                  <a:cubicBezTo>
                    <a:pt x="0" y="11220"/>
                    <a:pt x="11220" y="0"/>
                    <a:pt x="25060" y="0"/>
                  </a:cubicBezTo>
                  <a:close/>
                </a:path>
              </a:pathLst>
            </a:custGeom>
            <a:solidFill>
              <a:srgbClr val="FFFB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4"/>
            <p:cNvSpPr txBox="1"/>
            <p:nvPr/>
          </p:nvSpPr>
          <p:spPr>
            <a:xfrm>
              <a:off x="0" y="-47625"/>
              <a:ext cx="2441000" cy="1273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14"/>
          <p:cNvSpPr txBox="1"/>
          <p:nvPr/>
        </p:nvSpPr>
        <p:spPr>
          <a:xfrm>
            <a:off x="1310323" y="5190253"/>
            <a:ext cx="84378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Explain what HPV is and how it’s connected to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cervical cancer.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Highlight that most infections are cleared by the immune system, but persistent high-risk types can cause abnormal cell changes that may lead to cancer.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ADBB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5"/>
          <p:cNvGrpSpPr/>
          <p:nvPr/>
        </p:nvGrpSpPr>
        <p:grpSpPr>
          <a:xfrm>
            <a:off x="7345080" y="645115"/>
            <a:ext cx="4814882" cy="8815943"/>
            <a:chOff x="0" y="-47625"/>
            <a:chExt cx="1268117" cy="2321895"/>
          </a:xfrm>
        </p:grpSpPr>
        <p:sp>
          <p:nvSpPr>
            <p:cNvPr id="195" name="Google Shape;195;p15"/>
            <p:cNvSpPr/>
            <p:nvPr/>
          </p:nvSpPr>
          <p:spPr>
            <a:xfrm>
              <a:off x="0" y="0"/>
              <a:ext cx="1268117" cy="2274270"/>
            </a:xfrm>
            <a:custGeom>
              <a:rect b="b" l="l" r="r" t="t"/>
              <a:pathLst>
                <a:path extrusionOk="0" h="2274270" w="1268117">
                  <a:moveTo>
                    <a:pt x="48237" y="0"/>
                  </a:moveTo>
                  <a:lnTo>
                    <a:pt x="1219880" y="0"/>
                  </a:lnTo>
                  <a:cubicBezTo>
                    <a:pt x="1232673" y="0"/>
                    <a:pt x="1244943" y="5082"/>
                    <a:pt x="1253989" y="14128"/>
                  </a:cubicBezTo>
                  <a:cubicBezTo>
                    <a:pt x="1263035" y="23175"/>
                    <a:pt x="1268117" y="35444"/>
                    <a:pt x="1268117" y="48237"/>
                  </a:cubicBezTo>
                  <a:lnTo>
                    <a:pt x="1268117" y="2226032"/>
                  </a:lnTo>
                  <a:cubicBezTo>
                    <a:pt x="1268117" y="2238825"/>
                    <a:pt x="1263035" y="2251095"/>
                    <a:pt x="1253989" y="2260141"/>
                  </a:cubicBezTo>
                  <a:cubicBezTo>
                    <a:pt x="1244943" y="2269187"/>
                    <a:pt x="1232673" y="2274270"/>
                    <a:pt x="1219880" y="2274270"/>
                  </a:cubicBezTo>
                  <a:lnTo>
                    <a:pt x="48237" y="2274270"/>
                  </a:lnTo>
                  <a:cubicBezTo>
                    <a:pt x="35444" y="2274270"/>
                    <a:pt x="23175" y="2269187"/>
                    <a:pt x="14128" y="2260141"/>
                  </a:cubicBezTo>
                  <a:cubicBezTo>
                    <a:pt x="5082" y="2251095"/>
                    <a:pt x="0" y="2238825"/>
                    <a:pt x="0" y="2226032"/>
                  </a:cubicBezTo>
                  <a:lnTo>
                    <a:pt x="0" y="48237"/>
                  </a:lnTo>
                  <a:cubicBezTo>
                    <a:pt x="0" y="35444"/>
                    <a:pt x="5082" y="23175"/>
                    <a:pt x="14128" y="14128"/>
                  </a:cubicBezTo>
                  <a:cubicBezTo>
                    <a:pt x="23175" y="5082"/>
                    <a:pt x="35444" y="0"/>
                    <a:pt x="48237" y="0"/>
                  </a:cubicBezTo>
                  <a:close/>
                </a:path>
              </a:pathLst>
            </a:custGeom>
            <a:solidFill>
              <a:srgbClr val="FFFB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5"/>
            <p:cNvSpPr txBox="1"/>
            <p:nvPr/>
          </p:nvSpPr>
          <p:spPr>
            <a:xfrm>
              <a:off x="0" y="-47625"/>
              <a:ext cx="1268117" cy="2321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7" name="Google Shape;197;p15"/>
          <p:cNvPicPr preferRelativeResize="0"/>
          <p:nvPr/>
        </p:nvPicPr>
        <p:blipFill rotWithShape="1">
          <a:blip r:embed="rId3">
            <a:alphaModFix/>
          </a:blip>
          <a:srcRect b="13787" l="12594" r="5856" t="14915"/>
          <a:stretch/>
        </p:blipFill>
        <p:spPr>
          <a:xfrm>
            <a:off x="7690657" y="1204133"/>
            <a:ext cx="4123728" cy="54113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15"/>
          <p:cNvGrpSpPr/>
          <p:nvPr/>
        </p:nvGrpSpPr>
        <p:grpSpPr>
          <a:xfrm>
            <a:off x="12577965" y="645115"/>
            <a:ext cx="4814882" cy="8815943"/>
            <a:chOff x="0" y="-47625"/>
            <a:chExt cx="1268117" cy="2321895"/>
          </a:xfrm>
        </p:grpSpPr>
        <p:sp>
          <p:nvSpPr>
            <p:cNvPr id="199" name="Google Shape;199;p15"/>
            <p:cNvSpPr/>
            <p:nvPr/>
          </p:nvSpPr>
          <p:spPr>
            <a:xfrm>
              <a:off x="0" y="0"/>
              <a:ext cx="1268117" cy="2274270"/>
            </a:xfrm>
            <a:custGeom>
              <a:rect b="b" l="l" r="r" t="t"/>
              <a:pathLst>
                <a:path extrusionOk="0" h="2274270" w="1268117">
                  <a:moveTo>
                    <a:pt x="48237" y="0"/>
                  </a:moveTo>
                  <a:lnTo>
                    <a:pt x="1219880" y="0"/>
                  </a:lnTo>
                  <a:cubicBezTo>
                    <a:pt x="1232673" y="0"/>
                    <a:pt x="1244943" y="5082"/>
                    <a:pt x="1253989" y="14128"/>
                  </a:cubicBezTo>
                  <a:cubicBezTo>
                    <a:pt x="1263035" y="23175"/>
                    <a:pt x="1268117" y="35444"/>
                    <a:pt x="1268117" y="48237"/>
                  </a:cubicBezTo>
                  <a:lnTo>
                    <a:pt x="1268117" y="2226032"/>
                  </a:lnTo>
                  <a:cubicBezTo>
                    <a:pt x="1268117" y="2238825"/>
                    <a:pt x="1263035" y="2251095"/>
                    <a:pt x="1253989" y="2260141"/>
                  </a:cubicBezTo>
                  <a:cubicBezTo>
                    <a:pt x="1244943" y="2269187"/>
                    <a:pt x="1232673" y="2274270"/>
                    <a:pt x="1219880" y="2274270"/>
                  </a:cubicBezTo>
                  <a:lnTo>
                    <a:pt x="48237" y="2274270"/>
                  </a:lnTo>
                  <a:cubicBezTo>
                    <a:pt x="35444" y="2274270"/>
                    <a:pt x="23175" y="2269187"/>
                    <a:pt x="14128" y="2260141"/>
                  </a:cubicBezTo>
                  <a:cubicBezTo>
                    <a:pt x="5082" y="2251095"/>
                    <a:pt x="0" y="2238825"/>
                    <a:pt x="0" y="2226032"/>
                  </a:cubicBezTo>
                  <a:lnTo>
                    <a:pt x="0" y="48237"/>
                  </a:lnTo>
                  <a:cubicBezTo>
                    <a:pt x="0" y="35444"/>
                    <a:pt x="5082" y="23175"/>
                    <a:pt x="14128" y="14128"/>
                  </a:cubicBezTo>
                  <a:cubicBezTo>
                    <a:pt x="23175" y="5082"/>
                    <a:pt x="35444" y="0"/>
                    <a:pt x="48237" y="0"/>
                  </a:cubicBezTo>
                  <a:close/>
                </a:path>
              </a:pathLst>
            </a:custGeom>
            <a:solidFill>
              <a:srgbClr val="FFFB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5"/>
            <p:cNvSpPr txBox="1"/>
            <p:nvPr/>
          </p:nvSpPr>
          <p:spPr>
            <a:xfrm>
              <a:off x="0" y="-47625"/>
              <a:ext cx="1268117" cy="2321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15"/>
          <p:cNvGrpSpPr/>
          <p:nvPr/>
        </p:nvGrpSpPr>
        <p:grpSpPr>
          <a:xfrm>
            <a:off x="895152" y="645115"/>
            <a:ext cx="6030828" cy="4324631"/>
            <a:chOff x="0" y="-47625"/>
            <a:chExt cx="1588366" cy="1138997"/>
          </a:xfrm>
        </p:grpSpPr>
        <p:sp>
          <p:nvSpPr>
            <p:cNvPr id="202" name="Google Shape;202;p15"/>
            <p:cNvSpPr/>
            <p:nvPr/>
          </p:nvSpPr>
          <p:spPr>
            <a:xfrm>
              <a:off x="0" y="0"/>
              <a:ext cx="1588366" cy="1091372"/>
            </a:xfrm>
            <a:custGeom>
              <a:rect b="b" l="l" r="r" t="t"/>
              <a:pathLst>
                <a:path extrusionOk="0" h="1091372" w="1588366">
                  <a:moveTo>
                    <a:pt x="38512" y="0"/>
                  </a:moveTo>
                  <a:lnTo>
                    <a:pt x="1549854" y="0"/>
                  </a:lnTo>
                  <a:cubicBezTo>
                    <a:pt x="1571124" y="0"/>
                    <a:pt x="1588366" y="17242"/>
                    <a:pt x="1588366" y="38512"/>
                  </a:cubicBezTo>
                  <a:lnTo>
                    <a:pt x="1588366" y="1052861"/>
                  </a:lnTo>
                  <a:cubicBezTo>
                    <a:pt x="1588366" y="1074130"/>
                    <a:pt x="1571124" y="1091372"/>
                    <a:pt x="1549854" y="1091372"/>
                  </a:cubicBezTo>
                  <a:lnTo>
                    <a:pt x="38512" y="1091372"/>
                  </a:lnTo>
                  <a:cubicBezTo>
                    <a:pt x="17242" y="1091372"/>
                    <a:pt x="0" y="1074130"/>
                    <a:pt x="0" y="1052861"/>
                  </a:cubicBezTo>
                  <a:lnTo>
                    <a:pt x="0" y="38512"/>
                  </a:lnTo>
                  <a:cubicBezTo>
                    <a:pt x="0" y="17242"/>
                    <a:pt x="17242" y="0"/>
                    <a:pt x="38512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5"/>
            <p:cNvSpPr txBox="1"/>
            <p:nvPr/>
          </p:nvSpPr>
          <p:spPr>
            <a:xfrm>
              <a:off x="0" y="-47625"/>
              <a:ext cx="1588366" cy="1138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4" name="Google Shape;204;p15"/>
          <p:cNvPicPr preferRelativeResize="0"/>
          <p:nvPr/>
        </p:nvPicPr>
        <p:blipFill rotWithShape="1">
          <a:blip r:embed="rId4">
            <a:alphaModFix/>
          </a:blip>
          <a:srcRect b="0" l="1524" r="47703" t="0"/>
          <a:stretch/>
        </p:blipFill>
        <p:spPr>
          <a:xfrm>
            <a:off x="12923542" y="1204133"/>
            <a:ext cx="4123728" cy="541139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5"/>
          <p:cNvSpPr txBox="1"/>
          <p:nvPr/>
        </p:nvSpPr>
        <p:spPr>
          <a:xfrm>
            <a:off x="7555709" y="7003796"/>
            <a:ext cx="43936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Low-risk HPV</a:t>
            </a:r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12788594" y="7003796"/>
            <a:ext cx="43936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High-risk HPV</a:t>
            </a:r>
            <a:endParaRPr/>
          </a:p>
        </p:txBody>
      </p:sp>
      <p:sp>
        <p:nvSpPr>
          <p:cNvPr id="207" name="Google Shape;207;p15"/>
          <p:cNvSpPr txBox="1"/>
          <p:nvPr/>
        </p:nvSpPr>
        <p:spPr>
          <a:xfrm>
            <a:off x="7555709" y="7858795"/>
            <a:ext cx="43935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Describe what these types generally cause and why they’re not cancer-related.</a:t>
            </a:r>
            <a:endParaRPr/>
          </a:p>
        </p:txBody>
      </p:sp>
      <p:sp>
        <p:nvSpPr>
          <p:cNvPr id="208" name="Google Shape;208;p15"/>
          <p:cNvSpPr txBox="1"/>
          <p:nvPr/>
        </p:nvSpPr>
        <p:spPr>
          <a:xfrm>
            <a:off x="12788594" y="7858795"/>
            <a:ext cx="43935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List examples (e.g., HPV 16, 18) and note their strong link to cervical and other cancers.</a:t>
            </a:r>
            <a:endParaRPr/>
          </a:p>
        </p:txBody>
      </p:sp>
      <p:sp>
        <p:nvSpPr>
          <p:cNvPr id="209" name="Google Shape;209;p15"/>
          <p:cNvSpPr txBox="1"/>
          <p:nvPr/>
        </p:nvSpPr>
        <p:spPr>
          <a:xfrm>
            <a:off x="1274908" y="1280333"/>
            <a:ext cx="52713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Types</a:t>
            </a:r>
            <a:br>
              <a:rPr lang="en-US" sz="8000">
                <a:latin typeface="Fraunces Light"/>
                <a:ea typeface="Fraunces Light"/>
                <a:cs typeface="Fraunces Light"/>
                <a:sym typeface="Fraunces Light"/>
              </a:rPr>
            </a:br>
            <a:r>
              <a:rPr b="0" i="0" lang="en-US" sz="8000" u="none" cap="none" strike="noStrike">
                <a:solidFill>
                  <a:srgbClr val="000000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of HPV</a:t>
            </a:r>
            <a:endParaRPr/>
          </a:p>
        </p:txBody>
      </p:sp>
      <p:sp>
        <p:nvSpPr>
          <p:cNvPr id="210" name="Google Shape;210;p15"/>
          <p:cNvSpPr txBox="1"/>
          <p:nvPr/>
        </p:nvSpPr>
        <p:spPr>
          <a:xfrm>
            <a:off x="1274908" y="4135690"/>
            <a:ext cx="5271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Explain that HPV has many types. </a:t>
            </a:r>
            <a:endParaRPr/>
          </a:p>
        </p:txBody>
      </p:sp>
      <p:pic>
        <p:nvPicPr>
          <p:cNvPr id="211" name="Google Shape;21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82775" y="6149721"/>
            <a:ext cx="6229917" cy="5012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C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16"/>
          <p:cNvGrpSpPr/>
          <p:nvPr/>
        </p:nvGrpSpPr>
        <p:grpSpPr>
          <a:xfrm>
            <a:off x="895152" y="645115"/>
            <a:ext cx="16497695" cy="3260787"/>
            <a:chOff x="0" y="-47625"/>
            <a:chExt cx="4345072" cy="858808"/>
          </a:xfrm>
        </p:grpSpPr>
        <p:sp>
          <p:nvSpPr>
            <p:cNvPr id="217" name="Google Shape;217;p16"/>
            <p:cNvSpPr/>
            <p:nvPr/>
          </p:nvSpPr>
          <p:spPr>
            <a:xfrm>
              <a:off x="0" y="0"/>
              <a:ext cx="4345072" cy="811183"/>
            </a:xfrm>
            <a:custGeom>
              <a:rect b="b" l="l" r="r" t="t"/>
              <a:pathLst>
                <a:path extrusionOk="0" h="811183" w="4345072">
                  <a:moveTo>
                    <a:pt x="14078" y="0"/>
                  </a:moveTo>
                  <a:lnTo>
                    <a:pt x="4330994" y="0"/>
                  </a:lnTo>
                  <a:cubicBezTo>
                    <a:pt x="4338769" y="0"/>
                    <a:pt x="4345072" y="6303"/>
                    <a:pt x="4345072" y="14078"/>
                  </a:cubicBezTo>
                  <a:lnTo>
                    <a:pt x="4345072" y="797105"/>
                  </a:lnTo>
                  <a:cubicBezTo>
                    <a:pt x="4345072" y="804880"/>
                    <a:pt x="4338769" y="811183"/>
                    <a:pt x="4330994" y="811183"/>
                  </a:cubicBezTo>
                  <a:lnTo>
                    <a:pt x="14078" y="811183"/>
                  </a:lnTo>
                  <a:cubicBezTo>
                    <a:pt x="10344" y="811183"/>
                    <a:pt x="6764" y="809700"/>
                    <a:pt x="4123" y="807060"/>
                  </a:cubicBezTo>
                  <a:cubicBezTo>
                    <a:pt x="1483" y="804420"/>
                    <a:pt x="0" y="800839"/>
                    <a:pt x="0" y="797105"/>
                  </a:cubicBezTo>
                  <a:lnTo>
                    <a:pt x="0" y="14078"/>
                  </a:lnTo>
                  <a:cubicBezTo>
                    <a:pt x="0" y="6303"/>
                    <a:pt x="6303" y="0"/>
                    <a:pt x="14078" y="0"/>
                  </a:cubicBezTo>
                  <a:close/>
                </a:path>
              </a:pathLst>
            </a:custGeom>
            <a:solidFill>
              <a:srgbClr val="DDAD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6"/>
            <p:cNvSpPr txBox="1"/>
            <p:nvPr/>
          </p:nvSpPr>
          <p:spPr>
            <a:xfrm>
              <a:off x="0" y="-47625"/>
              <a:ext cx="4345072" cy="8588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16"/>
          <p:cNvGrpSpPr/>
          <p:nvPr/>
        </p:nvGrpSpPr>
        <p:grpSpPr>
          <a:xfrm>
            <a:off x="895152" y="4093830"/>
            <a:ext cx="8066346" cy="5367229"/>
            <a:chOff x="0" y="-47625"/>
            <a:chExt cx="2124470" cy="1413591"/>
          </a:xfrm>
        </p:grpSpPr>
        <p:sp>
          <p:nvSpPr>
            <p:cNvPr id="220" name="Google Shape;220;p16"/>
            <p:cNvSpPr/>
            <p:nvPr/>
          </p:nvSpPr>
          <p:spPr>
            <a:xfrm>
              <a:off x="0" y="0"/>
              <a:ext cx="2124470" cy="1365966"/>
            </a:xfrm>
            <a:custGeom>
              <a:rect b="b" l="l" r="r" t="t"/>
              <a:pathLst>
                <a:path extrusionOk="0" h="1365966" w="2124470">
                  <a:moveTo>
                    <a:pt x="28793" y="0"/>
                  </a:moveTo>
                  <a:lnTo>
                    <a:pt x="2095676" y="0"/>
                  </a:lnTo>
                  <a:cubicBezTo>
                    <a:pt x="2111578" y="0"/>
                    <a:pt x="2124470" y="12891"/>
                    <a:pt x="2124470" y="28793"/>
                  </a:cubicBezTo>
                  <a:lnTo>
                    <a:pt x="2124470" y="1337173"/>
                  </a:lnTo>
                  <a:cubicBezTo>
                    <a:pt x="2124470" y="1344809"/>
                    <a:pt x="2121436" y="1352133"/>
                    <a:pt x="2116036" y="1357533"/>
                  </a:cubicBezTo>
                  <a:cubicBezTo>
                    <a:pt x="2110636" y="1362933"/>
                    <a:pt x="2103313" y="1365966"/>
                    <a:pt x="2095676" y="1365966"/>
                  </a:cubicBezTo>
                  <a:lnTo>
                    <a:pt x="28793" y="1365966"/>
                  </a:lnTo>
                  <a:cubicBezTo>
                    <a:pt x="21157" y="1365966"/>
                    <a:pt x="13833" y="1362933"/>
                    <a:pt x="8433" y="1357533"/>
                  </a:cubicBezTo>
                  <a:cubicBezTo>
                    <a:pt x="3034" y="1352133"/>
                    <a:pt x="0" y="1344809"/>
                    <a:pt x="0" y="1337173"/>
                  </a:cubicBezTo>
                  <a:lnTo>
                    <a:pt x="0" y="28793"/>
                  </a:lnTo>
                  <a:cubicBezTo>
                    <a:pt x="0" y="21157"/>
                    <a:pt x="3034" y="13833"/>
                    <a:pt x="8433" y="8433"/>
                  </a:cubicBezTo>
                  <a:cubicBezTo>
                    <a:pt x="13833" y="3034"/>
                    <a:pt x="21157" y="0"/>
                    <a:pt x="28793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6"/>
            <p:cNvSpPr txBox="1"/>
            <p:nvPr/>
          </p:nvSpPr>
          <p:spPr>
            <a:xfrm>
              <a:off x="0" y="-47625"/>
              <a:ext cx="2124470" cy="14135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16"/>
          <p:cNvGrpSpPr/>
          <p:nvPr/>
        </p:nvGrpSpPr>
        <p:grpSpPr>
          <a:xfrm>
            <a:off x="9326501" y="4093830"/>
            <a:ext cx="8066346" cy="5367229"/>
            <a:chOff x="0" y="-47625"/>
            <a:chExt cx="2124470" cy="1413591"/>
          </a:xfrm>
        </p:grpSpPr>
        <p:sp>
          <p:nvSpPr>
            <p:cNvPr id="223" name="Google Shape;223;p16"/>
            <p:cNvSpPr/>
            <p:nvPr/>
          </p:nvSpPr>
          <p:spPr>
            <a:xfrm>
              <a:off x="0" y="0"/>
              <a:ext cx="2124470" cy="1365966"/>
            </a:xfrm>
            <a:custGeom>
              <a:rect b="b" l="l" r="r" t="t"/>
              <a:pathLst>
                <a:path extrusionOk="0" h="1365966" w="2124470">
                  <a:moveTo>
                    <a:pt x="28793" y="0"/>
                  </a:moveTo>
                  <a:lnTo>
                    <a:pt x="2095676" y="0"/>
                  </a:lnTo>
                  <a:cubicBezTo>
                    <a:pt x="2111578" y="0"/>
                    <a:pt x="2124470" y="12891"/>
                    <a:pt x="2124470" y="28793"/>
                  </a:cubicBezTo>
                  <a:lnTo>
                    <a:pt x="2124470" y="1337173"/>
                  </a:lnTo>
                  <a:cubicBezTo>
                    <a:pt x="2124470" y="1344809"/>
                    <a:pt x="2121436" y="1352133"/>
                    <a:pt x="2116036" y="1357533"/>
                  </a:cubicBezTo>
                  <a:cubicBezTo>
                    <a:pt x="2110636" y="1362933"/>
                    <a:pt x="2103313" y="1365966"/>
                    <a:pt x="2095676" y="1365966"/>
                  </a:cubicBezTo>
                  <a:lnTo>
                    <a:pt x="28793" y="1365966"/>
                  </a:lnTo>
                  <a:cubicBezTo>
                    <a:pt x="21157" y="1365966"/>
                    <a:pt x="13833" y="1362933"/>
                    <a:pt x="8433" y="1357533"/>
                  </a:cubicBezTo>
                  <a:cubicBezTo>
                    <a:pt x="3034" y="1352133"/>
                    <a:pt x="0" y="1344809"/>
                    <a:pt x="0" y="1337173"/>
                  </a:cubicBezTo>
                  <a:lnTo>
                    <a:pt x="0" y="28793"/>
                  </a:lnTo>
                  <a:cubicBezTo>
                    <a:pt x="0" y="21157"/>
                    <a:pt x="3034" y="13833"/>
                    <a:pt x="8433" y="8433"/>
                  </a:cubicBezTo>
                  <a:cubicBezTo>
                    <a:pt x="13833" y="3034"/>
                    <a:pt x="21157" y="0"/>
                    <a:pt x="28793" y="0"/>
                  </a:cubicBezTo>
                  <a:close/>
                </a:path>
              </a:pathLst>
            </a:custGeom>
            <a:solidFill>
              <a:srgbClr val="F4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6"/>
            <p:cNvSpPr txBox="1"/>
            <p:nvPr/>
          </p:nvSpPr>
          <p:spPr>
            <a:xfrm>
              <a:off x="0" y="-47625"/>
              <a:ext cx="2124470" cy="14135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16"/>
          <p:cNvSpPr/>
          <p:nvPr/>
        </p:nvSpPr>
        <p:spPr>
          <a:xfrm rot="389998">
            <a:off x="9892317" y="2357695"/>
            <a:ext cx="2590297" cy="339093"/>
          </a:xfrm>
          <a:custGeom>
            <a:rect b="b" l="l" r="r" t="t"/>
            <a:pathLst>
              <a:path extrusionOk="0" h="339093" w="2590297">
                <a:moveTo>
                  <a:pt x="0" y="0"/>
                </a:moveTo>
                <a:lnTo>
                  <a:pt x="2590297" y="0"/>
                </a:lnTo>
                <a:lnTo>
                  <a:pt x="2590297" y="339094"/>
                </a:lnTo>
                <a:lnTo>
                  <a:pt x="0" y="339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16"/>
          <p:cNvSpPr/>
          <p:nvPr/>
        </p:nvSpPr>
        <p:spPr>
          <a:xfrm>
            <a:off x="5379465" y="1028700"/>
            <a:ext cx="3273359" cy="1803323"/>
          </a:xfrm>
          <a:custGeom>
            <a:rect b="b" l="l" r="r" t="t"/>
            <a:pathLst>
              <a:path extrusionOk="0" h="1803323" w="3273359">
                <a:moveTo>
                  <a:pt x="0" y="0"/>
                </a:moveTo>
                <a:lnTo>
                  <a:pt x="3273360" y="0"/>
                </a:lnTo>
                <a:lnTo>
                  <a:pt x="3273360" y="1803323"/>
                </a:lnTo>
                <a:lnTo>
                  <a:pt x="0" y="1803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16"/>
          <p:cNvSpPr txBox="1"/>
          <p:nvPr/>
        </p:nvSpPr>
        <p:spPr>
          <a:xfrm>
            <a:off x="2902176" y="1419985"/>
            <a:ext cx="12483649" cy="1139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Myth  or fact?</a:t>
            </a:r>
            <a:endParaRPr/>
          </a:p>
        </p:txBody>
      </p:sp>
      <p:sp>
        <p:nvSpPr>
          <p:cNvPr id="228" name="Google Shape;228;p16"/>
          <p:cNvSpPr txBox="1"/>
          <p:nvPr/>
        </p:nvSpPr>
        <p:spPr>
          <a:xfrm>
            <a:off x="3414625" y="2891339"/>
            <a:ext cx="1145875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two common statements and let the learners decide if they’re true or false.</a:t>
            </a:r>
            <a:endParaRPr/>
          </a:p>
        </p:txBody>
      </p:sp>
      <p:sp>
        <p:nvSpPr>
          <p:cNvPr id="229" name="Google Shape;229;p16"/>
          <p:cNvSpPr txBox="1"/>
          <p:nvPr/>
        </p:nvSpPr>
        <p:spPr>
          <a:xfrm>
            <a:off x="2636263" y="6290886"/>
            <a:ext cx="45841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Statement 1</a:t>
            </a:r>
            <a:endParaRPr/>
          </a:p>
        </p:txBody>
      </p:sp>
      <p:sp>
        <p:nvSpPr>
          <p:cNvPr id="230" name="Google Shape;230;p16"/>
          <p:cNvSpPr txBox="1"/>
          <p:nvPr/>
        </p:nvSpPr>
        <p:spPr>
          <a:xfrm>
            <a:off x="1788506" y="7133846"/>
            <a:ext cx="6279639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Insert a widely believed myth here.</a:t>
            </a:r>
            <a:endParaRPr/>
          </a:p>
        </p:txBody>
      </p:sp>
      <p:sp>
        <p:nvSpPr>
          <p:cNvPr id="231" name="Google Shape;231;p16"/>
          <p:cNvSpPr txBox="1"/>
          <p:nvPr/>
        </p:nvSpPr>
        <p:spPr>
          <a:xfrm>
            <a:off x="11067612" y="6290886"/>
            <a:ext cx="458412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Statement 2</a:t>
            </a:r>
            <a:endParaRPr/>
          </a:p>
        </p:txBody>
      </p:sp>
      <p:sp>
        <p:nvSpPr>
          <p:cNvPr id="232" name="Google Shape;232;p16"/>
          <p:cNvSpPr txBox="1"/>
          <p:nvPr/>
        </p:nvSpPr>
        <p:spPr>
          <a:xfrm>
            <a:off x="10219855" y="7133846"/>
            <a:ext cx="6279639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Insert a proven fact here.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BE3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17"/>
          <p:cNvGrpSpPr/>
          <p:nvPr/>
        </p:nvGrpSpPr>
        <p:grpSpPr>
          <a:xfrm>
            <a:off x="895152" y="645115"/>
            <a:ext cx="16497695" cy="2373318"/>
            <a:chOff x="0" y="-47625"/>
            <a:chExt cx="4345072" cy="625072"/>
          </a:xfrm>
        </p:grpSpPr>
        <p:sp>
          <p:nvSpPr>
            <p:cNvPr id="238" name="Google Shape;238;p17"/>
            <p:cNvSpPr/>
            <p:nvPr/>
          </p:nvSpPr>
          <p:spPr>
            <a:xfrm>
              <a:off x="0" y="0"/>
              <a:ext cx="4345072" cy="577447"/>
            </a:xfrm>
            <a:custGeom>
              <a:rect b="b" l="l" r="r" t="t"/>
              <a:pathLst>
                <a:path extrusionOk="0" h="577447" w="4345072">
                  <a:moveTo>
                    <a:pt x="14078" y="0"/>
                  </a:moveTo>
                  <a:lnTo>
                    <a:pt x="4330994" y="0"/>
                  </a:lnTo>
                  <a:cubicBezTo>
                    <a:pt x="4338769" y="0"/>
                    <a:pt x="4345072" y="6303"/>
                    <a:pt x="4345072" y="14078"/>
                  </a:cubicBezTo>
                  <a:lnTo>
                    <a:pt x="4345072" y="563368"/>
                  </a:lnTo>
                  <a:cubicBezTo>
                    <a:pt x="4345072" y="567102"/>
                    <a:pt x="4343589" y="570683"/>
                    <a:pt x="4340949" y="573323"/>
                  </a:cubicBezTo>
                  <a:cubicBezTo>
                    <a:pt x="4338308" y="575963"/>
                    <a:pt x="4334728" y="577447"/>
                    <a:pt x="4330994" y="577447"/>
                  </a:cubicBezTo>
                  <a:lnTo>
                    <a:pt x="14078" y="577447"/>
                  </a:lnTo>
                  <a:cubicBezTo>
                    <a:pt x="10344" y="577447"/>
                    <a:pt x="6764" y="575963"/>
                    <a:pt x="4123" y="573323"/>
                  </a:cubicBezTo>
                  <a:cubicBezTo>
                    <a:pt x="1483" y="570683"/>
                    <a:pt x="0" y="567102"/>
                    <a:pt x="0" y="563368"/>
                  </a:cubicBezTo>
                  <a:lnTo>
                    <a:pt x="0" y="14078"/>
                  </a:lnTo>
                  <a:cubicBezTo>
                    <a:pt x="0" y="6303"/>
                    <a:pt x="6303" y="0"/>
                    <a:pt x="14078" y="0"/>
                  </a:cubicBezTo>
                  <a:close/>
                </a:path>
              </a:pathLst>
            </a:custGeom>
            <a:solidFill>
              <a:srgbClr val="FFFB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7"/>
            <p:cNvSpPr txBox="1"/>
            <p:nvPr/>
          </p:nvSpPr>
          <p:spPr>
            <a:xfrm>
              <a:off x="0" y="-47625"/>
              <a:ext cx="4345072" cy="625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17"/>
          <p:cNvSpPr txBox="1"/>
          <p:nvPr/>
        </p:nvSpPr>
        <p:spPr>
          <a:xfrm>
            <a:off x="2649838" y="1024075"/>
            <a:ext cx="12988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Risk factors</a:t>
            </a:r>
            <a:endParaRPr/>
          </a:p>
        </p:txBody>
      </p:sp>
      <p:grpSp>
        <p:nvGrpSpPr>
          <p:cNvPr id="241" name="Google Shape;241;p17"/>
          <p:cNvGrpSpPr/>
          <p:nvPr/>
        </p:nvGrpSpPr>
        <p:grpSpPr>
          <a:xfrm>
            <a:off x="895152" y="3190033"/>
            <a:ext cx="5235409" cy="6271026"/>
            <a:chOff x="0" y="-47625"/>
            <a:chExt cx="1378873" cy="1651628"/>
          </a:xfrm>
        </p:grpSpPr>
        <p:sp>
          <p:nvSpPr>
            <p:cNvPr id="242" name="Google Shape;242;p17"/>
            <p:cNvSpPr/>
            <p:nvPr/>
          </p:nvSpPr>
          <p:spPr>
            <a:xfrm>
              <a:off x="0" y="0"/>
              <a:ext cx="1378873" cy="1604003"/>
            </a:xfrm>
            <a:custGeom>
              <a:rect b="b" l="l" r="r" t="t"/>
              <a:pathLst>
                <a:path extrusionOk="0" h="1604003" w="1378873">
                  <a:moveTo>
                    <a:pt x="44363" y="0"/>
                  </a:moveTo>
                  <a:lnTo>
                    <a:pt x="1334510" y="0"/>
                  </a:lnTo>
                  <a:cubicBezTo>
                    <a:pt x="1346276" y="0"/>
                    <a:pt x="1357560" y="4674"/>
                    <a:pt x="1365880" y="12994"/>
                  </a:cubicBezTo>
                  <a:cubicBezTo>
                    <a:pt x="1374199" y="21313"/>
                    <a:pt x="1378873" y="32597"/>
                    <a:pt x="1378873" y="44363"/>
                  </a:cubicBezTo>
                  <a:lnTo>
                    <a:pt x="1378873" y="1559640"/>
                  </a:lnTo>
                  <a:cubicBezTo>
                    <a:pt x="1378873" y="1584141"/>
                    <a:pt x="1359011" y="1604003"/>
                    <a:pt x="1334510" y="1604003"/>
                  </a:cubicBezTo>
                  <a:lnTo>
                    <a:pt x="44363" y="1604003"/>
                  </a:lnTo>
                  <a:cubicBezTo>
                    <a:pt x="32597" y="1604003"/>
                    <a:pt x="21313" y="1599329"/>
                    <a:pt x="12994" y="1591010"/>
                  </a:cubicBezTo>
                  <a:cubicBezTo>
                    <a:pt x="4674" y="1582690"/>
                    <a:pt x="0" y="1571406"/>
                    <a:pt x="0" y="1559640"/>
                  </a:cubicBezTo>
                  <a:lnTo>
                    <a:pt x="0" y="44363"/>
                  </a:lnTo>
                  <a:cubicBezTo>
                    <a:pt x="0" y="32597"/>
                    <a:pt x="4674" y="21313"/>
                    <a:pt x="12994" y="12994"/>
                  </a:cubicBezTo>
                  <a:cubicBezTo>
                    <a:pt x="21313" y="4674"/>
                    <a:pt x="32597" y="0"/>
                    <a:pt x="44363" y="0"/>
                  </a:cubicBezTo>
                  <a:close/>
                </a:path>
              </a:pathLst>
            </a:custGeom>
            <a:solidFill>
              <a:srgbClr val="DDAD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7"/>
            <p:cNvSpPr txBox="1"/>
            <p:nvPr/>
          </p:nvSpPr>
          <p:spPr>
            <a:xfrm>
              <a:off x="0" y="-47625"/>
              <a:ext cx="1378873" cy="1651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4" name="Google Shape;244;p17"/>
          <p:cNvPicPr preferRelativeResize="0"/>
          <p:nvPr/>
        </p:nvPicPr>
        <p:blipFill rotWithShape="1">
          <a:blip r:embed="rId3">
            <a:alphaModFix/>
          </a:blip>
          <a:srcRect b="16435" l="25154" r="11315" t="17890"/>
          <a:stretch/>
        </p:blipFill>
        <p:spPr>
          <a:xfrm>
            <a:off x="1270912" y="3637590"/>
            <a:ext cx="4483891" cy="3088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17"/>
          <p:cNvGrpSpPr/>
          <p:nvPr/>
        </p:nvGrpSpPr>
        <p:grpSpPr>
          <a:xfrm>
            <a:off x="6526295" y="3190033"/>
            <a:ext cx="5235409" cy="6271026"/>
            <a:chOff x="0" y="-47625"/>
            <a:chExt cx="1378873" cy="1651628"/>
          </a:xfrm>
        </p:grpSpPr>
        <p:sp>
          <p:nvSpPr>
            <p:cNvPr id="246" name="Google Shape;246;p17"/>
            <p:cNvSpPr/>
            <p:nvPr/>
          </p:nvSpPr>
          <p:spPr>
            <a:xfrm>
              <a:off x="0" y="0"/>
              <a:ext cx="1378873" cy="1604003"/>
            </a:xfrm>
            <a:custGeom>
              <a:rect b="b" l="l" r="r" t="t"/>
              <a:pathLst>
                <a:path extrusionOk="0" h="1604003" w="1378873">
                  <a:moveTo>
                    <a:pt x="44363" y="0"/>
                  </a:moveTo>
                  <a:lnTo>
                    <a:pt x="1334510" y="0"/>
                  </a:lnTo>
                  <a:cubicBezTo>
                    <a:pt x="1346276" y="0"/>
                    <a:pt x="1357560" y="4674"/>
                    <a:pt x="1365880" y="12994"/>
                  </a:cubicBezTo>
                  <a:cubicBezTo>
                    <a:pt x="1374199" y="21313"/>
                    <a:pt x="1378873" y="32597"/>
                    <a:pt x="1378873" y="44363"/>
                  </a:cubicBezTo>
                  <a:lnTo>
                    <a:pt x="1378873" y="1559640"/>
                  </a:lnTo>
                  <a:cubicBezTo>
                    <a:pt x="1378873" y="1584141"/>
                    <a:pt x="1359011" y="1604003"/>
                    <a:pt x="1334510" y="1604003"/>
                  </a:cubicBezTo>
                  <a:lnTo>
                    <a:pt x="44363" y="1604003"/>
                  </a:lnTo>
                  <a:cubicBezTo>
                    <a:pt x="32597" y="1604003"/>
                    <a:pt x="21313" y="1599329"/>
                    <a:pt x="12994" y="1591010"/>
                  </a:cubicBezTo>
                  <a:cubicBezTo>
                    <a:pt x="4674" y="1582690"/>
                    <a:pt x="0" y="1571406"/>
                    <a:pt x="0" y="1559640"/>
                  </a:cubicBezTo>
                  <a:lnTo>
                    <a:pt x="0" y="44363"/>
                  </a:lnTo>
                  <a:cubicBezTo>
                    <a:pt x="0" y="32597"/>
                    <a:pt x="4674" y="21313"/>
                    <a:pt x="12994" y="12994"/>
                  </a:cubicBezTo>
                  <a:cubicBezTo>
                    <a:pt x="21313" y="4674"/>
                    <a:pt x="32597" y="0"/>
                    <a:pt x="44363" y="0"/>
                  </a:cubicBezTo>
                  <a:close/>
                </a:path>
              </a:pathLst>
            </a:custGeom>
            <a:solidFill>
              <a:srgbClr val="DDAD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7"/>
            <p:cNvSpPr txBox="1"/>
            <p:nvPr/>
          </p:nvSpPr>
          <p:spPr>
            <a:xfrm>
              <a:off x="0" y="-47625"/>
              <a:ext cx="1378873" cy="1651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8" name="Google Shape;248;p17"/>
          <p:cNvPicPr preferRelativeResize="0"/>
          <p:nvPr/>
        </p:nvPicPr>
        <p:blipFill rotWithShape="1">
          <a:blip r:embed="rId4">
            <a:alphaModFix/>
          </a:blip>
          <a:srcRect b="0" l="1631" r="1630" t="0"/>
          <a:stretch/>
        </p:blipFill>
        <p:spPr>
          <a:xfrm>
            <a:off x="6902055" y="3637590"/>
            <a:ext cx="4483891" cy="3088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17"/>
          <p:cNvGrpSpPr/>
          <p:nvPr/>
        </p:nvGrpSpPr>
        <p:grpSpPr>
          <a:xfrm>
            <a:off x="12157438" y="3190033"/>
            <a:ext cx="5235409" cy="6271026"/>
            <a:chOff x="0" y="-47625"/>
            <a:chExt cx="1378873" cy="1651628"/>
          </a:xfrm>
        </p:grpSpPr>
        <p:sp>
          <p:nvSpPr>
            <p:cNvPr id="250" name="Google Shape;250;p17"/>
            <p:cNvSpPr/>
            <p:nvPr/>
          </p:nvSpPr>
          <p:spPr>
            <a:xfrm>
              <a:off x="0" y="0"/>
              <a:ext cx="1378873" cy="1604003"/>
            </a:xfrm>
            <a:custGeom>
              <a:rect b="b" l="l" r="r" t="t"/>
              <a:pathLst>
                <a:path extrusionOk="0" h="1604003" w="1378873">
                  <a:moveTo>
                    <a:pt x="44363" y="0"/>
                  </a:moveTo>
                  <a:lnTo>
                    <a:pt x="1334510" y="0"/>
                  </a:lnTo>
                  <a:cubicBezTo>
                    <a:pt x="1346276" y="0"/>
                    <a:pt x="1357560" y="4674"/>
                    <a:pt x="1365880" y="12994"/>
                  </a:cubicBezTo>
                  <a:cubicBezTo>
                    <a:pt x="1374199" y="21313"/>
                    <a:pt x="1378873" y="32597"/>
                    <a:pt x="1378873" y="44363"/>
                  </a:cubicBezTo>
                  <a:lnTo>
                    <a:pt x="1378873" y="1559640"/>
                  </a:lnTo>
                  <a:cubicBezTo>
                    <a:pt x="1378873" y="1584141"/>
                    <a:pt x="1359011" y="1604003"/>
                    <a:pt x="1334510" y="1604003"/>
                  </a:cubicBezTo>
                  <a:lnTo>
                    <a:pt x="44363" y="1604003"/>
                  </a:lnTo>
                  <a:cubicBezTo>
                    <a:pt x="32597" y="1604003"/>
                    <a:pt x="21313" y="1599329"/>
                    <a:pt x="12994" y="1591010"/>
                  </a:cubicBezTo>
                  <a:cubicBezTo>
                    <a:pt x="4674" y="1582690"/>
                    <a:pt x="0" y="1571406"/>
                    <a:pt x="0" y="1559640"/>
                  </a:cubicBezTo>
                  <a:lnTo>
                    <a:pt x="0" y="44363"/>
                  </a:lnTo>
                  <a:cubicBezTo>
                    <a:pt x="0" y="32597"/>
                    <a:pt x="4674" y="21313"/>
                    <a:pt x="12994" y="12994"/>
                  </a:cubicBezTo>
                  <a:cubicBezTo>
                    <a:pt x="21313" y="4674"/>
                    <a:pt x="32597" y="0"/>
                    <a:pt x="44363" y="0"/>
                  </a:cubicBezTo>
                  <a:close/>
                </a:path>
              </a:pathLst>
            </a:custGeom>
            <a:solidFill>
              <a:srgbClr val="DDAD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7"/>
            <p:cNvSpPr txBox="1"/>
            <p:nvPr/>
          </p:nvSpPr>
          <p:spPr>
            <a:xfrm>
              <a:off x="0" y="-47625"/>
              <a:ext cx="1378873" cy="1651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2" name="Google Shape;252;p17"/>
          <p:cNvPicPr preferRelativeResize="0"/>
          <p:nvPr/>
        </p:nvPicPr>
        <p:blipFill rotWithShape="1">
          <a:blip r:embed="rId5">
            <a:alphaModFix/>
          </a:blip>
          <a:srcRect b="0" l="1631" r="1630" t="0"/>
          <a:stretch/>
        </p:blipFill>
        <p:spPr>
          <a:xfrm>
            <a:off x="12533198" y="3637590"/>
            <a:ext cx="4483891" cy="308815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7"/>
          <p:cNvSpPr txBox="1"/>
          <p:nvPr/>
        </p:nvSpPr>
        <p:spPr>
          <a:xfrm>
            <a:off x="1270912" y="7229578"/>
            <a:ext cx="4483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Risk factor 1</a:t>
            </a:r>
            <a:endParaRPr/>
          </a:p>
        </p:txBody>
      </p:sp>
      <p:sp>
        <p:nvSpPr>
          <p:cNvPr id="254" name="Google Shape;254;p17"/>
          <p:cNvSpPr txBox="1"/>
          <p:nvPr/>
        </p:nvSpPr>
        <p:spPr>
          <a:xfrm>
            <a:off x="7013201" y="7325466"/>
            <a:ext cx="439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Risk factor 2</a:t>
            </a:r>
            <a:endParaRPr/>
          </a:p>
        </p:txBody>
      </p:sp>
      <p:sp>
        <p:nvSpPr>
          <p:cNvPr id="255" name="Google Shape;255;p17"/>
          <p:cNvSpPr txBox="1"/>
          <p:nvPr/>
        </p:nvSpPr>
        <p:spPr>
          <a:xfrm>
            <a:off x="12533198" y="7325466"/>
            <a:ext cx="4483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Risk factor 3</a:t>
            </a:r>
            <a:endParaRPr/>
          </a:p>
        </p:txBody>
      </p:sp>
      <p:sp>
        <p:nvSpPr>
          <p:cNvPr id="256" name="Google Shape;256;p17"/>
          <p:cNvSpPr txBox="1"/>
          <p:nvPr/>
        </p:nvSpPr>
        <p:spPr>
          <a:xfrm>
            <a:off x="1270912" y="7992216"/>
            <a:ext cx="4483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Explain why this increases risk.</a:t>
            </a:r>
            <a:endParaRPr/>
          </a:p>
        </p:txBody>
      </p:sp>
      <p:sp>
        <p:nvSpPr>
          <p:cNvPr id="257" name="Google Shape;257;p17"/>
          <p:cNvSpPr txBox="1"/>
          <p:nvPr/>
        </p:nvSpPr>
        <p:spPr>
          <a:xfrm>
            <a:off x="6694255" y="7992216"/>
            <a:ext cx="4483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Highlight the connection here.</a:t>
            </a:r>
            <a:endParaRPr/>
          </a:p>
        </p:txBody>
      </p:sp>
      <p:sp>
        <p:nvSpPr>
          <p:cNvPr id="258" name="Google Shape;258;p17"/>
          <p:cNvSpPr txBox="1"/>
          <p:nvPr/>
        </p:nvSpPr>
        <p:spPr>
          <a:xfrm>
            <a:off x="12325398" y="7992216"/>
            <a:ext cx="44838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Describe how this factor affects cervical cells.</a:t>
            </a:r>
            <a:endParaRPr/>
          </a:p>
        </p:txBody>
      </p:sp>
      <p:sp>
        <p:nvSpPr>
          <p:cNvPr id="259" name="Google Shape;259;p17"/>
          <p:cNvSpPr txBox="1"/>
          <p:nvPr/>
        </p:nvSpPr>
        <p:spPr>
          <a:xfrm>
            <a:off x="2221730" y="2345466"/>
            <a:ext cx="13976568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Certain factors can increase the risk of developing cervical cancer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