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Public Sans Medium"/>
      <p:regular r:id="rId21"/>
      <p:bold r:id="rId22"/>
      <p:italic r:id="rId23"/>
      <p:boldItalic r:id="rId24"/>
    </p:embeddedFont>
    <p:embeddedFont>
      <p:font typeface="Public Sans"/>
      <p:regular r:id="rId25"/>
      <p:bold r:id="rId26"/>
      <p:italic r:id="rId27"/>
      <p:boldItalic r:id="rId28"/>
    </p:embeddedFont>
    <p:embeddedFont>
      <p:font typeface="DM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ublicSansMedium-bold.fntdata"/><Relationship Id="rId21" Type="http://schemas.openxmlformats.org/officeDocument/2006/relationships/font" Target="fonts/PublicSansMedium-regular.fntdata"/><Relationship Id="rId24" Type="http://schemas.openxmlformats.org/officeDocument/2006/relationships/font" Target="fonts/PublicSansMedium-boldItalic.fntdata"/><Relationship Id="rId23" Type="http://schemas.openxmlformats.org/officeDocument/2006/relationships/font" Target="fonts/PublicSa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ublicSans-bold.fntdata"/><Relationship Id="rId25" Type="http://schemas.openxmlformats.org/officeDocument/2006/relationships/font" Target="fonts/PublicSans-regular.fntdata"/><Relationship Id="rId28" Type="http://schemas.openxmlformats.org/officeDocument/2006/relationships/font" Target="fonts/PublicSans-boldItalic.fntdata"/><Relationship Id="rId27" Type="http://schemas.openxmlformats.org/officeDocument/2006/relationships/font" Target="fonts/Public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DM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DMSans-italic.fntdata"/><Relationship Id="rId30" Type="http://schemas.openxmlformats.org/officeDocument/2006/relationships/font" Target="fonts/DM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DM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530ED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1028700" y="8537015"/>
            <a:ext cx="3566953" cy="721297"/>
            <a:chOff x="0" y="-9525"/>
            <a:chExt cx="2056829" cy="415925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056829" cy="406400"/>
            </a:xfrm>
            <a:custGeom>
              <a:rect b="b" l="l" r="r" t="t"/>
              <a:pathLst>
                <a:path extrusionOk="0" h="406400" w="2056829">
                  <a:moveTo>
                    <a:pt x="1853629" y="0"/>
                  </a:moveTo>
                  <a:cubicBezTo>
                    <a:pt x="1965853" y="0"/>
                    <a:pt x="2056829" y="90976"/>
                    <a:pt x="2056829" y="203200"/>
                  </a:cubicBezTo>
                  <a:cubicBezTo>
                    <a:pt x="2056829" y="315424"/>
                    <a:pt x="1965853" y="406400"/>
                    <a:pt x="18536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 txBox="1"/>
            <p:nvPr/>
          </p:nvSpPr>
          <p:spPr>
            <a:xfrm>
              <a:off x="0" y="-9525"/>
              <a:ext cx="20568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3"/>
          <p:cNvGrpSpPr/>
          <p:nvPr/>
        </p:nvGrpSpPr>
        <p:grpSpPr>
          <a:xfrm>
            <a:off x="4782013" y="8537015"/>
            <a:ext cx="2247523" cy="721297"/>
            <a:chOff x="0" y="-9525"/>
            <a:chExt cx="1296000" cy="41592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1295918" cy="406400"/>
            </a:xfrm>
            <a:custGeom>
              <a:rect b="b" l="l" r="r" t="t"/>
              <a:pathLst>
                <a:path extrusionOk="0" h="406400" w="1295918">
                  <a:moveTo>
                    <a:pt x="1092718" y="0"/>
                  </a:moveTo>
                  <a:cubicBezTo>
                    <a:pt x="1204942" y="0"/>
                    <a:pt x="1295918" y="90976"/>
                    <a:pt x="1295918" y="203200"/>
                  </a:cubicBezTo>
                  <a:cubicBezTo>
                    <a:pt x="1295918" y="315424"/>
                    <a:pt x="1204942" y="406400"/>
                    <a:pt x="10927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 txBox="1"/>
            <p:nvPr/>
          </p:nvSpPr>
          <p:spPr>
            <a:xfrm>
              <a:off x="0" y="-9525"/>
              <a:ext cx="1296000" cy="4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Google Shape;22;p3"/>
          <p:cNvSpPr/>
          <p:nvPr/>
        </p:nvSpPr>
        <p:spPr>
          <a:xfrm rot="5400000">
            <a:off x="5663005" y="8106673"/>
            <a:ext cx="485359" cy="1598486"/>
          </a:xfrm>
          <a:custGeom>
            <a:rect b="b" l="l" r="r" t="t"/>
            <a:pathLst>
              <a:path extrusionOk="0" h="1598486" w="485359">
                <a:moveTo>
                  <a:pt x="0" y="0"/>
                </a:moveTo>
                <a:lnTo>
                  <a:pt x="485358" y="0"/>
                </a:lnTo>
                <a:lnTo>
                  <a:pt x="485358" y="1598487"/>
                </a:lnTo>
                <a:lnTo>
                  <a:pt x="0" y="1598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" name="Google Shape;23;p3"/>
          <p:cNvGrpSpPr/>
          <p:nvPr/>
        </p:nvGrpSpPr>
        <p:grpSpPr>
          <a:xfrm>
            <a:off x="1028700" y="1028700"/>
            <a:ext cx="3404060" cy="1083961"/>
            <a:chOff x="0" y="0"/>
            <a:chExt cx="4538747" cy="1445282"/>
          </a:xfrm>
        </p:grpSpPr>
        <p:sp>
          <p:nvSpPr>
            <p:cNvPr id="24" name="Google Shape;24;p3"/>
            <p:cNvSpPr/>
            <p:nvPr/>
          </p:nvSpPr>
          <p:spPr>
            <a:xfrm>
              <a:off x="0" y="0"/>
              <a:ext cx="939830" cy="939830"/>
            </a:xfrm>
            <a:custGeom>
              <a:rect b="b" l="l" r="r" t="t"/>
              <a:pathLst>
                <a:path extrusionOk="0" h="939830" w="939830">
                  <a:moveTo>
                    <a:pt x="0" y="0"/>
                  </a:moveTo>
                  <a:lnTo>
                    <a:pt x="939830" y="0"/>
                  </a:lnTo>
                  <a:lnTo>
                    <a:pt x="939830" y="939830"/>
                  </a:lnTo>
                  <a:lnTo>
                    <a:pt x="0" y="9398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" name="Google Shape;25;p3"/>
            <p:cNvSpPr txBox="1"/>
            <p:nvPr/>
          </p:nvSpPr>
          <p:spPr>
            <a:xfrm>
              <a:off x="1139147" y="92582"/>
              <a:ext cx="3399600" cy="13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7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7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26" name="Google Shape;26;p3"/>
          <p:cNvSpPr txBox="1"/>
          <p:nvPr/>
        </p:nvSpPr>
        <p:spPr>
          <a:xfrm>
            <a:off x="1028750" y="8729700"/>
            <a:ext cx="356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530ED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REALLYGREATSITE.COM</a:t>
            </a:r>
            <a:endParaRPr sz="1200"/>
          </a:p>
        </p:txBody>
      </p:sp>
      <p:sp>
        <p:nvSpPr>
          <p:cNvPr id="27" name="Google Shape;27;p3"/>
          <p:cNvSpPr txBox="1"/>
          <p:nvPr>
            <p:ph type="title"/>
          </p:nvPr>
        </p:nvSpPr>
        <p:spPr>
          <a:xfrm>
            <a:off x="1028700" y="2932261"/>
            <a:ext cx="8229600" cy="45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i="0" sz="9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8" name="Google Shape;28;p3"/>
          <p:cNvSpPr/>
          <p:nvPr>
            <p:ph idx="2" type="pic"/>
          </p:nvPr>
        </p:nvSpPr>
        <p:spPr>
          <a:xfrm>
            <a:off x="10752175" y="1006100"/>
            <a:ext cx="6489000" cy="8451600"/>
          </a:xfrm>
          <a:prstGeom prst="roundRect">
            <a:avLst>
              <a:gd fmla="val 4096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0530ED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/>
          <p:nvPr>
            <p:ph idx="1" type="body"/>
          </p:nvPr>
        </p:nvSpPr>
        <p:spPr>
          <a:xfrm>
            <a:off x="900125" y="5066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900125" y="1016575"/>
            <a:ext cx="15813600" cy="3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i="0" sz="90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1F1F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9442587" y="5756377"/>
            <a:ext cx="7814698" cy="3501018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" name="Google Shape;34;p5"/>
          <p:cNvGrpSpPr/>
          <p:nvPr/>
        </p:nvGrpSpPr>
        <p:grpSpPr>
          <a:xfrm>
            <a:off x="1028700" y="5720212"/>
            <a:ext cx="7816765" cy="3538111"/>
            <a:chOff x="0" y="-9525"/>
            <a:chExt cx="2058723" cy="931842"/>
          </a:xfrm>
        </p:grpSpPr>
        <p:sp>
          <p:nvSpPr>
            <p:cNvPr id="35" name="Google Shape;35;p5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530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5"/>
            <p:cNvSpPr txBox="1"/>
            <p:nvPr/>
          </p:nvSpPr>
          <p:spPr>
            <a:xfrm>
              <a:off x="0" y="-9525"/>
              <a:ext cx="2058600" cy="9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5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8" name="Google Shape;38;p5"/>
          <p:cNvGrpSpPr/>
          <p:nvPr/>
        </p:nvGrpSpPr>
        <p:grpSpPr>
          <a:xfrm>
            <a:off x="7970961" y="8380337"/>
            <a:ext cx="496946" cy="496946"/>
            <a:chOff x="0" y="0"/>
            <a:chExt cx="812800" cy="812800"/>
          </a:xfrm>
        </p:grpSpPr>
        <p:sp>
          <p:nvSpPr>
            <p:cNvPr id="39" name="Google Shape;39;p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5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" name="Google Shape;41;p5"/>
          <p:cNvGrpSpPr/>
          <p:nvPr/>
        </p:nvGrpSpPr>
        <p:grpSpPr>
          <a:xfrm>
            <a:off x="14595214" y="1295828"/>
            <a:ext cx="2664153" cy="845657"/>
            <a:chOff x="0" y="0"/>
            <a:chExt cx="3552204" cy="1127542"/>
          </a:xfrm>
        </p:grpSpPr>
        <p:sp>
          <p:nvSpPr>
            <p:cNvPr id="42" name="Google Shape;42;p5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3" name="Google Shape;43;p5"/>
            <p:cNvSpPr txBox="1"/>
            <p:nvPr/>
          </p:nvSpPr>
          <p:spPr>
            <a:xfrm>
              <a:off x="891504" y="69142"/>
              <a:ext cx="2660700" cy="10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44" name="Google Shape;44;p5"/>
          <p:cNvSpPr txBox="1"/>
          <p:nvPr>
            <p:ph type="title"/>
          </p:nvPr>
        </p:nvSpPr>
        <p:spPr>
          <a:xfrm>
            <a:off x="1028700" y="1105250"/>
            <a:ext cx="123921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0530ED"/>
              </a:buClr>
              <a:buSzPts val="9000"/>
              <a:buFont typeface="DM Sans"/>
              <a:buNone/>
              <a:defRPr b="1" i="0" sz="90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Font typeface="DM Sans"/>
              <a:buNone/>
              <a:defRPr b="1" sz="9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137317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0530ED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2" type="body"/>
          </p:nvPr>
        </p:nvSpPr>
        <p:spPr>
          <a:xfrm>
            <a:off x="1015422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B0C5F0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/>
          <p:nvPr/>
        </p:nvSpPr>
        <p:spPr>
          <a:xfrm>
            <a:off x="9442587" y="5756377"/>
            <a:ext cx="7814698" cy="3501018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BDFF3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1028700" y="5720212"/>
            <a:ext cx="7816765" cy="3538111"/>
            <a:chOff x="0" y="-9525"/>
            <a:chExt cx="2058723" cy="931842"/>
          </a:xfrm>
        </p:grpSpPr>
        <p:sp>
          <p:nvSpPr>
            <p:cNvPr id="50" name="Google Shape;50;p6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1016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6"/>
            <p:cNvSpPr txBox="1"/>
            <p:nvPr/>
          </p:nvSpPr>
          <p:spPr>
            <a:xfrm>
              <a:off x="0" y="-9525"/>
              <a:ext cx="2058600" cy="9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7970961" y="8380337"/>
            <a:ext cx="496946" cy="496946"/>
            <a:chOff x="0" y="0"/>
            <a:chExt cx="812800" cy="812800"/>
          </a:xfrm>
        </p:grpSpPr>
        <p:sp>
          <p:nvSpPr>
            <p:cNvPr id="53" name="Google Shape;53;p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6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14595214" y="1295828"/>
            <a:ext cx="2664153" cy="845657"/>
            <a:chOff x="0" y="0"/>
            <a:chExt cx="3552204" cy="1127542"/>
          </a:xfrm>
        </p:grpSpPr>
        <p:sp>
          <p:nvSpPr>
            <p:cNvPr id="56" name="Google Shape;56;p6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7" name="Google Shape;57;p6"/>
            <p:cNvSpPr txBox="1"/>
            <p:nvPr/>
          </p:nvSpPr>
          <p:spPr>
            <a:xfrm>
              <a:off x="891504" y="69142"/>
              <a:ext cx="2660700" cy="10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58" name="Google Shape;58;p6"/>
          <p:cNvSpPr txBox="1"/>
          <p:nvPr>
            <p:ph type="title"/>
          </p:nvPr>
        </p:nvSpPr>
        <p:spPr>
          <a:xfrm>
            <a:off x="1028700" y="1105250"/>
            <a:ext cx="123921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i="0" sz="90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0163F"/>
              </a:buClr>
              <a:buSzPts val="9000"/>
              <a:buFont typeface="DM Sans"/>
              <a:buNone/>
              <a:defRPr b="1" sz="9000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137317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2" type="body"/>
          </p:nvPr>
        </p:nvSpPr>
        <p:spPr>
          <a:xfrm>
            <a:off x="1015422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0163F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solidFill>
          <a:srgbClr val="10163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>
            <a:off x="9442587" y="5756377"/>
            <a:ext cx="7814698" cy="3501018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1028700" y="5720212"/>
            <a:ext cx="7816765" cy="3538111"/>
            <a:chOff x="0" y="-9525"/>
            <a:chExt cx="2058723" cy="931842"/>
          </a:xfrm>
        </p:grpSpPr>
        <p:sp>
          <p:nvSpPr>
            <p:cNvPr id="64" name="Google Shape;64;p7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BDFF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 txBox="1"/>
            <p:nvPr/>
          </p:nvSpPr>
          <p:spPr>
            <a:xfrm>
              <a:off x="0" y="-9525"/>
              <a:ext cx="2058600" cy="93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7970961" y="8380337"/>
            <a:ext cx="496946" cy="496946"/>
            <a:chOff x="0" y="0"/>
            <a:chExt cx="812800" cy="812800"/>
          </a:xfrm>
        </p:grpSpPr>
        <p:sp>
          <p:nvSpPr>
            <p:cNvPr id="67" name="Google Shape;6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7"/>
            <p:cNvSpPr txBox="1"/>
            <p:nvPr/>
          </p:nvSpPr>
          <p:spPr>
            <a:xfrm>
              <a:off x="76200" y="66675"/>
              <a:ext cx="660300" cy="66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7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70" name="Google Shape;70;p7"/>
          <p:cNvGrpSpPr/>
          <p:nvPr/>
        </p:nvGrpSpPr>
        <p:grpSpPr>
          <a:xfrm>
            <a:off x="14595214" y="1295828"/>
            <a:ext cx="2664153" cy="845657"/>
            <a:chOff x="0" y="0"/>
            <a:chExt cx="3552204" cy="1127542"/>
          </a:xfrm>
        </p:grpSpPr>
        <p:sp>
          <p:nvSpPr>
            <p:cNvPr id="71" name="Google Shape;71;p7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72" name="Google Shape;72;p7"/>
            <p:cNvSpPr txBox="1"/>
            <p:nvPr/>
          </p:nvSpPr>
          <p:spPr>
            <a:xfrm>
              <a:off x="891504" y="69142"/>
              <a:ext cx="2660700" cy="105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73" name="Google Shape;73;p7"/>
          <p:cNvSpPr txBox="1"/>
          <p:nvPr>
            <p:ph type="title"/>
          </p:nvPr>
        </p:nvSpPr>
        <p:spPr>
          <a:xfrm>
            <a:off x="1028700" y="1105250"/>
            <a:ext cx="12392100" cy="35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i="0" sz="90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BDFF32"/>
              </a:buClr>
              <a:buSzPts val="9000"/>
              <a:buFont typeface="DM Sans"/>
              <a:buNone/>
              <a:defRPr b="1" sz="9000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1" type="body"/>
          </p:nvPr>
        </p:nvSpPr>
        <p:spPr>
          <a:xfrm>
            <a:off x="137317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2" type="body"/>
          </p:nvPr>
        </p:nvSpPr>
        <p:spPr>
          <a:xfrm>
            <a:off x="10154225" y="6072438"/>
            <a:ext cx="6112500" cy="28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BDFF32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DM Sans"/>
              <a:buNone/>
              <a:defRPr b="1" i="0" sz="4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 sz="1800"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–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»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ublic Sans"/>
              <a:buChar char="•"/>
              <a:defRPr i="0" sz="2000" u="none" cap="none" strike="noStrike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5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40" Type="http://schemas.openxmlformats.org/officeDocument/2006/relationships/image" Target="../media/image55.png"/><Relationship Id="rId20" Type="http://schemas.openxmlformats.org/officeDocument/2006/relationships/image" Target="../media/image31.png"/><Relationship Id="rId41" Type="http://schemas.openxmlformats.org/officeDocument/2006/relationships/image" Target="../media/image48.png"/><Relationship Id="rId22" Type="http://schemas.openxmlformats.org/officeDocument/2006/relationships/image" Target="../media/image29.png"/><Relationship Id="rId21" Type="http://schemas.openxmlformats.org/officeDocument/2006/relationships/image" Target="../media/image26.png"/><Relationship Id="rId24" Type="http://schemas.openxmlformats.org/officeDocument/2006/relationships/image" Target="../media/image45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38.png"/><Relationship Id="rId26" Type="http://schemas.openxmlformats.org/officeDocument/2006/relationships/image" Target="../media/image34.png"/><Relationship Id="rId25" Type="http://schemas.openxmlformats.org/officeDocument/2006/relationships/image" Target="../media/image33.png"/><Relationship Id="rId28" Type="http://schemas.openxmlformats.org/officeDocument/2006/relationships/image" Target="../media/image25.png"/><Relationship Id="rId27" Type="http://schemas.openxmlformats.org/officeDocument/2006/relationships/image" Target="../media/image40.png"/><Relationship Id="rId5" Type="http://schemas.openxmlformats.org/officeDocument/2006/relationships/image" Target="../media/image18.png"/><Relationship Id="rId6" Type="http://schemas.openxmlformats.org/officeDocument/2006/relationships/image" Target="../media/image13.png"/><Relationship Id="rId29" Type="http://schemas.openxmlformats.org/officeDocument/2006/relationships/image" Target="../media/image35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31" Type="http://schemas.openxmlformats.org/officeDocument/2006/relationships/image" Target="../media/image42.png"/><Relationship Id="rId30" Type="http://schemas.openxmlformats.org/officeDocument/2006/relationships/image" Target="../media/image41.png"/><Relationship Id="rId11" Type="http://schemas.openxmlformats.org/officeDocument/2006/relationships/image" Target="../media/image28.png"/><Relationship Id="rId33" Type="http://schemas.openxmlformats.org/officeDocument/2006/relationships/image" Target="../media/image52.png"/><Relationship Id="rId10" Type="http://schemas.openxmlformats.org/officeDocument/2006/relationships/image" Target="../media/image20.png"/><Relationship Id="rId32" Type="http://schemas.openxmlformats.org/officeDocument/2006/relationships/image" Target="../media/image39.png"/><Relationship Id="rId13" Type="http://schemas.openxmlformats.org/officeDocument/2006/relationships/image" Target="../media/image17.png"/><Relationship Id="rId35" Type="http://schemas.openxmlformats.org/officeDocument/2006/relationships/image" Target="../media/image46.png"/><Relationship Id="rId12" Type="http://schemas.openxmlformats.org/officeDocument/2006/relationships/image" Target="../media/image30.png"/><Relationship Id="rId34" Type="http://schemas.openxmlformats.org/officeDocument/2006/relationships/image" Target="../media/image50.png"/><Relationship Id="rId15" Type="http://schemas.openxmlformats.org/officeDocument/2006/relationships/image" Target="../media/image37.png"/><Relationship Id="rId37" Type="http://schemas.openxmlformats.org/officeDocument/2006/relationships/image" Target="../media/image44.png"/><Relationship Id="rId14" Type="http://schemas.openxmlformats.org/officeDocument/2006/relationships/image" Target="../media/image16.png"/><Relationship Id="rId36" Type="http://schemas.openxmlformats.org/officeDocument/2006/relationships/image" Target="../media/image49.png"/><Relationship Id="rId17" Type="http://schemas.openxmlformats.org/officeDocument/2006/relationships/image" Target="../media/image12.png"/><Relationship Id="rId39" Type="http://schemas.openxmlformats.org/officeDocument/2006/relationships/image" Target="../media/image51.png"/><Relationship Id="rId16" Type="http://schemas.openxmlformats.org/officeDocument/2006/relationships/image" Target="../media/image43.png"/><Relationship Id="rId38" Type="http://schemas.openxmlformats.org/officeDocument/2006/relationships/image" Target="../media/image36.png"/><Relationship Id="rId19" Type="http://schemas.openxmlformats.org/officeDocument/2006/relationships/image" Target="../media/image27.png"/><Relationship Id="rId18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0ED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8"/>
          <p:cNvGrpSpPr/>
          <p:nvPr/>
        </p:nvGrpSpPr>
        <p:grpSpPr>
          <a:xfrm>
            <a:off x="1028700" y="8537015"/>
            <a:ext cx="3566892" cy="721285"/>
            <a:chOff x="0" y="-9525"/>
            <a:chExt cx="2056829" cy="415925"/>
          </a:xfrm>
        </p:grpSpPr>
        <p:sp>
          <p:nvSpPr>
            <p:cNvPr id="81" name="Google Shape;81;p8"/>
            <p:cNvSpPr/>
            <p:nvPr/>
          </p:nvSpPr>
          <p:spPr>
            <a:xfrm>
              <a:off x="0" y="0"/>
              <a:ext cx="2056829" cy="406400"/>
            </a:xfrm>
            <a:custGeom>
              <a:rect b="b" l="l" r="r" t="t"/>
              <a:pathLst>
                <a:path extrusionOk="0" h="406400" w="2056829">
                  <a:moveTo>
                    <a:pt x="1853629" y="0"/>
                  </a:moveTo>
                  <a:cubicBezTo>
                    <a:pt x="1965853" y="0"/>
                    <a:pt x="2056829" y="90976"/>
                    <a:pt x="2056829" y="203200"/>
                  </a:cubicBezTo>
                  <a:cubicBezTo>
                    <a:pt x="2056829" y="315424"/>
                    <a:pt x="1965853" y="406400"/>
                    <a:pt x="18536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 txBox="1"/>
            <p:nvPr/>
          </p:nvSpPr>
          <p:spPr>
            <a:xfrm>
              <a:off x="0" y="-9525"/>
              <a:ext cx="2056829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" name="Google Shape;83;p8"/>
          <p:cNvGrpSpPr/>
          <p:nvPr/>
        </p:nvGrpSpPr>
        <p:grpSpPr>
          <a:xfrm>
            <a:off x="4782013" y="8537015"/>
            <a:ext cx="2247342" cy="721285"/>
            <a:chOff x="0" y="-9525"/>
            <a:chExt cx="1295918" cy="415925"/>
          </a:xfrm>
        </p:grpSpPr>
        <p:sp>
          <p:nvSpPr>
            <p:cNvPr id="84" name="Google Shape;84;p8"/>
            <p:cNvSpPr/>
            <p:nvPr/>
          </p:nvSpPr>
          <p:spPr>
            <a:xfrm>
              <a:off x="0" y="0"/>
              <a:ext cx="1295918" cy="406400"/>
            </a:xfrm>
            <a:custGeom>
              <a:rect b="b" l="l" r="r" t="t"/>
              <a:pathLst>
                <a:path extrusionOk="0" h="406400" w="1295918">
                  <a:moveTo>
                    <a:pt x="1092718" y="0"/>
                  </a:moveTo>
                  <a:cubicBezTo>
                    <a:pt x="1204942" y="0"/>
                    <a:pt x="1295918" y="90976"/>
                    <a:pt x="1295918" y="203200"/>
                  </a:cubicBezTo>
                  <a:cubicBezTo>
                    <a:pt x="1295918" y="315424"/>
                    <a:pt x="1204942" y="406400"/>
                    <a:pt x="109271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 txBox="1"/>
            <p:nvPr/>
          </p:nvSpPr>
          <p:spPr>
            <a:xfrm>
              <a:off x="0" y="-9525"/>
              <a:ext cx="1295918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8"/>
          <p:cNvSpPr txBox="1"/>
          <p:nvPr/>
        </p:nvSpPr>
        <p:spPr>
          <a:xfrm>
            <a:off x="1028700" y="3352325"/>
            <a:ext cx="82518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Hallmarks of Cancer</a:t>
            </a:r>
            <a:endParaRPr sz="12000"/>
          </a:p>
        </p:txBody>
      </p:sp>
      <p:sp>
        <p:nvSpPr>
          <p:cNvPr id="87" name="Google Shape;87;p8"/>
          <p:cNvSpPr/>
          <p:nvPr/>
        </p:nvSpPr>
        <p:spPr>
          <a:xfrm rot="5400000">
            <a:off x="5663005" y="8106673"/>
            <a:ext cx="485359" cy="1598486"/>
          </a:xfrm>
          <a:custGeom>
            <a:rect b="b" l="l" r="r" t="t"/>
            <a:pathLst>
              <a:path extrusionOk="0" h="1598486" w="485359">
                <a:moveTo>
                  <a:pt x="0" y="0"/>
                </a:moveTo>
                <a:lnTo>
                  <a:pt x="485358" y="0"/>
                </a:lnTo>
                <a:lnTo>
                  <a:pt x="485358" y="1598487"/>
                </a:lnTo>
                <a:lnTo>
                  <a:pt x="0" y="1598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8" name="Google Shape;88;p8"/>
          <p:cNvGrpSpPr/>
          <p:nvPr/>
        </p:nvGrpSpPr>
        <p:grpSpPr>
          <a:xfrm>
            <a:off x="1028700" y="1028700"/>
            <a:ext cx="3404117" cy="704872"/>
            <a:chOff x="0" y="0"/>
            <a:chExt cx="4538822" cy="939830"/>
          </a:xfrm>
        </p:grpSpPr>
        <p:sp>
          <p:nvSpPr>
            <p:cNvPr id="89" name="Google Shape;89;p8"/>
            <p:cNvSpPr/>
            <p:nvPr/>
          </p:nvSpPr>
          <p:spPr>
            <a:xfrm>
              <a:off x="0" y="0"/>
              <a:ext cx="939830" cy="939830"/>
            </a:xfrm>
            <a:custGeom>
              <a:rect b="b" l="l" r="r" t="t"/>
              <a:pathLst>
                <a:path extrusionOk="0" h="939830" w="939830">
                  <a:moveTo>
                    <a:pt x="0" y="0"/>
                  </a:moveTo>
                  <a:lnTo>
                    <a:pt x="939830" y="0"/>
                  </a:lnTo>
                  <a:lnTo>
                    <a:pt x="939830" y="939830"/>
                  </a:lnTo>
                  <a:lnTo>
                    <a:pt x="0" y="9398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0" name="Google Shape;90;p8"/>
            <p:cNvSpPr txBox="1"/>
            <p:nvPr/>
          </p:nvSpPr>
          <p:spPr>
            <a:xfrm>
              <a:off x="1139147" y="92582"/>
              <a:ext cx="3399675" cy="782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7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97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91" name="Google Shape;91;p8"/>
          <p:cNvSpPr txBox="1"/>
          <p:nvPr/>
        </p:nvSpPr>
        <p:spPr>
          <a:xfrm>
            <a:off x="1028700" y="6915550"/>
            <a:ext cx="65220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9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A guide to the traits that define tumor development</a:t>
            </a:r>
            <a:endParaRPr/>
          </a:p>
        </p:txBody>
      </p:sp>
      <p:sp>
        <p:nvSpPr>
          <p:cNvPr id="92" name="Google Shape;92;p8"/>
          <p:cNvSpPr txBox="1"/>
          <p:nvPr/>
        </p:nvSpPr>
        <p:spPr>
          <a:xfrm>
            <a:off x="1028750" y="8729700"/>
            <a:ext cx="3567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530ED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REALLYGREATSITE.COM</a:t>
            </a:r>
            <a:endParaRPr sz="1200"/>
          </a:p>
        </p:txBody>
      </p:sp>
      <p:pic>
        <p:nvPicPr>
          <p:cNvPr id="93" name="Google Shape;93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05650" y="1208450"/>
            <a:ext cx="6521975" cy="7870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7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2" name="Google Shape;272;p17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273" name="Google Shape;273;p17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530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17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Avoiding immune destruction</a:t>
            </a:r>
            <a:endParaRPr sz="9000"/>
          </a:p>
        </p:txBody>
      </p:sp>
      <p:sp>
        <p:nvSpPr>
          <p:cNvPr id="276" name="Google Shape;276;p17"/>
          <p:cNvSpPr txBox="1"/>
          <p:nvPr/>
        </p:nvSpPr>
        <p:spPr>
          <a:xfrm>
            <a:off x="9918820" y="6261200"/>
            <a:ext cx="4107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1504950" y="6261200"/>
            <a:ext cx="52818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1504950" y="7175997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rPr>
              <a:t>Abnormal or infected cells are detected and destroyed by the immune system.</a:t>
            </a:r>
            <a:endParaRPr sz="1100"/>
          </a:p>
        </p:txBody>
      </p:sp>
      <p:sp>
        <p:nvSpPr>
          <p:cNvPr id="279" name="Google Shape;279;p17"/>
          <p:cNvSpPr txBox="1"/>
          <p:nvPr/>
        </p:nvSpPr>
        <p:spPr>
          <a:xfrm>
            <a:off x="9918826" y="7176000"/>
            <a:ext cx="61275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Develop ways to hide from the immune system by suppressing danger signals or disabling immune cells.</a:t>
            </a:r>
            <a:endParaRPr sz="1100"/>
          </a:p>
        </p:txBody>
      </p:sp>
      <p:grpSp>
        <p:nvGrpSpPr>
          <p:cNvPr id="280" name="Google Shape;280;p17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281" name="Google Shape;281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3" name="Google Shape;283;p17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4" name="Google Shape;284;p17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285" name="Google Shape;285;p17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86" name="Google Shape;286;p17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5F0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BDFF3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" name="Google Shape;292;p18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293" name="Google Shape;293;p18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1016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8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18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296" name="Google Shape;296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8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18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9" name="Google Shape;299;p18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300" name="Google Shape;300;p18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01" name="Google Shape;301;p18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302" name="Google Shape;302;p18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Genome instability and mutation</a:t>
            </a:r>
            <a:endParaRPr sz="9000"/>
          </a:p>
        </p:txBody>
      </p:sp>
      <p:sp>
        <p:nvSpPr>
          <p:cNvPr id="303" name="Google Shape;303;p18"/>
          <p:cNvSpPr txBox="1"/>
          <p:nvPr/>
        </p:nvSpPr>
        <p:spPr>
          <a:xfrm>
            <a:off x="9918820" y="6261200"/>
            <a:ext cx="4118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304" name="Google Shape;304;p18"/>
          <p:cNvSpPr txBox="1"/>
          <p:nvPr/>
        </p:nvSpPr>
        <p:spPr>
          <a:xfrm>
            <a:off x="1504950" y="6261200"/>
            <a:ext cx="4739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305" name="Google Shape;305;p18"/>
          <p:cNvSpPr txBox="1"/>
          <p:nvPr/>
        </p:nvSpPr>
        <p:spPr>
          <a:xfrm>
            <a:off x="1504950" y="7239160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Have strict systems that check and repair DNA to keep the genome stable.</a:t>
            </a:r>
            <a:endParaRPr sz="1100"/>
          </a:p>
        </p:txBody>
      </p:sp>
      <p:sp>
        <p:nvSpPr>
          <p:cNvPr id="306" name="Google Shape;306;p18"/>
          <p:cNvSpPr txBox="1"/>
          <p:nvPr/>
        </p:nvSpPr>
        <p:spPr>
          <a:xfrm>
            <a:off x="9918837" y="7239160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Lose these repair systems, leading to mutations that help them evolve and survive.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5F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BDFF3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2" name="Google Shape;312;p19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313" name="Google Shape;313;p19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1016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9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" name="Google Shape;315;p19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316" name="Google Shape;316;p1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9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8" name="Google Shape;318;p19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9" name="Google Shape;319;p19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320" name="Google Shape;320;p19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21" name="Google Shape;321;p19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322" name="Google Shape;322;p19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Tumor-promoting inflammation</a:t>
            </a:r>
            <a:endParaRPr sz="9000"/>
          </a:p>
        </p:txBody>
      </p:sp>
      <p:sp>
        <p:nvSpPr>
          <p:cNvPr id="323" name="Google Shape;323;p19"/>
          <p:cNvSpPr txBox="1"/>
          <p:nvPr/>
        </p:nvSpPr>
        <p:spPr>
          <a:xfrm>
            <a:off x="9918818" y="6261200"/>
            <a:ext cx="4499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324" name="Google Shape;324;p19"/>
          <p:cNvSpPr txBox="1"/>
          <p:nvPr/>
        </p:nvSpPr>
        <p:spPr>
          <a:xfrm>
            <a:off x="1504950" y="6261200"/>
            <a:ext cx="6413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325" name="Google Shape;325;p19"/>
          <p:cNvSpPr txBox="1"/>
          <p:nvPr/>
        </p:nvSpPr>
        <p:spPr>
          <a:xfrm>
            <a:off x="1504950" y="7106722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Inflammation is a temporary response to injury or infection and stops once healing is complete.</a:t>
            </a:r>
            <a:endParaRPr sz="1100"/>
          </a:p>
        </p:txBody>
      </p:sp>
      <p:sp>
        <p:nvSpPr>
          <p:cNvPr id="326" name="Google Shape;326;p19"/>
          <p:cNvSpPr txBox="1"/>
          <p:nvPr/>
        </p:nvSpPr>
        <p:spPr>
          <a:xfrm>
            <a:off x="9918837" y="7106722"/>
            <a:ext cx="6868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Use chronic (long-term) inflammation to access growth signals and attract blood vessels, supporting tumor growth.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0ED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20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332" name="Google Shape;332;p20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333" name="Google Shape;333;p20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FFFFF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grpSp>
        <p:nvGrpSpPr>
          <p:cNvPr id="334" name="Google Shape;334;p20"/>
          <p:cNvGrpSpPr/>
          <p:nvPr/>
        </p:nvGrpSpPr>
        <p:grpSpPr>
          <a:xfrm>
            <a:off x="1028700" y="4152289"/>
            <a:ext cx="8115300" cy="5106011"/>
            <a:chOff x="0" y="-9525"/>
            <a:chExt cx="2137363" cy="1344793"/>
          </a:xfrm>
        </p:grpSpPr>
        <p:sp>
          <p:nvSpPr>
            <p:cNvPr id="335" name="Google Shape;335;p20"/>
            <p:cNvSpPr/>
            <p:nvPr/>
          </p:nvSpPr>
          <p:spPr>
            <a:xfrm>
              <a:off x="0" y="0"/>
              <a:ext cx="2137363" cy="1335268"/>
            </a:xfrm>
            <a:custGeom>
              <a:rect b="b" l="l" r="r" t="t"/>
              <a:pathLst>
                <a:path extrusionOk="0" h="1335268" w="2137363">
                  <a:moveTo>
                    <a:pt x="47700" y="0"/>
                  </a:moveTo>
                  <a:lnTo>
                    <a:pt x="2089663" y="0"/>
                  </a:lnTo>
                  <a:cubicBezTo>
                    <a:pt x="2102314" y="0"/>
                    <a:pt x="2114447" y="5025"/>
                    <a:pt x="2123392" y="13971"/>
                  </a:cubicBezTo>
                  <a:cubicBezTo>
                    <a:pt x="2132337" y="22916"/>
                    <a:pt x="2137363" y="35049"/>
                    <a:pt x="2137363" y="47700"/>
                  </a:cubicBezTo>
                  <a:lnTo>
                    <a:pt x="2137363" y="1287569"/>
                  </a:lnTo>
                  <a:cubicBezTo>
                    <a:pt x="2137363" y="1300219"/>
                    <a:pt x="2132337" y="1312352"/>
                    <a:pt x="2123392" y="1321297"/>
                  </a:cubicBezTo>
                  <a:cubicBezTo>
                    <a:pt x="2114447" y="1330243"/>
                    <a:pt x="2102314" y="1335268"/>
                    <a:pt x="2089663" y="1335268"/>
                  </a:cubicBezTo>
                  <a:lnTo>
                    <a:pt x="47700" y="1335268"/>
                  </a:lnTo>
                  <a:cubicBezTo>
                    <a:pt x="35049" y="1335268"/>
                    <a:pt x="22916" y="1330243"/>
                    <a:pt x="13971" y="1321297"/>
                  </a:cubicBezTo>
                  <a:cubicBezTo>
                    <a:pt x="5025" y="1312352"/>
                    <a:pt x="0" y="1300219"/>
                    <a:pt x="0" y="128756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0" y="-9525"/>
              <a:ext cx="2137363" cy="13447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7" name="Google Shape;337;p20"/>
          <p:cNvSpPr/>
          <p:nvPr/>
        </p:nvSpPr>
        <p:spPr>
          <a:xfrm rot="5400000">
            <a:off x="7721077" y="7835377"/>
            <a:ext cx="485359" cy="1598486"/>
          </a:xfrm>
          <a:custGeom>
            <a:rect b="b" l="l" r="r" t="t"/>
            <a:pathLst>
              <a:path extrusionOk="0" h="1598486" w="485359">
                <a:moveTo>
                  <a:pt x="0" y="0"/>
                </a:moveTo>
                <a:lnTo>
                  <a:pt x="485359" y="0"/>
                </a:lnTo>
                <a:lnTo>
                  <a:pt x="485359" y="1598487"/>
                </a:lnTo>
                <a:lnTo>
                  <a:pt x="0" y="15984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0"/>
          <p:cNvSpPr/>
          <p:nvPr/>
        </p:nvSpPr>
        <p:spPr>
          <a:xfrm>
            <a:off x="9525000" y="4188449"/>
            <a:ext cx="7734300" cy="5069855"/>
          </a:xfrm>
          <a:custGeom>
            <a:rect b="b" l="l" r="r" t="t"/>
            <a:pathLst>
              <a:path extrusionOk="0" h="1098640" w="1676027">
                <a:moveTo>
                  <a:pt x="0" y="124381"/>
                </a:moveTo>
                <a:lnTo>
                  <a:pt x="0" y="702482"/>
                </a:lnTo>
                <a:cubicBezTo>
                  <a:pt x="0" y="771175"/>
                  <a:pt x="55687" y="826862"/>
                  <a:pt x="124380" y="826862"/>
                </a:cubicBezTo>
                <a:lnTo>
                  <a:pt x="267087" y="826862"/>
                </a:lnTo>
                <a:cubicBezTo>
                  <a:pt x="303063" y="826862"/>
                  <a:pt x="337276" y="842439"/>
                  <a:pt x="360898" y="869572"/>
                </a:cubicBezTo>
                <a:lnTo>
                  <a:pt x="523133" y="1055928"/>
                </a:lnTo>
                <a:cubicBezTo>
                  <a:pt x="546755" y="1083062"/>
                  <a:pt x="580969" y="1098639"/>
                  <a:pt x="616944" y="1098639"/>
                </a:cubicBezTo>
                <a:lnTo>
                  <a:pt x="1382167" y="1098639"/>
                </a:lnTo>
                <a:cubicBezTo>
                  <a:pt x="1418075" y="1098639"/>
                  <a:pt x="1452231" y="1083120"/>
                  <a:pt x="1475851" y="1056074"/>
                </a:cubicBezTo>
                <a:lnTo>
                  <a:pt x="1635042" y="873792"/>
                </a:lnTo>
                <a:cubicBezTo>
                  <a:pt x="1661465" y="843535"/>
                  <a:pt x="1676027" y="804726"/>
                  <a:pt x="1676027" y="764555"/>
                </a:cubicBezTo>
                <a:lnTo>
                  <a:pt x="1676027" y="124381"/>
                </a:lnTo>
                <a:cubicBezTo>
                  <a:pt x="1676027" y="91392"/>
                  <a:pt x="1662922" y="59755"/>
                  <a:pt x="1639595" y="36429"/>
                </a:cubicBezTo>
                <a:cubicBezTo>
                  <a:pt x="1616268" y="13103"/>
                  <a:pt x="1584631" y="0"/>
                  <a:pt x="1551642" y="1"/>
                </a:cubicBezTo>
                <a:lnTo>
                  <a:pt x="124380" y="1"/>
                </a:lnTo>
                <a:cubicBezTo>
                  <a:pt x="55687" y="1"/>
                  <a:pt x="0" y="55688"/>
                  <a:pt x="0" y="124381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8264" r="-826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1028700" y="1209675"/>
            <a:ext cx="117681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6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Sustaining proliferative signaling</a:t>
            </a:r>
            <a:endParaRPr sz="8600"/>
          </a:p>
        </p:txBody>
      </p:sp>
      <p:sp>
        <p:nvSpPr>
          <p:cNvPr id="340" name="Google Shape;340;p20"/>
          <p:cNvSpPr txBox="1"/>
          <p:nvPr/>
        </p:nvSpPr>
        <p:spPr>
          <a:xfrm>
            <a:off x="1477666" y="4777365"/>
            <a:ext cx="7217367" cy="2305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Read about the newer hallmarks proposed in 2022.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Choose two to highlight:</a:t>
            </a:r>
            <a:endParaRPr/>
          </a:p>
          <a:p>
            <a:pPr indent="-269875" lvl="1" marL="53975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List their names</a:t>
            </a:r>
            <a:endParaRPr/>
          </a:p>
          <a:p>
            <a:pPr indent="-269875" lvl="1" marL="53975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Briefly explain one in your own words</a:t>
            </a:r>
            <a:endParaRPr/>
          </a:p>
          <a:p>
            <a:pPr indent="-269875" lvl="1" marL="539753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Describe how it helps cancer grow or spread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0ED"/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1"/>
          <p:cNvGrpSpPr/>
          <p:nvPr/>
        </p:nvGrpSpPr>
        <p:grpSpPr>
          <a:xfrm>
            <a:off x="714865" y="2300537"/>
            <a:ext cx="5097641" cy="7400322"/>
            <a:chOff x="0" y="0"/>
            <a:chExt cx="1342589" cy="1949056"/>
          </a:xfrm>
        </p:grpSpPr>
        <p:sp>
          <p:nvSpPr>
            <p:cNvPr id="346" name="Google Shape;346;p21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0" y="0"/>
              <a:ext cx="1342589" cy="194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1"/>
          <p:cNvGrpSpPr/>
          <p:nvPr/>
        </p:nvGrpSpPr>
        <p:grpSpPr>
          <a:xfrm>
            <a:off x="6060156" y="2300537"/>
            <a:ext cx="11512980" cy="7400322"/>
            <a:chOff x="0" y="0"/>
            <a:chExt cx="3032225" cy="1949056"/>
          </a:xfrm>
        </p:grpSpPr>
        <p:sp>
          <p:nvSpPr>
            <p:cNvPr id="349" name="Google Shape;349;p21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0" y="0"/>
              <a:ext cx="3032225" cy="1949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1104558" y="2676579"/>
            <a:ext cx="4318255" cy="683402"/>
            <a:chOff x="0" y="-9525"/>
            <a:chExt cx="1137318" cy="179991"/>
          </a:xfrm>
        </p:grpSpPr>
        <p:sp>
          <p:nvSpPr>
            <p:cNvPr id="352" name="Google Shape;352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Fonts</a:t>
              </a:r>
              <a:endParaRPr/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9623087" y="2676579"/>
            <a:ext cx="4368067" cy="683402"/>
            <a:chOff x="0" y="-9525"/>
            <a:chExt cx="1150437" cy="179991"/>
          </a:xfrm>
        </p:grpSpPr>
        <p:sp>
          <p:nvSpPr>
            <p:cNvPr id="355" name="Google Shape;355;p21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Design Elements / Icons</a:t>
              </a:r>
              <a:endParaRPr/>
            </a:p>
          </p:txBody>
        </p:sp>
      </p:grpSp>
      <p:grpSp>
        <p:nvGrpSpPr>
          <p:cNvPr id="357" name="Google Shape;357;p21"/>
          <p:cNvGrpSpPr/>
          <p:nvPr/>
        </p:nvGrpSpPr>
        <p:grpSpPr>
          <a:xfrm>
            <a:off x="1104558" y="7310978"/>
            <a:ext cx="4318255" cy="683402"/>
            <a:chOff x="0" y="-9525"/>
            <a:chExt cx="1137318" cy="179991"/>
          </a:xfrm>
        </p:grpSpPr>
        <p:sp>
          <p:nvSpPr>
            <p:cNvPr id="358" name="Google Shape;358;p21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0" y="-9525"/>
              <a:ext cx="1137318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Colors</a:t>
              </a:r>
              <a:endParaRPr/>
            </a:p>
          </p:txBody>
        </p:sp>
      </p:grpSp>
      <p:grpSp>
        <p:nvGrpSpPr>
          <p:cNvPr id="360" name="Google Shape;360;p21"/>
          <p:cNvGrpSpPr/>
          <p:nvPr/>
        </p:nvGrpSpPr>
        <p:grpSpPr>
          <a:xfrm>
            <a:off x="1249355" y="8261080"/>
            <a:ext cx="725897" cy="725897"/>
            <a:chOff x="0" y="0"/>
            <a:chExt cx="812800" cy="812800"/>
          </a:xfrm>
        </p:grpSpPr>
        <p:sp>
          <p:nvSpPr>
            <p:cNvPr id="361" name="Google Shape;361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F1F2"/>
            </a:solidFill>
            <a:ln cap="sq" cmpd="sng" w="1905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1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364" name="Google Shape;364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FF32"/>
            </a:solidFill>
            <a:ln cap="sq" cmpd="sng" w="1905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6" name="Google Shape;366;p21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367" name="Google Shape;367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0C5F0"/>
            </a:solidFill>
            <a:ln cap="sq" cmpd="sng" w="1905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1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370" name="Google Shape;370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 cap="sq" cmpd="sng" w="1905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1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373" name="Google Shape;373;p2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 cap="sq" cmpd="sng" w="1905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5" name="Google Shape;375;p21"/>
          <p:cNvSpPr txBox="1"/>
          <p:nvPr/>
        </p:nvSpPr>
        <p:spPr>
          <a:xfrm>
            <a:off x="1173043" y="3663776"/>
            <a:ext cx="4181285" cy="5238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uses the following free fonts: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1116102" y="6756554"/>
            <a:ext cx="4368067" cy="2666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You can find these fonts online too.</a:t>
            </a:r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1688417" y="4967635"/>
            <a:ext cx="3150536" cy="4096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97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DM Sans Bold</a:t>
            </a:r>
            <a:endParaRPr/>
          </a:p>
        </p:txBody>
      </p:sp>
      <p:sp>
        <p:nvSpPr>
          <p:cNvPr id="378" name="Google Shape;378;p21"/>
          <p:cNvSpPr txBox="1"/>
          <p:nvPr/>
        </p:nvSpPr>
        <p:spPr>
          <a:xfrm>
            <a:off x="1523971" y="5946952"/>
            <a:ext cx="3479429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Public Sans Regular</a:t>
            </a:r>
            <a:endParaRPr/>
          </a:p>
        </p:txBody>
      </p:sp>
      <p:sp>
        <p:nvSpPr>
          <p:cNvPr id="379" name="Google Shape;379;p21"/>
          <p:cNvSpPr txBox="1"/>
          <p:nvPr/>
        </p:nvSpPr>
        <p:spPr>
          <a:xfrm>
            <a:off x="2319155" y="4670035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TITLES:</a:t>
            </a:r>
            <a:endParaRPr/>
          </a:p>
        </p:txBody>
      </p:sp>
      <p:sp>
        <p:nvSpPr>
          <p:cNvPr id="380" name="Google Shape;380;p21"/>
          <p:cNvSpPr txBox="1"/>
          <p:nvPr/>
        </p:nvSpPr>
        <p:spPr>
          <a:xfrm>
            <a:off x="2319155" y="5670727"/>
            <a:ext cx="188906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BODY TEXT:</a:t>
            </a:r>
            <a:endParaRPr/>
          </a:p>
        </p:txBody>
      </p:sp>
      <p:sp>
        <p:nvSpPr>
          <p:cNvPr id="381" name="Google Shape;381;p21"/>
          <p:cNvSpPr txBox="1"/>
          <p:nvPr/>
        </p:nvSpPr>
        <p:spPr>
          <a:xfrm>
            <a:off x="1249355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#F1F1F2</a:t>
            </a:r>
            <a:endParaRPr/>
          </a:p>
        </p:txBody>
      </p:sp>
      <p:sp>
        <p:nvSpPr>
          <p:cNvPr id="382" name="Google Shape;382;p21"/>
          <p:cNvSpPr txBox="1"/>
          <p:nvPr/>
        </p:nvSpPr>
        <p:spPr>
          <a:xfrm>
            <a:off x="2064714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#BDFF32</a:t>
            </a:r>
            <a:endParaRPr/>
          </a:p>
        </p:txBody>
      </p:sp>
      <p:sp>
        <p:nvSpPr>
          <p:cNvPr id="383" name="Google Shape;383;p21"/>
          <p:cNvSpPr txBox="1"/>
          <p:nvPr/>
        </p:nvSpPr>
        <p:spPr>
          <a:xfrm>
            <a:off x="2943011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#B0C5F0</a:t>
            </a:r>
            <a:endParaRPr/>
          </a:p>
        </p:txBody>
      </p:sp>
      <p:sp>
        <p:nvSpPr>
          <p:cNvPr id="384" name="Google Shape;384;p21"/>
          <p:cNvSpPr txBox="1"/>
          <p:nvPr/>
        </p:nvSpPr>
        <p:spPr>
          <a:xfrm>
            <a:off x="3819515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#10163F</a:t>
            </a:r>
            <a:endParaRPr/>
          </a:p>
        </p:txBody>
      </p:sp>
      <p:sp>
        <p:nvSpPr>
          <p:cNvPr id="385" name="Google Shape;385;p21"/>
          <p:cNvSpPr txBox="1"/>
          <p:nvPr/>
        </p:nvSpPr>
        <p:spPr>
          <a:xfrm>
            <a:off x="4696916" y="9092659"/>
            <a:ext cx="725897" cy="1904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#0530ED</a:t>
            </a:r>
            <a:endParaRPr/>
          </a:p>
        </p:txBody>
      </p:sp>
      <p:sp>
        <p:nvSpPr>
          <p:cNvPr id="386" name="Google Shape;386;p21"/>
          <p:cNvSpPr txBox="1"/>
          <p:nvPr/>
        </p:nvSpPr>
        <p:spPr>
          <a:xfrm>
            <a:off x="3800933" y="1643279"/>
            <a:ext cx="10686133" cy="333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87" name="Google Shape;387;p21"/>
          <p:cNvSpPr txBox="1"/>
          <p:nvPr/>
        </p:nvSpPr>
        <p:spPr>
          <a:xfrm>
            <a:off x="5469973" y="586141"/>
            <a:ext cx="7348055" cy="971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388" name="Google Shape;388;p21"/>
          <p:cNvSpPr/>
          <p:nvPr/>
        </p:nvSpPr>
        <p:spPr>
          <a:xfrm>
            <a:off x="6776678" y="8060278"/>
            <a:ext cx="412781" cy="766992"/>
          </a:xfrm>
          <a:custGeom>
            <a:rect b="b" l="l" r="r" t="t"/>
            <a:pathLst>
              <a:path extrusionOk="0" h="766992" w="412781">
                <a:moveTo>
                  <a:pt x="0" y="0"/>
                </a:moveTo>
                <a:lnTo>
                  <a:pt x="412782" y="0"/>
                </a:lnTo>
                <a:lnTo>
                  <a:pt x="412782" y="766993"/>
                </a:lnTo>
                <a:lnTo>
                  <a:pt x="0" y="766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21"/>
          <p:cNvSpPr/>
          <p:nvPr/>
        </p:nvSpPr>
        <p:spPr>
          <a:xfrm>
            <a:off x="15014085" y="5418549"/>
            <a:ext cx="724812" cy="623339"/>
          </a:xfrm>
          <a:custGeom>
            <a:rect b="b" l="l" r="r" t="t"/>
            <a:pathLst>
              <a:path extrusionOk="0" h="623339" w="724812">
                <a:moveTo>
                  <a:pt x="0" y="0"/>
                </a:moveTo>
                <a:lnTo>
                  <a:pt x="724812" y="0"/>
                </a:lnTo>
                <a:lnTo>
                  <a:pt x="724812" y="623339"/>
                </a:lnTo>
                <a:lnTo>
                  <a:pt x="0" y="6233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21"/>
          <p:cNvSpPr/>
          <p:nvPr/>
        </p:nvSpPr>
        <p:spPr>
          <a:xfrm>
            <a:off x="16396329" y="6705292"/>
            <a:ext cx="515154" cy="711896"/>
          </a:xfrm>
          <a:custGeom>
            <a:rect b="b" l="l" r="r" t="t"/>
            <a:pathLst>
              <a:path extrusionOk="0" h="711896" w="515154">
                <a:moveTo>
                  <a:pt x="0" y="0"/>
                </a:moveTo>
                <a:lnTo>
                  <a:pt x="515154" y="0"/>
                </a:lnTo>
                <a:lnTo>
                  <a:pt x="515154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21"/>
          <p:cNvSpPr/>
          <p:nvPr/>
        </p:nvSpPr>
        <p:spPr>
          <a:xfrm>
            <a:off x="15520057" y="6743214"/>
            <a:ext cx="424419" cy="636051"/>
          </a:xfrm>
          <a:custGeom>
            <a:rect b="b" l="l" r="r" t="t"/>
            <a:pathLst>
              <a:path extrusionOk="0" h="636051" w="424419">
                <a:moveTo>
                  <a:pt x="0" y="0"/>
                </a:moveTo>
                <a:lnTo>
                  <a:pt x="424419" y="0"/>
                </a:lnTo>
                <a:lnTo>
                  <a:pt x="42441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21"/>
          <p:cNvSpPr/>
          <p:nvPr/>
        </p:nvSpPr>
        <p:spPr>
          <a:xfrm>
            <a:off x="16264368" y="8125749"/>
            <a:ext cx="703879" cy="636051"/>
          </a:xfrm>
          <a:custGeom>
            <a:rect b="b" l="l" r="r" t="t"/>
            <a:pathLst>
              <a:path extrusionOk="0" h="636051" w="703879">
                <a:moveTo>
                  <a:pt x="0" y="0"/>
                </a:moveTo>
                <a:lnTo>
                  <a:pt x="703879" y="0"/>
                </a:lnTo>
                <a:lnTo>
                  <a:pt x="703879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21"/>
          <p:cNvSpPr/>
          <p:nvPr/>
        </p:nvSpPr>
        <p:spPr>
          <a:xfrm>
            <a:off x="16264368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21"/>
          <p:cNvSpPr/>
          <p:nvPr/>
        </p:nvSpPr>
        <p:spPr>
          <a:xfrm>
            <a:off x="15023624" y="4128310"/>
            <a:ext cx="870206" cy="534781"/>
          </a:xfrm>
          <a:custGeom>
            <a:rect b="b" l="l" r="r" t="t"/>
            <a:pathLst>
              <a:path extrusionOk="0" h="534781" w="870206">
                <a:moveTo>
                  <a:pt x="0" y="0"/>
                </a:moveTo>
                <a:lnTo>
                  <a:pt x="870206" y="0"/>
                </a:lnTo>
                <a:lnTo>
                  <a:pt x="870206" y="534781"/>
                </a:lnTo>
                <a:lnTo>
                  <a:pt x="0" y="5347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21"/>
          <p:cNvSpPr/>
          <p:nvPr/>
        </p:nvSpPr>
        <p:spPr>
          <a:xfrm>
            <a:off x="16199587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1"/>
          <p:cNvSpPr/>
          <p:nvPr/>
        </p:nvSpPr>
        <p:spPr>
          <a:xfrm>
            <a:off x="15268076" y="8087827"/>
            <a:ext cx="495738" cy="711896"/>
          </a:xfrm>
          <a:custGeom>
            <a:rect b="b" l="l" r="r" t="t"/>
            <a:pathLst>
              <a:path extrusionOk="0" h="711896" w="495738">
                <a:moveTo>
                  <a:pt x="0" y="0"/>
                </a:moveTo>
                <a:lnTo>
                  <a:pt x="495739" y="0"/>
                </a:lnTo>
                <a:lnTo>
                  <a:pt x="4957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7" name="Google Shape;397;p21"/>
          <p:cNvSpPr/>
          <p:nvPr/>
        </p:nvSpPr>
        <p:spPr>
          <a:xfrm>
            <a:off x="11791902" y="4039753"/>
            <a:ext cx="625174" cy="711896"/>
          </a:xfrm>
          <a:custGeom>
            <a:rect b="b" l="l" r="r" t="t"/>
            <a:pathLst>
              <a:path extrusionOk="0" h="711896" w="625174">
                <a:moveTo>
                  <a:pt x="0" y="0"/>
                </a:moveTo>
                <a:lnTo>
                  <a:pt x="625174" y="0"/>
                </a:lnTo>
                <a:lnTo>
                  <a:pt x="62517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8" name="Google Shape;398;p21"/>
          <p:cNvSpPr/>
          <p:nvPr/>
        </p:nvSpPr>
        <p:spPr>
          <a:xfrm>
            <a:off x="13827692" y="4150333"/>
            <a:ext cx="825395" cy="490735"/>
          </a:xfrm>
          <a:custGeom>
            <a:rect b="b" l="l" r="r" t="t"/>
            <a:pathLst>
              <a:path extrusionOk="0" h="490735" w="825395">
                <a:moveTo>
                  <a:pt x="0" y="0"/>
                </a:moveTo>
                <a:lnTo>
                  <a:pt x="825394" y="0"/>
                </a:lnTo>
                <a:lnTo>
                  <a:pt x="825394" y="490735"/>
                </a:lnTo>
                <a:lnTo>
                  <a:pt x="0" y="4907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9" name="Google Shape;399;p21"/>
          <p:cNvSpPr/>
          <p:nvPr/>
        </p:nvSpPr>
        <p:spPr>
          <a:xfrm>
            <a:off x="7671632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1" y="0"/>
                </a:lnTo>
                <a:lnTo>
                  <a:pt x="636051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0" name="Google Shape;400;p21"/>
          <p:cNvSpPr/>
          <p:nvPr/>
        </p:nvSpPr>
        <p:spPr>
          <a:xfrm>
            <a:off x="6665044" y="4077675"/>
            <a:ext cx="636051" cy="636051"/>
          </a:xfrm>
          <a:custGeom>
            <a:rect b="b" l="l" r="r" t="t"/>
            <a:pathLst>
              <a:path extrusionOk="0" h="636051" w="636051">
                <a:moveTo>
                  <a:pt x="0" y="0"/>
                </a:moveTo>
                <a:lnTo>
                  <a:pt x="636050" y="0"/>
                </a:lnTo>
                <a:lnTo>
                  <a:pt x="636050" y="636051"/>
                </a:lnTo>
                <a:lnTo>
                  <a:pt x="0" y="6360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1" name="Google Shape;401;p21"/>
          <p:cNvSpPr/>
          <p:nvPr/>
        </p:nvSpPr>
        <p:spPr>
          <a:xfrm>
            <a:off x="10715505" y="4058813"/>
            <a:ext cx="705859" cy="673775"/>
          </a:xfrm>
          <a:custGeom>
            <a:rect b="b" l="l" r="r" t="t"/>
            <a:pathLst>
              <a:path extrusionOk="0" h="673775" w="705859">
                <a:moveTo>
                  <a:pt x="0" y="0"/>
                </a:moveTo>
                <a:lnTo>
                  <a:pt x="705859" y="0"/>
                </a:lnTo>
                <a:lnTo>
                  <a:pt x="705859" y="673775"/>
                </a:lnTo>
                <a:lnTo>
                  <a:pt x="0" y="673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2" name="Google Shape;402;p21"/>
          <p:cNvSpPr/>
          <p:nvPr/>
        </p:nvSpPr>
        <p:spPr>
          <a:xfrm>
            <a:off x="8678221" y="4039753"/>
            <a:ext cx="706718" cy="711896"/>
          </a:xfrm>
          <a:custGeom>
            <a:rect b="b" l="l" r="r" t="t"/>
            <a:pathLst>
              <a:path extrusionOk="0" h="711896" w="706718">
                <a:moveTo>
                  <a:pt x="0" y="0"/>
                </a:moveTo>
                <a:lnTo>
                  <a:pt x="706718" y="0"/>
                </a:lnTo>
                <a:lnTo>
                  <a:pt x="706718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3" name="Google Shape;403;p21"/>
          <p:cNvSpPr/>
          <p:nvPr/>
        </p:nvSpPr>
        <p:spPr>
          <a:xfrm>
            <a:off x="9755477" y="4036256"/>
            <a:ext cx="589490" cy="718890"/>
          </a:xfrm>
          <a:custGeom>
            <a:rect b="b" l="l" r="r" t="t"/>
            <a:pathLst>
              <a:path extrusionOk="0" h="718890" w="589490">
                <a:moveTo>
                  <a:pt x="0" y="0"/>
                </a:moveTo>
                <a:lnTo>
                  <a:pt x="589490" y="0"/>
                </a:lnTo>
                <a:lnTo>
                  <a:pt x="589490" y="718890"/>
                </a:lnTo>
                <a:lnTo>
                  <a:pt x="0" y="718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4" name="Google Shape;404;p21"/>
          <p:cNvSpPr/>
          <p:nvPr/>
        </p:nvSpPr>
        <p:spPr>
          <a:xfrm>
            <a:off x="12787614" y="4059095"/>
            <a:ext cx="669540" cy="673212"/>
          </a:xfrm>
          <a:custGeom>
            <a:rect b="b" l="l" r="r" t="t"/>
            <a:pathLst>
              <a:path extrusionOk="0" h="673212" w="669540">
                <a:moveTo>
                  <a:pt x="0" y="0"/>
                </a:moveTo>
                <a:lnTo>
                  <a:pt x="669540" y="0"/>
                </a:lnTo>
                <a:lnTo>
                  <a:pt x="669540" y="673212"/>
                </a:lnTo>
                <a:lnTo>
                  <a:pt x="0" y="6732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5" name="Google Shape;405;p21"/>
          <p:cNvSpPr/>
          <p:nvPr/>
        </p:nvSpPr>
        <p:spPr>
          <a:xfrm>
            <a:off x="12704470" y="5374271"/>
            <a:ext cx="574694" cy="711896"/>
          </a:xfrm>
          <a:custGeom>
            <a:rect b="b" l="l" r="r" t="t"/>
            <a:pathLst>
              <a:path extrusionOk="0" h="711896" w="574694">
                <a:moveTo>
                  <a:pt x="0" y="0"/>
                </a:moveTo>
                <a:lnTo>
                  <a:pt x="574694" y="0"/>
                </a:lnTo>
                <a:lnTo>
                  <a:pt x="574694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6" name="Google Shape;406;p21"/>
          <p:cNvSpPr/>
          <p:nvPr/>
        </p:nvSpPr>
        <p:spPr>
          <a:xfrm>
            <a:off x="11469981" y="5374271"/>
            <a:ext cx="773800" cy="711896"/>
          </a:xfrm>
          <a:custGeom>
            <a:rect b="b" l="l" r="r" t="t"/>
            <a:pathLst>
              <a:path extrusionOk="0" h="711896" w="773800">
                <a:moveTo>
                  <a:pt x="0" y="0"/>
                </a:moveTo>
                <a:lnTo>
                  <a:pt x="773800" y="0"/>
                </a:lnTo>
                <a:lnTo>
                  <a:pt x="773800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7" name="Google Shape;407;p21"/>
          <p:cNvSpPr/>
          <p:nvPr/>
        </p:nvSpPr>
        <p:spPr>
          <a:xfrm>
            <a:off x="13739854" y="5496510"/>
            <a:ext cx="813542" cy="467417"/>
          </a:xfrm>
          <a:custGeom>
            <a:rect b="b" l="l" r="r" t="t"/>
            <a:pathLst>
              <a:path extrusionOk="0" h="467417" w="813542">
                <a:moveTo>
                  <a:pt x="0" y="0"/>
                </a:moveTo>
                <a:lnTo>
                  <a:pt x="813542" y="0"/>
                </a:lnTo>
                <a:lnTo>
                  <a:pt x="813542" y="467417"/>
                </a:lnTo>
                <a:lnTo>
                  <a:pt x="0" y="4674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8" name="Google Shape;408;p21"/>
          <p:cNvSpPr/>
          <p:nvPr/>
        </p:nvSpPr>
        <p:spPr>
          <a:xfrm>
            <a:off x="9126105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5" y="0"/>
                </a:lnTo>
                <a:lnTo>
                  <a:pt x="711895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9" name="Google Shape;409;p21"/>
          <p:cNvSpPr/>
          <p:nvPr/>
        </p:nvSpPr>
        <p:spPr>
          <a:xfrm>
            <a:off x="6665044" y="5374271"/>
            <a:ext cx="827786" cy="711896"/>
          </a:xfrm>
          <a:custGeom>
            <a:rect b="b" l="l" r="r" t="t"/>
            <a:pathLst>
              <a:path extrusionOk="0" h="711896" w="827786">
                <a:moveTo>
                  <a:pt x="0" y="0"/>
                </a:moveTo>
                <a:lnTo>
                  <a:pt x="827786" y="0"/>
                </a:lnTo>
                <a:lnTo>
                  <a:pt x="82778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0" name="Google Shape;410;p21"/>
          <p:cNvSpPr/>
          <p:nvPr/>
        </p:nvSpPr>
        <p:spPr>
          <a:xfrm>
            <a:off x="10298690" y="5374271"/>
            <a:ext cx="710601" cy="711896"/>
          </a:xfrm>
          <a:custGeom>
            <a:rect b="b" l="l" r="r" t="t"/>
            <a:pathLst>
              <a:path extrusionOk="0" h="711896" w="710601">
                <a:moveTo>
                  <a:pt x="0" y="0"/>
                </a:moveTo>
                <a:lnTo>
                  <a:pt x="710601" y="0"/>
                </a:lnTo>
                <a:lnTo>
                  <a:pt x="710601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21"/>
          <p:cNvSpPr/>
          <p:nvPr/>
        </p:nvSpPr>
        <p:spPr>
          <a:xfrm>
            <a:off x="7953519" y="5374271"/>
            <a:ext cx="711896" cy="711896"/>
          </a:xfrm>
          <a:custGeom>
            <a:rect b="b" l="l" r="r" t="t"/>
            <a:pathLst>
              <a:path extrusionOk="0" h="711896" w="711896">
                <a:moveTo>
                  <a:pt x="0" y="0"/>
                </a:moveTo>
                <a:lnTo>
                  <a:pt x="711896" y="0"/>
                </a:lnTo>
                <a:lnTo>
                  <a:pt x="711896" y="711896"/>
                </a:lnTo>
                <a:lnTo>
                  <a:pt x="0" y="7118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1"/>
          <p:cNvSpPr/>
          <p:nvPr/>
        </p:nvSpPr>
        <p:spPr>
          <a:xfrm>
            <a:off x="12152999" y="6753415"/>
            <a:ext cx="780201" cy="615650"/>
          </a:xfrm>
          <a:custGeom>
            <a:rect b="b" l="l" r="r" t="t"/>
            <a:pathLst>
              <a:path extrusionOk="0" h="615650" w="780201">
                <a:moveTo>
                  <a:pt x="0" y="0"/>
                </a:moveTo>
                <a:lnTo>
                  <a:pt x="780201" y="0"/>
                </a:lnTo>
                <a:lnTo>
                  <a:pt x="780201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3" name="Google Shape;413;p21"/>
          <p:cNvSpPr/>
          <p:nvPr/>
        </p:nvSpPr>
        <p:spPr>
          <a:xfrm>
            <a:off x="10896513" y="6819118"/>
            <a:ext cx="804633" cy="484243"/>
          </a:xfrm>
          <a:custGeom>
            <a:rect b="b" l="l" r="r" t="t"/>
            <a:pathLst>
              <a:path extrusionOk="0" h="484243" w="804633">
                <a:moveTo>
                  <a:pt x="0" y="0"/>
                </a:moveTo>
                <a:lnTo>
                  <a:pt x="804633" y="0"/>
                </a:lnTo>
                <a:lnTo>
                  <a:pt x="804633" y="484243"/>
                </a:lnTo>
                <a:lnTo>
                  <a:pt x="0" y="484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1"/>
          <p:cNvSpPr/>
          <p:nvPr/>
        </p:nvSpPr>
        <p:spPr>
          <a:xfrm>
            <a:off x="8880726" y="6708377"/>
            <a:ext cx="662098" cy="705725"/>
          </a:xfrm>
          <a:custGeom>
            <a:rect b="b" l="l" r="r" t="t"/>
            <a:pathLst>
              <a:path extrusionOk="0" h="705725" w="662098">
                <a:moveTo>
                  <a:pt x="0" y="0"/>
                </a:moveTo>
                <a:lnTo>
                  <a:pt x="662098" y="0"/>
                </a:lnTo>
                <a:lnTo>
                  <a:pt x="662098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5" name="Google Shape;415;p21"/>
          <p:cNvSpPr/>
          <p:nvPr/>
        </p:nvSpPr>
        <p:spPr>
          <a:xfrm>
            <a:off x="9994676" y="6753415"/>
            <a:ext cx="449984" cy="615650"/>
          </a:xfrm>
          <a:custGeom>
            <a:rect b="b" l="l" r="r" t="t"/>
            <a:pathLst>
              <a:path extrusionOk="0" h="615650" w="449984">
                <a:moveTo>
                  <a:pt x="0" y="0"/>
                </a:moveTo>
                <a:lnTo>
                  <a:pt x="449984" y="0"/>
                </a:lnTo>
                <a:lnTo>
                  <a:pt x="449984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6" name="Google Shape;416;p21"/>
          <p:cNvSpPr/>
          <p:nvPr/>
        </p:nvSpPr>
        <p:spPr>
          <a:xfrm>
            <a:off x="7914336" y="6708377"/>
            <a:ext cx="514537" cy="705725"/>
          </a:xfrm>
          <a:custGeom>
            <a:rect b="b" l="l" r="r" t="t"/>
            <a:pathLst>
              <a:path extrusionOk="0" h="705725" w="514537">
                <a:moveTo>
                  <a:pt x="0" y="0"/>
                </a:moveTo>
                <a:lnTo>
                  <a:pt x="514537" y="0"/>
                </a:lnTo>
                <a:lnTo>
                  <a:pt x="514537" y="705725"/>
                </a:lnTo>
                <a:lnTo>
                  <a:pt x="0" y="7057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7" name="Google Shape;417;p21"/>
          <p:cNvSpPr/>
          <p:nvPr/>
        </p:nvSpPr>
        <p:spPr>
          <a:xfrm>
            <a:off x="14452555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50" y="0"/>
                </a:lnTo>
                <a:lnTo>
                  <a:pt x="615650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8" name="Google Shape;418;p21"/>
          <p:cNvSpPr/>
          <p:nvPr/>
        </p:nvSpPr>
        <p:spPr>
          <a:xfrm>
            <a:off x="13385053" y="6753415"/>
            <a:ext cx="615650" cy="615650"/>
          </a:xfrm>
          <a:custGeom>
            <a:rect b="b" l="l" r="r" t="t"/>
            <a:pathLst>
              <a:path extrusionOk="0" h="615650" w="615650">
                <a:moveTo>
                  <a:pt x="0" y="0"/>
                </a:moveTo>
                <a:lnTo>
                  <a:pt x="615649" y="0"/>
                </a:lnTo>
                <a:lnTo>
                  <a:pt x="615649" y="615649"/>
                </a:lnTo>
                <a:lnTo>
                  <a:pt x="0" y="615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9" name="Google Shape;419;p21"/>
          <p:cNvSpPr/>
          <p:nvPr/>
        </p:nvSpPr>
        <p:spPr>
          <a:xfrm>
            <a:off x="6665044" y="6705292"/>
            <a:ext cx="797439" cy="711896"/>
          </a:xfrm>
          <a:custGeom>
            <a:rect b="b" l="l" r="r" t="t"/>
            <a:pathLst>
              <a:path extrusionOk="0" h="711896" w="797439">
                <a:moveTo>
                  <a:pt x="0" y="0"/>
                </a:moveTo>
                <a:lnTo>
                  <a:pt x="797439" y="0"/>
                </a:lnTo>
                <a:lnTo>
                  <a:pt x="797439" y="711895"/>
                </a:lnTo>
                <a:lnTo>
                  <a:pt x="0" y="71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0" name="Google Shape;420;p21"/>
          <p:cNvSpPr/>
          <p:nvPr/>
        </p:nvSpPr>
        <p:spPr>
          <a:xfrm>
            <a:off x="14158058" y="8095328"/>
            <a:ext cx="609464" cy="696893"/>
          </a:xfrm>
          <a:custGeom>
            <a:rect b="b" l="l" r="r" t="t"/>
            <a:pathLst>
              <a:path extrusionOk="0" h="696893" w="609464">
                <a:moveTo>
                  <a:pt x="0" y="0"/>
                </a:moveTo>
                <a:lnTo>
                  <a:pt x="609465" y="0"/>
                </a:lnTo>
                <a:lnTo>
                  <a:pt x="609465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1" name="Google Shape;421;p21"/>
          <p:cNvSpPr/>
          <p:nvPr/>
        </p:nvSpPr>
        <p:spPr>
          <a:xfrm>
            <a:off x="12923756" y="8186963"/>
            <a:ext cx="733749" cy="513624"/>
          </a:xfrm>
          <a:custGeom>
            <a:rect b="b" l="l" r="r" t="t"/>
            <a:pathLst>
              <a:path extrusionOk="0" h="513624" w="733749">
                <a:moveTo>
                  <a:pt x="0" y="0"/>
                </a:moveTo>
                <a:lnTo>
                  <a:pt x="733749" y="0"/>
                </a:lnTo>
                <a:lnTo>
                  <a:pt x="733749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2" name="Google Shape;422;p21"/>
          <p:cNvSpPr/>
          <p:nvPr/>
        </p:nvSpPr>
        <p:spPr>
          <a:xfrm>
            <a:off x="11795440" y="8186963"/>
            <a:ext cx="627763" cy="513624"/>
          </a:xfrm>
          <a:custGeom>
            <a:rect b="b" l="l" r="r" t="t"/>
            <a:pathLst>
              <a:path extrusionOk="0" h="513624" w="627763">
                <a:moveTo>
                  <a:pt x="0" y="0"/>
                </a:moveTo>
                <a:lnTo>
                  <a:pt x="627762" y="0"/>
                </a:lnTo>
                <a:lnTo>
                  <a:pt x="627762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3" name="Google Shape;423;p21"/>
          <p:cNvSpPr/>
          <p:nvPr/>
        </p:nvSpPr>
        <p:spPr>
          <a:xfrm>
            <a:off x="9929728" y="8095328"/>
            <a:ext cx="350981" cy="696893"/>
          </a:xfrm>
          <a:custGeom>
            <a:rect b="b" l="l" r="r" t="t"/>
            <a:pathLst>
              <a:path extrusionOk="0" h="696893" w="350981">
                <a:moveTo>
                  <a:pt x="0" y="0"/>
                </a:moveTo>
                <a:lnTo>
                  <a:pt x="350980" y="0"/>
                </a:lnTo>
                <a:lnTo>
                  <a:pt x="350980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4" name="Google Shape;424;p21"/>
          <p:cNvSpPr/>
          <p:nvPr/>
        </p:nvSpPr>
        <p:spPr>
          <a:xfrm>
            <a:off x="10781262" y="8186963"/>
            <a:ext cx="513624" cy="513624"/>
          </a:xfrm>
          <a:custGeom>
            <a:rect b="b" l="l" r="r" t="t"/>
            <a:pathLst>
              <a:path extrusionOk="0" h="513624" w="513624">
                <a:moveTo>
                  <a:pt x="0" y="0"/>
                </a:moveTo>
                <a:lnTo>
                  <a:pt x="513624" y="0"/>
                </a:lnTo>
                <a:lnTo>
                  <a:pt x="513624" y="513624"/>
                </a:lnTo>
                <a:lnTo>
                  <a:pt x="0" y="5136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5" name="Google Shape;425;p21"/>
          <p:cNvSpPr/>
          <p:nvPr/>
        </p:nvSpPr>
        <p:spPr>
          <a:xfrm>
            <a:off x="7690013" y="8032730"/>
            <a:ext cx="636745" cy="822089"/>
          </a:xfrm>
          <a:custGeom>
            <a:rect b="b" l="l" r="r" t="t"/>
            <a:pathLst>
              <a:path extrusionOk="0" h="822089" w="636745">
                <a:moveTo>
                  <a:pt x="0" y="0"/>
                </a:moveTo>
                <a:lnTo>
                  <a:pt x="636746" y="0"/>
                </a:lnTo>
                <a:lnTo>
                  <a:pt x="636746" y="822089"/>
                </a:lnTo>
                <a:lnTo>
                  <a:pt x="0" y="8220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6" name="Google Shape;426;p21"/>
          <p:cNvSpPr/>
          <p:nvPr/>
        </p:nvSpPr>
        <p:spPr>
          <a:xfrm>
            <a:off x="8827312" y="8095328"/>
            <a:ext cx="601862" cy="696893"/>
          </a:xfrm>
          <a:custGeom>
            <a:rect b="b" l="l" r="r" t="t"/>
            <a:pathLst>
              <a:path extrusionOk="0" h="696893" w="601862">
                <a:moveTo>
                  <a:pt x="0" y="0"/>
                </a:moveTo>
                <a:lnTo>
                  <a:pt x="601862" y="0"/>
                </a:lnTo>
                <a:lnTo>
                  <a:pt x="601862" y="696893"/>
                </a:lnTo>
                <a:lnTo>
                  <a:pt x="0" y="6968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0ED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22"/>
          <p:cNvGrpSpPr/>
          <p:nvPr/>
        </p:nvGrpSpPr>
        <p:grpSpPr>
          <a:xfrm>
            <a:off x="714865" y="593699"/>
            <a:ext cx="16858270" cy="9099602"/>
            <a:chOff x="0" y="0"/>
            <a:chExt cx="4440038" cy="2396603"/>
          </a:xfrm>
        </p:grpSpPr>
        <p:sp>
          <p:nvSpPr>
            <p:cNvPr id="432" name="Google Shape;432;p22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9185" y="0"/>
                  </a:moveTo>
                  <a:lnTo>
                    <a:pt x="4430854" y="0"/>
                  </a:lnTo>
                  <a:cubicBezTo>
                    <a:pt x="4435926" y="0"/>
                    <a:pt x="4440038" y="4112"/>
                    <a:pt x="4440038" y="9185"/>
                  </a:cubicBezTo>
                  <a:lnTo>
                    <a:pt x="4440038" y="2387418"/>
                  </a:lnTo>
                  <a:cubicBezTo>
                    <a:pt x="4440038" y="2389854"/>
                    <a:pt x="4439071" y="2392190"/>
                    <a:pt x="4437348" y="2393913"/>
                  </a:cubicBezTo>
                  <a:cubicBezTo>
                    <a:pt x="4435626" y="2395635"/>
                    <a:pt x="4433289" y="2396603"/>
                    <a:pt x="4430854" y="2396603"/>
                  </a:cubicBezTo>
                  <a:lnTo>
                    <a:pt x="9185" y="2396603"/>
                  </a:lnTo>
                  <a:cubicBezTo>
                    <a:pt x="6749" y="2396603"/>
                    <a:pt x="4413" y="2395635"/>
                    <a:pt x="2690" y="2393913"/>
                  </a:cubicBezTo>
                  <a:cubicBezTo>
                    <a:pt x="968" y="2392190"/>
                    <a:pt x="0" y="2389854"/>
                    <a:pt x="0" y="2387418"/>
                  </a:cubicBezTo>
                  <a:lnTo>
                    <a:pt x="0" y="9185"/>
                  </a:lnTo>
                  <a:cubicBezTo>
                    <a:pt x="0" y="6749"/>
                    <a:pt x="968" y="4413"/>
                    <a:pt x="2690" y="2690"/>
                  </a:cubicBezTo>
                  <a:cubicBezTo>
                    <a:pt x="4413" y="968"/>
                    <a:pt x="6749" y="0"/>
                    <a:pt x="9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 txBox="1"/>
            <p:nvPr/>
          </p:nvSpPr>
          <p:spPr>
            <a:xfrm>
              <a:off x="0" y="0"/>
              <a:ext cx="4440038" cy="2396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22"/>
          <p:cNvGrpSpPr/>
          <p:nvPr/>
        </p:nvGrpSpPr>
        <p:grpSpPr>
          <a:xfrm>
            <a:off x="2769560" y="3510168"/>
            <a:ext cx="6085241" cy="4271087"/>
            <a:chOff x="0" y="0"/>
            <a:chExt cx="1602697" cy="1124895"/>
          </a:xfrm>
        </p:grpSpPr>
        <p:sp>
          <p:nvSpPr>
            <p:cNvPr id="435" name="Google Shape;435;p22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 txBox="1"/>
            <p:nvPr/>
          </p:nvSpPr>
          <p:spPr>
            <a:xfrm>
              <a:off x="0" y="0"/>
              <a:ext cx="1602697" cy="112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22"/>
          <p:cNvGrpSpPr/>
          <p:nvPr/>
        </p:nvGrpSpPr>
        <p:grpSpPr>
          <a:xfrm>
            <a:off x="9433200" y="3510168"/>
            <a:ext cx="6085241" cy="4271087"/>
            <a:chOff x="0" y="0"/>
            <a:chExt cx="1602697" cy="1124895"/>
          </a:xfrm>
        </p:grpSpPr>
        <p:sp>
          <p:nvSpPr>
            <p:cNvPr id="438" name="Google Shape;438;p22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25445" y="0"/>
                  </a:moveTo>
                  <a:lnTo>
                    <a:pt x="1577252" y="0"/>
                  </a:lnTo>
                  <a:cubicBezTo>
                    <a:pt x="1584001" y="0"/>
                    <a:pt x="1590473" y="2681"/>
                    <a:pt x="1595244" y="7453"/>
                  </a:cubicBezTo>
                  <a:cubicBezTo>
                    <a:pt x="1600016" y="12224"/>
                    <a:pt x="1602697" y="18696"/>
                    <a:pt x="1602697" y="25445"/>
                  </a:cubicBezTo>
                  <a:lnTo>
                    <a:pt x="1602697" y="1099451"/>
                  </a:lnTo>
                  <a:cubicBezTo>
                    <a:pt x="1602697" y="1113503"/>
                    <a:pt x="1591305" y="1124895"/>
                    <a:pt x="1577252" y="1124895"/>
                  </a:cubicBezTo>
                  <a:lnTo>
                    <a:pt x="25445" y="1124895"/>
                  </a:lnTo>
                  <a:cubicBezTo>
                    <a:pt x="18696" y="1124895"/>
                    <a:pt x="12224" y="1122215"/>
                    <a:pt x="7453" y="1117443"/>
                  </a:cubicBezTo>
                  <a:cubicBezTo>
                    <a:pt x="2681" y="1112671"/>
                    <a:pt x="0" y="1106199"/>
                    <a:pt x="0" y="1099451"/>
                  </a:cubicBezTo>
                  <a:lnTo>
                    <a:pt x="0" y="25445"/>
                  </a:lnTo>
                  <a:cubicBezTo>
                    <a:pt x="0" y="11392"/>
                    <a:pt x="11392" y="0"/>
                    <a:pt x="25445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38100">
              <a:solidFill>
                <a:srgbClr val="10163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 txBox="1"/>
            <p:nvPr/>
          </p:nvSpPr>
          <p:spPr>
            <a:xfrm>
              <a:off x="0" y="0"/>
              <a:ext cx="1602697" cy="11248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19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0" name="Google Shape;440;p22"/>
          <p:cNvSpPr txBox="1"/>
          <p:nvPr/>
        </p:nvSpPr>
        <p:spPr>
          <a:xfrm>
            <a:off x="3377480" y="2544414"/>
            <a:ext cx="11533039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441" name="Google Shape;441;p22"/>
          <p:cNvSpPr txBox="1"/>
          <p:nvPr/>
        </p:nvSpPr>
        <p:spPr>
          <a:xfrm>
            <a:off x="4031699" y="6399040"/>
            <a:ext cx="3560961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for this presentation template</a:t>
            </a:r>
            <a:endParaRPr/>
          </a:p>
        </p:txBody>
      </p:sp>
      <p:sp>
        <p:nvSpPr>
          <p:cNvPr id="442" name="Google Shape;442;p22"/>
          <p:cNvSpPr txBox="1"/>
          <p:nvPr/>
        </p:nvSpPr>
        <p:spPr>
          <a:xfrm>
            <a:off x="10205364" y="6399040"/>
            <a:ext cx="4540912" cy="3238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for the photos, graphics, and elements</a:t>
            </a:r>
            <a:endParaRPr/>
          </a:p>
        </p:txBody>
      </p:sp>
      <p:sp>
        <p:nvSpPr>
          <p:cNvPr id="443" name="Google Shape;443;p22"/>
          <p:cNvSpPr txBox="1"/>
          <p:nvPr/>
        </p:nvSpPr>
        <p:spPr>
          <a:xfrm>
            <a:off x="7108732" y="8409905"/>
            <a:ext cx="4070535" cy="495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rPr>
              <a:t>Happy designing!</a:t>
            </a:r>
            <a:endParaRPr/>
          </a:p>
        </p:txBody>
      </p:sp>
      <p:sp>
        <p:nvSpPr>
          <p:cNvPr id="444" name="Google Shape;444;p22"/>
          <p:cNvSpPr txBox="1"/>
          <p:nvPr/>
        </p:nvSpPr>
        <p:spPr>
          <a:xfrm>
            <a:off x="5469973" y="1381729"/>
            <a:ext cx="7348055" cy="971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Credits</a:t>
            </a:r>
            <a:endParaRPr/>
          </a:p>
        </p:txBody>
      </p:sp>
      <p:sp>
        <p:nvSpPr>
          <p:cNvPr id="445" name="Google Shape;445;p22"/>
          <p:cNvSpPr txBox="1"/>
          <p:nvPr/>
        </p:nvSpPr>
        <p:spPr>
          <a:xfrm>
            <a:off x="10124953" y="4559042"/>
            <a:ext cx="4701734" cy="13810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Pexels, Pixabay, &amp; Sketchify</a:t>
            </a:r>
            <a:endParaRPr/>
          </a:p>
        </p:txBody>
      </p:sp>
      <p:pic>
        <p:nvPicPr>
          <p:cNvPr id="446" name="Google Shape;44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4289" y="4997712"/>
            <a:ext cx="3875773" cy="9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30ED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>
            <a:off x="9292378" y="1338670"/>
            <a:ext cx="7609660" cy="7609660"/>
            <a:chOff x="0" y="0"/>
            <a:chExt cx="10146213" cy="10146213"/>
          </a:xfrm>
        </p:grpSpPr>
        <p:grpSp>
          <p:nvGrpSpPr>
            <p:cNvPr id="99" name="Google Shape;99;p9"/>
            <p:cNvGrpSpPr/>
            <p:nvPr/>
          </p:nvGrpSpPr>
          <p:grpSpPr>
            <a:xfrm>
              <a:off x="0" y="0"/>
              <a:ext cx="10146213" cy="10146213"/>
              <a:chOff x="0" y="0"/>
              <a:chExt cx="812800" cy="812800"/>
            </a:xfrm>
          </p:grpSpPr>
          <p:sp>
            <p:nvSpPr>
              <p:cNvPr id="100" name="Google Shape;100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cap="sq" cmpd="sng" w="3810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02" name="Google Shape;102;p9"/>
            <p:cNvCxnSpPr/>
            <p:nvPr/>
          </p:nvCxnSpPr>
          <p:spPr>
            <a:xfrm rot="10800000">
              <a:off x="5073106" y="25400"/>
              <a:ext cx="0" cy="10120813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3" name="Google Shape;103;p9"/>
            <p:cNvCxnSpPr/>
            <p:nvPr/>
          </p:nvCxnSpPr>
          <p:spPr>
            <a:xfrm flipH="1" rot="10800000">
              <a:off x="250957" y="3498242"/>
              <a:ext cx="9620017" cy="3155118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4" name="Google Shape;104;p9"/>
            <p:cNvCxnSpPr/>
            <p:nvPr/>
          </p:nvCxnSpPr>
          <p:spPr>
            <a:xfrm>
              <a:off x="249195" y="3498242"/>
              <a:ext cx="9621779" cy="3155118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5" name="Google Shape;105;p9"/>
            <p:cNvCxnSpPr/>
            <p:nvPr/>
          </p:nvCxnSpPr>
          <p:spPr>
            <a:xfrm flipH="1" rot="10800000">
              <a:off x="2090559" y="1017487"/>
              <a:ext cx="5960781" cy="8159818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6" name="Google Shape;106;p9"/>
            <p:cNvCxnSpPr/>
            <p:nvPr/>
          </p:nvCxnSpPr>
          <p:spPr>
            <a:xfrm rot="10800000">
              <a:off x="2090559" y="1017487"/>
              <a:ext cx="5962248" cy="8161890"/>
            </a:xfrm>
            <a:prstGeom prst="straightConnector1">
              <a:avLst/>
            </a:prstGeom>
            <a:noFill/>
            <a:ln cap="flat" cmpd="sng" w="508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7" name="Google Shape;107;p9"/>
            <p:cNvGrpSpPr/>
            <p:nvPr/>
          </p:nvGrpSpPr>
          <p:grpSpPr>
            <a:xfrm>
              <a:off x="2557417" y="2557417"/>
              <a:ext cx="5031380" cy="5031380"/>
              <a:chOff x="0" y="0"/>
              <a:chExt cx="812800" cy="8128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530ED"/>
              </a:solidFill>
              <a:ln cap="sq" cmpd="sng" w="38100">
                <a:solidFill>
                  <a:srgbClr val="FFFFFF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9"/>
              <p:cNvSpPr txBox="1"/>
              <p:nvPr/>
            </p:nvSpPr>
            <p:spPr>
              <a:xfrm>
                <a:off x="76200" y="66675"/>
                <a:ext cx="660400" cy="669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" name="Google Shape;110;p9"/>
          <p:cNvGrpSpPr/>
          <p:nvPr/>
        </p:nvGrpSpPr>
        <p:grpSpPr>
          <a:xfrm>
            <a:off x="1028700" y="2563712"/>
            <a:ext cx="6124416" cy="1705546"/>
            <a:chOff x="0" y="-9525"/>
            <a:chExt cx="1493538" cy="415925"/>
          </a:xfrm>
        </p:grpSpPr>
        <p:sp>
          <p:nvSpPr>
            <p:cNvPr id="111" name="Google Shape;111;p9"/>
            <p:cNvSpPr/>
            <p:nvPr/>
          </p:nvSpPr>
          <p:spPr>
            <a:xfrm>
              <a:off x="0" y="0"/>
              <a:ext cx="1493538" cy="406400"/>
            </a:xfrm>
            <a:custGeom>
              <a:rect b="b" l="l" r="r" t="t"/>
              <a:pathLst>
                <a:path extrusionOk="0" h="406400" w="1493538">
                  <a:moveTo>
                    <a:pt x="1290338" y="0"/>
                  </a:moveTo>
                  <a:cubicBezTo>
                    <a:pt x="1402562" y="0"/>
                    <a:pt x="1493538" y="90976"/>
                    <a:pt x="1493538" y="203200"/>
                  </a:cubicBezTo>
                  <a:cubicBezTo>
                    <a:pt x="1493538" y="315424"/>
                    <a:pt x="1402562" y="406400"/>
                    <a:pt x="129033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9"/>
            <p:cNvSpPr txBox="1"/>
            <p:nvPr/>
          </p:nvSpPr>
          <p:spPr>
            <a:xfrm>
              <a:off x="0" y="-9525"/>
              <a:ext cx="1493538" cy="415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9"/>
          <p:cNvSpPr/>
          <p:nvPr/>
        </p:nvSpPr>
        <p:spPr>
          <a:xfrm>
            <a:off x="12776137" y="5321117"/>
            <a:ext cx="642141" cy="642141"/>
          </a:xfrm>
          <a:custGeom>
            <a:rect b="b" l="l" r="r" t="t"/>
            <a:pathLst>
              <a:path extrusionOk="0" h="642141" w="642141">
                <a:moveTo>
                  <a:pt x="0" y="0"/>
                </a:moveTo>
                <a:lnTo>
                  <a:pt x="642141" y="0"/>
                </a:lnTo>
                <a:lnTo>
                  <a:pt x="642141" y="642141"/>
                </a:lnTo>
                <a:lnTo>
                  <a:pt x="0" y="642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9"/>
          <p:cNvSpPr txBox="1"/>
          <p:nvPr/>
        </p:nvSpPr>
        <p:spPr>
          <a:xfrm>
            <a:off x="11585907" y="2092260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Sustaining proliferative signaling</a:t>
            </a:r>
            <a:endParaRPr sz="1200"/>
          </a:p>
        </p:txBody>
      </p:sp>
      <p:sp>
        <p:nvSpPr>
          <p:cNvPr id="115" name="Google Shape;115;p9"/>
          <p:cNvSpPr txBox="1"/>
          <p:nvPr/>
        </p:nvSpPr>
        <p:spPr>
          <a:xfrm>
            <a:off x="9673378" y="4776788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Genome instability and mutation</a:t>
            </a:r>
            <a:endParaRPr sz="1200"/>
          </a:p>
        </p:txBody>
      </p:sp>
      <p:sp>
        <p:nvSpPr>
          <p:cNvPr id="116" name="Google Shape;116;p9"/>
          <p:cNvSpPr txBox="1"/>
          <p:nvPr/>
        </p:nvSpPr>
        <p:spPr>
          <a:xfrm>
            <a:off x="10160440" y="6407237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Avoiding immune destruction</a:t>
            </a:r>
            <a:endParaRPr sz="1200"/>
          </a:p>
        </p:txBody>
      </p:sp>
      <p:sp>
        <p:nvSpPr>
          <p:cNvPr id="117" name="Google Shape;117;p9"/>
          <p:cNvSpPr txBox="1"/>
          <p:nvPr/>
        </p:nvSpPr>
        <p:spPr>
          <a:xfrm>
            <a:off x="10006649" y="3148025"/>
            <a:ext cx="15792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Tumor-promoting inflammation</a:t>
            </a:r>
            <a:endParaRPr sz="1200"/>
          </a:p>
        </p:txBody>
      </p:sp>
      <p:sp>
        <p:nvSpPr>
          <p:cNvPr id="118" name="Google Shape;118;p9"/>
          <p:cNvSpPr txBox="1"/>
          <p:nvPr/>
        </p:nvSpPr>
        <p:spPr>
          <a:xfrm>
            <a:off x="14762300" y="6526300"/>
            <a:ext cx="1271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Inducing angiogenesis</a:t>
            </a:r>
            <a:endParaRPr sz="1200"/>
          </a:p>
        </p:txBody>
      </p:sp>
      <p:sp>
        <p:nvSpPr>
          <p:cNvPr id="119" name="Google Shape;119;p9"/>
          <p:cNvSpPr txBox="1"/>
          <p:nvPr/>
        </p:nvSpPr>
        <p:spPr>
          <a:xfrm>
            <a:off x="14762300" y="3267075"/>
            <a:ext cx="1271700" cy="4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Resisting cell death</a:t>
            </a:r>
            <a:endParaRPr sz="1200"/>
          </a:p>
        </p:txBody>
      </p:sp>
      <p:sp>
        <p:nvSpPr>
          <p:cNvPr id="120" name="Google Shape;120;p9"/>
          <p:cNvSpPr txBox="1"/>
          <p:nvPr/>
        </p:nvSpPr>
        <p:spPr>
          <a:xfrm>
            <a:off x="15249362" y="4776787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Enabling replicative immortality</a:t>
            </a:r>
            <a:endParaRPr sz="1200"/>
          </a:p>
        </p:txBody>
      </p:sp>
      <p:sp>
        <p:nvSpPr>
          <p:cNvPr id="121" name="Google Shape;121;p9"/>
          <p:cNvSpPr txBox="1"/>
          <p:nvPr/>
        </p:nvSpPr>
        <p:spPr>
          <a:xfrm>
            <a:off x="11432115" y="7499303"/>
            <a:ext cx="15792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Reprogramming energy metabolism</a:t>
            </a:r>
            <a:endParaRPr sz="1200"/>
          </a:p>
        </p:txBody>
      </p:sp>
      <p:sp>
        <p:nvSpPr>
          <p:cNvPr id="122" name="Google Shape;122;p9"/>
          <p:cNvSpPr txBox="1"/>
          <p:nvPr/>
        </p:nvSpPr>
        <p:spPr>
          <a:xfrm>
            <a:off x="13336833" y="2092260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Evading growth suppressors</a:t>
            </a:r>
            <a:endParaRPr sz="1200"/>
          </a:p>
        </p:txBody>
      </p:sp>
      <p:sp>
        <p:nvSpPr>
          <p:cNvPr id="123" name="Google Shape;123;p9"/>
          <p:cNvSpPr txBox="1"/>
          <p:nvPr/>
        </p:nvSpPr>
        <p:spPr>
          <a:xfrm>
            <a:off x="13336833" y="7499303"/>
            <a:ext cx="12717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99" u="none" cap="none" strike="noStrike">
                <a:solidFill>
                  <a:srgbClr val="FFFFFF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Activating invasion and metastasis</a:t>
            </a:r>
            <a:endParaRPr sz="1200"/>
          </a:p>
        </p:txBody>
      </p:sp>
      <p:sp>
        <p:nvSpPr>
          <p:cNvPr id="124" name="Google Shape;124;p9"/>
          <p:cNvSpPr txBox="1"/>
          <p:nvPr/>
        </p:nvSpPr>
        <p:spPr>
          <a:xfrm>
            <a:off x="11302687" y="4428525"/>
            <a:ext cx="3588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The 10 Key Traits of Cancer</a:t>
            </a:r>
            <a:endParaRPr sz="3000"/>
          </a:p>
        </p:txBody>
      </p:sp>
      <p:sp>
        <p:nvSpPr>
          <p:cNvPr id="125" name="Google Shape;125;p9"/>
          <p:cNvSpPr txBox="1"/>
          <p:nvPr/>
        </p:nvSpPr>
        <p:spPr>
          <a:xfrm>
            <a:off x="1028850" y="2868000"/>
            <a:ext cx="61242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1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What is it?</a:t>
            </a:r>
            <a:endParaRPr sz="700"/>
          </a:p>
        </p:txBody>
      </p:sp>
      <p:sp>
        <p:nvSpPr>
          <p:cNvPr id="126" name="Google Shape;126;p9"/>
          <p:cNvSpPr txBox="1"/>
          <p:nvPr/>
        </p:nvSpPr>
        <p:spPr>
          <a:xfrm>
            <a:off x="1028700" y="5023750"/>
            <a:ext cx="6439200" cy="27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Over decades of research, scientists have identified 10 key traits that most cancers share. They help explain how cancer begins, grows, survives, and spreads. </a:t>
            </a:r>
            <a:endParaRPr sz="11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Understanding these traits gives insight into how cancer works and how treatments can target it.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2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2" name="Google Shape;132;p10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133" name="Google Shape;133;p10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530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0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10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137" name="Google Shape;137;p1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0"/>
          <p:cNvSpPr txBox="1"/>
          <p:nvPr/>
        </p:nvSpPr>
        <p:spPr>
          <a:xfrm>
            <a:off x="1028700" y="1209675"/>
            <a:ext cx="13020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Sustaining proliferative signaling</a:t>
            </a:r>
            <a:endParaRPr sz="900"/>
          </a:p>
        </p:txBody>
      </p:sp>
      <p:sp>
        <p:nvSpPr>
          <p:cNvPr id="140" name="Google Shape;140;p10"/>
          <p:cNvSpPr txBox="1"/>
          <p:nvPr/>
        </p:nvSpPr>
        <p:spPr>
          <a:xfrm>
            <a:off x="9918821" y="6261200"/>
            <a:ext cx="3933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141" name="Google Shape;141;p10"/>
          <p:cNvSpPr txBox="1"/>
          <p:nvPr/>
        </p:nvSpPr>
        <p:spPr>
          <a:xfrm>
            <a:off x="1504950" y="6261200"/>
            <a:ext cx="51318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142" name="Google Shape;142;p10"/>
          <p:cNvSpPr txBox="1"/>
          <p:nvPr/>
        </p:nvSpPr>
        <p:spPr>
          <a:xfrm>
            <a:off x="1504950" y="7399560"/>
            <a:ext cx="6868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rPr>
              <a:t>Only divide when they receive external signals (like growth factors) from the body.</a:t>
            </a:r>
            <a:endParaRPr sz="1000"/>
          </a:p>
        </p:txBody>
      </p:sp>
      <p:sp>
        <p:nvSpPr>
          <p:cNvPr id="143" name="Google Shape;143;p10"/>
          <p:cNvSpPr txBox="1"/>
          <p:nvPr/>
        </p:nvSpPr>
        <p:spPr>
          <a:xfrm>
            <a:off x="9918837" y="7399560"/>
            <a:ext cx="6868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Don’t wait for external signals. They make their own or keep growth signals permanently “switched on.”</a:t>
            </a:r>
            <a:endParaRPr sz="1000"/>
          </a:p>
        </p:txBody>
      </p:sp>
      <p:grpSp>
        <p:nvGrpSpPr>
          <p:cNvPr id="144" name="Google Shape;144;p10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145" name="Google Shape;145;p10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6" name="Google Shape;146;p10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11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153" name="Google Shape;153;p11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530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1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1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Evading growth suppressors</a:t>
            </a:r>
            <a:endParaRPr sz="9000"/>
          </a:p>
        </p:txBody>
      </p:sp>
      <p:sp>
        <p:nvSpPr>
          <p:cNvPr id="156" name="Google Shape;156;p11"/>
          <p:cNvSpPr txBox="1"/>
          <p:nvPr/>
        </p:nvSpPr>
        <p:spPr>
          <a:xfrm>
            <a:off x="9918817" y="6261200"/>
            <a:ext cx="47421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1504950" y="6261200"/>
            <a:ext cx="59862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1504950" y="7303022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rPr>
              <a:t>Use proteins like p53 or Rb as brakes that stop division when it’s unsafe or unnecessary.</a:t>
            </a:r>
            <a:endParaRPr sz="1100"/>
          </a:p>
        </p:txBody>
      </p:sp>
      <p:sp>
        <p:nvSpPr>
          <p:cNvPr id="159" name="Google Shape;159;p11"/>
          <p:cNvSpPr txBox="1"/>
          <p:nvPr/>
        </p:nvSpPr>
        <p:spPr>
          <a:xfrm>
            <a:off x="9918837" y="7303022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Ignore or disable these growth-stopping mechanisms, allowing uncontrolled cell division.</a:t>
            </a:r>
            <a:endParaRPr sz="1100"/>
          </a:p>
        </p:txBody>
      </p:sp>
      <p:grpSp>
        <p:nvGrpSpPr>
          <p:cNvPr id="160" name="Google Shape;160;p11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161" name="Google Shape;161;p11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1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1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4" name="Google Shape;164;p11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165" name="Google Shape;165;p11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1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5F0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BDFF3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2" name="Google Shape;172;p12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173" name="Google Shape;173;p12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1016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2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2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176" name="Google Shape;176;p12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12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9" name="Google Shape;179;p12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180" name="Google Shape;180;p12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2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182" name="Google Shape;182;p12"/>
          <p:cNvSpPr txBox="1"/>
          <p:nvPr/>
        </p:nvSpPr>
        <p:spPr>
          <a:xfrm>
            <a:off x="1028700" y="1209675"/>
            <a:ext cx="11768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Resisting cell death</a:t>
            </a:r>
            <a:endParaRPr sz="9000"/>
          </a:p>
        </p:txBody>
      </p:sp>
      <p:sp>
        <p:nvSpPr>
          <p:cNvPr id="183" name="Google Shape;183;p12"/>
          <p:cNvSpPr txBox="1"/>
          <p:nvPr/>
        </p:nvSpPr>
        <p:spPr>
          <a:xfrm>
            <a:off x="9918815" y="6261200"/>
            <a:ext cx="5192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184" name="Google Shape;184;p12"/>
          <p:cNvSpPr txBox="1"/>
          <p:nvPr/>
        </p:nvSpPr>
        <p:spPr>
          <a:xfrm>
            <a:off x="1504950" y="6261200"/>
            <a:ext cx="6297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185" name="Google Shape;185;p12"/>
          <p:cNvSpPr txBox="1"/>
          <p:nvPr/>
        </p:nvSpPr>
        <p:spPr>
          <a:xfrm>
            <a:off x="1504950" y="7171197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Undergo apoptosis (programmed cell death) if damaged or no longer needed.</a:t>
            </a:r>
            <a:endParaRPr sz="1100"/>
          </a:p>
        </p:txBody>
      </p:sp>
      <p:sp>
        <p:nvSpPr>
          <p:cNvPr id="186" name="Google Shape;186;p12"/>
          <p:cNvSpPr txBox="1"/>
          <p:nvPr/>
        </p:nvSpPr>
        <p:spPr>
          <a:xfrm>
            <a:off x="9918837" y="7171197"/>
            <a:ext cx="6868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Ignore death signals and keep dividing, even when damaged. They may also switch off the genes that trigger apoptosis.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C5F0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BDFF32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2" name="Google Shape;192;p13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193" name="Google Shape;193;p13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10163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3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196" name="Google Shape;196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163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3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3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9" name="Google Shape;199;p13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200" name="Google Shape;200;p13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13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10163F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202" name="Google Shape;202;p13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Enabling replicative immortality</a:t>
            </a:r>
            <a:endParaRPr sz="9000"/>
          </a:p>
        </p:txBody>
      </p:sp>
      <p:sp>
        <p:nvSpPr>
          <p:cNvPr id="203" name="Google Shape;203;p13"/>
          <p:cNvSpPr txBox="1"/>
          <p:nvPr/>
        </p:nvSpPr>
        <p:spPr>
          <a:xfrm>
            <a:off x="9918821" y="6261200"/>
            <a:ext cx="38760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1504950" y="6261200"/>
            <a:ext cx="4531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10163F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205" name="Google Shape;205;p13"/>
          <p:cNvSpPr txBox="1"/>
          <p:nvPr/>
        </p:nvSpPr>
        <p:spPr>
          <a:xfrm>
            <a:off x="1504950" y="7176022"/>
            <a:ext cx="6868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Can only divide a limited number of times.</a:t>
            </a:r>
            <a:endParaRPr sz="1100"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Their telomeres (chromosome ends) shorten with each division.</a:t>
            </a:r>
            <a:endParaRPr sz="1100"/>
          </a:p>
        </p:txBody>
      </p:sp>
      <p:sp>
        <p:nvSpPr>
          <p:cNvPr id="206" name="Google Shape;206;p13"/>
          <p:cNvSpPr txBox="1"/>
          <p:nvPr/>
        </p:nvSpPr>
        <p:spPr>
          <a:xfrm>
            <a:off x="9918837" y="7176022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10163F"/>
                </a:solidFill>
                <a:latin typeface="Public Sans"/>
                <a:ea typeface="Public Sans"/>
                <a:cs typeface="Public Sans"/>
                <a:sym typeface="Public Sans"/>
              </a:rPr>
              <a:t>Activate telomerase, an enzyme that rebuilds telomeres, allowing endless cell division.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163F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2" name="Google Shape;212;p14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213" name="Google Shape;213;p14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BDFF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4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5" name="Google Shape;215;p14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216" name="Google Shape;21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4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4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9" name="Google Shape;219;p14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220" name="Google Shape;220;p14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1" name="Google Shape;221;p14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222" name="Google Shape;222;p14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Inducing angiogenesis</a:t>
            </a:r>
            <a:endParaRPr sz="9000"/>
          </a:p>
        </p:txBody>
      </p:sp>
      <p:sp>
        <p:nvSpPr>
          <p:cNvPr id="223" name="Google Shape;223;p14"/>
          <p:cNvSpPr txBox="1"/>
          <p:nvPr/>
        </p:nvSpPr>
        <p:spPr>
          <a:xfrm>
            <a:off x="9918820" y="6261200"/>
            <a:ext cx="41532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1504950" y="6261200"/>
            <a:ext cx="49818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1504950" y="7301535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Only signal for new blood vessels when needed, like during wound healing.</a:t>
            </a:r>
            <a:endParaRPr sz="1100"/>
          </a:p>
        </p:txBody>
      </p:sp>
      <p:sp>
        <p:nvSpPr>
          <p:cNvPr id="226" name="Google Shape;226;p14"/>
          <p:cNvSpPr txBox="1"/>
          <p:nvPr/>
        </p:nvSpPr>
        <p:spPr>
          <a:xfrm>
            <a:off x="9918837" y="7301535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Release signals that force the body to grow new blood vessels to feed the tumor.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0163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" name="Google Shape;232;p15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233" name="Google Shape;233;p15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BDFF3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5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5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236" name="Google Shape;23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DFF3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5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9" name="Google Shape;239;p15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240" name="Google Shape;240;p15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p15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BDFF32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  <p:sp>
        <p:nvSpPr>
          <p:cNvPr id="242" name="Google Shape;242;p15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Activating invasion and metastasis</a:t>
            </a:r>
            <a:endParaRPr sz="9000"/>
          </a:p>
        </p:txBody>
      </p:sp>
      <p:sp>
        <p:nvSpPr>
          <p:cNvPr id="243" name="Google Shape;243;p15"/>
          <p:cNvSpPr txBox="1"/>
          <p:nvPr/>
        </p:nvSpPr>
        <p:spPr>
          <a:xfrm>
            <a:off x="9918818" y="6261200"/>
            <a:ext cx="45804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244" name="Google Shape;244;p15"/>
          <p:cNvSpPr txBox="1"/>
          <p:nvPr/>
        </p:nvSpPr>
        <p:spPr>
          <a:xfrm>
            <a:off x="1504950" y="6261200"/>
            <a:ext cx="47277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245" name="Google Shape;245;p15"/>
          <p:cNvSpPr txBox="1"/>
          <p:nvPr/>
        </p:nvSpPr>
        <p:spPr>
          <a:xfrm>
            <a:off x="1504950" y="7354610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Stay in their original tissue. Strong cell-to-cell connections keep them in place.</a:t>
            </a:r>
            <a:endParaRPr sz="1100"/>
          </a:p>
        </p:txBody>
      </p:sp>
      <p:sp>
        <p:nvSpPr>
          <p:cNvPr id="246" name="Google Shape;246;p15"/>
          <p:cNvSpPr txBox="1"/>
          <p:nvPr/>
        </p:nvSpPr>
        <p:spPr>
          <a:xfrm>
            <a:off x="9918837" y="7354610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Break away, invade nearby tissue, and travel through the body to form new tumors.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2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/>
          <p:nvPr/>
        </p:nvSpPr>
        <p:spPr>
          <a:xfrm>
            <a:off x="9442587" y="5756377"/>
            <a:ext cx="7816725" cy="3501927"/>
          </a:xfrm>
          <a:custGeom>
            <a:rect b="b" l="l" r="r" t="t"/>
            <a:pathLst>
              <a:path extrusionOk="0" h="861259" w="1922435">
                <a:moveTo>
                  <a:pt x="1575475" y="0"/>
                </a:moveTo>
                <a:lnTo>
                  <a:pt x="148415" y="0"/>
                </a:lnTo>
                <a:cubicBezTo>
                  <a:pt x="66448" y="0"/>
                  <a:pt x="0" y="66448"/>
                  <a:pt x="0" y="148415"/>
                </a:cubicBezTo>
                <a:lnTo>
                  <a:pt x="0" y="581866"/>
                </a:lnTo>
                <a:cubicBezTo>
                  <a:pt x="0" y="618376"/>
                  <a:pt x="13458" y="653606"/>
                  <a:pt x="37800" y="680818"/>
                </a:cubicBezTo>
                <a:lnTo>
                  <a:pt x="154967" y="811794"/>
                </a:lnTo>
                <a:cubicBezTo>
                  <a:pt x="183122" y="843269"/>
                  <a:pt x="223353" y="861259"/>
                  <a:pt x="265584" y="861258"/>
                </a:cubicBezTo>
                <a:lnTo>
                  <a:pt x="1774018" y="861258"/>
                </a:lnTo>
                <a:cubicBezTo>
                  <a:pt x="1813380" y="861258"/>
                  <a:pt x="1851130" y="845622"/>
                  <a:pt x="1878964" y="817789"/>
                </a:cubicBezTo>
                <a:cubicBezTo>
                  <a:pt x="1906797" y="789956"/>
                  <a:pt x="1922434" y="752206"/>
                  <a:pt x="1922434" y="712843"/>
                </a:cubicBezTo>
                <a:lnTo>
                  <a:pt x="1922434" y="366141"/>
                </a:lnTo>
                <a:cubicBezTo>
                  <a:pt x="1922435" y="329143"/>
                  <a:pt x="1908615" y="293478"/>
                  <a:pt x="1883685" y="266140"/>
                </a:cubicBezTo>
                <a:lnTo>
                  <a:pt x="1685142" y="48414"/>
                </a:lnTo>
                <a:cubicBezTo>
                  <a:pt x="1657020" y="17574"/>
                  <a:pt x="1617212" y="0"/>
                  <a:pt x="1575475" y="0"/>
                </a:cubicBezTo>
                <a:close/>
              </a:path>
            </a:pathLst>
          </a:custGeom>
          <a:solidFill>
            <a:srgbClr val="0530ED"/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" name="Google Shape;252;p16"/>
          <p:cNvGrpSpPr/>
          <p:nvPr/>
        </p:nvGrpSpPr>
        <p:grpSpPr>
          <a:xfrm>
            <a:off x="1028700" y="5720212"/>
            <a:ext cx="7816713" cy="3538088"/>
            <a:chOff x="0" y="-9525"/>
            <a:chExt cx="2058723" cy="931842"/>
          </a:xfrm>
        </p:grpSpPr>
        <p:sp>
          <p:nvSpPr>
            <p:cNvPr id="253" name="Google Shape;253;p16"/>
            <p:cNvSpPr/>
            <p:nvPr/>
          </p:nvSpPr>
          <p:spPr>
            <a:xfrm>
              <a:off x="0" y="0"/>
              <a:ext cx="2058723" cy="922317"/>
            </a:xfrm>
            <a:custGeom>
              <a:rect b="b" l="l" r="r" t="t"/>
              <a:pathLst>
                <a:path extrusionOk="0" h="922317" w="2058723">
                  <a:moveTo>
                    <a:pt x="49522" y="0"/>
                  </a:moveTo>
                  <a:lnTo>
                    <a:pt x="2009201" y="0"/>
                  </a:lnTo>
                  <a:cubicBezTo>
                    <a:pt x="2036551" y="0"/>
                    <a:pt x="2058723" y="22172"/>
                    <a:pt x="2058723" y="49522"/>
                  </a:cubicBezTo>
                  <a:lnTo>
                    <a:pt x="2058723" y="872796"/>
                  </a:lnTo>
                  <a:cubicBezTo>
                    <a:pt x="2058723" y="900146"/>
                    <a:pt x="2036551" y="922317"/>
                    <a:pt x="2009201" y="922317"/>
                  </a:cubicBezTo>
                  <a:lnTo>
                    <a:pt x="49522" y="922317"/>
                  </a:lnTo>
                  <a:cubicBezTo>
                    <a:pt x="22172" y="922317"/>
                    <a:pt x="0" y="900146"/>
                    <a:pt x="0" y="872796"/>
                  </a:cubicBezTo>
                  <a:lnTo>
                    <a:pt x="0" y="49522"/>
                  </a:lnTo>
                  <a:cubicBezTo>
                    <a:pt x="0" y="22172"/>
                    <a:pt x="22172" y="0"/>
                    <a:pt x="4952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38100">
              <a:solidFill>
                <a:srgbClr val="0530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0" y="-9525"/>
              <a:ext cx="2058723" cy="931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5" name="Google Shape;255;p16"/>
          <p:cNvSpPr txBox="1"/>
          <p:nvPr/>
        </p:nvSpPr>
        <p:spPr>
          <a:xfrm>
            <a:off x="1028700" y="1209675"/>
            <a:ext cx="117681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Reprogramming energy metabolism</a:t>
            </a:r>
            <a:endParaRPr sz="9000"/>
          </a:p>
        </p:txBody>
      </p:sp>
      <p:sp>
        <p:nvSpPr>
          <p:cNvPr id="256" name="Google Shape;256;p16"/>
          <p:cNvSpPr txBox="1"/>
          <p:nvPr/>
        </p:nvSpPr>
        <p:spPr>
          <a:xfrm>
            <a:off x="9918817" y="6261200"/>
            <a:ext cx="4788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BDFF32"/>
                </a:solidFill>
                <a:latin typeface="DM Sans"/>
                <a:ea typeface="DM Sans"/>
                <a:cs typeface="DM Sans"/>
                <a:sym typeface="DM Sans"/>
              </a:rPr>
              <a:t>Cancer cells</a:t>
            </a:r>
            <a:endParaRPr/>
          </a:p>
        </p:txBody>
      </p:sp>
      <p:sp>
        <p:nvSpPr>
          <p:cNvPr id="257" name="Google Shape;257;p16"/>
          <p:cNvSpPr txBox="1"/>
          <p:nvPr/>
        </p:nvSpPr>
        <p:spPr>
          <a:xfrm>
            <a:off x="1504950" y="6261200"/>
            <a:ext cx="46815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0530ED"/>
                </a:solidFill>
                <a:latin typeface="DM Sans"/>
                <a:ea typeface="DM Sans"/>
                <a:cs typeface="DM Sans"/>
                <a:sym typeface="DM Sans"/>
              </a:rPr>
              <a:t>Normal cells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1504950" y="7125022"/>
            <a:ext cx="68688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530ED"/>
                </a:solidFill>
                <a:latin typeface="Public Sans"/>
                <a:ea typeface="Public Sans"/>
                <a:cs typeface="Public Sans"/>
                <a:sym typeface="Public Sans"/>
              </a:rPr>
              <a:t>Use aerobic respiration in the mitochondria to make energy efficiently (ATP).</a:t>
            </a:r>
            <a:endParaRPr sz="1100"/>
          </a:p>
        </p:txBody>
      </p:sp>
      <p:sp>
        <p:nvSpPr>
          <p:cNvPr id="259" name="Google Shape;259;p16"/>
          <p:cNvSpPr txBox="1"/>
          <p:nvPr/>
        </p:nvSpPr>
        <p:spPr>
          <a:xfrm>
            <a:off x="9918837" y="7125022"/>
            <a:ext cx="68688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BDFF32"/>
                </a:solidFill>
                <a:latin typeface="Public Sans"/>
                <a:ea typeface="Public Sans"/>
                <a:cs typeface="Public Sans"/>
                <a:sym typeface="Public Sans"/>
              </a:rPr>
              <a:t>Prefer glycolysis — a less efficient process that helps them grow quickly by creating building blocks for new cells.</a:t>
            </a:r>
            <a:endParaRPr sz="1100"/>
          </a:p>
        </p:txBody>
      </p:sp>
      <p:grpSp>
        <p:nvGrpSpPr>
          <p:cNvPr id="260" name="Google Shape;260;p16"/>
          <p:cNvGrpSpPr/>
          <p:nvPr/>
        </p:nvGrpSpPr>
        <p:grpSpPr>
          <a:xfrm>
            <a:off x="7970961" y="8380337"/>
            <a:ext cx="496963" cy="496963"/>
            <a:chOff x="0" y="0"/>
            <a:chExt cx="812800" cy="812800"/>
          </a:xfrm>
        </p:grpSpPr>
        <p:sp>
          <p:nvSpPr>
            <p:cNvPr id="261" name="Google Shape;26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53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" name="Google Shape;263;p16"/>
          <p:cNvSpPr/>
          <p:nvPr/>
        </p:nvSpPr>
        <p:spPr>
          <a:xfrm>
            <a:off x="16385701" y="8380337"/>
            <a:ext cx="496963" cy="496963"/>
          </a:xfrm>
          <a:custGeom>
            <a:rect b="b" l="l" r="r" t="t"/>
            <a:pathLst>
              <a:path extrusionOk="0" h="496963" w="496963">
                <a:moveTo>
                  <a:pt x="0" y="0"/>
                </a:moveTo>
                <a:lnTo>
                  <a:pt x="496963" y="0"/>
                </a:lnTo>
                <a:lnTo>
                  <a:pt x="496963" y="496963"/>
                </a:lnTo>
                <a:lnTo>
                  <a:pt x="0" y="4969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4" name="Google Shape;264;p16"/>
          <p:cNvGrpSpPr/>
          <p:nvPr/>
        </p:nvGrpSpPr>
        <p:grpSpPr>
          <a:xfrm>
            <a:off x="14595214" y="1295828"/>
            <a:ext cx="2664086" cy="551638"/>
            <a:chOff x="0" y="0"/>
            <a:chExt cx="3552114" cy="735517"/>
          </a:xfrm>
        </p:grpSpPr>
        <p:sp>
          <p:nvSpPr>
            <p:cNvPr id="265" name="Google Shape;265;p16"/>
            <p:cNvSpPr/>
            <p:nvPr/>
          </p:nvSpPr>
          <p:spPr>
            <a:xfrm>
              <a:off x="0" y="0"/>
              <a:ext cx="735517" cy="735517"/>
            </a:xfrm>
            <a:custGeom>
              <a:rect b="b" l="l" r="r" t="t"/>
              <a:pathLst>
                <a:path extrusionOk="0" h="735517" w="735517">
                  <a:moveTo>
                    <a:pt x="0" y="0"/>
                  </a:moveTo>
                  <a:lnTo>
                    <a:pt x="735517" y="0"/>
                  </a:lnTo>
                  <a:lnTo>
                    <a:pt x="735517" y="735517"/>
                  </a:lnTo>
                  <a:lnTo>
                    <a:pt x="0" y="7355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16"/>
            <p:cNvSpPr txBox="1"/>
            <p:nvPr/>
          </p:nvSpPr>
          <p:spPr>
            <a:xfrm>
              <a:off x="891504" y="69142"/>
              <a:ext cx="2660610" cy="6155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GENTLE CARE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719" u="none" cap="none" strike="noStrike">
                  <a:solidFill>
                    <a:srgbClr val="0530ED"/>
                  </a:solidFill>
                  <a:latin typeface="Public Sans"/>
                  <a:ea typeface="Public Sans"/>
                  <a:cs typeface="Public Sans"/>
                  <a:sym typeface="Public Sans"/>
                </a:rPr>
                <a:t>WELLNESS CENTER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