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10287000" cx="18288000"/>
  <p:notesSz cx="6858000" cy="9144000"/>
  <p:embeddedFontLst>
    <p:embeddedFont>
      <p:font typeface="Cormorant Garamond"/>
      <p:regular r:id="rId20"/>
      <p:bold r:id="rId21"/>
      <p:italic r:id="rId22"/>
      <p:boldItalic r:id="rId23"/>
    </p:embeddedFont>
    <p:embeddedFont>
      <p:font typeface="Sansita"/>
      <p:regular r:id="rId24"/>
      <p:bold r:id="rId25"/>
      <p:italic r:id="rId26"/>
      <p:boldItalic r:id="rId27"/>
    </p:embeddedFont>
    <p:embeddedFont>
      <p:font typeface="DM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rmorantGaramond-regular.fntdata"/><Relationship Id="rId22" Type="http://schemas.openxmlformats.org/officeDocument/2006/relationships/font" Target="fonts/CormorantGaramond-italic.fntdata"/><Relationship Id="rId21" Type="http://schemas.openxmlformats.org/officeDocument/2006/relationships/font" Target="fonts/CormorantGaramond-bold.fntdata"/><Relationship Id="rId24" Type="http://schemas.openxmlformats.org/officeDocument/2006/relationships/font" Target="fonts/Sansita-regular.fntdata"/><Relationship Id="rId23" Type="http://schemas.openxmlformats.org/officeDocument/2006/relationships/font" Target="fonts/CormorantGaramon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ansita-italic.fntdata"/><Relationship Id="rId25" Type="http://schemas.openxmlformats.org/officeDocument/2006/relationships/font" Target="fonts/Sansita-bold.fntdata"/><Relationship Id="rId28" Type="http://schemas.openxmlformats.org/officeDocument/2006/relationships/font" Target="fonts/DMSans-regular.fntdata"/><Relationship Id="rId27" Type="http://schemas.openxmlformats.org/officeDocument/2006/relationships/font" Target="fonts/Sansita-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MSans-boldItalic.fntdata"/><Relationship Id="rId30" Type="http://schemas.openxmlformats.org/officeDocument/2006/relationships/font" Target="fonts/DM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D1E8E8"/>
        </a:solidFill>
      </p:bgPr>
    </p:bg>
    <p:spTree>
      <p:nvGrpSpPr>
        <p:cNvPr id="15" name="Shape 15"/>
        <p:cNvGrpSpPr/>
        <p:nvPr/>
      </p:nvGrpSpPr>
      <p:grpSpPr>
        <a:xfrm>
          <a:off x="0" y="0"/>
          <a:ext cx="0" cy="0"/>
          <a:chOff x="0" y="0"/>
          <a:chExt cx="0" cy="0"/>
        </a:xfrm>
      </p:grpSpPr>
      <p:grpSp>
        <p:nvGrpSpPr>
          <p:cNvPr id="16" name="Google Shape;16;p3"/>
          <p:cNvGrpSpPr/>
          <p:nvPr/>
        </p:nvGrpSpPr>
        <p:grpSpPr>
          <a:xfrm>
            <a:off x="8387818" y="847873"/>
            <a:ext cx="8871540" cy="8410893"/>
            <a:chOff x="0" y="-47625"/>
            <a:chExt cx="2336522" cy="2215200"/>
          </a:xfrm>
        </p:grpSpPr>
        <p:sp>
          <p:nvSpPr>
            <p:cNvPr id="17" name="Google Shape;17;p3"/>
            <p:cNvSpPr/>
            <p:nvPr/>
          </p:nvSpPr>
          <p:spPr>
            <a:xfrm>
              <a:off x="0" y="0"/>
              <a:ext cx="2336522" cy="2167467"/>
            </a:xfrm>
            <a:custGeom>
              <a:rect b="b" l="l" r="r" t="t"/>
              <a:pathLst>
                <a:path extrusionOk="0" h="2167467" w="2336522">
                  <a:moveTo>
                    <a:pt x="2336522" y="17453"/>
                  </a:moveTo>
                  <a:lnTo>
                    <a:pt x="2336522" y="2150013"/>
                  </a:lnTo>
                  <a:cubicBezTo>
                    <a:pt x="2336522" y="2154642"/>
                    <a:pt x="2334683" y="2159082"/>
                    <a:pt x="2331410" y="2162355"/>
                  </a:cubicBezTo>
                  <a:cubicBezTo>
                    <a:pt x="2328137" y="2165628"/>
                    <a:pt x="2323698" y="2167467"/>
                    <a:pt x="2319069" y="2167467"/>
                  </a:cubicBezTo>
                  <a:lnTo>
                    <a:pt x="17453" y="2167467"/>
                  </a:lnTo>
                  <a:cubicBezTo>
                    <a:pt x="12825" y="2167467"/>
                    <a:pt x="8385" y="2165628"/>
                    <a:pt x="5112" y="2162355"/>
                  </a:cubicBezTo>
                  <a:cubicBezTo>
                    <a:pt x="1839" y="2159082"/>
                    <a:pt x="0" y="2154642"/>
                    <a:pt x="0" y="2150013"/>
                  </a:cubicBezTo>
                  <a:lnTo>
                    <a:pt x="0" y="17453"/>
                  </a:lnTo>
                  <a:cubicBezTo>
                    <a:pt x="0" y="12825"/>
                    <a:pt x="1839" y="8385"/>
                    <a:pt x="5112" y="5112"/>
                  </a:cubicBezTo>
                  <a:cubicBezTo>
                    <a:pt x="8385" y="1839"/>
                    <a:pt x="12825" y="0"/>
                    <a:pt x="17453" y="0"/>
                  </a:cubicBezTo>
                  <a:lnTo>
                    <a:pt x="2319069" y="0"/>
                  </a:lnTo>
                  <a:cubicBezTo>
                    <a:pt x="2323698" y="0"/>
                    <a:pt x="2328137" y="1839"/>
                    <a:pt x="2331410" y="5112"/>
                  </a:cubicBezTo>
                  <a:cubicBezTo>
                    <a:pt x="2334683" y="8385"/>
                    <a:pt x="2336522" y="12825"/>
                    <a:pt x="2336522" y="17453"/>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0" y="-47625"/>
              <a:ext cx="2336400" cy="2215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 name="Google Shape;19;p3"/>
          <p:cNvSpPr txBox="1"/>
          <p:nvPr>
            <p:ph type="title"/>
          </p:nvPr>
        </p:nvSpPr>
        <p:spPr>
          <a:xfrm>
            <a:off x="9347225" y="2426650"/>
            <a:ext cx="6952500" cy="3615900"/>
          </a:xfrm>
          <a:prstGeom prst="rect">
            <a:avLst/>
          </a:prstGeom>
          <a:noFill/>
          <a:ln>
            <a:noFill/>
          </a:ln>
        </p:spPr>
        <p:txBody>
          <a:bodyPr anchorCtr="0" anchor="ctr" bIns="45700" lIns="91425" spcFirstLastPara="1" rIns="91425" wrap="square" tIns="45700">
            <a:normAutofit/>
          </a:bodyPr>
          <a:lstStyle>
            <a:lvl1pPr lvl="0" marR="0" algn="ctr">
              <a:lnSpc>
                <a:spcPct val="80000"/>
              </a:lnSpc>
              <a:spcBef>
                <a:spcPts val="0"/>
              </a:spcBef>
              <a:spcAft>
                <a:spcPts val="0"/>
              </a:spcAft>
              <a:buClr>
                <a:srgbClr val="063636"/>
              </a:buClr>
              <a:buSzPts val="12000"/>
              <a:buFont typeface="Cormorant Garamond"/>
              <a:buNone/>
              <a:defRPr i="0" sz="12000" u="none" cap="none" strike="noStrike">
                <a:solidFill>
                  <a:srgbClr val="063636"/>
                </a:solidFill>
                <a:latin typeface="Cormorant Garamond"/>
                <a:ea typeface="Cormorant Garamond"/>
                <a:cs typeface="Cormorant Garamond"/>
                <a:sym typeface="Cormorant Garamond"/>
              </a:defRPr>
            </a:lvl1pPr>
            <a:lvl2pPr lvl="1">
              <a:lnSpc>
                <a:spcPct val="80000"/>
              </a:lnSpc>
              <a:spcBef>
                <a:spcPts val="0"/>
              </a:spcBef>
              <a:spcAft>
                <a:spcPts val="0"/>
              </a:spcAft>
              <a:buClr>
                <a:srgbClr val="063636"/>
              </a:buClr>
              <a:buSzPts val="12000"/>
              <a:buNone/>
              <a:defRPr sz="12000">
                <a:solidFill>
                  <a:srgbClr val="063636"/>
                </a:solidFill>
              </a:defRPr>
            </a:lvl2pPr>
            <a:lvl3pPr lvl="2">
              <a:lnSpc>
                <a:spcPct val="80000"/>
              </a:lnSpc>
              <a:spcBef>
                <a:spcPts val="0"/>
              </a:spcBef>
              <a:spcAft>
                <a:spcPts val="0"/>
              </a:spcAft>
              <a:buClr>
                <a:srgbClr val="063636"/>
              </a:buClr>
              <a:buSzPts val="12000"/>
              <a:buNone/>
              <a:defRPr sz="12000">
                <a:solidFill>
                  <a:srgbClr val="063636"/>
                </a:solidFill>
              </a:defRPr>
            </a:lvl3pPr>
            <a:lvl4pPr lvl="3">
              <a:lnSpc>
                <a:spcPct val="80000"/>
              </a:lnSpc>
              <a:spcBef>
                <a:spcPts val="0"/>
              </a:spcBef>
              <a:spcAft>
                <a:spcPts val="0"/>
              </a:spcAft>
              <a:buClr>
                <a:srgbClr val="063636"/>
              </a:buClr>
              <a:buSzPts val="12000"/>
              <a:buNone/>
              <a:defRPr sz="12000">
                <a:solidFill>
                  <a:srgbClr val="063636"/>
                </a:solidFill>
              </a:defRPr>
            </a:lvl4pPr>
            <a:lvl5pPr lvl="4">
              <a:lnSpc>
                <a:spcPct val="80000"/>
              </a:lnSpc>
              <a:spcBef>
                <a:spcPts val="0"/>
              </a:spcBef>
              <a:spcAft>
                <a:spcPts val="0"/>
              </a:spcAft>
              <a:buClr>
                <a:srgbClr val="063636"/>
              </a:buClr>
              <a:buSzPts val="12000"/>
              <a:buNone/>
              <a:defRPr sz="12000">
                <a:solidFill>
                  <a:srgbClr val="063636"/>
                </a:solidFill>
              </a:defRPr>
            </a:lvl5pPr>
            <a:lvl6pPr lvl="5">
              <a:lnSpc>
                <a:spcPct val="80000"/>
              </a:lnSpc>
              <a:spcBef>
                <a:spcPts val="0"/>
              </a:spcBef>
              <a:spcAft>
                <a:spcPts val="0"/>
              </a:spcAft>
              <a:buClr>
                <a:srgbClr val="063636"/>
              </a:buClr>
              <a:buSzPts val="12000"/>
              <a:buNone/>
              <a:defRPr sz="12000">
                <a:solidFill>
                  <a:srgbClr val="063636"/>
                </a:solidFill>
              </a:defRPr>
            </a:lvl6pPr>
            <a:lvl7pPr lvl="6">
              <a:lnSpc>
                <a:spcPct val="80000"/>
              </a:lnSpc>
              <a:spcBef>
                <a:spcPts val="0"/>
              </a:spcBef>
              <a:spcAft>
                <a:spcPts val="0"/>
              </a:spcAft>
              <a:buClr>
                <a:srgbClr val="063636"/>
              </a:buClr>
              <a:buSzPts val="12000"/>
              <a:buNone/>
              <a:defRPr sz="12000">
                <a:solidFill>
                  <a:srgbClr val="063636"/>
                </a:solidFill>
              </a:defRPr>
            </a:lvl7pPr>
            <a:lvl8pPr lvl="7">
              <a:lnSpc>
                <a:spcPct val="80000"/>
              </a:lnSpc>
              <a:spcBef>
                <a:spcPts val="0"/>
              </a:spcBef>
              <a:spcAft>
                <a:spcPts val="0"/>
              </a:spcAft>
              <a:buClr>
                <a:srgbClr val="063636"/>
              </a:buClr>
              <a:buSzPts val="12000"/>
              <a:buNone/>
              <a:defRPr sz="12000">
                <a:solidFill>
                  <a:srgbClr val="063636"/>
                </a:solidFill>
              </a:defRPr>
            </a:lvl8pPr>
            <a:lvl9pPr lvl="8">
              <a:lnSpc>
                <a:spcPct val="80000"/>
              </a:lnSpc>
              <a:spcBef>
                <a:spcPts val="0"/>
              </a:spcBef>
              <a:spcAft>
                <a:spcPts val="0"/>
              </a:spcAft>
              <a:buClr>
                <a:srgbClr val="063636"/>
              </a:buClr>
              <a:buSzPts val="12000"/>
              <a:buNone/>
              <a:defRPr sz="12000">
                <a:solidFill>
                  <a:srgbClr val="063636"/>
                </a:solidFill>
              </a:defRPr>
            </a:lvl9pPr>
          </a:lstStyle>
          <a:p/>
        </p:txBody>
      </p:sp>
      <p:sp>
        <p:nvSpPr>
          <p:cNvPr id="20" name="Google Shape;20;p3"/>
          <p:cNvSpPr txBox="1"/>
          <p:nvPr>
            <p:ph idx="2" type="title"/>
          </p:nvPr>
        </p:nvSpPr>
        <p:spPr>
          <a:xfrm>
            <a:off x="9347225" y="7686425"/>
            <a:ext cx="6952500" cy="415800"/>
          </a:xfrm>
          <a:prstGeom prst="rect">
            <a:avLst/>
          </a:prstGeom>
          <a:noFill/>
          <a:ln>
            <a:noFill/>
          </a:ln>
        </p:spPr>
        <p:txBody>
          <a:bodyPr anchorCtr="0" anchor="ctr" bIns="45700" lIns="91425" spcFirstLastPara="1" rIns="91425" wrap="square" tIns="45700">
            <a:normAutofit/>
          </a:bodyPr>
          <a:lstStyle>
            <a:lvl1pPr lvl="0" marR="0" rtl="0" algn="ctr">
              <a:lnSpc>
                <a:spcPct val="80000"/>
              </a:lnSpc>
              <a:spcBef>
                <a:spcPts val="0"/>
              </a:spcBef>
              <a:spcAft>
                <a:spcPts val="0"/>
              </a:spcAft>
              <a:buClr>
                <a:srgbClr val="063636"/>
              </a:buClr>
              <a:buSzPts val="2000"/>
              <a:buFont typeface="DM Sans"/>
              <a:buNone/>
              <a:defRPr i="0" sz="2000" u="none" cap="none" strike="noStrike">
                <a:solidFill>
                  <a:srgbClr val="063636"/>
                </a:solidFill>
                <a:latin typeface="DM Sans"/>
                <a:ea typeface="DM Sans"/>
                <a:cs typeface="DM Sans"/>
                <a:sym typeface="DM Sans"/>
              </a:defRPr>
            </a:lvl1pPr>
            <a:lvl2pPr lvl="1" rtl="0">
              <a:lnSpc>
                <a:spcPct val="80000"/>
              </a:lnSpc>
              <a:spcBef>
                <a:spcPts val="0"/>
              </a:spcBef>
              <a:spcAft>
                <a:spcPts val="0"/>
              </a:spcAft>
              <a:buClr>
                <a:srgbClr val="063636"/>
              </a:buClr>
              <a:buSzPts val="2000"/>
              <a:buFont typeface="DM Sans"/>
              <a:buNone/>
              <a:defRPr sz="2000">
                <a:solidFill>
                  <a:srgbClr val="063636"/>
                </a:solidFill>
                <a:latin typeface="DM Sans"/>
                <a:ea typeface="DM Sans"/>
                <a:cs typeface="DM Sans"/>
                <a:sym typeface="DM Sans"/>
              </a:defRPr>
            </a:lvl2pPr>
            <a:lvl3pPr lvl="2" rtl="0">
              <a:lnSpc>
                <a:spcPct val="80000"/>
              </a:lnSpc>
              <a:spcBef>
                <a:spcPts val="0"/>
              </a:spcBef>
              <a:spcAft>
                <a:spcPts val="0"/>
              </a:spcAft>
              <a:buClr>
                <a:srgbClr val="063636"/>
              </a:buClr>
              <a:buSzPts val="2000"/>
              <a:buFont typeface="DM Sans"/>
              <a:buNone/>
              <a:defRPr sz="2000">
                <a:solidFill>
                  <a:srgbClr val="063636"/>
                </a:solidFill>
                <a:latin typeface="DM Sans"/>
                <a:ea typeface="DM Sans"/>
                <a:cs typeface="DM Sans"/>
                <a:sym typeface="DM Sans"/>
              </a:defRPr>
            </a:lvl3pPr>
            <a:lvl4pPr lvl="3" rtl="0">
              <a:lnSpc>
                <a:spcPct val="80000"/>
              </a:lnSpc>
              <a:spcBef>
                <a:spcPts val="0"/>
              </a:spcBef>
              <a:spcAft>
                <a:spcPts val="0"/>
              </a:spcAft>
              <a:buClr>
                <a:srgbClr val="063636"/>
              </a:buClr>
              <a:buSzPts val="2000"/>
              <a:buFont typeface="DM Sans"/>
              <a:buNone/>
              <a:defRPr sz="2000">
                <a:solidFill>
                  <a:srgbClr val="063636"/>
                </a:solidFill>
                <a:latin typeface="DM Sans"/>
                <a:ea typeface="DM Sans"/>
                <a:cs typeface="DM Sans"/>
                <a:sym typeface="DM Sans"/>
              </a:defRPr>
            </a:lvl4pPr>
            <a:lvl5pPr lvl="4" rtl="0">
              <a:lnSpc>
                <a:spcPct val="80000"/>
              </a:lnSpc>
              <a:spcBef>
                <a:spcPts val="0"/>
              </a:spcBef>
              <a:spcAft>
                <a:spcPts val="0"/>
              </a:spcAft>
              <a:buClr>
                <a:srgbClr val="063636"/>
              </a:buClr>
              <a:buSzPts val="2000"/>
              <a:buFont typeface="DM Sans"/>
              <a:buNone/>
              <a:defRPr sz="2000">
                <a:solidFill>
                  <a:srgbClr val="063636"/>
                </a:solidFill>
                <a:latin typeface="DM Sans"/>
                <a:ea typeface="DM Sans"/>
                <a:cs typeface="DM Sans"/>
                <a:sym typeface="DM Sans"/>
              </a:defRPr>
            </a:lvl5pPr>
            <a:lvl6pPr lvl="5" rtl="0">
              <a:lnSpc>
                <a:spcPct val="80000"/>
              </a:lnSpc>
              <a:spcBef>
                <a:spcPts val="0"/>
              </a:spcBef>
              <a:spcAft>
                <a:spcPts val="0"/>
              </a:spcAft>
              <a:buClr>
                <a:srgbClr val="063636"/>
              </a:buClr>
              <a:buSzPts val="2000"/>
              <a:buFont typeface="DM Sans"/>
              <a:buNone/>
              <a:defRPr sz="2000">
                <a:solidFill>
                  <a:srgbClr val="063636"/>
                </a:solidFill>
                <a:latin typeface="DM Sans"/>
                <a:ea typeface="DM Sans"/>
                <a:cs typeface="DM Sans"/>
                <a:sym typeface="DM Sans"/>
              </a:defRPr>
            </a:lvl6pPr>
            <a:lvl7pPr lvl="6" rtl="0">
              <a:lnSpc>
                <a:spcPct val="80000"/>
              </a:lnSpc>
              <a:spcBef>
                <a:spcPts val="0"/>
              </a:spcBef>
              <a:spcAft>
                <a:spcPts val="0"/>
              </a:spcAft>
              <a:buClr>
                <a:srgbClr val="063636"/>
              </a:buClr>
              <a:buSzPts val="2000"/>
              <a:buFont typeface="DM Sans"/>
              <a:buNone/>
              <a:defRPr sz="2000">
                <a:solidFill>
                  <a:srgbClr val="063636"/>
                </a:solidFill>
                <a:latin typeface="DM Sans"/>
                <a:ea typeface="DM Sans"/>
                <a:cs typeface="DM Sans"/>
                <a:sym typeface="DM Sans"/>
              </a:defRPr>
            </a:lvl7pPr>
            <a:lvl8pPr lvl="7" rtl="0">
              <a:lnSpc>
                <a:spcPct val="80000"/>
              </a:lnSpc>
              <a:spcBef>
                <a:spcPts val="0"/>
              </a:spcBef>
              <a:spcAft>
                <a:spcPts val="0"/>
              </a:spcAft>
              <a:buClr>
                <a:srgbClr val="063636"/>
              </a:buClr>
              <a:buSzPts val="2000"/>
              <a:buFont typeface="DM Sans"/>
              <a:buNone/>
              <a:defRPr sz="2000">
                <a:solidFill>
                  <a:srgbClr val="063636"/>
                </a:solidFill>
                <a:latin typeface="DM Sans"/>
                <a:ea typeface="DM Sans"/>
                <a:cs typeface="DM Sans"/>
                <a:sym typeface="DM Sans"/>
              </a:defRPr>
            </a:lvl8pPr>
            <a:lvl9pPr lvl="8" rtl="0">
              <a:lnSpc>
                <a:spcPct val="80000"/>
              </a:lnSpc>
              <a:spcBef>
                <a:spcPts val="0"/>
              </a:spcBef>
              <a:spcAft>
                <a:spcPts val="0"/>
              </a:spcAft>
              <a:buClr>
                <a:srgbClr val="063636"/>
              </a:buClr>
              <a:buSzPts val="2000"/>
              <a:buFont typeface="DM Sans"/>
              <a:buNone/>
              <a:defRPr sz="2000">
                <a:solidFill>
                  <a:srgbClr val="063636"/>
                </a:solidFill>
                <a:latin typeface="DM Sans"/>
                <a:ea typeface="DM Sans"/>
                <a:cs typeface="DM Sans"/>
                <a:sym typeface="DM Sans"/>
              </a:defRPr>
            </a:lvl9pPr>
          </a:lstStyle>
          <a:p/>
        </p:txBody>
      </p:sp>
      <p:sp>
        <p:nvSpPr>
          <p:cNvPr id="21" name="Google Shape;21;p3"/>
          <p:cNvSpPr/>
          <p:nvPr>
            <p:ph idx="3" type="pic"/>
          </p:nvPr>
        </p:nvSpPr>
        <p:spPr>
          <a:xfrm>
            <a:off x="1175300" y="1064650"/>
            <a:ext cx="6952500" cy="8194200"/>
          </a:xfrm>
          <a:prstGeom prst="roundRect">
            <a:avLst>
              <a:gd fmla="val 3164" name="adj"/>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D1E8E8"/>
        </a:solidFill>
      </p:bgPr>
    </p:bg>
    <p:spTree>
      <p:nvGrpSpPr>
        <p:cNvPr id="22" name="Shape 22"/>
        <p:cNvGrpSpPr/>
        <p:nvPr/>
      </p:nvGrpSpPr>
      <p:grpSpPr>
        <a:xfrm>
          <a:off x="0" y="0"/>
          <a:ext cx="0" cy="0"/>
          <a:chOff x="0" y="0"/>
          <a:chExt cx="0" cy="0"/>
        </a:xfrm>
      </p:grpSpPr>
      <p:grpSp>
        <p:nvGrpSpPr>
          <p:cNvPr id="23" name="Google Shape;23;p4"/>
          <p:cNvGrpSpPr/>
          <p:nvPr/>
        </p:nvGrpSpPr>
        <p:grpSpPr>
          <a:xfrm>
            <a:off x="1028700" y="1028700"/>
            <a:ext cx="7989437" cy="8229781"/>
            <a:chOff x="0" y="0"/>
            <a:chExt cx="2104200" cy="2167500"/>
          </a:xfrm>
        </p:grpSpPr>
        <p:sp>
          <p:nvSpPr>
            <p:cNvPr id="24" name="Google Shape;24;p4"/>
            <p:cNvSpPr/>
            <p:nvPr/>
          </p:nvSpPr>
          <p:spPr>
            <a:xfrm>
              <a:off x="0" y="0"/>
              <a:ext cx="2104055" cy="2167467"/>
            </a:xfrm>
            <a:custGeom>
              <a:rect b="b" l="l" r="r" t="t"/>
              <a:pathLst>
                <a:path extrusionOk="0" h="2167467" w="2104055">
                  <a:moveTo>
                    <a:pt x="2104055" y="19382"/>
                  </a:moveTo>
                  <a:lnTo>
                    <a:pt x="2104055" y="2148085"/>
                  </a:lnTo>
                  <a:cubicBezTo>
                    <a:pt x="2104055" y="2158789"/>
                    <a:pt x="2095377" y="2167467"/>
                    <a:pt x="2084673" y="2167467"/>
                  </a:cubicBezTo>
                  <a:lnTo>
                    <a:pt x="19382" y="2167467"/>
                  </a:lnTo>
                  <a:cubicBezTo>
                    <a:pt x="14241" y="2167467"/>
                    <a:pt x="9312" y="2165425"/>
                    <a:pt x="5677" y="2161790"/>
                  </a:cubicBezTo>
                  <a:cubicBezTo>
                    <a:pt x="2042" y="2158155"/>
                    <a:pt x="0" y="2153225"/>
                    <a:pt x="0" y="2148085"/>
                  </a:cubicBezTo>
                  <a:lnTo>
                    <a:pt x="0" y="19382"/>
                  </a:lnTo>
                  <a:cubicBezTo>
                    <a:pt x="0" y="8678"/>
                    <a:pt x="8678" y="0"/>
                    <a:pt x="19382" y="0"/>
                  </a:cubicBezTo>
                  <a:lnTo>
                    <a:pt x="2084673" y="0"/>
                  </a:lnTo>
                  <a:cubicBezTo>
                    <a:pt x="2095377" y="0"/>
                    <a:pt x="2104055" y="8678"/>
                    <a:pt x="2104055" y="19382"/>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nvSpPr>
          <p:spPr>
            <a:xfrm>
              <a:off x="0" y="0"/>
              <a:ext cx="2104200" cy="21675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 name="Google Shape;26;p4"/>
          <p:cNvSpPr/>
          <p:nvPr>
            <p:ph idx="2" type="pic"/>
          </p:nvPr>
        </p:nvSpPr>
        <p:spPr>
          <a:xfrm>
            <a:off x="9236600" y="1029075"/>
            <a:ext cx="7871700" cy="8229900"/>
          </a:xfrm>
          <a:prstGeom prst="roundRect">
            <a:avLst>
              <a:gd fmla="val 3164" name="adj"/>
            </a:avLst>
          </a:prstGeom>
          <a:noFill/>
          <a:ln>
            <a:noFill/>
          </a:ln>
        </p:spPr>
      </p:sp>
      <p:sp>
        <p:nvSpPr>
          <p:cNvPr id="27" name="Google Shape;27;p4"/>
          <p:cNvSpPr txBox="1"/>
          <p:nvPr>
            <p:ph type="title"/>
          </p:nvPr>
        </p:nvSpPr>
        <p:spPr>
          <a:xfrm>
            <a:off x="1561400" y="1695825"/>
            <a:ext cx="6811500" cy="2679900"/>
          </a:xfrm>
          <a:prstGeom prst="rect">
            <a:avLst/>
          </a:prstGeom>
          <a:noFill/>
          <a:ln>
            <a:noFill/>
          </a:ln>
        </p:spPr>
        <p:txBody>
          <a:bodyPr anchorCtr="0" anchor="ctr" bIns="45700" lIns="91425" spcFirstLastPara="1" rIns="91425" wrap="square" tIns="45700">
            <a:normAutofit/>
          </a:bodyPr>
          <a:lstStyle>
            <a:lvl1pPr lvl="0" marR="0" algn="l">
              <a:lnSpc>
                <a:spcPct val="80000"/>
              </a:lnSpc>
              <a:spcBef>
                <a:spcPts val="0"/>
              </a:spcBef>
              <a:spcAft>
                <a:spcPts val="0"/>
              </a:spcAft>
              <a:buClr>
                <a:srgbClr val="063636"/>
              </a:buClr>
              <a:buSzPts val="9000"/>
              <a:buFont typeface="Cormorant Garamond"/>
              <a:buNone/>
              <a:defRPr i="0" sz="9000" u="none" cap="none" strike="noStrike">
                <a:solidFill>
                  <a:srgbClr val="063636"/>
                </a:solidFill>
                <a:latin typeface="Cormorant Garamond"/>
                <a:ea typeface="Cormorant Garamond"/>
                <a:cs typeface="Cormorant Garamond"/>
                <a:sym typeface="Cormorant Garamond"/>
              </a:defRPr>
            </a:lvl1pPr>
            <a:lvl2pPr lvl="1">
              <a:lnSpc>
                <a:spcPct val="80000"/>
              </a:lnSpc>
              <a:spcBef>
                <a:spcPts val="0"/>
              </a:spcBef>
              <a:spcAft>
                <a:spcPts val="0"/>
              </a:spcAft>
              <a:buClr>
                <a:srgbClr val="063636"/>
              </a:buClr>
              <a:buSzPts val="12000"/>
              <a:buNone/>
              <a:defRPr sz="12000">
                <a:solidFill>
                  <a:srgbClr val="063636"/>
                </a:solidFill>
              </a:defRPr>
            </a:lvl2pPr>
            <a:lvl3pPr lvl="2">
              <a:lnSpc>
                <a:spcPct val="80000"/>
              </a:lnSpc>
              <a:spcBef>
                <a:spcPts val="0"/>
              </a:spcBef>
              <a:spcAft>
                <a:spcPts val="0"/>
              </a:spcAft>
              <a:buClr>
                <a:srgbClr val="063636"/>
              </a:buClr>
              <a:buSzPts val="12000"/>
              <a:buNone/>
              <a:defRPr sz="12000">
                <a:solidFill>
                  <a:srgbClr val="063636"/>
                </a:solidFill>
              </a:defRPr>
            </a:lvl3pPr>
            <a:lvl4pPr lvl="3">
              <a:lnSpc>
                <a:spcPct val="80000"/>
              </a:lnSpc>
              <a:spcBef>
                <a:spcPts val="0"/>
              </a:spcBef>
              <a:spcAft>
                <a:spcPts val="0"/>
              </a:spcAft>
              <a:buClr>
                <a:srgbClr val="063636"/>
              </a:buClr>
              <a:buSzPts val="12000"/>
              <a:buNone/>
              <a:defRPr sz="12000">
                <a:solidFill>
                  <a:srgbClr val="063636"/>
                </a:solidFill>
              </a:defRPr>
            </a:lvl4pPr>
            <a:lvl5pPr lvl="4">
              <a:lnSpc>
                <a:spcPct val="80000"/>
              </a:lnSpc>
              <a:spcBef>
                <a:spcPts val="0"/>
              </a:spcBef>
              <a:spcAft>
                <a:spcPts val="0"/>
              </a:spcAft>
              <a:buClr>
                <a:srgbClr val="063636"/>
              </a:buClr>
              <a:buSzPts val="12000"/>
              <a:buNone/>
              <a:defRPr sz="12000">
                <a:solidFill>
                  <a:srgbClr val="063636"/>
                </a:solidFill>
              </a:defRPr>
            </a:lvl5pPr>
            <a:lvl6pPr lvl="5">
              <a:lnSpc>
                <a:spcPct val="80000"/>
              </a:lnSpc>
              <a:spcBef>
                <a:spcPts val="0"/>
              </a:spcBef>
              <a:spcAft>
                <a:spcPts val="0"/>
              </a:spcAft>
              <a:buClr>
                <a:srgbClr val="063636"/>
              </a:buClr>
              <a:buSzPts val="12000"/>
              <a:buNone/>
              <a:defRPr sz="12000">
                <a:solidFill>
                  <a:srgbClr val="063636"/>
                </a:solidFill>
              </a:defRPr>
            </a:lvl6pPr>
            <a:lvl7pPr lvl="6">
              <a:lnSpc>
                <a:spcPct val="80000"/>
              </a:lnSpc>
              <a:spcBef>
                <a:spcPts val="0"/>
              </a:spcBef>
              <a:spcAft>
                <a:spcPts val="0"/>
              </a:spcAft>
              <a:buClr>
                <a:srgbClr val="063636"/>
              </a:buClr>
              <a:buSzPts val="12000"/>
              <a:buNone/>
              <a:defRPr sz="12000">
                <a:solidFill>
                  <a:srgbClr val="063636"/>
                </a:solidFill>
              </a:defRPr>
            </a:lvl7pPr>
            <a:lvl8pPr lvl="7">
              <a:lnSpc>
                <a:spcPct val="80000"/>
              </a:lnSpc>
              <a:spcBef>
                <a:spcPts val="0"/>
              </a:spcBef>
              <a:spcAft>
                <a:spcPts val="0"/>
              </a:spcAft>
              <a:buClr>
                <a:srgbClr val="063636"/>
              </a:buClr>
              <a:buSzPts val="12000"/>
              <a:buNone/>
              <a:defRPr sz="12000">
                <a:solidFill>
                  <a:srgbClr val="063636"/>
                </a:solidFill>
              </a:defRPr>
            </a:lvl8pPr>
            <a:lvl9pPr lvl="8">
              <a:lnSpc>
                <a:spcPct val="80000"/>
              </a:lnSpc>
              <a:spcBef>
                <a:spcPts val="0"/>
              </a:spcBef>
              <a:spcAft>
                <a:spcPts val="0"/>
              </a:spcAft>
              <a:buClr>
                <a:srgbClr val="063636"/>
              </a:buClr>
              <a:buSzPts val="12000"/>
              <a:buNone/>
              <a:defRPr sz="12000">
                <a:solidFill>
                  <a:srgbClr val="063636"/>
                </a:solidFill>
              </a:defRPr>
            </a:lvl9pPr>
          </a:lstStyle>
          <a:p/>
        </p:txBody>
      </p:sp>
      <p:sp>
        <p:nvSpPr>
          <p:cNvPr id="28" name="Google Shape;28;p4"/>
          <p:cNvSpPr txBox="1"/>
          <p:nvPr>
            <p:ph idx="1" type="body"/>
          </p:nvPr>
        </p:nvSpPr>
        <p:spPr>
          <a:xfrm>
            <a:off x="1461750" y="4929350"/>
            <a:ext cx="7225200" cy="3932100"/>
          </a:xfrm>
          <a:prstGeom prst="rect">
            <a:avLst/>
          </a:prstGeom>
          <a:noFill/>
          <a:ln>
            <a:noFill/>
          </a:ln>
        </p:spPr>
        <p:txBody>
          <a:bodyPr anchorCtr="0" anchor="t" bIns="45700" lIns="91425" spcFirstLastPara="1" rIns="91425" wrap="square" tIns="45700">
            <a:normAutofit/>
          </a:bodyPr>
          <a:lstStyle>
            <a:lvl1pPr indent="-355600" lvl="0" marL="457200" marR="0" algn="l">
              <a:spcBef>
                <a:spcPts val="64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1pPr>
            <a:lvl2pPr indent="-355600" lvl="1" marL="914400" marR="0" algn="l">
              <a:spcBef>
                <a:spcPts val="56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2pPr>
            <a:lvl3pPr indent="-355600" lvl="2" marL="1371600" marR="0" algn="l">
              <a:spcBef>
                <a:spcPts val="48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3pPr>
            <a:lvl4pPr indent="-355600" lvl="3" marL="1828800" marR="0" algn="l">
              <a:spcBef>
                <a:spcPts val="40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4pPr>
            <a:lvl5pPr indent="-355600" lvl="4" marL="2286000" marR="0" algn="l">
              <a:spcBef>
                <a:spcPts val="40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5pPr>
            <a:lvl6pPr indent="-355600" lvl="5" marL="2743200" marR="0" algn="l">
              <a:spcBef>
                <a:spcPts val="40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6pPr>
            <a:lvl7pPr indent="-355600" lvl="6" marL="3200400" marR="0" algn="l">
              <a:spcBef>
                <a:spcPts val="40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7pPr>
            <a:lvl8pPr indent="-355600" lvl="7" marL="3657600" marR="0" algn="l">
              <a:spcBef>
                <a:spcPts val="40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8pPr>
            <a:lvl9pPr indent="-355600" lvl="8" marL="4114800" marR="0" algn="l">
              <a:spcBef>
                <a:spcPts val="40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B5B5B"/>
        </a:solidFill>
      </p:bgPr>
    </p:bg>
    <p:spTree>
      <p:nvGrpSpPr>
        <p:cNvPr id="29" name="Shape 29"/>
        <p:cNvGrpSpPr/>
        <p:nvPr/>
      </p:nvGrpSpPr>
      <p:grpSpPr>
        <a:xfrm>
          <a:off x="0" y="0"/>
          <a:ext cx="0" cy="0"/>
          <a:chOff x="0" y="0"/>
          <a:chExt cx="0" cy="0"/>
        </a:xfrm>
      </p:grpSpPr>
      <p:grpSp>
        <p:nvGrpSpPr>
          <p:cNvPr id="30" name="Google Shape;30;p5"/>
          <p:cNvGrpSpPr/>
          <p:nvPr/>
        </p:nvGrpSpPr>
        <p:grpSpPr>
          <a:xfrm>
            <a:off x="9434305" y="1028700"/>
            <a:ext cx="7825411" cy="8229781"/>
            <a:chOff x="0" y="0"/>
            <a:chExt cx="2061000" cy="2167500"/>
          </a:xfrm>
        </p:grpSpPr>
        <p:sp>
          <p:nvSpPr>
            <p:cNvPr id="31" name="Google Shape;31;p5"/>
            <p:cNvSpPr/>
            <p:nvPr/>
          </p:nvSpPr>
          <p:spPr>
            <a:xfrm>
              <a:off x="0" y="0"/>
              <a:ext cx="2060904" cy="2167467"/>
            </a:xfrm>
            <a:custGeom>
              <a:rect b="b" l="l" r="r" t="t"/>
              <a:pathLst>
                <a:path extrusionOk="0" h="2167467" w="2060904">
                  <a:moveTo>
                    <a:pt x="19788" y="0"/>
                  </a:moveTo>
                  <a:lnTo>
                    <a:pt x="2041116" y="0"/>
                  </a:lnTo>
                  <a:cubicBezTo>
                    <a:pt x="2052045" y="0"/>
                    <a:pt x="2060904" y="8859"/>
                    <a:pt x="2060904" y="19788"/>
                  </a:cubicBezTo>
                  <a:lnTo>
                    <a:pt x="2060904" y="2147679"/>
                  </a:lnTo>
                  <a:cubicBezTo>
                    <a:pt x="2060904" y="2158608"/>
                    <a:pt x="2052045" y="2167467"/>
                    <a:pt x="2041116" y="2167467"/>
                  </a:cubicBezTo>
                  <a:lnTo>
                    <a:pt x="19788" y="2167467"/>
                  </a:lnTo>
                  <a:cubicBezTo>
                    <a:pt x="8859" y="2167467"/>
                    <a:pt x="0" y="2158608"/>
                    <a:pt x="0" y="2147679"/>
                  </a:cubicBezTo>
                  <a:lnTo>
                    <a:pt x="0" y="19788"/>
                  </a:lnTo>
                  <a:cubicBezTo>
                    <a:pt x="0" y="8859"/>
                    <a:pt x="8859" y="0"/>
                    <a:pt x="19788"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5"/>
            <p:cNvSpPr txBox="1"/>
            <p:nvPr/>
          </p:nvSpPr>
          <p:spPr>
            <a:xfrm>
              <a:off x="0" y="0"/>
              <a:ext cx="2061000" cy="21675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 name="Google Shape;33;p5"/>
          <p:cNvSpPr txBox="1"/>
          <p:nvPr>
            <p:ph type="title"/>
          </p:nvPr>
        </p:nvSpPr>
        <p:spPr>
          <a:xfrm>
            <a:off x="1461750" y="1028700"/>
            <a:ext cx="6911100" cy="3347100"/>
          </a:xfrm>
          <a:prstGeom prst="rect">
            <a:avLst/>
          </a:prstGeom>
          <a:noFill/>
          <a:ln>
            <a:noFill/>
          </a:ln>
        </p:spPr>
        <p:txBody>
          <a:bodyPr anchorCtr="0" anchor="ctr" bIns="45700" lIns="91425" spcFirstLastPara="1" rIns="91425" wrap="square" tIns="45700">
            <a:normAutofit/>
          </a:bodyPr>
          <a:lstStyle>
            <a:lvl1pPr lvl="0" marR="0" algn="l">
              <a:lnSpc>
                <a:spcPct val="80000"/>
              </a:lnSpc>
              <a:spcBef>
                <a:spcPts val="0"/>
              </a:spcBef>
              <a:spcAft>
                <a:spcPts val="0"/>
              </a:spcAft>
              <a:buClr>
                <a:srgbClr val="FFFFFC"/>
              </a:buClr>
              <a:buSzPts val="9000"/>
              <a:buFont typeface="Cormorant Garamond"/>
              <a:buNone/>
              <a:defRPr i="0" sz="9000" u="none" cap="none" strike="noStrike">
                <a:solidFill>
                  <a:srgbClr val="FFFFFC"/>
                </a:solidFill>
                <a:latin typeface="Cormorant Garamond"/>
                <a:ea typeface="Cormorant Garamond"/>
                <a:cs typeface="Cormorant Garamond"/>
                <a:sym typeface="Cormorant Garamond"/>
              </a:defRPr>
            </a:lvl1pPr>
            <a:lvl2pPr lvl="1">
              <a:lnSpc>
                <a:spcPct val="80000"/>
              </a:lnSpc>
              <a:spcBef>
                <a:spcPts val="0"/>
              </a:spcBef>
              <a:spcAft>
                <a:spcPts val="0"/>
              </a:spcAft>
              <a:buClr>
                <a:srgbClr val="FFFFFC"/>
              </a:buClr>
              <a:buSzPts val="12000"/>
              <a:buNone/>
              <a:defRPr sz="12000">
                <a:solidFill>
                  <a:srgbClr val="FFFFFC"/>
                </a:solidFill>
              </a:defRPr>
            </a:lvl2pPr>
            <a:lvl3pPr lvl="2">
              <a:lnSpc>
                <a:spcPct val="80000"/>
              </a:lnSpc>
              <a:spcBef>
                <a:spcPts val="0"/>
              </a:spcBef>
              <a:spcAft>
                <a:spcPts val="0"/>
              </a:spcAft>
              <a:buClr>
                <a:srgbClr val="FFFFFC"/>
              </a:buClr>
              <a:buSzPts val="12000"/>
              <a:buNone/>
              <a:defRPr sz="12000">
                <a:solidFill>
                  <a:srgbClr val="FFFFFC"/>
                </a:solidFill>
              </a:defRPr>
            </a:lvl3pPr>
            <a:lvl4pPr lvl="3">
              <a:lnSpc>
                <a:spcPct val="80000"/>
              </a:lnSpc>
              <a:spcBef>
                <a:spcPts val="0"/>
              </a:spcBef>
              <a:spcAft>
                <a:spcPts val="0"/>
              </a:spcAft>
              <a:buClr>
                <a:srgbClr val="FFFFFC"/>
              </a:buClr>
              <a:buSzPts val="12000"/>
              <a:buNone/>
              <a:defRPr sz="12000">
                <a:solidFill>
                  <a:srgbClr val="FFFFFC"/>
                </a:solidFill>
              </a:defRPr>
            </a:lvl4pPr>
            <a:lvl5pPr lvl="4">
              <a:lnSpc>
                <a:spcPct val="80000"/>
              </a:lnSpc>
              <a:spcBef>
                <a:spcPts val="0"/>
              </a:spcBef>
              <a:spcAft>
                <a:spcPts val="0"/>
              </a:spcAft>
              <a:buClr>
                <a:srgbClr val="FFFFFC"/>
              </a:buClr>
              <a:buSzPts val="12000"/>
              <a:buNone/>
              <a:defRPr sz="12000">
                <a:solidFill>
                  <a:srgbClr val="FFFFFC"/>
                </a:solidFill>
              </a:defRPr>
            </a:lvl5pPr>
            <a:lvl6pPr lvl="5">
              <a:lnSpc>
                <a:spcPct val="80000"/>
              </a:lnSpc>
              <a:spcBef>
                <a:spcPts val="0"/>
              </a:spcBef>
              <a:spcAft>
                <a:spcPts val="0"/>
              </a:spcAft>
              <a:buClr>
                <a:srgbClr val="FFFFFC"/>
              </a:buClr>
              <a:buSzPts val="12000"/>
              <a:buNone/>
              <a:defRPr sz="12000">
                <a:solidFill>
                  <a:srgbClr val="FFFFFC"/>
                </a:solidFill>
              </a:defRPr>
            </a:lvl6pPr>
            <a:lvl7pPr lvl="6">
              <a:lnSpc>
                <a:spcPct val="80000"/>
              </a:lnSpc>
              <a:spcBef>
                <a:spcPts val="0"/>
              </a:spcBef>
              <a:spcAft>
                <a:spcPts val="0"/>
              </a:spcAft>
              <a:buClr>
                <a:srgbClr val="FFFFFC"/>
              </a:buClr>
              <a:buSzPts val="12000"/>
              <a:buNone/>
              <a:defRPr sz="12000">
                <a:solidFill>
                  <a:srgbClr val="FFFFFC"/>
                </a:solidFill>
              </a:defRPr>
            </a:lvl7pPr>
            <a:lvl8pPr lvl="7">
              <a:lnSpc>
                <a:spcPct val="80000"/>
              </a:lnSpc>
              <a:spcBef>
                <a:spcPts val="0"/>
              </a:spcBef>
              <a:spcAft>
                <a:spcPts val="0"/>
              </a:spcAft>
              <a:buClr>
                <a:srgbClr val="FFFFFC"/>
              </a:buClr>
              <a:buSzPts val="12000"/>
              <a:buNone/>
              <a:defRPr sz="12000">
                <a:solidFill>
                  <a:srgbClr val="FFFFFC"/>
                </a:solidFill>
              </a:defRPr>
            </a:lvl8pPr>
            <a:lvl9pPr lvl="8">
              <a:lnSpc>
                <a:spcPct val="80000"/>
              </a:lnSpc>
              <a:spcBef>
                <a:spcPts val="0"/>
              </a:spcBef>
              <a:spcAft>
                <a:spcPts val="0"/>
              </a:spcAft>
              <a:buClr>
                <a:srgbClr val="FFFFFC"/>
              </a:buClr>
              <a:buSzPts val="12000"/>
              <a:buNone/>
              <a:defRPr sz="12000">
                <a:solidFill>
                  <a:srgbClr val="FFFFFC"/>
                </a:solidFill>
              </a:defRPr>
            </a:lvl9pPr>
          </a:lstStyle>
          <a:p/>
        </p:txBody>
      </p:sp>
      <p:sp>
        <p:nvSpPr>
          <p:cNvPr id="34" name="Google Shape;34;p5"/>
          <p:cNvSpPr txBox="1"/>
          <p:nvPr>
            <p:ph idx="1" type="body"/>
          </p:nvPr>
        </p:nvSpPr>
        <p:spPr>
          <a:xfrm>
            <a:off x="1461750" y="5217250"/>
            <a:ext cx="7225200" cy="3932100"/>
          </a:xfrm>
          <a:prstGeom prst="rect">
            <a:avLst/>
          </a:prstGeom>
          <a:noFill/>
          <a:ln>
            <a:noFill/>
          </a:ln>
        </p:spPr>
        <p:txBody>
          <a:bodyPr anchorCtr="0" anchor="t" bIns="45700" lIns="91425" spcFirstLastPara="1" rIns="91425" wrap="square" tIns="45700">
            <a:normAutofit/>
          </a:bodyPr>
          <a:lstStyle>
            <a:lvl1pPr indent="-355600" lvl="0" marL="457200" marR="0" algn="l">
              <a:spcBef>
                <a:spcPts val="64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1pPr>
            <a:lvl2pPr indent="-355600" lvl="1" marL="914400" marR="0" algn="l">
              <a:spcBef>
                <a:spcPts val="56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2pPr>
            <a:lvl3pPr indent="-355600" lvl="2" marL="1371600" marR="0" algn="l">
              <a:spcBef>
                <a:spcPts val="48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3pPr>
            <a:lvl4pPr indent="-355600" lvl="3" marL="1828800" marR="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4pPr>
            <a:lvl5pPr indent="-355600" lvl="4" marL="2286000" marR="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5pPr>
            <a:lvl6pPr indent="-355600" lvl="5" marL="2743200" marR="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6pPr>
            <a:lvl7pPr indent="-355600" lvl="6" marL="3200400" marR="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7pPr>
            <a:lvl8pPr indent="-355600" lvl="7" marL="3657600" marR="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8pPr>
            <a:lvl9pPr indent="-355600" lvl="8" marL="4114800" marR="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9pPr>
          </a:lstStyle>
          <a:p/>
        </p:txBody>
      </p:sp>
      <p:sp>
        <p:nvSpPr>
          <p:cNvPr id="35" name="Google Shape;35;p5"/>
          <p:cNvSpPr/>
          <p:nvPr>
            <p:ph idx="2" type="pic"/>
          </p:nvPr>
        </p:nvSpPr>
        <p:spPr>
          <a:xfrm>
            <a:off x="11065813" y="2758588"/>
            <a:ext cx="4562400" cy="4770000"/>
          </a:xfrm>
          <a:prstGeom prst="roundRect">
            <a:avLst>
              <a:gd fmla="val 3164" name="adj"/>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rgbClr val="063636"/>
        </a:solidFill>
      </p:bgPr>
    </p:bg>
    <p:spTree>
      <p:nvGrpSpPr>
        <p:cNvPr id="36" name="Shape 36"/>
        <p:cNvGrpSpPr/>
        <p:nvPr/>
      </p:nvGrpSpPr>
      <p:grpSpPr>
        <a:xfrm>
          <a:off x="0" y="0"/>
          <a:ext cx="0" cy="0"/>
          <a:chOff x="0" y="0"/>
          <a:chExt cx="0" cy="0"/>
        </a:xfrm>
      </p:grpSpPr>
      <p:grpSp>
        <p:nvGrpSpPr>
          <p:cNvPr id="37" name="Google Shape;37;p6"/>
          <p:cNvGrpSpPr/>
          <p:nvPr/>
        </p:nvGrpSpPr>
        <p:grpSpPr>
          <a:xfrm>
            <a:off x="1028700" y="5132303"/>
            <a:ext cx="7956791" cy="1919603"/>
            <a:chOff x="0" y="0"/>
            <a:chExt cx="2095602" cy="505571"/>
          </a:xfrm>
        </p:grpSpPr>
        <p:sp>
          <p:nvSpPr>
            <p:cNvPr id="38" name="Google Shape;38;p6"/>
            <p:cNvSpPr/>
            <p:nvPr/>
          </p:nvSpPr>
          <p:spPr>
            <a:xfrm>
              <a:off x="0" y="0"/>
              <a:ext cx="2095602" cy="505571"/>
            </a:xfrm>
            <a:custGeom>
              <a:rect b="b" l="l" r="r" t="t"/>
              <a:pathLst>
                <a:path extrusionOk="0" h="505571" w="2095602">
                  <a:moveTo>
                    <a:pt x="19460" y="0"/>
                  </a:moveTo>
                  <a:lnTo>
                    <a:pt x="2076142" y="0"/>
                  </a:lnTo>
                  <a:cubicBezTo>
                    <a:pt x="2086890" y="0"/>
                    <a:pt x="2095602" y="8713"/>
                    <a:pt x="2095602" y="19460"/>
                  </a:cubicBezTo>
                  <a:lnTo>
                    <a:pt x="2095602" y="486111"/>
                  </a:lnTo>
                  <a:cubicBezTo>
                    <a:pt x="2095602" y="491272"/>
                    <a:pt x="2093552" y="496222"/>
                    <a:pt x="2089902" y="499871"/>
                  </a:cubicBezTo>
                  <a:cubicBezTo>
                    <a:pt x="2086253" y="503521"/>
                    <a:pt x="2081303" y="505571"/>
                    <a:pt x="2076142" y="505571"/>
                  </a:cubicBezTo>
                  <a:lnTo>
                    <a:pt x="19460" y="505571"/>
                  </a:lnTo>
                  <a:cubicBezTo>
                    <a:pt x="8713" y="505571"/>
                    <a:pt x="0" y="496858"/>
                    <a:pt x="0" y="486111"/>
                  </a:cubicBezTo>
                  <a:lnTo>
                    <a:pt x="0" y="19460"/>
                  </a:lnTo>
                  <a:cubicBezTo>
                    <a:pt x="0" y="14299"/>
                    <a:pt x="2050" y="9349"/>
                    <a:pt x="5700" y="5700"/>
                  </a:cubicBezTo>
                  <a:cubicBezTo>
                    <a:pt x="9349" y="2050"/>
                    <a:pt x="14299" y="0"/>
                    <a:pt x="19460"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6"/>
            <p:cNvSpPr txBox="1"/>
            <p:nvPr/>
          </p:nvSpPr>
          <p:spPr>
            <a:xfrm>
              <a:off x="0" y="0"/>
              <a:ext cx="2095500" cy="5055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6"/>
          <p:cNvGrpSpPr/>
          <p:nvPr/>
        </p:nvGrpSpPr>
        <p:grpSpPr>
          <a:xfrm>
            <a:off x="1028700" y="7338710"/>
            <a:ext cx="7956791" cy="1919603"/>
            <a:chOff x="0" y="0"/>
            <a:chExt cx="2095602" cy="505571"/>
          </a:xfrm>
        </p:grpSpPr>
        <p:sp>
          <p:nvSpPr>
            <p:cNvPr id="41" name="Google Shape;41;p6"/>
            <p:cNvSpPr/>
            <p:nvPr/>
          </p:nvSpPr>
          <p:spPr>
            <a:xfrm>
              <a:off x="0" y="0"/>
              <a:ext cx="2095602" cy="505571"/>
            </a:xfrm>
            <a:custGeom>
              <a:rect b="b" l="l" r="r" t="t"/>
              <a:pathLst>
                <a:path extrusionOk="0" h="505571" w="2095602">
                  <a:moveTo>
                    <a:pt x="19460" y="0"/>
                  </a:moveTo>
                  <a:lnTo>
                    <a:pt x="2076142" y="0"/>
                  </a:lnTo>
                  <a:cubicBezTo>
                    <a:pt x="2086890" y="0"/>
                    <a:pt x="2095602" y="8713"/>
                    <a:pt x="2095602" y="19460"/>
                  </a:cubicBezTo>
                  <a:lnTo>
                    <a:pt x="2095602" y="486111"/>
                  </a:lnTo>
                  <a:cubicBezTo>
                    <a:pt x="2095602" y="491272"/>
                    <a:pt x="2093552" y="496222"/>
                    <a:pt x="2089902" y="499871"/>
                  </a:cubicBezTo>
                  <a:cubicBezTo>
                    <a:pt x="2086253" y="503521"/>
                    <a:pt x="2081303" y="505571"/>
                    <a:pt x="2076142" y="505571"/>
                  </a:cubicBezTo>
                  <a:lnTo>
                    <a:pt x="19460" y="505571"/>
                  </a:lnTo>
                  <a:cubicBezTo>
                    <a:pt x="8713" y="505571"/>
                    <a:pt x="0" y="496858"/>
                    <a:pt x="0" y="486111"/>
                  </a:cubicBezTo>
                  <a:lnTo>
                    <a:pt x="0" y="19460"/>
                  </a:lnTo>
                  <a:cubicBezTo>
                    <a:pt x="0" y="14299"/>
                    <a:pt x="2050" y="9349"/>
                    <a:pt x="5700" y="5700"/>
                  </a:cubicBezTo>
                  <a:cubicBezTo>
                    <a:pt x="9349" y="2050"/>
                    <a:pt x="14299" y="0"/>
                    <a:pt x="19460"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6"/>
            <p:cNvSpPr txBox="1"/>
            <p:nvPr/>
          </p:nvSpPr>
          <p:spPr>
            <a:xfrm>
              <a:off x="0" y="0"/>
              <a:ext cx="2095500" cy="5055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 name="Google Shape;43;p6"/>
          <p:cNvGrpSpPr/>
          <p:nvPr/>
        </p:nvGrpSpPr>
        <p:grpSpPr>
          <a:xfrm>
            <a:off x="9302561" y="5133370"/>
            <a:ext cx="7956791" cy="1919603"/>
            <a:chOff x="0" y="0"/>
            <a:chExt cx="2095602" cy="505571"/>
          </a:xfrm>
        </p:grpSpPr>
        <p:sp>
          <p:nvSpPr>
            <p:cNvPr id="44" name="Google Shape;44;p6"/>
            <p:cNvSpPr/>
            <p:nvPr/>
          </p:nvSpPr>
          <p:spPr>
            <a:xfrm>
              <a:off x="0" y="0"/>
              <a:ext cx="2095602" cy="505571"/>
            </a:xfrm>
            <a:custGeom>
              <a:rect b="b" l="l" r="r" t="t"/>
              <a:pathLst>
                <a:path extrusionOk="0" h="505571" w="2095602">
                  <a:moveTo>
                    <a:pt x="19460" y="0"/>
                  </a:moveTo>
                  <a:lnTo>
                    <a:pt x="2076142" y="0"/>
                  </a:lnTo>
                  <a:cubicBezTo>
                    <a:pt x="2086890" y="0"/>
                    <a:pt x="2095602" y="8713"/>
                    <a:pt x="2095602" y="19460"/>
                  </a:cubicBezTo>
                  <a:lnTo>
                    <a:pt x="2095602" y="486111"/>
                  </a:lnTo>
                  <a:cubicBezTo>
                    <a:pt x="2095602" y="491272"/>
                    <a:pt x="2093552" y="496222"/>
                    <a:pt x="2089902" y="499871"/>
                  </a:cubicBezTo>
                  <a:cubicBezTo>
                    <a:pt x="2086253" y="503521"/>
                    <a:pt x="2081303" y="505571"/>
                    <a:pt x="2076142" y="505571"/>
                  </a:cubicBezTo>
                  <a:lnTo>
                    <a:pt x="19460" y="505571"/>
                  </a:lnTo>
                  <a:cubicBezTo>
                    <a:pt x="8713" y="505571"/>
                    <a:pt x="0" y="496858"/>
                    <a:pt x="0" y="486111"/>
                  </a:cubicBezTo>
                  <a:lnTo>
                    <a:pt x="0" y="19460"/>
                  </a:lnTo>
                  <a:cubicBezTo>
                    <a:pt x="0" y="14299"/>
                    <a:pt x="2050" y="9349"/>
                    <a:pt x="5700" y="5700"/>
                  </a:cubicBezTo>
                  <a:cubicBezTo>
                    <a:pt x="9349" y="2050"/>
                    <a:pt x="14299" y="0"/>
                    <a:pt x="19460"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6"/>
            <p:cNvSpPr txBox="1"/>
            <p:nvPr/>
          </p:nvSpPr>
          <p:spPr>
            <a:xfrm>
              <a:off x="0" y="0"/>
              <a:ext cx="2095500" cy="5055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 name="Google Shape;46;p6"/>
          <p:cNvGrpSpPr/>
          <p:nvPr/>
        </p:nvGrpSpPr>
        <p:grpSpPr>
          <a:xfrm>
            <a:off x="9302561" y="7338710"/>
            <a:ext cx="7956791" cy="1919603"/>
            <a:chOff x="0" y="0"/>
            <a:chExt cx="2095602" cy="505571"/>
          </a:xfrm>
        </p:grpSpPr>
        <p:sp>
          <p:nvSpPr>
            <p:cNvPr id="47" name="Google Shape;47;p6"/>
            <p:cNvSpPr/>
            <p:nvPr/>
          </p:nvSpPr>
          <p:spPr>
            <a:xfrm>
              <a:off x="0" y="0"/>
              <a:ext cx="2095602" cy="505571"/>
            </a:xfrm>
            <a:custGeom>
              <a:rect b="b" l="l" r="r" t="t"/>
              <a:pathLst>
                <a:path extrusionOk="0" h="505571" w="2095602">
                  <a:moveTo>
                    <a:pt x="19460" y="0"/>
                  </a:moveTo>
                  <a:lnTo>
                    <a:pt x="2076142" y="0"/>
                  </a:lnTo>
                  <a:cubicBezTo>
                    <a:pt x="2086890" y="0"/>
                    <a:pt x="2095602" y="8713"/>
                    <a:pt x="2095602" y="19460"/>
                  </a:cubicBezTo>
                  <a:lnTo>
                    <a:pt x="2095602" y="486111"/>
                  </a:lnTo>
                  <a:cubicBezTo>
                    <a:pt x="2095602" y="491272"/>
                    <a:pt x="2093552" y="496222"/>
                    <a:pt x="2089902" y="499871"/>
                  </a:cubicBezTo>
                  <a:cubicBezTo>
                    <a:pt x="2086253" y="503521"/>
                    <a:pt x="2081303" y="505571"/>
                    <a:pt x="2076142" y="505571"/>
                  </a:cubicBezTo>
                  <a:lnTo>
                    <a:pt x="19460" y="505571"/>
                  </a:lnTo>
                  <a:cubicBezTo>
                    <a:pt x="8713" y="505571"/>
                    <a:pt x="0" y="496858"/>
                    <a:pt x="0" y="486111"/>
                  </a:cubicBezTo>
                  <a:lnTo>
                    <a:pt x="0" y="19460"/>
                  </a:lnTo>
                  <a:cubicBezTo>
                    <a:pt x="0" y="14299"/>
                    <a:pt x="2050" y="9349"/>
                    <a:pt x="5700" y="5700"/>
                  </a:cubicBezTo>
                  <a:cubicBezTo>
                    <a:pt x="9349" y="2050"/>
                    <a:pt x="14299" y="0"/>
                    <a:pt x="19460"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6"/>
            <p:cNvSpPr txBox="1"/>
            <p:nvPr/>
          </p:nvSpPr>
          <p:spPr>
            <a:xfrm>
              <a:off x="0" y="0"/>
              <a:ext cx="2095500" cy="5055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 name="Google Shape;49;p6"/>
          <p:cNvSpPr/>
          <p:nvPr>
            <p:ph idx="2" type="pic"/>
          </p:nvPr>
        </p:nvSpPr>
        <p:spPr>
          <a:xfrm>
            <a:off x="9302550" y="1130850"/>
            <a:ext cx="7956900" cy="3643500"/>
          </a:xfrm>
          <a:prstGeom prst="roundRect">
            <a:avLst>
              <a:gd fmla="val 3164" name="adj"/>
            </a:avLst>
          </a:prstGeom>
          <a:noFill/>
          <a:ln>
            <a:noFill/>
          </a:ln>
        </p:spPr>
      </p:sp>
      <p:sp>
        <p:nvSpPr>
          <p:cNvPr id="50" name="Google Shape;50;p6"/>
          <p:cNvSpPr txBox="1"/>
          <p:nvPr>
            <p:ph type="title"/>
          </p:nvPr>
        </p:nvSpPr>
        <p:spPr>
          <a:xfrm>
            <a:off x="1028700" y="1130850"/>
            <a:ext cx="7730400" cy="3299400"/>
          </a:xfrm>
          <a:prstGeom prst="rect">
            <a:avLst/>
          </a:prstGeom>
          <a:noFill/>
          <a:ln>
            <a:noFill/>
          </a:ln>
        </p:spPr>
        <p:txBody>
          <a:bodyPr anchorCtr="0" anchor="ctr" bIns="45700" lIns="91425" spcFirstLastPara="1" rIns="91425" wrap="square" tIns="45700">
            <a:normAutofit/>
          </a:bodyPr>
          <a:lstStyle>
            <a:lvl1pPr lvl="0" marR="0" algn="l">
              <a:lnSpc>
                <a:spcPct val="80000"/>
              </a:lnSpc>
              <a:spcBef>
                <a:spcPts val="0"/>
              </a:spcBef>
              <a:spcAft>
                <a:spcPts val="0"/>
              </a:spcAft>
              <a:buClr>
                <a:srgbClr val="FFFFFC"/>
              </a:buClr>
              <a:buSzPts val="9000"/>
              <a:buFont typeface="Cormorant Garamond"/>
              <a:buNone/>
              <a:defRPr i="0" sz="9000" u="none" cap="none" strike="noStrike">
                <a:solidFill>
                  <a:srgbClr val="FFFFFC"/>
                </a:solidFill>
                <a:latin typeface="Cormorant Garamond"/>
                <a:ea typeface="Cormorant Garamond"/>
                <a:cs typeface="Cormorant Garamond"/>
                <a:sym typeface="Cormorant Garamond"/>
              </a:defRPr>
            </a:lvl1pPr>
            <a:lvl2pPr lvl="1">
              <a:lnSpc>
                <a:spcPct val="80000"/>
              </a:lnSpc>
              <a:spcBef>
                <a:spcPts val="0"/>
              </a:spcBef>
              <a:spcAft>
                <a:spcPts val="0"/>
              </a:spcAft>
              <a:buClr>
                <a:srgbClr val="FFFFFC"/>
              </a:buClr>
              <a:buSzPts val="12000"/>
              <a:buNone/>
              <a:defRPr sz="12000">
                <a:solidFill>
                  <a:srgbClr val="FFFFFC"/>
                </a:solidFill>
              </a:defRPr>
            </a:lvl2pPr>
            <a:lvl3pPr lvl="2">
              <a:lnSpc>
                <a:spcPct val="80000"/>
              </a:lnSpc>
              <a:spcBef>
                <a:spcPts val="0"/>
              </a:spcBef>
              <a:spcAft>
                <a:spcPts val="0"/>
              </a:spcAft>
              <a:buClr>
                <a:srgbClr val="FFFFFC"/>
              </a:buClr>
              <a:buSzPts val="12000"/>
              <a:buNone/>
              <a:defRPr sz="12000">
                <a:solidFill>
                  <a:srgbClr val="FFFFFC"/>
                </a:solidFill>
              </a:defRPr>
            </a:lvl3pPr>
            <a:lvl4pPr lvl="3">
              <a:lnSpc>
                <a:spcPct val="80000"/>
              </a:lnSpc>
              <a:spcBef>
                <a:spcPts val="0"/>
              </a:spcBef>
              <a:spcAft>
                <a:spcPts val="0"/>
              </a:spcAft>
              <a:buClr>
                <a:srgbClr val="FFFFFC"/>
              </a:buClr>
              <a:buSzPts val="12000"/>
              <a:buNone/>
              <a:defRPr sz="12000">
                <a:solidFill>
                  <a:srgbClr val="FFFFFC"/>
                </a:solidFill>
              </a:defRPr>
            </a:lvl4pPr>
            <a:lvl5pPr lvl="4">
              <a:lnSpc>
                <a:spcPct val="80000"/>
              </a:lnSpc>
              <a:spcBef>
                <a:spcPts val="0"/>
              </a:spcBef>
              <a:spcAft>
                <a:spcPts val="0"/>
              </a:spcAft>
              <a:buClr>
                <a:srgbClr val="FFFFFC"/>
              </a:buClr>
              <a:buSzPts val="12000"/>
              <a:buNone/>
              <a:defRPr sz="12000">
                <a:solidFill>
                  <a:srgbClr val="FFFFFC"/>
                </a:solidFill>
              </a:defRPr>
            </a:lvl5pPr>
            <a:lvl6pPr lvl="5">
              <a:lnSpc>
                <a:spcPct val="80000"/>
              </a:lnSpc>
              <a:spcBef>
                <a:spcPts val="0"/>
              </a:spcBef>
              <a:spcAft>
                <a:spcPts val="0"/>
              </a:spcAft>
              <a:buClr>
                <a:srgbClr val="FFFFFC"/>
              </a:buClr>
              <a:buSzPts val="12000"/>
              <a:buNone/>
              <a:defRPr sz="12000">
                <a:solidFill>
                  <a:srgbClr val="FFFFFC"/>
                </a:solidFill>
              </a:defRPr>
            </a:lvl6pPr>
            <a:lvl7pPr lvl="6">
              <a:lnSpc>
                <a:spcPct val="80000"/>
              </a:lnSpc>
              <a:spcBef>
                <a:spcPts val="0"/>
              </a:spcBef>
              <a:spcAft>
                <a:spcPts val="0"/>
              </a:spcAft>
              <a:buClr>
                <a:srgbClr val="FFFFFC"/>
              </a:buClr>
              <a:buSzPts val="12000"/>
              <a:buNone/>
              <a:defRPr sz="12000">
                <a:solidFill>
                  <a:srgbClr val="FFFFFC"/>
                </a:solidFill>
              </a:defRPr>
            </a:lvl7pPr>
            <a:lvl8pPr lvl="7">
              <a:lnSpc>
                <a:spcPct val="80000"/>
              </a:lnSpc>
              <a:spcBef>
                <a:spcPts val="0"/>
              </a:spcBef>
              <a:spcAft>
                <a:spcPts val="0"/>
              </a:spcAft>
              <a:buClr>
                <a:srgbClr val="FFFFFC"/>
              </a:buClr>
              <a:buSzPts val="12000"/>
              <a:buNone/>
              <a:defRPr sz="12000">
                <a:solidFill>
                  <a:srgbClr val="FFFFFC"/>
                </a:solidFill>
              </a:defRPr>
            </a:lvl8pPr>
            <a:lvl9pPr lvl="8">
              <a:lnSpc>
                <a:spcPct val="80000"/>
              </a:lnSpc>
              <a:spcBef>
                <a:spcPts val="0"/>
              </a:spcBef>
              <a:spcAft>
                <a:spcPts val="0"/>
              </a:spcAft>
              <a:buClr>
                <a:srgbClr val="FFFFFC"/>
              </a:buClr>
              <a:buSzPts val="12000"/>
              <a:buNone/>
              <a:defRPr sz="12000">
                <a:solidFill>
                  <a:srgbClr val="FFFFFC"/>
                </a:solidFill>
              </a:defRPr>
            </a:lvl9pPr>
          </a:lstStyle>
          <a:p/>
        </p:txBody>
      </p:sp>
      <p:sp>
        <p:nvSpPr>
          <p:cNvPr id="51" name="Google Shape;51;p6"/>
          <p:cNvSpPr txBox="1"/>
          <p:nvPr>
            <p:ph idx="1" type="body"/>
          </p:nvPr>
        </p:nvSpPr>
        <p:spPr>
          <a:xfrm>
            <a:off x="1281300" y="5326225"/>
            <a:ext cx="7477800" cy="1518900"/>
          </a:xfrm>
          <a:prstGeom prst="rect">
            <a:avLst/>
          </a:prstGeom>
          <a:noFill/>
          <a:ln>
            <a:noFill/>
          </a:ln>
        </p:spPr>
        <p:txBody>
          <a:bodyPr anchorCtr="0" anchor="t" bIns="45700" lIns="91425" spcFirstLastPara="1" rIns="91425" wrap="square" tIns="45700">
            <a:normAutofit/>
          </a:bodyPr>
          <a:lstStyle>
            <a:lvl1pPr indent="-355600" lvl="0" marL="457200" marR="0" algn="l">
              <a:spcBef>
                <a:spcPts val="64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1pPr>
            <a:lvl2pPr indent="-355600" lvl="1" marL="914400" marR="0" algn="l">
              <a:spcBef>
                <a:spcPts val="56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2pPr>
            <a:lvl3pPr indent="-355600" lvl="2" marL="1371600" marR="0" algn="l">
              <a:spcBef>
                <a:spcPts val="48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3pPr>
            <a:lvl4pPr indent="-355600" lvl="3" marL="1828800" marR="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4pPr>
            <a:lvl5pPr indent="-355600" lvl="4" marL="2286000" marR="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5pPr>
            <a:lvl6pPr indent="-355600" lvl="5" marL="2743200" marR="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6pPr>
            <a:lvl7pPr indent="-355600" lvl="6" marL="3200400" marR="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7pPr>
            <a:lvl8pPr indent="-355600" lvl="7" marL="3657600" marR="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8pPr>
            <a:lvl9pPr indent="-355600" lvl="8" marL="4114800" marR="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9pPr>
          </a:lstStyle>
          <a:p/>
        </p:txBody>
      </p:sp>
      <p:sp>
        <p:nvSpPr>
          <p:cNvPr id="52" name="Google Shape;52;p6"/>
          <p:cNvSpPr txBox="1"/>
          <p:nvPr>
            <p:ph idx="3" type="body"/>
          </p:nvPr>
        </p:nvSpPr>
        <p:spPr>
          <a:xfrm>
            <a:off x="1281300" y="7539063"/>
            <a:ext cx="7477800" cy="15189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1pPr>
            <a:lvl2pPr indent="-355600" lvl="1" marL="914400" marR="0" rtl="0" algn="l">
              <a:spcBef>
                <a:spcPts val="56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2pPr>
            <a:lvl3pPr indent="-355600" lvl="2" marL="1371600" marR="0" rtl="0" algn="l">
              <a:spcBef>
                <a:spcPts val="48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3pPr>
            <a:lvl4pPr indent="-355600" lvl="3" marL="18288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4pPr>
            <a:lvl5pPr indent="-355600" lvl="4" marL="22860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5pPr>
            <a:lvl6pPr indent="-355600" lvl="5" marL="27432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6pPr>
            <a:lvl7pPr indent="-355600" lvl="6" marL="32004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7pPr>
            <a:lvl8pPr indent="-355600" lvl="7" marL="36576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8pPr>
            <a:lvl9pPr indent="-355600" lvl="8" marL="41148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9pPr>
          </a:lstStyle>
          <a:p/>
        </p:txBody>
      </p:sp>
      <p:sp>
        <p:nvSpPr>
          <p:cNvPr id="53" name="Google Shape;53;p6"/>
          <p:cNvSpPr txBox="1"/>
          <p:nvPr>
            <p:ph idx="4" type="body"/>
          </p:nvPr>
        </p:nvSpPr>
        <p:spPr>
          <a:xfrm>
            <a:off x="9542100" y="5326225"/>
            <a:ext cx="7477800" cy="15189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1pPr>
            <a:lvl2pPr indent="-355600" lvl="1" marL="914400" marR="0" rtl="0" algn="l">
              <a:spcBef>
                <a:spcPts val="56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2pPr>
            <a:lvl3pPr indent="-355600" lvl="2" marL="1371600" marR="0" rtl="0" algn="l">
              <a:spcBef>
                <a:spcPts val="48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3pPr>
            <a:lvl4pPr indent="-355600" lvl="3" marL="18288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4pPr>
            <a:lvl5pPr indent="-355600" lvl="4" marL="22860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5pPr>
            <a:lvl6pPr indent="-355600" lvl="5" marL="27432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6pPr>
            <a:lvl7pPr indent="-355600" lvl="6" marL="32004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7pPr>
            <a:lvl8pPr indent="-355600" lvl="7" marL="36576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8pPr>
            <a:lvl9pPr indent="-355600" lvl="8" marL="41148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9pPr>
          </a:lstStyle>
          <a:p/>
        </p:txBody>
      </p:sp>
      <p:sp>
        <p:nvSpPr>
          <p:cNvPr id="54" name="Google Shape;54;p6"/>
          <p:cNvSpPr txBox="1"/>
          <p:nvPr>
            <p:ph idx="5" type="body"/>
          </p:nvPr>
        </p:nvSpPr>
        <p:spPr>
          <a:xfrm>
            <a:off x="9542100" y="7539063"/>
            <a:ext cx="7477800" cy="15189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1pPr>
            <a:lvl2pPr indent="-355600" lvl="1" marL="914400" marR="0" rtl="0" algn="l">
              <a:spcBef>
                <a:spcPts val="56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2pPr>
            <a:lvl3pPr indent="-355600" lvl="2" marL="1371600" marR="0" rtl="0" algn="l">
              <a:spcBef>
                <a:spcPts val="48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3pPr>
            <a:lvl4pPr indent="-355600" lvl="3" marL="18288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4pPr>
            <a:lvl5pPr indent="-355600" lvl="4" marL="22860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5pPr>
            <a:lvl6pPr indent="-355600" lvl="5" marL="27432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6pPr>
            <a:lvl7pPr indent="-355600" lvl="6" marL="32004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7pPr>
            <a:lvl8pPr indent="-355600" lvl="7" marL="36576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8pPr>
            <a:lvl9pPr indent="-355600" lvl="8" marL="4114800" marR="0" rtl="0" algn="l">
              <a:spcBef>
                <a:spcPts val="400"/>
              </a:spcBef>
              <a:spcAft>
                <a:spcPts val="0"/>
              </a:spcAft>
              <a:buClr>
                <a:srgbClr val="FFFFFC"/>
              </a:buClr>
              <a:buSzPts val="2000"/>
              <a:buFont typeface="DM Sans"/>
              <a:buChar char="•"/>
              <a:defRPr i="0" sz="2000" u="none" cap="none" strike="noStrike">
                <a:solidFill>
                  <a:srgbClr val="FFFFFC"/>
                </a:solidFill>
                <a:latin typeface="DM Sans"/>
                <a:ea typeface="DM Sans"/>
                <a:cs typeface="DM Sans"/>
                <a:sym typeface="DM Sa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solidFill>
          <a:srgbClr val="F1D973"/>
        </a:solidFill>
      </p:bgPr>
    </p:bg>
    <p:spTree>
      <p:nvGrpSpPr>
        <p:cNvPr id="55" name="Shape 55"/>
        <p:cNvGrpSpPr/>
        <p:nvPr/>
      </p:nvGrpSpPr>
      <p:grpSpPr>
        <a:xfrm>
          <a:off x="0" y="0"/>
          <a:ext cx="0" cy="0"/>
          <a:chOff x="0" y="0"/>
          <a:chExt cx="0" cy="0"/>
        </a:xfrm>
      </p:grpSpPr>
      <p:sp>
        <p:nvSpPr>
          <p:cNvPr id="56" name="Google Shape;56;p7"/>
          <p:cNvSpPr txBox="1"/>
          <p:nvPr>
            <p:ph type="title"/>
          </p:nvPr>
        </p:nvSpPr>
        <p:spPr>
          <a:xfrm>
            <a:off x="1461750" y="1028700"/>
            <a:ext cx="6911100" cy="3347100"/>
          </a:xfrm>
          <a:prstGeom prst="rect">
            <a:avLst/>
          </a:prstGeom>
          <a:noFill/>
          <a:ln>
            <a:noFill/>
          </a:ln>
        </p:spPr>
        <p:txBody>
          <a:bodyPr anchorCtr="0" anchor="ctr" bIns="45700" lIns="91425" spcFirstLastPara="1" rIns="91425" wrap="square" tIns="45700">
            <a:normAutofit/>
          </a:bodyPr>
          <a:lstStyle>
            <a:lvl1pPr lvl="0" marR="0" algn="l">
              <a:lnSpc>
                <a:spcPct val="80000"/>
              </a:lnSpc>
              <a:spcBef>
                <a:spcPts val="0"/>
              </a:spcBef>
              <a:spcAft>
                <a:spcPts val="0"/>
              </a:spcAft>
              <a:buSzPts val="9000"/>
              <a:buFont typeface="Cormorant Garamond"/>
              <a:buNone/>
              <a:defRPr i="0" sz="9000" u="none" cap="none" strike="noStrike">
                <a:latin typeface="Cormorant Garamond"/>
                <a:ea typeface="Cormorant Garamond"/>
                <a:cs typeface="Cormorant Garamond"/>
                <a:sym typeface="Cormorant Garamond"/>
              </a:defRPr>
            </a:lvl1pPr>
            <a:lvl2pPr lvl="1">
              <a:lnSpc>
                <a:spcPct val="80000"/>
              </a:lnSpc>
              <a:spcBef>
                <a:spcPts val="0"/>
              </a:spcBef>
              <a:spcAft>
                <a:spcPts val="0"/>
              </a:spcAft>
              <a:buSzPts val="12000"/>
              <a:buNone/>
              <a:defRPr sz="12000"/>
            </a:lvl2pPr>
            <a:lvl3pPr lvl="2">
              <a:lnSpc>
                <a:spcPct val="80000"/>
              </a:lnSpc>
              <a:spcBef>
                <a:spcPts val="0"/>
              </a:spcBef>
              <a:spcAft>
                <a:spcPts val="0"/>
              </a:spcAft>
              <a:buSzPts val="12000"/>
              <a:buNone/>
              <a:defRPr sz="12000"/>
            </a:lvl3pPr>
            <a:lvl4pPr lvl="3">
              <a:lnSpc>
                <a:spcPct val="80000"/>
              </a:lnSpc>
              <a:spcBef>
                <a:spcPts val="0"/>
              </a:spcBef>
              <a:spcAft>
                <a:spcPts val="0"/>
              </a:spcAft>
              <a:buSzPts val="12000"/>
              <a:buNone/>
              <a:defRPr sz="12000"/>
            </a:lvl4pPr>
            <a:lvl5pPr lvl="4">
              <a:lnSpc>
                <a:spcPct val="80000"/>
              </a:lnSpc>
              <a:spcBef>
                <a:spcPts val="0"/>
              </a:spcBef>
              <a:spcAft>
                <a:spcPts val="0"/>
              </a:spcAft>
              <a:buSzPts val="12000"/>
              <a:buNone/>
              <a:defRPr sz="12000"/>
            </a:lvl5pPr>
            <a:lvl6pPr lvl="5">
              <a:lnSpc>
                <a:spcPct val="80000"/>
              </a:lnSpc>
              <a:spcBef>
                <a:spcPts val="0"/>
              </a:spcBef>
              <a:spcAft>
                <a:spcPts val="0"/>
              </a:spcAft>
              <a:buSzPts val="12000"/>
              <a:buNone/>
              <a:defRPr sz="12000"/>
            </a:lvl6pPr>
            <a:lvl7pPr lvl="6">
              <a:lnSpc>
                <a:spcPct val="80000"/>
              </a:lnSpc>
              <a:spcBef>
                <a:spcPts val="0"/>
              </a:spcBef>
              <a:spcAft>
                <a:spcPts val="0"/>
              </a:spcAft>
              <a:buSzPts val="12000"/>
              <a:buNone/>
              <a:defRPr sz="12000"/>
            </a:lvl7pPr>
            <a:lvl8pPr lvl="7">
              <a:lnSpc>
                <a:spcPct val="80000"/>
              </a:lnSpc>
              <a:spcBef>
                <a:spcPts val="0"/>
              </a:spcBef>
              <a:spcAft>
                <a:spcPts val="0"/>
              </a:spcAft>
              <a:buSzPts val="12000"/>
              <a:buNone/>
              <a:defRPr sz="12000"/>
            </a:lvl8pPr>
            <a:lvl9pPr lvl="8">
              <a:lnSpc>
                <a:spcPct val="80000"/>
              </a:lnSpc>
              <a:spcBef>
                <a:spcPts val="0"/>
              </a:spcBef>
              <a:spcAft>
                <a:spcPts val="0"/>
              </a:spcAft>
              <a:buSzPts val="12000"/>
              <a:buNone/>
              <a:defRPr sz="12000"/>
            </a:lvl9pPr>
          </a:lstStyle>
          <a:p/>
        </p:txBody>
      </p:sp>
      <p:sp>
        <p:nvSpPr>
          <p:cNvPr id="57" name="Google Shape;57;p7"/>
          <p:cNvSpPr txBox="1"/>
          <p:nvPr>
            <p:ph idx="1" type="body"/>
          </p:nvPr>
        </p:nvSpPr>
        <p:spPr>
          <a:xfrm>
            <a:off x="1461750" y="5217250"/>
            <a:ext cx="7225200" cy="3932100"/>
          </a:xfrm>
          <a:prstGeom prst="rect">
            <a:avLst/>
          </a:prstGeom>
          <a:noFill/>
          <a:ln>
            <a:noFill/>
          </a:ln>
        </p:spPr>
        <p:txBody>
          <a:bodyPr anchorCtr="0" anchor="t" bIns="45700" lIns="91425" spcFirstLastPara="1" rIns="91425" wrap="square" tIns="45700">
            <a:normAutofit/>
          </a:bodyPr>
          <a:lstStyle>
            <a:lvl1pPr indent="-355600" lvl="0" marL="457200" marR="0" algn="l">
              <a:spcBef>
                <a:spcPts val="640"/>
              </a:spcBef>
              <a:spcAft>
                <a:spcPts val="0"/>
              </a:spcAft>
              <a:buSzPts val="2000"/>
              <a:buFont typeface="DM Sans"/>
              <a:buChar char="•"/>
              <a:defRPr i="0" sz="2000" u="none" cap="none" strike="noStrike">
                <a:latin typeface="DM Sans"/>
                <a:ea typeface="DM Sans"/>
                <a:cs typeface="DM Sans"/>
                <a:sym typeface="DM Sans"/>
              </a:defRPr>
            </a:lvl1pPr>
            <a:lvl2pPr indent="-355600" lvl="1" marL="914400" marR="0" algn="l">
              <a:spcBef>
                <a:spcPts val="560"/>
              </a:spcBef>
              <a:spcAft>
                <a:spcPts val="0"/>
              </a:spcAft>
              <a:buSzPts val="2000"/>
              <a:buFont typeface="DM Sans"/>
              <a:buChar char="–"/>
              <a:defRPr i="0" sz="2000" u="none" cap="none" strike="noStrike">
                <a:latin typeface="DM Sans"/>
                <a:ea typeface="DM Sans"/>
                <a:cs typeface="DM Sans"/>
                <a:sym typeface="DM Sans"/>
              </a:defRPr>
            </a:lvl2pPr>
            <a:lvl3pPr indent="-355600" lvl="2" marL="1371600" marR="0" algn="l">
              <a:spcBef>
                <a:spcPts val="480"/>
              </a:spcBef>
              <a:spcAft>
                <a:spcPts val="0"/>
              </a:spcAft>
              <a:buSzPts val="2000"/>
              <a:buFont typeface="DM Sans"/>
              <a:buChar char="•"/>
              <a:defRPr i="0" sz="2000" u="none" cap="none" strike="noStrike">
                <a:latin typeface="DM Sans"/>
                <a:ea typeface="DM Sans"/>
                <a:cs typeface="DM Sans"/>
                <a:sym typeface="DM Sans"/>
              </a:defRPr>
            </a:lvl3pPr>
            <a:lvl4pPr indent="-355600" lvl="3" marL="1828800" marR="0" algn="l">
              <a:spcBef>
                <a:spcPts val="400"/>
              </a:spcBef>
              <a:spcAft>
                <a:spcPts val="0"/>
              </a:spcAft>
              <a:buSzPts val="2000"/>
              <a:buFont typeface="DM Sans"/>
              <a:buChar char="–"/>
              <a:defRPr i="0" sz="2000" u="none" cap="none" strike="noStrike">
                <a:latin typeface="DM Sans"/>
                <a:ea typeface="DM Sans"/>
                <a:cs typeface="DM Sans"/>
                <a:sym typeface="DM Sans"/>
              </a:defRPr>
            </a:lvl4pPr>
            <a:lvl5pPr indent="-355600" lvl="4" marL="2286000" marR="0" algn="l">
              <a:spcBef>
                <a:spcPts val="400"/>
              </a:spcBef>
              <a:spcAft>
                <a:spcPts val="0"/>
              </a:spcAft>
              <a:buSzPts val="2000"/>
              <a:buFont typeface="DM Sans"/>
              <a:buChar char="»"/>
              <a:defRPr i="0" sz="2000" u="none" cap="none" strike="noStrike">
                <a:latin typeface="DM Sans"/>
                <a:ea typeface="DM Sans"/>
                <a:cs typeface="DM Sans"/>
                <a:sym typeface="DM Sans"/>
              </a:defRPr>
            </a:lvl5pPr>
            <a:lvl6pPr indent="-355600" lvl="5" marL="2743200" marR="0" algn="l">
              <a:spcBef>
                <a:spcPts val="400"/>
              </a:spcBef>
              <a:spcAft>
                <a:spcPts val="0"/>
              </a:spcAft>
              <a:buSzPts val="2000"/>
              <a:buFont typeface="DM Sans"/>
              <a:buChar char="•"/>
              <a:defRPr i="0" sz="2000" u="none" cap="none" strike="noStrike">
                <a:latin typeface="DM Sans"/>
                <a:ea typeface="DM Sans"/>
                <a:cs typeface="DM Sans"/>
                <a:sym typeface="DM Sans"/>
              </a:defRPr>
            </a:lvl6pPr>
            <a:lvl7pPr indent="-355600" lvl="6" marL="3200400" marR="0" algn="l">
              <a:spcBef>
                <a:spcPts val="400"/>
              </a:spcBef>
              <a:spcAft>
                <a:spcPts val="0"/>
              </a:spcAft>
              <a:buSzPts val="2000"/>
              <a:buFont typeface="DM Sans"/>
              <a:buChar char="•"/>
              <a:defRPr i="0" sz="2000" u="none" cap="none" strike="noStrike">
                <a:latin typeface="DM Sans"/>
                <a:ea typeface="DM Sans"/>
                <a:cs typeface="DM Sans"/>
                <a:sym typeface="DM Sans"/>
              </a:defRPr>
            </a:lvl7pPr>
            <a:lvl8pPr indent="-355600" lvl="7" marL="3657600" marR="0" algn="l">
              <a:spcBef>
                <a:spcPts val="400"/>
              </a:spcBef>
              <a:spcAft>
                <a:spcPts val="0"/>
              </a:spcAft>
              <a:buSzPts val="2000"/>
              <a:buFont typeface="DM Sans"/>
              <a:buChar char="•"/>
              <a:defRPr i="0" sz="2000" u="none" cap="none" strike="noStrike">
                <a:latin typeface="DM Sans"/>
                <a:ea typeface="DM Sans"/>
                <a:cs typeface="DM Sans"/>
                <a:sym typeface="DM Sans"/>
              </a:defRPr>
            </a:lvl8pPr>
            <a:lvl9pPr indent="-355600" lvl="8" marL="4114800" marR="0" algn="l">
              <a:spcBef>
                <a:spcPts val="400"/>
              </a:spcBef>
              <a:spcAft>
                <a:spcPts val="0"/>
              </a:spcAft>
              <a:buSzPts val="2000"/>
              <a:buFont typeface="DM Sans"/>
              <a:buChar char="•"/>
              <a:defRPr i="0" sz="2000" u="none" cap="none" strike="noStrike">
                <a:latin typeface="DM Sans"/>
                <a:ea typeface="DM Sans"/>
                <a:cs typeface="DM Sans"/>
                <a:sym typeface="DM Sans"/>
              </a:defRPr>
            </a:lvl9pPr>
          </a:lstStyle>
          <a:p/>
        </p:txBody>
      </p:sp>
      <p:sp>
        <p:nvSpPr>
          <p:cNvPr id="58" name="Google Shape;58;p7"/>
          <p:cNvSpPr/>
          <p:nvPr>
            <p:ph idx="2" type="pic"/>
          </p:nvPr>
        </p:nvSpPr>
        <p:spPr>
          <a:xfrm>
            <a:off x="9236600" y="1029075"/>
            <a:ext cx="7871700" cy="8229900"/>
          </a:xfrm>
          <a:prstGeom prst="roundRect">
            <a:avLst>
              <a:gd fmla="val 3164" name="adj"/>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9" name="Shape 59"/>
        <p:cNvGrpSpPr/>
        <p:nvPr/>
      </p:nvGrpSpPr>
      <p:grpSpPr>
        <a:xfrm>
          <a:off x="0" y="0"/>
          <a:ext cx="0" cy="0"/>
          <a:chOff x="0" y="0"/>
          <a:chExt cx="0" cy="0"/>
        </a:xfrm>
      </p:grpSpPr>
      <p:sp>
        <p:nvSpPr>
          <p:cNvPr id="60" name="Google Shape;60;p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2" name="Google Shape;62;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063636"/>
              </a:buClr>
              <a:buSzPts val="4400"/>
              <a:buFont typeface="Cormorant Garamond"/>
              <a:buNone/>
              <a:defRPr i="0" sz="4400" u="none" cap="none" strike="noStrike">
                <a:solidFill>
                  <a:srgbClr val="063636"/>
                </a:solidFill>
                <a:latin typeface="Cormorant Garamond"/>
                <a:ea typeface="Cormorant Garamond"/>
                <a:cs typeface="Cormorant Garamond"/>
                <a:sym typeface="Cormorant Garamond"/>
              </a:defRPr>
            </a:lvl1pPr>
            <a:lvl2pPr lvl="1">
              <a:spcBef>
                <a:spcPts val="0"/>
              </a:spcBef>
              <a:spcAft>
                <a:spcPts val="0"/>
              </a:spcAft>
              <a:buClr>
                <a:srgbClr val="063636"/>
              </a:buClr>
              <a:buSzPts val="1400"/>
              <a:buNone/>
              <a:defRPr sz="1800">
                <a:solidFill>
                  <a:srgbClr val="063636"/>
                </a:solidFill>
              </a:defRPr>
            </a:lvl2pPr>
            <a:lvl3pPr lvl="2">
              <a:spcBef>
                <a:spcPts val="0"/>
              </a:spcBef>
              <a:spcAft>
                <a:spcPts val="0"/>
              </a:spcAft>
              <a:buClr>
                <a:srgbClr val="063636"/>
              </a:buClr>
              <a:buSzPts val="1400"/>
              <a:buNone/>
              <a:defRPr sz="1800">
                <a:solidFill>
                  <a:srgbClr val="063636"/>
                </a:solidFill>
              </a:defRPr>
            </a:lvl3pPr>
            <a:lvl4pPr lvl="3">
              <a:spcBef>
                <a:spcPts val="0"/>
              </a:spcBef>
              <a:spcAft>
                <a:spcPts val="0"/>
              </a:spcAft>
              <a:buClr>
                <a:srgbClr val="063636"/>
              </a:buClr>
              <a:buSzPts val="1400"/>
              <a:buNone/>
              <a:defRPr sz="1800">
                <a:solidFill>
                  <a:srgbClr val="063636"/>
                </a:solidFill>
              </a:defRPr>
            </a:lvl4pPr>
            <a:lvl5pPr lvl="4">
              <a:spcBef>
                <a:spcPts val="0"/>
              </a:spcBef>
              <a:spcAft>
                <a:spcPts val="0"/>
              </a:spcAft>
              <a:buClr>
                <a:srgbClr val="063636"/>
              </a:buClr>
              <a:buSzPts val="1400"/>
              <a:buNone/>
              <a:defRPr sz="1800">
                <a:solidFill>
                  <a:srgbClr val="063636"/>
                </a:solidFill>
              </a:defRPr>
            </a:lvl5pPr>
            <a:lvl6pPr lvl="5">
              <a:spcBef>
                <a:spcPts val="0"/>
              </a:spcBef>
              <a:spcAft>
                <a:spcPts val="0"/>
              </a:spcAft>
              <a:buClr>
                <a:srgbClr val="063636"/>
              </a:buClr>
              <a:buSzPts val="1400"/>
              <a:buNone/>
              <a:defRPr sz="1800">
                <a:solidFill>
                  <a:srgbClr val="063636"/>
                </a:solidFill>
              </a:defRPr>
            </a:lvl6pPr>
            <a:lvl7pPr lvl="6">
              <a:spcBef>
                <a:spcPts val="0"/>
              </a:spcBef>
              <a:spcAft>
                <a:spcPts val="0"/>
              </a:spcAft>
              <a:buClr>
                <a:srgbClr val="063636"/>
              </a:buClr>
              <a:buSzPts val="1400"/>
              <a:buNone/>
              <a:defRPr sz="1800">
                <a:solidFill>
                  <a:srgbClr val="063636"/>
                </a:solidFill>
              </a:defRPr>
            </a:lvl7pPr>
            <a:lvl8pPr lvl="7">
              <a:spcBef>
                <a:spcPts val="0"/>
              </a:spcBef>
              <a:spcAft>
                <a:spcPts val="0"/>
              </a:spcAft>
              <a:buClr>
                <a:srgbClr val="063636"/>
              </a:buClr>
              <a:buSzPts val="1400"/>
              <a:buNone/>
              <a:defRPr sz="1800">
                <a:solidFill>
                  <a:srgbClr val="063636"/>
                </a:solidFill>
              </a:defRPr>
            </a:lvl8pPr>
            <a:lvl9pPr lvl="8">
              <a:spcBef>
                <a:spcPts val="0"/>
              </a:spcBef>
              <a:spcAft>
                <a:spcPts val="0"/>
              </a:spcAft>
              <a:buClr>
                <a:srgbClr val="063636"/>
              </a:buClr>
              <a:buSzPts val="1400"/>
              <a:buNone/>
              <a:defRPr sz="1800">
                <a:solidFill>
                  <a:srgbClr val="063636"/>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1pPr>
            <a:lvl2pPr indent="-355600" lvl="1" marL="914400" marR="0" rtl="0" algn="l">
              <a:spcBef>
                <a:spcPts val="56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2pPr>
            <a:lvl3pPr indent="-355600" lvl="2" marL="1371600" marR="0" rtl="0" algn="l">
              <a:spcBef>
                <a:spcPts val="48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3pPr>
            <a:lvl4pPr indent="-355600" lvl="3" marL="1828800" marR="0" rtl="0" algn="l">
              <a:spcBef>
                <a:spcPts val="40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4pPr>
            <a:lvl5pPr indent="-355600" lvl="4" marL="2286000" marR="0" rtl="0" algn="l">
              <a:spcBef>
                <a:spcPts val="40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5pPr>
            <a:lvl6pPr indent="-355600" lvl="5" marL="2743200" marR="0" rtl="0" algn="l">
              <a:spcBef>
                <a:spcPts val="40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6pPr>
            <a:lvl7pPr indent="-355600" lvl="6" marL="3200400" marR="0" rtl="0" algn="l">
              <a:spcBef>
                <a:spcPts val="40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7pPr>
            <a:lvl8pPr indent="-355600" lvl="7" marL="3657600" marR="0" rtl="0" algn="l">
              <a:spcBef>
                <a:spcPts val="40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8pPr>
            <a:lvl9pPr indent="-355600" lvl="8" marL="4114800" marR="0" rtl="0" algn="l">
              <a:spcBef>
                <a:spcPts val="400"/>
              </a:spcBef>
              <a:spcAft>
                <a:spcPts val="0"/>
              </a:spcAft>
              <a:buClr>
                <a:srgbClr val="063636"/>
              </a:buClr>
              <a:buSzPts val="2000"/>
              <a:buFont typeface="DM Sans"/>
              <a:buChar char="•"/>
              <a:defRPr i="0" sz="2000" u="none" cap="none" strike="noStrike">
                <a:solidFill>
                  <a:srgbClr val="063636"/>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E8E8"/>
        </a:solidFill>
      </p:bgPr>
    </p:bg>
    <p:spTree>
      <p:nvGrpSpPr>
        <p:cNvPr id="68" name="Shape 68"/>
        <p:cNvGrpSpPr/>
        <p:nvPr/>
      </p:nvGrpSpPr>
      <p:grpSpPr>
        <a:xfrm>
          <a:off x="0" y="0"/>
          <a:ext cx="0" cy="0"/>
          <a:chOff x="0" y="0"/>
          <a:chExt cx="0" cy="0"/>
        </a:xfrm>
      </p:grpSpPr>
      <p:grpSp>
        <p:nvGrpSpPr>
          <p:cNvPr id="69" name="Google Shape;69;p9"/>
          <p:cNvGrpSpPr/>
          <p:nvPr/>
        </p:nvGrpSpPr>
        <p:grpSpPr>
          <a:xfrm>
            <a:off x="8387818" y="847874"/>
            <a:ext cx="8871482" cy="8410426"/>
            <a:chOff x="0" y="-47625"/>
            <a:chExt cx="2336522" cy="2215092"/>
          </a:xfrm>
        </p:grpSpPr>
        <p:sp>
          <p:nvSpPr>
            <p:cNvPr id="70" name="Google Shape;70;p9"/>
            <p:cNvSpPr/>
            <p:nvPr/>
          </p:nvSpPr>
          <p:spPr>
            <a:xfrm>
              <a:off x="0" y="0"/>
              <a:ext cx="2336522" cy="2167467"/>
            </a:xfrm>
            <a:custGeom>
              <a:rect b="b" l="l" r="r" t="t"/>
              <a:pathLst>
                <a:path extrusionOk="0" h="2167467" w="2336522">
                  <a:moveTo>
                    <a:pt x="2336522" y="17453"/>
                  </a:moveTo>
                  <a:lnTo>
                    <a:pt x="2336522" y="2150013"/>
                  </a:lnTo>
                  <a:cubicBezTo>
                    <a:pt x="2336522" y="2154642"/>
                    <a:pt x="2334683" y="2159082"/>
                    <a:pt x="2331410" y="2162355"/>
                  </a:cubicBezTo>
                  <a:cubicBezTo>
                    <a:pt x="2328137" y="2165628"/>
                    <a:pt x="2323698" y="2167467"/>
                    <a:pt x="2319069" y="2167467"/>
                  </a:cubicBezTo>
                  <a:lnTo>
                    <a:pt x="17453" y="2167467"/>
                  </a:lnTo>
                  <a:cubicBezTo>
                    <a:pt x="12825" y="2167467"/>
                    <a:pt x="8385" y="2165628"/>
                    <a:pt x="5112" y="2162355"/>
                  </a:cubicBezTo>
                  <a:cubicBezTo>
                    <a:pt x="1839" y="2159082"/>
                    <a:pt x="0" y="2154642"/>
                    <a:pt x="0" y="2150013"/>
                  </a:cubicBezTo>
                  <a:lnTo>
                    <a:pt x="0" y="17453"/>
                  </a:lnTo>
                  <a:cubicBezTo>
                    <a:pt x="0" y="12825"/>
                    <a:pt x="1839" y="8385"/>
                    <a:pt x="5112" y="5112"/>
                  </a:cubicBezTo>
                  <a:cubicBezTo>
                    <a:pt x="8385" y="1839"/>
                    <a:pt x="12825" y="0"/>
                    <a:pt x="17453" y="0"/>
                  </a:cubicBezTo>
                  <a:lnTo>
                    <a:pt x="2319069" y="0"/>
                  </a:lnTo>
                  <a:cubicBezTo>
                    <a:pt x="2323698" y="0"/>
                    <a:pt x="2328137" y="1839"/>
                    <a:pt x="2331410" y="5112"/>
                  </a:cubicBezTo>
                  <a:cubicBezTo>
                    <a:pt x="2334683" y="8385"/>
                    <a:pt x="2336522" y="12825"/>
                    <a:pt x="2336522" y="17453"/>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9"/>
            <p:cNvSpPr txBox="1"/>
            <p:nvPr/>
          </p:nvSpPr>
          <p:spPr>
            <a:xfrm>
              <a:off x="0" y="-47625"/>
              <a:ext cx="2336522"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 name="Google Shape;72;p9"/>
          <p:cNvSpPr/>
          <p:nvPr/>
        </p:nvSpPr>
        <p:spPr>
          <a:xfrm>
            <a:off x="11296250" y="1600200"/>
            <a:ext cx="975375" cy="774980"/>
          </a:xfrm>
          <a:custGeom>
            <a:rect b="b" l="l" r="r" t="t"/>
            <a:pathLst>
              <a:path extrusionOk="0" h="774980" w="975375">
                <a:moveTo>
                  <a:pt x="0" y="0"/>
                </a:moveTo>
                <a:lnTo>
                  <a:pt x="975375" y="0"/>
                </a:lnTo>
                <a:lnTo>
                  <a:pt x="975375" y="774980"/>
                </a:lnTo>
                <a:lnTo>
                  <a:pt x="0" y="774980"/>
                </a:lnTo>
                <a:lnTo>
                  <a:pt x="0" y="0"/>
                </a:lnTo>
                <a:close/>
              </a:path>
            </a:pathLst>
          </a:custGeom>
          <a:blipFill rotWithShape="1">
            <a:blip r:embed="rId3">
              <a:alphaModFix/>
            </a:blip>
            <a:stretch>
              <a:fillRect b="0" l="0" r="0" t="0"/>
            </a:stretch>
          </a:blipFill>
          <a:ln>
            <a:noFill/>
          </a:ln>
        </p:spPr>
      </p:sp>
      <p:sp>
        <p:nvSpPr>
          <p:cNvPr id="73" name="Google Shape;73;p9"/>
          <p:cNvSpPr txBox="1"/>
          <p:nvPr/>
        </p:nvSpPr>
        <p:spPr>
          <a:xfrm>
            <a:off x="12271625" y="1690543"/>
            <a:ext cx="2079242" cy="63239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00" u="none" cap="none" strike="noStrike">
                <a:solidFill>
                  <a:srgbClr val="063636"/>
                </a:solidFill>
                <a:latin typeface="DM Sans"/>
                <a:ea typeface="DM Sans"/>
                <a:cs typeface="DM Sans"/>
                <a:sym typeface="DM Sans"/>
              </a:rPr>
              <a:t>Vital Point Health Center</a:t>
            </a:r>
            <a:endParaRPr/>
          </a:p>
        </p:txBody>
      </p:sp>
      <p:sp>
        <p:nvSpPr>
          <p:cNvPr id="74" name="Google Shape;74;p9"/>
          <p:cNvSpPr txBox="1"/>
          <p:nvPr/>
        </p:nvSpPr>
        <p:spPr>
          <a:xfrm>
            <a:off x="8769576" y="3216525"/>
            <a:ext cx="8108100" cy="32322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US" sz="17499" u="none" cap="none" strike="noStrike">
                <a:solidFill>
                  <a:srgbClr val="063636"/>
                </a:solidFill>
                <a:latin typeface="Cormorant Garamond"/>
                <a:ea typeface="Cormorant Garamond"/>
                <a:cs typeface="Cormorant Garamond"/>
                <a:sym typeface="Cormorant Garamond"/>
              </a:rPr>
              <a:t>Prostate</a:t>
            </a:r>
            <a:endParaRPr/>
          </a:p>
          <a:p>
            <a:pPr indent="0" lvl="0" marL="0" marR="0" rtl="0" algn="ctr">
              <a:lnSpc>
                <a:spcPct val="60000"/>
              </a:lnSpc>
              <a:spcBef>
                <a:spcPts val="0"/>
              </a:spcBef>
              <a:spcAft>
                <a:spcPts val="0"/>
              </a:spcAft>
              <a:buNone/>
            </a:pPr>
            <a:r>
              <a:rPr b="0" i="0" lang="en-US" sz="17499" u="none" cap="none" strike="noStrike">
                <a:solidFill>
                  <a:srgbClr val="063636"/>
                </a:solidFill>
                <a:latin typeface="Cormorant Garamond"/>
                <a:ea typeface="Cormorant Garamond"/>
                <a:cs typeface="Cormorant Garamond"/>
                <a:sym typeface="Cormorant Garamond"/>
              </a:rPr>
              <a:t>Cancer</a:t>
            </a:r>
            <a:endParaRPr/>
          </a:p>
        </p:txBody>
      </p:sp>
      <p:sp>
        <p:nvSpPr>
          <p:cNvPr id="75" name="Google Shape;75;p9"/>
          <p:cNvSpPr txBox="1"/>
          <p:nvPr/>
        </p:nvSpPr>
        <p:spPr>
          <a:xfrm>
            <a:off x="9735327" y="6778748"/>
            <a:ext cx="6436200" cy="7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63636"/>
                </a:solidFill>
                <a:latin typeface="DM Sans"/>
                <a:ea typeface="DM Sans"/>
                <a:cs typeface="DM Sans"/>
                <a:sym typeface="DM Sans"/>
              </a:rPr>
              <a:t>A closer look at one of the most common cancers among men</a:t>
            </a:r>
            <a:endParaRPr/>
          </a:p>
        </p:txBody>
      </p:sp>
      <p:sp>
        <p:nvSpPr>
          <p:cNvPr id="76" name="Google Shape;76;p9"/>
          <p:cNvSpPr txBox="1"/>
          <p:nvPr/>
        </p:nvSpPr>
        <p:spPr>
          <a:xfrm>
            <a:off x="9727520" y="8362917"/>
            <a:ext cx="6192077" cy="32388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63636"/>
                </a:solidFill>
                <a:latin typeface="DM Sans"/>
                <a:ea typeface="DM Sans"/>
                <a:cs typeface="DM Sans"/>
                <a:sym typeface="DM Sans"/>
              </a:rPr>
              <a:t>REALLYGREATSITE.COM</a:t>
            </a:r>
            <a:endParaRPr/>
          </a:p>
        </p:txBody>
      </p:sp>
      <p:pic>
        <p:nvPicPr>
          <p:cNvPr id="77" name="Google Shape;77;p9"/>
          <p:cNvPicPr preferRelativeResize="0"/>
          <p:nvPr/>
        </p:nvPicPr>
        <p:blipFill>
          <a:blip r:embed="rId4">
            <a:alphaModFix/>
          </a:blip>
          <a:stretch>
            <a:fillRect/>
          </a:stretch>
        </p:blipFill>
        <p:spPr>
          <a:xfrm>
            <a:off x="1097117" y="1038325"/>
            <a:ext cx="7065684" cy="82200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3636"/>
        </a:solidFill>
      </p:bgPr>
    </p:bg>
    <p:spTree>
      <p:nvGrpSpPr>
        <p:cNvPr id="251" name="Shape 251"/>
        <p:cNvGrpSpPr/>
        <p:nvPr/>
      </p:nvGrpSpPr>
      <p:grpSpPr>
        <a:xfrm>
          <a:off x="0" y="0"/>
          <a:ext cx="0" cy="0"/>
          <a:chOff x="0" y="0"/>
          <a:chExt cx="0" cy="0"/>
        </a:xfrm>
      </p:grpSpPr>
      <p:grpSp>
        <p:nvGrpSpPr>
          <p:cNvPr id="252" name="Google Shape;252;p18"/>
          <p:cNvGrpSpPr/>
          <p:nvPr/>
        </p:nvGrpSpPr>
        <p:grpSpPr>
          <a:xfrm>
            <a:off x="1028700" y="6893384"/>
            <a:ext cx="5236719" cy="2364916"/>
            <a:chOff x="0" y="0"/>
            <a:chExt cx="1379218" cy="622859"/>
          </a:xfrm>
        </p:grpSpPr>
        <p:sp>
          <p:nvSpPr>
            <p:cNvPr id="253" name="Google Shape;253;p18"/>
            <p:cNvSpPr/>
            <p:nvPr/>
          </p:nvSpPr>
          <p:spPr>
            <a:xfrm>
              <a:off x="0" y="0"/>
              <a:ext cx="1379218" cy="622859"/>
            </a:xfrm>
            <a:custGeom>
              <a:rect b="b" l="l" r="r" t="t"/>
              <a:pathLst>
                <a:path extrusionOk="0" h="622859" w="1379218">
                  <a:moveTo>
                    <a:pt x="29568" y="0"/>
                  </a:moveTo>
                  <a:lnTo>
                    <a:pt x="1349650" y="0"/>
                  </a:lnTo>
                  <a:cubicBezTo>
                    <a:pt x="1357492" y="0"/>
                    <a:pt x="1365013" y="3115"/>
                    <a:pt x="1370558" y="8660"/>
                  </a:cubicBezTo>
                  <a:cubicBezTo>
                    <a:pt x="1376103" y="14205"/>
                    <a:pt x="1379218" y="21726"/>
                    <a:pt x="1379218" y="29568"/>
                  </a:cubicBezTo>
                  <a:lnTo>
                    <a:pt x="1379218" y="593291"/>
                  </a:lnTo>
                  <a:cubicBezTo>
                    <a:pt x="1379218" y="601133"/>
                    <a:pt x="1376103" y="608653"/>
                    <a:pt x="1370558" y="614198"/>
                  </a:cubicBezTo>
                  <a:cubicBezTo>
                    <a:pt x="1365013" y="619743"/>
                    <a:pt x="1357492" y="622859"/>
                    <a:pt x="1349650" y="622859"/>
                  </a:cubicBezTo>
                  <a:lnTo>
                    <a:pt x="29568" y="622859"/>
                  </a:lnTo>
                  <a:cubicBezTo>
                    <a:pt x="21726" y="622859"/>
                    <a:pt x="14205" y="619743"/>
                    <a:pt x="8660" y="614198"/>
                  </a:cubicBezTo>
                  <a:cubicBezTo>
                    <a:pt x="3115" y="608653"/>
                    <a:pt x="0" y="601133"/>
                    <a:pt x="0" y="593291"/>
                  </a:cubicBezTo>
                  <a:lnTo>
                    <a:pt x="0" y="29568"/>
                  </a:lnTo>
                  <a:cubicBezTo>
                    <a:pt x="0" y="21726"/>
                    <a:pt x="3115" y="14205"/>
                    <a:pt x="8660" y="8660"/>
                  </a:cubicBezTo>
                  <a:cubicBezTo>
                    <a:pt x="14205" y="3115"/>
                    <a:pt x="21726" y="0"/>
                    <a:pt x="29568" y="0"/>
                  </a:cubicBezTo>
                  <a:close/>
                </a:path>
              </a:pathLst>
            </a:custGeom>
            <a:solidFill>
              <a:srgbClr val="000000">
                <a:alpha val="0"/>
              </a:srgbClr>
            </a:solidFill>
            <a:ln cap="sq" cmpd="sng" w="38100">
              <a:solidFill>
                <a:srgbClr val="FFFF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8"/>
            <p:cNvSpPr txBox="1"/>
            <p:nvPr/>
          </p:nvSpPr>
          <p:spPr>
            <a:xfrm>
              <a:off x="0" y="0"/>
              <a:ext cx="1379218" cy="622859"/>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8"/>
          <p:cNvGrpSpPr/>
          <p:nvPr/>
        </p:nvGrpSpPr>
        <p:grpSpPr>
          <a:xfrm>
            <a:off x="1028700" y="4239147"/>
            <a:ext cx="5236719" cy="2364916"/>
            <a:chOff x="0" y="0"/>
            <a:chExt cx="1379218" cy="622859"/>
          </a:xfrm>
        </p:grpSpPr>
        <p:sp>
          <p:nvSpPr>
            <p:cNvPr id="256" name="Google Shape;256;p18"/>
            <p:cNvSpPr/>
            <p:nvPr/>
          </p:nvSpPr>
          <p:spPr>
            <a:xfrm>
              <a:off x="0" y="0"/>
              <a:ext cx="1379218" cy="622859"/>
            </a:xfrm>
            <a:custGeom>
              <a:rect b="b" l="l" r="r" t="t"/>
              <a:pathLst>
                <a:path extrusionOk="0" h="622859" w="1379218">
                  <a:moveTo>
                    <a:pt x="29568" y="0"/>
                  </a:moveTo>
                  <a:lnTo>
                    <a:pt x="1349650" y="0"/>
                  </a:lnTo>
                  <a:cubicBezTo>
                    <a:pt x="1357492" y="0"/>
                    <a:pt x="1365013" y="3115"/>
                    <a:pt x="1370558" y="8660"/>
                  </a:cubicBezTo>
                  <a:cubicBezTo>
                    <a:pt x="1376103" y="14205"/>
                    <a:pt x="1379218" y="21726"/>
                    <a:pt x="1379218" y="29568"/>
                  </a:cubicBezTo>
                  <a:lnTo>
                    <a:pt x="1379218" y="593291"/>
                  </a:lnTo>
                  <a:cubicBezTo>
                    <a:pt x="1379218" y="601133"/>
                    <a:pt x="1376103" y="608653"/>
                    <a:pt x="1370558" y="614198"/>
                  </a:cubicBezTo>
                  <a:cubicBezTo>
                    <a:pt x="1365013" y="619743"/>
                    <a:pt x="1357492" y="622859"/>
                    <a:pt x="1349650" y="622859"/>
                  </a:cubicBezTo>
                  <a:lnTo>
                    <a:pt x="29568" y="622859"/>
                  </a:lnTo>
                  <a:cubicBezTo>
                    <a:pt x="21726" y="622859"/>
                    <a:pt x="14205" y="619743"/>
                    <a:pt x="8660" y="614198"/>
                  </a:cubicBezTo>
                  <a:cubicBezTo>
                    <a:pt x="3115" y="608653"/>
                    <a:pt x="0" y="601133"/>
                    <a:pt x="0" y="593291"/>
                  </a:cubicBezTo>
                  <a:lnTo>
                    <a:pt x="0" y="29568"/>
                  </a:lnTo>
                  <a:cubicBezTo>
                    <a:pt x="0" y="21726"/>
                    <a:pt x="3115" y="14205"/>
                    <a:pt x="8660" y="8660"/>
                  </a:cubicBezTo>
                  <a:cubicBezTo>
                    <a:pt x="14205" y="3115"/>
                    <a:pt x="21726" y="0"/>
                    <a:pt x="29568" y="0"/>
                  </a:cubicBezTo>
                  <a:close/>
                </a:path>
              </a:pathLst>
            </a:custGeom>
            <a:solidFill>
              <a:srgbClr val="000000">
                <a:alpha val="0"/>
              </a:srgbClr>
            </a:solidFill>
            <a:ln cap="sq" cmpd="sng" w="38100">
              <a:solidFill>
                <a:srgbClr val="FFFF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8"/>
            <p:cNvSpPr txBox="1"/>
            <p:nvPr/>
          </p:nvSpPr>
          <p:spPr>
            <a:xfrm>
              <a:off x="0" y="0"/>
              <a:ext cx="1379218" cy="622859"/>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18"/>
          <p:cNvGrpSpPr/>
          <p:nvPr/>
        </p:nvGrpSpPr>
        <p:grpSpPr>
          <a:xfrm>
            <a:off x="6526573" y="6893384"/>
            <a:ext cx="5236753" cy="2364933"/>
            <a:chOff x="0" y="0"/>
            <a:chExt cx="1379218" cy="622859"/>
          </a:xfrm>
        </p:grpSpPr>
        <p:sp>
          <p:nvSpPr>
            <p:cNvPr id="259" name="Google Shape;259;p18"/>
            <p:cNvSpPr/>
            <p:nvPr/>
          </p:nvSpPr>
          <p:spPr>
            <a:xfrm>
              <a:off x="0" y="0"/>
              <a:ext cx="1379218" cy="622859"/>
            </a:xfrm>
            <a:custGeom>
              <a:rect b="b" l="l" r="r" t="t"/>
              <a:pathLst>
                <a:path extrusionOk="0" h="622859" w="1379218">
                  <a:moveTo>
                    <a:pt x="29568" y="0"/>
                  </a:moveTo>
                  <a:lnTo>
                    <a:pt x="1349650" y="0"/>
                  </a:lnTo>
                  <a:cubicBezTo>
                    <a:pt x="1357492" y="0"/>
                    <a:pt x="1365013" y="3115"/>
                    <a:pt x="1370558" y="8660"/>
                  </a:cubicBezTo>
                  <a:cubicBezTo>
                    <a:pt x="1376103" y="14205"/>
                    <a:pt x="1379218" y="21726"/>
                    <a:pt x="1379218" y="29568"/>
                  </a:cubicBezTo>
                  <a:lnTo>
                    <a:pt x="1379218" y="593291"/>
                  </a:lnTo>
                  <a:cubicBezTo>
                    <a:pt x="1379218" y="601133"/>
                    <a:pt x="1376103" y="608653"/>
                    <a:pt x="1370558" y="614198"/>
                  </a:cubicBezTo>
                  <a:cubicBezTo>
                    <a:pt x="1365013" y="619743"/>
                    <a:pt x="1357492" y="622859"/>
                    <a:pt x="1349650" y="622859"/>
                  </a:cubicBezTo>
                  <a:lnTo>
                    <a:pt x="29568" y="622859"/>
                  </a:lnTo>
                  <a:cubicBezTo>
                    <a:pt x="21726" y="622859"/>
                    <a:pt x="14205" y="619743"/>
                    <a:pt x="8660" y="614198"/>
                  </a:cubicBezTo>
                  <a:cubicBezTo>
                    <a:pt x="3115" y="608653"/>
                    <a:pt x="0" y="601133"/>
                    <a:pt x="0" y="593291"/>
                  </a:cubicBezTo>
                  <a:lnTo>
                    <a:pt x="0" y="29568"/>
                  </a:lnTo>
                  <a:cubicBezTo>
                    <a:pt x="0" y="21726"/>
                    <a:pt x="3115" y="14205"/>
                    <a:pt x="8660" y="8660"/>
                  </a:cubicBezTo>
                  <a:cubicBezTo>
                    <a:pt x="14205" y="3115"/>
                    <a:pt x="21726" y="0"/>
                    <a:pt x="29568" y="0"/>
                  </a:cubicBezTo>
                  <a:close/>
                </a:path>
              </a:pathLst>
            </a:custGeom>
            <a:solidFill>
              <a:srgbClr val="000000">
                <a:alpha val="0"/>
              </a:srgbClr>
            </a:solidFill>
            <a:ln cap="sq" cmpd="sng" w="38100">
              <a:solidFill>
                <a:srgbClr val="FFFF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8"/>
            <p:cNvSpPr txBox="1"/>
            <p:nvPr/>
          </p:nvSpPr>
          <p:spPr>
            <a:xfrm>
              <a:off x="0" y="0"/>
              <a:ext cx="1379218" cy="622859"/>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18"/>
          <p:cNvGrpSpPr/>
          <p:nvPr/>
        </p:nvGrpSpPr>
        <p:grpSpPr>
          <a:xfrm>
            <a:off x="6526573" y="4239147"/>
            <a:ext cx="5236719" cy="2364916"/>
            <a:chOff x="0" y="0"/>
            <a:chExt cx="1379218" cy="622859"/>
          </a:xfrm>
        </p:grpSpPr>
        <p:sp>
          <p:nvSpPr>
            <p:cNvPr id="262" name="Google Shape;262;p18"/>
            <p:cNvSpPr/>
            <p:nvPr/>
          </p:nvSpPr>
          <p:spPr>
            <a:xfrm>
              <a:off x="0" y="0"/>
              <a:ext cx="1379218" cy="622859"/>
            </a:xfrm>
            <a:custGeom>
              <a:rect b="b" l="l" r="r" t="t"/>
              <a:pathLst>
                <a:path extrusionOk="0" h="622859" w="1379218">
                  <a:moveTo>
                    <a:pt x="29568" y="0"/>
                  </a:moveTo>
                  <a:lnTo>
                    <a:pt x="1349650" y="0"/>
                  </a:lnTo>
                  <a:cubicBezTo>
                    <a:pt x="1357492" y="0"/>
                    <a:pt x="1365013" y="3115"/>
                    <a:pt x="1370558" y="8660"/>
                  </a:cubicBezTo>
                  <a:cubicBezTo>
                    <a:pt x="1376103" y="14205"/>
                    <a:pt x="1379218" y="21726"/>
                    <a:pt x="1379218" y="29568"/>
                  </a:cubicBezTo>
                  <a:lnTo>
                    <a:pt x="1379218" y="593291"/>
                  </a:lnTo>
                  <a:cubicBezTo>
                    <a:pt x="1379218" y="601133"/>
                    <a:pt x="1376103" y="608653"/>
                    <a:pt x="1370558" y="614198"/>
                  </a:cubicBezTo>
                  <a:cubicBezTo>
                    <a:pt x="1365013" y="619743"/>
                    <a:pt x="1357492" y="622859"/>
                    <a:pt x="1349650" y="622859"/>
                  </a:cubicBezTo>
                  <a:lnTo>
                    <a:pt x="29568" y="622859"/>
                  </a:lnTo>
                  <a:cubicBezTo>
                    <a:pt x="21726" y="622859"/>
                    <a:pt x="14205" y="619743"/>
                    <a:pt x="8660" y="614198"/>
                  </a:cubicBezTo>
                  <a:cubicBezTo>
                    <a:pt x="3115" y="608653"/>
                    <a:pt x="0" y="601133"/>
                    <a:pt x="0" y="593291"/>
                  </a:cubicBezTo>
                  <a:lnTo>
                    <a:pt x="0" y="29568"/>
                  </a:lnTo>
                  <a:cubicBezTo>
                    <a:pt x="0" y="21726"/>
                    <a:pt x="3115" y="14205"/>
                    <a:pt x="8660" y="8660"/>
                  </a:cubicBezTo>
                  <a:cubicBezTo>
                    <a:pt x="14205" y="3115"/>
                    <a:pt x="21726" y="0"/>
                    <a:pt x="29568" y="0"/>
                  </a:cubicBezTo>
                  <a:close/>
                </a:path>
              </a:pathLst>
            </a:custGeom>
            <a:solidFill>
              <a:srgbClr val="000000">
                <a:alpha val="0"/>
              </a:srgbClr>
            </a:solidFill>
            <a:ln cap="sq" cmpd="sng" w="38100">
              <a:solidFill>
                <a:srgbClr val="FFFF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8"/>
            <p:cNvSpPr txBox="1"/>
            <p:nvPr/>
          </p:nvSpPr>
          <p:spPr>
            <a:xfrm>
              <a:off x="0" y="0"/>
              <a:ext cx="1379218" cy="622859"/>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8"/>
          <p:cNvGrpSpPr/>
          <p:nvPr/>
        </p:nvGrpSpPr>
        <p:grpSpPr>
          <a:xfrm>
            <a:off x="12022581" y="6893384"/>
            <a:ext cx="5236719" cy="2364916"/>
            <a:chOff x="0" y="0"/>
            <a:chExt cx="1379218" cy="622859"/>
          </a:xfrm>
        </p:grpSpPr>
        <p:sp>
          <p:nvSpPr>
            <p:cNvPr id="265" name="Google Shape;265;p18"/>
            <p:cNvSpPr/>
            <p:nvPr/>
          </p:nvSpPr>
          <p:spPr>
            <a:xfrm>
              <a:off x="0" y="0"/>
              <a:ext cx="1379218" cy="622859"/>
            </a:xfrm>
            <a:custGeom>
              <a:rect b="b" l="l" r="r" t="t"/>
              <a:pathLst>
                <a:path extrusionOk="0" h="622859" w="1379218">
                  <a:moveTo>
                    <a:pt x="29568" y="0"/>
                  </a:moveTo>
                  <a:lnTo>
                    <a:pt x="1349650" y="0"/>
                  </a:lnTo>
                  <a:cubicBezTo>
                    <a:pt x="1357492" y="0"/>
                    <a:pt x="1365013" y="3115"/>
                    <a:pt x="1370558" y="8660"/>
                  </a:cubicBezTo>
                  <a:cubicBezTo>
                    <a:pt x="1376103" y="14205"/>
                    <a:pt x="1379218" y="21726"/>
                    <a:pt x="1379218" y="29568"/>
                  </a:cubicBezTo>
                  <a:lnTo>
                    <a:pt x="1379218" y="593291"/>
                  </a:lnTo>
                  <a:cubicBezTo>
                    <a:pt x="1379218" y="601133"/>
                    <a:pt x="1376103" y="608653"/>
                    <a:pt x="1370558" y="614198"/>
                  </a:cubicBezTo>
                  <a:cubicBezTo>
                    <a:pt x="1365013" y="619743"/>
                    <a:pt x="1357492" y="622859"/>
                    <a:pt x="1349650" y="622859"/>
                  </a:cubicBezTo>
                  <a:lnTo>
                    <a:pt x="29568" y="622859"/>
                  </a:lnTo>
                  <a:cubicBezTo>
                    <a:pt x="21726" y="622859"/>
                    <a:pt x="14205" y="619743"/>
                    <a:pt x="8660" y="614198"/>
                  </a:cubicBezTo>
                  <a:cubicBezTo>
                    <a:pt x="3115" y="608653"/>
                    <a:pt x="0" y="601133"/>
                    <a:pt x="0" y="593291"/>
                  </a:cubicBezTo>
                  <a:lnTo>
                    <a:pt x="0" y="29568"/>
                  </a:lnTo>
                  <a:cubicBezTo>
                    <a:pt x="0" y="21726"/>
                    <a:pt x="3115" y="14205"/>
                    <a:pt x="8660" y="8660"/>
                  </a:cubicBezTo>
                  <a:cubicBezTo>
                    <a:pt x="14205" y="3115"/>
                    <a:pt x="21726" y="0"/>
                    <a:pt x="29568" y="0"/>
                  </a:cubicBezTo>
                  <a:close/>
                </a:path>
              </a:pathLst>
            </a:custGeom>
            <a:solidFill>
              <a:srgbClr val="000000">
                <a:alpha val="0"/>
              </a:srgbClr>
            </a:solidFill>
            <a:ln cap="sq" cmpd="sng" w="38100">
              <a:solidFill>
                <a:srgbClr val="FFFF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8"/>
            <p:cNvSpPr txBox="1"/>
            <p:nvPr/>
          </p:nvSpPr>
          <p:spPr>
            <a:xfrm>
              <a:off x="0" y="0"/>
              <a:ext cx="1379218" cy="622859"/>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8"/>
          <p:cNvGrpSpPr/>
          <p:nvPr/>
        </p:nvGrpSpPr>
        <p:grpSpPr>
          <a:xfrm>
            <a:off x="12022581" y="4239147"/>
            <a:ext cx="5236719" cy="2364916"/>
            <a:chOff x="0" y="0"/>
            <a:chExt cx="1379218" cy="622859"/>
          </a:xfrm>
        </p:grpSpPr>
        <p:sp>
          <p:nvSpPr>
            <p:cNvPr id="268" name="Google Shape;268;p18"/>
            <p:cNvSpPr/>
            <p:nvPr/>
          </p:nvSpPr>
          <p:spPr>
            <a:xfrm>
              <a:off x="0" y="0"/>
              <a:ext cx="1379218" cy="622859"/>
            </a:xfrm>
            <a:custGeom>
              <a:rect b="b" l="l" r="r" t="t"/>
              <a:pathLst>
                <a:path extrusionOk="0" h="622859" w="1379218">
                  <a:moveTo>
                    <a:pt x="29568" y="0"/>
                  </a:moveTo>
                  <a:lnTo>
                    <a:pt x="1349650" y="0"/>
                  </a:lnTo>
                  <a:cubicBezTo>
                    <a:pt x="1357492" y="0"/>
                    <a:pt x="1365013" y="3115"/>
                    <a:pt x="1370558" y="8660"/>
                  </a:cubicBezTo>
                  <a:cubicBezTo>
                    <a:pt x="1376103" y="14205"/>
                    <a:pt x="1379218" y="21726"/>
                    <a:pt x="1379218" y="29568"/>
                  </a:cubicBezTo>
                  <a:lnTo>
                    <a:pt x="1379218" y="593291"/>
                  </a:lnTo>
                  <a:cubicBezTo>
                    <a:pt x="1379218" y="601133"/>
                    <a:pt x="1376103" y="608653"/>
                    <a:pt x="1370558" y="614198"/>
                  </a:cubicBezTo>
                  <a:cubicBezTo>
                    <a:pt x="1365013" y="619743"/>
                    <a:pt x="1357492" y="622859"/>
                    <a:pt x="1349650" y="622859"/>
                  </a:cubicBezTo>
                  <a:lnTo>
                    <a:pt x="29568" y="622859"/>
                  </a:lnTo>
                  <a:cubicBezTo>
                    <a:pt x="21726" y="622859"/>
                    <a:pt x="14205" y="619743"/>
                    <a:pt x="8660" y="614198"/>
                  </a:cubicBezTo>
                  <a:cubicBezTo>
                    <a:pt x="3115" y="608653"/>
                    <a:pt x="0" y="601133"/>
                    <a:pt x="0" y="593291"/>
                  </a:cubicBezTo>
                  <a:lnTo>
                    <a:pt x="0" y="29568"/>
                  </a:lnTo>
                  <a:cubicBezTo>
                    <a:pt x="0" y="21726"/>
                    <a:pt x="3115" y="14205"/>
                    <a:pt x="8660" y="8660"/>
                  </a:cubicBezTo>
                  <a:cubicBezTo>
                    <a:pt x="14205" y="3115"/>
                    <a:pt x="21726" y="0"/>
                    <a:pt x="29568" y="0"/>
                  </a:cubicBezTo>
                  <a:close/>
                </a:path>
              </a:pathLst>
            </a:custGeom>
            <a:solidFill>
              <a:srgbClr val="000000">
                <a:alpha val="0"/>
              </a:srgbClr>
            </a:solidFill>
            <a:ln cap="sq" cmpd="sng" w="38100">
              <a:solidFill>
                <a:srgbClr val="FFFF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8"/>
            <p:cNvSpPr txBox="1"/>
            <p:nvPr/>
          </p:nvSpPr>
          <p:spPr>
            <a:xfrm>
              <a:off x="0" y="0"/>
              <a:ext cx="1379218" cy="622859"/>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8"/>
          <p:cNvGrpSpPr/>
          <p:nvPr/>
        </p:nvGrpSpPr>
        <p:grpSpPr>
          <a:xfrm>
            <a:off x="16528591" y="4524897"/>
            <a:ext cx="444657" cy="444657"/>
            <a:chOff x="0" y="0"/>
            <a:chExt cx="812800" cy="812800"/>
          </a:xfrm>
        </p:grpSpPr>
        <p:sp>
          <p:nvSpPr>
            <p:cNvPr id="271" name="Google Shape;27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8"/>
          <p:cNvGrpSpPr/>
          <p:nvPr/>
        </p:nvGrpSpPr>
        <p:grpSpPr>
          <a:xfrm>
            <a:off x="11032885" y="4524897"/>
            <a:ext cx="444657" cy="444657"/>
            <a:chOff x="0" y="0"/>
            <a:chExt cx="812800" cy="812800"/>
          </a:xfrm>
        </p:grpSpPr>
        <p:sp>
          <p:nvSpPr>
            <p:cNvPr id="274" name="Google Shape;27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8"/>
          <p:cNvGrpSpPr/>
          <p:nvPr/>
        </p:nvGrpSpPr>
        <p:grpSpPr>
          <a:xfrm>
            <a:off x="5532356" y="4524897"/>
            <a:ext cx="444657" cy="444657"/>
            <a:chOff x="0" y="0"/>
            <a:chExt cx="812800" cy="812800"/>
          </a:xfrm>
        </p:grpSpPr>
        <p:sp>
          <p:nvSpPr>
            <p:cNvPr id="277" name="Google Shape;27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8"/>
          <p:cNvGrpSpPr/>
          <p:nvPr/>
        </p:nvGrpSpPr>
        <p:grpSpPr>
          <a:xfrm>
            <a:off x="5539082" y="7179134"/>
            <a:ext cx="437931" cy="437931"/>
            <a:chOff x="0" y="0"/>
            <a:chExt cx="812800" cy="812800"/>
          </a:xfrm>
        </p:grpSpPr>
        <p:sp>
          <p:nvSpPr>
            <p:cNvPr id="280" name="Google Shape;28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8"/>
          <p:cNvGrpSpPr/>
          <p:nvPr/>
        </p:nvGrpSpPr>
        <p:grpSpPr>
          <a:xfrm>
            <a:off x="11039611" y="7179134"/>
            <a:ext cx="437931" cy="437931"/>
            <a:chOff x="0" y="0"/>
            <a:chExt cx="812800" cy="812800"/>
          </a:xfrm>
        </p:grpSpPr>
        <p:sp>
          <p:nvSpPr>
            <p:cNvPr id="283" name="Google Shape;28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8"/>
          <p:cNvGrpSpPr/>
          <p:nvPr/>
        </p:nvGrpSpPr>
        <p:grpSpPr>
          <a:xfrm>
            <a:off x="16535317" y="7179134"/>
            <a:ext cx="437931" cy="437931"/>
            <a:chOff x="0" y="0"/>
            <a:chExt cx="812800" cy="812800"/>
          </a:xfrm>
        </p:grpSpPr>
        <p:sp>
          <p:nvSpPr>
            <p:cNvPr id="286" name="Google Shape;28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8" name="Google Shape;288;p18"/>
          <p:cNvSpPr/>
          <p:nvPr/>
        </p:nvSpPr>
        <p:spPr>
          <a:xfrm>
            <a:off x="5632806" y="7301488"/>
            <a:ext cx="250484" cy="213139"/>
          </a:xfrm>
          <a:custGeom>
            <a:rect b="b" l="l" r="r" t="t"/>
            <a:pathLst>
              <a:path extrusionOk="0" h="213139" w="250484">
                <a:moveTo>
                  <a:pt x="0" y="0"/>
                </a:moveTo>
                <a:lnTo>
                  <a:pt x="250483" y="0"/>
                </a:lnTo>
                <a:lnTo>
                  <a:pt x="250483" y="213139"/>
                </a:lnTo>
                <a:lnTo>
                  <a:pt x="0" y="213139"/>
                </a:lnTo>
                <a:lnTo>
                  <a:pt x="0" y="0"/>
                </a:lnTo>
                <a:close/>
              </a:path>
            </a:pathLst>
          </a:custGeom>
          <a:blipFill rotWithShape="1">
            <a:blip r:embed="rId3">
              <a:alphaModFix/>
            </a:blip>
            <a:stretch>
              <a:fillRect b="0" l="0" r="0" t="0"/>
            </a:stretch>
          </a:blipFill>
          <a:ln>
            <a:noFill/>
          </a:ln>
        </p:spPr>
      </p:sp>
      <p:sp>
        <p:nvSpPr>
          <p:cNvPr id="289" name="Google Shape;289;p18"/>
          <p:cNvSpPr/>
          <p:nvPr/>
        </p:nvSpPr>
        <p:spPr>
          <a:xfrm>
            <a:off x="11133335" y="7301488"/>
            <a:ext cx="250484" cy="213139"/>
          </a:xfrm>
          <a:custGeom>
            <a:rect b="b" l="l" r="r" t="t"/>
            <a:pathLst>
              <a:path extrusionOk="0" h="213139" w="250484">
                <a:moveTo>
                  <a:pt x="0" y="0"/>
                </a:moveTo>
                <a:lnTo>
                  <a:pt x="250484" y="0"/>
                </a:lnTo>
                <a:lnTo>
                  <a:pt x="250484" y="213139"/>
                </a:lnTo>
                <a:lnTo>
                  <a:pt x="0" y="213139"/>
                </a:lnTo>
                <a:lnTo>
                  <a:pt x="0" y="0"/>
                </a:lnTo>
                <a:close/>
              </a:path>
            </a:pathLst>
          </a:custGeom>
          <a:blipFill rotWithShape="1">
            <a:blip r:embed="rId3">
              <a:alphaModFix/>
            </a:blip>
            <a:stretch>
              <a:fillRect b="0" l="0" r="0" t="0"/>
            </a:stretch>
          </a:blipFill>
          <a:ln>
            <a:noFill/>
          </a:ln>
        </p:spPr>
      </p:sp>
      <p:sp>
        <p:nvSpPr>
          <p:cNvPr id="290" name="Google Shape;290;p18"/>
          <p:cNvSpPr/>
          <p:nvPr/>
        </p:nvSpPr>
        <p:spPr>
          <a:xfrm>
            <a:off x="16623754" y="4639019"/>
            <a:ext cx="254331" cy="216413"/>
          </a:xfrm>
          <a:custGeom>
            <a:rect b="b" l="l" r="r" t="t"/>
            <a:pathLst>
              <a:path extrusionOk="0" h="216413" w="254331">
                <a:moveTo>
                  <a:pt x="0" y="0"/>
                </a:moveTo>
                <a:lnTo>
                  <a:pt x="254331" y="0"/>
                </a:lnTo>
                <a:lnTo>
                  <a:pt x="254331" y="216413"/>
                </a:lnTo>
                <a:lnTo>
                  <a:pt x="0" y="216413"/>
                </a:lnTo>
                <a:lnTo>
                  <a:pt x="0" y="0"/>
                </a:lnTo>
                <a:close/>
              </a:path>
            </a:pathLst>
          </a:custGeom>
          <a:blipFill rotWithShape="1">
            <a:blip r:embed="rId3">
              <a:alphaModFix/>
            </a:blip>
            <a:stretch>
              <a:fillRect b="0" l="0" r="0" t="0"/>
            </a:stretch>
          </a:blipFill>
          <a:ln>
            <a:noFill/>
          </a:ln>
        </p:spPr>
      </p:sp>
      <p:sp>
        <p:nvSpPr>
          <p:cNvPr id="291" name="Google Shape;291;p18"/>
          <p:cNvSpPr/>
          <p:nvPr/>
        </p:nvSpPr>
        <p:spPr>
          <a:xfrm>
            <a:off x="11128048" y="4639019"/>
            <a:ext cx="254331" cy="216413"/>
          </a:xfrm>
          <a:custGeom>
            <a:rect b="b" l="l" r="r" t="t"/>
            <a:pathLst>
              <a:path extrusionOk="0" h="216413" w="254331">
                <a:moveTo>
                  <a:pt x="0" y="0"/>
                </a:moveTo>
                <a:lnTo>
                  <a:pt x="254331" y="0"/>
                </a:lnTo>
                <a:lnTo>
                  <a:pt x="254331" y="216413"/>
                </a:lnTo>
                <a:lnTo>
                  <a:pt x="0" y="216413"/>
                </a:lnTo>
                <a:lnTo>
                  <a:pt x="0" y="0"/>
                </a:lnTo>
                <a:close/>
              </a:path>
            </a:pathLst>
          </a:custGeom>
          <a:blipFill rotWithShape="1">
            <a:blip r:embed="rId3">
              <a:alphaModFix/>
            </a:blip>
            <a:stretch>
              <a:fillRect b="0" l="0" r="0" t="0"/>
            </a:stretch>
          </a:blipFill>
          <a:ln>
            <a:noFill/>
          </a:ln>
        </p:spPr>
      </p:sp>
      <p:sp>
        <p:nvSpPr>
          <p:cNvPr id="292" name="Google Shape;292;p18"/>
          <p:cNvSpPr/>
          <p:nvPr/>
        </p:nvSpPr>
        <p:spPr>
          <a:xfrm>
            <a:off x="5627519" y="4639019"/>
            <a:ext cx="254331" cy="216413"/>
          </a:xfrm>
          <a:custGeom>
            <a:rect b="b" l="l" r="r" t="t"/>
            <a:pathLst>
              <a:path extrusionOk="0" h="216413" w="254331">
                <a:moveTo>
                  <a:pt x="0" y="0"/>
                </a:moveTo>
                <a:lnTo>
                  <a:pt x="254331" y="0"/>
                </a:lnTo>
                <a:lnTo>
                  <a:pt x="254331" y="216413"/>
                </a:lnTo>
                <a:lnTo>
                  <a:pt x="0" y="216413"/>
                </a:lnTo>
                <a:lnTo>
                  <a:pt x="0" y="0"/>
                </a:lnTo>
                <a:close/>
              </a:path>
            </a:pathLst>
          </a:custGeom>
          <a:blipFill rotWithShape="1">
            <a:blip r:embed="rId3">
              <a:alphaModFix/>
            </a:blip>
            <a:stretch>
              <a:fillRect b="0" l="0" r="0" t="0"/>
            </a:stretch>
          </a:blipFill>
          <a:ln>
            <a:noFill/>
          </a:ln>
        </p:spPr>
      </p:sp>
      <p:sp>
        <p:nvSpPr>
          <p:cNvPr id="293" name="Google Shape;293;p18"/>
          <p:cNvSpPr/>
          <p:nvPr/>
        </p:nvSpPr>
        <p:spPr>
          <a:xfrm>
            <a:off x="16629040" y="7301488"/>
            <a:ext cx="250484" cy="213139"/>
          </a:xfrm>
          <a:custGeom>
            <a:rect b="b" l="l" r="r" t="t"/>
            <a:pathLst>
              <a:path extrusionOk="0" h="213139" w="250484">
                <a:moveTo>
                  <a:pt x="0" y="0"/>
                </a:moveTo>
                <a:lnTo>
                  <a:pt x="250484" y="0"/>
                </a:lnTo>
                <a:lnTo>
                  <a:pt x="250484" y="213139"/>
                </a:lnTo>
                <a:lnTo>
                  <a:pt x="0" y="213139"/>
                </a:lnTo>
                <a:lnTo>
                  <a:pt x="0" y="0"/>
                </a:lnTo>
                <a:close/>
              </a:path>
            </a:pathLst>
          </a:custGeom>
          <a:blipFill rotWithShape="1">
            <a:blip r:embed="rId3">
              <a:alphaModFix/>
            </a:blip>
            <a:stretch>
              <a:fillRect b="0" l="0" r="0" t="0"/>
            </a:stretch>
          </a:blipFill>
          <a:ln>
            <a:noFill/>
          </a:ln>
        </p:spPr>
      </p:sp>
      <p:sp>
        <p:nvSpPr>
          <p:cNvPr id="294" name="Google Shape;294;p18"/>
          <p:cNvSpPr txBox="1"/>
          <p:nvPr/>
        </p:nvSpPr>
        <p:spPr>
          <a:xfrm>
            <a:off x="1028700" y="1409700"/>
            <a:ext cx="10295400" cy="1108200"/>
          </a:xfrm>
          <a:prstGeom prst="rect">
            <a:avLst/>
          </a:prstGeom>
          <a:noFill/>
          <a:ln>
            <a:noFill/>
          </a:ln>
        </p:spPr>
        <p:txBody>
          <a:bodyPr anchorCtr="0" anchor="t" bIns="0" lIns="0" spcFirstLastPara="1" rIns="0" wrap="square" tIns="0">
            <a:spAutoFit/>
          </a:bodyPr>
          <a:lstStyle/>
          <a:p>
            <a:pPr indent="0" lvl="0" marL="0" marR="0" rtl="0" algn="l">
              <a:lnSpc>
                <a:spcPct val="79998"/>
              </a:lnSpc>
              <a:spcBef>
                <a:spcPts val="0"/>
              </a:spcBef>
              <a:spcAft>
                <a:spcPts val="0"/>
              </a:spcAft>
              <a:buNone/>
            </a:pPr>
            <a:r>
              <a:rPr b="0" i="0" lang="en-US" sz="9000" u="none" cap="none" strike="noStrike">
                <a:solidFill>
                  <a:srgbClr val="FFFFFC"/>
                </a:solidFill>
                <a:latin typeface="Cormorant Garamond"/>
                <a:ea typeface="Cormorant Garamond"/>
                <a:cs typeface="Cormorant Garamond"/>
                <a:sym typeface="Cormorant Garamond"/>
              </a:rPr>
              <a:t>Treatment options</a:t>
            </a:r>
            <a:endParaRPr sz="9000"/>
          </a:p>
        </p:txBody>
      </p:sp>
      <p:sp>
        <p:nvSpPr>
          <p:cNvPr id="295" name="Google Shape;295;p18"/>
          <p:cNvSpPr txBox="1"/>
          <p:nvPr/>
        </p:nvSpPr>
        <p:spPr>
          <a:xfrm>
            <a:off x="1028700" y="2698815"/>
            <a:ext cx="9030300" cy="643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900" u="none" cap="none" strike="noStrike">
                <a:solidFill>
                  <a:srgbClr val="FFFFFC"/>
                </a:solidFill>
                <a:latin typeface="DM Sans"/>
                <a:ea typeface="DM Sans"/>
                <a:cs typeface="DM Sans"/>
                <a:sym typeface="DM Sans"/>
              </a:rPr>
              <a:t>List the common approaches to treating prostate cancer. Include both treatment options and active surveillance.</a:t>
            </a:r>
            <a:endParaRPr sz="1200"/>
          </a:p>
        </p:txBody>
      </p:sp>
      <p:sp>
        <p:nvSpPr>
          <p:cNvPr id="296" name="Google Shape;296;p18"/>
          <p:cNvSpPr txBox="1"/>
          <p:nvPr/>
        </p:nvSpPr>
        <p:spPr>
          <a:xfrm>
            <a:off x="1505475" y="5284250"/>
            <a:ext cx="4471500" cy="431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2800" u="none" cap="none" strike="noStrike">
                <a:solidFill>
                  <a:srgbClr val="FFFFFC"/>
                </a:solidFill>
                <a:latin typeface="DM Sans"/>
                <a:ea typeface="DM Sans"/>
                <a:cs typeface="DM Sans"/>
                <a:sym typeface="DM Sans"/>
              </a:rPr>
              <a:t>Active surveillance</a:t>
            </a:r>
            <a:endParaRPr/>
          </a:p>
        </p:txBody>
      </p:sp>
      <p:sp>
        <p:nvSpPr>
          <p:cNvPr id="297" name="Google Shape;297;p18"/>
          <p:cNvSpPr txBox="1"/>
          <p:nvPr/>
        </p:nvSpPr>
        <p:spPr>
          <a:xfrm>
            <a:off x="1505474" y="7938475"/>
            <a:ext cx="5581500" cy="431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2800" u="none" cap="none" strike="noStrike">
                <a:solidFill>
                  <a:srgbClr val="FFFFFC"/>
                </a:solidFill>
                <a:latin typeface="DM Sans"/>
                <a:ea typeface="DM Sans"/>
                <a:cs typeface="DM Sans"/>
                <a:sym typeface="DM Sans"/>
              </a:rPr>
              <a:t>Chemotherapy</a:t>
            </a:r>
            <a:endParaRPr/>
          </a:p>
        </p:txBody>
      </p:sp>
      <p:sp>
        <p:nvSpPr>
          <p:cNvPr id="298" name="Google Shape;298;p18"/>
          <p:cNvSpPr txBox="1"/>
          <p:nvPr/>
        </p:nvSpPr>
        <p:spPr>
          <a:xfrm>
            <a:off x="7000674" y="7938475"/>
            <a:ext cx="4383300" cy="431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2800" u="none" cap="none" strike="noStrike">
                <a:solidFill>
                  <a:srgbClr val="FFFFFC"/>
                </a:solidFill>
                <a:latin typeface="DM Sans"/>
                <a:ea typeface="DM Sans"/>
                <a:cs typeface="DM Sans"/>
                <a:sym typeface="DM Sans"/>
              </a:rPr>
              <a:t>Hormone therapy</a:t>
            </a:r>
            <a:endParaRPr/>
          </a:p>
        </p:txBody>
      </p:sp>
      <p:sp>
        <p:nvSpPr>
          <p:cNvPr id="299" name="Google Shape;299;p18"/>
          <p:cNvSpPr txBox="1"/>
          <p:nvPr/>
        </p:nvSpPr>
        <p:spPr>
          <a:xfrm>
            <a:off x="7000672" y="5284250"/>
            <a:ext cx="3058200" cy="431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2800" u="none" cap="none" strike="noStrike">
                <a:solidFill>
                  <a:srgbClr val="FFFFFC"/>
                </a:solidFill>
                <a:latin typeface="DM Sans"/>
                <a:ea typeface="DM Sans"/>
                <a:cs typeface="DM Sans"/>
                <a:sym typeface="DM Sans"/>
              </a:rPr>
              <a:t>Surgery</a:t>
            </a:r>
            <a:endParaRPr/>
          </a:p>
        </p:txBody>
      </p:sp>
      <p:sp>
        <p:nvSpPr>
          <p:cNvPr id="300" name="Google Shape;300;p18"/>
          <p:cNvSpPr txBox="1"/>
          <p:nvPr/>
        </p:nvSpPr>
        <p:spPr>
          <a:xfrm>
            <a:off x="12496728" y="5284250"/>
            <a:ext cx="4127100" cy="431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2800" u="none" cap="none" strike="noStrike">
                <a:solidFill>
                  <a:srgbClr val="FFFFFC"/>
                </a:solidFill>
                <a:latin typeface="DM Sans"/>
                <a:ea typeface="DM Sans"/>
                <a:cs typeface="DM Sans"/>
                <a:sym typeface="DM Sans"/>
              </a:rPr>
              <a:t>Radiation therapy</a:t>
            </a:r>
            <a:endParaRPr/>
          </a:p>
        </p:txBody>
      </p:sp>
      <p:sp>
        <p:nvSpPr>
          <p:cNvPr id="301" name="Google Shape;301;p18"/>
          <p:cNvSpPr txBox="1"/>
          <p:nvPr/>
        </p:nvSpPr>
        <p:spPr>
          <a:xfrm>
            <a:off x="12496729" y="7938475"/>
            <a:ext cx="3861300" cy="431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2800" u="none" cap="none" strike="noStrike">
                <a:solidFill>
                  <a:srgbClr val="FFFFFC"/>
                </a:solidFill>
                <a:latin typeface="DM Sans"/>
                <a:ea typeface="DM Sans"/>
                <a:cs typeface="DM Sans"/>
                <a:sym typeface="DM Sans"/>
              </a:rPr>
              <a:t>Immunotherapy</a:t>
            </a:r>
            <a:endParaRPr/>
          </a:p>
        </p:txBody>
      </p:sp>
      <p:sp>
        <p:nvSpPr>
          <p:cNvPr id="302" name="Google Shape;302;p18"/>
          <p:cNvSpPr txBox="1"/>
          <p:nvPr/>
        </p:nvSpPr>
        <p:spPr>
          <a:xfrm>
            <a:off x="1505476" y="5803010"/>
            <a:ext cx="2665677" cy="32388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1" lang="en-US" sz="2100" u="none" cap="none" strike="noStrike">
                <a:solidFill>
                  <a:srgbClr val="FFFFFC"/>
                </a:solidFill>
                <a:latin typeface="Sansita"/>
                <a:ea typeface="Sansita"/>
                <a:cs typeface="Sansita"/>
                <a:sym typeface="Sansita"/>
              </a:rPr>
              <a:t>Explain how this works.</a:t>
            </a:r>
            <a:endParaRPr/>
          </a:p>
        </p:txBody>
      </p:sp>
      <p:sp>
        <p:nvSpPr>
          <p:cNvPr id="303" name="Google Shape;303;p18"/>
          <p:cNvSpPr txBox="1"/>
          <p:nvPr/>
        </p:nvSpPr>
        <p:spPr>
          <a:xfrm>
            <a:off x="1505476" y="8457247"/>
            <a:ext cx="2665677" cy="32388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1" lang="en-US" sz="2100" u="none" cap="none" strike="noStrike">
                <a:solidFill>
                  <a:srgbClr val="FFFFFC"/>
                </a:solidFill>
                <a:latin typeface="Sansita"/>
                <a:ea typeface="Sansita"/>
                <a:cs typeface="Sansita"/>
                <a:sym typeface="Sansita"/>
              </a:rPr>
              <a:t>Explain how this works.</a:t>
            </a:r>
            <a:endParaRPr/>
          </a:p>
        </p:txBody>
      </p:sp>
      <p:sp>
        <p:nvSpPr>
          <p:cNvPr id="304" name="Google Shape;304;p18"/>
          <p:cNvSpPr txBox="1"/>
          <p:nvPr/>
        </p:nvSpPr>
        <p:spPr>
          <a:xfrm>
            <a:off x="7000677" y="8457247"/>
            <a:ext cx="2665677" cy="32388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1" lang="en-US" sz="2100" u="none" cap="none" strike="noStrike">
                <a:solidFill>
                  <a:srgbClr val="FFFFFC"/>
                </a:solidFill>
                <a:latin typeface="Sansita"/>
                <a:ea typeface="Sansita"/>
                <a:cs typeface="Sansita"/>
                <a:sym typeface="Sansita"/>
              </a:rPr>
              <a:t>Explain how this works.</a:t>
            </a:r>
            <a:endParaRPr/>
          </a:p>
        </p:txBody>
      </p:sp>
      <p:sp>
        <p:nvSpPr>
          <p:cNvPr id="305" name="Google Shape;305;p18"/>
          <p:cNvSpPr txBox="1"/>
          <p:nvPr/>
        </p:nvSpPr>
        <p:spPr>
          <a:xfrm>
            <a:off x="7000677" y="5803010"/>
            <a:ext cx="2665677" cy="32388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1" lang="en-US" sz="2100" u="none" cap="none" strike="noStrike">
                <a:solidFill>
                  <a:srgbClr val="FFFFFC"/>
                </a:solidFill>
                <a:latin typeface="Sansita"/>
                <a:ea typeface="Sansita"/>
                <a:cs typeface="Sansita"/>
                <a:sym typeface="Sansita"/>
              </a:rPr>
              <a:t>Explain how this works.</a:t>
            </a:r>
            <a:endParaRPr/>
          </a:p>
        </p:txBody>
      </p:sp>
      <p:sp>
        <p:nvSpPr>
          <p:cNvPr id="306" name="Google Shape;306;p18"/>
          <p:cNvSpPr txBox="1"/>
          <p:nvPr/>
        </p:nvSpPr>
        <p:spPr>
          <a:xfrm>
            <a:off x="12496717" y="5803010"/>
            <a:ext cx="2665677" cy="32388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1" lang="en-US" sz="2100" u="none" cap="none" strike="noStrike">
                <a:solidFill>
                  <a:srgbClr val="FFFFFC"/>
                </a:solidFill>
                <a:latin typeface="Sansita"/>
                <a:ea typeface="Sansita"/>
                <a:cs typeface="Sansita"/>
                <a:sym typeface="Sansita"/>
              </a:rPr>
              <a:t>Explain how this works.</a:t>
            </a:r>
            <a:endParaRPr/>
          </a:p>
        </p:txBody>
      </p:sp>
      <p:sp>
        <p:nvSpPr>
          <p:cNvPr id="307" name="Google Shape;307;p18"/>
          <p:cNvSpPr txBox="1"/>
          <p:nvPr/>
        </p:nvSpPr>
        <p:spPr>
          <a:xfrm>
            <a:off x="12496717" y="8457247"/>
            <a:ext cx="2665677" cy="32388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1" lang="en-US" sz="2100" u="none" cap="none" strike="noStrike">
                <a:solidFill>
                  <a:srgbClr val="FFFFFC"/>
                </a:solidFill>
                <a:latin typeface="Sansita"/>
                <a:ea typeface="Sansita"/>
                <a:cs typeface="Sansita"/>
                <a:sym typeface="Sansita"/>
              </a:rPr>
              <a:t>Explain how this works.</a:t>
            </a:r>
            <a:endParaRPr/>
          </a:p>
        </p:txBody>
      </p:sp>
      <p:pic>
        <p:nvPicPr>
          <p:cNvPr id="308" name="Google Shape;308;p18"/>
          <p:cNvPicPr preferRelativeResize="0"/>
          <p:nvPr/>
        </p:nvPicPr>
        <p:blipFill>
          <a:blip r:embed="rId4">
            <a:alphaModFix/>
          </a:blip>
          <a:stretch>
            <a:fillRect/>
          </a:stretch>
        </p:blipFill>
        <p:spPr>
          <a:xfrm>
            <a:off x="12022575" y="1032025"/>
            <a:ext cx="5236750" cy="25096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D973"/>
        </a:solidFill>
      </p:bgPr>
    </p:bg>
    <p:spTree>
      <p:nvGrpSpPr>
        <p:cNvPr id="312" name="Shape 312"/>
        <p:cNvGrpSpPr/>
        <p:nvPr/>
      </p:nvGrpSpPr>
      <p:grpSpPr>
        <a:xfrm>
          <a:off x="0" y="0"/>
          <a:ext cx="0" cy="0"/>
          <a:chOff x="0" y="0"/>
          <a:chExt cx="0" cy="0"/>
        </a:xfrm>
      </p:grpSpPr>
      <p:sp>
        <p:nvSpPr>
          <p:cNvPr id="313" name="Google Shape;313;p19"/>
          <p:cNvSpPr txBox="1"/>
          <p:nvPr/>
        </p:nvSpPr>
        <p:spPr>
          <a:xfrm>
            <a:off x="1028700" y="3663361"/>
            <a:ext cx="5662200" cy="2216700"/>
          </a:xfrm>
          <a:prstGeom prst="rect">
            <a:avLst/>
          </a:prstGeom>
          <a:noFill/>
          <a:ln>
            <a:noFill/>
          </a:ln>
        </p:spPr>
        <p:txBody>
          <a:bodyPr anchorCtr="0" anchor="t" bIns="0" lIns="0" spcFirstLastPara="1" rIns="0" wrap="square" tIns="0">
            <a:spAutoFit/>
          </a:bodyPr>
          <a:lstStyle/>
          <a:p>
            <a:pPr indent="0" lvl="0" marL="0" marR="0" rtl="0" algn="l">
              <a:lnSpc>
                <a:spcPct val="80005"/>
              </a:lnSpc>
              <a:spcBef>
                <a:spcPts val="0"/>
              </a:spcBef>
              <a:spcAft>
                <a:spcPts val="0"/>
              </a:spcAft>
              <a:buNone/>
            </a:pPr>
            <a:r>
              <a:rPr b="0" i="0" lang="en-US" sz="9000" u="none" cap="none" strike="noStrike">
                <a:solidFill>
                  <a:srgbClr val="063636"/>
                </a:solidFill>
                <a:latin typeface="Cormorant Garamond"/>
                <a:ea typeface="Cormorant Garamond"/>
                <a:cs typeface="Cormorant Garamond"/>
                <a:sym typeface="Cormorant Garamond"/>
              </a:rPr>
              <a:t>Life after treatment</a:t>
            </a:r>
            <a:endParaRPr sz="9000"/>
          </a:p>
        </p:txBody>
      </p:sp>
      <p:sp>
        <p:nvSpPr>
          <p:cNvPr id="314" name="Google Shape;314;p19"/>
          <p:cNvSpPr txBox="1"/>
          <p:nvPr/>
        </p:nvSpPr>
        <p:spPr>
          <a:xfrm>
            <a:off x="1028700" y="6407835"/>
            <a:ext cx="5570050" cy="6730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216" u="none" cap="none" strike="noStrike">
                <a:solidFill>
                  <a:srgbClr val="063636"/>
                </a:solidFill>
                <a:latin typeface="DM Sans"/>
                <a:ea typeface="DM Sans"/>
                <a:cs typeface="DM Sans"/>
                <a:sym typeface="DM Sans"/>
              </a:rPr>
              <a:t>Help learners understand what life may look like after prostate cancer treatment.</a:t>
            </a:r>
            <a:endParaRPr/>
          </a:p>
        </p:txBody>
      </p:sp>
      <p:grpSp>
        <p:nvGrpSpPr>
          <p:cNvPr id="315" name="Google Shape;315;p19"/>
          <p:cNvGrpSpPr/>
          <p:nvPr/>
        </p:nvGrpSpPr>
        <p:grpSpPr>
          <a:xfrm>
            <a:off x="7569883" y="1028700"/>
            <a:ext cx="9689417" cy="3973396"/>
            <a:chOff x="0" y="0"/>
            <a:chExt cx="2551945" cy="1046491"/>
          </a:xfrm>
        </p:grpSpPr>
        <p:sp>
          <p:nvSpPr>
            <p:cNvPr id="316" name="Google Shape;316;p19"/>
            <p:cNvSpPr/>
            <p:nvPr/>
          </p:nvSpPr>
          <p:spPr>
            <a:xfrm>
              <a:off x="0" y="0"/>
              <a:ext cx="2551945" cy="1046491"/>
            </a:xfrm>
            <a:custGeom>
              <a:rect b="b" l="l" r="r" t="t"/>
              <a:pathLst>
                <a:path extrusionOk="0" h="1046491" w="2551945">
                  <a:moveTo>
                    <a:pt x="15980" y="0"/>
                  </a:moveTo>
                  <a:lnTo>
                    <a:pt x="2535965" y="0"/>
                  </a:lnTo>
                  <a:cubicBezTo>
                    <a:pt x="2540203" y="0"/>
                    <a:pt x="2544268" y="1684"/>
                    <a:pt x="2547265" y="4680"/>
                  </a:cubicBezTo>
                  <a:cubicBezTo>
                    <a:pt x="2550262" y="7677"/>
                    <a:pt x="2551945" y="11742"/>
                    <a:pt x="2551945" y="15980"/>
                  </a:cubicBezTo>
                  <a:lnTo>
                    <a:pt x="2551945" y="1030511"/>
                  </a:lnTo>
                  <a:cubicBezTo>
                    <a:pt x="2551945" y="1034749"/>
                    <a:pt x="2550262" y="1038814"/>
                    <a:pt x="2547265" y="1041811"/>
                  </a:cubicBezTo>
                  <a:cubicBezTo>
                    <a:pt x="2544268" y="1044808"/>
                    <a:pt x="2540203" y="1046491"/>
                    <a:pt x="2535965" y="1046491"/>
                  </a:cubicBezTo>
                  <a:lnTo>
                    <a:pt x="15980" y="1046491"/>
                  </a:lnTo>
                  <a:cubicBezTo>
                    <a:pt x="11742" y="1046491"/>
                    <a:pt x="7677" y="1044808"/>
                    <a:pt x="4680" y="1041811"/>
                  </a:cubicBezTo>
                  <a:cubicBezTo>
                    <a:pt x="1684" y="1038814"/>
                    <a:pt x="0" y="1034749"/>
                    <a:pt x="0" y="1030511"/>
                  </a:cubicBezTo>
                  <a:lnTo>
                    <a:pt x="0" y="15980"/>
                  </a:lnTo>
                  <a:cubicBezTo>
                    <a:pt x="0" y="11742"/>
                    <a:pt x="1684" y="7677"/>
                    <a:pt x="4680" y="4680"/>
                  </a:cubicBezTo>
                  <a:cubicBezTo>
                    <a:pt x="7677" y="1684"/>
                    <a:pt x="11742" y="0"/>
                    <a:pt x="15980"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txBox="1"/>
            <p:nvPr/>
          </p:nvSpPr>
          <p:spPr>
            <a:xfrm>
              <a:off x="0" y="0"/>
              <a:ext cx="2551945" cy="1046491"/>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9"/>
          <p:cNvGrpSpPr/>
          <p:nvPr/>
        </p:nvGrpSpPr>
        <p:grpSpPr>
          <a:xfrm>
            <a:off x="7569883" y="5284904"/>
            <a:ext cx="9689417" cy="3973396"/>
            <a:chOff x="0" y="0"/>
            <a:chExt cx="2551945" cy="1046491"/>
          </a:xfrm>
        </p:grpSpPr>
        <p:sp>
          <p:nvSpPr>
            <p:cNvPr id="319" name="Google Shape;319;p19"/>
            <p:cNvSpPr/>
            <p:nvPr/>
          </p:nvSpPr>
          <p:spPr>
            <a:xfrm>
              <a:off x="0" y="0"/>
              <a:ext cx="2551945" cy="1046491"/>
            </a:xfrm>
            <a:custGeom>
              <a:rect b="b" l="l" r="r" t="t"/>
              <a:pathLst>
                <a:path extrusionOk="0" h="1046491" w="2551945">
                  <a:moveTo>
                    <a:pt x="15980" y="0"/>
                  </a:moveTo>
                  <a:lnTo>
                    <a:pt x="2535965" y="0"/>
                  </a:lnTo>
                  <a:cubicBezTo>
                    <a:pt x="2540203" y="0"/>
                    <a:pt x="2544268" y="1684"/>
                    <a:pt x="2547265" y="4680"/>
                  </a:cubicBezTo>
                  <a:cubicBezTo>
                    <a:pt x="2550262" y="7677"/>
                    <a:pt x="2551945" y="11742"/>
                    <a:pt x="2551945" y="15980"/>
                  </a:cubicBezTo>
                  <a:lnTo>
                    <a:pt x="2551945" y="1030511"/>
                  </a:lnTo>
                  <a:cubicBezTo>
                    <a:pt x="2551945" y="1034749"/>
                    <a:pt x="2550262" y="1038814"/>
                    <a:pt x="2547265" y="1041811"/>
                  </a:cubicBezTo>
                  <a:cubicBezTo>
                    <a:pt x="2544268" y="1044808"/>
                    <a:pt x="2540203" y="1046491"/>
                    <a:pt x="2535965" y="1046491"/>
                  </a:cubicBezTo>
                  <a:lnTo>
                    <a:pt x="15980" y="1046491"/>
                  </a:lnTo>
                  <a:cubicBezTo>
                    <a:pt x="11742" y="1046491"/>
                    <a:pt x="7677" y="1044808"/>
                    <a:pt x="4680" y="1041811"/>
                  </a:cubicBezTo>
                  <a:cubicBezTo>
                    <a:pt x="1684" y="1038814"/>
                    <a:pt x="0" y="1034749"/>
                    <a:pt x="0" y="1030511"/>
                  </a:cubicBezTo>
                  <a:lnTo>
                    <a:pt x="0" y="15980"/>
                  </a:lnTo>
                  <a:cubicBezTo>
                    <a:pt x="0" y="11742"/>
                    <a:pt x="1684" y="7677"/>
                    <a:pt x="4680" y="4680"/>
                  </a:cubicBezTo>
                  <a:cubicBezTo>
                    <a:pt x="7677" y="1684"/>
                    <a:pt x="11742" y="0"/>
                    <a:pt x="15980"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txBox="1"/>
            <p:nvPr/>
          </p:nvSpPr>
          <p:spPr>
            <a:xfrm>
              <a:off x="0" y="0"/>
              <a:ext cx="2551945" cy="1046491"/>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19"/>
          <p:cNvSpPr/>
          <p:nvPr/>
        </p:nvSpPr>
        <p:spPr>
          <a:xfrm>
            <a:off x="7899025" y="1356615"/>
            <a:ext cx="4048927" cy="3317567"/>
          </a:xfrm>
          <a:custGeom>
            <a:rect b="b" l="l" r="r" t="t"/>
            <a:pathLst>
              <a:path extrusionOk="0" h="902448" w="1101394">
                <a:moveTo>
                  <a:pt x="38242" y="0"/>
                </a:moveTo>
                <a:lnTo>
                  <a:pt x="1063152" y="0"/>
                </a:lnTo>
                <a:cubicBezTo>
                  <a:pt x="1084272" y="0"/>
                  <a:pt x="1101394" y="17121"/>
                  <a:pt x="1101394" y="38242"/>
                </a:cubicBezTo>
                <a:lnTo>
                  <a:pt x="1101394" y="864206"/>
                </a:lnTo>
                <a:cubicBezTo>
                  <a:pt x="1101394" y="885327"/>
                  <a:pt x="1084272" y="902448"/>
                  <a:pt x="1063152" y="902448"/>
                </a:cubicBezTo>
                <a:lnTo>
                  <a:pt x="38242" y="902448"/>
                </a:lnTo>
                <a:cubicBezTo>
                  <a:pt x="17121" y="902448"/>
                  <a:pt x="0" y="885327"/>
                  <a:pt x="0" y="864206"/>
                </a:cubicBezTo>
                <a:lnTo>
                  <a:pt x="0" y="38242"/>
                </a:lnTo>
                <a:cubicBezTo>
                  <a:pt x="0" y="17121"/>
                  <a:pt x="17121" y="0"/>
                  <a:pt x="38242" y="0"/>
                </a:cubicBezTo>
                <a:close/>
              </a:path>
            </a:pathLst>
          </a:custGeom>
          <a:blipFill rotWithShape="1">
            <a:blip r:embed="rId3">
              <a:alphaModFix/>
            </a:blip>
            <a:stretch>
              <a:fillRect b="-55488" l="0" r="0" t="-27684"/>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7899025" y="5612818"/>
            <a:ext cx="4048927" cy="3317567"/>
          </a:xfrm>
          <a:custGeom>
            <a:rect b="b" l="l" r="r" t="t"/>
            <a:pathLst>
              <a:path extrusionOk="0" h="902448" w="1101394">
                <a:moveTo>
                  <a:pt x="38242" y="0"/>
                </a:moveTo>
                <a:lnTo>
                  <a:pt x="1063152" y="0"/>
                </a:lnTo>
                <a:cubicBezTo>
                  <a:pt x="1084272" y="0"/>
                  <a:pt x="1101394" y="17121"/>
                  <a:pt x="1101394" y="38242"/>
                </a:cubicBezTo>
                <a:lnTo>
                  <a:pt x="1101394" y="864206"/>
                </a:lnTo>
                <a:cubicBezTo>
                  <a:pt x="1101394" y="885327"/>
                  <a:pt x="1084272" y="902448"/>
                  <a:pt x="1063152" y="902448"/>
                </a:cubicBezTo>
                <a:lnTo>
                  <a:pt x="38242" y="902448"/>
                </a:lnTo>
                <a:cubicBezTo>
                  <a:pt x="17121" y="902448"/>
                  <a:pt x="0" y="885327"/>
                  <a:pt x="0" y="864206"/>
                </a:cubicBezTo>
                <a:lnTo>
                  <a:pt x="0" y="38242"/>
                </a:lnTo>
                <a:cubicBezTo>
                  <a:pt x="0" y="17121"/>
                  <a:pt x="17121" y="0"/>
                  <a:pt x="38242" y="0"/>
                </a:cubicBezTo>
                <a:close/>
              </a:path>
            </a:pathLst>
          </a:custGeom>
          <a:blipFill rotWithShape="1">
            <a:blip r:embed="rId4">
              <a:alphaModFix/>
            </a:blip>
            <a:stretch>
              <a:fillRect b="-56531" l="0" r="0" t="-2664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txBox="1"/>
          <p:nvPr/>
        </p:nvSpPr>
        <p:spPr>
          <a:xfrm>
            <a:off x="12537396" y="2241523"/>
            <a:ext cx="4250100" cy="16989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63636"/>
                </a:solidFill>
                <a:latin typeface="DM Sans"/>
                <a:ea typeface="DM Sans"/>
                <a:cs typeface="DM Sans"/>
                <a:sym typeface="DM Sans"/>
              </a:rPr>
              <a:t>Describe one physical or emotional effect someone may experience after treatment.</a:t>
            </a:r>
            <a:endParaRPr/>
          </a:p>
        </p:txBody>
      </p:sp>
      <p:sp>
        <p:nvSpPr>
          <p:cNvPr id="324" name="Google Shape;324;p19"/>
          <p:cNvSpPr txBox="1"/>
          <p:nvPr/>
        </p:nvSpPr>
        <p:spPr>
          <a:xfrm>
            <a:off x="12537396" y="6728627"/>
            <a:ext cx="4249965" cy="1085949"/>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63636"/>
                </a:solidFill>
                <a:latin typeface="DM Sans"/>
                <a:ea typeface="DM Sans"/>
                <a:cs typeface="DM Sans"/>
                <a:sym typeface="DM Sans"/>
              </a:rPr>
              <a:t>Add tips, strategies, or considerations that can help improve the quality of life.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E8E8"/>
        </a:solidFill>
      </p:bgPr>
    </p:bg>
    <p:spTree>
      <p:nvGrpSpPr>
        <p:cNvPr id="328" name="Shape 328"/>
        <p:cNvGrpSpPr/>
        <p:nvPr/>
      </p:nvGrpSpPr>
      <p:grpSpPr>
        <a:xfrm>
          <a:off x="0" y="0"/>
          <a:ext cx="0" cy="0"/>
          <a:chOff x="0" y="0"/>
          <a:chExt cx="0" cy="0"/>
        </a:xfrm>
      </p:grpSpPr>
      <p:grpSp>
        <p:nvGrpSpPr>
          <p:cNvPr id="329" name="Google Shape;329;p20"/>
          <p:cNvGrpSpPr/>
          <p:nvPr/>
        </p:nvGrpSpPr>
        <p:grpSpPr>
          <a:xfrm>
            <a:off x="9345688" y="1028700"/>
            <a:ext cx="7913616" cy="1845838"/>
            <a:chOff x="0" y="0"/>
            <a:chExt cx="2084244" cy="486147"/>
          </a:xfrm>
        </p:grpSpPr>
        <p:sp>
          <p:nvSpPr>
            <p:cNvPr id="330" name="Google Shape;330;p20"/>
            <p:cNvSpPr/>
            <p:nvPr/>
          </p:nvSpPr>
          <p:spPr>
            <a:xfrm>
              <a:off x="0" y="0"/>
              <a:ext cx="2084244" cy="486147"/>
            </a:xfrm>
            <a:custGeom>
              <a:rect b="b" l="l" r="r" t="t"/>
              <a:pathLst>
                <a:path extrusionOk="0" h="486147" w="2084244">
                  <a:moveTo>
                    <a:pt x="19566" y="0"/>
                  </a:moveTo>
                  <a:lnTo>
                    <a:pt x="2064677" y="0"/>
                  </a:lnTo>
                  <a:cubicBezTo>
                    <a:pt x="2075484" y="0"/>
                    <a:pt x="2084244" y="8760"/>
                    <a:pt x="2084244" y="19566"/>
                  </a:cubicBezTo>
                  <a:lnTo>
                    <a:pt x="2084244" y="466581"/>
                  </a:lnTo>
                  <a:cubicBezTo>
                    <a:pt x="2084244" y="477387"/>
                    <a:pt x="2075484" y="486147"/>
                    <a:pt x="2064677" y="486147"/>
                  </a:cubicBezTo>
                  <a:lnTo>
                    <a:pt x="19566" y="486147"/>
                  </a:lnTo>
                  <a:cubicBezTo>
                    <a:pt x="8760" y="486147"/>
                    <a:pt x="0" y="477387"/>
                    <a:pt x="0" y="466581"/>
                  </a:cubicBezTo>
                  <a:lnTo>
                    <a:pt x="0" y="19566"/>
                  </a:lnTo>
                  <a:cubicBezTo>
                    <a:pt x="0" y="8760"/>
                    <a:pt x="8760" y="0"/>
                    <a:pt x="19566"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
            <p:cNvSpPr txBox="1"/>
            <p:nvPr/>
          </p:nvSpPr>
          <p:spPr>
            <a:xfrm>
              <a:off x="0" y="0"/>
              <a:ext cx="2084243" cy="4861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0"/>
          <p:cNvGrpSpPr/>
          <p:nvPr/>
        </p:nvGrpSpPr>
        <p:grpSpPr>
          <a:xfrm>
            <a:off x="9345688" y="3156806"/>
            <a:ext cx="7913616" cy="1845838"/>
            <a:chOff x="0" y="0"/>
            <a:chExt cx="2084244" cy="486147"/>
          </a:xfrm>
        </p:grpSpPr>
        <p:sp>
          <p:nvSpPr>
            <p:cNvPr id="333" name="Google Shape;333;p20"/>
            <p:cNvSpPr/>
            <p:nvPr/>
          </p:nvSpPr>
          <p:spPr>
            <a:xfrm>
              <a:off x="0" y="0"/>
              <a:ext cx="2084244" cy="486147"/>
            </a:xfrm>
            <a:custGeom>
              <a:rect b="b" l="l" r="r" t="t"/>
              <a:pathLst>
                <a:path extrusionOk="0" h="486147" w="2084244">
                  <a:moveTo>
                    <a:pt x="19566" y="0"/>
                  </a:moveTo>
                  <a:lnTo>
                    <a:pt x="2064677" y="0"/>
                  </a:lnTo>
                  <a:cubicBezTo>
                    <a:pt x="2075484" y="0"/>
                    <a:pt x="2084244" y="8760"/>
                    <a:pt x="2084244" y="19566"/>
                  </a:cubicBezTo>
                  <a:lnTo>
                    <a:pt x="2084244" y="466581"/>
                  </a:lnTo>
                  <a:cubicBezTo>
                    <a:pt x="2084244" y="477387"/>
                    <a:pt x="2075484" y="486147"/>
                    <a:pt x="2064677" y="486147"/>
                  </a:cubicBezTo>
                  <a:lnTo>
                    <a:pt x="19566" y="486147"/>
                  </a:lnTo>
                  <a:cubicBezTo>
                    <a:pt x="8760" y="486147"/>
                    <a:pt x="0" y="477387"/>
                    <a:pt x="0" y="466581"/>
                  </a:cubicBezTo>
                  <a:lnTo>
                    <a:pt x="0" y="19566"/>
                  </a:lnTo>
                  <a:cubicBezTo>
                    <a:pt x="0" y="8760"/>
                    <a:pt x="8760" y="0"/>
                    <a:pt x="19566"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0"/>
            <p:cNvSpPr txBox="1"/>
            <p:nvPr/>
          </p:nvSpPr>
          <p:spPr>
            <a:xfrm>
              <a:off x="0" y="0"/>
              <a:ext cx="2084243" cy="4861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0"/>
          <p:cNvGrpSpPr/>
          <p:nvPr/>
        </p:nvGrpSpPr>
        <p:grpSpPr>
          <a:xfrm>
            <a:off x="9345688" y="5284634"/>
            <a:ext cx="7913616" cy="1845838"/>
            <a:chOff x="0" y="0"/>
            <a:chExt cx="2084244" cy="486147"/>
          </a:xfrm>
        </p:grpSpPr>
        <p:sp>
          <p:nvSpPr>
            <p:cNvPr id="336" name="Google Shape;336;p20"/>
            <p:cNvSpPr/>
            <p:nvPr/>
          </p:nvSpPr>
          <p:spPr>
            <a:xfrm>
              <a:off x="0" y="0"/>
              <a:ext cx="2084244" cy="486147"/>
            </a:xfrm>
            <a:custGeom>
              <a:rect b="b" l="l" r="r" t="t"/>
              <a:pathLst>
                <a:path extrusionOk="0" h="486147" w="2084244">
                  <a:moveTo>
                    <a:pt x="19566" y="0"/>
                  </a:moveTo>
                  <a:lnTo>
                    <a:pt x="2064677" y="0"/>
                  </a:lnTo>
                  <a:cubicBezTo>
                    <a:pt x="2075484" y="0"/>
                    <a:pt x="2084244" y="8760"/>
                    <a:pt x="2084244" y="19566"/>
                  </a:cubicBezTo>
                  <a:lnTo>
                    <a:pt x="2084244" y="466581"/>
                  </a:lnTo>
                  <a:cubicBezTo>
                    <a:pt x="2084244" y="477387"/>
                    <a:pt x="2075484" y="486147"/>
                    <a:pt x="2064677" y="486147"/>
                  </a:cubicBezTo>
                  <a:lnTo>
                    <a:pt x="19566" y="486147"/>
                  </a:lnTo>
                  <a:cubicBezTo>
                    <a:pt x="8760" y="486147"/>
                    <a:pt x="0" y="477387"/>
                    <a:pt x="0" y="466581"/>
                  </a:cubicBezTo>
                  <a:lnTo>
                    <a:pt x="0" y="19566"/>
                  </a:lnTo>
                  <a:cubicBezTo>
                    <a:pt x="0" y="8760"/>
                    <a:pt x="8760" y="0"/>
                    <a:pt x="19566"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0"/>
            <p:cNvSpPr txBox="1"/>
            <p:nvPr/>
          </p:nvSpPr>
          <p:spPr>
            <a:xfrm>
              <a:off x="0" y="0"/>
              <a:ext cx="2084243" cy="4861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20"/>
          <p:cNvGrpSpPr/>
          <p:nvPr/>
        </p:nvGrpSpPr>
        <p:grpSpPr>
          <a:xfrm>
            <a:off x="9345688" y="7412462"/>
            <a:ext cx="7913616" cy="1845838"/>
            <a:chOff x="0" y="0"/>
            <a:chExt cx="2084244" cy="486147"/>
          </a:xfrm>
        </p:grpSpPr>
        <p:sp>
          <p:nvSpPr>
            <p:cNvPr id="339" name="Google Shape;339;p20"/>
            <p:cNvSpPr/>
            <p:nvPr/>
          </p:nvSpPr>
          <p:spPr>
            <a:xfrm>
              <a:off x="0" y="0"/>
              <a:ext cx="2084244" cy="486147"/>
            </a:xfrm>
            <a:custGeom>
              <a:rect b="b" l="l" r="r" t="t"/>
              <a:pathLst>
                <a:path extrusionOk="0" h="486147" w="2084244">
                  <a:moveTo>
                    <a:pt x="19566" y="0"/>
                  </a:moveTo>
                  <a:lnTo>
                    <a:pt x="2064677" y="0"/>
                  </a:lnTo>
                  <a:cubicBezTo>
                    <a:pt x="2075484" y="0"/>
                    <a:pt x="2084244" y="8760"/>
                    <a:pt x="2084244" y="19566"/>
                  </a:cubicBezTo>
                  <a:lnTo>
                    <a:pt x="2084244" y="466581"/>
                  </a:lnTo>
                  <a:cubicBezTo>
                    <a:pt x="2084244" y="477387"/>
                    <a:pt x="2075484" y="486147"/>
                    <a:pt x="2064677" y="486147"/>
                  </a:cubicBezTo>
                  <a:lnTo>
                    <a:pt x="19566" y="486147"/>
                  </a:lnTo>
                  <a:cubicBezTo>
                    <a:pt x="8760" y="486147"/>
                    <a:pt x="0" y="477387"/>
                    <a:pt x="0" y="466581"/>
                  </a:cubicBezTo>
                  <a:lnTo>
                    <a:pt x="0" y="19566"/>
                  </a:lnTo>
                  <a:cubicBezTo>
                    <a:pt x="0" y="8760"/>
                    <a:pt x="8760" y="0"/>
                    <a:pt x="19566"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0"/>
            <p:cNvSpPr txBox="1"/>
            <p:nvPr/>
          </p:nvSpPr>
          <p:spPr>
            <a:xfrm>
              <a:off x="0" y="0"/>
              <a:ext cx="2084243" cy="4861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1" name="Google Shape;341;p20"/>
          <p:cNvSpPr txBox="1"/>
          <p:nvPr/>
        </p:nvSpPr>
        <p:spPr>
          <a:xfrm>
            <a:off x="1028700" y="1116450"/>
            <a:ext cx="7374600" cy="1461600"/>
          </a:xfrm>
          <a:prstGeom prst="rect">
            <a:avLst/>
          </a:prstGeom>
          <a:noFill/>
          <a:ln>
            <a:noFill/>
          </a:ln>
        </p:spPr>
        <p:txBody>
          <a:bodyPr anchorCtr="0" anchor="t" bIns="0" lIns="0" spcFirstLastPara="1" rIns="0" wrap="square" tIns="0">
            <a:spAutoFit/>
          </a:bodyPr>
          <a:lstStyle/>
          <a:p>
            <a:pPr indent="0" lvl="0" marL="0" marR="0" rtl="0" algn="l">
              <a:lnSpc>
                <a:spcPct val="79998"/>
              </a:lnSpc>
              <a:spcBef>
                <a:spcPts val="0"/>
              </a:spcBef>
              <a:spcAft>
                <a:spcPts val="0"/>
              </a:spcAft>
              <a:buNone/>
            </a:pPr>
            <a:r>
              <a:rPr b="0" i="0" lang="en-US" sz="11869" u="none" cap="none" strike="noStrike">
                <a:solidFill>
                  <a:srgbClr val="063636"/>
                </a:solidFill>
                <a:latin typeface="Cormorant Garamond"/>
                <a:ea typeface="Cormorant Garamond"/>
                <a:cs typeface="Cormorant Garamond"/>
                <a:sym typeface="Cormorant Garamond"/>
              </a:rPr>
              <a:t>Review</a:t>
            </a:r>
            <a:endParaRPr/>
          </a:p>
        </p:txBody>
      </p:sp>
      <p:sp>
        <p:nvSpPr>
          <p:cNvPr id="342" name="Google Shape;342;p20"/>
          <p:cNvSpPr txBox="1"/>
          <p:nvPr/>
        </p:nvSpPr>
        <p:spPr>
          <a:xfrm>
            <a:off x="9821958" y="1530300"/>
            <a:ext cx="4315500" cy="431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2800" u="none" cap="none" strike="noStrike">
                <a:solidFill>
                  <a:srgbClr val="063636"/>
                </a:solidFill>
                <a:latin typeface="DM Sans"/>
                <a:ea typeface="DM Sans"/>
                <a:cs typeface="DM Sans"/>
                <a:sym typeface="DM Sans"/>
              </a:rPr>
              <a:t>Prostate cancer</a:t>
            </a:r>
            <a:endParaRPr/>
          </a:p>
        </p:txBody>
      </p:sp>
      <p:sp>
        <p:nvSpPr>
          <p:cNvPr id="343" name="Google Shape;343;p20"/>
          <p:cNvSpPr txBox="1"/>
          <p:nvPr/>
        </p:nvSpPr>
        <p:spPr>
          <a:xfrm>
            <a:off x="9821959" y="3658250"/>
            <a:ext cx="3303300" cy="431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2800" u="none" cap="none" strike="noStrike">
                <a:solidFill>
                  <a:srgbClr val="063636"/>
                </a:solidFill>
                <a:latin typeface="DM Sans"/>
                <a:ea typeface="DM Sans"/>
                <a:cs typeface="DM Sans"/>
                <a:sym typeface="DM Sans"/>
              </a:rPr>
              <a:t>Risk factors</a:t>
            </a:r>
            <a:endParaRPr/>
          </a:p>
        </p:txBody>
      </p:sp>
      <p:sp>
        <p:nvSpPr>
          <p:cNvPr id="344" name="Google Shape;344;p20"/>
          <p:cNvSpPr txBox="1"/>
          <p:nvPr/>
        </p:nvSpPr>
        <p:spPr>
          <a:xfrm>
            <a:off x="9821953" y="5786225"/>
            <a:ext cx="5901000" cy="431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2800" u="none" cap="none" strike="noStrike">
                <a:solidFill>
                  <a:srgbClr val="063636"/>
                </a:solidFill>
                <a:latin typeface="DM Sans"/>
                <a:ea typeface="DM Sans"/>
                <a:cs typeface="DM Sans"/>
                <a:sym typeface="DM Sans"/>
              </a:rPr>
              <a:t>Signs and screening options</a:t>
            </a:r>
            <a:endParaRPr/>
          </a:p>
        </p:txBody>
      </p:sp>
      <p:sp>
        <p:nvSpPr>
          <p:cNvPr id="345" name="Google Shape;345;p20"/>
          <p:cNvSpPr txBox="1"/>
          <p:nvPr/>
        </p:nvSpPr>
        <p:spPr>
          <a:xfrm>
            <a:off x="9821955" y="7914050"/>
            <a:ext cx="4677300" cy="431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2800" u="none" cap="none" strike="noStrike">
                <a:solidFill>
                  <a:srgbClr val="063636"/>
                </a:solidFill>
                <a:latin typeface="DM Sans"/>
                <a:ea typeface="DM Sans"/>
                <a:cs typeface="DM Sans"/>
                <a:sym typeface="DM Sans"/>
              </a:rPr>
              <a:t>Treatment pathways</a:t>
            </a:r>
            <a:endParaRPr/>
          </a:p>
        </p:txBody>
      </p:sp>
      <p:sp>
        <p:nvSpPr>
          <p:cNvPr id="346" name="Google Shape;346;p20"/>
          <p:cNvSpPr txBox="1"/>
          <p:nvPr/>
        </p:nvSpPr>
        <p:spPr>
          <a:xfrm>
            <a:off x="9821956" y="2049075"/>
            <a:ext cx="56010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63636"/>
                </a:solidFill>
                <a:latin typeface="DM Sans"/>
                <a:ea typeface="DM Sans"/>
                <a:cs typeface="DM Sans"/>
                <a:sym typeface="DM Sans"/>
              </a:rPr>
              <a:t>Explain what prostate cancer is.</a:t>
            </a:r>
            <a:endParaRPr/>
          </a:p>
        </p:txBody>
      </p:sp>
      <p:sp>
        <p:nvSpPr>
          <p:cNvPr id="347" name="Google Shape;347;p20"/>
          <p:cNvSpPr txBox="1"/>
          <p:nvPr/>
        </p:nvSpPr>
        <p:spPr>
          <a:xfrm>
            <a:off x="9821954" y="4177025"/>
            <a:ext cx="56472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63636"/>
                </a:solidFill>
                <a:latin typeface="DM Sans"/>
                <a:ea typeface="DM Sans"/>
                <a:cs typeface="DM Sans"/>
                <a:sym typeface="DM Sans"/>
              </a:rPr>
              <a:t>Highlight who is most at risk and why.</a:t>
            </a:r>
            <a:endParaRPr/>
          </a:p>
        </p:txBody>
      </p:sp>
      <p:sp>
        <p:nvSpPr>
          <p:cNvPr id="348" name="Google Shape;348;p20"/>
          <p:cNvSpPr txBox="1"/>
          <p:nvPr/>
        </p:nvSpPr>
        <p:spPr>
          <a:xfrm>
            <a:off x="9821951" y="6305000"/>
            <a:ext cx="71133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63636"/>
                </a:solidFill>
                <a:latin typeface="DM Sans"/>
                <a:ea typeface="DM Sans"/>
                <a:cs typeface="DM Sans"/>
                <a:sym typeface="DM Sans"/>
              </a:rPr>
              <a:t>Mention potential symptoms and how cancer is detected.</a:t>
            </a:r>
            <a:endParaRPr/>
          </a:p>
        </p:txBody>
      </p:sp>
      <p:sp>
        <p:nvSpPr>
          <p:cNvPr id="349" name="Google Shape;349;p20"/>
          <p:cNvSpPr txBox="1"/>
          <p:nvPr/>
        </p:nvSpPr>
        <p:spPr>
          <a:xfrm>
            <a:off x="9821952" y="8432825"/>
            <a:ext cx="75636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63636"/>
                </a:solidFill>
                <a:latin typeface="DM Sans"/>
                <a:ea typeface="DM Sans"/>
                <a:cs typeface="DM Sans"/>
                <a:sym typeface="DM Sans"/>
              </a:rPr>
              <a:t>List common treatment options and when they’re used.</a:t>
            </a:r>
            <a:endParaRPr/>
          </a:p>
        </p:txBody>
      </p:sp>
      <p:sp>
        <p:nvSpPr>
          <p:cNvPr id="350" name="Google Shape;350;p20"/>
          <p:cNvSpPr/>
          <p:nvPr/>
        </p:nvSpPr>
        <p:spPr>
          <a:xfrm>
            <a:off x="1028700" y="2874538"/>
            <a:ext cx="8030597" cy="6383762"/>
          </a:xfrm>
          <a:custGeom>
            <a:rect b="b" l="l" r="r" t="t"/>
            <a:pathLst>
              <a:path extrusionOk="0" h="989012" w="1244150">
                <a:moveTo>
                  <a:pt x="19281" y="0"/>
                </a:moveTo>
                <a:lnTo>
                  <a:pt x="1224869" y="0"/>
                </a:lnTo>
                <a:cubicBezTo>
                  <a:pt x="1235517" y="0"/>
                  <a:pt x="1244150" y="8632"/>
                  <a:pt x="1244150" y="19281"/>
                </a:cubicBezTo>
                <a:lnTo>
                  <a:pt x="1244150" y="969731"/>
                </a:lnTo>
                <a:cubicBezTo>
                  <a:pt x="1244150" y="974844"/>
                  <a:pt x="1242118" y="979749"/>
                  <a:pt x="1238502" y="983364"/>
                </a:cubicBezTo>
                <a:cubicBezTo>
                  <a:pt x="1234886" y="986980"/>
                  <a:pt x="1229982" y="989012"/>
                  <a:pt x="1224869" y="989012"/>
                </a:cubicBezTo>
                <a:lnTo>
                  <a:pt x="19281" y="989012"/>
                </a:lnTo>
                <a:cubicBezTo>
                  <a:pt x="14167" y="989012"/>
                  <a:pt x="9263" y="986980"/>
                  <a:pt x="5647" y="983364"/>
                </a:cubicBezTo>
                <a:cubicBezTo>
                  <a:pt x="2031" y="979749"/>
                  <a:pt x="0" y="974844"/>
                  <a:pt x="0" y="969731"/>
                </a:cubicBezTo>
                <a:lnTo>
                  <a:pt x="0" y="19281"/>
                </a:lnTo>
                <a:cubicBezTo>
                  <a:pt x="0" y="14167"/>
                  <a:pt x="2031" y="9263"/>
                  <a:pt x="5647" y="5647"/>
                </a:cubicBezTo>
                <a:cubicBezTo>
                  <a:pt x="9263" y="2031"/>
                  <a:pt x="14167" y="0"/>
                  <a:pt x="19281" y="0"/>
                </a:cubicBezTo>
                <a:close/>
              </a:path>
            </a:pathLst>
          </a:custGeom>
          <a:blipFill rotWithShape="1">
            <a:blip r:embed="rId3">
              <a:alphaModFix/>
            </a:blip>
            <a:stretch>
              <a:fillRect b="0" l="-9655" r="-965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E8E8"/>
        </a:solidFill>
      </p:bgPr>
    </p:bg>
    <p:spTree>
      <p:nvGrpSpPr>
        <p:cNvPr id="354" name="Shape 354"/>
        <p:cNvGrpSpPr/>
        <p:nvPr/>
      </p:nvGrpSpPr>
      <p:grpSpPr>
        <a:xfrm>
          <a:off x="0" y="0"/>
          <a:ext cx="0" cy="0"/>
          <a:chOff x="0" y="0"/>
          <a:chExt cx="0" cy="0"/>
        </a:xfrm>
      </p:grpSpPr>
      <p:grpSp>
        <p:nvGrpSpPr>
          <p:cNvPr id="355" name="Google Shape;355;p21"/>
          <p:cNvGrpSpPr/>
          <p:nvPr/>
        </p:nvGrpSpPr>
        <p:grpSpPr>
          <a:xfrm>
            <a:off x="714865" y="2300537"/>
            <a:ext cx="5097641" cy="7400322"/>
            <a:chOff x="0" y="0"/>
            <a:chExt cx="1342589" cy="1949056"/>
          </a:xfrm>
        </p:grpSpPr>
        <p:sp>
          <p:nvSpPr>
            <p:cNvPr id="356" name="Google Shape;356;p21"/>
            <p:cNvSpPr/>
            <p:nvPr/>
          </p:nvSpPr>
          <p:spPr>
            <a:xfrm>
              <a:off x="0" y="0"/>
              <a:ext cx="1342589" cy="1949056"/>
            </a:xfrm>
            <a:custGeom>
              <a:rect b="b" l="l" r="r" t="t"/>
              <a:pathLst>
                <a:path extrusionOk="0" h="1949056" w="1342589">
                  <a:moveTo>
                    <a:pt x="30375" y="0"/>
                  </a:moveTo>
                  <a:lnTo>
                    <a:pt x="1312214" y="0"/>
                  </a:lnTo>
                  <a:cubicBezTo>
                    <a:pt x="1320270" y="0"/>
                    <a:pt x="1327996" y="3200"/>
                    <a:pt x="1333692" y="8896"/>
                  </a:cubicBezTo>
                  <a:cubicBezTo>
                    <a:pt x="1339388" y="14593"/>
                    <a:pt x="1342589" y="22319"/>
                    <a:pt x="1342589" y="30375"/>
                  </a:cubicBezTo>
                  <a:lnTo>
                    <a:pt x="1342589" y="1918682"/>
                  </a:lnTo>
                  <a:cubicBezTo>
                    <a:pt x="1342589" y="1935457"/>
                    <a:pt x="1328989" y="1949056"/>
                    <a:pt x="1312214" y="1949056"/>
                  </a:cubicBezTo>
                  <a:lnTo>
                    <a:pt x="30375" y="1949056"/>
                  </a:lnTo>
                  <a:cubicBezTo>
                    <a:pt x="22319" y="1949056"/>
                    <a:pt x="14593" y="1945856"/>
                    <a:pt x="8896" y="1940159"/>
                  </a:cubicBezTo>
                  <a:cubicBezTo>
                    <a:pt x="3200" y="1934463"/>
                    <a:pt x="0" y="1926737"/>
                    <a:pt x="0" y="1918682"/>
                  </a:cubicBezTo>
                  <a:lnTo>
                    <a:pt x="0" y="30375"/>
                  </a:lnTo>
                  <a:cubicBezTo>
                    <a:pt x="0" y="13599"/>
                    <a:pt x="13599" y="0"/>
                    <a:pt x="30375"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1"/>
            <p:cNvSpPr txBox="1"/>
            <p:nvPr/>
          </p:nvSpPr>
          <p:spPr>
            <a:xfrm>
              <a:off x="0" y="0"/>
              <a:ext cx="1342589" cy="1949056"/>
            </a:xfrm>
            <a:prstGeom prst="rect">
              <a:avLst/>
            </a:prstGeom>
            <a:noFill/>
            <a:ln>
              <a:noFill/>
            </a:ln>
          </p:spPr>
          <p:txBody>
            <a:bodyPr anchorCtr="0" anchor="ctr" bIns="50800" lIns="50800" spcFirstLastPara="1" rIns="50800" wrap="square" tIns="50800">
              <a:noAutofit/>
            </a:bodyPr>
            <a:lstStyle/>
            <a:p>
              <a:pPr indent="0" lvl="0" marL="0" marR="0" rtl="0" algn="ctr">
                <a:lnSpc>
                  <a:spcPct val="11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1"/>
          <p:cNvGrpSpPr/>
          <p:nvPr/>
        </p:nvGrpSpPr>
        <p:grpSpPr>
          <a:xfrm>
            <a:off x="6060156" y="2300537"/>
            <a:ext cx="11512980" cy="7400322"/>
            <a:chOff x="0" y="0"/>
            <a:chExt cx="3032225" cy="1949056"/>
          </a:xfrm>
        </p:grpSpPr>
        <p:sp>
          <p:nvSpPr>
            <p:cNvPr id="359" name="Google Shape;359;p21"/>
            <p:cNvSpPr/>
            <p:nvPr/>
          </p:nvSpPr>
          <p:spPr>
            <a:xfrm>
              <a:off x="0" y="0"/>
              <a:ext cx="3032225" cy="1949056"/>
            </a:xfrm>
            <a:custGeom>
              <a:rect b="b" l="l" r="r" t="t"/>
              <a:pathLst>
                <a:path extrusionOk="0" h="1949056" w="3032225">
                  <a:moveTo>
                    <a:pt x="13449" y="0"/>
                  </a:moveTo>
                  <a:lnTo>
                    <a:pt x="3018776" y="0"/>
                  </a:lnTo>
                  <a:cubicBezTo>
                    <a:pt x="3022343" y="0"/>
                    <a:pt x="3025764" y="1417"/>
                    <a:pt x="3028286" y="3939"/>
                  </a:cubicBezTo>
                  <a:cubicBezTo>
                    <a:pt x="3030808" y="6461"/>
                    <a:pt x="3032225" y="9882"/>
                    <a:pt x="3032225" y="13449"/>
                  </a:cubicBezTo>
                  <a:lnTo>
                    <a:pt x="3032225" y="1935607"/>
                  </a:lnTo>
                  <a:cubicBezTo>
                    <a:pt x="3032225" y="1939174"/>
                    <a:pt x="3030808" y="1942595"/>
                    <a:pt x="3028286" y="1945117"/>
                  </a:cubicBezTo>
                  <a:cubicBezTo>
                    <a:pt x="3025764" y="1947639"/>
                    <a:pt x="3022343" y="1949056"/>
                    <a:pt x="3018776" y="1949056"/>
                  </a:cubicBezTo>
                  <a:lnTo>
                    <a:pt x="13449" y="1949056"/>
                  </a:lnTo>
                  <a:cubicBezTo>
                    <a:pt x="9882" y="1949056"/>
                    <a:pt x="6461" y="1947639"/>
                    <a:pt x="3939" y="1945117"/>
                  </a:cubicBezTo>
                  <a:cubicBezTo>
                    <a:pt x="1417" y="1942595"/>
                    <a:pt x="0" y="1939174"/>
                    <a:pt x="0" y="1935607"/>
                  </a:cubicBezTo>
                  <a:lnTo>
                    <a:pt x="0" y="13449"/>
                  </a:lnTo>
                  <a:cubicBezTo>
                    <a:pt x="0" y="9882"/>
                    <a:pt x="1417" y="6461"/>
                    <a:pt x="3939" y="3939"/>
                  </a:cubicBezTo>
                  <a:cubicBezTo>
                    <a:pt x="6461" y="1417"/>
                    <a:pt x="9882" y="0"/>
                    <a:pt x="13449"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1"/>
            <p:cNvSpPr txBox="1"/>
            <p:nvPr/>
          </p:nvSpPr>
          <p:spPr>
            <a:xfrm>
              <a:off x="0" y="0"/>
              <a:ext cx="3032225" cy="1949056"/>
            </a:xfrm>
            <a:prstGeom prst="rect">
              <a:avLst/>
            </a:prstGeom>
            <a:noFill/>
            <a:ln>
              <a:noFill/>
            </a:ln>
          </p:spPr>
          <p:txBody>
            <a:bodyPr anchorCtr="0" anchor="ctr" bIns="50800" lIns="50800" spcFirstLastPara="1" rIns="50800" wrap="square" tIns="50800">
              <a:noAutofit/>
            </a:bodyPr>
            <a:lstStyle/>
            <a:p>
              <a:pPr indent="0" lvl="0" marL="0" marR="0" rtl="0" algn="ctr">
                <a:lnSpc>
                  <a:spcPct val="11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1"/>
          <p:cNvGrpSpPr/>
          <p:nvPr/>
        </p:nvGrpSpPr>
        <p:grpSpPr>
          <a:xfrm>
            <a:off x="1104558" y="2712744"/>
            <a:ext cx="4318255" cy="647237"/>
            <a:chOff x="0" y="0"/>
            <a:chExt cx="1137318" cy="170466"/>
          </a:xfrm>
        </p:grpSpPr>
        <p:sp>
          <p:nvSpPr>
            <p:cNvPr id="362" name="Google Shape;362;p21"/>
            <p:cNvSpPr/>
            <p:nvPr/>
          </p:nvSpPr>
          <p:spPr>
            <a:xfrm>
              <a:off x="0" y="0"/>
              <a:ext cx="1137318" cy="170466"/>
            </a:xfrm>
            <a:custGeom>
              <a:rect b="b" l="l" r="r" t="t"/>
              <a:pathLst>
                <a:path extrusionOk="0" h="170466" w="1137318">
                  <a:moveTo>
                    <a:pt x="35857" y="0"/>
                  </a:moveTo>
                  <a:lnTo>
                    <a:pt x="1101462" y="0"/>
                  </a:lnTo>
                  <a:cubicBezTo>
                    <a:pt x="1121265" y="0"/>
                    <a:pt x="1137318" y="16054"/>
                    <a:pt x="1137318" y="35857"/>
                  </a:cubicBezTo>
                  <a:lnTo>
                    <a:pt x="1137318" y="134609"/>
                  </a:lnTo>
                  <a:cubicBezTo>
                    <a:pt x="1137318" y="144119"/>
                    <a:pt x="1133540" y="153239"/>
                    <a:pt x="1126816" y="159964"/>
                  </a:cubicBezTo>
                  <a:cubicBezTo>
                    <a:pt x="1120092" y="166688"/>
                    <a:pt x="1110971" y="170466"/>
                    <a:pt x="1101462" y="170466"/>
                  </a:cubicBezTo>
                  <a:lnTo>
                    <a:pt x="35857" y="170466"/>
                  </a:lnTo>
                  <a:cubicBezTo>
                    <a:pt x="26347" y="170466"/>
                    <a:pt x="17227" y="166688"/>
                    <a:pt x="10502" y="159964"/>
                  </a:cubicBezTo>
                  <a:cubicBezTo>
                    <a:pt x="3778" y="153239"/>
                    <a:pt x="0" y="144119"/>
                    <a:pt x="0" y="134609"/>
                  </a:cubicBezTo>
                  <a:lnTo>
                    <a:pt x="0" y="35857"/>
                  </a:lnTo>
                  <a:cubicBezTo>
                    <a:pt x="0" y="26347"/>
                    <a:pt x="3778" y="17227"/>
                    <a:pt x="10502" y="10502"/>
                  </a:cubicBezTo>
                  <a:cubicBezTo>
                    <a:pt x="17227" y="3778"/>
                    <a:pt x="26347" y="0"/>
                    <a:pt x="35857" y="0"/>
                  </a:cubicBezTo>
                  <a:close/>
                </a:path>
              </a:pathLst>
            </a:custGeom>
            <a:solidFill>
              <a:srgbClr val="06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1"/>
            <p:cNvSpPr txBox="1"/>
            <p:nvPr/>
          </p:nvSpPr>
          <p:spPr>
            <a:xfrm>
              <a:off x="0" y="0"/>
              <a:ext cx="1137318" cy="170466"/>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1" i="0" lang="en-US" sz="2499" u="none" cap="none" strike="noStrike">
                  <a:solidFill>
                    <a:srgbClr val="FFFFFC"/>
                  </a:solidFill>
                  <a:latin typeface="DM Sans"/>
                  <a:ea typeface="DM Sans"/>
                  <a:cs typeface="DM Sans"/>
                  <a:sym typeface="DM Sans"/>
                </a:rPr>
                <a:t>Fonts</a:t>
              </a:r>
              <a:endParaRPr/>
            </a:p>
          </p:txBody>
        </p:sp>
      </p:grpSp>
      <p:grpSp>
        <p:nvGrpSpPr>
          <p:cNvPr id="364" name="Google Shape;364;p21"/>
          <p:cNvGrpSpPr/>
          <p:nvPr/>
        </p:nvGrpSpPr>
        <p:grpSpPr>
          <a:xfrm>
            <a:off x="9623087" y="2712744"/>
            <a:ext cx="4368067" cy="647237"/>
            <a:chOff x="0" y="0"/>
            <a:chExt cx="1150437" cy="170466"/>
          </a:xfrm>
        </p:grpSpPr>
        <p:sp>
          <p:nvSpPr>
            <p:cNvPr id="365" name="Google Shape;365;p21"/>
            <p:cNvSpPr/>
            <p:nvPr/>
          </p:nvSpPr>
          <p:spPr>
            <a:xfrm>
              <a:off x="0" y="0"/>
              <a:ext cx="1150437" cy="170466"/>
            </a:xfrm>
            <a:custGeom>
              <a:rect b="b" l="l" r="r" t="t"/>
              <a:pathLst>
                <a:path extrusionOk="0" h="170466" w="1150437">
                  <a:moveTo>
                    <a:pt x="35448" y="0"/>
                  </a:moveTo>
                  <a:lnTo>
                    <a:pt x="1114989" y="0"/>
                  </a:lnTo>
                  <a:cubicBezTo>
                    <a:pt x="1124391" y="0"/>
                    <a:pt x="1133407" y="3735"/>
                    <a:pt x="1140055" y="10382"/>
                  </a:cubicBezTo>
                  <a:cubicBezTo>
                    <a:pt x="1146703" y="17030"/>
                    <a:pt x="1150437" y="26046"/>
                    <a:pt x="1150437" y="35448"/>
                  </a:cubicBezTo>
                  <a:lnTo>
                    <a:pt x="1150437" y="135018"/>
                  </a:lnTo>
                  <a:cubicBezTo>
                    <a:pt x="1150437" y="144419"/>
                    <a:pt x="1146703" y="153436"/>
                    <a:pt x="1140055" y="160083"/>
                  </a:cubicBezTo>
                  <a:cubicBezTo>
                    <a:pt x="1133407" y="166731"/>
                    <a:pt x="1124391" y="170466"/>
                    <a:pt x="1114989" y="170466"/>
                  </a:cubicBezTo>
                  <a:lnTo>
                    <a:pt x="35448" y="170466"/>
                  </a:lnTo>
                  <a:cubicBezTo>
                    <a:pt x="26046" y="170466"/>
                    <a:pt x="17030" y="166731"/>
                    <a:pt x="10382" y="160083"/>
                  </a:cubicBezTo>
                  <a:cubicBezTo>
                    <a:pt x="3735" y="153436"/>
                    <a:pt x="0" y="144419"/>
                    <a:pt x="0" y="135018"/>
                  </a:cubicBezTo>
                  <a:lnTo>
                    <a:pt x="0" y="35448"/>
                  </a:lnTo>
                  <a:cubicBezTo>
                    <a:pt x="0" y="26046"/>
                    <a:pt x="3735" y="17030"/>
                    <a:pt x="10382" y="10382"/>
                  </a:cubicBezTo>
                  <a:cubicBezTo>
                    <a:pt x="17030" y="3735"/>
                    <a:pt x="26046" y="0"/>
                    <a:pt x="35448" y="0"/>
                  </a:cubicBezTo>
                  <a:close/>
                </a:path>
              </a:pathLst>
            </a:custGeom>
            <a:solidFill>
              <a:srgbClr val="06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1"/>
            <p:cNvSpPr txBox="1"/>
            <p:nvPr/>
          </p:nvSpPr>
          <p:spPr>
            <a:xfrm>
              <a:off x="0" y="0"/>
              <a:ext cx="1150437" cy="170466"/>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1" i="0" lang="en-US" sz="2499" u="none" cap="none" strike="noStrike">
                  <a:solidFill>
                    <a:srgbClr val="FFFFFC"/>
                  </a:solidFill>
                  <a:latin typeface="DM Sans"/>
                  <a:ea typeface="DM Sans"/>
                  <a:cs typeface="DM Sans"/>
                  <a:sym typeface="DM Sans"/>
                </a:rPr>
                <a:t>Design Elements / Icons</a:t>
              </a:r>
              <a:endParaRPr/>
            </a:p>
          </p:txBody>
        </p:sp>
      </p:grpSp>
      <p:grpSp>
        <p:nvGrpSpPr>
          <p:cNvPr id="367" name="Google Shape;367;p21"/>
          <p:cNvGrpSpPr/>
          <p:nvPr/>
        </p:nvGrpSpPr>
        <p:grpSpPr>
          <a:xfrm>
            <a:off x="1104558" y="7347143"/>
            <a:ext cx="4318255" cy="647237"/>
            <a:chOff x="0" y="0"/>
            <a:chExt cx="1137318" cy="170466"/>
          </a:xfrm>
        </p:grpSpPr>
        <p:sp>
          <p:nvSpPr>
            <p:cNvPr id="368" name="Google Shape;368;p21"/>
            <p:cNvSpPr/>
            <p:nvPr/>
          </p:nvSpPr>
          <p:spPr>
            <a:xfrm>
              <a:off x="0" y="0"/>
              <a:ext cx="1137318" cy="170466"/>
            </a:xfrm>
            <a:custGeom>
              <a:rect b="b" l="l" r="r" t="t"/>
              <a:pathLst>
                <a:path extrusionOk="0" h="170466" w="1137318">
                  <a:moveTo>
                    <a:pt x="35857" y="0"/>
                  </a:moveTo>
                  <a:lnTo>
                    <a:pt x="1101462" y="0"/>
                  </a:lnTo>
                  <a:cubicBezTo>
                    <a:pt x="1121265" y="0"/>
                    <a:pt x="1137318" y="16054"/>
                    <a:pt x="1137318" y="35857"/>
                  </a:cubicBezTo>
                  <a:lnTo>
                    <a:pt x="1137318" y="134609"/>
                  </a:lnTo>
                  <a:cubicBezTo>
                    <a:pt x="1137318" y="144119"/>
                    <a:pt x="1133540" y="153239"/>
                    <a:pt x="1126816" y="159964"/>
                  </a:cubicBezTo>
                  <a:cubicBezTo>
                    <a:pt x="1120092" y="166688"/>
                    <a:pt x="1110971" y="170466"/>
                    <a:pt x="1101462" y="170466"/>
                  </a:cubicBezTo>
                  <a:lnTo>
                    <a:pt x="35857" y="170466"/>
                  </a:lnTo>
                  <a:cubicBezTo>
                    <a:pt x="26347" y="170466"/>
                    <a:pt x="17227" y="166688"/>
                    <a:pt x="10502" y="159964"/>
                  </a:cubicBezTo>
                  <a:cubicBezTo>
                    <a:pt x="3778" y="153239"/>
                    <a:pt x="0" y="144119"/>
                    <a:pt x="0" y="134609"/>
                  </a:cubicBezTo>
                  <a:lnTo>
                    <a:pt x="0" y="35857"/>
                  </a:lnTo>
                  <a:cubicBezTo>
                    <a:pt x="0" y="26347"/>
                    <a:pt x="3778" y="17227"/>
                    <a:pt x="10502" y="10502"/>
                  </a:cubicBezTo>
                  <a:cubicBezTo>
                    <a:pt x="17227" y="3778"/>
                    <a:pt x="26347" y="0"/>
                    <a:pt x="35857" y="0"/>
                  </a:cubicBezTo>
                  <a:close/>
                </a:path>
              </a:pathLst>
            </a:custGeom>
            <a:solidFill>
              <a:srgbClr val="063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1"/>
            <p:cNvSpPr txBox="1"/>
            <p:nvPr/>
          </p:nvSpPr>
          <p:spPr>
            <a:xfrm>
              <a:off x="0" y="0"/>
              <a:ext cx="1137318" cy="170466"/>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1" i="0" lang="en-US" sz="2499" u="none" cap="none" strike="noStrike">
                  <a:solidFill>
                    <a:srgbClr val="FFFFFC"/>
                  </a:solidFill>
                  <a:latin typeface="DM Sans"/>
                  <a:ea typeface="DM Sans"/>
                  <a:cs typeface="DM Sans"/>
                  <a:sym typeface="DM Sans"/>
                </a:rPr>
                <a:t>Colors</a:t>
              </a:r>
              <a:endParaRPr/>
            </a:p>
          </p:txBody>
        </p:sp>
      </p:grpSp>
      <p:grpSp>
        <p:nvGrpSpPr>
          <p:cNvPr id="370" name="Google Shape;370;p21"/>
          <p:cNvGrpSpPr/>
          <p:nvPr/>
        </p:nvGrpSpPr>
        <p:grpSpPr>
          <a:xfrm>
            <a:off x="1249355" y="8261080"/>
            <a:ext cx="725897" cy="725897"/>
            <a:chOff x="0" y="0"/>
            <a:chExt cx="812800" cy="812800"/>
          </a:xfrm>
        </p:grpSpPr>
        <p:sp>
          <p:nvSpPr>
            <p:cNvPr id="371" name="Google Shape;37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3636"/>
            </a:solidFill>
            <a:ln cap="sq" cmpd="sng" w="19050">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1"/>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1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21"/>
          <p:cNvGrpSpPr/>
          <p:nvPr/>
        </p:nvGrpSpPr>
        <p:grpSpPr>
          <a:xfrm>
            <a:off x="2064714" y="8261080"/>
            <a:ext cx="725897" cy="725897"/>
            <a:chOff x="0" y="0"/>
            <a:chExt cx="812800" cy="812800"/>
          </a:xfrm>
        </p:grpSpPr>
        <p:sp>
          <p:nvSpPr>
            <p:cNvPr id="374" name="Google Shape;37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5B5B"/>
            </a:solidFill>
            <a:ln cap="sq" cmpd="sng" w="19050">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1"/>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1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21"/>
          <p:cNvGrpSpPr/>
          <p:nvPr/>
        </p:nvGrpSpPr>
        <p:grpSpPr>
          <a:xfrm>
            <a:off x="2943011" y="8261080"/>
            <a:ext cx="725897" cy="725897"/>
            <a:chOff x="0" y="0"/>
            <a:chExt cx="812800" cy="812800"/>
          </a:xfrm>
        </p:grpSpPr>
        <p:sp>
          <p:nvSpPr>
            <p:cNvPr id="377" name="Google Shape;37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E8E8"/>
            </a:solidFill>
            <a:ln cap="sq" cmpd="sng" w="19050">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1"/>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1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21"/>
          <p:cNvGrpSpPr/>
          <p:nvPr/>
        </p:nvGrpSpPr>
        <p:grpSpPr>
          <a:xfrm>
            <a:off x="3819515" y="8261080"/>
            <a:ext cx="725897" cy="725897"/>
            <a:chOff x="0" y="0"/>
            <a:chExt cx="812800" cy="812800"/>
          </a:xfrm>
        </p:grpSpPr>
        <p:sp>
          <p:nvSpPr>
            <p:cNvPr id="380" name="Google Shape;38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973"/>
            </a:solidFill>
            <a:ln cap="sq" cmpd="sng" w="19050">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1"/>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1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21"/>
          <p:cNvGrpSpPr/>
          <p:nvPr/>
        </p:nvGrpSpPr>
        <p:grpSpPr>
          <a:xfrm>
            <a:off x="4696916" y="8261080"/>
            <a:ext cx="725897" cy="725897"/>
            <a:chOff x="0" y="0"/>
            <a:chExt cx="812800" cy="812800"/>
          </a:xfrm>
        </p:grpSpPr>
        <p:sp>
          <p:nvSpPr>
            <p:cNvPr id="383" name="Google Shape;38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C"/>
            </a:solidFill>
            <a:ln cap="sq" cmpd="sng" w="19050">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1"/>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1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5" name="Google Shape;385;p21"/>
          <p:cNvSpPr txBox="1"/>
          <p:nvPr/>
        </p:nvSpPr>
        <p:spPr>
          <a:xfrm>
            <a:off x="1173043" y="3673301"/>
            <a:ext cx="4181285" cy="51428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700" u="none" cap="none" strike="noStrike">
                <a:solidFill>
                  <a:srgbClr val="063636"/>
                </a:solidFill>
                <a:latin typeface="DM Sans"/>
                <a:ea typeface="DM Sans"/>
                <a:cs typeface="DM Sans"/>
                <a:sym typeface="DM Sans"/>
              </a:rPr>
              <a:t>This presentation template</a:t>
            </a:r>
            <a:endParaRPr/>
          </a:p>
          <a:p>
            <a:pPr indent="0" lvl="0" marL="0" marR="0" rtl="0" algn="ctr">
              <a:lnSpc>
                <a:spcPct val="120000"/>
              </a:lnSpc>
              <a:spcBef>
                <a:spcPts val="0"/>
              </a:spcBef>
              <a:spcAft>
                <a:spcPts val="0"/>
              </a:spcAft>
              <a:buNone/>
            </a:pPr>
            <a:r>
              <a:rPr b="0" i="0" lang="en-US" sz="1700" u="none" cap="none" strike="noStrike">
                <a:solidFill>
                  <a:srgbClr val="063636"/>
                </a:solidFill>
                <a:latin typeface="DM Sans"/>
                <a:ea typeface="DM Sans"/>
                <a:cs typeface="DM Sans"/>
                <a:sym typeface="DM Sans"/>
              </a:rPr>
              <a:t>uses the following free fonts:</a:t>
            </a:r>
            <a:endParaRPr/>
          </a:p>
        </p:txBody>
      </p:sp>
      <p:sp>
        <p:nvSpPr>
          <p:cNvPr id="386" name="Google Shape;386;p21"/>
          <p:cNvSpPr txBox="1"/>
          <p:nvPr/>
        </p:nvSpPr>
        <p:spPr>
          <a:xfrm>
            <a:off x="1116102" y="6766079"/>
            <a:ext cx="4368067" cy="25714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700" u="none" cap="none" strike="noStrike">
                <a:solidFill>
                  <a:srgbClr val="063636"/>
                </a:solidFill>
                <a:latin typeface="DM Sans"/>
                <a:ea typeface="DM Sans"/>
                <a:cs typeface="DM Sans"/>
                <a:sym typeface="DM Sans"/>
              </a:rPr>
              <a:t>You can find these fonts online too.</a:t>
            </a:r>
            <a:endParaRPr/>
          </a:p>
        </p:txBody>
      </p:sp>
      <p:sp>
        <p:nvSpPr>
          <p:cNvPr id="387" name="Google Shape;387;p21"/>
          <p:cNvSpPr txBox="1"/>
          <p:nvPr/>
        </p:nvSpPr>
        <p:spPr>
          <a:xfrm>
            <a:off x="1688417" y="4958110"/>
            <a:ext cx="3150536" cy="419133"/>
          </a:xfrm>
          <a:prstGeom prst="rect">
            <a:avLst/>
          </a:prstGeom>
          <a:noFill/>
          <a:ln>
            <a:noFill/>
          </a:ln>
        </p:spPr>
        <p:txBody>
          <a:bodyPr anchorCtr="0" anchor="t" bIns="0" lIns="0" spcFirstLastPara="1" rIns="0" wrap="square" tIns="0">
            <a:spAutoFit/>
          </a:bodyPr>
          <a:lstStyle/>
          <a:p>
            <a:pPr indent="0" lvl="0" marL="0" marR="0" rtl="0" algn="ctr">
              <a:lnSpc>
                <a:spcPct val="120022"/>
              </a:lnSpc>
              <a:spcBef>
                <a:spcPts val="0"/>
              </a:spcBef>
              <a:spcAft>
                <a:spcPts val="0"/>
              </a:spcAft>
              <a:buNone/>
            </a:pPr>
            <a:r>
              <a:rPr b="0" i="0" lang="en-US" sz="2697" u="none" cap="none" strike="noStrike">
                <a:solidFill>
                  <a:srgbClr val="063636"/>
                </a:solidFill>
                <a:latin typeface="Cormorant Garamond"/>
                <a:ea typeface="Cormorant Garamond"/>
                <a:cs typeface="Cormorant Garamond"/>
                <a:sym typeface="Cormorant Garamond"/>
              </a:rPr>
              <a:t>Cormorant Garamond</a:t>
            </a:r>
            <a:endParaRPr/>
          </a:p>
        </p:txBody>
      </p:sp>
      <p:sp>
        <p:nvSpPr>
          <p:cNvPr id="388" name="Google Shape;388;p21"/>
          <p:cNvSpPr txBox="1"/>
          <p:nvPr/>
        </p:nvSpPr>
        <p:spPr>
          <a:xfrm>
            <a:off x="1523971" y="5956477"/>
            <a:ext cx="3479429" cy="323883"/>
          </a:xfrm>
          <a:prstGeom prst="rect">
            <a:avLst/>
          </a:prstGeom>
          <a:noFill/>
          <a:ln>
            <a:noFill/>
          </a:ln>
        </p:spPr>
        <p:txBody>
          <a:bodyPr anchorCtr="0" anchor="t" bIns="0" lIns="0" spcFirstLastPara="1" rIns="0" wrap="square" tIns="0">
            <a:spAutoFit/>
          </a:bodyPr>
          <a:lstStyle/>
          <a:p>
            <a:pPr indent="0" lvl="0" marL="0" marR="0" rtl="0" algn="ctr">
              <a:lnSpc>
                <a:spcPct val="120028"/>
              </a:lnSpc>
              <a:spcBef>
                <a:spcPts val="0"/>
              </a:spcBef>
              <a:spcAft>
                <a:spcPts val="0"/>
              </a:spcAft>
              <a:buNone/>
            </a:pPr>
            <a:r>
              <a:rPr b="0" i="0" lang="en-US" sz="2097" u="none" cap="none" strike="noStrike">
                <a:solidFill>
                  <a:srgbClr val="063636"/>
                </a:solidFill>
                <a:latin typeface="DM Sans"/>
                <a:ea typeface="DM Sans"/>
                <a:cs typeface="DM Sans"/>
                <a:sym typeface="DM Sans"/>
              </a:rPr>
              <a:t>DM Sans Regular</a:t>
            </a:r>
            <a:endParaRPr/>
          </a:p>
        </p:txBody>
      </p:sp>
      <p:sp>
        <p:nvSpPr>
          <p:cNvPr id="389" name="Google Shape;389;p21"/>
          <p:cNvSpPr txBox="1"/>
          <p:nvPr/>
        </p:nvSpPr>
        <p:spPr>
          <a:xfrm>
            <a:off x="2319155" y="4670035"/>
            <a:ext cx="1889061" cy="247650"/>
          </a:xfrm>
          <a:prstGeom prst="rect">
            <a:avLst/>
          </a:prstGeom>
          <a:noFill/>
          <a:ln>
            <a:noFill/>
          </a:ln>
        </p:spPr>
        <p:txBody>
          <a:bodyPr anchorCtr="0" anchor="t" bIns="0" lIns="0" spcFirstLastPara="1" rIns="0" wrap="square" tIns="0">
            <a:spAutoFit/>
          </a:bodyPr>
          <a:lstStyle/>
          <a:p>
            <a:pPr indent="0" lvl="0" marL="0" marR="0" rtl="0" algn="ctr">
              <a:lnSpc>
                <a:spcPct val="120037"/>
              </a:lnSpc>
              <a:spcBef>
                <a:spcPts val="0"/>
              </a:spcBef>
              <a:spcAft>
                <a:spcPts val="0"/>
              </a:spcAft>
              <a:buNone/>
            </a:pPr>
            <a:r>
              <a:rPr b="1" i="0" lang="en-US" sz="1597" u="none" cap="none" strike="noStrike">
                <a:solidFill>
                  <a:srgbClr val="063636"/>
                </a:solidFill>
                <a:latin typeface="DM Sans"/>
                <a:ea typeface="DM Sans"/>
                <a:cs typeface="DM Sans"/>
                <a:sym typeface="DM Sans"/>
              </a:rPr>
              <a:t>TITLES:</a:t>
            </a:r>
            <a:endParaRPr/>
          </a:p>
        </p:txBody>
      </p:sp>
      <p:sp>
        <p:nvSpPr>
          <p:cNvPr id="390" name="Google Shape;390;p21"/>
          <p:cNvSpPr txBox="1"/>
          <p:nvPr/>
        </p:nvSpPr>
        <p:spPr>
          <a:xfrm>
            <a:off x="2319155" y="5670727"/>
            <a:ext cx="1889061" cy="247650"/>
          </a:xfrm>
          <a:prstGeom prst="rect">
            <a:avLst/>
          </a:prstGeom>
          <a:noFill/>
          <a:ln>
            <a:noFill/>
          </a:ln>
        </p:spPr>
        <p:txBody>
          <a:bodyPr anchorCtr="0" anchor="t" bIns="0" lIns="0" spcFirstLastPara="1" rIns="0" wrap="square" tIns="0">
            <a:spAutoFit/>
          </a:bodyPr>
          <a:lstStyle/>
          <a:p>
            <a:pPr indent="0" lvl="0" marL="0" marR="0" rtl="0" algn="ctr">
              <a:lnSpc>
                <a:spcPct val="120037"/>
              </a:lnSpc>
              <a:spcBef>
                <a:spcPts val="0"/>
              </a:spcBef>
              <a:spcAft>
                <a:spcPts val="0"/>
              </a:spcAft>
              <a:buNone/>
            </a:pPr>
            <a:r>
              <a:rPr b="1" i="0" lang="en-US" sz="1597" u="none" cap="none" strike="noStrike">
                <a:solidFill>
                  <a:srgbClr val="063636"/>
                </a:solidFill>
                <a:latin typeface="DM Sans"/>
                <a:ea typeface="DM Sans"/>
                <a:cs typeface="DM Sans"/>
                <a:sym typeface="DM Sans"/>
              </a:rPr>
              <a:t>BODY TEXT:</a:t>
            </a:r>
            <a:endParaRPr/>
          </a:p>
        </p:txBody>
      </p:sp>
      <p:sp>
        <p:nvSpPr>
          <p:cNvPr id="391" name="Google Shape;391;p21"/>
          <p:cNvSpPr txBox="1"/>
          <p:nvPr/>
        </p:nvSpPr>
        <p:spPr>
          <a:xfrm>
            <a:off x="1249355" y="9092659"/>
            <a:ext cx="725897" cy="190434"/>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1" i="0" lang="en-US" sz="1200" u="none" cap="none" strike="noStrike">
                <a:solidFill>
                  <a:srgbClr val="063636"/>
                </a:solidFill>
                <a:latin typeface="DM Sans"/>
                <a:ea typeface="DM Sans"/>
                <a:cs typeface="DM Sans"/>
                <a:sym typeface="DM Sans"/>
              </a:rPr>
              <a:t>#063636</a:t>
            </a:r>
            <a:endParaRPr/>
          </a:p>
        </p:txBody>
      </p:sp>
      <p:sp>
        <p:nvSpPr>
          <p:cNvPr id="392" name="Google Shape;392;p21"/>
          <p:cNvSpPr txBox="1"/>
          <p:nvPr/>
        </p:nvSpPr>
        <p:spPr>
          <a:xfrm>
            <a:off x="2064714" y="9092659"/>
            <a:ext cx="725897" cy="190434"/>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1" i="0" lang="en-US" sz="1200" u="none" cap="none" strike="noStrike">
                <a:solidFill>
                  <a:srgbClr val="063636"/>
                </a:solidFill>
                <a:latin typeface="DM Sans"/>
                <a:ea typeface="DM Sans"/>
                <a:cs typeface="DM Sans"/>
                <a:sym typeface="DM Sans"/>
              </a:rPr>
              <a:t>#063636</a:t>
            </a:r>
            <a:endParaRPr/>
          </a:p>
        </p:txBody>
      </p:sp>
      <p:sp>
        <p:nvSpPr>
          <p:cNvPr id="393" name="Google Shape;393;p21"/>
          <p:cNvSpPr txBox="1"/>
          <p:nvPr/>
        </p:nvSpPr>
        <p:spPr>
          <a:xfrm>
            <a:off x="2943011" y="9092659"/>
            <a:ext cx="725897" cy="190434"/>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1" i="0" lang="en-US" sz="1200" u="none" cap="none" strike="noStrike">
                <a:solidFill>
                  <a:srgbClr val="063636"/>
                </a:solidFill>
                <a:latin typeface="DM Sans"/>
                <a:ea typeface="DM Sans"/>
                <a:cs typeface="DM Sans"/>
                <a:sym typeface="DM Sans"/>
              </a:rPr>
              <a:t>#063636</a:t>
            </a:r>
            <a:endParaRPr/>
          </a:p>
        </p:txBody>
      </p:sp>
      <p:sp>
        <p:nvSpPr>
          <p:cNvPr id="394" name="Google Shape;394;p21"/>
          <p:cNvSpPr txBox="1"/>
          <p:nvPr/>
        </p:nvSpPr>
        <p:spPr>
          <a:xfrm>
            <a:off x="3819515" y="9092659"/>
            <a:ext cx="725897" cy="190434"/>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1" i="0" lang="en-US" sz="1200" u="none" cap="none" strike="noStrike">
                <a:solidFill>
                  <a:srgbClr val="063636"/>
                </a:solidFill>
                <a:latin typeface="DM Sans"/>
                <a:ea typeface="DM Sans"/>
                <a:cs typeface="DM Sans"/>
                <a:sym typeface="DM Sans"/>
              </a:rPr>
              <a:t>#063636</a:t>
            </a:r>
            <a:endParaRPr/>
          </a:p>
        </p:txBody>
      </p:sp>
      <p:sp>
        <p:nvSpPr>
          <p:cNvPr id="395" name="Google Shape;395;p21"/>
          <p:cNvSpPr txBox="1"/>
          <p:nvPr/>
        </p:nvSpPr>
        <p:spPr>
          <a:xfrm>
            <a:off x="4696916" y="9092659"/>
            <a:ext cx="725897" cy="190434"/>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1" i="0" lang="en-US" sz="1200" u="none" cap="none" strike="noStrike">
                <a:solidFill>
                  <a:srgbClr val="063636"/>
                </a:solidFill>
                <a:latin typeface="DM Sans"/>
                <a:ea typeface="DM Sans"/>
                <a:cs typeface="DM Sans"/>
                <a:sym typeface="DM Sans"/>
              </a:rPr>
              <a:t>#063636</a:t>
            </a:r>
            <a:endParaRPr/>
          </a:p>
        </p:txBody>
      </p:sp>
      <p:sp>
        <p:nvSpPr>
          <p:cNvPr id="396" name="Google Shape;396;p21"/>
          <p:cNvSpPr txBox="1"/>
          <p:nvPr/>
        </p:nvSpPr>
        <p:spPr>
          <a:xfrm>
            <a:off x="3800933" y="1652804"/>
            <a:ext cx="10686133" cy="323883"/>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063636"/>
                </a:solidFill>
                <a:latin typeface="DM Sans"/>
                <a:ea typeface="DM Sans"/>
                <a:cs typeface="DM Sans"/>
                <a:sym typeface="DM Sans"/>
              </a:rPr>
              <a:t>Use these in your presentation. Delete or hide this page before presenting. </a:t>
            </a:r>
            <a:endParaRPr/>
          </a:p>
        </p:txBody>
      </p:sp>
      <p:sp>
        <p:nvSpPr>
          <p:cNvPr id="397" name="Google Shape;397;p21"/>
          <p:cNvSpPr txBox="1"/>
          <p:nvPr/>
        </p:nvSpPr>
        <p:spPr>
          <a:xfrm>
            <a:off x="5469973" y="595666"/>
            <a:ext cx="7348055" cy="961992"/>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063636"/>
                </a:solidFill>
                <a:latin typeface="Cormorant Garamond"/>
                <a:ea typeface="Cormorant Garamond"/>
                <a:cs typeface="Cormorant Garamond"/>
                <a:sym typeface="Cormorant Garamond"/>
              </a:rPr>
              <a:t>Resource Page</a:t>
            </a:r>
            <a:endParaRPr/>
          </a:p>
        </p:txBody>
      </p:sp>
      <p:sp>
        <p:nvSpPr>
          <p:cNvPr id="398" name="Google Shape;398;p21"/>
          <p:cNvSpPr/>
          <p:nvPr/>
        </p:nvSpPr>
        <p:spPr>
          <a:xfrm>
            <a:off x="10456239" y="3971432"/>
            <a:ext cx="2587241" cy="2583745"/>
          </a:xfrm>
          <a:custGeom>
            <a:rect b="b" l="l" r="r" t="t"/>
            <a:pathLst>
              <a:path extrusionOk="0" h="2583745" w="2587241">
                <a:moveTo>
                  <a:pt x="0" y="0"/>
                </a:moveTo>
                <a:lnTo>
                  <a:pt x="2587241" y="0"/>
                </a:lnTo>
                <a:lnTo>
                  <a:pt x="2587241" y="2583745"/>
                </a:lnTo>
                <a:lnTo>
                  <a:pt x="0" y="2583745"/>
                </a:lnTo>
                <a:lnTo>
                  <a:pt x="0" y="0"/>
                </a:lnTo>
                <a:close/>
              </a:path>
            </a:pathLst>
          </a:custGeom>
          <a:blipFill rotWithShape="1">
            <a:blip r:embed="rId3">
              <a:alphaModFix/>
            </a:blip>
            <a:stretch>
              <a:fillRect b="0" l="0" r="0" t="0"/>
            </a:stretch>
          </a:blipFill>
          <a:ln>
            <a:noFill/>
          </a:ln>
        </p:spPr>
      </p:sp>
      <p:sp>
        <p:nvSpPr>
          <p:cNvPr id="399" name="Google Shape;399;p21"/>
          <p:cNvSpPr/>
          <p:nvPr/>
        </p:nvSpPr>
        <p:spPr>
          <a:xfrm>
            <a:off x="7686397" y="4149768"/>
            <a:ext cx="2227073" cy="2227073"/>
          </a:xfrm>
          <a:custGeom>
            <a:rect b="b" l="l" r="r" t="t"/>
            <a:pathLst>
              <a:path extrusionOk="0" h="2227073" w="2227073">
                <a:moveTo>
                  <a:pt x="0" y="0"/>
                </a:moveTo>
                <a:lnTo>
                  <a:pt x="2227072" y="0"/>
                </a:lnTo>
                <a:lnTo>
                  <a:pt x="2227072" y="2227073"/>
                </a:lnTo>
                <a:lnTo>
                  <a:pt x="0" y="2227073"/>
                </a:lnTo>
                <a:lnTo>
                  <a:pt x="0" y="0"/>
                </a:lnTo>
                <a:close/>
              </a:path>
            </a:pathLst>
          </a:custGeom>
          <a:blipFill rotWithShape="1">
            <a:blip r:embed="rId4">
              <a:alphaModFix/>
            </a:blip>
            <a:stretch>
              <a:fillRect b="0" l="0" r="0" t="0"/>
            </a:stretch>
          </a:blipFill>
          <a:ln>
            <a:noFill/>
          </a:ln>
        </p:spPr>
      </p:sp>
      <p:sp>
        <p:nvSpPr>
          <p:cNvPr id="400" name="Google Shape;400;p21"/>
          <p:cNvSpPr/>
          <p:nvPr/>
        </p:nvSpPr>
        <p:spPr>
          <a:xfrm>
            <a:off x="10592759" y="6836738"/>
            <a:ext cx="2314201" cy="2150239"/>
          </a:xfrm>
          <a:custGeom>
            <a:rect b="b" l="l" r="r" t="t"/>
            <a:pathLst>
              <a:path extrusionOk="0" h="2150239" w="2314201">
                <a:moveTo>
                  <a:pt x="0" y="0"/>
                </a:moveTo>
                <a:lnTo>
                  <a:pt x="2314201" y="0"/>
                </a:lnTo>
                <a:lnTo>
                  <a:pt x="2314201" y="2150239"/>
                </a:lnTo>
                <a:lnTo>
                  <a:pt x="0" y="2150239"/>
                </a:lnTo>
                <a:lnTo>
                  <a:pt x="0" y="0"/>
                </a:lnTo>
                <a:close/>
              </a:path>
            </a:pathLst>
          </a:custGeom>
          <a:blipFill rotWithShape="1">
            <a:blip r:embed="rId5">
              <a:alphaModFix/>
            </a:blip>
            <a:stretch>
              <a:fillRect b="0" l="0" r="0" t="0"/>
            </a:stretch>
          </a:blipFill>
          <a:ln>
            <a:noFill/>
          </a:ln>
        </p:spPr>
      </p:sp>
      <p:sp>
        <p:nvSpPr>
          <p:cNvPr id="401" name="Google Shape;401;p21"/>
          <p:cNvSpPr/>
          <p:nvPr/>
        </p:nvSpPr>
        <p:spPr>
          <a:xfrm rot="-5400000">
            <a:off x="13987893" y="6672063"/>
            <a:ext cx="1423788" cy="2456116"/>
          </a:xfrm>
          <a:custGeom>
            <a:rect b="b" l="l" r="r" t="t"/>
            <a:pathLst>
              <a:path extrusionOk="0" h="2456116" w="1423788">
                <a:moveTo>
                  <a:pt x="0" y="0"/>
                </a:moveTo>
                <a:lnTo>
                  <a:pt x="1423787" y="0"/>
                </a:lnTo>
                <a:lnTo>
                  <a:pt x="1423787" y="2456116"/>
                </a:lnTo>
                <a:lnTo>
                  <a:pt x="0" y="2456116"/>
                </a:lnTo>
                <a:lnTo>
                  <a:pt x="0" y="0"/>
                </a:lnTo>
                <a:close/>
              </a:path>
            </a:pathLst>
          </a:custGeom>
          <a:blipFill rotWithShape="1">
            <a:blip r:embed="rId6">
              <a:alphaModFix/>
            </a:blip>
            <a:stretch>
              <a:fillRect b="0" l="0" r="0" t="0"/>
            </a:stretch>
          </a:blipFill>
          <a:ln>
            <a:noFill/>
          </a:ln>
        </p:spPr>
      </p:sp>
      <p:sp>
        <p:nvSpPr>
          <p:cNvPr id="402" name="Google Shape;402;p21"/>
          <p:cNvSpPr/>
          <p:nvPr/>
        </p:nvSpPr>
        <p:spPr>
          <a:xfrm>
            <a:off x="13586250" y="4149768"/>
            <a:ext cx="2227073" cy="2227073"/>
          </a:xfrm>
          <a:custGeom>
            <a:rect b="b" l="l" r="r" t="t"/>
            <a:pathLst>
              <a:path extrusionOk="0" h="2227073" w="2227073">
                <a:moveTo>
                  <a:pt x="0" y="0"/>
                </a:moveTo>
                <a:lnTo>
                  <a:pt x="2227073" y="0"/>
                </a:lnTo>
                <a:lnTo>
                  <a:pt x="2227073" y="2227073"/>
                </a:lnTo>
                <a:lnTo>
                  <a:pt x="0" y="2227073"/>
                </a:lnTo>
                <a:lnTo>
                  <a:pt x="0" y="0"/>
                </a:lnTo>
                <a:close/>
              </a:path>
            </a:pathLst>
          </a:custGeom>
          <a:blipFill rotWithShape="1">
            <a:blip r:embed="rId7">
              <a:alphaModFix/>
            </a:blip>
            <a:stretch>
              <a:fillRect b="0" l="0" r="0" t="0"/>
            </a:stretch>
          </a:blipFill>
          <a:ln>
            <a:noFill/>
          </a:ln>
        </p:spPr>
      </p:sp>
      <p:sp>
        <p:nvSpPr>
          <p:cNvPr id="403" name="Google Shape;403;p21"/>
          <p:cNvSpPr/>
          <p:nvPr/>
        </p:nvSpPr>
        <p:spPr>
          <a:xfrm rot="10800000">
            <a:off x="7724813" y="6825001"/>
            <a:ext cx="2150239" cy="2150239"/>
          </a:xfrm>
          <a:custGeom>
            <a:rect b="b" l="l" r="r" t="t"/>
            <a:pathLst>
              <a:path extrusionOk="0" h="2150239" w="2150239">
                <a:moveTo>
                  <a:pt x="2150239" y="2150239"/>
                </a:moveTo>
                <a:lnTo>
                  <a:pt x="0" y="2150239"/>
                </a:lnTo>
                <a:lnTo>
                  <a:pt x="0" y="0"/>
                </a:lnTo>
                <a:lnTo>
                  <a:pt x="2150239" y="0"/>
                </a:lnTo>
                <a:lnTo>
                  <a:pt x="2150239" y="2150239"/>
                </a:lnTo>
                <a:close/>
              </a:path>
            </a:pathLst>
          </a:custGeom>
          <a:blipFill rotWithShape="1">
            <a:blip r:embed="rId8">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E8E8"/>
        </a:solidFill>
      </p:bgPr>
    </p:bg>
    <p:spTree>
      <p:nvGrpSpPr>
        <p:cNvPr id="407" name="Shape 407"/>
        <p:cNvGrpSpPr/>
        <p:nvPr/>
      </p:nvGrpSpPr>
      <p:grpSpPr>
        <a:xfrm>
          <a:off x="0" y="0"/>
          <a:ext cx="0" cy="0"/>
          <a:chOff x="0" y="0"/>
          <a:chExt cx="0" cy="0"/>
        </a:xfrm>
      </p:grpSpPr>
      <p:grpSp>
        <p:nvGrpSpPr>
          <p:cNvPr id="408" name="Google Shape;408;p22"/>
          <p:cNvGrpSpPr/>
          <p:nvPr/>
        </p:nvGrpSpPr>
        <p:grpSpPr>
          <a:xfrm>
            <a:off x="714865" y="593699"/>
            <a:ext cx="16858270" cy="9099602"/>
            <a:chOff x="0" y="0"/>
            <a:chExt cx="4440038" cy="2396603"/>
          </a:xfrm>
        </p:grpSpPr>
        <p:sp>
          <p:nvSpPr>
            <p:cNvPr id="409" name="Google Shape;409;p22"/>
            <p:cNvSpPr/>
            <p:nvPr/>
          </p:nvSpPr>
          <p:spPr>
            <a:xfrm>
              <a:off x="0" y="0"/>
              <a:ext cx="4440038" cy="2396603"/>
            </a:xfrm>
            <a:custGeom>
              <a:rect b="b" l="l" r="r" t="t"/>
              <a:pathLst>
                <a:path extrusionOk="0" h="2396603" w="4440038">
                  <a:moveTo>
                    <a:pt x="9185" y="0"/>
                  </a:moveTo>
                  <a:lnTo>
                    <a:pt x="4430854" y="0"/>
                  </a:lnTo>
                  <a:cubicBezTo>
                    <a:pt x="4435926" y="0"/>
                    <a:pt x="4440038" y="4112"/>
                    <a:pt x="4440038" y="9185"/>
                  </a:cubicBezTo>
                  <a:lnTo>
                    <a:pt x="4440038" y="2387418"/>
                  </a:lnTo>
                  <a:cubicBezTo>
                    <a:pt x="4440038" y="2389854"/>
                    <a:pt x="4439071" y="2392190"/>
                    <a:pt x="4437348" y="2393913"/>
                  </a:cubicBezTo>
                  <a:cubicBezTo>
                    <a:pt x="4435626" y="2395635"/>
                    <a:pt x="4433289" y="2396603"/>
                    <a:pt x="4430854" y="2396603"/>
                  </a:cubicBezTo>
                  <a:lnTo>
                    <a:pt x="9185" y="2396603"/>
                  </a:lnTo>
                  <a:cubicBezTo>
                    <a:pt x="6749" y="2396603"/>
                    <a:pt x="4413" y="2395635"/>
                    <a:pt x="2690" y="2393913"/>
                  </a:cubicBezTo>
                  <a:cubicBezTo>
                    <a:pt x="968" y="2392190"/>
                    <a:pt x="0" y="2389854"/>
                    <a:pt x="0" y="2387418"/>
                  </a:cubicBezTo>
                  <a:lnTo>
                    <a:pt x="0" y="9185"/>
                  </a:lnTo>
                  <a:cubicBezTo>
                    <a:pt x="0" y="6749"/>
                    <a:pt x="968" y="4413"/>
                    <a:pt x="2690" y="2690"/>
                  </a:cubicBezTo>
                  <a:cubicBezTo>
                    <a:pt x="4413" y="968"/>
                    <a:pt x="6749" y="0"/>
                    <a:pt x="9185"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2"/>
            <p:cNvSpPr txBox="1"/>
            <p:nvPr/>
          </p:nvSpPr>
          <p:spPr>
            <a:xfrm>
              <a:off x="0" y="0"/>
              <a:ext cx="4440038" cy="2396603"/>
            </a:xfrm>
            <a:prstGeom prst="rect">
              <a:avLst/>
            </a:prstGeom>
            <a:noFill/>
            <a:ln>
              <a:noFill/>
            </a:ln>
          </p:spPr>
          <p:txBody>
            <a:bodyPr anchorCtr="0" anchor="ctr" bIns="50800" lIns="50800" spcFirstLastPara="1" rIns="50800" wrap="square" tIns="50800">
              <a:noAutofit/>
            </a:bodyPr>
            <a:lstStyle/>
            <a:p>
              <a:pPr indent="0" lvl="0" marL="0" marR="0" rtl="0" algn="ctr">
                <a:lnSpc>
                  <a:spcPct val="11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22"/>
          <p:cNvGrpSpPr/>
          <p:nvPr/>
        </p:nvGrpSpPr>
        <p:grpSpPr>
          <a:xfrm>
            <a:off x="2769560" y="3510168"/>
            <a:ext cx="6085241" cy="4271087"/>
            <a:chOff x="0" y="0"/>
            <a:chExt cx="1602697" cy="1124895"/>
          </a:xfrm>
        </p:grpSpPr>
        <p:sp>
          <p:nvSpPr>
            <p:cNvPr id="412" name="Google Shape;412;p22"/>
            <p:cNvSpPr/>
            <p:nvPr/>
          </p:nvSpPr>
          <p:spPr>
            <a:xfrm>
              <a:off x="0" y="0"/>
              <a:ext cx="1602697" cy="1124895"/>
            </a:xfrm>
            <a:custGeom>
              <a:rect b="b" l="l" r="r" t="t"/>
              <a:pathLst>
                <a:path extrusionOk="0" h="1124895" w="1602697">
                  <a:moveTo>
                    <a:pt x="25445" y="0"/>
                  </a:moveTo>
                  <a:lnTo>
                    <a:pt x="1577252" y="0"/>
                  </a:lnTo>
                  <a:cubicBezTo>
                    <a:pt x="1584001" y="0"/>
                    <a:pt x="1590473" y="2681"/>
                    <a:pt x="1595244" y="7453"/>
                  </a:cubicBezTo>
                  <a:cubicBezTo>
                    <a:pt x="1600016" y="12224"/>
                    <a:pt x="1602697" y="18696"/>
                    <a:pt x="1602697" y="25445"/>
                  </a:cubicBezTo>
                  <a:lnTo>
                    <a:pt x="1602697" y="1099451"/>
                  </a:lnTo>
                  <a:cubicBezTo>
                    <a:pt x="1602697" y="1113503"/>
                    <a:pt x="1591305" y="1124895"/>
                    <a:pt x="1577252" y="1124895"/>
                  </a:cubicBezTo>
                  <a:lnTo>
                    <a:pt x="25445" y="1124895"/>
                  </a:lnTo>
                  <a:cubicBezTo>
                    <a:pt x="18696" y="1124895"/>
                    <a:pt x="12224" y="1122215"/>
                    <a:pt x="7453" y="1117443"/>
                  </a:cubicBezTo>
                  <a:cubicBezTo>
                    <a:pt x="2681" y="1112671"/>
                    <a:pt x="0" y="1106199"/>
                    <a:pt x="0" y="1099451"/>
                  </a:cubicBezTo>
                  <a:lnTo>
                    <a:pt x="0" y="25445"/>
                  </a:lnTo>
                  <a:cubicBezTo>
                    <a:pt x="0" y="11392"/>
                    <a:pt x="11392" y="0"/>
                    <a:pt x="25445" y="0"/>
                  </a:cubicBezTo>
                  <a:close/>
                </a:path>
              </a:pathLst>
            </a:custGeom>
            <a:solidFill>
              <a:srgbClr val="FFFFFC"/>
            </a:solidFill>
            <a:ln cap="sq" cmpd="sng" w="19050">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2"/>
            <p:cNvSpPr txBox="1"/>
            <p:nvPr/>
          </p:nvSpPr>
          <p:spPr>
            <a:xfrm>
              <a:off x="0" y="0"/>
              <a:ext cx="1602697" cy="1124895"/>
            </a:xfrm>
            <a:prstGeom prst="rect">
              <a:avLst/>
            </a:prstGeom>
            <a:noFill/>
            <a:ln>
              <a:noFill/>
            </a:ln>
          </p:spPr>
          <p:txBody>
            <a:bodyPr anchorCtr="0" anchor="ctr" bIns="50800" lIns="50800" spcFirstLastPara="1" rIns="50800" wrap="square" tIns="50800">
              <a:noAutofit/>
            </a:bodyPr>
            <a:lstStyle/>
            <a:p>
              <a:pPr indent="0" lvl="0" marL="0" marR="0" rtl="0" algn="ctr">
                <a:lnSpc>
                  <a:spcPct val="11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2"/>
          <p:cNvGrpSpPr/>
          <p:nvPr/>
        </p:nvGrpSpPr>
        <p:grpSpPr>
          <a:xfrm>
            <a:off x="9433200" y="3510168"/>
            <a:ext cx="6085241" cy="4271087"/>
            <a:chOff x="0" y="0"/>
            <a:chExt cx="1602697" cy="1124895"/>
          </a:xfrm>
        </p:grpSpPr>
        <p:sp>
          <p:nvSpPr>
            <p:cNvPr id="415" name="Google Shape;415;p22"/>
            <p:cNvSpPr/>
            <p:nvPr/>
          </p:nvSpPr>
          <p:spPr>
            <a:xfrm>
              <a:off x="0" y="0"/>
              <a:ext cx="1602697" cy="1124895"/>
            </a:xfrm>
            <a:custGeom>
              <a:rect b="b" l="l" r="r" t="t"/>
              <a:pathLst>
                <a:path extrusionOk="0" h="1124895" w="1602697">
                  <a:moveTo>
                    <a:pt x="25445" y="0"/>
                  </a:moveTo>
                  <a:lnTo>
                    <a:pt x="1577252" y="0"/>
                  </a:lnTo>
                  <a:cubicBezTo>
                    <a:pt x="1584001" y="0"/>
                    <a:pt x="1590473" y="2681"/>
                    <a:pt x="1595244" y="7453"/>
                  </a:cubicBezTo>
                  <a:cubicBezTo>
                    <a:pt x="1600016" y="12224"/>
                    <a:pt x="1602697" y="18696"/>
                    <a:pt x="1602697" y="25445"/>
                  </a:cubicBezTo>
                  <a:lnTo>
                    <a:pt x="1602697" y="1099451"/>
                  </a:lnTo>
                  <a:cubicBezTo>
                    <a:pt x="1602697" y="1113503"/>
                    <a:pt x="1591305" y="1124895"/>
                    <a:pt x="1577252" y="1124895"/>
                  </a:cubicBezTo>
                  <a:lnTo>
                    <a:pt x="25445" y="1124895"/>
                  </a:lnTo>
                  <a:cubicBezTo>
                    <a:pt x="18696" y="1124895"/>
                    <a:pt x="12224" y="1122215"/>
                    <a:pt x="7453" y="1117443"/>
                  </a:cubicBezTo>
                  <a:cubicBezTo>
                    <a:pt x="2681" y="1112671"/>
                    <a:pt x="0" y="1106199"/>
                    <a:pt x="0" y="1099451"/>
                  </a:cubicBezTo>
                  <a:lnTo>
                    <a:pt x="0" y="25445"/>
                  </a:lnTo>
                  <a:cubicBezTo>
                    <a:pt x="0" y="11392"/>
                    <a:pt x="11392" y="0"/>
                    <a:pt x="25445" y="0"/>
                  </a:cubicBezTo>
                  <a:close/>
                </a:path>
              </a:pathLst>
            </a:custGeom>
            <a:solidFill>
              <a:srgbClr val="FFFFFC"/>
            </a:solidFill>
            <a:ln cap="sq" cmpd="sng" w="19050">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2"/>
            <p:cNvSpPr txBox="1"/>
            <p:nvPr/>
          </p:nvSpPr>
          <p:spPr>
            <a:xfrm>
              <a:off x="0" y="0"/>
              <a:ext cx="1602697" cy="1124895"/>
            </a:xfrm>
            <a:prstGeom prst="rect">
              <a:avLst/>
            </a:prstGeom>
            <a:noFill/>
            <a:ln>
              <a:noFill/>
            </a:ln>
          </p:spPr>
          <p:txBody>
            <a:bodyPr anchorCtr="0" anchor="ctr" bIns="50800" lIns="50800" spcFirstLastPara="1" rIns="50800" wrap="square" tIns="50800">
              <a:noAutofit/>
            </a:bodyPr>
            <a:lstStyle/>
            <a:p>
              <a:pPr indent="0" lvl="0" marL="0" marR="0" rtl="0" algn="ctr">
                <a:lnSpc>
                  <a:spcPct val="11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22"/>
          <p:cNvSpPr txBox="1"/>
          <p:nvPr/>
        </p:nvSpPr>
        <p:spPr>
          <a:xfrm>
            <a:off x="3377480" y="2553939"/>
            <a:ext cx="11533039" cy="314292"/>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63636"/>
                </a:solidFill>
                <a:latin typeface="DM Sans"/>
                <a:ea typeface="DM Sans"/>
                <a:cs typeface="DM Sans"/>
                <a:sym typeface="DM Sans"/>
              </a:rPr>
              <a:t>This presentation template is free for everyone to use, thanks to the following:</a:t>
            </a:r>
            <a:endParaRPr/>
          </a:p>
        </p:txBody>
      </p:sp>
      <p:sp>
        <p:nvSpPr>
          <p:cNvPr id="418" name="Google Shape;418;p22"/>
          <p:cNvSpPr txBox="1"/>
          <p:nvPr/>
        </p:nvSpPr>
        <p:spPr>
          <a:xfrm>
            <a:off x="4047078" y="6408565"/>
            <a:ext cx="3530203" cy="314292"/>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63636"/>
                </a:solidFill>
                <a:latin typeface="DM Sans"/>
                <a:ea typeface="DM Sans"/>
                <a:cs typeface="DM Sans"/>
                <a:sym typeface="DM Sans"/>
              </a:rPr>
              <a:t>for this presentation template</a:t>
            </a:r>
            <a:endParaRPr/>
          </a:p>
        </p:txBody>
      </p:sp>
      <p:sp>
        <p:nvSpPr>
          <p:cNvPr id="419" name="Google Shape;419;p22"/>
          <p:cNvSpPr txBox="1"/>
          <p:nvPr/>
        </p:nvSpPr>
        <p:spPr>
          <a:xfrm>
            <a:off x="10220660" y="6408565"/>
            <a:ext cx="4510319" cy="314292"/>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063636"/>
                </a:solidFill>
                <a:latin typeface="DM Sans"/>
                <a:ea typeface="DM Sans"/>
                <a:cs typeface="DM Sans"/>
                <a:sym typeface="DM Sans"/>
              </a:rPr>
              <a:t>for the photos, graphics, and elements</a:t>
            </a:r>
            <a:endParaRPr/>
          </a:p>
        </p:txBody>
      </p:sp>
      <p:sp>
        <p:nvSpPr>
          <p:cNvPr id="420" name="Google Shape;420;p22"/>
          <p:cNvSpPr txBox="1"/>
          <p:nvPr/>
        </p:nvSpPr>
        <p:spPr>
          <a:xfrm>
            <a:off x="7108732" y="8419430"/>
            <a:ext cx="4070535" cy="48584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063636"/>
                </a:solidFill>
                <a:latin typeface="Cormorant Garamond"/>
                <a:ea typeface="Cormorant Garamond"/>
                <a:cs typeface="Cormorant Garamond"/>
                <a:sym typeface="Cormorant Garamond"/>
              </a:rPr>
              <a:t>Happy designing!</a:t>
            </a:r>
            <a:endParaRPr/>
          </a:p>
        </p:txBody>
      </p:sp>
      <p:sp>
        <p:nvSpPr>
          <p:cNvPr id="421" name="Google Shape;421;p22"/>
          <p:cNvSpPr txBox="1"/>
          <p:nvPr/>
        </p:nvSpPr>
        <p:spPr>
          <a:xfrm>
            <a:off x="5469973" y="1391254"/>
            <a:ext cx="7348055" cy="961992"/>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063636"/>
                </a:solidFill>
                <a:latin typeface="Cormorant Garamond"/>
                <a:ea typeface="Cormorant Garamond"/>
                <a:cs typeface="Cormorant Garamond"/>
                <a:sym typeface="Cormorant Garamond"/>
              </a:rPr>
              <a:t>Credits</a:t>
            </a:r>
            <a:endParaRPr/>
          </a:p>
        </p:txBody>
      </p:sp>
      <p:sp>
        <p:nvSpPr>
          <p:cNvPr id="422" name="Google Shape;422;p22"/>
          <p:cNvSpPr txBox="1"/>
          <p:nvPr/>
        </p:nvSpPr>
        <p:spPr>
          <a:xfrm>
            <a:off x="10241096" y="4559042"/>
            <a:ext cx="4469449" cy="138105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063636"/>
                </a:solidFill>
                <a:latin typeface="DM Sans"/>
                <a:ea typeface="DM Sans"/>
                <a:cs typeface="DM Sans"/>
                <a:sym typeface="DM Sans"/>
              </a:rPr>
              <a:t>Pexels, Pixabay, &amp; Sketchify</a:t>
            </a:r>
            <a:endParaRPr/>
          </a:p>
        </p:txBody>
      </p:sp>
      <p:pic>
        <p:nvPicPr>
          <p:cNvPr id="423" name="Google Shape;423;p22"/>
          <p:cNvPicPr preferRelativeResize="0"/>
          <p:nvPr/>
        </p:nvPicPr>
        <p:blipFill>
          <a:blip r:embed="rId3">
            <a:alphaModFix/>
          </a:blip>
          <a:stretch>
            <a:fillRect/>
          </a:stretch>
        </p:blipFill>
        <p:spPr>
          <a:xfrm>
            <a:off x="3671500" y="4849738"/>
            <a:ext cx="4281399" cy="1073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E8E8"/>
        </a:solidFill>
      </p:bgPr>
    </p:bg>
    <p:spTree>
      <p:nvGrpSpPr>
        <p:cNvPr id="81" name="Shape 81"/>
        <p:cNvGrpSpPr/>
        <p:nvPr/>
      </p:nvGrpSpPr>
      <p:grpSpPr>
        <a:xfrm>
          <a:off x="0" y="0"/>
          <a:ext cx="0" cy="0"/>
          <a:chOff x="0" y="0"/>
          <a:chExt cx="0" cy="0"/>
        </a:xfrm>
      </p:grpSpPr>
      <p:grpSp>
        <p:nvGrpSpPr>
          <p:cNvPr id="82" name="Google Shape;82;p10"/>
          <p:cNvGrpSpPr/>
          <p:nvPr/>
        </p:nvGrpSpPr>
        <p:grpSpPr>
          <a:xfrm>
            <a:off x="1028700" y="1028700"/>
            <a:ext cx="7988834" cy="8229600"/>
            <a:chOff x="0" y="0"/>
            <a:chExt cx="2104055" cy="2167467"/>
          </a:xfrm>
        </p:grpSpPr>
        <p:sp>
          <p:nvSpPr>
            <p:cNvPr id="83" name="Google Shape;83;p10"/>
            <p:cNvSpPr/>
            <p:nvPr/>
          </p:nvSpPr>
          <p:spPr>
            <a:xfrm>
              <a:off x="0" y="0"/>
              <a:ext cx="2104055" cy="2167467"/>
            </a:xfrm>
            <a:custGeom>
              <a:rect b="b" l="l" r="r" t="t"/>
              <a:pathLst>
                <a:path extrusionOk="0" h="2167467" w="2104055">
                  <a:moveTo>
                    <a:pt x="2104055" y="19382"/>
                  </a:moveTo>
                  <a:lnTo>
                    <a:pt x="2104055" y="2148085"/>
                  </a:lnTo>
                  <a:cubicBezTo>
                    <a:pt x="2104055" y="2158789"/>
                    <a:pt x="2095377" y="2167467"/>
                    <a:pt x="2084673" y="2167467"/>
                  </a:cubicBezTo>
                  <a:lnTo>
                    <a:pt x="19382" y="2167467"/>
                  </a:lnTo>
                  <a:cubicBezTo>
                    <a:pt x="14241" y="2167467"/>
                    <a:pt x="9312" y="2165425"/>
                    <a:pt x="5677" y="2161790"/>
                  </a:cubicBezTo>
                  <a:cubicBezTo>
                    <a:pt x="2042" y="2158155"/>
                    <a:pt x="0" y="2153225"/>
                    <a:pt x="0" y="2148085"/>
                  </a:cubicBezTo>
                  <a:lnTo>
                    <a:pt x="0" y="19382"/>
                  </a:lnTo>
                  <a:cubicBezTo>
                    <a:pt x="0" y="8678"/>
                    <a:pt x="8678" y="0"/>
                    <a:pt x="19382" y="0"/>
                  </a:cubicBezTo>
                  <a:lnTo>
                    <a:pt x="2084673" y="0"/>
                  </a:lnTo>
                  <a:cubicBezTo>
                    <a:pt x="2095377" y="0"/>
                    <a:pt x="2104055" y="8678"/>
                    <a:pt x="2104055" y="19382"/>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0"/>
            <p:cNvSpPr txBox="1"/>
            <p:nvPr/>
          </p:nvSpPr>
          <p:spPr>
            <a:xfrm>
              <a:off x="0" y="0"/>
              <a:ext cx="2104055" cy="216746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10"/>
          <p:cNvGrpSpPr/>
          <p:nvPr/>
        </p:nvGrpSpPr>
        <p:grpSpPr>
          <a:xfrm>
            <a:off x="1790700" y="3607551"/>
            <a:ext cx="685884" cy="685884"/>
            <a:chOff x="0" y="0"/>
            <a:chExt cx="812800" cy="812800"/>
          </a:xfrm>
        </p:grpSpPr>
        <p:sp>
          <p:nvSpPr>
            <p:cNvPr id="86" name="Google Shape;8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10"/>
          <p:cNvGrpSpPr/>
          <p:nvPr/>
        </p:nvGrpSpPr>
        <p:grpSpPr>
          <a:xfrm>
            <a:off x="1790700" y="4469184"/>
            <a:ext cx="685884" cy="685884"/>
            <a:chOff x="0" y="0"/>
            <a:chExt cx="812800" cy="812800"/>
          </a:xfrm>
        </p:grpSpPr>
        <p:sp>
          <p:nvSpPr>
            <p:cNvPr id="89" name="Google Shape;8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0"/>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10"/>
          <p:cNvGrpSpPr/>
          <p:nvPr/>
        </p:nvGrpSpPr>
        <p:grpSpPr>
          <a:xfrm>
            <a:off x="1790700" y="5326518"/>
            <a:ext cx="685884" cy="685884"/>
            <a:chOff x="0" y="0"/>
            <a:chExt cx="812800" cy="812800"/>
          </a:xfrm>
        </p:grpSpPr>
        <p:sp>
          <p:nvSpPr>
            <p:cNvPr id="92" name="Google Shape;9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0"/>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10"/>
          <p:cNvGrpSpPr/>
          <p:nvPr/>
        </p:nvGrpSpPr>
        <p:grpSpPr>
          <a:xfrm>
            <a:off x="1790700" y="6183852"/>
            <a:ext cx="685884" cy="685884"/>
            <a:chOff x="0" y="0"/>
            <a:chExt cx="812800" cy="812800"/>
          </a:xfrm>
        </p:grpSpPr>
        <p:sp>
          <p:nvSpPr>
            <p:cNvPr id="95" name="Google Shape;9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0"/>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10"/>
          <p:cNvGrpSpPr/>
          <p:nvPr/>
        </p:nvGrpSpPr>
        <p:grpSpPr>
          <a:xfrm>
            <a:off x="1790700" y="7041186"/>
            <a:ext cx="685884" cy="685884"/>
            <a:chOff x="0" y="0"/>
            <a:chExt cx="812800" cy="812800"/>
          </a:xfrm>
        </p:grpSpPr>
        <p:sp>
          <p:nvSpPr>
            <p:cNvPr id="98" name="Google Shape;9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0"/>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10"/>
          <p:cNvGrpSpPr/>
          <p:nvPr/>
        </p:nvGrpSpPr>
        <p:grpSpPr>
          <a:xfrm>
            <a:off x="1790700" y="7898520"/>
            <a:ext cx="685884" cy="685884"/>
            <a:chOff x="0" y="0"/>
            <a:chExt cx="812800" cy="812800"/>
          </a:xfrm>
        </p:grpSpPr>
        <p:sp>
          <p:nvSpPr>
            <p:cNvPr id="101" name="Google Shape;10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6363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 name="Google Shape;103;p10"/>
          <p:cNvSpPr txBox="1"/>
          <p:nvPr/>
        </p:nvSpPr>
        <p:spPr>
          <a:xfrm>
            <a:off x="1790700" y="1462550"/>
            <a:ext cx="7074300" cy="214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3936" u="none" cap="none" strike="noStrike">
                <a:solidFill>
                  <a:srgbClr val="063636"/>
                </a:solidFill>
                <a:latin typeface="Cormorant Garamond"/>
                <a:ea typeface="Cormorant Garamond"/>
                <a:cs typeface="Cormorant Garamond"/>
                <a:sym typeface="Cormorant Garamond"/>
              </a:rPr>
              <a:t>Contents</a:t>
            </a:r>
            <a:endParaRPr/>
          </a:p>
        </p:txBody>
      </p:sp>
      <p:sp>
        <p:nvSpPr>
          <p:cNvPr id="104" name="Google Shape;104;p10"/>
          <p:cNvSpPr txBox="1"/>
          <p:nvPr/>
        </p:nvSpPr>
        <p:spPr>
          <a:xfrm>
            <a:off x="1905870" y="3769500"/>
            <a:ext cx="500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63636"/>
                </a:solidFill>
                <a:latin typeface="DM Sans"/>
                <a:ea typeface="DM Sans"/>
                <a:cs typeface="DM Sans"/>
                <a:sym typeface="DM Sans"/>
              </a:rPr>
              <a:t>01</a:t>
            </a:r>
            <a:endParaRPr/>
          </a:p>
        </p:txBody>
      </p:sp>
      <p:sp>
        <p:nvSpPr>
          <p:cNvPr id="105" name="Google Shape;105;p10"/>
          <p:cNvSpPr txBox="1"/>
          <p:nvPr/>
        </p:nvSpPr>
        <p:spPr>
          <a:xfrm>
            <a:off x="1871398" y="4631125"/>
            <a:ext cx="500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63636"/>
                </a:solidFill>
                <a:latin typeface="DM Sans"/>
                <a:ea typeface="DM Sans"/>
                <a:cs typeface="DM Sans"/>
                <a:sym typeface="DM Sans"/>
              </a:rPr>
              <a:t>02</a:t>
            </a:r>
            <a:endParaRPr/>
          </a:p>
        </p:txBody>
      </p:sp>
      <p:sp>
        <p:nvSpPr>
          <p:cNvPr id="106" name="Google Shape;106;p10"/>
          <p:cNvSpPr txBox="1"/>
          <p:nvPr/>
        </p:nvSpPr>
        <p:spPr>
          <a:xfrm>
            <a:off x="1867599" y="5488475"/>
            <a:ext cx="500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63636"/>
                </a:solidFill>
                <a:latin typeface="DM Sans"/>
                <a:ea typeface="DM Sans"/>
                <a:cs typeface="DM Sans"/>
                <a:sym typeface="DM Sans"/>
              </a:rPr>
              <a:t>03</a:t>
            </a:r>
            <a:endParaRPr/>
          </a:p>
        </p:txBody>
      </p:sp>
      <p:sp>
        <p:nvSpPr>
          <p:cNvPr id="107" name="Google Shape;107;p10"/>
          <p:cNvSpPr txBox="1"/>
          <p:nvPr/>
        </p:nvSpPr>
        <p:spPr>
          <a:xfrm>
            <a:off x="1860752" y="6345800"/>
            <a:ext cx="500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63636"/>
                </a:solidFill>
                <a:latin typeface="DM Sans"/>
                <a:ea typeface="DM Sans"/>
                <a:cs typeface="DM Sans"/>
                <a:sym typeface="DM Sans"/>
              </a:rPr>
              <a:t>04</a:t>
            </a:r>
            <a:endParaRPr/>
          </a:p>
        </p:txBody>
      </p:sp>
      <p:sp>
        <p:nvSpPr>
          <p:cNvPr id="108" name="Google Shape;108;p10"/>
          <p:cNvSpPr txBox="1"/>
          <p:nvPr/>
        </p:nvSpPr>
        <p:spPr>
          <a:xfrm>
            <a:off x="1863978" y="7203125"/>
            <a:ext cx="500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63636"/>
                </a:solidFill>
                <a:latin typeface="DM Sans"/>
                <a:ea typeface="DM Sans"/>
                <a:cs typeface="DM Sans"/>
                <a:sym typeface="DM Sans"/>
              </a:rPr>
              <a:t>05</a:t>
            </a:r>
            <a:endParaRPr/>
          </a:p>
        </p:txBody>
      </p:sp>
      <p:sp>
        <p:nvSpPr>
          <p:cNvPr id="109" name="Google Shape;109;p10"/>
          <p:cNvSpPr txBox="1"/>
          <p:nvPr/>
        </p:nvSpPr>
        <p:spPr>
          <a:xfrm>
            <a:off x="1861828" y="8060475"/>
            <a:ext cx="500700" cy="3693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63636"/>
                </a:solidFill>
                <a:latin typeface="DM Sans"/>
                <a:ea typeface="DM Sans"/>
                <a:cs typeface="DM Sans"/>
                <a:sym typeface="DM Sans"/>
              </a:rPr>
              <a:t>06</a:t>
            </a:r>
            <a:endParaRPr/>
          </a:p>
        </p:txBody>
      </p:sp>
      <p:sp>
        <p:nvSpPr>
          <p:cNvPr id="110" name="Google Shape;110;p10"/>
          <p:cNvSpPr txBox="1"/>
          <p:nvPr/>
        </p:nvSpPr>
        <p:spPr>
          <a:xfrm>
            <a:off x="2762322" y="3740975"/>
            <a:ext cx="55137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63636"/>
                </a:solidFill>
                <a:latin typeface="DM Sans"/>
                <a:ea typeface="DM Sans"/>
                <a:cs typeface="DM Sans"/>
                <a:sym typeface="DM Sans"/>
              </a:rPr>
              <a:t>What is prostate cancer?</a:t>
            </a:r>
            <a:endParaRPr/>
          </a:p>
        </p:txBody>
      </p:sp>
      <p:sp>
        <p:nvSpPr>
          <p:cNvPr id="111" name="Google Shape;111;p10"/>
          <p:cNvSpPr txBox="1"/>
          <p:nvPr/>
        </p:nvSpPr>
        <p:spPr>
          <a:xfrm>
            <a:off x="2762322" y="4602613"/>
            <a:ext cx="25698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63636"/>
                </a:solidFill>
                <a:latin typeface="DM Sans"/>
                <a:ea typeface="DM Sans"/>
                <a:cs typeface="DM Sans"/>
                <a:sym typeface="DM Sans"/>
              </a:rPr>
              <a:t>Risk factors</a:t>
            </a:r>
            <a:endParaRPr/>
          </a:p>
        </p:txBody>
      </p:sp>
      <p:sp>
        <p:nvSpPr>
          <p:cNvPr id="112" name="Google Shape;112;p10"/>
          <p:cNvSpPr txBox="1"/>
          <p:nvPr/>
        </p:nvSpPr>
        <p:spPr>
          <a:xfrm>
            <a:off x="2762321" y="5459950"/>
            <a:ext cx="46134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63636"/>
                </a:solidFill>
                <a:latin typeface="DM Sans"/>
                <a:ea typeface="DM Sans"/>
                <a:cs typeface="DM Sans"/>
                <a:sym typeface="DM Sans"/>
              </a:rPr>
              <a:t>Early warning signs</a:t>
            </a:r>
            <a:endParaRPr/>
          </a:p>
        </p:txBody>
      </p:sp>
      <p:sp>
        <p:nvSpPr>
          <p:cNvPr id="113" name="Google Shape;113;p10"/>
          <p:cNvSpPr txBox="1"/>
          <p:nvPr/>
        </p:nvSpPr>
        <p:spPr>
          <a:xfrm>
            <a:off x="2762323" y="6317275"/>
            <a:ext cx="62553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63636"/>
                </a:solidFill>
                <a:latin typeface="DM Sans"/>
                <a:ea typeface="DM Sans"/>
                <a:cs typeface="DM Sans"/>
                <a:sym typeface="DM Sans"/>
              </a:rPr>
              <a:t>Screening and early detection</a:t>
            </a:r>
            <a:endParaRPr/>
          </a:p>
        </p:txBody>
      </p:sp>
      <p:sp>
        <p:nvSpPr>
          <p:cNvPr id="114" name="Google Shape;114;p10"/>
          <p:cNvSpPr txBox="1"/>
          <p:nvPr/>
        </p:nvSpPr>
        <p:spPr>
          <a:xfrm>
            <a:off x="2762320" y="7174600"/>
            <a:ext cx="48789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63636"/>
                </a:solidFill>
                <a:latin typeface="DM Sans"/>
                <a:ea typeface="DM Sans"/>
                <a:cs typeface="DM Sans"/>
                <a:sym typeface="DM Sans"/>
              </a:rPr>
              <a:t>Treatment options</a:t>
            </a:r>
            <a:endParaRPr/>
          </a:p>
        </p:txBody>
      </p:sp>
      <p:sp>
        <p:nvSpPr>
          <p:cNvPr id="115" name="Google Shape;115;p10"/>
          <p:cNvSpPr txBox="1"/>
          <p:nvPr/>
        </p:nvSpPr>
        <p:spPr>
          <a:xfrm>
            <a:off x="2762318" y="8031950"/>
            <a:ext cx="58602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63636"/>
                </a:solidFill>
                <a:latin typeface="DM Sans"/>
                <a:ea typeface="DM Sans"/>
                <a:cs typeface="DM Sans"/>
                <a:sym typeface="DM Sans"/>
              </a:rPr>
              <a:t>Life after treatment</a:t>
            </a:r>
            <a:endParaRPr/>
          </a:p>
        </p:txBody>
      </p:sp>
      <p:pic>
        <p:nvPicPr>
          <p:cNvPr id="116" name="Google Shape;116;p10"/>
          <p:cNvPicPr preferRelativeResize="0"/>
          <p:nvPr/>
        </p:nvPicPr>
        <p:blipFill>
          <a:blip r:embed="rId3">
            <a:alphaModFix/>
          </a:blip>
          <a:stretch>
            <a:fillRect/>
          </a:stretch>
        </p:blipFill>
        <p:spPr>
          <a:xfrm>
            <a:off x="9224125" y="1028700"/>
            <a:ext cx="7988873" cy="825645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3636"/>
        </a:solidFill>
      </p:bgPr>
    </p:bg>
    <p:spTree>
      <p:nvGrpSpPr>
        <p:cNvPr id="120" name="Shape 120"/>
        <p:cNvGrpSpPr/>
        <p:nvPr/>
      </p:nvGrpSpPr>
      <p:grpSpPr>
        <a:xfrm>
          <a:off x="0" y="0"/>
          <a:ext cx="0" cy="0"/>
          <a:chOff x="0" y="0"/>
          <a:chExt cx="0" cy="0"/>
        </a:xfrm>
      </p:grpSpPr>
      <p:sp>
        <p:nvSpPr>
          <p:cNvPr id="121" name="Google Shape;121;p11"/>
          <p:cNvSpPr txBox="1"/>
          <p:nvPr/>
        </p:nvSpPr>
        <p:spPr>
          <a:xfrm>
            <a:off x="1028700" y="1028700"/>
            <a:ext cx="8760000" cy="2219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9010" u="none" cap="none" strike="noStrike">
                <a:solidFill>
                  <a:srgbClr val="FFFFFC"/>
                </a:solidFill>
                <a:latin typeface="Cormorant Garamond"/>
                <a:ea typeface="Cormorant Garamond"/>
                <a:cs typeface="Cormorant Garamond"/>
                <a:sym typeface="Cormorant Garamond"/>
              </a:rPr>
              <a:t>What is </a:t>
            </a:r>
            <a:endParaRPr sz="400"/>
          </a:p>
          <a:p>
            <a:pPr indent="0" lvl="0" marL="0" marR="0" rtl="0" algn="l">
              <a:lnSpc>
                <a:spcPct val="80000"/>
              </a:lnSpc>
              <a:spcBef>
                <a:spcPts val="0"/>
              </a:spcBef>
              <a:spcAft>
                <a:spcPts val="0"/>
              </a:spcAft>
              <a:buNone/>
            </a:pPr>
            <a:r>
              <a:rPr b="0" i="0" lang="en-US" sz="9010" u="none" cap="none" strike="noStrike">
                <a:solidFill>
                  <a:srgbClr val="FFFFFC"/>
                </a:solidFill>
                <a:latin typeface="Cormorant Garamond"/>
                <a:ea typeface="Cormorant Garamond"/>
                <a:cs typeface="Cormorant Garamond"/>
                <a:sym typeface="Cormorant Garamond"/>
              </a:rPr>
              <a:t>Prostate Cancer?</a:t>
            </a:r>
            <a:endParaRPr sz="400"/>
          </a:p>
        </p:txBody>
      </p:sp>
      <p:sp>
        <p:nvSpPr>
          <p:cNvPr id="122" name="Google Shape;122;p11"/>
          <p:cNvSpPr txBox="1"/>
          <p:nvPr/>
        </p:nvSpPr>
        <p:spPr>
          <a:xfrm>
            <a:off x="1028700" y="3711694"/>
            <a:ext cx="7903200" cy="643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900" u="none" cap="none" strike="noStrike">
                <a:solidFill>
                  <a:srgbClr val="FFFFFC"/>
                </a:solidFill>
                <a:latin typeface="DM Sans"/>
                <a:ea typeface="DM Sans"/>
                <a:cs typeface="DM Sans"/>
                <a:sym typeface="DM Sans"/>
              </a:rPr>
              <a:t>Start with a simple, clear definition of prostate cancer. Include the location and function of the prostate gland.</a:t>
            </a:r>
            <a:endParaRPr sz="1200"/>
          </a:p>
        </p:txBody>
      </p:sp>
      <p:grpSp>
        <p:nvGrpSpPr>
          <p:cNvPr id="123" name="Google Shape;123;p11"/>
          <p:cNvGrpSpPr/>
          <p:nvPr/>
        </p:nvGrpSpPr>
        <p:grpSpPr>
          <a:xfrm>
            <a:off x="9434305" y="1028700"/>
            <a:ext cx="7824995" cy="8229600"/>
            <a:chOff x="0" y="0"/>
            <a:chExt cx="2060904" cy="2167467"/>
          </a:xfrm>
        </p:grpSpPr>
        <p:sp>
          <p:nvSpPr>
            <p:cNvPr id="124" name="Google Shape;124;p11"/>
            <p:cNvSpPr/>
            <p:nvPr/>
          </p:nvSpPr>
          <p:spPr>
            <a:xfrm>
              <a:off x="0" y="0"/>
              <a:ext cx="2060904" cy="2167467"/>
            </a:xfrm>
            <a:custGeom>
              <a:rect b="b" l="l" r="r" t="t"/>
              <a:pathLst>
                <a:path extrusionOk="0" h="2167467" w="2060904">
                  <a:moveTo>
                    <a:pt x="19788" y="0"/>
                  </a:moveTo>
                  <a:lnTo>
                    <a:pt x="2041116" y="0"/>
                  </a:lnTo>
                  <a:cubicBezTo>
                    <a:pt x="2052045" y="0"/>
                    <a:pt x="2060904" y="8859"/>
                    <a:pt x="2060904" y="19788"/>
                  </a:cubicBezTo>
                  <a:lnTo>
                    <a:pt x="2060904" y="2147679"/>
                  </a:lnTo>
                  <a:cubicBezTo>
                    <a:pt x="2060904" y="2158608"/>
                    <a:pt x="2052045" y="2167467"/>
                    <a:pt x="2041116" y="2167467"/>
                  </a:cubicBezTo>
                  <a:lnTo>
                    <a:pt x="19788" y="2167467"/>
                  </a:lnTo>
                  <a:cubicBezTo>
                    <a:pt x="8859" y="2167467"/>
                    <a:pt x="0" y="2158608"/>
                    <a:pt x="0" y="2147679"/>
                  </a:cubicBezTo>
                  <a:lnTo>
                    <a:pt x="0" y="19788"/>
                  </a:lnTo>
                  <a:cubicBezTo>
                    <a:pt x="0" y="8859"/>
                    <a:pt x="8859" y="0"/>
                    <a:pt x="19788"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txBox="1"/>
            <p:nvPr/>
          </p:nvSpPr>
          <p:spPr>
            <a:xfrm>
              <a:off x="0" y="0"/>
              <a:ext cx="2060904" cy="216746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11"/>
          <p:cNvSpPr/>
          <p:nvPr/>
        </p:nvSpPr>
        <p:spPr>
          <a:xfrm>
            <a:off x="11818381" y="3915682"/>
            <a:ext cx="4831007" cy="3293869"/>
          </a:xfrm>
          <a:custGeom>
            <a:rect b="b" l="l" r="r" t="t"/>
            <a:pathLst>
              <a:path extrusionOk="0" h="3293869" w="4831007">
                <a:moveTo>
                  <a:pt x="0" y="0"/>
                </a:moveTo>
                <a:lnTo>
                  <a:pt x="4831008" y="0"/>
                </a:lnTo>
                <a:lnTo>
                  <a:pt x="4831008" y="3293869"/>
                </a:lnTo>
                <a:lnTo>
                  <a:pt x="0" y="3293869"/>
                </a:lnTo>
                <a:lnTo>
                  <a:pt x="0" y="0"/>
                </a:lnTo>
                <a:close/>
              </a:path>
            </a:pathLst>
          </a:custGeom>
          <a:blipFill rotWithShape="1">
            <a:blip r:embed="rId3">
              <a:alphaModFix/>
            </a:blip>
            <a:stretch>
              <a:fillRect b="0" l="0" r="0" t="0"/>
            </a:stretch>
          </a:blipFill>
          <a:ln>
            <a:noFill/>
          </a:ln>
        </p:spPr>
      </p:sp>
      <p:cxnSp>
        <p:nvCxnSpPr>
          <p:cNvPr id="127" name="Google Shape;127;p11"/>
          <p:cNvCxnSpPr/>
          <p:nvPr/>
        </p:nvCxnSpPr>
        <p:spPr>
          <a:xfrm>
            <a:off x="11505184" y="5235374"/>
            <a:ext cx="2456785" cy="0"/>
          </a:xfrm>
          <a:prstGeom prst="straightConnector1">
            <a:avLst/>
          </a:prstGeom>
          <a:noFill/>
          <a:ln cap="flat" cmpd="sng" w="28575">
            <a:solidFill>
              <a:srgbClr val="F1D973"/>
            </a:solidFill>
            <a:prstDash val="solid"/>
            <a:round/>
            <a:headEnd len="sm" w="sm" type="none"/>
            <a:tailEnd len="lg" w="lg" type="oval"/>
          </a:ln>
        </p:spPr>
      </p:cxnSp>
      <p:sp>
        <p:nvSpPr>
          <p:cNvPr id="128" name="Google Shape;128;p11"/>
          <p:cNvSpPr txBox="1"/>
          <p:nvPr/>
        </p:nvSpPr>
        <p:spPr>
          <a:xfrm>
            <a:off x="9996900" y="5059150"/>
            <a:ext cx="1508400" cy="3393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1" i="1" lang="en-US" sz="2204" u="none" cap="none" strike="noStrike">
                <a:solidFill>
                  <a:srgbClr val="FFFFFC"/>
                </a:solidFill>
                <a:latin typeface="DM Sans"/>
                <a:ea typeface="DM Sans"/>
                <a:cs typeface="DM Sans"/>
                <a:sym typeface="DM Sans"/>
              </a:rPr>
              <a:t>Prostate</a:t>
            </a:r>
            <a:endParaRPr/>
          </a:p>
        </p:txBody>
      </p:sp>
      <p:cxnSp>
        <p:nvCxnSpPr>
          <p:cNvPr id="129" name="Google Shape;129;p11"/>
          <p:cNvCxnSpPr/>
          <p:nvPr/>
        </p:nvCxnSpPr>
        <p:spPr>
          <a:xfrm>
            <a:off x="11641343" y="4643403"/>
            <a:ext cx="1508666" cy="0"/>
          </a:xfrm>
          <a:prstGeom prst="straightConnector1">
            <a:avLst/>
          </a:prstGeom>
          <a:noFill/>
          <a:ln cap="flat" cmpd="sng" w="28575">
            <a:solidFill>
              <a:srgbClr val="FFFFFC"/>
            </a:solidFill>
            <a:prstDash val="solid"/>
            <a:round/>
            <a:headEnd len="sm" w="sm" type="none"/>
            <a:tailEnd len="lg" w="lg" type="oval"/>
          </a:ln>
        </p:spPr>
      </p:cxnSp>
      <p:sp>
        <p:nvSpPr>
          <p:cNvPr id="130" name="Google Shape;130;p11"/>
          <p:cNvSpPr txBox="1"/>
          <p:nvPr/>
        </p:nvSpPr>
        <p:spPr>
          <a:xfrm>
            <a:off x="9591676" y="4481500"/>
            <a:ext cx="2226600" cy="3084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0" i="0" lang="en-US" sz="2004" u="none" cap="none" strike="noStrike">
                <a:solidFill>
                  <a:srgbClr val="FFFFFC"/>
                </a:solidFill>
                <a:latin typeface="DM Sans"/>
                <a:ea typeface="DM Sans"/>
                <a:cs typeface="DM Sans"/>
                <a:sym typeface="DM Sans"/>
              </a:rPr>
              <a:t>Vas deferens</a:t>
            </a:r>
            <a:endParaRPr/>
          </a:p>
        </p:txBody>
      </p:sp>
      <p:cxnSp>
        <p:nvCxnSpPr>
          <p:cNvPr id="131" name="Google Shape;131;p11"/>
          <p:cNvCxnSpPr/>
          <p:nvPr/>
        </p:nvCxnSpPr>
        <p:spPr>
          <a:xfrm rot="10800000">
            <a:off x="12924540" y="6778923"/>
            <a:ext cx="1037429" cy="0"/>
          </a:xfrm>
          <a:prstGeom prst="straightConnector1">
            <a:avLst/>
          </a:prstGeom>
          <a:noFill/>
          <a:ln cap="flat" cmpd="sng" w="28575">
            <a:solidFill>
              <a:srgbClr val="FFFFFC"/>
            </a:solidFill>
            <a:prstDash val="solid"/>
            <a:round/>
            <a:headEnd len="sm" w="sm" type="none"/>
            <a:tailEnd len="lg" w="lg" type="oval"/>
          </a:ln>
        </p:spPr>
      </p:cxnSp>
      <p:sp>
        <p:nvSpPr>
          <p:cNvPr id="132" name="Google Shape;132;p11"/>
          <p:cNvSpPr txBox="1"/>
          <p:nvPr/>
        </p:nvSpPr>
        <p:spPr>
          <a:xfrm>
            <a:off x="14152304" y="6616998"/>
            <a:ext cx="738022" cy="314292"/>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0" i="0" lang="en-US" sz="2004" u="none" cap="none" strike="noStrike">
                <a:solidFill>
                  <a:srgbClr val="FFFFFC"/>
                </a:solidFill>
                <a:latin typeface="DM Sans"/>
                <a:ea typeface="DM Sans"/>
                <a:cs typeface="DM Sans"/>
                <a:sym typeface="DM Sans"/>
              </a:rPr>
              <a:t>Testes</a:t>
            </a:r>
            <a:endParaRPr/>
          </a:p>
        </p:txBody>
      </p:sp>
      <p:cxnSp>
        <p:nvCxnSpPr>
          <p:cNvPr id="133" name="Google Shape;133;p11"/>
          <p:cNvCxnSpPr/>
          <p:nvPr/>
        </p:nvCxnSpPr>
        <p:spPr>
          <a:xfrm>
            <a:off x="11279983" y="6628891"/>
            <a:ext cx="1076797" cy="0"/>
          </a:xfrm>
          <a:prstGeom prst="straightConnector1">
            <a:avLst/>
          </a:prstGeom>
          <a:noFill/>
          <a:ln cap="flat" cmpd="sng" w="28575">
            <a:solidFill>
              <a:srgbClr val="FFFFFC"/>
            </a:solidFill>
            <a:prstDash val="solid"/>
            <a:round/>
            <a:headEnd len="sm" w="sm" type="none"/>
            <a:tailEnd len="lg" w="lg" type="oval"/>
          </a:ln>
        </p:spPr>
      </p:cxnSp>
      <p:sp>
        <p:nvSpPr>
          <p:cNvPr id="134" name="Google Shape;134;p11"/>
          <p:cNvSpPr txBox="1"/>
          <p:nvPr/>
        </p:nvSpPr>
        <p:spPr>
          <a:xfrm>
            <a:off x="9911936" y="6466975"/>
            <a:ext cx="1508400" cy="3084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0" i="0" lang="en-US" sz="2004" u="none" cap="none" strike="noStrike">
                <a:solidFill>
                  <a:srgbClr val="FFFFFC"/>
                </a:solidFill>
                <a:latin typeface="DM Sans"/>
                <a:ea typeface="DM Sans"/>
                <a:cs typeface="DM Sans"/>
                <a:sym typeface="DM Sans"/>
              </a:rPr>
              <a:t>Urethra</a:t>
            </a:r>
            <a:endParaRPr/>
          </a:p>
        </p:txBody>
      </p:sp>
      <p:cxnSp>
        <p:nvCxnSpPr>
          <p:cNvPr id="135" name="Google Shape;135;p11"/>
          <p:cNvCxnSpPr/>
          <p:nvPr/>
        </p:nvCxnSpPr>
        <p:spPr>
          <a:xfrm>
            <a:off x="11102944" y="5951843"/>
            <a:ext cx="1076797" cy="0"/>
          </a:xfrm>
          <a:prstGeom prst="straightConnector1">
            <a:avLst/>
          </a:prstGeom>
          <a:noFill/>
          <a:ln cap="flat" cmpd="sng" w="28575">
            <a:solidFill>
              <a:srgbClr val="FFFFFC"/>
            </a:solidFill>
            <a:prstDash val="solid"/>
            <a:round/>
            <a:headEnd len="sm" w="sm" type="none"/>
            <a:tailEnd len="lg" w="lg" type="oval"/>
          </a:ln>
        </p:spPr>
      </p:cxnSp>
      <p:sp>
        <p:nvSpPr>
          <p:cNvPr id="136" name="Google Shape;136;p11"/>
          <p:cNvSpPr txBox="1"/>
          <p:nvPr/>
        </p:nvSpPr>
        <p:spPr>
          <a:xfrm>
            <a:off x="9844216" y="5789925"/>
            <a:ext cx="1508400" cy="3084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0" i="0" lang="en-US" sz="2004" u="none" cap="none" strike="noStrike">
                <a:solidFill>
                  <a:srgbClr val="FFFFFC"/>
                </a:solidFill>
                <a:latin typeface="DM Sans"/>
                <a:ea typeface="DM Sans"/>
                <a:cs typeface="DM Sans"/>
                <a:sym typeface="DM Sans"/>
              </a:rPr>
              <a:t>Penis</a:t>
            </a:r>
            <a:endParaRPr/>
          </a:p>
        </p:txBody>
      </p:sp>
      <p:grpSp>
        <p:nvGrpSpPr>
          <p:cNvPr id="137" name="Google Shape;137;p11"/>
          <p:cNvGrpSpPr/>
          <p:nvPr/>
        </p:nvGrpSpPr>
        <p:grpSpPr>
          <a:xfrm>
            <a:off x="13555466" y="4727709"/>
            <a:ext cx="1015329" cy="1015329"/>
            <a:chOff x="0" y="0"/>
            <a:chExt cx="812800" cy="812800"/>
          </a:xfrm>
        </p:grpSpPr>
        <p:sp>
          <p:nvSpPr>
            <p:cNvPr id="138" name="Google Shape;13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D97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3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11"/>
          <p:cNvSpPr txBox="1"/>
          <p:nvPr/>
        </p:nvSpPr>
        <p:spPr>
          <a:xfrm>
            <a:off x="10231699" y="3077450"/>
            <a:ext cx="6230100" cy="369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400" u="none" cap="none" strike="noStrike">
                <a:solidFill>
                  <a:srgbClr val="FFFFFC"/>
                </a:solidFill>
                <a:latin typeface="DM Sans"/>
                <a:ea typeface="DM Sans"/>
                <a:cs typeface="DM Sans"/>
                <a:sym typeface="DM Sans"/>
              </a:rPr>
              <a:t>The Male Reproductive System</a:t>
            </a:r>
            <a:endParaRPr/>
          </a:p>
        </p:txBody>
      </p:sp>
      <p:pic>
        <p:nvPicPr>
          <p:cNvPr id="141" name="Google Shape;141;p11"/>
          <p:cNvPicPr preferRelativeResize="0"/>
          <p:nvPr/>
        </p:nvPicPr>
        <p:blipFill>
          <a:blip r:embed="rId4">
            <a:alphaModFix/>
          </a:blip>
          <a:stretch>
            <a:fillRect/>
          </a:stretch>
        </p:blipFill>
        <p:spPr>
          <a:xfrm>
            <a:off x="1028701" y="4660707"/>
            <a:ext cx="8160826" cy="459764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E8E8"/>
        </a:solidFill>
      </p:bgPr>
    </p:bg>
    <p:spTree>
      <p:nvGrpSpPr>
        <p:cNvPr id="145" name="Shape 145"/>
        <p:cNvGrpSpPr/>
        <p:nvPr/>
      </p:nvGrpSpPr>
      <p:grpSpPr>
        <a:xfrm>
          <a:off x="0" y="0"/>
          <a:ext cx="0" cy="0"/>
          <a:chOff x="0" y="0"/>
          <a:chExt cx="0" cy="0"/>
        </a:xfrm>
      </p:grpSpPr>
      <p:grpSp>
        <p:nvGrpSpPr>
          <p:cNvPr id="146" name="Google Shape;146;p12"/>
          <p:cNvGrpSpPr/>
          <p:nvPr/>
        </p:nvGrpSpPr>
        <p:grpSpPr>
          <a:xfrm>
            <a:off x="9429750" y="1028700"/>
            <a:ext cx="7829550" cy="8229600"/>
            <a:chOff x="0" y="0"/>
            <a:chExt cx="2062104" cy="2167467"/>
          </a:xfrm>
        </p:grpSpPr>
        <p:sp>
          <p:nvSpPr>
            <p:cNvPr id="147" name="Google Shape;147;p12"/>
            <p:cNvSpPr/>
            <p:nvPr/>
          </p:nvSpPr>
          <p:spPr>
            <a:xfrm>
              <a:off x="0" y="0"/>
              <a:ext cx="2062104" cy="2167467"/>
            </a:xfrm>
            <a:custGeom>
              <a:rect b="b" l="l" r="r" t="t"/>
              <a:pathLst>
                <a:path extrusionOk="0" h="2167467" w="2062104">
                  <a:moveTo>
                    <a:pt x="19776" y="0"/>
                  </a:moveTo>
                  <a:lnTo>
                    <a:pt x="2042328" y="0"/>
                  </a:lnTo>
                  <a:cubicBezTo>
                    <a:pt x="2053250" y="0"/>
                    <a:pt x="2062104" y="8854"/>
                    <a:pt x="2062104" y="19776"/>
                  </a:cubicBezTo>
                  <a:lnTo>
                    <a:pt x="2062104" y="2147691"/>
                  </a:lnTo>
                  <a:cubicBezTo>
                    <a:pt x="2062104" y="2158613"/>
                    <a:pt x="2053250" y="2167467"/>
                    <a:pt x="2042328" y="2167467"/>
                  </a:cubicBezTo>
                  <a:lnTo>
                    <a:pt x="19776" y="2167467"/>
                  </a:lnTo>
                  <a:cubicBezTo>
                    <a:pt x="8854" y="2167467"/>
                    <a:pt x="0" y="2158613"/>
                    <a:pt x="0" y="2147691"/>
                  </a:cubicBezTo>
                  <a:lnTo>
                    <a:pt x="0" y="19776"/>
                  </a:lnTo>
                  <a:cubicBezTo>
                    <a:pt x="0" y="8854"/>
                    <a:pt x="8854" y="0"/>
                    <a:pt x="19776"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2"/>
            <p:cNvSpPr txBox="1"/>
            <p:nvPr/>
          </p:nvSpPr>
          <p:spPr>
            <a:xfrm>
              <a:off x="0" y="0"/>
              <a:ext cx="2062104" cy="216746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9" name="Google Shape;149;p12"/>
          <p:cNvPicPr preferRelativeResize="0"/>
          <p:nvPr/>
        </p:nvPicPr>
        <p:blipFill rotWithShape="1">
          <a:blip r:embed="rId3">
            <a:alphaModFix/>
          </a:blip>
          <a:srcRect b="0" l="0" r="0" t="0"/>
          <a:stretch/>
        </p:blipFill>
        <p:spPr>
          <a:xfrm>
            <a:off x="9217089" y="1762959"/>
            <a:ext cx="8254872" cy="7484428"/>
          </a:xfrm>
          <a:prstGeom prst="rect">
            <a:avLst/>
          </a:prstGeom>
          <a:noFill/>
          <a:ln>
            <a:noFill/>
          </a:ln>
        </p:spPr>
      </p:pic>
      <p:sp>
        <p:nvSpPr>
          <p:cNvPr id="150" name="Google Shape;150;p12"/>
          <p:cNvSpPr txBox="1"/>
          <p:nvPr/>
        </p:nvSpPr>
        <p:spPr>
          <a:xfrm>
            <a:off x="1028700" y="1400175"/>
            <a:ext cx="8552100" cy="19395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9000" u="none" cap="none" strike="noStrike">
                <a:solidFill>
                  <a:srgbClr val="063636"/>
                </a:solidFill>
                <a:latin typeface="Cormorant Garamond"/>
                <a:ea typeface="Cormorant Garamond"/>
                <a:cs typeface="Cormorant Garamond"/>
                <a:sym typeface="Cormorant Garamond"/>
              </a:rPr>
              <a:t>How common is Prostate Cancer?</a:t>
            </a:r>
            <a:endParaRPr sz="9000"/>
          </a:p>
        </p:txBody>
      </p:sp>
      <p:sp>
        <p:nvSpPr>
          <p:cNvPr id="151" name="Google Shape;151;p12"/>
          <p:cNvSpPr txBox="1"/>
          <p:nvPr/>
        </p:nvSpPr>
        <p:spPr>
          <a:xfrm>
            <a:off x="1028700" y="3711694"/>
            <a:ext cx="7903097" cy="63824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63636"/>
                </a:solidFill>
                <a:latin typeface="DM Sans"/>
                <a:ea typeface="DM Sans"/>
                <a:cs typeface="DM Sans"/>
                <a:sym typeface="DM Sans"/>
              </a:rPr>
              <a:t>Use this slide to explain how common prostate cancer is globally. Add recent, credible statistics to show its scope.</a:t>
            </a:r>
            <a:endParaRPr/>
          </a:p>
        </p:txBody>
      </p:sp>
      <p:sp>
        <p:nvSpPr>
          <p:cNvPr id="152" name="Google Shape;152;p12"/>
          <p:cNvSpPr txBox="1"/>
          <p:nvPr/>
        </p:nvSpPr>
        <p:spPr>
          <a:xfrm>
            <a:off x="11065222" y="1727520"/>
            <a:ext cx="4558606" cy="36198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400" u="none" cap="none" strike="noStrike">
                <a:solidFill>
                  <a:srgbClr val="063636"/>
                </a:solidFill>
                <a:latin typeface="DM Sans"/>
                <a:ea typeface="DM Sans"/>
                <a:cs typeface="DM Sans"/>
                <a:sym typeface="DM Sans"/>
              </a:rPr>
              <a:t>Most common Cancers for men</a:t>
            </a:r>
            <a:endParaRPr/>
          </a:p>
        </p:txBody>
      </p:sp>
      <p:pic>
        <p:nvPicPr>
          <p:cNvPr id="153" name="Google Shape;153;p12"/>
          <p:cNvPicPr preferRelativeResize="0"/>
          <p:nvPr/>
        </p:nvPicPr>
        <p:blipFill>
          <a:blip r:embed="rId4">
            <a:alphaModFix/>
          </a:blip>
          <a:stretch>
            <a:fillRect/>
          </a:stretch>
        </p:blipFill>
        <p:spPr>
          <a:xfrm>
            <a:off x="1028699" y="4751607"/>
            <a:ext cx="7999449" cy="45067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E8E8"/>
        </a:solidFill>
      </p:bgPr>
    </p:bg>
    <p:spTree>
      <p:nvGrpSpPr>
        <p:cNvPr id="157" name="Shape 157"/>
        <p:cNvGrpSpPr/>
        <p:nvPr/>
      </p:nvGrpSpPr>
      <p:grpSpPr>
        <a:xfrm>
          <a:off x="0" y="0"/>
          <a:ext cx="0" cy="0"/>
          <a:chOff x="0" y="0"/>
          <a:chExt cx="0" cy="0"/>
        </a:xfrm>
      </p:grpSpPr>
      <p:grpSp>
        <p:nvGrpSpPr>
          <p:cNvPr id="158" name="Google Shape;158;p13"/>
          <p:cNvGrpSpPr/>
          <p:nvPr/>
        </p:nvGrpSpPr>
        <p:grpSpPr>
          <a:xfrm>
            <a:off x="6973665" y="847874"/>
            <a:ext cx="10285635" cy="8410426"/>
            <a:chOff x="0" y="-47625"/>
            <a:chExt cx="2708974" cy="2215092"/>
          </a:xfrm>
        </p:grpSpPr>
        <p:sp>
          <p:nvSpPr>
            <p:cNvPr id="159" name="Google Shape;159;p13"/>
            <p:cNvSpPr/>
            <p:nvPr/>
          </p:nvSpPr>
          <p:spPr>
            <a:xfrm>
              <a:off x="0" y="0"/>
              <a:ext cx="2708974" cy="2167467"/>
            </a:xfrm>
            <a:custGeom>
              <a:rect b="b" l="l" r="r" t="t"/>
              <a:pathLst>
                <a:path extrusionOk="0" h="2167467" w="2708974">
                  <a:moveTo>
                    <a:pt x="15054" y="0"/>
                  </a:moveTo>
                  <a:lnTo>
                    <a:pt x="2693920" y="0"/>
                  </a:lnTo>
                  <a:cubicBezTo>
                    <a:pt x="2697913" y="0"/>
                    <a:pt x="2701742" y="1586"/>
                    <a:pt x="2704565" y="4409"/>
                  </a:cubicBezTo>
                  <a:cubicBezTo>
                    <a:pt x="2707388" y="7232"/>
                    <a:pt x="2708974" y="11061"/>
                    <a:pt x="2708974" y="15054"/>
                  </a:cubicBezTo>
                  <a:lnTo>
                    <a:pt x="2708974" y="2152413"/>
                  </a:lnTo>
                  <a:cubicBezTo>
                    <a:pt x="2708974" y="2156405"/>
                    <a:pt x="2707388" y="2160234"/>
                    <a:pt x="2704565" y="2163058"/>
                  </a:cubicBezTo>
                  <a:cubicBezTo>
                    <a:pt x="2701742" y="2165881"/>
                    <a:pt x="2697913" y="2167467"/>
                    <a:pt x="2693920" y="2167467"/>
                  </a:cubicBezTo>
                  <a:lnTo>
                    <a:pt x="15054" y="2167467"/>
                  </a:lnTo>
                  <a:cubicBezTo>
                    <a:pt x="11061" y="2167467"/>
                    <a:pt x="7232" y="2165881"/>
                    <a:pt x="4409" y="2163058"/>
                  </a:cubicBezTo>
                  <a:cubicBezTo>
                    <a:pt x="1586" y="2160234"/>
                    <a:pt x="0" y="2156405"/>
                    <a:pt x="0" y="2152413"/>
                  </a:cubicBezTo>
                  <a:lnTo>
                    <a:pt x="0" y="15054"/>
                  </a:lnTo>
                  <a:cubicBezTo>
                    <a:pt x="0" y="11061"/>
                    <a:pt x="1586" y="7232"/>
                    <a:pt x="4409" y="4409"/>
                  </a:cubicBezTo>
                  <a:cubicBezTo>
                    <a:pt x="7232" y="1586"/>
                    <a:pt x="11061" y="0"/>
                    <a:pt x="15054"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txBox="1"/>
            <p:nvPr/>
          </p:nvSpPr>
          <p:spPr>
            <a:xfrm>
              <a:off x="0" y="-47625"/>
              <a:ext cx="2708974"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1" name="Google Shape;161;p13"/>
          <p:cNvPicPr preferRelativeResize="0"/>
          <p:nvPr/>
        </p:nvPicPr>
        <p:blipFill rotWithShape="1">
          <a:blip r:embed="rId3">
            <a:alphaModFix/>
          </a:blip>
          <a:srcRect b="0" l="0" r="0" t="0"/>
          <a:stretch/>
        </p:blipFill>
        <p:spPr>
          <a:xfrm>
            <a:off x="6263786" y="332875"/>
            <a:ext cx="11629517" cy="9600556"/>
          </a:xfrm>
          <a:prstGeom prst="rect">
            <a:avLst/>
          </a:prstGeom>
          <a:noFill/>
          <a:ln>
            <a:noFill/>
          </a:ln>
        </p:spPr>
      </p:pic>
      <p:sp>
        <p:nvSpPr>
          <p:cNvPr id="162" name="Google Shape;162;p13"/>
          <p:cNvSpPr txBox="1"/>
          <p:nvPr/>
        </p:nvSpPr>
        <p:spPr>
          <a:xfrm>
            <a:off x="1028700" y="1304925"/>
            <a:ext cx="5278200" cy="2918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900" u="none" cap="none" strike="noStrike">
                <a:solidFill>
                  <a:srgbClr val="063636"/>
                </a:solidFill>
                <a:latin typeface="Cormorant Garamond"/>
                <a:ea typeface="Cormorant Garamond"/>
                <a:cs typeface="Cormorant Garamond"/>
                <a:sym typeface="Cormorant Garamond"/>
              </a:rPr>
              <a:t>Prostate cancer cases over time</a:t>
            </a:r>
            <a:endParaRPr sz="2100"/>
          </a:p>
        </p:txBody>
      </p:sp>
      <p:sp>
        <p:nvSpPr>
          <p:cNvPr id="163" name="Google Shape;163;p13"/>
          <p:cNvSpPr txBox="1"/>
          <p:nvPr/>
        </p:nvSpPr>
        <p:spPr>
          <a:xfrm>
            <a:off x="1028700" y="7362625"/>
            <a:ext cx="5377200" cy="1696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900" u="none" cap="none" strike="noStrike">
                <a:solidFill>
                  <a:srgbClr val="063636"/>
                </a:solidFill>
                <a:latin typeface="DM Sans"/>
                <a:ea typeface="DM Sans"/>
                <a:cs typeface="DM Sans"/>
                <a:sym typeface="DM Sans"/>
              </a:rPr>
              <a:t>Insert a chart showing prostate cancer incidence and mortality rates over the years. Explain the difference between the two, and highlight any notable trends or changes. Add facts that may explain shifts in the data.</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3636"/>
        </a:solidFill>
      </p:bgPr>
    </p:bg>
    <p:spTree>
      <p:nvGrpSpPr>
        <p:cNvPr id="167" name="Shape 167"/>
        <p:cNvGrpSpPr/>
        <p:nvPr/>
      </p:nvGrpSpPr>
      <p:grpSpPr>
        <a:xfrm>
          <a:off x="0" y="0"/>
          <a:ext cx="0" cy="0"/>
          <a:chOff x="0" y="0"/>
          <a:chExt cx="0" cy="0"/>
        </a:xfrm>
      </p:grpSpPr>
      <p:grpSp>
        <p:nvGrpSpPr>
          <p:cNvPr id="168" name="Google Shape;168;p14"/>
          <p:cNvGrpSpPr/>
          <p:nvPr/>
        </p:nvGrpSpPr>
        <p:grpSpPr>
          <a:xfrm>
            <a:off x="1028700" y="5132303"/>
            <a:ext cx="7956739" cy="1919590"/>
            <a:chOff x="0" y="0"/>
            <a:chExt cx="2095602" cy="505571"/>
          </a:xfrm>
        </p:grpSpPr>
        <p:sp>
          <p:nvSpPr>
            <p:cNvPr id="169" name="Google Shape;169;p14"/>
            <p:cNvSpPr/>
            <p:nvPr/>
          </p:nvSpPr>
          <p:spPr>
            <a:xfrm>
              <a:off x="0" y="0"/>
              <a:ext cx="2095602" cy="505571"/>
            </a:xfrm>
            <a:custGeom>
              <a:rect b="b" l="l" r="r" t="t"/>
              <a:pathLst>
                <a:path extrusionOk="0" h="505571" w="2095602">
                  <a:moveTo>
                    <a:pt x="19460" y="0"/>
                  </a:moveTo>
                  <a:lnTo>
                    <a:pt x="2076142" y="0"/>
                  </a:lnTo>
                  <a:cubicBezTo>
                    <a:pt x="2086890" y="0"/>
                    <a:pt x="2095602" y="8713"/>
                    <a:pt x="2095602" y="19460"/>
                  </a:cubicBezTo>
                  <a:lnTo>
                    <a:pt x="2095602" y="486111"/>
                  </a:lnTo>
                  <a:cubicBezTo>
                    <a:pt x="2095602" y="491272"/>
                    <a:pt x="2093552" y="496222"/>
                    <a:pt x="2089902" y="499871"/>
                  </a:cubicBezTo>
                  <a:cubicBezTo>
                    <a:pt x="2086253" y="503521"/>
                    <a:pt x="2081303" y="505571"/>
                    <a:pt x="2076142" y="505571"/>
                  </a:cubicBezTo>
                  <a:lnTo>
                    <a:pt x="19460" y="505571"/>
                  </a:lnTo>
                  <a:cubicBezTo>
                    <a:pt x="8713" y="505571"/>
                    <a:pt x="0" y="496858"/>
                    <a:pt x="0" y="486111"/>
                  </a:cubicBezTo>
                  <a:lnTo>
                    <a:pt x="0" y="19460"/>
                  </a:lnTo>
                  <a:cubicBezTo>
                    <a:pt x="0" y="14299"/>
                    <a:pt x="2050" y="9349"/>
                    <a:pt x="5700" y="5700"/>
                  </a:cubicBezTo>
                  <a:cubicBezTo>
                    <a:pt x="9349" y="2050"/>
                    <a:pt x="14299" y="0"/>
                    <a:pt x="19460"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
            <p:cNvSpPr txBox="1"/>
            <p:nvPr/>
          </p:nvSpPr>
          <p:spPr>
            <a:xfrm>
              <a:off x="0" y="0"/>
              <a:ext cx="2095602" cy="50557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4"/>
          <p:cNvGrpSpPr/>
          <p:nvPr/>
        </p:nvGrpSpPr>
        <p:grpSpPr>
          <a:xfrm>
            <a:off x="1028700" y="7338710"/>
            <a:ext cx="7956739" cy="1919590"/>
            <a:chOff x="0" y="0"/>
            <a:chExt cx="2095602" cy="505571"/>
          </a:xfrm>
        </p:grpSpPr>
        <p:sp>
          <p:nvSpPr>
            <p:cNvPr id="172" name="Google Shape;172;p14"/>
            <p:cNvSpPr/>
            <p:nvPr/>
          </p:nvSpPr>
          <p:spPr>
            <a:xfrm>
              <a:off x="0" y="0"/>
              <a:ext cx="2095602" cy="505571"/>
            </a:xfrm>
            <a:custGeom>
              <a:rect b="b" l="l" r="r" t="t"/>
              <a:pathLst>
                <a:path extrusionOk="0" h="505571" w="2095602">
                  <a:moveTo>
                    <a:pt x="19460" y="0"/>
                  </a:moveTo>
                  <a:lnTo>
                    <a:pt x="2076142" y="0"/>
                  </a:lnTo>
                  <a:cubicBezTo>
                    <a:pt x="2086890" y="0"/>
                    <a:pt x="2095602" y="8713"/>
                    <a:pt x="2095602" y="19460"/>
                  </a:cubicBezTo>
                  <a:lnTo>
                    <a:pt x="2095602" y="486111"/>
                  </a:lnTo>
                  <a:cubicBezTo>
                    <a:pt x="2095602" y="491272"/>
                    <a:pt x="2093552" y="496222"/>
                    <a:pt x="2089902" y="499871"/>
                  </a:cubicBezTo>
                  <a:cubicBezTo>
                    <a:pt x="2086253" y="503521"/>
                    <a:pt x="2081303" y="505571"/>
                    <a:pt x="2076142" y="505571"/>
                  </a:cubicBezTo>
                  <a:lnTo>
                    <a:pt x="19460" y="505571"/>
                  </a:lnTo>
                  <a:cubicBezTo>
                    <a:pt x="8713" y="505571"/>
                    <a:pt x="0" y="496858"/>
                    <a:pt x="0" y="486111"/>
                  </a:cubicBezTo>
                  <a:lnTo>
                    <a:pt x="0" y="19460"/>
                  </a:lnTo>
                  <a:cubicBezTo>
                    <a:pt x="0" y="14299"/>
                    <a:pt x="2050" y="9349"/>
                    <a:pt x="5700" y="5700"/>
                  </a:cubicBezTo>
                  <a:cubicBezTo>
                    <a:pt x="9349" y="2050"/>
                    <a:pt x="14299" y="0"/>
                    <a:pt x="19460"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4"/>
            <p:cNvSpPr txBox="1"/>
            <p:nvPr/>
          </p:nvSpPr>
          <p:spPr>
            <a:xfrm>
              <a:off x="0" y="0"/>
              <a:ext cx="2095602" cy="505571"/>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4"/>
          <p:cNvGrpSpPr/>
          <p:nvPr/>
        </p:nvGrpSpPr>
        <p:grpSpPr>
          <a:xfrm>
            <a:off x="9302561" y="5133370"/>
            <a:ext cx="7956739" cy="1919590"/>
            <a:chOff x="0" y="0"/>
            <a:chExt cx="2095602" cy="505571"/>
          </a:xfrm>
        </p:grpSpPr>
        <p:sp>
          <p:nvSpPr>
            <p:cNvPr id="175" name="Google Shape;175;p14"/>
            <p:cNvSpPr/>
            <p:nvPr/>
          </p:nvSpPr>
          <p:spPr>
            <a:xfrm>
              <a:off x="0" y="0"/>
              <a:ext cx="2095602" cy="505571"/>
            </a:xfrm>
            <a:custGeom>
              <a:rect b="b" l="l" r="r" t="t"/>
              <a:pathLst>
                <a:path extrusionOk="0" h="505571" w="2095602">
                  <a:moveTo>
                    <a:pt x="19460" y="0"/>
                  </a:moveTo>
                  <a:lnTo>
                    <a:pt x="2076142" y="0"/>
                  </a:lnTo>
                  <a:cubicBezTo>
                    <a:pt x="2086890" y="0"/>
                    <a:pt x="2095602" y="8713"/>
                    <a:pt x="2095602" y="19460"/>
                  </a:cubicBezTo>
                  <a:lnTo>
                    <a:pt x="2095602" y="486111"/>
                  </a:lnTo>
                  <a:cubicBezTo>
                    <a:pt x="2095602" y="491272"/>
                    <a:pt x="2093552" y="496222"/>
                    <a:pt x="2089902" y="499871"/>
                  </a:cubicBezTo>
                  <a:cubicBezTo>
                    <a:pt x="2086253" y="503521"/>
                    <a:pt x="2081303" y="505571"/>
                    <a:pt x="2076142" y="505571"/>
                  </a:cubicBezTo>
                  <a:lnTo>
                    <a:pt x="19460" y="505571"/>
                  </a:lnTo>
                  <a:cubicBezTo>
                    <a:pt x="8713" y="505571"/>
                    <a:pt x="0" y="496858"/>
                    <a:pt x="0" y="486111"/>
                  </a:cubicBezTo>
                  <a:lnTo>
                    <a:pt x="0" y="19460"/>
                  </a:lnTo>
                  <a:cubicBezTo>
                    <a:pt x="0" y="14299"/>
                    <a:pt x="2050" y="9349"/>
                    <a:pt x="5700" y="5700"/>
                  </a:cubicBezTo>
                  <a:cubicBezTo>
                    <a:pt x="9349" y="2050"/>
                    <a:pt x="14299" y="0"/>
                    <a:pt x="19460"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4"/>
            <p:cNvSpPr txBox="1"/>
            <p:nvPr/>
          </p:nvSpPr>
          <p:spPr>
            <a:xfrm>
              <a:off x="0" y="0"/>
              <a:ext cx="2095602" cy="505571"/>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4"/>
          <p:cNvGrpSpPr/>
          <p:nvPr/>
        </p:nvGrpSpPr>
        <p:grpSpPr>
          <a:xfrm>
            <a:off x="9302561" y="7338710"/>
            <a:ext cx="7956739" cy="1919590"/>
            <a:chOff x="0" y="0"/>
            <a:chExt cx="2095602" cy="505571"/>
          </a:xfrm>
        </p:grpSpPr>
        <p:sp>
          <p:nvSpPr>
            <p:cNvPr id="178" name="Google Shape;178;p14"/>
            <p:cNvSpPr/>
            <p:nvPr/>
          </p:nvSpPr>
          <p:spPr>
            <a:xfrm>
              <a:off x="0" y="0"/>
              <a:ext cx="2095602" cy="505571"/>
            </a:xfrm>
            <a:custGeom>
              <a:rect b="b" l="l" r="r" t="t"/>
              <a:pathLst>
                <a:path extrusionOk="0" h="505571" w="2095602">
                  <a:moveTo>
                    <a:pt x="19460" y="0"/>
                  </a:moveTo>
                  <a:lnTo>
                    <a:pt x="2076142" y="0"/>
                  </a:lnTo>
                  <a:cubicBezTo>
                    <a:pt x="2086890" y="0"/>
                    <a:pt x="2095602" y="8713"/>
                    <a:pt x="2095602" y="19460"/>
                  </a:cubicBezTo>
                  <a:lnTo>
                    <a:pt x="2095602" y="486111"/>
                  </a:lnTo>
                  <a:cubicBezTo>
                    <a:pt x="2095602" y="491272"/>
                    <a:pt x="2093552" y="496222"/>
                    <a:pt x="2089902" y="499871"/>
                  </a:cubicBezTo>
                  <a:cubicBezTo>
                    <a:pt x="2086253" y="503521"/>
                    <a:pt x="2081303" y="505571"/>
                    <a:pt x="2076142" y="505571"/>
                  </a:cubicBezTo>
                  <a:lnTo>
                    <a:pt x="19460" y="505571"/>
                  </a:lnTo>
                  <a:cubicBezTo>
                    <a:pt x="8713" y="505571"/>
                    <a:pt x="0" y="496858"/>
                    <a:pt x="0" y="486111"/>
                  </a:cubicBezTo>
                  <a:lnTo>
                    <a:pt x="0" y="19460"/>
                  </a:lnTo>
                  <a:cubicBezTo>
                    <a:pt x="0" y="14299"/>
                    <a:pt x="2050" y="9349"/>
                    <a:pt x="5700" y="5700"/>
                  </a:cubicBezTo>
                  <a:cubicBezTo>
                    <a:pt x="9349" y="2050"/>
                    <a:pt x="14299" y="0"/>
                    <a:pt x="19460"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4"/>
            <p:cNvSpPr txBox="1"/>
            <p:nvPr/>
          </p:nvSpPr>
          <p:spPr>
            <a:xfrm>
              <a:off x="0" y="0"/>
              <a:ext cx="2095602" cy="505571"/>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0" name="Google Shape;180;p14"/>
          <p:cNvSpPr txBox="1"/>
          <p:nvPr/>
        </p:nvSpPr>
        <p:spPr>
          <a:xfrm>
            <a:off x="1028700" y="1409700"/>
            <a:ext cx="6636600" cy="1108200"/>
          </a:xfrm>
          <a:prstGeom prst="rect">
            <a:avLst/>
          </a:prstGeom>
          <a:noFill/>
          <a:ln>
            <a:noFill/>
          </a:ln>
        </p:spPr>
        <p:txBody>
          <a:bodyPr anchorCtr="0" anchor="t" bIns="0" lIns="0" spcFirstLastPara="1" rIns="0" wrap="square" tIns="0">
            <a:spAutoFit/>
          </a:bodyPr>
          <a:lstStyle/>
          <a:p>
            <a:pPr indent="0" lvl="0" marL="0" marR="0" rtl="0" algn="l">
              <a:lnSpc>
                <a:spcPct val="79998"/>
              </a:lnSpc>
              <a:spcBef>
                <a:spcPts val="0"/>
              </a:spcBef>
              <a:spcAft>
                <a:spcPts val="0"/>
              </a:spcAft>
              <a:buNone/>
            </a:pPr>
            <a:r>
              <a:rPr b="0" i="0" lang="en-US" sz="9000" u="none" cap="none" strike="noStrike">
                <a:solidFill>
                  <a:srgbClr val="FFFFFC"/>
                </a:solidFill>
                <a:latin typeface="Cormorant Garamond"/>
                <a:ea typeface="Cormorant Garamond"/>
                <a:cs typeface="Cormorant Garamond"/>
                <a:sym typeface="Cormorant Garamond"/>
              </a:rPr>
              <a:t>Risk factors</a:t>
            </a:r>
            <a:endParaRPr sz="9000"/>
          </a:p>
        </p:txBody>
      </p:sp>
      <p:sp>
        <p:nvSpPr>
          <p:cNvPr id="181" name="Google Shape;181;p14"/>
          <p:cNvSpPr txBox="1"/>
          <p:nvPr/>
        </p:nvSpPr>
        <p:spPr>
          <a:xfrm>
            <a:off x="1504599" y="5596471"/>
            <a:ext cx="2190516" cy="495366"/>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3200" u="none" cap="none" strike="noStrike">
                <a:solidFill>
                  <a:srgbClr val="FFFFFC"/>
                </a:solidFill>
                <a:latin typeface="DM Sans"/>
                <a:ea typeface="DM Sans"/>
                <a:cs typeface="DM Sans"/>
                <a:sym typeface="DM Sans"/>
              </a:rPr>
              <a:t>Age</a:t>
            </a:r>
            <a:endParaRPr/>
          </a:p>
        </p:txBody>
      </p:sp>
      <p:sp>
        <p:nvSpPr>
          <p:cNvPr id="182" name="Google Shape;182;p14"/>
          <p:cNvSpPr txBox="1"/>
          <p:nvPr/>
        </p:nvSpPr>
        <p:spPr>
          <a:xfrm>
            <a:off x="1504600" y="7802875"/>
            <a:ext cx="6817800" cy="492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3200" u="none" cap="none" strike="noStrike">
                <a:solidFill>
                  <a:srgbClr val="FFFFFC"/>
                </a:solidFill>
                <a:latin typeface="DM Sans"/>
                <a:ea typeface="DM Sans"/>
                <a:cs typeface="DM Sans"/>
                <a:sym typeface="DM Sans"/>
              </a:rPr>
              <a:t>Family history of prostate cancer</a:t>
            </a:r>
            <a:endParaRPr/>
          </a:p>
        </p:txBody>
      </p:sp>
      <p:sp>
        <p:nvSpPr>
          <p:cNvPr id="183" name="Google Shape;183;p14"/>
          <p:cNvSpPr txBox="1"/>
          <p:nvPr/>
        </p:nvSpPr>
        <p:spPr>
          <a:xfrm>
            <a:off x="9778797" y="5597550"/>
            <a:ext cx="4570200" cy="492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3200" u="none" cap="none" strike="noStrike">
                <a:solidFill>
                  <a:srgbClr val="FFFFFC"/>
                </a:solidFill>
                <a:latin typeface="DM Sans"/>
                <a:ea typeface="DM Sans"/>
                <a:cs typeface="DM Sans"/>
                <a:sym typeface="DM Sans"/>
              </a:rPr>
              <a:t>Another risk factor</a:t>
            </a:r>
            <a:endParaRPr/>
          </a:p>
        </p:txBody>
      </p:sp>
      <p:sp>
        <p:nvSpPr>
          <p:cNvPr id="184" name="Google Shape;184;p14"/>
          <p:cNvSpPr txBox="1"/>
          <p:nvPr/>
        </p:nvSpPr>
        <p:spPr>
          <a:xfrm>
            <a:off x="9778795" y="7802875"/>
            <a:ext cx="5136000" cy="492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3200" u="none" cap="none" strike="noStrike">
                <a:solidFill>
                  <a:srgbClr val="FFFFFC"/>
                </a:solidFill>
                <a:latin typeface="DM Sans"/>
                <a:ea typeface="DM Sans"/>
                <a:cs typeface="DM Sans"/>
                <a:sym typeface="DM Sans"/>
              </a:rPr>
              <a:t>Another risk factor</a:t>
            </a:r>
            <a:endParaRPr/>
          </a:p>
        </p:txBody>
      </p:sp>
      <p:sp>
        <p:nvSpPr>
          <p:cNvPr id="185" name="Google Shape;185;p14"/>
          <p:cNvSpPr txBox="1"/>
          <p:nvPr/>
        </p:nvSpPr>
        <p:spPr>
          <a:xfrm>
            <a:off x="1504600" y="6217450"/>
            <a:ext cx="7083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FFFFFC"/>
                </a:solidFill>
                <a:latin typeface="DM Sans"/>
                <a:ea typeface="DM Sans"/>
                <a:cs typeface="DM Sans"/>
                <a:sym typeface="DM Sans"/>
              </a:rPr>
              <a:t>Briefly describe why risk increases with age.</a:t>
            </a:r>
            <a:endParaRPr/>
          </a:p>
        </p:txBody>
      </p:sp>
      <p:sp>
        <p:nvSpPr>
          <p:cNvPr id="186" name="Google Shape;186;p14"/>
          <p:cNvSpPr txBox="1"/>
          <p:nvPr/>
        </p:nvSpPr>
        <p:spPr>
          <a:xfrm>
            <a:off x="1504600" y="8423850"/>
            <a:ext cx="67638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FFFFFC"/>
                </a:solidFill>
                <a:latin typeface="DM Sans"/>
                <a:ea typeface="DM Sans"/>
                <a:cs typeface="DM Sans"/>
                <a:sym typeface="DM Sans"/>
              </a:rPr>
              <a:t>Explain how genetics may increase risk.</a:t>
            </a:r>
            <a:endParaRPr/>
          </a:p>
        </p:txBody>
      </p:sp>
      <p:sp>
        <p:nvSpPr>
          <p:cNvPr id="187" name="Google Shape;187;p14"/>
          <p:cNvSpPr txBox="1"/>
          <p:nvPr/>
        </p:nvSpPr>
        <p:spPr>
          <a:xfrm>
            <a:off x="9778798" y="6218500"/>
            <a:ext cx="70833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FFFFFC"/>
                </a:solidFill>
                <a:latin typeface="DM Sans"/>
                <a:ea typeface="DM Sans"/>
                <a:cs typeface="DM Sans"/>
                <a:sym typeface="DM Sans"/>
              </a:rPr>
              <a:t>Describe its connection with prostate cancer.</a:t>
            </a:r>
            <a:endParaRPr/>
          </a:p>
        </p:txBody>
      </p:sp>
      <p:sp>
        <p:nvSpPr>
          <p:cNvPr id="188" name="Google Shape;188;p14"/>
          <p:cNvSpPr txBox="1"/>
          <p:nvPr/>
        </p:nvSpPr>
        <p:spPr>
          <a:xfrm>
            <a:off x="9778799" y="8423825"/>
            <a:ext cx="67638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FFFFFC"/>
                </a:solidFill>
                <a:latin typeface="DM Sans"/>
                <a:ea typeface="DM Sans"/>
                <a:cs typeface="DM Sans"/>
                <a:sym typeface="DM Sans"/>
              </a:rPr>
              <a:t>Describe its connection with prostate cancer.</a:t>
            </a:r>
            <a:endParaRPr/>
          </a:p>
        </p:txBody>
      </p:sp>
      <p:sp>
        <p:nvSpPr>
          <p:cNvPr id="189" name="Google Shape;189;p14"/>
          <p:cNvSpPr txBox="1"/>
          <p:nvPr/>
        </p:nvSpPr>
        <p:spPr>
          <a:xfrm>
            <a:off x="1028700" y="2698815"/>
            <a:ext cx="5540908" cy="63824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C"/>
                </a:solidFill>
                <a:latin typeface="DM Sans"/>
                <a:ea typeface="DM Sans"/>
                <a:cs typeface="DM Sans"/>
                <a:sym typeface="DM Sans"/>
              </a:rPr>
              <a:t>List the factors that can increase someone’s risk of developing prostate cancer.</a:t>
            </a:r>
            <a:endParaRPr/>
          </a:p>
        </p:txBody>
      </p:sp>
      <p:pic>
        <p:nvPicPr>
          <p:cNvPr id="190" name="Google Shape;190;p14"/>
          <p:cNvPicPr preferRelativeResize="0"/>
          <p:nvPr/>
        </p:nvPicPr>
        <p:blipFill>
          <a:blip r:embed="rId3">
            <a:alphaModFix/>
          </a:blip>
          <a:stretch>
            <a:fillRect/>
          </a:stretch>
        </p:blipFill>
        <p:spPr>
          <a:xfrm>
            <a:off x="7486150" y="879100"/>
            <a:ext cx="9736699" cy="37429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D973"/>
        </a:solidFill>
      </p:bgPr>
    </p:bg>
    <p:spTree>
      <p:nvGrpSpPr>
        <p:cNvPr id="194" name="Shape 194"/>
        <p:cNvGrpSpPr/>
        <p:nvPr/>
      </p:nvGrpSpPr>
      <p:grpSpPr>
        <a:xfrm>
          <a:off x="0" y="0"/>
          <a:ext cx="0" cy="0"/>
          <a:chOff x="0" y="0"/>
          <a:chExt cx="0" cy="0"/>
        </a:xfrm>
      </p:grpSpPr>
      <p:pic>
        <p:nvPicPr>
          <p:cNvPr id="195" name="Google Shape;195;p15"/>
          <p:cNvPicPr preferRelativeResize="0"/>
          <p:nvPr/>
        </p:nvPicPr>
        <p:blipFill rotWithShape="1">
          <a:blip r:embed="rId3">
            <a:alphaModFix/>
          </a:blip>
          <a:srcRect b="0" l="0" r="0" t="0"/>
          <a:stretch/>
        </p:blipFill>
        <p:spPr>
          <a:xfrm>
            <a:off x="9346439" y="1540331"/>
            <a:ext cx="7860202" cy="7206337"/>
          </a:xfrm>
          <a:prstGeom prst="rect">
            <a:avLst/>
          </a:prstGeom>
          <a:noFill/>
          <a:ln>
            <a:noFill/>
          </a:ln>
        </p:spPr>
      </p:pic>
      <p:sp>
        <p:nvSpPr>
          <p:cNvPr id="196" name="Google Shape;196;p15"/>
          <p:cNvSpPr txBox="1"/>
          <p:nvPr/>
        </p:nvSpPr>
        <p:spPr>
          <a:xfrm>
            <a:off x="1044000" y="3121000"/>
            <a:ext cx="8559900" cy="2462700"/>
          </a:xfrm>
          <a:prstGeom prst="rect">
            <a:avLst/>
          </a:prstGeom>
          <a:noFill/>
          <a:ln>
            <a:noFill/>
          </a:ln>
        </p:spPr>
        <p:txBody>
          <a:bodyPr anchorCtr="0" anchor="t" bIns="0" lIns="0" spcFirstLastPara="1" rIns="0" wrap="square" tIns="0">
            <a:spAutoFit/>
          </a:bodyPr>
          <a:lstStyle/>
          <a:p>
            <a:pPr indent="0" lvl="0" marL="0" marR="0" rtl="0" algn="ctr">
              <a:lnSpc>
                <a:spcPct val="79998"/>
              </a:lnSpc>
              <a:spcBef>
                <a:spcPts val="0"/>
              </a:spcBef>
              <a:spcAft>
                <a:spcPts val="0"/>
              </a:spcAft>
              <a:buNone/>
            </a:pPr>
            <a:r>
              <a:rPr b="0" i="0" lang="en-US" sz="10000" u="none" cap="none" strike="noStrike">
                <a:solidFill>
                  <a:srgbClr val="063636"/>
                </a:solidFill>
                <a:latin typeface="Cormorant Garamond"/>
                <a:ea typeface="Cormorant Garamond"/>
                <a:cs typeface="Cormorant Garamond"/>
                <a:sym typeface="Cormorant Garamond"/>
              </a:rPr>
              <a:t>Check your knowledge</a:t>
            </a:r>
            <a:endParaRPr sz="10000"/>
          </a:p>
        </p:txBody>
      </p:sp>
      <p:sp>
        <p:nvSpPr>
          <p:cNvPr id="197" name="Google Shape;197;p15"/>
          <p:cNvSpPr txBox="1"/>
          <p:nvPr/>
        </p:nvSpPr>
        <p:spPr>
          <a:xfrm>
            <a:off x="3099076" y="6319400"/>
            <a:ext cx="4449900" cy="846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500" u="none" cap="none" strike="noStrike">
                <a:solidFill>
                  <a:srgbClr val="063636"/>
                </a:solidFill>
                <a:latin typeface="DM Sans"/>
                <a:ea typeface="DM Sans"/>
                <a:cs typeface="DM Sans"/>
                <a:sym typeface="DM Sans"/>
              </a:rPr>
              <a:t>Add a poll or quiz to check learner understanding.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63636"/>
        </a:solidFill>
      </p:bgPr>
    </p:bg>
    <p:spTree>
      <p:nvGrpSpPr>
        <p:cNvPr id="201" name="Shape 201"/>
        <p:cNvGrpSpPr/>
        <p:nvPr/>
      </p:nvGrpSpPr>
      <p:grpSpPr>
        <a:xfrm>
          <a:off x="0" y="0"/>
          <a:ext cx="0" cy="0"/>
          <a:chOff x="0" y="0"/>
          <a:chExt cx="0" cy="0"/>
        </a:xfrm>
      </p:grpSpPr>
      <p:grpSp>
        <p:nvGrpSpPr>
          <p:cNvPr id="202" name="Google Shape;202;p16"/>
          <p:cNvGrpSpPr/>
          <p:nvPr/>
        </p:nvGrpSpPr>
        <p:grpSpPr>
          <a:xfrm>
            <a:off x="1028700" y="4239147"/>
            <a:ext cx="5214857" cy="5019153"/>
            <a:chOff x="0" y="0"/>
            <a:chExt cx="1373460" cy="1321917"/>
          </a:xfrm>
        </p:grpSpPr>
        <p:sp>
          <p:nvSpPr>
            <p:cNvPr id="203" name="Google Shape;203;p16"/>
            <p:cNvSpPr/>
            <p:nvPr/>
          </p:nvSpPr>
          <p:spPr>
            <a:xfrm>
              <a:off x="0" y="0"/>
              <a:ext cx="1373460" cy="1321917"/>
            </a:xfrm>
            <a:custGeom>
              <a:rect b="b" l="l" r="r" t="t"/>
              <a:pathLst>
                <a:path extrusionOk="0" h="1321917" w="1373460">
                  <a:moveTo>
                    <a:pt x="29692" y="0"/>
                  </a:moveTo>
                  <a:lnTo>
                    <a:pt x="1343768" y="0"/>
                  </a:lnTo>
                  <a:cubicBezTo>
                    <a:pt x="1360167" y="0"/>
                    <a:pt x="1373460" y="13293"/>
                    <a:pt x="1373460" y="29692"/>
                  </a:cubicBezTo>
                  <a:lnTo>
                    <a:pt x="1373460" y="1292225"/>
                  </a:lnTo>
                  <a:cubicBezTo>
                    <a:pt x="1373460" y="1308623"/>
                    <a:pt x="1360167" y="1321917"/>
                    <a:pt x="1343768" y="1321917"/>
                  </a:cubicBezTo>
                  <a:lnTo>
                    <a:pt x="29692" y="1321917"/>
                  </a:lnTo>
                  <a:cubicBezTo>
                    <a:pt x="13293" y="1321917"/>
                    <a:pt x="0" y="1308623"/>
                    <a:pt x="0" y="1292225"/>
                  </a:cubicBezTo>
                  <a:lnTo>
                    <a:pt x="0" y="29692"/>
                  </a:lnTo>
                  <a:cubicBezTo>
                    <a:pt x="0" y="13293"/>
                    <a:pt x="13293" y="0"/>
                    <a:pt x="29692"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6"/>
            <p:cNvSpPr txBox="1"/>
            <p:nvPr/>
          </p:nvSpPr>
          <p:spPr>
            <a:xfrm>
              <a:off x="0" y="0"/>
              <a:ext cx="1373460" cy="1321917"/>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6"/>
          <p:cNvGrpSpPr/>
          <p:nvPr/>
        </p:nvGrpSpPr>
        <p:grpSpPr>
          <a:xfrm>
            <a:off x="6534281" y="4239147"/>
            <a:ext cx="5214857" cy="5019153"/>
            <a:chOff x="0" y="0"/>
            <a:chExt cx="1373460" cy="1321917"/>
          </a:xfrm>
        </p:grpSpPr>
        <p:sp>
          <p:nvSpPr>
            <p:cNvPr id="206" name="Google Shape;206;p16"/>
            <p:cNvSpPr/>
            <p:nvPr/>
          </p:nvSpPr>
          <p:spPr>
            <a:xfrm>
              <a:off x="0" y="0"/>
              <a:ext cx="1373460" cy="1321917"/>
            </a:xfrm>
            <a:custGeom>
              <a:rect b="b" l="l" r="r" t="t"/>
              <a:pathLst>
                <a:path extrusionOk="0" h="1321917" w="1373460">
                  <a:moveTo>
                    <a:pt x="29692" y="0"/>
                  </a:moveTo>
                  <a:lnTo>
                    <a:pt x="1343768" y="0"/>
                  </a:lnTo>
                  <a:cubicBezTo>
                    <a:pt x="1360167" y="0"/>
                    <a:pt x="1373460" y="13293"/>
                    <a:pt x="1373460" y="29692"/>
                  </a:cubicBezTo>
                  <a:lnTo>
                    <a:pt x="1373460" y="1292225"/>
                  </a:lnTo>
                  <a:cubicBezTo>
                    <a:pt x="1373460" y="1308623"/>
                    <a:pt x="1360167" y="1321917"/>
                    <a:pt x="1343768" y="1321917"/>
                  </a:cubicBezTo>
                  <a:lnTo>
                    <a:pt x="29692" y="1321917"/>
                  </a:lnTo>
                  <a:cubicBezTo>
                    <a:pt x="13293" y="1321917"/>
                    <a:pt x="0" y="1308623"/>
                    <a:pt x="0" y="1292225"/>
                  </a:cubicBezTo>
                  <a:lnTo>
                    <a:pt x="0" y="29692"/>
                  </a:lnTo>
                  <a:cubicBezTo>
                    <a:pt x="0" y="13293"/>
                    <a:pt x="13293" y="0"/>
                    <a:pt x="29692"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6"/>
            <p:cNvSpPr txBox="1"/>
            <p:nvPr/>
          </p:nvSpPr>
          <p:spPr>
            <a:xfrm>
              <a:off x="0" y="0"/>
              <a:ext cx="1373460" cy="1321917"/>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6"/>
          <p:cNvGrpSpPr/>
          <p:nvPr/>
        </p:nvGrpSpPr>
        <p:grpSpPr>
          <a:xfrm>
            <a:off x="12044443" y="4239147"/>
            <a:ext cx="5214857" cy="5019153"/>
            <a:chOff x="0" y="0"/>
            <a:chExt cx="1373460" cy="1321917"/>
          </a:xfrm>
        </p:grpSpPr>
        <p:sp>
          <p:nvSpPr>
            <p:cNvPr id="209" name="Google Shape;209;p16"/>
            <p:cNvSpPr/>
            <p:nvPr/>
          </p:nvSpPr>
          <p:spPr>
            <a:xfrm>
              <a:off x="0" y="0"/>
              <a:ext cx="1373460" cy="1321917"/>
            </a:xfrm>
            <a:custGeom>
              <a:rect b="b" l="l" r="r" t="t"/>
              <a:pathLst>
                <a:path extrusionOk="0" h="1321917" w="1373460">
                  <a:moveTo>
                    <a:pt x="29692" y="0"/>
                  </a:moveTo>
                  <a:lnTo>
                    <a:pt x="1343768" y="0"/>
                  </a:lnTo>
                  <a:cubicBezTo>
                    <a:pt x="1360167" y="0"/>
                    <a:pt x="1373460" y="13293"/>
                    <a:pt x="1373460" y="29692"/>
                  </a:cubicBezTo>
                  <a:lnTo>
                    <a:pt x="1373460" y="1292225"/>
                  </a:lnTo>
                  <a:cubicBezTo>
                    <a:pt x="1373460" y="1308623"/>
                    <a:pt x="1360167" y="1321917"/>
                    <a:pt x="1343768" y="1321917"/>
                  </a:cubicBezTo>
                  <a:lnTo>
                    <a:pt x="29692" y="1321917"/>
                  </a:lnTo>
                  <a:cubicBezTo>
                    <a:pt x="13293" y="1321917"/>
                    <a:pt x="0" y="1308623"/>
                    <a:pt x="0" y="1292225"/>
                  </a:cubicBezTo>
                  <a:lnTo>
                    <a:pt x="0" y="29692"/>
                  </a:lnTo>
                  <a:cubicBezTo>
                    <a:pt x="0" y="13293"/>
                    <a:pt x="13293" y="0"/>
                    <a:pt x="29692" y="0"/>
                  </a:cubicBezTo>
                  <a:close/>
                </a:path>
              </a:pathLst>
            </a:custGeom>
            <a:solidFill>
              <a:srgbClr val="000000">
                <a:alpha val="0"/>
              </a:srgbClr>
            </a:solidFill>
            <a:ln cap="sq" cmpd="sng" w="28575">
              <a:solidFill>
                <a:srgbClr val="D1E8E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6"/>
            <p:cNvSpPr txBox="1"/>
            <p:nvPr/>
          </p:nvSpPr>
          <p:spPr>
            <a:xfrm>
              <a:off x="0" y="0"/>
              <a:ext cx="1373460" cy="1321917"/>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16"/>
          <p:cNvSpPr/>
          <p:nvPr/>
        </p:nvSpPr>
        <p:spPr>
          <a:xfrm>
            <a:off x="2456295" y="4956475"/>
            <a:ext cx="2359666" cy="2359666"/>
          </a:xfrm>
          <a:custGeom>
            <a:rect b="b" l="l" r="r" t="t"/>
            <a:pathLst>
              <a:path extrusionOk="0" h="2359666" w="2359666">
                <a:moveTo>
                  <a:pt x="0" y="0"/>
                </a:moveTo>
                <a:lnTo>
                  <a:pt x="2359666" y="0"/>
                </a:lnTo>
                <a:lnTo>
                  <a:pt x="2359666" y="2359666"/>
                </a:lnTo>
                <a:lnTo>
                  <a:pt x="0" y="2359666"/>
                </a:lnTo>
                <a:lnTo>
                  <a:pt x="0" y="0"/>
                </a:lnTo>
                <a:close/>
              </a:path>
            </a:pathLst>
          </a:custGeom>
          <a:blipFill rotWithShape="1">
            <a:blip r:embed="rId3">
              <a:alphaModFix/>
            </a:blip>
            <a:stretch>
              <a:fillRect b="0" l="0" r="0" t="0"/>
            </a:stretch>
          </a:blipFill>
          <a:ln>
            <a:noFill/>
          </a:ln>
        </p:spPr>
      </p:sp>
      <p:sp>
        <p:nvSpPr>
          <p:cNvPr id="212" name="Google Shape;212;p16"/>
          <p:cNvSpPr/>
          <p:nvPr/>
        </p:nvSpPr>
        <p:spPr>
          <a:xfrm>
            <a:off x="7960280" y="4956475"/>
            <a:ext cx="2362859" cy="2359666"/>
          </a:xfrm>
          <a:custGeom>
            <a:rect b="b" l="l" r="r" t="t"/>
            <a:pathLst>
              <a:path extrusionOk="0" h="2359666" w="2362859">
                <a:moveTo>
                  <a:pt x="0" y="0"/>
                </a:moveTo>
                <a:lnTo>
                  <a:pt x="2362858" y="0"/>
                </a:lnTo>
                <a:lnTo>
                  <a:pt x="2362858" y="2359666"/>
                </a:lnTo>
                <a:lnTo>
                  <a:pt x="0" y="2359666"/>
                </a:lnTo>
                <a:lnTo>
                  <a:pt x="0" y="0"/>
                </a:lnTo>
                <a:close/>
              </a:path>
            </a:pathLst>
          </a:custGeom>
          <a:blipFill rotWithShape="1">
            <a:blip r:embed="rId4">
              <a:alphaModFix/>
            </a:blip>
            <a:stretch>
              <a:fillRect b="0" l="0" r="0" t="0"/>
            </a:stretch>
          </a:blipFill>
          <a:ln>
            <a:noFill/>
          </a:ln>
        </p:spPr>
      </p:sp>
      <p:sp>
        <p:nvSpPr>
          <p:cNvPr id="213" name="Google Shape;213;p16"/>
          <p:cNvSpPr/>
          <p:nvPr/>
        </p:nvSpPr>
        <p:spPr>
          <a:xfrm>
            <a:off x="13531346" y="4956475"/>
            <a:ext cx="2359666" cy="2359666"/>
          </a:xfrm>
          <a:custGeom>
            <a:rect b="b" l="l" r="r" t="t"/>
            <a:pathLst>
              <a:path extrusionOk="0" h="2359666" w="2359666">
                <a:moveTo>
                  <a:pt x="0" y="0"/>
                </a:moveTo>
                <a:lnTo>
                  <a:pt x="2359665" y="0"/>
                </a:lnTo>
                <a:lnTo>
                  <a:pt x="2359665" y="2359666"/>
                </a:lnTo>
                <a:lnTo>
                  <a:pt x="0" y="2359666"/>
                </a:lnTo>
                <a:lnTo>
                  <a:pt x="0" y="0"/>
                </a:lnTo>
                <a:close/>
              </a:path>
            </a:pathLst>
          </a:custGeom>
          <a:blipFill rotWithShape="1">
            <a:blip r:embed="rId5">
              <a:alphaModFix/>
            </a:blip>
            <a:stretch>
              <a:fillRect b="0" l="0" r="0" t="0"/>
            </a:stretch>
          </a:blipFill>
          <a:ln>
            <a:noFill/>
          </a:ln>
        </p:spPr>
      </p:sp>
      <p:sp>
        <p:nvSpPr>
          <p:cNvPr id="214" name="Google Shape;214;p16"/>
          <p:cNvSpPr txBox="1"/>
          <p:nvPr/>
        </p:nvSpPr>
        <p:spPr>
          <a:xfrm>
            <a:off x="1028700" y="1409700"/>
            <a:ext cx="10595700" cy="1108200"/>
          </a:xfrm>
          <a:prstGeom prst="rect">
            <a:avLst/>
          </a:prstGeom>
          <a:noFill/>
          <a:ln>
            <a:noFill/>
          </a:ln>
        </p:spPr>
        <p:txBody>
          <a:bodyPr anchorCtr="0" anchor="t" bIns="0" lIns="0" spcFirstLastPara="1" rIns="0" wrap="square" tIns="0">
            <a:spAutoFit/>
          </a:bodyPr>
          <a:lstStyle/>
          <a:p>
            <a:pPr indent="0" lvl="0" marL="0" marR="0" rtl="0" algn="l">
              <a:lnSpc>
                <a:spcPct val="79998"/>
              </a:lnSpc>
              <a:spcBef>
                <a:spcPts val="0"/>
              </a:spcBef>
              <a:spcAft>
                <a:spcPts val="0"/>
              </a:spcAft>
              <a:buNone/>
            </a:pPr>
            <a:r>
              <a:rPr b="0" i="0" lang="en-US" sz="9000" u="none" cap="none" strike="noStrike">
                <a:solidFill>
                  <a:srgbClr val="FFFFFC"/>
                </a:solidFill>
                <a:latin typeface="Cormorant Garamond"/>
                <a:ea typeface="Cormorant Garamond"/>
                <a:cs typeface="Cormorant Garamond"/>
                <a:sym typeface="Cormorant Garamond"/>
              </a:rPr>
              <a:t>Early warning signs</a:t>
            </a:r>
            <a:endParaRPr sz="9000"/>
          </a:p>
        </p:txBody>
      </p:sp>
      <p:sp>
        <p:nvSpPr>
          <p:cNvPr id="215" name="Google Shape;215;p16"/>
          <p:cNvSpPr txBox="1"/>
          <p:nvPr/>
        </p:nvSpPr>
        <p:spPr>
          <a:xfrm>
            <a:off x="1028700" y="2698815"/>
            <a:ext cx="9030300" cy="994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900" u="none" cap="none" strike="noStrike">
                <a:solidFill>
                  <a:srgbClr val="FFFFFC"/>
                </a:solidFill>
                <a:latin typeface="DM Sans"/>
                <a:ea typeface="DM Sans"/>
                <a:cs typeface="DM Sans"/>
                <a:sym typeface="DM Sans"/>
              </a:rPr>
              <a:t>Mention that early prostate cancer often has no symptoms. List possible symptoms below, and encourage learners to speak with a healthcare professional about any concerns.</a:t>
            </a:r>
            <a:endParaRPr sz="1200"/>
          </a:p>
        </p:txBody>
      </p:sp>
      <p:sp>
        <p:nvSpPr>
          <p:cNvPr id="216" name="Google Shape;216;p16"/>
          <p:cNvSpPr txBox="1"/>
          <p:nvPr/>
        </p:nvSpPr>
        <p:spPr>
          <a:xfrm>
            <a:off x="1504601" y="7926675"/>
            <a:ext cx="3989100" cy="3939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1" i="0" lang="en-US" sz="3200" u="none" cap="none" strike="noStrike">
                <a:solidFill>
                  <a:srgbClr val="FFFFFC"/>
                </a:solidFill>
                <a:latin typeface="DM Sans"/>
                <a:ea typeface="DM Sans"/>
                <a:cs typeface="DM Sans"/>
                <a:sym typeface="DM Sans"/>
              </a:rPr>
              <a:t>Symptom 1</a:t>
            </a:r>
            <a:endParaRPr/>
          </a:p>
        </p:txBody>
      </p:sp>
      <p:sp>
        <p:nvSpPr>
          <p:cNvPr id="217" name="Google Shape;217;p16"/>
          <p:cNvSpPr txBox="1"/>
          <p:nvPr/>
        </p:nvSpPr>
        <p:spPr>
          <a:xfrm>
            <a:off x="7010518" y="7803100"/>
            <a:ext cx="4738800" cy="492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3200" u="none" cap="none" strike="noStrike">
                <a:solidFill>
                  <a:srgbClr val="FFFFFC"/>
                </a:solidFill>
                <a:latin typeface="DM Sans"/>
                <a:ea typeface="DM Sans"/>
                <a:cs typeface="DM Sans"/>
                <a:sym typeface="DM Sans"/>
              </a:rPr>
              <a:t>Symptom 2</a:t>
            </a:r>
            <a:endParaRPr/>
          </a:p>
        </p:txBody>
      </p:sp>
      <p:sp>
        <p:nvSpPr>
          <p:cNvPr id="218" name="Google Shape;218;p16"/>
          <p:cNvSpPr txBox="1"/>
          <p:nvPr/>
        </p:nvSpPr>
        <p:spPr>
          <a:xfrm>
            <a:off x="12520645" y="7803100"/>
            <a:ext cx="3133200" cy="492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3200" u="none" cap="none" strike="noStrike">
                <a:solidFill>
                  <a:srgbClr val="FFFFFC"/>
                </a:solidFill>
                <a:latin typeface="DM Sans"/>
                <a:ea typeface="DM Sans"/>
                <a:cs typeface="DM Sans"/>
                <a:sym typeface="DM Sans"/>
              </a:rPr>
              <a:t>Symptom 3</a:t>
            </a:r>
            <a:endParaRPr/>
          </a:p>
        </p:txBody>
      </p:sp>
      <p:sp>
        <p:nvSpPr>
          <p:cNvPr id="219" name="Google Shape;219;p16"/>
          <p:cNvSpPr txBox="1"/>
          <p:nvPr/>
        </p:nvSpPr>
        <p:spPr>
          <a:xfrm>
            <a:off x="1504600" y="8424050"/>
            <a:ext cx="42084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FFFFFC"/>
                </a:solidFill>
                <a:latin typeface="DM Sans"/>
                <a:ea typeface="DM Sans"/>
                <a:cs typeface="DM Sans"/>
                <a:sym typeface="DM Sans"/>
              </a:rPr>
              <a:t>Add a short description.</a:t>
            </a:r>
            <a:endParaRPr/>
          </a:p>
        </p:txBody>
      </p:sp>
      <p:sp>
        <p:nvSpPr>
          <p:cNvPr id="220" name="Google Shape;220;p16"/>
          <p:cNvSpPr txBox="1"/>
          <p:nvPr/>
        </p:nvSpPr>
        <p:spPr>
          <a:xfrm>
            <a:off x="7010523" y="8424050"/>
            <a:ext cx="39891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FFFFFC"/>
                </a:solidFill>
                <a:latin typeface="DM Sans"/>
                <a:ea typeface="DM Sans"/>
                <a:cs typeface="DM Sans"/>
                <a:sym typeface="DM Sans"/>
              </a:rPr>
              <a:t>Add a short description.</a:t>
            </a:r>
            <a:endParaRPr/>
          </a:p>
        </p:txBody>
      </p:sp>
      <p:sp>
        <p:nvSpPr>
          <p:cNvPr id="221" name="Google Shape;221;p16"/>
          <p:cNvSpPr txBox="1"/>
          <p:nvPr/>
        </p:nvSpPr>
        <p:spPr>
          <a:xfrm>
            <a:off x="12520644" y="8424050"/>
            <a:ext cx="4876500" cy="3693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FFFFFC"/>
                </a:solidFill>
                <a:latin typeface="DM Sans"/>
                <a:ea typeface="DM Sans"/>
                <a:cs typeface="DM Sans"/>
                <a:sym typeface="DM Sans"/>
              </a:rPr>
              <a:t>Add a short description.</a:t>
            </a:r>
            <a:endParaRPr/>
          </a:p>
        </p:txBody>
      </p:sp>
      <p:pic>
        <p:nvPicPr>
          <p:cNvPr id="222" name="Google Shape;222;p16"/>
          <p:cNvPicPr preferRelativeResize="0"/>
          <p:nvPr/>
        </p:nvPicPr>
        <p:blipFill>
          <a:blip r:embed="rId6">
            <a:alphaModFix/>
          </a:blip>
          <a:stretch>
            <a:fillRect/>
          </a:stretch>
        </p:blipFill>
        <p:spPr>
          <a:xfrm>
            <a:off x="11532000" y="967899"/>
            <a:ext cx="5727326" cy="2880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E8E8"/>
        </a:solidFill>
      </p:bgPr>
    </p:bg>
    <p:spTree>
      <p:nvGrpSpPr>
        <p:cNvPr id="226" name="Shape 226"/>
        <p:cNvGrpSpPr/>
        <p:nvPr/>
      </p:nvGrpSpPr>
      <p:grpSpPr>
        <a:xfrm>
          <a:off x="0" y="0"/>
          <a:ext cx="0" cy="0"/>
          <a:chOff x="0" y="0"/>
          <a:chExt cx="0" cy="0"/>
        </a:xfrm>
      </p:grpSpPr>
      <p:grpSp>
        <p:nvGrpSpPr>
          <p:cNvPr id="227" name="Google Shape;227;p17"/>
          <p:cNvGrpSpPr/>
          <p:nvPr/>
        </p:nvGrpSpPr>
        <p:grpSpPr>
          <a:xfrm>
            <a:off x="9429750" y="1028700"/>
            <a:ext cx="7829550" cy="2559446"/>
            <a:chOff x="0" y="0"/>
            <a:chExt cx="2062104" cy="674093"/>
          </a:xfrm>
        </p:grpSpPr>
        <p:sp>
          <p:nvSpPr>
            <p:cNvPr id="228" name="Google Shape;228;p17"/>
            <p:cNvSpPr/>
            <p:nvPr/>
          </p:nvSpPr>
          <p:spPr>
            <a:xfrm>
              <a:off x="0" y="0"/>
              <a:ext cx="2062104" cy="674093"/>
            </a:xfrm>
            <a:custGeom>
              <a:rect b="b" l="l" r="r" t="t"/>
              <a:pathLst>
                <a:path extrusionOk="0" h="674093" w="2062104">
                  <a:moveTo>
                    <a:pt x="19776" y="0"/>
                  </a:moveTo>
                  <a:lnTo>
                    <a:pt x="2042328" y="0"/>
                  </a:lnTo>
                  <a:cubicBezTo>
                    <a:pt x="2053250" y="0"/>
                    <a:pt x="2062104" y="8854"/>
                    <a:pt x="2062104" y="19776"/>
                  </a:cubicBezTo>
                  <a:lnTo>
                    <a:pt x="2062104" y="654317"/>
                  </a:lnTo>
                  <a:cubicBezTo>
                    <a:pt x="2062104" y="665239"/>
                    <a:pt x="2053250" y="674093"/>
                    <a:pt x="2042328" y="674093"/>
                  </a:cubicBezTo>
                  <a:lnTo>
                    <a:pt x="19776" y="674093"/>
                  </a:lnTo>
                  <a:cubicBezTo>
                    <a:pt x="8854" y="674093"/>
                    <a:pt x="0" y="665239"/>
                    <a:pt x="0" y="654317"/>
                  </a:cubicBezTo>
                  <a:lnTo>
                    <a:pt x="0" y="19776"/>
                  </a:lnTo>
                  <a:cubicBezTo>
                    <a:pt x="0" y="8854"/>
                    <a:pt x="8854" y="0"/>
                    <a:pt x="19776"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7"/>
            <p:cNvSpPr txBox="1"/>
            <p:nvPr/>
          </p:nvSpPr>
          <p:spPr>
            <a:xfrm>
              <a:off x="0" y="0"/>
              <a:ext cx="2062104" cy="674093"/>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7"/>
          <p:cNvGrpSpPr/>
          <p:nvPr/>
        </p:nvGrpSpPr>
        <p:grpSpPr>
          <a:xfrm>
            <a:off x="9429750" y="3861880"/>
            <a:ext cx="7829550" cy="2559446"/>
            <a:chOff x="0" y="0"/>
            <a:chExt cx="2062104" cy="674093"/>
          </a:xfrm>
        </p:grpSpPr>
        <p:sp>
          <p:nvSpPr>
            <p:cNvPr id="231" name="Google Shape;231;p17"/>
            <p:cNvSpPr/>
            <p:nvPr/>
          </p:nvSpPr>
          <p:spPr>
            <a:xfrm>
              <a:off x="0" y="0"/>
              <a:ext cx="2062104" cy="674093"/>
            </a:xfrm>
            <a:custGeom>
              <a:rect b="b" l="l" r="r" t="t"/>
              <a:pathLst>
                <a:path extrusionOk="0" h="674093" w="2062104">
                  <a:moveTo>
                    <a:pt x="19776" y="0"/>
                  </a:moveTo>
                  <a:lnTo>
                    <a:pt x="2042328" y="0"/>
                  </a:lnTo>
                  <a:cubicBezTo>
                    <a:pt x="2053250" y="0"/>
                    <a:pt x="2062104" y="8854"/>
                    <a:pt x="2062104" y="19776"/>
                  </a:cubicBezTo>
                  <a:lnTo>
                    <a:pt x="2062104" y="654317"/>
                  </a:lnTo>
                  <a:cubicBezTo>
                    <a:pt x="2062104" y="665239"/>
                    <a:pt x="2053250" y="674093"/>
                    <a:pt x="2042328" y="674093"/>
                  </a:cubicBezTo>
                  <a:lnTo>
                    <a:pt x="19776" y="674093"/>
                  </a:lnTo>
                  <a:cubicBezTo>
                    <a:pt x="8854" y="674093"/>
                    <a:pt x="0" y="665239"/>
                    <a:pt x="0" y="654317"/>
                  </a:cubicBezTo>
                  <a:lnTo>
                    <a:pt x="0" y="19776"/>
                  </a:lnTo>
                  <a:cubicBezTo>
                    <a:pt x="0" y="8854"/>
                    <a:pt x="8854" y="0"/>
                    <a:pt x="19776"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7"/>
            <p:cNvSpPr txBox="1"/>
            <p:nvPr/>
          </p:nvSpPr>
          <p:spPr>
            <a:xfrm>
              <a:off x="0" y="0"/>
              <a:ext cx="2062104" cy="674093"/>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7"/>
          <p:cNvGrpSpPr/>
          <p:nvPr/>
        </p:nvGrpSpPr>
        <p:grpSpPr>
          <a:xfrm>
            <a:off x="9429750" y="6698854"/>
            <a:ext cx="7829550" cy="2559446"/>
            <a:chOff x="0" y="0"/>
            <a:chExt cx="2062104" cy="674093"/>
          </a:xfrm>
        </p:grpSpPr>
        <p:sp>
          <p:nvSpPr>
            <p:cNvPr id="234" name="Google Shape;234;p17"/>
            <p:cNvSpPr/>
            <p:nvPr/>
          </p:nvSpPr>
          <p:spPr>
            <a:xfrm>
              <a:off x="0" y="0"/>
              <a:ext cx="2062104" cy="674093"/>
            </a:xfrm>
            <a:custGeom>
              <a:rect b="b" l="l" r="r" t="t"/>
              <a:pathLst>
                <a:path extrusionOk="0" h="674093" w="2062104">
                  <a:moveTo>
                    <a:pt x="19776" y="0"/>
                  </a:moveTo>
                  <a:lnTo>
                    <a:pt x="2042328" y="0"/>
                  </a:lnTo>
                  <a:cubicBezTo>
                    <a:pt x="2053250" y="0"/>
                    <a:pt x="2062104" y="8854"/>
                    <a:pt x="2062104" y="19776"/>
                  </a:cubicBezTo>
                  <a:lnTo>
                    <a:pt x="2062104" y="654317"/>
                  </a:lnTo>
                  <a:cubicBezTo>
                    <a:pt x="2062104" y="665239"/>
                    <a:pt x="2053250" y="674093"/>
                    <a:pt x="2042328" y="674093"/>
                  </a:cubicBezTo>
                  <a:lnTo>
                    <a:pt x="19776" y="674093"/>
                  </a:lnTo>
                  <a:cubicBezTo>
                    <a:pt x="8854" y="674093"/>
                    <a:pt x="0" y="665239"/>
                    <a:pt x="0" y="654317"/>
                  </a:cubicBezTo>
                  <a:lnTo>
                    <a:pt x="0" y="19776"/>
                  </a:lnTo>
                  <a:cubicBezTo>
                    <a:pt x="0" y="8854"/>
                    <a:pt x="8854" y="0"/>
                    <a:pt x="19776" y="0"/>
                  </a:cubicBezTo>
                  <a:close/>
                </a:path>
              </a:pathLst>
            </a:custGeom>
            <a:solidFill>
              <a:srgbClr val="FFFF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7"/>
            <p:cNvSpPr txBox="1"/>
            <p:nvPr/>
          </p:nvSpPr>
          <p:spPr>
            <a:xfrm>
              <a:off x="0" y="0"/>
              <a:ext cx="2062104" cy="674093"/>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6" name="Google Shape;236;p17"/>
          <p:cNvSpPr txBox="1"/>
          <p:nvPr/>
        </p:nvSpPr>
        <p:spPr>
          <a:xfrm>
            <a:off x="1028700" y="993825"/>
            <a:ext cx="81153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9000" u="none" cap="none" strike="noStrike">
                <a:solidFill>
                  <a:srgbClr val="063636"/>
                </a:solidFill>
                <a:latin typeface="Cormorant Garamond"/>
                <a:ea typeface="Cormorant Garamond"/>
                <a:cs typeface="Cormorant Garamond"/>
                <a:sym typeface="Cormorant Garamond"/>
              </a:rPr>
              <a:t>Screening and early detection</a:t>
            </a:r>
            <a:endParaRPr sz="9000"/>
          </a:p>
        </p:txBody>
      </p:sp>
      <p:sp>
        <p:nvSpPr>
          <p:cNvPr id="237" name="Google Shape;237;p17"/>
          <p:cNvSpPr txBox="1"/>
          <p:nvPr/>
        </p:nvSpPr>
        <p:spPr>
          <a:xfrm>
            <a:off x="1028700" y="3711694"/>
            <a:ext cx="7903097" cy="32388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63636"/>
                </a:solidFill>
                <a:latin typeface="DM Sans"/>
                <a:ea typeface="DM Sans"/>
                <a:cs typeface="DM Sans"/>
                <a:sym typeface="DM Sans"/>
              </a:rPr>
              <a:t>Explain the main methods used to screen for prostate cancer</a:t>
            </a:r>
            <a:endParaRPr/>
          </a:p>
        </p:txBody>
      </p:sp>
      <p:sp>
        <p:nvSpPr>
          <p:cNvPr id="238" name="Google Shape;238;p17"/>
          <p:cNvSpPr txBox="1"/>
          <p:nvPr/>
        </p:nvSpPr>
        <p:spPr>
          <a:xfrm>
            <a:off x="13344525" y="1886475"/>
            <a:ext cx="3533100" cy="431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2800" u="none" cap="none" strike="noStrike">
                <a:solidFill>
                  <a:srgbClr val="063636"/>
                </a:solidFill>
                <a:latin typeface="DM Sans"/>
                <a:ea typeface="DM Sans"/>
                <a:cs typeface="DM Sans"/>
                <a:sym typeface="DM Sans"/>
              </a:rPr>
              <a:t>Digital rectal exam</a:t>
            </a:r>
            <a:endParaRPr/>
          </a:p>
        </p:txBody>
      </p:sp>
      <p:sp>
        <p:nvSpPr>
          <p:cNvPr id="239" name="Google Shape;239;p17"/>
          <p:cNvSpPr txBox="1"/>
          <p:nvPr/>
        </p:nvSpPr>
        <p:spPr>
          <a:xfrm>
            <a:off x="13344525" y="4513975"/>
            <a:ext cx="3209700" cy="861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US" sz="2800" u="none" cap="none" strike="noStrike">
                <a:solidFill>
                  <a:srgbClr val="063636"/>
                </a:solidFill>
                <a:latin typeface="DM Sans"/>
                <a:ea typeface="DM Sans"/>
                <a:cs typeface="DM Sans"/>
                <a:sym typeface="DM Sans"/>
              </a:rPr>
              <a:t>Prostate-specific antigen test</a:t>
            </a:r>
            <a:endParaRPr/>
          </a:p>
        </p:txBody>
      </p:sp>
      <p:sp>
        <p:nvSpPr>
          <p:cNvPr id="240" name="Google Shape;240;p17"/>
          <p:cNvSpPr txBox="1"/>
          <p:nvPr/>
        </p:nvSpPr>
        <p:spPr>
          <a:xfrm>
            <a:off x="13344525" y="7556625"/>
            <a:ext cx="3209700" cy="431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2800" u="none" cap="none" strike="noStrike">
                <a:solidFill>
                  <a:srgbClr val="063636"/>
                </a:solidFill>
                <a:latin typeface="DM Sans"/>
                <a:ea typeface="DM Sans"/>
                <a:cs typeface="DM Sans"/>
                <a:sym typeface="DM Sans"/>
              </a:rPr>
              <a:t>PCA3 RNA test</a:t>
            </a:r>
            <a:endParaRPr/>
          </a:p>
        </p:txBody>
      </p:sp>
      <p:sp>
        <p:nvSpPr>
          <p:cNvPr id="241" name="Google Shape;241;p17"/>
          <p:cNvSpPr txBox="1"/>
          <p:nvPr/>
        </p:nvSpPr>
        <p:spPr>
          <a:xfrm>
            <a:off x="13344525" y="2532250"/>
            <a:ext cx="37293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63636"/>
                </a:solidFill>
                <a:latin typeface="DM Sans"/>
                <a:ea typeface="DM Sans"/>
                <a:cs typeface="DM Sans"/>
                <a:sym typeface="DM Sans"/>
              </a:rPr>
              <a:t>Add a short description.</a:t>
            </a:r>
            <a:endParaRPr/>
          </a:p>
        </p:txBody>
      </p:sp>
      <p:sp>
        <p:nvSpPr>
          <p:cNvPr id="242" name="Google Shape;242;p17"/>
          <p:cNvSpPr txBox="1"/>
          <p:nvPr/>
        </p:nvSpPr>
        <p:spPr>
          <a:xfrm>
            <a:off x="13344525" y="5544125"/>
            <a:ext cx="37293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63636"/>
                </a:solidFill>
                <a:latin typeface="DM Sans"/>
                <a:ea typeface="DM Sans"/>
                <a:cs typeface="DM Sans"/>
                <a:sym typeface="DM Sans"/>
              </a:rPr>
              <a:t>Add a short description.</a:t>
            </a:r>
            <a:endParaRPr/>
          </a:p>
        </p:txBody>
      </p:sp>
      <p:sp>
        <p:nvSpPr>
          <p:cNvPr id="243" name="Google Shape;243;p17"/>
          <p:cNvSpPr txBox="1"/>
          <p:nvPr/>
        </p:nvSpPr>
        <p:spPr>
          <a:xfrm>
            <a:off x="13344525" y="8202400"/>
            <a:ext cx="3271500" cy="323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63636"/>
                </a:solidFill>
                <a:latin typeface="DM Sans"/>
                <a:ea typeface="DM Sans"/>
                <a:cs typeface="DM Sans"/>
                <a:sym typeface="DM Sans"/>
              </a:rPr>
              <a:t>Add a short description.</a:t>
            </a:r>
            <a:endParaRPr/>
          </a:p>
        </p:txBody>
      </p:sp>
      <p:pic>
        <p:nvPicPr>
          <p:cNvPr id="244" name="Google Shape;244;p17"/>
          <p:cNvPicPr preferRelativeResize="0"/>
          <p:nvPr/>
        </p:nvPicPr>
        <p:blipFill>
          <a:blip r:embed="rId3">
            <a:alphaModFix/>
          </a:blip>
          <a:stretch>
            <a:fillRect/>
          </a:stretch>
        </p:blipFill>
        <p:spPr>
          <a:xfrm>
            <a:off x="1028700" y="4587448"/>
            <a:ext cx="7772601" cy="4670874"/>
          </a:xfrm>
          <a:prstGeom prst="rect">
            <a:avLst/>
          </a:prstGeom>
          <a:noFill/>
          <a:ln>
            <a:noFill/>
          </a:ln>
        </p:spPr>
      </p:pic>
      <p:pic>
        <p:nvPicPr>
          <p:cNvPr id="245" name="Google Shape;245;p17"/>
          <p:cNvPicPr preferRelativeResize="0"/>
          <p:nvPr/>
        </p:nvPicPr>
        <p:blipFill>
          <a:blip r:embed="rId4">
            <a:alphaModFix/>
          </a:blip>
          <a:stretch>
            <a:fillRect/>
          </a:stretch>
        </p:blipFill>
        <p:spPr>
          <a:xfrm>
            <a:off x="9766225" y="1300363"/>
            <a:ext cx="3271501" cy="2016157"/>
          </a:xfrm>
          <a:prstGeom prst="rect">
            <a:avLst/>
          </a:prstGeom>
          <a:noFill/>
          <a:ln>
            <a:noFill/>
          </a:ln>
        </p:spPr>
      </p:pic>
      <p:pic>
        <p:nvPicPr>
          <p:cNvPr id="246" name="Google Shape;246;p17"/>
          <p:cNvPicPr preferRelativeResize="0"/>
          <p:nvPr/>
        </p:nvPicPr>
        <p:blipFill>
          <a:blip r:embed="rId5">
            <a:alphaModFix/>
          </a:blip>
          <a:stretch>
            <a:fillRect/>
          </a:stretch>
        </p:blipFill>
        <p:spPr>
          <a:xfrm>
            <a:off x="9766225" y="4129088"/>
            <a:ext cx="3271501" cy="2028838"/>
          </a:xfrm>
          <a:prstGeom prst="rect">
            <a:avLst/>
          </a:prstGeom>
          <a:noFill/>
          <a:ln>
            <a:noFill/>
          </a:ln>
        </p:spPr>
      </p:pic>
      <p:pic>
        <p:nvPicPr>
          <p:cNvPr id="247" name="Google Shape;247;p17"/>
          <p:cNvPicPr preferRelativeResize="0"/>
          <p:nvPr/>
        </p:nvPicPr>
        <p:blipFill>
          <a:blip r:embed="rId6">
            <a:alphaModFix/>
          </a:blip>
          <a:stretch>
            <a:fillRect/>
          </a:stretch>
        </p:blipFill>
        <p:spPr>
          <a:xfrm>
            <a:off x="9766225" y="6966693"/>
            <a:ext cx="3271501" cy="201615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