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Inter Light"/>
      <p:regular r:id="rId21"/>
      <p:bold r:id="rId22"/>
      <p:italic r:id="rId23"/>
      <p:boldItalic r:id="rId24"/>
    </p:embeddedFont>
    <p:embeddedFont>
      <p:font typeface="Inter"/>
      <p:bold r:id="rId25"/>
      <p:boldItalic r:id="rId26"/>
    </p:embeddedFont>
    <p:embeddedFont>
      <p:font typeface="Gilda Display"/>
      <p:regular r:id="rId27"/>
    </p:embeddedFont>
    <p:embeddedFont>
      <p:font typeface="Inter Medium"/>
      <p:regular r:id="rId28"/>
      <p:bold r:id="rId29"/>
      <p:italic r:id="rId30"/>
      <p:boldItalic r:id="rId31"/>
    </p:embeddedFont>
    <p:embeddedFont>
      <p:font typeface="Inter ExtraLight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InterLight-bold.fntdata"/><Relationship Id="rId21" Type="http://schemas.openxmlformats.org/officeDocument/2006/relationships/font" Target="fonts/InterLight-regular.fntdata"/><Relationship Id="rId24" Type="http://schemas.openxmlformats.org/officeDocument/2006/relationships/font" Target="fonts/InterLight-boldItalic.fntdata"/><Relationship Id="rId23" Type="http://schemas.openxmlformats.org/officeDocument/2006/relationships/font" Target="fonts/InterLigh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-boldItalic.fntdata"/><Relationship Id="rId25" Type="http://schemas.openxmlformats.org/officeDocument/2006/relationships/font" Target="fonts/Inter-bold.fntdata"/><Relationship Id="rId28" Type="http://schemas.openxmlformats.org/officeDocument/2006/relationships/font" Target="fonts/InterMedium-regular.fntdata"/><Relationship Id="rId27" Type="http://schemas.openxmlformats.org/officeDocument/2006/relationships/font" Target="fonts/GildaDispla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Inter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terMedium-boldItalic.fntdata"/><Relationship Id="rId30" Type="http://schemas.openxmlformats.org/officeDocument/2006/relationships/font" Target="fonts/InterMedium-italic.fntdata"/><Relationship Id="rId11" Type="http://schemas.openxmlformats.org/officeDocument/2006/relationships/slide" Target="slides/slide6.xml"/><Relationship Id="rId33" Type="http://schemas.openxmlformats.org/officeDocument/2006/relationships/font" Target="fonts/InterExtraLight-bold.fntdata"/><Relationship Id="rId10" Type="http://schemas.openxmlformats.org/officeDocument/2006/relationships/slide" Target="slides/slide5.xml"/><Relationship Id="rId32" Type="http://schemas.openxmlformats.org/officeDocument/2006/relationships/font" Target="fonts/InterExtraLight-regular.fntdata"/><Relationship Id="rId13" Type="http://schemas.openxmlformats.org/officeDocument/2006/relationships/slide" Target="slides/slide8.xml"/><Relationship Id="rId35" Type="http://schemas.openxmlformats.org/officeDocument/2006/relationships/font" Target="fonts/InterExtraLight-boldItalic.fntdata"/><Relationship Id="rId12" Type="http://schemas.openxmlformats.org/officeDocument/2006/relationships/slide" Target="slides/slide7.xml"/><Relationship Id="rId34" Type="http://schemas.openxmlformats.org/officeDocument/2006/relationships/font" Target="fonts/InterExtraLight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841038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290735" y="1762513"/>
            <a:ext cx="3322838" cy="967667"/>
            <a:chOff x="0" y="0"/>
            <a:chExt cx="4430451" cy="1290223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1638851" cy="1290223"/>
            </a:xfrm>
            <a:custGeom>
              <a:rect b="b" l="l" r="r" t="t"/>
              <a:pathLst>
                <a:path extrusionOk="0" h="1290223" w="1638851">
                  <a:moveTo>
                    <a:pt x="0" y="0"/>
                  </a:moveTo>
                  <a:lnTo>
                    <a:pt x="1638851" y="0"/>
                  </a:lnTo>
                  <a:lnTo>
                    <a:pt x="1638851" y="1290223"/>
                  </a:lnTo>
                  <a:lnTo>
                    <a:pt x="0" y="12902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1727751" y="407621"/>
              <a:ext cx="2702700" cy="7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FFF7E6"/>
                  </a:solidFill>
                  <a:latin typeface="Inter"/>
                  <a:ea typeface="Inter"/>
                  <a:cs typeface="Inter"/>
                  <a:sym typeface="Inter"/>
                </a:rPr>
                <a:t>CRIMSWEST</a:t>
              </a:r>
              <a:endParaRPr/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FFF7E6"/>
                  </a:solidFill>
                  <a:latin typeface="Inter"/>
                  <a:ea typeface="Inter"/>
                  <a:cs typeface="Inter"/>
                  <a:sym typeface="Inter"/>
                </a:rPr>
                <a:t>INSTITUTE</a:t>
              </a:r>
              <a:endParaRPr/>
            </a:p>
          </p:txBody>
        </p:sp>
      </p:grpSp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b="0" l="0" r="0" t="30843"/>
          <a:stretch/>
        </p:blipFill>
        <p:spPr>
          <a:xfrm>
            <a:off x="6517375" y="0"/>
            <a:ext cx="5253225" cy="405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 b="58092" l="19736" r="0" t="0"/>
          <a:stretch/>
        </p:blipFill>
        <p:spPr>
          <a:xfrm>
            <a:off x="0" y="7331850"/>
            <a:ext cx="3886899" cy="29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>
            <p:ph type="title"/>
          </p:nvPr>
        </p:nvSpPr>
        <p:spPr>
          <a:xfrm>
            <a:off x="991175" y="3226213"/>
            <a:ext cx="9803700" cy="3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12000"/>
              <a:buFont typeface="Gilda Display"/>
              <a:buNone/>
              <a:defRPr i="0" sz="12000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" name="Google Shape;22;p3"/>
          <p:cNvSpPr txBox="1"/>
          <p:nvPr>
            <p:ph idx="2" type="title"/>
          </p:nvPr>
        </p:nvSpPr>
        <p:spPr>
          <a:xfrm>
            <a:off x="991175" y="8118588"/>
            <a:ext cx="98037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2500"/>
              <a:buFont typeface="Inter"/>
              <a:buNone/>
              <a:defRPr i="0" sz="2500" u="none" cap="none" strike="noStrike">
                <a:solidFill>
                  <a:srgbClr val="FFF7E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3"/>
          <p:cNvSpPr/>
          <p:nvPr>
            <p:ph idx="3" type="pic"/>
          </p:nvPr>
        </p:nvSpPr>
        <p:spPr>
          <a:xfrm>
            <a:off x="11372275" y="1275750"/>
            <a:ext cx="5902500" cy="7735500"/>
          </a:xfrm>
          <a:prstGeom prst="roundRect">
            <a:avLst>
              <a:gd fmla="val 5868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FFF7E6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79759" y="-1823321"/>
            <a:ext cx="3943681" cy="413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8096" y="7583219"/>
            <a:ext cx="3645365" cy="424855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>
            <p:ph type="title"/>
          </p:nvPr>
        </p:nvSpPr>
        <p:spPr>
          <a:xfrm>
            <a:off x="7615375" y="1378953"/>
            <a:ext cx="9803700" cy="29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Gilda Display"/>
              <a:buNone/>
              <a:defRPr i="0" sz="12000" u="none" cap="none" strike="noStrike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4"/>
          <p:cNvSpPr/>
          <p:nvPr>
            <p:ph idx="2" type="pic"/>
          </p:nvPr>
        </p:nvSpPr>
        <p:spPr>
          <a:xfrm>
            <a:off x="1298875" y="1275750"/>
            <a:ext cx="5902500" cy="7735500"/>
          </a:xfrm>
          <a:prstGeom prst="roundRect">
            <a:avLst>
              <a:gd fmla="val 5868" name="adj"/>
            </a:avLst>
          </a:prstGeom>
          <a:noFill/>
          <a:ln>
            <a:noFill/>
          </a:ln>
        </p:spPr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615375" y="5370800"/>
            <a:ext cx="9803700" cy="3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»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bg>
      <p:bgPr>
        <a:solidFill>
          <a:srgbClr val="DECEBE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80684" y="-1866621"/>
            <a:ext cx="3943681" cy="413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7354" y="7121419"/>
            <a:ext cx="3645365" cy="424855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type="title"/>
          </p:nvPr>
        </p:nvSpPr>
        <p:spPr>
          <a:xfrm>
            <a:off x="1077750" y="1378953"/>
            <a:ext cx="9803700" cy="29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Gilda Display"/>
              <a:buNone/>
              <a:defRPr i="0" sz="12000" u="none" cap="none" strike="noStrike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" name="Google Shape;34;p5"/>
          <p:cNvSpPr/>
          <p:nvPr>
            <p:ph idx="2" type="pic"/>
          </p:nvPr>
        </p:nvSpPr>
        <p:spPr>
          <a:xfrm>
            <a:off x="11372275" y="1275750"/>
            <a:ext cx="5902500" cy="7735500"/>
          </a:xfrm>
          <a:prstGeom prst="roundRect">
            <a:avLst>
              <a:gd fmla="val 5868" name="adj"/>
            </a:avLst>
          </a:prstGeom>
          <a:noFill/>
          <a:ln>
            <a:noFill/>
          </a:ln>
        </p:spPr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1077750" y="5370800"/>
            <a:ext cx="9803700" cy="3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»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841038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991175" y="974863"/>
            <a:ext cx="9803700" cy="3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12000"/>
              <a:buFont typeface="Gilda Display"/>
              <a:buNone/>
              <a:defRPr i="0" sz="12000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12382500" y="974875"/>
            <a:ext cx="5036700" cy="3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»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39" name="Google Shape;39;p6"/>
          <p:cNvSpPr/>
          <p:nvPr>
            <p:ph idx="2" type="pic"/>
          </p:nvPr>
        </p:nvSpPr>
        <p:spPr>
          <a:xfrm>
            <a:off x="991175" y="5125625"/>
            <a:ext cx="16428000" cy="4708200"/>
          </a:xfrm>
          <a:prstGeom prst="roundRect">
            <a:avLst>
              <a:gd fmla="val 5868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bg>
      <p:bgPr>
        <a:solidFill>
          <a:srgbClr val="DECEBE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991175" y="6127013"/>
            <a:ext cx="9803700" cy="3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Gilda Display"/>
              <a:buNone/>
              <a:defRPr i="0" sz="12000" u="none" cap="none" strike="noStrike"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41038"/>
              </a:buClr>
              <a:buSzPts val="1400"/>
              <a:buNone/>
              <a:defRPr sz="1800">
                <a:solidFill>
                  <a:srgbClr val="84103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41038"/>
              </a:buClr>
              <a:buSzPts val="1400"/>
              <a:buNone/>
              <a:defRPr sz="1800">
                <a:solidFill>
                  <a:srgbClr val="84103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41038"/>
              </a:buClr>
              <a:buSzPts val="1400"/>
              <a:buNone/>
              <a:defRPr sz="1800">
                <a:solidFill>
                  <a:srgbClr val="84103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41038"/>
              </a:buClr>
              <a:buSzPts val="1400"/>
              <a:buNone/>
              <a:defRPr sz="1800">
                <a:solidFill>
                  <a:srgbClr val="84103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41038"/>
              </a:buClr>
              <a:buSzPts val="1400"/>
              <a:buNone/>
              <a:defRPr sz="1800">
                <a:solidFill>
                  <a:srgbClr val="84103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41038"/>
              </a:buClr>
              <a:buSzPts val="1400"/>
              <a:buNone/>
              <a:defRPr sz="1800">
                <a:solidFill>
                  <a:srgbClr val="84103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41038"/>
              </a:buClr>
              <a:buSzPts val="1400"/>
              <a:buNone/>
              <a:defRPr sz="1800">
                <a:solidFill>
                  <a:srgbClr val="84103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41038"/>
              </a:buClr>
              <a:buSzPts val="1400"/>
              <a:buNone/>
              <a:defRPr sz="1800">
                <a:solidFill>
                  <a:srgbClr val="841038"/>
                </a:solidFill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12382500" y="6127025"/>
            <a:ext cx="5036700" cy="3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SzPts val="2000"/>
              <a:buFont typeface="Inter Light"/>
              <a:buChar char="•"/>
              <a:defRPr i="0" sz="2000" u="none" cap="none" strike="noStrike">
                <a:latin typeface="Inter Light"/>
                <a:ea typeface="Inter Light"/>
                <a:cs typeface="Inter Light"/>
                <a:sym typeface="Inter Light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SzPts val="2000"/>
              <a:buFont typeface="Inter Light"/>
              <a:buChar char="–"/>
              <a:defRPr i="0" sz="2000" u="none" cap="none" strike="noStrike">
                <a:latin typeface="Inter Light"/>
                <a:ea typeface="Inter Light"/>
                <a:cs typeface="Inter Light"/>
                <a:sym typeface="Inter Light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SzPts val="2000"/>
              <a:buFont typeface="Inter Light"/>
              <a:buChar char="•"/>
              <a:defRPr i="0" sz="2000" u="none" cap="none" strike="noStrike">
                <a:latin typeface="Inter Light"/>
                <a:ea typeface="Inter Light"/>
                <a:cs typeface="Inter Light"/>
                <a:sym typeface="Inter Light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SzPts val="2000"/>
              <a:buFont typeface="Inter Light"/>
              <a:buChar char="–"/>
              <a:defRPr i="0" sz="2000" u="none" cap="none" strike="noStrike">
                <a:latin typeface="Inter Light"/>
                <a:ea typeface="Inter Light"/>
                <a:cs typeface="Inter Light"/>
                <a:sym typeface="Inter Light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SzPts val="2000"/>
              <a:buFont typeface="Inter Light"/>
              <a:buChar char="»"/>
              <a:defRPr i="0" sz="2000" u="none" cap="none" strike="noStrike">
                <a:latin typeface="Inter Light"/>
                <a:ea typeface="Inter Light"/>
                <a:cs typeface="Inter Light"/>
                <a:sym typeface="Inter Light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SzPts val="2000"/>
              <a:buFont typeface="Inter Light"/>
              <a:buChar char="•"/>
              <a:defRPr i="0" sz="2000" u="none" cap="none" strike="noStrike">
                <a:latin typeface="Inter Light"/>
                <a:ea typeface="Inter Light"/>
                <a:cs typeface="Inter Light"/>
                <a:sym typeface="Inter Light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SzPts val="2000"/>
              <a:buFont typeface="Inter Light"/>
              <a:buChar char="•"/>
              <a:defRPr i="0" sz="2000" u="none" cap="none" strike="noStrike">
                <a:latin typeface="Inter Light"/>
                <a:ea typeface="Inter Light"/>
                <a:cs typeface="Inter Light"/>
                <a:sym typeface="Inter Light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SzPts val="2000"/>
              <a:buFont typeface="Inter Light"/>
              <a:buChar char="•"/>
              <a:defRPr i="0" sz="2000" u="none" cap="none" strike="noStrike">
                <a:latin typeface="Inter Light"/>
                <a:ea typeface="Inter Light"/>
                <a:cs typeface="Inter Light"/>
                <a:sym typeface="Inter Light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SzPts val="2000"/>
              <a:buFont typeface="Inter Light"/>
              <a:buChar char="•"/>
              <a:defRPr i="0" sz="2000" u="none" cap="none" strike="noStrike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3" name="Google Shape;43;p7"/>
          <p:cNvSpPr/>
          <p:nvPr>
            <p:ph idx="2" type="pic"/>
          </p:nvPr>
        </p:nvSpPr>
        <p:spPr>
          <a:xfrm>
            <a:off x="991175" y="507450"/>
            <a:ext cx="16428000" cy="4708200"/>
          </a:xfrm>
          <a:prstGeom prst="roundRect">
            <a:avLst>
              <a:gd fmla="val 5868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rgbClr val="841038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991175" y="974871"/>
            <a:ext cx="9803700" cy="20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12000"/>
              <a:buFont typeface="Gilda Display"/>
              <a:buNone/>
              <a:defRPr i="0" sz="12000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12382500" y="974879"/>
            <a:ext cx="5036700" cy="20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»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grpSp>
        <p:nvGrpSpPr>
          <p:cNvPr id="47" name="Google Shape;47;p8"/>
          <p:cNvGrpSpPr/>
          <p:nvPr/>
        </p:nvGrpSpPr>
        <p:grpSpPr>
          <a:xfrm>
            <a:off x="1028700" y="3579901"/>
            <a:ext cx="7972499" cy="5704997"/>
            <a:chOff x="0" y="-38100"/>
            <a:chExt cx="2099739" cy="2007600"/>
          </a:xfrm>
        </p:grpSpPr>
        <p:sp>
          <p:nvSpPr>
            <p:cNvPr id="48" name="Google Shape;48;p8"/>
            <p:cNvSpPr/>
            <p:nvPr/>
          </p:nvSpPr>
          <p:spPr>
            <a:xfrm>
              <a:off x="0" y="0"/>
              <a:ext cx="2099739" cy="1969366"/>
            </a:xfrm>
            <a:custGeom>
              <a:rect b="b" l="l" r="r" t="t"/>
              <a:pathLst>
                <a:path extrusionOk="0" h="1969366" w="2099739">
                  <a:moveTo>
                    <a:pt x="50496" y="0"/>
                  </a:moveTo>
                  <a:lnTo>
                    <a:pt x="2049242" y="0"/>
                  </a:lnTo>
                  <a:cubicBezTo>
                    <a:pt x="2077131" y="0"/>
                    <a:pt x="2099739" y="22608"/>
                    <a:pt x="2099739" y="50496"/>
                  </a:cubicBezTo>
                  <a:lnTo>
                    <a:pt x="2099739" y="1918870"/>
                  </a:lnTo>
                  <a:cubicBezTo>
                    <a:pt x="2099739" y="1946758"/>
                    <a:pt x="2077131" y="1969366"/>
                    <a:pt x="2049242" y="1969366"/>
                  </a:cubicBezTo>
                  <a:lnTo>
                    <a:pt x="50496" y="1969366"/>
                  </a:lnTo>
                  <a:cubicBezTo>
                    <a:pt x="22608" y="1969366"/>
                    <a:pt x="0" y="1946758"/>
                    <a:pt x="0" y="1918870"/>
                  </a:cubicBezTo>
                  <a:lnTo>
                    <a:pt x="0" y="50496"/>
                  </a:lnTo>
                  <a:cubicBezTo>
                    <a:pt x="0" y="22608"/>
                    <a:pt x="22608" y="0"/>
                    <a:pt x="50496" y="0"/>
                  </a:cubicBezTo>
                  <a:close/>
                </a:path>
              </a:pathLst>
            </a:custGeom>
            <a:solidFill>
              <a:srgbClr val="B623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8"/>
            <p:cNvSpPr txBox="1"/>
            <p:nvPr/>
          </p:nvSpPr>
          <p:spPr>
            <a:xfrm>
              <a:off x="0" y="-38100"/>
              <a:ext cx="2099700" cy="200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8"/>
          <p:cNvGrpSpPr/>
          <p:nvPr/>
        </p:nvGrpSpPr>
        <p:grpSpPr>
          <a:xfrm>
            <a:off x="9286852" y="3579901"/>
            <a:ext cx="7972499" cy="5704997"/>
            <a:chOff x="0" y="-38100"/>
            <a:chExt cx="2099739" cy="2007600"/>
          </a:xfrm>
        </p:grpSpPr>
        <p:sp>
          <p:nvSpPr>
            <p:cNvPr id="51" name="Google Shape;51;p8"/>
            <p:cNvSpPr/>
            <p:nvPr/>
          </p:nvSpPr>
          <p:spPr>
            <a:xfrm>
              <a:off x="0" y="0"/>
              <a:ext cx="2099739" cy="1969366"/>
            </a:xfrm>
            <a:custGeom>
              <a:rect b="b" l="l" r="r" t="t"/>
              <a:pathLst>
                <a:path extrusionOk="0" h="1969366" w="2099739">
                  <a:moveTo>
                    <a:pt x="50496" y="0"/>
                  </a:moveTo>
                  <a:lnTo>
                    <a:pt x="2049242" y="0"/>
                  </a:lnTo>
                  <a:cubicBezTo>
                    <a:pt x="2077131" y="0"/>
                    <a:pt x="2099739" y="22608"/>
                    <a:pt x="2099739" y="50496"/>
                  </a:cubicBezTo>
                  <a:lnTo>
                    <a:pt x="2099739" y="1918870"/>
                  </a:lnTo>
                  <a:cubicBezTo>
                    <a:pt x="2099739" y="1946758"/>
                    <a:pt x="2077131" y="1969366"/>
                    <a:pt x="2049242" y="1969366"/>
                  </a:cubicBezTo>
                  <a:lnTo>
                    <a:pt x="50496" y="1969366"/>
                  </a:lnTo>
                  <a:cubicBezTo>
                    <a:pt x="22608" y="1969366"/>
                    <a:pt x="0" y="1946758"/>
                    <a:pt x="0" y="1918870"/>
                  </a:cubicBezTo>
                  <a:lnTo>
                    <a:pt x="0" y="50496"/>
                  </a:lnTo>
                  <a:cubicBezTo>
                    <a:pt x="0" y="22608"/>
                    <a:pt x="22608" y="0"/>
                    <a:pt x="50496" y="0"/>
                  </a:cubicBezTo>
                  <a:close/>
                </a:path>
              </a:pathLst>
            </a:custGeom>
            <a:solidFill>
              <a:srgbClr val="B623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8"/>
            <p:cNvSpPr txBox="1"/>
            <p:nvPr/>
          </p:nvSpPr>
          <p:spPr>
            <a:xfrm>
              <a:off x="0" y="-38100"/>
              <a:ext cx="2099700" cy="200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" name="Google Shape;53;p8"/>
          <p:cNvSpPr txBox="1"/>
          <p:nvPr>
            <p:ph idx="2" type="body"/>
          </p:nvPr>
        </p:nvSpPr>
        <p:spPr>
          <a:xfrm>
            <a:off x="1832825" y="4317450"/>
            <a:ext cx="6378900" cy="41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»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54" name="Google Shape;54;p8"/>
          <p:cNvSpPr txBox="1"/>
          <p:nvPr>
            <p:ph idx="3" type="body"/>
          </p:nvPr>
        </p:nvSpPr>
        <p:spPr>
          <a:xfrm>
            <a:off x="10083650" y="4317450"/>
            <a:ext cx="6378900" cy="41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»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FF7E6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841038"/>
              </a:buClr>
              <a:buSzPts val="4400"/>
              <a:buFont typeface="Gilda Display"/>
              <a:buNone/>
              <a:defRPr i="0" sz="4400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–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»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841038"/>
              </a:buClr>
              <a:buSzPts val="2000"/>
              <a:buFont typeface="Inter Light"/>
              <a:buChar char="•"/>
              <a:defRPr i="0" sz="20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038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9"/>
          <p:cNvGrpSpPr/>
          <p:nvPr/>
        </p:nvGrpSpPr>
        <p:grpSpPr>
          <a:xfrm>
            <a:off x="1290735" y="2390076"/>
            <a:ext cx="3322927" cy="967667"/>
            <a:chOff x="0" y="0"/>
            <a:chExt cx="4430569" cy="1290223"/>
          </a:xfrm>
        </p:grpSpPr>
        <p:sp>
          <p:nvSpPr>
            <p:cNvPr id="60" name="Google Shape;60;p9"/>
            <p:cNvSpPr/>
            <p:nvPr/>
          </p:nvSpPr>
          <p:spPr>
            <a:xfrm>
              <a:off x="0" y="0"/>
              <a:ext cx="1638851" cy="1290223"/>
            </a:xfrm>
            <a:custGeom>
              <a:rect b="b" l="l" r="r" t="t"/>
              <a:pathLst>
                <a:path extrusionOk="0" h="1290223" w="1638851">
                  <a:moveTo>
                    <a:pt x="0" y="0"/>
                  </a:moveTo>
                  <a:lnTo>
                    <a:pt x="1638851" y="0"/>
                  </a:lnTo>
                  <a:lnTo>
                    <a:pt x="1638851" y="1290223"/>
                  </a:lnTo>
                  <a:lnTo>
                    <a:pt x="0" y="12902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" name="Google Shape;61;p9"/>
            <p:cNvSpPr txBox="1"/>
            <p:nvPr/>
          </p:nvSpPr>
          <p:spPr>
            <a:xfrm>
              <a:off x="1727751" y="407621"/>
              <a:ext cx="2702818" cy="671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FFF7E6"/>
                  </a:solidFill>
                  <a:latin typeface="Inter"/>
                  <a:ea typeface="Inter"/>
                  <a:cs typeface="Inter"/>
                  <a:sym typeface="Inter"/>
                </a:rPr>
                <a:t>CRIMSWEST</a:t>
              </a:r>
              <a:endParaRPr/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FFF7E6"/>
                  </a:solidFill>
                  <a:latin typeface="Inter"/>
                  <a:ea typeface="Inter"/>
                  <a:cs typeface="Inter"/>
                  <a:sym typeface="Inter"/>
                </a:rPr>
                <a:t>INSTITUTE</a:t>
              </a:r>
              <a:endParaRPr/>
            </a:p>
          </p:txBody>
        </p:sp>
      </p:grpSp>
      <p:sp>
        <p:nvSpPr>
          <p:cNvPr id="62" name="Google Shape;62;p9"/>
          <p:cNvSpPr txBox="1"/>
          <p:nvPr/>
        </p:nvSpPr>
        <p:spPr>
          <a:xfrm>
            <a:off x="1440675" y="3653129"/>
            <a:ext cx="9029179" cy="2053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rPr>
              <a:t>Skin Cancer</a:t>
            </a:r>
            <a:endParaRPr/>
          </a:p>
        </p:txBody>
      </p:sp>
      <p:sp>
        <p:nvSpPr>
          <p:cNvPr id="63" name="Google Shape;63;p9"/>
          <p:cNvSpPr txBox="1"/>
          <p:nvPr/>
        </p:nvSpPr>
        <p:spPr>
          <a:xfrm>
            <a:off x="1440675" y="5788425"/>
            <a:ext cx="807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An overview of causes, risks, and prevention</a:t>
            </a:r>
            <a:endParaRPr sz="1100"/>
          </a:p>
        </p:txBody>
      </p:sp>
      <p:pic>
        <p:nvPicPr>
          <p:cNvPr id="64" name="Google Shape;64;p9"/>
          <p:cNvPicPr preferRelativeResize="0"/>
          <p:nvPr/>
        </p:nvPicPr>
        <p:blipFill rotWithShape="1">
          <a:blip r:embed="rId4">
            <a:alphaModFix/>
          </a:blip>
          <a:srcRect b="0" l="0" r="0" t="30843"/>
          <a:stretch/>
        </p:blipFill>
        <p:spPr>
          <a:xfrm>
            <a:off x="6517375" y="0"/>
            <a:ext cx="5253225" cy="405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5">
            <a:alphaModFix/>
          </a:blip>
          <a:srcRect b="58092" l="19736" r="0" t="0"/>
          <a:stretch/>
        </p:blipFill>
        <p:spPr>
          <a:xfrm>
            <a:off x="0" y="7331850"/>
            <a:ext cx="3886899" cy="29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31550" y="1314650"/>
            <a:ext cx="5725499" cy="76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CEBE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8"/>
          <p:cNvPicPr preferRelativeResize="0"/>
          <p:nvPr/>
        </p:nvPicPr>
        <p:blipFill rotWithShape="1">
          <a:blip r:embed="rId3">
            <a:alphaModFix/>
          </a:blip>
          <a:srcRect b="11224" l="6678" r="11474" t="12677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8"/>
          <p:cNvSpPr txBox="1"/>
          <p:nvPr/>
        </p:nvSpPr>
        <p:spPr>
          <a:xfrm>
            <a:off x="1635919" y="2792510"/>
            <a:ext cx="7393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UVA vs UVB</a:t>
            </a:r>
            <a:endParaRPr/>
          </a:p>
        </p:txBody>
      </p:sp>
      <p:sp>
        <p:nvSpPr>
          <p:cNvPr id="208" name="Google Shape;208;p18"/>
          <p:cNvSpPr txBox="1"/>
          <p:nvPr/>
        </p:nvSpPr>
        <p:spPr>
          <a:xfrm>
            <a:off x="1635919" y="4459959"/>
            <a:ext cx="7302600" cy="22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rPr>
              <a:t>Introduce the main types of UV rays that penetrate and damage the skin.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841038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rPr>
              <a:t>Mention that UVC rays are fully absorbed by the atmosphere and don’t reach the ground.</a:t>
            </a:r>
            <a:endParaRPr/>
          </a:p>
        </p:txBody>
      </p:sp>
      <p:sp>
        <p:nvSpPr>
          <p:cNvPr id="209" name="Google Shape;209;p18"/>
          <p:cNvSpPr/>
          <p:nvPr/>
        </p:nvSpPr>
        <p:spPr>
          <a:xfrm rot="-5400000">
            <a:off x="10734342" y="3884753"/>
            <a:ext cx="4349536" cy="1597466"/>
          </a:xfrm>
          <a:custGeom>
            <a:rect b="b" l="l" r="r" t="t"/>
            <a:pathLst>
              <a:path extrusionOk="0" h="1597466" w="4349536">
                <a:moveTo>
                  <a:pt x="0" y="0"/>
                </a:moveTo>
                <a:lnTo>
                  <a:pt x="4349536" y="0"/>
                </a:lnTo>
                <a:lnTo>
                  <a:pt x="4349536" y="1597466"/>
                </a:lnTo>
                <a:lnTo>
                  <a:pt x="0" y="1597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0" name="Google Shape;210;p18"/>
          <p:cNvGrpSpPr/>
          <p:nvPr/>
        </p:nvGrpSpPr>
        <p:grpSpPr>
          <a:xfrm>
            <a:off x="14562454" y="2233996"/>
            <a:ext cx="2386634" cy="4624258"/>
            <a:chOff x="0" y="-366295"/>
            <a:chExt cx="3182179" cy="6165677"/>
          </a:xfrm>
        </p:grpSpPr>
        <p:grpSp>
          <p:nvGrpSpPr>
            <p:cNvPr id="211" name="Google Shape;211;p18"/>
            <p:cNvGrpSpPr/>
            <p:nvPr/>
          </p:nvGrpSpPr>
          <p:grpSpPr>
            <a:xfrm>
              <a:off x="208855" y="-366295"/>
              <a:ext cx="2973324" cy="6165677"/>
              <a:chOff x="0" y="-47625"/>
              <a:chExt cx="386585" cy="801649"/>
            </a:xfrm>
          </p:grpSpPr>
          <p:sp>
            <p:nvSpPr>
              <p:cNvPr id="212" name="Google Shape;212;p18"/>
              <p:cNvSpPr/>
              <p:nvPr/>
            </p:nvSpPr>
            <p:spPr>
              <a:xfrm>
                <a:off x="0" y="0"/>
                <a:ext cx="386585" cy="754024"/>
              </a:xfrm>
              <a:custGeom>
                <a:rect b="b" l="l" r="r" t="t"/>
                <a:pathLst>
                  <a:path extrusionOk="0" h="754024" w="386585">
                    <a:moveTo>
                      <a:pt x="193293" y="0"/>
                    </a:moveTo>
                    <a:lnTo>
                      <a:pt x="193293" y="0"/>
                    </a:lnTo>
                    <a:cubicBezTo>
                      <a:pt x="300045" y="0"/>
                      <a:pt x="386585" y="86540"/>
                      <a:pt x="386585" y="193293"/>
                    </a:cubicBezTo>
                    <a:lnTo>
                      <a:pt x="386585" y="560731"/>
                    </a:lnTo>
                    <a:cubicBezTo>
                      <a:pt x="386585" y="611995"/>
                      <a:pt x="366221" y="661160"/>
                      <a:pt x="329971" y="697410"/>
                    </a:cubicBezTo>
                    <a:cubicBezTo>
                      <a:pt x="293722" y="733659"/>
                      <a:pt x="244557" y="754024"/>
                      <a:pt x="193293" y="754024"/>
                    </a:cubicBezTo>
                    <a:lnTo>
                      <a:pt x="193293" y="754024"/>
                    </a:lnTo>
                    <a:cubicBezTo>
                      <a:pt x="142028" y="754024"/>
                      <a:pt x="92864" y="733659"/>
                      <a:pt x="56614" y="697410"/>
                    </a:cubicBezTo>
                    <a:cubicBezTo>
                      <a:pt x="20365" y="661160"/>
                      <a:pt x="0" y="611995"/>
                      <a:pt x="0" y="560731"/>
                    </a:cubicBezTo>
                    <a:lnTo>
                      <a:pt x="0" y="193293"/>
                    </a:lnTo>
                    <a:cubicBezTo>
                      <a:pt x="0" y="142028"/>
                      <a:pt x="20365" y="92864"/>
                      <a:pt x="56614" y="56614"/>
                    </a:cubicBezTo>
                    <a:cubicBezTo>
                      <a:pt x="92864" y="20365"/>
                      <a:pt x="142028" y="0"/>
                      <a:pt x="193293" y="0"/>
                    </a:cubicBezTo>
                    <a:close/>
                  </a:path>
                </a:pathLst>
              </a:custGeom>
              <a:solidFill>
                <a:srgbClr val="EDA2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8"/>
              <p:cNvSpPr txBox="1"/>
              <p:nvPr/>
            </p:nvSpPr>
            <p:spPr>
              <a:xfrm>
                <a:off x="0" y="-47625"/>
                <a:ext cx="386585" cy="801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7175" lIns="77175" spcFirstLastPara="1" rIns="77175" wrap="square" tIns="77175">
                <a:noAutofit/>
              </a:bodyPr>
              <a:lstStyle/>
              <a:p>
                <a:pPr indent="0" lvl="0" marL="0" marR="0" rtl="0" algn="ctr">
                  <a:lnSpc>
                    <a:spcPct val="202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18"/>
            <p:cNvGrpSpPr/>
            <p:nvPr/>
          </p:nvGrpSpPr>
          <p:grpSpPr>
            <a:xfrm>
              <a:off x="0" y="-366295"/>
              <a:ext cx="822961" cy="6165677"/>
              <a:chOff x="0" y="-47625"/>
              <a:chExt cx="107000" cy="801649"/>
            </a:xfrm>
          </p:grpSpPr>
          <p:sp>
            <p:nvSpPr>
              <p:cNvPr id="215" name="Google Shape;215;p18"/>
              <p:cNvSpPr/>
              <p:nvPr/>
            </p:nvSpPr>
            <p:spPr>
              <a:xfrm>
                <a:off x="0" y="0"/>
                <a:ext cx="107000" cy="754024"/>
              </a:xfrm>
              <a:custGeom>
                <a:rect b="b" l="l" r="r" t="t"/>
                <a:pathLst>
                  <a:path extrusionOk="0" h="754024" w="107000">
                    <a:moveTo>
                      <a:pt x="53500" y="0"/>
                    </a:moveTo>
                    <a:lnTo>
                      <a:pt x="53500" y="0"/>
                    </a:lnTo>
                    <a:cubicBezTo>
                      <a:pt x="83047" y="0"/>
                      <a:pt x="107000" y="23953"/>
                      <a:pt x="107000" y="53500"/>
                    </a:cubicBezTo>
                    <a:lnTo>
                      <a:pt x="107000" y="700524"/>
                    </a:lnTo>
                    <a:cubicBezTo>
                      <a:pt x="107000" y="730071"/>
                      <a:pt x="83047" y="754024"/>
                      <a:pt x="53500" y="754024"/>
                    </a:cubicBezTo>
                    <a:lnTo>
                      <a:pt x="53500" y="754024"/>
                    </a:lnTo>
                    <a:cubicBezTo>
                      <a:pt x="23953" y="754024"/>
                      <a:pt x="0" y="730071"/>
                      <a:pt x="0" y="700524"/>
                    </a:cubicBezTo>
                    <a:lnTo>
                      <a:pt x="0" y="53500"/>
                    </a:lnTo>
                    <a:cubicBezTo>
                      <a:pt x="0" y="23953"/>
                      <a:pt x="23953" y="0"/>
                      <a:pt x="53500" y="0"/>
                    </a:cubicBezTo>
                    <a:close/>
                  </a:path>
                </a:pathLst>
              </a:custGeom>
              <a:solidFill>
                <a:srgbClr val="FFD08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8"/>
              <p:cNvSpPr txBox="1"/>
              <p:nvPr/>
            </p:nvSpPr>
            <p:spPr>
              <a:xfrm>
                <a:off x="0" y="-47625"/>
                <a:ext cx="107000" cy="801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7175" lIns="77175" spcFirstLastPara="1" rIns="77175" wrap="square" tIns="77175">
                <a:noAutofit/>
              </a:bodyPr>
              <a:lstStyle/>
              <a:p>
                <a:pPr indent="0" lvl="0" marL="0" marR="0" rtl="0" algn="ctr">
                  <a:lnSpc>
                    <a:spcPct val="202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7" name="Google Shape;217;p18"/>
            <p:cNvSpPr/>
            <p:nvPr/>
          </p:nvSpPr>
          <p:spPr>
            <a:xfrm rot="-5400000">
              <a:off x="-1765371" y="2227647"/>
              <a:ext cx="5799382" cy="1344088"/>
            </a:xfrm>
            <a:custGeom>
              <a:rect b="b" l="l" r="r" t="t"/>
              <a:pathLst>
                <a:path extrusionOk="0" h="1344088" w="5799382">
                  <a:moveTo>
                    <a:pt x="0" y="0"/>
                  </a:moveTo>
                  <a:lnTo>
                    <a:pt x="5799382" y="0"/>
                  </a:lnTo>
                  <a:lnTo>
                    <a:pt x="5799382" y="1344088"/>
                  </a:lnTo>
                  <a:lnTo>
                    <a:pt x="0" y="13440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-114160"/>
              </a:stretch>
            </a:blipFill>
            <a:ln>
              <a:noFill/>
            </a:ln>
          </p:spPr>
        </p:sp>
      </p:grpSp>
      <p:cxnSp>
        <p:nvCxnSpPr>
          <p:cNvPr id="218" name="Google Shape;218;p18"/>
          <p:cNvCxnSpPr/>
          <p:nvPr/>
        </p:nvCxnSpPr>
        <p:spPr>
          <a:xfrm>
            <a:off x="10324121" y="3628048"/>
            <a:ext cx="5933100" cy="0"/>
          </a:xfrm>
          <a:prstGeom prst="straightConnector1">
            <a:avLst/>
          </a:prstGeom>
          <a:noFill/>
          <a:ln cap="rnd" cmpd="sng" w="714375">
            <a:solidFill>
              <a:srgbClr val="84103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9" name="Google Shape;219;p18"/>
          <p:cNvSpPr txBox="1"/>
          <p:nvPr/>
        </p:nvSpPr>
        <p:spPr>
          <a:xfrm>
            <a:off x="11488573" y="3384843"/>
            <a:ext cx="734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DECEBE"/>
                </a:solidFill>
                <a:latin typeface="Inter"/>
                <a:ea typeface="Inter"/>
                <a:cs typeface="Inter"/>
                <a:sym typeface="Inter"/>
              </a:rPr>
              <a:t>UVA</a:t>
            </a:r>
            <a:endParaRPr/>
          </a:p>
        </p:txBody>
      </p:sp>
      <p:cxnSp>
        <p:nvCxnSpPr>
          <p:cNvPr id="220" name="Google Shape;220;p18"/>
          <p:cNvCxnSpPr/>
          <p:nvPr/>
        </p:nvCxnSpPr>
        <p:spPr>
          <a:xfrm>
            <a:off x="10324121" y="4683486"/>
            <a:ext cx="4849200" cy="0"/>
          </a:xfrm>
          <a:prstGeom prst="straightConnector1">
            <a:avLst/>
          </a:prstGeom>
          <a:noFill/>
          <a:ln cap="rnd" cmpd="sng" w="714375">
            <a:solidFill>
              <a:srgbClr val="B6585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1" name="Google Shape;221;p18"/>
          <p:cNvCxnSpPr/>
          <p:nvPr/>
        </p:nvCxnSpPr>
        <p:spPr>
          <a:xfrm>
            <a:off x="10324121" y="5733566"/>
            <a:ext cx="3934800" cy="0"/>
          </a:xfrm>
          <a:prstGeom prst="straightConnector1">
            <a:avLst/>
          </a:prstGeom>
          <a:noFill/>
          <a:ln cap="rnd" cmpd="sng" w="714375">
            <a:solidFill>
              <a:srgbClr val="AB927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2" name="Google Shape;222;p18"/>
          <p:cNvSpPr txBox="1"/>
          <p:nvPr/>
        </p:nvSpPr>
        <p:spPr>
          <a:xfrm>
            <a:off x="11488573" y="4437602"/>
            <a:ext cx="7059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DECEBE"/>
                </a:solidFill>
                <a:latin typeface="Inter"/>
                <a:ea typeface="Inter"/>
                <a:cs typeface="Inter"/>
                <a:sym typeface="Inter"/>
              </a:rPr>
              <a:t>UVB</a:t>
            </a:r>
            <a:endParaRPr/>
          </a:p>
        </p:txBody>
      </p:sp>
      <p:sp>
        <p:nvSpPr>
          <p:cNvPr id="223" name="Google Shape;223;p18"/>
          <p:cNvSpPr txBox="1"/>
          <p:nvPr/>
        </p:nvSpPr>
        <p:spPr>
          <a:xfrm>
            <a:off x="11488573" y="5490361"/>
            <a:ext cx="73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DECEBE"/>
                </a:solidFill>
                <a:latin typeface="Inter"/>
                <a:ea typeface="Inter"/>
                <a:cs typeface="Inter"/>
                <a:sym typeface="Inter"/>
              </a:rPr>
              <a:t>UVC</a:t>
            </a:r>
            <a:endParaRPr/>
          </a:p>
        </p:txBody>
      </p:sp>
      <p:sp>
        <p:nvSpPr>
          <p:cNvPr id="224" name="Google Shape;224;p18"/>
          <p:cNvSpPr txBox="1"/>
          <p:nvPr/>
        </p:nvSpPr>
        <p:spPr>
          <a:xfrm>
            <a:off x="12475885" y="7028347"/>
            <a:ext cx="1356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765E46"/>
                </a:solidFill>
                <a:latin typeface="Inter"/>
                <a:ea typeface="Inter"/>
                <a:cs typeface="Inter"/>
                <a:sym typeface="Inter"/>
              </a:rPr>
              <a:t>OZONE LAYER</a:t>
            </a:r>
            <a:endParaRPr/>
          </a:p>
        </p:txBody>
      </p:sp>
      <p:sp>
        <p:nvSpPr>
          <p:cNvPr id="225" name="Google Shape;225;p18"/>
          <p:cNvSpPr txBox="1"/>
          <p:nvPr/>
        </p:nvSpPr>
        <p:spPr>
          <a:xfrm>
            <a:off x="14458632" y="7028347"/>
            <a:ext cx="1028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765E46"/>
                </a:solidFill>
                <a:latin typeface="Inter"/>
                <a:ea typeface="Inter"/>
                <a:cs typeface="Inter"/>
                <a:sym typeface="Inter"/>
              </a:rPr>
              <a:t>EPIDERMIS</a:t>
            </a:r>
            <a:endParaRPr/>
          </a:p>
        </p:txBody>
      </p:sp>
      <p:sp>
        <p:nvSpPr>
          <p:cNvPr id="226" name="Google Shape;226;p18"/>
          <p:cNvSpPr txBox="1"/>
          <p:nvPr/>
        </p:nvSpPr>
        <p:spPr>
          <a:xfrm>
            <a:off x="16214621" y="7028347"/>
            <a:ext cx="734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765E46"/>
                </a:solidFill>
                <a:latin typeface="Inter"/>
                <a:ea typeface="Inter"/>
                <a:cs typeface="Inter"/>
                <a:sym typeface="Inter"/>
              </a:rPr>
              <a:t>DERMIS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038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 txBox="1"/>
          <p:nvPr/>
        </p:nvSpPr>
        <p:spPr>
          <a:xfrm>
            <a:off x="1028700" y="1172694"/>
            <a:ext cx="7859316" cy="1899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rPr>
              <a:t>Risk factors</a:t>
            </a:r>
            <a:endParaRPr/>
          </a:p>
        </p:txBody>
      </p:sp>
      <p:sp>
        <p:nvSpPr>
          <p:cNvPr id="232" name="Google Shape;232;p19"/>
          <p:cNvSpPr txBox="1"/>
          <p:nvPr/>
        </p:nvSpPr>
        <p:spPr>
          <a:xfrm>
            <a:off x="9984237" y="1793406"/>
            <a:ext cx="7275063" cy="8959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Introduce the idea that certain factors increase a person’s risk of developing cancer. </a:t>
            </a:r>
            <a:endParaRPr/>
          </a:p>
        </p:txBody>
      </p:sp>
      <p:grpSp>
        <p:nvGrpSpPr>
          <p:cNvPr id="233" name="Google Shape;233;p19"/>
          <p:cNvGrpSpPr/>
          <p:nvPr/>
        </p:nvGrpSpPr>
        <p:grpSpPr>
          <a:xfrm>
            <a:off x="1028700" y="3579901"/>
            <a:ext cx="7972499" cy="5704616"/>
            <a:chOff x="0" y="-38100"/>
            <a:chExt cx="2099739" cy="2007466"/>
          </a:xfrm>
        </p:grpSpPr>
        <p:sp>
          <p:nvSpPr>
            <p:cNvPr id="234" name="Google Shape;234;p19"/>
            <p:cNvSpPr/>
            <p:nvPr/>
          </p:nvSpPr>
          <p:spPr>
            <a:xfrm>
              <a:off x="0" y="0"/>
              <a:ext cx="2099739" cy="1969366"/>
            </a:xfrm>
            <a:custGeom>
              <a:rect b="b" l="l" r="r" t="t"/>
              <a:pathLst>
                <a:path extrusionOk="0" h="1969366" w="2099739">
                  <a:moveTo>
                    <a:pt x="50496" y="0"/>
                  </a:moveTo>
                  <a:lnTo>
                    <a:pt x="2049242" y="0"/>
                  </a:lnTo>
                  <a:cubicBezTo>
                    <a:pt x="2077131" y="0"/>
                    <a:pt x="2099739" y="22608"/>
                    <a:pt x="2099739" y="50496"/>
                  </a:cubicBezTo>
                  <a:lnTo>
                    <a:pt x="2099739" y="1918870"/>
                  </a:lnTo>
                  <a:cubicBezTo>
                    <a:pt x="2099739" y="1946758"/>
                    <a:pt x="2077131" y="1969366"/>
                    <a:pt x="2049242" y="1969366"/>
                  </a:cubicBezTo>
                  <a:lnTo>
                    <a:pt x="50496" y="1969366"/>
                  </a:lnTo>
                  <a:cubicBezTo>
                    <a:pt x="22608" y="1969366"/>
                    <a:pt x="0" y="1946758"/>
                    <a:pt x="0" y="1918870"/>
                  </a:cubicBezTo>
                  <a:lnTo>
                    <a:pt x="0" y="50496"/>
                  </a:lnTo>
                  <a:cubicBezTo>
                    <a:pt x="0" y="22608"/>
                    <a:pt x="22608" y="0"/>
                    <a:pt x="50496" y="0"/>
                  </a:cubicBezTo>
                  <a:close/>
                </a:path>
              </a:pathLst>
            </a:custGeom>
            <a:solidFill>
              <a:srgbClr val="B623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9"/>
            <p:cNvSpPr txBox="1"/>
            <p:nvPr/>
          </p:nvSpPr>
          <p:spPr>
            <a:xfrm>
              <a:off x="0" y="-38100"/>
              <a:ext cx="2099739" cy="2007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9"/>
          <p:cNvGrpSpPr/>
          <p:nvPr/>
        </p:nvGrpSpPr>
        <p:grpSpPr>
          <a:xfrm>
            <a:off x="9286852" y="3579901"/>
            <a:ext cx="7972499" cy="5704616"/>
            <a:chOff x="0" y="-38100"/>
            <a:chExt cx="2099739" cy="2007466"/>
          </a:xfrm>
        </p:grpSpPr>
        <p:sp>
          <p:nvSpPr>
            <p:cNvPr id="237" name="Google Shape;237;p19"/>
            <p:cNvSpPr/>
            <p:nvPr/>
          </p:nvSpPr>
          <p:spPr>
            <a:xfrm>
              <a:off x="0" y="0"/>
              <a:ext cx="2099739" cy="1969366"/>
            </a:xfrm>
            <a:custGeom>
              <a:rect b="b" l="l" r="r" t="t"/>
              <a:pathLst>
                <a:path extrusionOk="0" h="1969366" w="2099739">
                  <a:moveTo>
                    <a:pt x="50496" y="0"/>
                  </a:moveTo>
                  <a:lnTo>
                    <a:pt x="2049242" y="0"/>
                  </a:lnTo>
                  <a:cubicBezTo>
                    <a:pt x="2077131" y="0"/>
                    <a:pt x="2099739" y="22608"/>
                    <a:pt x="2099739" y="50496"/>
                  </a:cubicBezTo>
                  <a:lnTo>
                    <a:pt x="2099739" y="1918870"/>
                  </a:lnTo>
                  <a:cubicBezTo>
                    <a:pt x="2099739" y="1946758"/>
                    <a:pt x="2077131" y="1969366"/>
                    <a:pt x="2049242" y="1969366"/>
                  </a:cubicBezTo>
                  <a:lnTo>
                    <a:pt x="50496" y="1969366"/>
                  </a:lnTo>
                  <a:cubicBezTo>
                    <a:pt x="22608" y="1969366"/>
                    <a:pt x="0" y="1946758"/>
                    <a:pt x="0" y="1918870"/>
                  </a:cubicBezTo>
                  <a:lnTo>
                    <a:pt x="0" y="50496"/>
                  </a:lnTo>
                  <a:cubicBezTo>
                    <a:pt x="0" y="22608"/>
                    <a:pt x="22608" y="0"/>
                    <a:pt x="50496" y="0"/>
                  </a:cubicBezTo>
                  <a:close/>
                </a:path>
              </a:pathLst>
            </a:custGeom>
            <a:solidFill>
              <a:srgbClr val="B623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9"/>
            <p:cNvSpPr txBox="1"/>
            <p:nvPr/>
          </p:nvSpPr>
          <p:spPr>
            <a:xfrm>
              <a:off x="0" y="-38100"/>
              <a:ext cx="2099739" cy="2007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" name="Google Shape;239;p19"/>
          <p:cNvSpPr txBox="1"/>
          <p:nvPr/>
        </p:nvSpPr>
        <p:spPr>
          <a:xfrm>
            <a:off x="1907182" y="4521156"/>
            <a:ext cx="4253061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7E6"/>
                </a:solidFill>
                <a:latin typeface="Inter"/>
                <a:ea typeface="Inter"/>
                <a:cs typeface="Inter"/>
                <a:sym typeface="Inter"/>
              </a:rPr>
              <a:t>Risks you can control</a:t>
            </a:r>
            <a:endParaRPr/>
          </a:p>
        </p:txBody>
      </p:sp>
      <p:sp>
        <p:nvSpPr>
          <p:cNvPr id="240" name="Google Shape;240;p19"/>
          <p:cNvSpPr txBox="1"/>
          <p:nvPr/>
        </p:nvSpPr>
        <p:spPr>
          <a:xfrm>
            <a:off x="10165320" y="4521150"/>
            <a:ext cx="647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7E6"/>
                </a:solidFill>
                <a:latin typeface="Inter"/>
                <a:ea typeface="Inter"/>
                <a:cs typeface="Inter"/>
                <a:sym typeface="Inter"/>
              </a:rPr>
              <a:t>Risks you can’t control</a:t>
            </a:r>
            <a:endParaRPr/>
          </a:p>
        </p:txBody>
      </p:sp>
      <p:sp>
        <p:nvSpPr>
          <p:cNvPr id="241" name="Google Shape;241;p19"/>
          <p:cNvSpPr txBox="1"/>
          <p:nvPr/>
        </p:nvSpPr>
        <p:spPr>
          <a:xfrm>
            <a:off x="1907174" y="5400075"/>
            <a:ext cx="6475200" cy="21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4800" lvl="1" marL="6477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2700"/>
              <a:buFont typeface="Inter Light"/>
              <a:buChar char="•"/>
            </a:pPr>
            <a:r>
              <a:rPr i="0" lang="en-US" sz="27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Add behaviors here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  <a:p>
            <a:pPr indent="-304800" lvl="1" marL="6477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2700"/>
              <a:buFont typeface="Inter Light"/>
              <a:buChar char="•"/>
            </a:pPr>
            <a:r>
              <a:rPr i="0" lang="en-US" sz="27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Or environmental exposures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  <a:p>
            <a:pPr indent="-304800" lvl="1" marL="6477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2700"/>
              <a:buFont typeface="Inter Light"/>
              <a:buChar char="•"/>
            </a:pPr>
            <a:r>
              <a:rPr i="0" lang="en-US" sz="27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Add behaviors here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  <a:p>
            <a:pPr indent="-304800" lvl="1" marL="6477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2700"/>
              <a:buFont typeface="Inter Light"/>
              <a:buChar char="•"/>
            </a:pPr>
            <a:r>
              <a:rPr i="0" lang="en-US" sz="27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Or environmental exposures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42" name="Google Shape;242;p19"/>
          <p:cNvSpPr txBox="1"/>
          <p:nvPr/>
        </p:nvSpPr>
        <p:spPr>
          <a:xfrm>
            <a:off x="10165336" y="5400083"/>
            <a:ext cx="5489700" cy="21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4800" lvl="1" marL="6477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2700"/>
              <a:buFont typeface="Inter Light"/>
              <a:buChar char="•"/>
            </a:pPr>
            <a:r>
              <a:rPr i="0" lang="en-US" sz="27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Add inherited factors here.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  <a:p>
            <a:pPr indent="-304800" lvl="1" marL="6477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2700"/>
              <a:buFont typeface="Inter Light"/>
              <a:buChar char="•"/>
            </a:pPr>
            <a:r>
              <a:rPr i="0" lang="en-US" sz="27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Or other natural factors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  <a:p>
            <a:pPr indent="-304800" lvl="1" marL="6477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2700"/>
              <a:buFont typeface="Inter Light"/>
              <a:buChar char="•"/>
            </a:pPr>
            <a:r>
              <a:rPr i="0" lang="en-US" sz="27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Add inherited factors here.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  <a:p>
            <a:pPr indent="-304800" lvl="1" marL="6477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7E6"/>
              </a:buClr>
              <a:buSzPts val="2700"/>
              <a:buFont typeface="Inter Light"/>
              <a:buChar char="•"/>
            </a:pPr>
            <a:r>
              <a:rPr i="0" lang="en-US" sz="27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Or other natural factors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243" name="Google Shape;2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83775" y="-1316725"/>
            <a:ext cx="5241650" cy="400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6450" y="2190200"/>
            <a:ext cx="5241650" cy="400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CEBE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"/>
          <p:cNvSpPr txBox="1"/>
          <p:nvPr/>
        </p:nvSpPr>
        <p:spPr>
          <a:xfrm>
            <a:off x="8536425" y="1418450"/>
            <a:ext cx="72351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How to</a:t>
            </a:r>
            <a:r>
              <a:rPr lang="en-US"/>
              <a:t> </a:t>
            </a:r>
            <a:r>
              <a:rPr b="0" i="0" lang="en-US" sz="7500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reduce your risk</a:t>
            </a:r>
            <a:endParaRPr/>
          </a:p>
        </p:txBody>
      </p:sp>
      <p:sp>
        <p:nvSpPr>
          <p:cNvPr id="250" name="Google Shape;250;p20"/>
          <p:cNvSpPr txBox="1"/>
          <p:nvPr/>
        </p:nvSpPr>
        <p:spPr>
          <a:xfrm>
            <a:off x="8536425" y="4400025"/>
            <a:ext cx="538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PRACTICE SUN SAFETY</a:t>
            </a:r>
            <a:endParaRPr/>
          </a:p>
        </p:txBody>
      </p:sp>
      <p:sp>
        <p:nvSpPr>
          <p:cNvPr id="251" name="Google Shape;251;p20"/>
          <p:cNvSpPr txBox="1"/>
          <p:nvPr/>
        </p:nvSpPr>
        <p:spPr>
          <a:xfrm>
            <a:off x="8536425" y="4963277"/>
            <a:ext cx="750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Add tips like wearing sunscreen, hats, etc.</a:t>
            </a:r>
            <a:endParaRPr/>
          </a:p>
        </p:txBody>
      </p:sp>
      <p:sp>
        <p:nvSpPr>
          <p:cNvPr id="252" name="Google Shape;252;p20"/>
          <p:cNvSpPr txBox="1"/>
          <p:nvPr/>
        </p:nvSpPr>
        <p:spPr>
          <a:xfrm>
            <a:off x="8536425" y="6052125"/>
            <a:ext cx="519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SKIP TANNING BEDS</a:t>
            </a:r>
            <a:endParaRPr/>
          </a:p>
        </p:txBody>
      </p:sp>
      <p:sp>
        <p:nvSpPr>
          <p:cNvPr id="253" name="Google Shape;253;p20"/>
          <p:cNvSpPr txBox="1"/>
          <p:nvPr/>
        </p:nvSpPr>
        <p:spPr>
          <a:xfrm>
            <a:off x="8536425" y="6615363"/>
            <a:ext cx="750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Explain the risk of artificial UV exposure.</a:t>
            </a:r>
            <a:endParaRPr/>
          </a:p>
        </p:txBody>
      </p:sp>
      <p:sp>
        <p:nvSpPr>
          <p:cNvPr id="254" name="Google Shape;254;p20"/>
          <p:cNvSpPr txBox="1"/>
          <p:nvPr/>
        </p:nvSpPr>
        <p:spPr>
          <a:xfrm>
            <a:off x="8536425" y="7701850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CHECK YOUR SKIN REGULARY</a:t>
            </a:r>
            <a:endParaRPr/>
          </a:p>
        </p:txBody>
      </p:sp>
      <p:sp>
        <p:nvSpPr>
          <p:cNvPr id="255" name="Google Shape;255;p20"/>
          <p:cNvSpPr txBox="1"/>
          <p:nvPr/>
        </p:nvSpPr>
        <p:spPr>
          <a:xfrm>
            <a:off x="8536425" y="8265100"/>
            <a:ext cx="867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Encourage professional screening for early detection.</a:t>
            </a:r>
            <a:endParaRPr/>
          </a:p>
        </p:txBody>
      </p:sp>
      <p:sp>
        <p:nvSpPr>
          <p:cNvPr id="256" name="Google Shape;256;p20"/>
          <p:cNvSpPr/>
          <p:nvPr/>
        </p:nvSpPr>
        <p:spPr>
          <a:xfrm rot="967356">
            <a:off x="14905207" y="8158057"/>
            <a:ext cx="5489229" cy="4111931"/>
          </a:xfrm>
          <a:custGeom>
            <a:rect b="b" l="l" r="r" t="t"/>
            <a:pathLst>
              <a:path extrusionOk="0"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57" name="Google Shape;25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4550" y="1314053"/>
            <a:ext cx="6006737" cy="765888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/>
          <p:nvPr/>
        </p:nvSpPr>
        <p:spPr>
          <a:xfrm rot="965649">
            <a:off x="4092299" y="-1220879"/>
            <a:ext cx="4359309" cy="3265519"/>
          </a:xfrm>
          <a:custGeom>
            <a:rect b="b" l="l" r="r" t="t"/>
            <a:pathLst>
              <a:path extrusionOk="0"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038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/>
          <p:nvPr/>
        </p:nvSpPr>
        <p:spPr>
          <a:xfrm>
            <a:off x="2052418" y="1756924"/>
            <a:ext cx="4133776" cy="12858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rPr>
              <a:t>Review</a:t>
            </a:r>
            <a:endParaRPr/>
          </a:p>
        </p:txBody>
      </p:sp>
      <p:sp>
        <p:nvSpPr>
          <p:cNvPr id="264" name="Google Shape;264;p21"/>
          <p:cNvSpPr txBox="1"/>
          <p:nvPr/>
        </p:nvSpPr>
        <p:spPr>
          <a:xfrm>
            <a:off x="9144000" y="2007750"/>
            <a:ext cx="404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FFF7E6"/>
                </a:solidFill>
                <a:latin typeface="Inter"/>
                <a:ea typeface="Inter"/>
                <a:cs typeface="Inter"/>
                <a:sym typeface="Inter"/>
              </a:rPr>
              <a:t>ABOUT THE SKIN</a:t>
            </a:r>
            <a:endParaRPr/>
          </a:p>
        </p:txBody>
      </p:sp>
      <p:sp>
        <p:nvSpPr>
          <p:cNvPr id="265" name="Google Shape;265;p21"/>
          <p:cNvSpPr txBox="1"/>
          <p:nvPr/>
        </p:nvSpPr>
        <p:spPr>
          <a:xfrm>
            <a:off x="9144000" y="2570994"/>
            <a:ext cx="75054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600" u="none" cap="none" strike="noStrike">
                <a:solidFill>
                  <a:srgbClr val="FFF7E6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Summarize the skin’s role and name its three main layers.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266" name="Google Shape;266;p21"/>
          <p:cNvSpPr txBox="1"/>
          <p:nvPr/>
        </p:nvSpPr>
        <p:spPr>
          <a:xfrm>
            <a:off x="9144000" y="4219450"/>
            <a:ext cx="60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FFF7E6"/>
                </a:solidFill>
                <a:latin typeface="Inter"/>
                <a:ea typeface="Inter"/>
                <a:cs typeface="Inter"/>
                <a:sym typeface="Inter"/>
              </a:rPr>
              <a:t>TYPES OF SKIN CANCER</a:t>
            </a:r>
            <a:endParaRPr/>
          </a:p>
        </p:txBody>
      </p:sp>
      <p:sp>
        <p:nvSpPr>
          <p:cNvPr id="267" name="Google Shape;267;p21"/>
          <p:cNvSpPr txBox="1"/>
          <p:nvPr/>
        </p:nvSpPr>
        <p:spPr>
          <a:xfrm>
            <a:off x="9144000" y="4782698"/>
            <a:ext cx="75054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600" u="none" cap="none" strike="noStrike">
                <a:solidFill>
                  <a:srgbClr val="FFF7E6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Name the three main types and note one key trait for each.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268" name="Google Shape;268;p21"/>
          <p:cNvSpPr txBox="1"/>
          <p:nvPr/>
        </p:nvSpPr>
        <p:spPr>
          <a:xfrm>
            <a:off x="9144000" y="6431150"/>
            <a:ext cx="661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FFF7E6"/>
                </a:solidFill>
                <a:latin typeface="Inter"/>
                <a:ea typeface="Inter"/>
                <a:cs typeface="Inter"/>
                <a:sym typeface="Inter"/>
              </a:rPr>
              <a:t>RISK FACTORS</a:t>
            </a:r>
            <a:endParaRPr/>
          </a:p>
        </p:txBody>
      </p:sp>
      <p:sp>
        <p:nvSpPr>
          <p:cNvPr id="269" name="Google Shape;269;p21"/>
          <p:cNvSpPr txBox="1"/>
          <p:nvPr/>
        </p:nvSpPr>
        <p:spPr>
          <a:xfrm>
            <a:off x="9144000" y="6994403"/>
            <a:ext cx="75054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600" u="none" cap="none" strike="noStrike">
                <a:solidFill>
                  <a:srgbClr val="FFF7E6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Mention key modifiable and non-modifiable factors that increase skin cancer risk.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270" name="Google Shape;2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29352">
            <a:off x="1809750" y="4470425"/>
            <a:ext cx="5241650" cy="400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CEBE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22"/>
          <p:cNvGrpSpPr/>
          <p:nvPr/>
        </p:nvGrpSpPr>
        <p:grpSpPr>
          <a:xfrm>
            <a:off x="714865" y="2192041"/>
            <a:ext cx="5097641" cy="7508818"/>
            <a:chOff x="0" y="-28575"/>
            <a:chExt cx="1342589" cy="1977631"/>
          </a:xfrm>
        </p:grpSpPr>
        <p:sp>
          <p:nvSpPr>
            <p:cNvPr id="276" name="Google Shape;276;p22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7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2"/>
            <p:cNvSpPr txBox="1"/>
            <p:nvPr/>
          </p:nvSpPr>
          <p:spPr>
            <a:xfrm>
              <a:off x="0" y="-28575"/>
              <a:ext cx="1342589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22"/>
          <p:cNvGrpSpPr/>
          <p:nvPr/>
        </p:nvGrpSpPr>
        <p:grpSpPr>
          <a:xfrm>
            <a:off x="6060156" y="2192041"/>
            <a:ext cx="11512980" cy="7508818"/>
            <a:chOff x="0" y="-28575"/>
            <a:chExt cx="3032225" cy="1977631"/>
          </a:xfrm>
        </p:grpSpPr>
        <p:sp>
          <p:nvSpPr>
            <p:cNvPr id="279" name="Google Shape;279;p22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7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2"/>
            <p:cNvSpPr txBox="1"/>
            <p:nvPr/>
          </p:nvSpPr>
          <p:spPr>
            <a:xfrm>
              <a:off x="0" y="-28575"/>
              <a:ext cx="3032225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22"/>
          <p:cNvGrpSpPr/>
          <p:nvPr/>
        </p:nvGrpSpPr>
        <p:grpSpPr>
          <a:xfrm>
            <a:off x="1104558" y="2712744"/>
            <a:ext cx="4318255" cy="647237"/>
            <a:chOff x="0" y="0"/>
            <a:chExt cx="1137318" cy="170466"/>
          </a:xfrm>
        </p:grpSpPr>
        <p:sp>
          <p:nvSpPr>
            <p:cNvPr id="282" name="Google Shape;282;p22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B623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2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7E6"/>
                  </a:solidFill>
                  <a:latin typeface="Inter"/>
                  <a:ea typeface="Inter"/>
                  <a:cs typeface="Inter"/>
                  <a:sym typeface="Inter"/>
                </a:rPr>
                <a:t>Fonts</a:t>
              </a:r>
              <a:endParaRPr/>
            </a:p>
          </p:txBody>
        </p:sp>
      </p:grpSp>
      <p:grpSp>
        <p:nvGrpSpPr>
          <p:cNvPr id="284" name="Google Shape;284;p22"/>
          <p:cNvGrpSpPr/>
          <p:nvPr/>
        </p:nvGrpSpPr>
        <p:grpSpPr>
          <a:xfrm>
            <a:off x="9623087" y="2712744"/>
            <a:ext cx="4368067" cy="647237"/>
            <a:chOff x="0" y="0"/>
            <a:chExt cx="1150437" cy="170466"/>
          </a:xfrm>
        </p:grpSpPr>
        <p:sp>
          <p:nvSpPr>
            <p:cNvPr id="285" name="Google Shape;285;p22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B623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2"/>
            <p:cNvSpPr txBox="1"/>
            <p:nvPr/>
          </p:nvSpPr>
          <p:spPr>
            <a:xfrm>
              <a:off x="0" y="0"/>
              <a:ext cx="1150437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7E6"/>
                  </a:solidFill>
                  <a:latin typeface="Inter"/>
                  <a:ea typeface="Inter"/>
                  <a:cs typeface="Inter"/>
                  <a:sym typeface="Inter"/>
                </a:rPr>
                <a:t>Design Elements / Icons</a:t>
              </a:r>
              <a:endParaRPr/>
            </a:p>
          </p:txBody>
        </p:sp>
      </p:grpSp>
      <p:grpSp>
        <p:nvGrpSpPr>
          <p:cNvPr id="287" name="Google Shape;287;p22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288" name="Google Shape;288;p22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B623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2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7E6"/>
                  </a:solidFill>
                  <a:latin typeface="Inter"/>
                  <a:ea typeface="Inter"/>
                  <a:cs typeface="Inter"/>
                  <a:sym typeface="Inter"/>
                </a:rPr>
                <a:t>Colors</a:t>
              </a:r>
              <a:endParaRPr/>
            </a:p>
          </p:txBody>
        </p:sp>
      </p:grpSp>
      <p:grpSp>
        <p:nvGrpSpPr>
          <p:cNvPr id="290" name="Google Shape;290;p22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291" name="Google Shape;291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410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22"/>
          <p:cNvGrpSpPr/>
          <p:nvPr/>
        </p:nvGrpSpPr>
        <p:grpSpPr>
          <a:xfrm>
            <a:off x="2064714" y="8261080"/>
            <a:ext cx="725897" cy="725897"/>
            <a:chOff x="0" y="0"/>
            <a:chExt cx="812800" cy="812800"/>
          </a:xfrm>
        </p:grpSpPr>
        <p:sp>
          <p:nvSpPr>
            <p:cNvPr id="294" name="Google Shape;294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623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22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297" name="Google Shape;29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7E6"/>
            </a:solidFill>
            <a:ln cap="sq" cmpd="sng" w="19050">
              <a:solidFill>
                <a:srgbClr val="765E4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22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300" name="Google Shape;30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CBB6A1"/>
            </a:solidFill>
            <a:ln cap="sq" cmpd="sng" w="9525">
              <a:solidFill>
                <a:srgbClr val="CBB6A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p22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303" name="Google Shape;303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CE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22"/>
          <p:cNvSpPr/>
          <p:nvPr/>
        </p:nvSpPr>
        <p:spPr>
          <a:xfrm>
            <a:off x="11070012" y="3909692"/>
            <a:ext cx="1691439" cy="2467617"/>
          </a:xfrm>
          <a:custGeom>
            <a:rect b="b" l="l" r="r" t="t"/>
            <a:pathLst>
              <a:path extrusionOk="0" h="2467617" w="1691439">
                <a:moveTo>
                  <a:pt x="0" y="0"/>
                </a:moveTo>
                <a:lnTo>
                  <a:pt x="1691439" y="0"/>
                </a:lnTo>
                <a:lnTo>
                  <a:pt x="1691439" y="2467616"/>
                </a:lnTo>
                <a:lnTo>
                  <a:pt x="0" y="2467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p22"/>
          <p:cNvSpPr/>
          <p:nvPr/>
        </p:nvSpPr>
        <p:spPr>
          <a:xfrm>
            <a:off x="9581109" y="4388709"/>
            <a:ext cx="1292751" cy="1509582"/>
          </a:xfrm>
          <a:custGeom>
            <a:rect b="b" l="l" r="r" t="t"/>
            <a:pathLst>
              <a:path extrusionOk="0" h="1509582" w="1292751">
                <a:moveTo>
                  <a:pt x="0" y="0"/>
                </a:moveTo>
                <a:lnTo>
                  <a:pt x="1292751" y="0"/>
                </a:lnTo>
                <a:lnTo>
                  <a:pt x="1292751" y="1509582"/>
                </a:lnTo>
                <a:lnTo>
                  <a:pt x="0" y="15095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22"/>
          <p:cNvSpPr/>
          <p:nvPr/>
        </p:nvSpPr>
        <p:spPr>
          <a:xfrm>
            <a:off x="12957604" y="4388709"/>
            <a:ext cx="2015219" cy="1509582"/>
          </a:xfrm>
          <a:custGeom>
            <a:rect b="b" l="l" r="r" t="t"/>
            <a:pathLst>
              <a:path extrusionOk="0" h="1509582" w="2015219">
                <a:moveTo>
                  <a:pt x="0" y="0"/>
                </a:moveTo>
                <a:lnTo>
                  <a:pt x="2015218" y="0"/>
                </a:lnTo>
                <a:lnTo>
                  <a:pt x="2015218" y="1509582"/>
                </a:lnTo>
                <a:lnTo>
                  <a:pt x="0" y="15095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22"/>
          <p:cNvSpPr/>
          <p:nvPr/>
        </p:nvSpPr>
        <p:spPr>
          <a:xfrm>
            <a:off x="6701255" y="4404262"/>
            <a:ext cx="2683701" cy="1478475"/>
          </a:xfrm>
          <a:custGeom>
            <a:rect b="b" l="l" r="r" t="t"/>
            <a:pathLst>
              <a:path extrusionOk="0" h="1478475" w="2683701">
                <a:moveTo>
                  <a:pt x="0" y="0"/>
                </a:moveTo>
                <a:lnTo>
                  <a:pt x="2683701" y="0"/>
                </a:lnTo>
                <a:lnTo>
                  <a:pt x="2683701" y="1478476"/>
                </a:lnTo>
                <a:lnTo>
                  <a:pt x="0" y="1478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22"/>
          <p:cNvSpPr/>
          <p:nvPr/>
        </p:nvSpPr>
        <p:spPr>
          <a:xfrm>
            <a:off x="15168975" y="4726776"/>
            <a:ext cx="1763061" cy="833447"/>
          </a:xfrm>
          <a:custGeom>
            <a:rect b="b" l="l" r="r" t="t"/>
            <a:pathLst>
              <a:path extrusionOk="0" h="833447" w="1763061">
                <a:moveTo>
                  <a:pt x="0" y="0"/>
                </a:moveTo>
                <a:lnTo>
                  <a:pt x="1763061" y="0"/>
                </a:lnTo>
                <a:lnTo>
                  <a:pt x="1763061" y="833448"/>
                </a:lnTo>
                <a:lnTo>
                  <a:pt x="0" y="833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22"/>
          <p:cNvSpPr/>
          <p:nvPr/>
        </p:nvSpPr>
        <p:spPr>
          <a:xfrm>
            <a:off x="8495837" y="6720034"/>
            <a:ext cx="1396161" cy="1379308"/>
          </a:xfrm>
          <a:custGeom>
            <a:rect b="b" l="l" r="r" t="t"/>
            <a:pathLst>
              <a:path extrusionOk="0" h="3845560" w="3892550">
                <a:moveTo>
                  <a:pt x="3557270" y="3774440"/>
                </a:moveTo>
                <a:cubicBezTo>
                  <a:pt x="3352800" y="3845560"/>
                  <a:pt x="3124200" y="3769360"/>
                  <a:pt x="3011170" y="3585210"/>
                </a:cubicBezTo>
                <a:cubicBezTo>
                  <a:pt x="2966720" y="3514090"/>
                  <a:pt x="2942590" y="3431540"/>
                  <a:pt x="2941320" y="3347720"/>
                </a:cubicBezTo>
                <a:cubicBezTo>
                  <a:pt x="2938780" y="3050540"/>
                  <a:pt x="2705100" y="2844800"/>
                  <a:pt x="2406650" y="2832100"/>
                </a:cubicBezTo>
                <a:cubicBezTo>
                  <a:pt x="2152650" y="2829560"/>
                  <a:pt x="1949450" y="2621280"/>
                  <a:pt x="1951990" y="2367280"/>
                </a:cubicBezTo>
                <a:cubicBezTo>
                  <a:pt x="1954530" y="2113280"/>
                  <a:pt x="2162810" y="1910080"/>
                  <a:pt x="2416810" y="1912620"/>
                </a:cubicBezTo>
                <a:cubicBezTo>
                  <a:pt x="2668270" y="1908810"/>
                  <a:pt x="2875280" y="2108200"/>
                  <a:pt x="2880360" y="2359660"/>
                </a:cubicBezTo>
                <a:cubicBezTo>
                  <a:pt x="2885440" y="2576830"/>
                  <a:pt x="3007360" y="2740660"/>
                  <a:pt x="3204210" y="2834640"/>
                </a:cubicBezTo>
                <a:cubicBezTo>
                  <a:pt x="3271520" y="2863850"/>
                  <a:pt x="3342640" y="2880360"/>
                  <a:pt x="3416300" y="2882900"/>
                </a:cubicBezTo>
                <a:cubicBezTo>
                  <a:pt x="3639820" y="2896870"/>
                  <a:pt x="3821430" y="3053080"/>
                  <a:pt x="3856990" y="3272790"/>
                </a:cubicBezTo>
                <a:cubicBezTo>
                  <a:pt x="3892550" y="3487420"/>
                  <a:pt x="3769360" y="3696970"/>
                  <a:pt x="3564890" y="3771900"/>
                </a:cubicBezTo>
                <a:lnTo>
                  <a:pt x="3557270" y="3774440"/>
                </a:lnTo>
                <a:close/>
                <a:moveTo>
                  <a:pt x="2424430" y="2932430"/>
                </a:moveTo>
                <a:lnTo>
                  <a:pt x="2366010" y="2932430"/>
                </a:lnTo>
                <a:cubicBezTo>
                  <a:pt x="2296160" y="2933700"/>
                  <a:pt x="2226310" y="2918460"/>
                  <a:pt x="2162810" y="2890520"/>
                </a:cubicBezTo>
                <a:cubicBezTo>
                  <a:pt x="1925320" y="2780030"/>
                  <a:pt x="1907540" y="2533650"/>
                  <a:pt x="1906270" y="2481580"/>
                </a:cubicBezTo>
                <a:lnTo>
                  <a:pt x="1906270" y="2471420"/>
                </a:lnTo>
                <a:cubicBezTo>
                  <a:pt x="1906270" y="2221230"/>
                  <a:pt x="1703070" y="2018030"/>
                  <a:pt x="1452880" y="2018030"/>
                </a:cubicBezTo>
                <a:lnTo>
                  <a:pt x="1436370" y="2018030"/>
                </a:lnTo>
                <a:cubicBezTo>
                  <a:pt x="1186180" y="2018030"/>
                  <a:pt x="984250" y="2219960"/>
                  <a:pt x="984250" y="2470150"/>
                </a:cubicBezTo>
                <a:cubicBezTo>
                  <a:pt x="984250" y="2470150"/>
                  <a:pt x="984250" y="2471420"/>
                  <a:pt x="984250" y="2471420"/>
                </a:cubicBezTo>
                <a:lnTo>
                  <a:pt x="984250" y="2481580"/>
                </a:lnTo>
                <a:cubicBezTo>
                  <a:pt x="982980" y="2533650"/>
                  <a:pt x="965200" y="2780030"/>
                  <a:pt x="727710" y="2890520"/>
                </a:cubicBezTo>
                <a:cubicBezTo>
                  <a:pt x="664210" y="2918460"/>
                  <a:pt x="594360" y="2933700"/>
                  <a:pt x="524510" y="2932430"/>
                </a:cubicBezTo>
                <a:lnTo>
                  <a:pt x="427990" y="2932430"/>
                </a:lnTo>
                <a:cubicBezTo>
                  <a:pt x="191770" y="2932430"/>
                  <a:pt x="0" y="3124200"/>
                  <a:pt x="0" y="3360420"/>
                </a:cubicBezTo>
                <a:cubicBezTo>
                  <a:pt x="0" y="3596640"/>
                  <a:pt x="191770" y="3788410"/>
                  <a:pt x="427990" y="3788410"/>
                </a:cubicBezTo>
                <a:lnTo>
                  <a:pt x="2424430" y="3788410"/>
                </a:lnTo>
                <a:cubicBezTo>
                  <a:pt x="2660650" y="3788410"/>
                  <a:pt x="2851150" y="3597910"/>
                  <a:pt x="2851150" y="3361690"/>
                </a:cubicBezTo>
                <a:cubicBezTo>
                  <a:pt x="2851150" y="3361690"/>
                  <a:pt x="2851150" y="3360420"/>
                  <a:pt x="2851150" y="3360420"/>
                </a:cubicBezTo>
                <a:cubicBezTo>
                  <a:pt x="2852420" y="3124200"/>
                  <a:pt x="2661920" y="2933700"/>
                  <a:pt x="2425700" y="2932430"/>
                </a:cubicBezTo>
                <a:cubicBezTo>
                  <a:pt x="2425700" y="2932430"/>
                  <a:pt x="2424430" y="2932430"/>
                  <a:pt x="2424430" y="2932430"/>
                </a:cubicBezTo>
                <a:close/>
                <a:moveTo>
                  <a:pt x="1342390" y="909320"/>
                </a:moveTo>
                <a:cubicBezTo>
                  <a:pt x="1648460" y="909320"/>
                  <a:pt x="1863090" y="1031240"/>
                  <a:pt x="1871980" y="1337310"/>
                </a:cubicBezTo>
                <a:cubicBezTo>
                  <a:pt x="1875790" y="1597660"/>
                  <a:pt x="2089150" y="1805940"/>
                  <a:pt x="2349500" y="1802130"/>
                </a:cubicBezTo>
                <a:cubicBezTo>
                  <a:pt x="2609850" y="1798320"/>
                  <a:pt x="2818130" y="1584960"/>
                  <a:pt x="2814320" y="1324610"/>
                </a:cubicBezTo>
                <a:cubicBezTo>
                  <a:pt x="2813050" y="1200150"/>
                  <a:pt x="2762250" y="1082040"/>
                  <a:pt x="2673350" y="995680"/>
                </a:cubicBezTo>
                <a:cubicBezTo>
                  <a:pt x="2588260" y="911860"/>
                  <a:pt x="2475230" y="863600"/>
                  <a:pt x="2355850" y="862330"/>
                </a:cubicBezTo>
                <a:cubicBezTo>
                  <a:pt x="2051050" y="855980"/>
                  <a:pt x="1840230" y="774700"/>
                  <a:pt x="1831340" y="471170"/>
                </a:cubicBezTo>
                <a:cubicBezTo>
                  <a:pt x="1823720" y="205740"/>
                  <a:pt x="1800860" y="5080"/>
                  <a:pt x="1351280" y="5080"/>
                </a:cubicBezTo>
                <a:lnTo>
                  <a:pt x="511810" y="5080"/>
                </a:lnTo>
                <a:cubicBezTo>
                  <a:pt x="242570" y="5080"/>
                  <a:pt x="31750" y="212090"/>
                  <a:pt x="30480" y="474980"/>
                </a:cubicBezTo>
                <a:cubicBezTo>
                  <a:pt x="29210" y="737870"/>
                  <a:pt x="241300" y="908050"/>
                  <a:pt x="511810" y="909320"/>
                </a:cubicBezTo>
                <a:lnTo>
                  <a:pt x="1342390" y="909320"/>
                </a:lnTo>
                <a:close/>
                <a:moveTo>
                  <a:pt x="1800860" y="1479550"/>
                </a:moveTo>
                <a:cubicBezTo>
                  <a:pt x="1799590" y="1333500"/>
                  <a:pt x="1734820" y="1196340"/>
                  <a:pt x="1623060" y="1102360"/>
                </a:cubicBezTo>
                <a:cubicBezTo>
                  <a:pt x="1546860" y="1038860"/>
                  <a:pt x="1450340" y="1004570"/>
                  <a:pt x="1351280" y="1005840"/>
                </a:cubicBezTo>
                <a:lnTo>
                  <a:pt x="397510" y="1005840"/>
                </a:lnTo>
                <a:cubicBezTo>
                  <a:pt x="195580" y="1004570"/>
                  <a:pt x="31750" y="1168400"/>
                  <a:pt x="30480" y="1370330"/>
                </a:cubicBezTo>
                <a:cubicBezTo>
                  <a:pt x="30480" y="1370330"/>
                  <a:pt x="30480" y="1371600"/>
                  <a:pt x="30480" y="1371600"/>
                </a:cubicBezTo>
                <a:lnTo>
                  <a:pt x="30480" y="2429510"/>
                </a:lnTo>
                <a:cubicBezTo>
                  <a:pt x="30480" y="2665730"/>
                  <a:pt x="220980" y="2856230"/>
                  <a:pt x="457200" y="2856230"/>
                </a:cubicBezTo>
                <a:cubicBezTo>
                  <a:pt x="457200" y="2856230"/>
                  <a:pt x="458470" y="2856230"/>
                  <a:pt x="458470" y="2856230"/>
                </a:cubicBezTo>
                <a:lnTo>
                  <a:pt x="478790" y="2856230"/>
                </a:lnTo>
                <a:cubicBezTo>
                  <a:pt x="703580" y="2856230"/>
                  <a:pt x="885190" y="2674620"/>
                  <a:pt x="886460" y="2449830"/>
                </a:cubicBezTo>
                <a:lnTo>
                  <a:pt x="886460" y="2409190"/>
                </a:lnTo>
                <a:cubicBezTo>
                  <a:pt x="885190" y="2339340"/>
                  <a:pt x="900430" y="2269490"/>
                  <a:pt x="928370" y="2205990"/>
                </a:cubicBezTo>
                <a:cubicBezTo>
                  <a:pt x="1038860" y="1968500"/>
                  <a:pt x="1285240" y="1950720"/>
                  <a:pt x="1337310" y="1949450"/>
                </a:cubicBezTo>
                <a:lnTo>
                  <a:pt x="1347470" y="1949450"/>
                </a:lnTo>
                <a:cubicBezTo>
                  <a:pt x="1597660" y="1949450"/>
                  <a:pt x="1800860" y="1746250"/>
                  <a:pt x="1800860" y="1496060"/>
                </a:cubicBezTo>
                <a:lnTo>
                  <a:pt x="1800860" y="1479550"/>
                </a:lnTo>
                <a:close/>
                <a:moveTo>
                  <a:pt x="3489960" y="0"/>
                </a:moveTo>
                <a:lnTo>
                  <a:pt x="2282190" y="0"/>
                </a:lnTo>
                <a:cubicBezTo>
                  <a:pt x="2076450" y="0"/>
                  <a:pt x="1910080" y="166370"/>
                  <a:pt x="1910080" y="372110"/>
                </a:cubicBezTo>
                <a:lnTo>
                  <a:pt x="1910080" y="387350"/>
                </a:lnTo>
                <a:cubicBezTo>
                  <a:pt x="1910080" y="604520"/>
                  <a:pt x="2085340" y="779780"/>
                  <a:pt x="2302510" y="779780"/>
                </a:cubicBezTo>
                <a:lnTo>
                  <a:pt x="2362200" y="779780"/>
                </a:lnTo>
                <a:cubicBezTo>
                  <a:pt x="2428240" y="779780"/>
                  <a:pt x="2545080" y="791210"/>
                  <a:pt x="2606040" y="819150"/>
                </a:cubicBezTo>
                <a:cubicBezTo>
                  <a:pt x="2848610" y="928370"/>
                  <a:pt x="2940050" y="1144270"/>
                  <a:pt x="2943860" y="1308100"/>
                </a:cubicBezTo>
                <a:lnTo>
                  <a:pt x="2943860" y="2310130"/>
                </a:lnTo>
                <a:cubicBezTo>
                  <a:pt x="2943860" y="2561590"/>
                  <a:pt x="3148330" y="2766060"/>
                  <a:pt x="3399790" y="2766060"/>
                </a:cubicBezTo>
                <a:cubicBezTo>
                  <a:pt x="3651250" y="2766060"/>
                  <a:pt x="3855720" y="2561590"/>
                  <a:pt x="3856990" y="2310130"/>
                </a:cubicBezTo>
                <a:lnTo>
                  <a:pt x="3856990" y="365760"/>
                </a:lnTo>
                <a:cubicBezTo>
                  <a:pt x="3856990" y="163830"/>
                  <a:pt x="3693160" y="0"/>
                  <a:pt x="3491230" y="0"/>
                </a:cubicBezTo>
                <a:cubicBezTo>
                  <a:pt x="3491230" y="0"/>
                  <a:pt x="3489960" y="0"/>
                  <a:pt x="348996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2"/>
          <p:cNvSpPr/>
          <p:nvPr/>
        </p:nvSpPr>
        <p:spPr>
          <a:xfrm>
            <a:off x="11907849" y="6717060"/>
            <a:ext cx="1363652" cy="1366627"/>
          </a:xfrm>
          <a:custGeom>
            <a:rect b="b" l="l" r="r" t="t"/>
            <a:pathLst>
              <a:path extrusionOk="0" h="4668520" w="4658360">
                <a:moveTo>
                  <a:pt x="4658360" y="2294890"/>
                </a:moveTo>
                <a:cubicBezTo>
                  <a:pt x="4654550" y="2772410"/>
                  <a:pt x="4324350" y="3102610"/>
                  <a:pt x="3882390" y="3116580"/>
                </a:cubicBezTo>
                <a:cubicBezTo>
                  <a:pt x="3511550" y="3128010"/>
                  <a:pt x="3215640" y="3357880"/>
                  <a:pt x="3130550" y="3702050"/>
                </a:cubicBezTo>
                <a:cubicBezTo>
                  <a:pt x="3115310" y="3771900"/>
                  <a:pt x="3107690" y="3844290"/>
                  <a:pt x="3106420" y="3915410"/>
                </a:cubicBezTo>
                <a:cubicBezTo>
                  <a:pt x="3088640" y="4340860"/>
                  <a:pt x="2748280" y="4668520"/>
                  <a:pt x="2325370" y="4667250"/>
                </a:cubicBezTo>
                <a:cubicBezTo>
                  <a:pt x="1902460" y="4665980"/>
                  <a:pt x="1565910" y="4333240"/>
                  <a:pt x="1553210" y="3907790"/>
                </a:cubicBezTo>
                <a:cubicBezTo>
                  <a:pt x="1539240" y="3441700"/>
                  <a:pt x="1230630" y="3133090"/>
                  <a:pt x="760730" y="3116580"/>
                </a:cubicBezTo>
                <a:cubicBezTo>
                  <a:pt x="334010" y="3100070"/>
                  <a:pt x="1270" y="2762250"/>
                  <a:pt x="0" y="2343150"/>
                </a:cubicBezTo>
                <a:cubicBezTo>
                  <a:pt x="0" y="1922780"/>
                  <a:pt x="332740" y="1577340"/>
                  <a:pt x="753110" y="1562100"/>
                </a:cubicBezTo>
                <a:cubicBezTo>
                  <a:pt x="1236980" y="1543050"/>
                  <a:pt x="1536700" y="1243330"/>
                  <a:pt x="1553210" y="760730"/>
                </a:cubicBezTo>
                <a:cubicBezTo>
                  <a:pt x="1568450" y="350520"/>
                  <a:pt x="1899920" y="21590"/>
                  <a:pt x="2310130" y="11430"/>
                </a:cubicBezTo>
                <a:cubicBezTo>
                  <a:pt x="2716530" y="0"/>
                  <a:pt x="3068320" y="311150"/>
                  <a:pt x="3102610" y="712470"/>
                </a:cubicBezTo>
                <a:cubicBezTo>
                  <a:pt x="3136900" y="1113790"/>
                  <a:pt x="2856230" y="1489710"/>
                  <a:pt x="2448560" y="1551940"/>
                </a:cubicBezTo>
                <a:cubicBezTo>
                  <a:pt x="2369820" y="1564640"/>
                  <a:pt x="2287270" y="1560830"/>
                  <a:pt x="2208530" y="1573530"/>
                </a:cubicBezTo>
                <a:cubicBezTo>
                  <a:pt x="1800860" y="1638300"/>
                  <a:pt x="1513840" y="2010410"/>
                  <a:pt x="1555750" y="2414270"/>
                </a:cubicBezTo>
                <a:cubicBezTo>
                  <a:pt x="1597660" y="2818130"/>
                  <a:pt x="1945640" y="3128010"/>
                  <a:pt x="2349500" y="3116580"/>
                </a:cubicBezTo>
                <a:cubicBezTo>
                  <a:pt x="2763520" y="3106420"/>
                  <a:pt x="3096260" y="2772410"/>
                  <a:pt x="3105150" y="2358390"/>
                </a:cubicBezTo>
                <a:cubicBezTo>
                  <a:pt x="3115310" y="2018030"/>
                  <a:pt x="3265170" y="1764030"/>
                  <a:pt x="3577590" y="1628140"/>
                </a:cubicBezTo>
                <a:cubicBezTo>
                  <a:pt x="3890010" y="1492250"/>
                  <a:pt x="4154170" y="1551940"/>
                  <a:pt x="4398010" y="1761490"/>
                </a:cubicBezTo>
                <a:cubicBezTo>
                  <a:pt x="4573270" y="1912620"/>
                  <a:pt x="4654550" y="2112010"/>
                  <a:pt x="4658360" y="2294890"/>
                </a:cubicBezTo>
                <a:close/>
                <a:moveTo>
                  <a:pt x="730250" y="3237230"/>
                </a:moveTo>
                <a:cubicBezTo>
                  <a:pt x="1084580" y="3234690"/>
                  <a:pt x="1375410" y="3520440"/>
                  <a:pt x="1377950" y="3870960"/>
                </a:cubicBezTo>
                <a:cubicBezTo>
                  <a:pt x="1381760" y="4227830"/>
                  <a:pt x="1097280" y="4519930"/>
                  <a:pt x="740410" y="4523740"/>
                </a:cubicBezTo>
                <a:cubicBezTo>
                  <a:pt x="740410" y="4523740"/>
                  <a:pt x="739140" y="4523740"/>
                  <a:pt x="739140" y="4523740"/>
                </a:cubicBezTo>
                <a:cubicBezTo>
                  <a:pt x="386080" y="4527550"/>
                  <a:pt x="92710" y="4236720"/>
                  <a:pt x="91440" y="3879850"/>
                </a:cubicBezTo>
                <a:cubicBezTo>
                  <a:pt x="90170" y="3522980"/>
                  <a:pt x="378460" y="3239770"/>
                  <a:pt x="730250" y="3237230"/>
                </a:cubicBezTo>
                <a:close/>
                <a:moveTo>
                  <a:pt x="764540" y="128270"/>
                </a:moveTo>
                <a:cubicBezTo>
                  <a:pt x="1118870" y="125730"/>
                  <a:pt x="1409700" y="411480"/>
                  <a:pt x="1412240" y="762000"/>
                </a:cubicBezTo>
                <a:cubicBezTo>
                  <a:pt x="1416050" y="1118870"/>
                  <a:pt x="1131570" y="1410970"/>
                  <a:pt x="774700" y="1414780"/>
                </a:cubicBezTo>
                <a:cubicBezTo>
                  <a:pt x="774700" y="1414780"/>
                  <a:pt x="773430" y="1414780"/>
                  <a:pt x="773430" y="1414780"/>
                </a:cubicBezTo>
                <a:cubicBezTo>
                  <a:pt x="420370" y="1418590"/>
                  <a:pt x="127000" y="1126490"/>
                  <a:pt x="125730" y="770890"/>
                </a:cubicBezTo>
                <a:cubicBezTo>
                  <a:pt x="124460" y="415290"/>
                  <a:pt x="412750" y="130810"/>
                  <a:pt x="764540" y="128270"/>
                </a:cubicBezTo>
                <a:close/>
                <a:moveTo>
                  <a:pt x="3893820" y="3237230"/>
                </a:moveTo>
                <a:cubicBezTo>
                  <a:pt x="4246880" y="3234690"/>
                  <a:pt x="4538980" y="3520440"/>
                  <a:pt x="4541520" y="3870960"/>
                </a:cubicBezTo>
                <a:cubicBezTo>
                  <a:pt x="4545330" y="4227830"/>
                  <a:pt x="4260850" y="4519930"/>
                  <a:pt x="3903980" y="4523740"/>
                </a:cubicBezTo>
                <a:cubicBezTo>
                  <a:pt x="3903980" y="4523740"/>
                  <a:pt x="3902710" y="4523740"/>
                  <a:pt x="3902710" y="4523740"/>
                </a:cubicBezTo>
                <a:cubicBezTo>
                  <a:pt x="3549650" y="4527550"/>
                  <a:pt x="3256280" y="4236720"/>
                  <a:pt x="3253740" y="3879850"/>
                </a:cubicBezTo>
                <a:cubicBezTo>
                  <a:pt x="3251200" y="3522980"/>
                  <a:pt x="3542030" y="3239770"/>
                  <a:pt x="3893820" y="3237230"/>
                </a:cubicBezTo>
                <a:close/>
                <a:moveTo>
                  <a:pt x="3902710" y="85090"/>
                </a:moveTo>
                <a:cubicBezTo>
                  <a:pt x="3550920" y="85090"/>
                  <a:pt x="3260090" y="373380"/>
                  <a:pt x="3260090" y="723900"/>
                </a:cubicBezTo>
                <a:cubicBezTo>
                  <a:pt x="3258820" y="736600"/>
                  <a:pt x="3260090" y="749300"/>
                  <a:pt x="3260090" y="763270"/>
                </a:cubicBezTo>
                <a:cubicBezTo>
                  <a:pt x="3260090" y="777240"/>
                  <a:pt x="3258820" y="792480"/>
                  <a:pt x="3258820" y="807720"/>
                </a:cubicBezTo>
                <a:cubicBezTo>
                  <a:pt x="3251200" y="890270"/>
                  <a:pt x="3241040" y="1029970"/>
                  <a:pt x="3204210" y="1103630"/>
                </a:cubicBezTo>
                <a:cubicBezTo>
                  <a:pt x="3093720" y="1320800"/>
                  <a:pt x="2687320" y="1681480"/>
                  <a:pt x="2443480" y="1678940"/>
                </a:cubicBezTo>
                <a:cubicBezTo>
                  <a:pt x="2413000" y="1678940"/>
                  <a:pt x="2382520" y="1681480"/>
                  <a:pt x="2352040" y="1685290"/>
                </a:cubicBezTo>
                <a:lnTo>
                  <a:pt x="2334260" y="1685290"/>
                </a:lnTo>
                <a:cubicBezTo>
                  <a:pt x="1982470" y="1685290"/>
                  <a:pt x="1691640" y="1973580"/>
                  <a:pt x="1691640" y="2324100"/>
                </a:cubicBezTo>
                <a:cubicBezTo>
                  <a:pt x="1691640" y="2674620"/>
                  <a:pt x="1982470" y="2973070"/>
                  <a:pt x="2335530" y="2971800"/>
                </a:cubicBezTo>
                <a:cubicBezTo>
                  <a:pt x="2692400" y="2970530"/>
                  <a:pt x="2979420" y="2680970"/>
                  <a:pt x="2978150" y="2324100"/>
                </a:cubicBezTo>
                <a:cubicBezTo>
                  <a:pt x="2978150" y="2324100"/>
                  <a:pt x="2978150" y="2322830"/>
                  <a:pt x="2978150" y="2322830"/>
                </a:cubicBezTo>
                <a:cubicBezTo>
                  <a:pt x="2978150" y="2315210"/>
                  <a:pt x="2978150" y="2308860"/>
                  <a:pt x="2976880" y="2301240"/>
                </a:cubicBezTo>
                <a:lnTo>
                  <a:pt x="2978150" y="2301240"/>
                </a:lnTo>
                <a:cubicBezTo>
                  <a:pt x="2981960" y="2247900"/>
                  <a:pt x="2965450" y="2136140"/>
                  <a:pt x="2981960" y="2084070"/>
                </a:cubicBezTo>
                <a:cubicBezTo>
                  <a:pt x="3061970" y="1831340"/>
                  <a:pt x="3605530" y="1366520"/>
                  <a:pt x="3876040" y="1372870"/>
                </a:cubicBezTo>
                <a:lnTo>
                  <a:pt x="3903980" y="1372870"/>
                </a:lnTo>
                <a:cubicBezTo>
                  <a:pt x="4260850" y="1370330"/>
                  <a:pt x="4547870" y="1080770"/>
                  <a:pt x="4546600" y="723900"/>
                </a:cubicBezTo>
                <a:cubicBezTo>
                  <a:pt x="4546600" y="372110"/>
                  <a:pt x="4257040" y="85090"/>
                  <a:pt x="3902710" y="8509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2"/>
          <p:cNvSpPr/>
          <p:nvPr/>
        </p:nvSpPr>
        <p:spPr>
          <a:xfrm>
            <a:off x="13387084" y="6718875"/>
            <a:ext cx="1364454" cy="1364454"/>
          </a:xfrm>
          <a:custGeom>
            <a:rect b="b" l="l" r="r" t="t"/>
            <a:pathLst>
              <a:path extrusionOk="0" h="4485640" w="4485640">
                <a:moveTo>
                  <a:pt x="1471930" y="4484370"/>
                </a:moveTo>
                <a:lnTo>
                  <a:pt x="709930" y="4484370"/>
                </a:lnTo>
                <a:cubicBezTo>
                  <a:pt x="318770" y="4485640"/>
                  <a:pt x="2540" y="4169410"/>
                  <a:pt x="1270" y="3778250"/>
                </a:cubicBezTo>
                <a:cubicBezTo>
                  <a:pt x="0" y="3387090"/>
                  <a:pt x="316230" y="3070860"/>
                  <a:pt x="707390" y="3069590"/>
                </a:cubicBezTo>
                <a:lnTo>
                  <a:pt x="2235200" y="3069590"/>
                </a:lnTo>
                <a:cubicBezTo>
                  <a:pt x="2641600" y="3069590"/>
                  <a:pt x="2975610" y="2795270"/>
                  <a:pt x="3051810" y="2402840"/>
                </a:cubicBezTo>
                <a:cubicBezTo>
                  <a:pt x="3061970" y="2349500"/>
                  <a:pt x="3067050" y="2296160"/>
                  <a:pt x="3067050" y="2242820"/>
                </a:cubicBezTo>
                <a:cubicBezTo>
                  <a:pt x="3073400" y="1850390"/>
                  <a:pt x="3384550" y="1539240"/>
                  <a:pt x="3773170" y="1537970"/>
                </a:cubicBezTo>
                <a:cubicBezTo>
                  <a:pt x="4164330" y="1548130"/>
                  <a:pt x="4472940" y="1874520"/>
                  <a:pt x="4462780" y="2265680"/>
                </a:cubicBezTo>
                <a:cubicBezTo>
                  <a:pt x="4452620" y="2635250"/>
                  <a:pt x="4160520" y="2934970"/>
                  <a:pt x="3792220" y="2954020"/>
                </a:cubicBezTo>
                <a:cubicBezTo>
                  <a:pt x="3616960" y="2957830"/>
                  <a:pt x="3454400" y="2998470"/>
                  <a:pt x="3310890" y="3098800"/>
                </a:cubicBezTo>
                <a:cubicBezTo>
                  <a:pt x="3075940" y="3265170"/>
                  <a:pt x="2957830" y="3493770"/>
                  <a:pt x="2952750" y="3779520"/>
                </a:cubicBezTo>
                <a:cubicBezTo>
                  <a:pt x="2948940" y="3940810"/>
                  <a:pt x="2903220" y="4086860"/>
                  <a:pt x="2802890" y="4212590"/>
                </a:cubicBezTo>
                <a:cubicBezTo>
                  <a:pt x="2661920" y="4390390"/>
                  <a:pt x="2477770" y="4484370"/>
                  <a:pt x="2249170" y="4485640"/>
                </a:cubicBezTo>
                <a:cubicBezTo>
                  <a:pt x="1990090" y="4485640"/>
                  <a:pt x="1731010" y="4484370"/>
                  <a:pt x="1471930" y="4484370"/>
                </a:cubicBezTo>
                <a:close/>
                <a:moveTo>
                  <a:pt x="1479550" y="5080"/>
                </a:moveTo>
                <a:cubicBezTo>
                  <a:pt x="1733550" y="5080"/>
                  <a:pt x="1987550" y="2540"/>
                  <a:pt x="2240280" y="6350"/>
                </a:cubicBezTo>
                <a:cubicBezTo>
                  <a:pt x="2519680" y="10160"/>
                  <a:pt x="2734310" y="133350"/>
                  <a:pt x="2866390" y="379730"/>
                </a:cubicBezTo>
                <a:cubicBezTo>
                  <a:pt x="2998470" y="626110"/>
                  <a:pt x="2985770" y="869950"/>
                  <a:pt x="2835910" y="1102360"/>
                </a:cubicBezTo>
                <a:cubicBezTo>
                  <a:pt x="2701290" y="1309370"/>
                  <a:pt x="2503170" y="1419860"/>
                  <a:pt x="2256790" y="1421130"/>
                </a:cubicBezTo>
                <a:cubicBezTo>
                  <a:pt x="1738630" y="1426210"/>
                  <a:pt x="1221740" y="1426210"/>
                  <a:pt x="704850" y="1421130"/>
                </a:cubicBezTo>
                <a:cubicBezTo>
                  <a:pt x="317500" y="1419860"/>
                  <a:pt x="2540" y="1104900"/>
                  <a:pt x="3810" y="717550"/>
                </a:cubicBezTo>
                <a:cubicBezTo>
                  <a:pt x="3810" y="713740"/>
                  <a:pt x="3810" y="711200"/>
                  <a:pt x="3810" y="707390"/>
                </a:cubicBezTo>
                <a:cubicBezTo>
                  <a:pt x="7620" y="320040"/>
                  <a:pt x="318770" y="10160"/>
                  <a:pt x="712470" y="6350"/>
                </a:cubicBezTo>
                <a:cubicBezTo>
                  <a:pt x="967740" y="3810"/>
                  <a:pt x="1223010" y="5080"/>
                  <a:pt x="1479550" y="5080"/>
                </a:cubicBezTo>
                <a:close/>
                <a:moveTo>
                  <a:pt x="4483100" y="713740"/>
                </a:moveTo>
                <a:cubicBezTo>
                  <a:pt x="4484370" y="1103630"/>
                  <a:pt x="4174490" y="1416050"/>
                  <a:pt x="3778250" y="1422400"/>
                </a:cubicBezTo>
                <a:cubicBezTo>
                  <a:pt x="3382010" y="1428750"/>
                  <a:pt x="3064510" y="1681480"/>
                  <a:pt x="2976880" y="2052320"/>
                </a:cubicBezTo>
                <a:cubicBezTo>
                  <a:pt x="2962910" y="2119630"/>
                  <a:pt x="2954020" y="2186940"/>
                  <a:pt x="2952750" y="2255520"/>
                </a:cubicBezTo>
                <a:cubicBezTo>
                  <a:pt x="2942590" y="2647950"/>
                  <a:pt x="2628900" y="2956560"/>
                  <a:pt x="2240280" y="2954020"/>
                </a:cubicBezTo>
                <a:cubicBezTo>
                  <a:pt x="1851660" y="2951480"/>
                  <a:pt x="1537970" y="2637790"/>
                  <a:pt x="1535430" y="2249170"/>
                </a:cubicBezTo>
                <a:cubicBezTo>
                  <a:pt x="1535430" y="1855470"/>
                  <a:pt x="1842770" y="1544320"/>
                  <a:pt x="2239010" y="1536700"/>
                </a:cubicBezTo>
                <a:cubicBezTo>
                  <a:pt x="2711450" y="1529080"/>
                  <a:pt x="3061970" y="1178560"/>
                  <a:pt x="3068320" y="706120"/>
                </a:cubicBezTo>
                <a:cubicBezTo>
                  <a:pt x="3070860" y="314960"/>
                  <a:pt x="3388360" y="0"/>
                  <a:pt x="3779520" y="2540"/>
                </a:cubicBezTo>
                <a:cubicBezTo>
                  <a:pt x="4170680" y="5080"/>
                  <a:pt x="4485640" y="322580"/>
                  <a:pt x="4483100" y="713740"/>
                </a:cubicBezTo>
                <a:close/>
                <a:moveTo>
                  <a:pt x="3068320" y="3776980"/>
                </a:moveTo>
                <a:cubicBezTo>
                  <a:pt x="3068320" y="3385820"/>
                  <a:pt x="3384550" y="3069590"/>
                  <a:pt x="3775710" y="3069590"/>
                </a:cubicBezTo>
                <a:cubicBezTo>
                  <a:pt x="4166870" y="3069590"/>
                  <a:pt x="4483100" y="3385820"/>
                  <a:pt x="4483100" y="3776980"/>
                </a:cubicBezTo>
                <a:cubicBezTo>
                  <a:pt x="4483100" y="4168140"/>
                  <a:pt x="4166870" y="4484370"/>
                  <a:pt x="3775710" y="4484370"/>
                </a:cubicBezTo>
                <a:cubicBezTo>
                  <a:pt x="3775710" y="4484370"/>
                  <a:pt x="3774440" y="4484370"/>
                  <a:pt x="3774440" y="4484370"/>
                </a:cubicBezTo>
                <a:cubicBezTo>
                  <a:pt x="3385820" y="4485640"/>
                  <a:pt x="3069590" y="4171950"/>
                  <a:pt x="3068320" y="3783330"/>
                </a:cubicBezTo>
                <a:cubicBezTo>
                  <a:pt x="3068320" y="3780790"/>
                  <a:pt x="3068320" y="3779520"/>
                  <a:pt x="3068320" y="3776980"/>
                </a:cubicBezTo>
                <a:close/>
                <a:moveTo>
                  <a:pt x="3810" y="2242820"/>
                </a:moveTo>
                <a:cubicBezTo>
                  <a:pt x="3810" y="1844040"/>
                  <a:pt x="327660" y="1520190"/>
                  <a:pt x="726440" y="1520190"/>
                </a:cubicBezTo>
                <a:cubicBezTo>
                  <a:pt x="1125220" y="1520190"/>
                  <a:pt x="1449070" y="1844040"/>
                  <a:pt x="1449070" y="2242820"/>
                </a:cubicBezTo>
                <a:cubicBezTo>
                  <a:pt x="1449070" y="2641600"/>
                  <a:pt x="1125220" y="2965450"/>
                  <a:pt x="726440" y="2965450"/>
                </a:cubicBezTo>
                <a:cubicBezTo>
                  <a:pt x="726440" y="2965450"/>
                  <a:pt x="725170" y="2965450"/>
                  <a:pt x="725170" y="2965450"/>
                </a:cubicBezTo>
                <a:cubicBezTo>
                  <a:pt x="327660" y="2966720"/>
                  <a:pt x="5080" y="2644140"/>
                  <a:pt x="3810" y="2246630"/>
                </a:cubicBezTo>
                <a:cubicBezTo>
                  <a:pt x="3810" y="2245360"/>
                  <a:pt x="3810" y="2244090"/>
                  <a:pt x="3810" y="224282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2"/>
          <p:cNvSpPr/>
          <p:nvPr/>
        </p:nvSpPr>
        <p:spPr>
          <a:xfrm>
            <a:off x="6544892" y="6714037"/>
            <a:ext cx="1849197" cy="1368906"/>
          </a:xfrm>
          <a:custGeom>
            <a:rect b="b" l="l" r="r" t="t"/>
            <a:pathLst>
              <a:path extrusionOk="0" h="3478530" w="4699000">
                <a:moveTo>
                  <a:pt x="2319020" y="2298700"/>
                </a:moveTo>
                <a:lnTo>
                  <a:pt x="1769110" y="2298700"/>
                </a:lnTo>
                <a:cubicBezTo>
                  <a:pt x="1413510" y="2298700"/>
                  <a:pt x="1158240" y="2548890"/>
                  <a:pt x="1148080" y="2903220"/>
                </a:cubicBezTo>
                <a:cubicBezTo>
                  <a:pt x="1140460" y="3214370"/>
                  <a:pt x="896620" y="3451860"/>
                  <a:pt x="588010" y="3448050"/>
                </a:cubicBezTo>
                <a:cubicBezTo>
                  <a:pt x="289560" y="3442970"/>
                  <a:pt x="49530" y="3200400"/>
                  <a:pt x="46990" y="2901950"/>
                </a:cubicBezTo>
                <a:cubicBezTo>
                  <a:pt x="43180" y="2599690"/>
                  <a:pt x="284480" y="2354580"/>
                  <a:pt x="590550" y="2346960"/>
                </a:cubicBezTo>
                <a:cubicBezTo>
                  <a:pt x="938530" y="2339340"/>
                  <a:pt x="1188720" y="2090420"/>
                  <a:pt x="1197610" y="1744980"/>
                </a:cubicBezTo>
                <a:cubicBezTo>
                  <a:pt x="1205230" y="1432560"/>
                  <a:pt x="1441450" y="1198880"/>
                  <a:pt x="1753870" y="1196340"/>
                </a:cubicBezTo>
                <a:cubicBezTo>
                  <a:pt x="2137410" y="1195070"/>
                  <a:pt x="2520950" y="1198880"/>
                  <a:pt x="2903220" y="1195070"/>
                </a:cubicBezTo>
                <a:cubicBezTo>
                  <a:pt x="3210560" y="1192530"/>
                  <a:pt x="3453130" y="975360"/>
                  <a:pt x="3492500" y="671830"/>
                </a:cubicBezTo>
                <a:cubicBezTo>
                  <a:pt x="3500120" y="617220"/>
                  <a:pt x="3497580" y="561340"/>
                  <a:pt x="3506470" y="508000"/>
                </a:cubicBezTo>
                <a:cubicBezTo>
                  <a:pt x="3556000" y="208280"/>
                  <a:pt x="3840480" y="5080"/>
                  <a:pt x="4140200" y="54610"/>
                </a:cubicBezTo>
                <a:cubicBezTo>
                  <a:pt x="4441190" y="104140"/>
                  <a:pt x="4644390" y="388620"/>
                  <a:pt x="4593590" y="688340"/>
                </a:cubicBezTo>
                <a:cubicBezTo>
                  <a:pt x="4550410" y="951230"/>
                  <a:pt x="4324350" y="1145540"/>
                  <a:pt x="4058920" y="1149350"/>
                </a:cubicBezTo>
                <a:cubicBezTo>
                  <a:pt x="3707130" y="1156970"/>
                  <a:pt x="3462020" y="1400810"/>
                  <a:pt x="3450590" y="1753870"/>
                </a:cubicBezTo>
                <a:cubicBezTo>
                  <a:pt x="3440430" y="2066290"/>
                  <a:pt x="3202940" y="2296160"/>
                  <a:pt x="2890520" y="2298700"/>
                </a:cubicBezTo>
                <a:lnTo>
                  <a:pt x="2319020" y="2298700"/>
                </a:lnTo>
                <a:close/>
                <a:moveTo>
                  <a:pt x="579120" y="2272030"/>
                </a:moveTo>
                <a:cubicBezTo>
                  <a:pt x="278130" y="2272030"/>
                  <a:pt x="33020" y="2030730"/>
                  <a:pt x="27940" y="1729740"/>
                </a:cubicBezTo>
                <a:cubicBezTo>
                  <a:pt x="24130" y="1426210"/>
                  <a:pt x="261620" y="1181100"/>
                  <a:pt x="575310" y="1170940"/>
                </a:cubicBezTo>
                <a:cubicBezTo>
                  <a:pt x="826770" y="1163320"/>
                  <a:pt x="1014730" y="1051560"/>
                  <a:pt x="1120140" y="822960"/>
                </a:cubicBezTo>
                <a:cubicBezTo>
                  <a:pt x="1156970" y="744220"/>
                  <a:pt x="1172210" y="650240"/>
                  <a:pt x="1177290" y="562610"/>
                </a:cubicBezTo>
                <a:cubicBezTo>
                  <a:pt x="1191260" y="278130"/>
                  <a:pt x="1402080" y="48260"/>
                  <a:pt x="1682750" y="24130"/>
                </a:cubicBezTo>
                <a:cubicBezTo>
                  <a:pt x="1965960" y="0"/>
                  <a:pt x="2219960" y="194310"/>
                  <a:pt x="2273300" y="472440"/>
                </a:cubicBezTo>
                <a:cubicBezTo>
                  <a:pt x="2338070" y="805180"/>
                  <a:pt x="2081530" y="1116330"/>
                  <a:pt x="1736090" y="1123950"/>
                </a:cubicBezTo>
                <a:cubicBezTo>
                  <a:pt x="1502410" y="1127760"/>
                  <a:pt x="1325880" y="1231900"/>
                  <a:pt x="1206500" y="1431290"/>
                </a:cubicBezTo>
                <a:cubicBezTo>
                  <a:pt x="1151890" y="1524000"/>
                  <a:pt x="1132840" y="1625600"/>
                  <a:pt x="1130300" y="1732280"/>
                </a:cubicBezTo>
                <a:cubicBezTo>
                  <a:pt x="1121410" y="2037080"/>
                  <a:pt x="877570" y="2274570"/>
                  <a:pt x="579120" y="2272030"/>
                </a:cubicBezTo>
                <a:close/>
                <a:moveTo>
                  <a:pt x="2940050" y="3465830"/>
                </a:moveTo>
                <a:cubicBezTo>
                  <a:pt x="2639060" y="3464560"/>
                  <a:pt x="2395220" y="3224530"/>
                  <a:pt x="2390140" y="2923540"/>
                </a:cubicBezTo>
                <a:cubicBezTo>
                  <a:pt x="2385060" y="2618740"/>
                  <a:pt x="2622550" y="2374900"/>
                  <a:pt x="2936240" y="2364740"/>
                </a:cubicBezTo>
                <a:cubicBezTo>
                  <a:pt x="3188970" y="2357120"/>
                  <a:pt x="3376930" y="2245360"/>
                  <a:pt x="3482340" y="2016760"/>
                </a:cubicBezTo>
                <a:cubicBezTo>
                  <a:pt x="3519170" y="1936750"/>
                  <a:pt x="3534410" y="1844040"/>
                  <a:pt x="3538220" y="1756410"/>
                </a:cubicBezTo>
                <a:cubicBezTo>
                  <a:pt x="3552190" y="1471930"/>
                  <a:pt x="3764280" y="1242060"/>
                  <a:pt x="4043680" y="1217930"/>
                </a:cubicBezTo>
                <a:cubicBezTo>
                  <a:pt x="4326890" y="1192530"/>
                  <a:pt x="4582160" y="1386840"/>
                  <a:pt x="4634230" y="1666240"/>
                </a:cubicBezTo>
                <a:cubicBezTo>
                  <a:pt x="4699000" y="1998980"/>
                  <a:pt x="4442460" y="2310130"/>
                  <a:pt x="4097020" y="2316480"/>
                </a:cubicBezTo>
                <a:cubicBezTo>
                  <a:pt x="3863340" y="2321560"/>
                  <a:pt x="3686810" y="2424430"/>
                  <a:pt x="3568700" y="2625090"/>
                </a:cubicBezTo>
                <a:cubicBezTo>
                  <a:pt x="3514090" y="2716530"/>
                  <a:pt x="3495040" y="2818130"/>
                  <a:pt x="3491230" y="2924810"/>
                </a:cubicBezTo>
                <a:cubicBezTo>
                  <a:pt x="3483610" y="3229610"/>
                  <a:pt x="3239770" y="3468370"/>
                  <a:pt x="2940050" y="3465830"/>
                </a:cubicBezTo>
                <a:close/>
                <a:moveTo>
                  <a:pt x="2324100" y="566420"/>
                </a:moveTo>
                <a:cubicBezTo>
                  <a:pt x="2322830" y="261620"/>
                  <a:pt x="2569210" y="15240"/>
                  <a:pt x="2874010" y="13970"/>
                </a:cubicBezTo>
                <a:cubicBezTo>
                  <a:pt x="3178810" y="12700"/>
                  <a:pt x="3425190" y="259080"/>
                  <a:pt x="3426460" y="563880"/>
                </a:cubicBezTo>
                <a:cubicBezTo>
                  <a:pt x="3427730" y="868680"/>
                  <a:pt x="3181350" y="1115060"/>
                  <a:pt x="2876550" y="1116330"/>
                </a:cubicBezTo>
                <a:cubicBezTo>
                  <a:pt x="2875280" y="1116330"/>
                  <a:pt x="2874010" y="1116330"/>
                  <a:pt x="2872740" y="1116330"/>
                </a:cubicBezTo>
                <a:cubicBezTo>
                  <a:pt x="2569210" y="1115060"/>
                  <a:pt x="2324100" y="869950"/>
                  <a:pt x="2324100" y="566420"/>
                </a:cubicBezTo>
                <a:close/>
                <a:moveTo>
                  <a:pt x="2324100" y="2903220"/>
                </a:moveTo>
                <a:cubicBezTo>
                  <a:pt x="2325370" y="3208020"/>
                  <a:pt x="2078990" y="3456940"/>
                  <a:pt x="1774190" y="3458210"/>
                </a:cubicBezTo>
                <a:cubicBezTo>
                  <a:pt x="1469390" y="3459480"/>
                  <a:pt x="1220470" y="3213100"/>
                  <a:pt x="1219200" y="2908300"/>
                </a:cubicBezTo>
                <a:cubicBezTo>
                  <a:pt x="1217930" y="2603500"/>
                  <a:pt x="1464310" y="2354580"/>
                  <a:pt x="1769110" y="2353310"/>
                </a:cubicBezTo>
                <a:cubicBezTo>
                  <a:pt x="1770380" y="2353310"/>
                  <a:pt x="1771650" y="2353310"/>
                  <a:pt x="1772920" y="2353310"/>
                </a:cubicBezTo>
                <a:cubicBezTo>
                  <a:pt x="2076450" y="2353310"/>
                  <a:pt x="2322830" y="2599690"/>
                  <a:pt x="2324100" y="2903220"/>
                </a:cubicBezTo>
                <a:close/>
                <a:moveTo>
                  <a:pt x="1270" y="566420"/>
                </a:moveTo>
                <a:cubicBezTo>
                  <a:pt x="0" y="261620"/>
                  <a:pt x="246380" y="15240"/>
                  <a:pt x="551180" y="13970"/>
                </a:cubicBezTo>
                <a:cubicBezTo>
                  <a:pt x="855980" y="12700"/>
                  <a:pt x="1102360" y="259080"/>
                  <a:pt x="1103630" y="563880"/>
                </a:cubicBezTo>
                <a:cubicBezTo>
                  <a:pt x="1104900" y="868680"/>
                  <a:pt x="858520" y="1115060"/>
                  <a:pt x="553720" y="1116330"/>
                </a:cubicBezTo>
                <a:cubicBezTo>
                  <a:pt x="552450" y="1116330"/>
                  <a:pt x="551180" y="1116330"/>
                  <a:pt x="549910" y="1116330"/>
                </a:cubicBezTo>
                <a:cubicBezTo>
                  <a:pt x="246380" y="1115060"/>
                  <a:pt x="1270" y="869950"/>
                  <a:pt x="1270" y="566420"/>
                </a:cubicBezTo>
                <a:close/>
                <a:moveTo>
                  <a:pt x="3558540" y="2928620"/>
                </a:moveTo>
                <a:cubicBezTo>
                  <a:pt x="3557270" y="2623820"/>
                  <a:pt x="3803650" y="2377440"/>
                  <a:pt x="4108450" y="2376170"/>
                </a:cubicBezTo>
                <a:cubicBezTo>
                  <a:pt x="4413250" y="2374900"/>
                  <a:pt x="4659630" y="2621280"/>
                  <a:pt x="4660900" y="2926080"/>
                </a:cubicBezTo>
                <a:cubicBezTo>
                  <a:pt x="4662170" y="3230880"/>
                  <a:pt x="4415790" y="3477260"/>
                  <a:pt x="4110990" y="3478530"/>
                </a:cubicBezTo>
                <a:cubicBezTo>
                  <a:pt x="4109720" y="3478530"/>
                  <a:pt x="4108450" y="3478530"/>
                  <a:pt x="4107180" y="3478530"/>
                </a:cubicBezTo>
                <a:cubicBezTo>
                  <a:pt x="3803650" y="3478530"/>
                  <a:pt x="3558540" y="3233420"/>
                  <a:pt x="3558540" y="2929890"/>
                </a:cubicBezTo>
                <a:cubicBezTo>
                  <a:pt x="3558540" y="2929890"/>
                  <a:pt x="3558540" y="2928620"/>
                  <a:pt x="3558540" y="292862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2"/>
          <p:cNvSpPr/>
          <p:nvPr/>
        </p:nvSpPr>
        <p:spPr>
          <a:xfrm>
            <a:off x="9997344" y="6706150"/>
            <a:ext cx="1794227" cy="1379569"/>
          </a:xfrm>
          <a:custGeom>
            <a:rect b="b" l="l" r="r" t="t"/>
            <a:pathLst>
              <a:path extrusionOk="0" h="3785870" w="4923790">
                <a:moveTo>
                  <a:pt x="7620" y="1253490"/>
                </a:moveTo>
                <a:cubicBezTo>
                  <a:pt x="7620" y="1050290"/>
                  <a:pt x="6350" y="847090"/>
                  <a:pt x="7620" y="643890"/>
                </a:cubicBezTo>
                <a:cubicBezTo>
                  <a:pt x="7620" y="337820"/>
                  <a:pt x="215900" y="88900"/>
                  <a:pt x="506730" y="44450"/>
                </a:cubicBezTo>
                <a:cubicBezTo>
                  <a:pt x="797560" y="0"/>
                  <a:pt x="1076960" y="176530"/>
                  <a:pt x="1164590" y="471170"/>
                </a:cubicBezTo>
                <a:cubicBezTo>
                  <a:pt x="1179830" y="524510"/>
                  <a:pt x="1186180" y="579120"/>
                  <a:pt x="1186180" y="633730"/>
                </a:cubicBezTo>
                <a:cubicBezTo>
                  <a:pt x="1188720" y="1043940"/>
                  <a:pt x="1189990" y="1454150"/>
                  <a:pt x="1187450" y="1865630"/>
                </a:cubicBezTo>
                <a:cubicBezTo>
                  <a:pt x="1184910" y="2146300"/>
                  <a:pt x="1005840" y="2378710"/>
                  <a:pt x="749300" y="2442210"/>
                </a:cubicBezTo>
                <a:cubicBezTo>
                  <a:pt x="492760" y="2505710"/>
                  <a:pt x="208280" y="2400300"/>
                  <a:pt x="83820" y="2159000"/>
                </a:cubicBezTo>
                <a:cubicBezTo>
                  <a:pt x="40640" y="2070100"/>
                  <a:pt x="15240" y="1973580"/>
                  <a:pt x="10160" y="1874520"/>
                </a:cubicBezTo>
                <a:cubicBezTo>
                  <a:pt x="0" y="1668780"/>
                  <a:pt x="7620" y="1460500"/>
                  <a:pt x="7620" y="1253490"/>
                </a:cubicBezTo>
                <a:close/>
                <a:moveTo>
                  <a:pt x="1250950" y="624840"/>
                </a:moveTo>
                <a:cubicBezTo>
                  <a:pt x="1253490" y="295910"/>
                  <a:pt x="1518920" y="36830"/>
                  <a:pt x="1850390" y="39370"/>
                </a:cubicBezTo>
                <a:cubicBezTo>
                  <a:pt x="2181860" y="41910"/>
                  <a:pt x="2434590" y="309880"/>
                  <a:pt x="2432050" y="629920"/>
                </a:cubicBezTo>
                <a:cubicBezTo>
                  <a:pt x="2430780" y="956310"/>
                  <a:pt x="2165350" y="1219200"/>
                  <a:pt x="1838960" y="1217930"/>
                </a:cubicBezTo>
                <a:cubicBezTo>
                  <a:pt x="1512570" y="1216660"/>
                  <a:pt x="1249680" y="951230"/>
                  <a:pt x="1250950" y="624840"/>
                </a:cubicBezTo>
                <a:close/>
                <a:moveTo>
                  <a:pt x="4718050" y="1880870"/>
                </a:moveTo>
                <a:cubicBezTo>
                  <a:pt x="4550410" y="1695450"/>
                  <a:pt x="4338320" y="1634490"/>
                  <a:pt x="4097020" y="1706880"/>
                </a:cubicBezTo>
                <a:cubicBezTo>
                  <a:pt x="3874770" y="1772920"/>
                  <a:pt x="3747770" y="1934210"/>
                  <a:pt x="3686810" y="2152650"/>
                </a:cubicBezTo>
                <a:cubicBezTo>
                  <a:pt x="3644900" y="2302510"/>
                  <a:pt x="3545840" y="2443480"/>
                  <a:pt x="3389630" y="2501900"/>
                </a:cubicBezTo>
                <a:cubicBezTo>
                  <a:pt x="3299460" y="2533650"/>
                  <a:pt x="3204210" y="2550160"/>
                  <a:pt x="3108960" y="2551430"/>
                </a:cubicBezTo>
                <a:lnTo>
                  <a:pt x="2871470" y="2553970"/>
                </a:lnTo>
                <a:lnTo>
                  <a:pt x="605790" y="2553970"/>
                </a:lnTo>
                <a:cubicBezTo>
                  <a:pt x="273050" y="2553970"/>
                  <a:pt x="2540" y="2824480"/>
                  <a:pt x="1270" y="3157220"/>
                </a:cubicBezTo>
                <a:lnTo>
                  <a:pt x="1270" y="3161030"/>
                </a:lnTo>
                <a:cubicBezTo>
                  <a:pt x="1270" y="3495040"/>
                  <a:pt x="271780" y="3765550"/>
                  <a:pt x="605790" y="3765550"/>
                </a:cubicBezTo>
                <a:lnTo>
                  <a:pt x="2466340" y="3765550"/>
                </a:lnTo>
                <a:cubicBezTo>
                  <a:pt x="2710180" y="3776980"/>
                  <a:pt x="2941320" y="3785870"/>
                  <a:pt x="3135630" y="3765550"/>
                </a:cubicBezTo>
                <a:lnTo>
                  <a:pt x="3169920" y="3765550"/>
                </a:lnTo>
                <a:cubicBezTo>
                  <a:pt x="3464560" y="3765550"/>
                  <a:pt x="3747770" y="3554730"/>
                  <a:pt x="3801110" y="3275330"/>
                </a:cubicBezTo>
                <a:cubicBezTo>
                  <a:pt x="3834130" y="3145790"/>
                  <a:pt x="3858260" y="2994660"/>
                  <a:pt x="4039870" y="2921000"/>
                </a:cubicBezTo>
                <a:cubicBezTo>
                  <a:pt x="4118610" y="2887980"/>
                  <a:pt x="4210050" y="2881630"/>
                  <a:pt x="4296410" y="2874010"/>
                </a:cubicBezTo>
                <a:cubicBezTo>
                  <a:pt x="4545330" y="2851150"/>
                  <a:pt x="4728210" y="2729230"/>
                  <a:pt x="4826000" y="2500630"/>
                </a:cubicBezTo>
                <a:cubicBezTo>
                  <a:pt x="4923790" y="2272030"/>
                  <a:pt x="4883150" y="2061210"/>
                  <a:pt x="4718050" y="1880870"/>
                </a:cubicBezTo>
                <a:close/>
                <a:moveTo>
                  <a:pt x="2495550" y="1870710"/>
                </a:moveTo>
                <a:cubicBezTo>
                  <a:pt x="2496820" y="1541780"/>
                  <a:pt x="2763520" y="1282700"/>
                  <a:pt x="3094990" y="1285240"/>
                </a:cubicBezTo>
                <a:cubicBezTo>
                  <a:pt x="3426460" y="1287780"/>
                  <a:pt x="3677920" y="1555750"/>
                  <a:pt x="3675380" y="1875790"/>
                </a:cubicBezTo>
                <a:cubicBezTo>
                  <a:pt x="3689350" y="2202180"/>
                  <a:pt x="3435350" y="2476500"/>
                  <a:pt x="3110230" y="2490470"/>
                </a:cubicBezTo>
                <a:cubicBezTo>
                  <a:pt x="2783840" y="2504440"/>
                  <a:pt x="2509520" y="2250440"/>
                  <a:pt x="2495550" y="1925320"/>
                </a:cubicBezTo>
                <a:cubicBezTo>
                  <a:pt x="2494280" y="1907540"/>
                  <a:pt x="2494280" y="1888490"/>
                  <a:pt x="2495550" y="1870710"/>
                </a:cubicBezTo>
                <a:close/>
                <a:moveTo>
                  <a:pt x="4386580" y="39370"/>
                </a:moveTo>
                <a:lnTo>
                  <a:pt x="4318000" y="39370"/>
                </a:lnTo>
                <a:cubicBezTo>
                  <a:pt x="3915410" y="38100"/>
                  <a:pt x="3514090" y="39370"/>
                  <a:pt x="3111500" y="39370"/>
                </a:cubicBezTo>
                <a:cubicBezTo>
                  <a:pt x="2755900" y="39370"/>
                  <a:pt x="2510790" y="276860"/>
                  <a:pt x="2493010" y="632460"/>
                </a:cubicBezTo>
                <a:cubicBezTo>
                  <a:pt x="2487930" y="716280"/>
                  <a:pt x="2475230" y="803910"/>
                  <a:pt x="2442210" y="878840"/>
                </a:cubicBezTo>
                <a:cubicBezTo>
                  <a:pt x="2326640" y="1143000"/>
                  <a:pt x="2117090" y="1276350"/>
                  <a:pt x="1828800" y="1282700"/>
                </a:cubicBezTo>
                <a:cubicBezTo>
                  <a:pt x="1417320" y="1291590"/>
                  <a:pt x="1134110" y="1719580"/>
                  <a:pt x="1292860" y="2094230"/>
                </a:cubicBezTo>
                <a:cubicBezTo>
                  <a:pt x="1403350" y="2354580"/>
                  <a:pt x="1672590" y="2504440"/>
                  <a:pt x="1939290" y="2456180"/>
                </a:cubicBezTo>
                <a:cubicBezTo>
                  <a:pt x="2227580" y="2402840"/>
                  <a:pt x="2423160" y="2169160"/>
                  <a:pt x="2432050" y="1869440"/>
                </a:cubicBezTo>
                <a:cubicBezTo>
                  <a:pt x="2443480" y="1497330"/>
                  <a:pt x="2719070" y="1223010"/>
                  <a:pt x="3089910" y="1219200"/>
                </a:cubicBezTo>
                <a:cubicBezTo>
                  <a:pt x="3150870" y="1219200"/>
                  <a:pt x="3211830" y="1226820"/>
                  <a:pt x="3270250" y="1242060"/>
                </a:cubicBezTo>
                <a:cubicBezTo>
                  <a:pt x="3475990" y="1289050"/>
                  <a:pt x="3538220" y="1379220"/>
                  <a:pt x="3592830" y="1428750"/>
                </a:cubicBezTo>
                <a:cubicBezTo>
                  <a:pt x="3743960" y="1564640"/>
                  <a:pt x="3846830" y="1598930"/>
                  <a:pt x="4006850" y="1598930"/>
                </a:cubicBezTo>
                <a:lnTo>
                  <a:pt x="4386580" y="1598930"/>
                </a:lnTo>
                <a:cubicBezTo>
                  <a:pt x="4682490" y="1598930"/>
                  <a:pt x="4922520" y="1358900"/>
                  <a:pt x="4922520" y="1062990"/>
                </a:cubicBezTo>
                <a:lnTo>
                  <a:pt x="4922520" y="575310"/>
                </a:lnTo>
                <a:cubicBezTo>
                  <a:pt x="4922520" y="279400"/>
                  <a:pt x="4682490" y="39370"/>
                  <a:pt x="4386580" y="393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2"/>
          <p:cNvSpPr/>
          <p:nvPr/>
        </p:nvSpPr>
        <p:spPr>
          <a:xfrm>
            <a:off x="14835145" y="6711123"/>
            <a:ext cx="2096891" cy="1384952"/>
          </a:xfrm>
          <a:custGeom>
            <a:rect b="b" l="l" r="r" t="t"/>
            <a:pathLst>
              <a:path extrusionOk="0" h="3750310" w="5678170">
                <a:moveTo>
                  <a:pt x="2969260" y="317500"/>
                </a:moveTo>
                <a:lnTo>
                  <a:pt x="3215640" y="1281430"/>
                </a:lnTo>
                <a:cubicBezTo>
                  <a:pt x="3256280" y="1447800"/>
                  <a:pt x="3429000" y="1503680"/>
                  <a:pt x="3533140" y="1385570"/>
                </a:cubicBezTo>
                <a:lnTo>
                  <a:pt x="4480560" y="421640"/>
                </a:lnTo>
                <a:cubicBezTo>
                  <a:pt x="4790440" y="95250"/>
                  <a:pt x="4639310" y="24130"/>
                  <a:pt x="4465320" y="24130"/>
                </a:cubicBezTo>
                <a:lnTo>
                  <a:pt x="3153410" y="24130"/>
                </a:lnTo>
                <a:cubicBezTo>
                  <a:pt x="3026410" y="24130"/>
                  <a:pt x="2933700" y="170180"/>
                  <a:pt x="2969260" y="317500"/>
                </a:cubicBezTo>
                <a:close/>
                <a:moveTo>
                  <a:pt x="1496060" y="1366520"/>
                </a:moveTo>
                <a:cubicBezTo>
                  <a:pt x="1466850" y="1297940"/>
                  <a:pt x="1405890" y="1247140"/>
                  <a:pt x="1333500" y="1229360"/>
                </a:cubicBezTo>
                <a:lnTo>
                  <a:pt x="381000" y="1007110"/>
                </a:lnTo>
                <a:cubicBezTo>
                  <a:pt x="194310" y="957580"/>
                  <a:pt x="78740" y="1000760"/>
                  <a:pt x="88900" y="1155700"/>
                </a:cubicBezTo>
                <a:lnTo>
                  <a:pt x="100330" y="2331720"/>
                </a:lnTo>
                <a:cubicBezTo>
                  <a:pt x="110490" y="2772410"/>
                  <a:pt x="265430" y="2717800"/>
                  <a:pt x="386080" y="2597150"/>
                </a:cubicBezTo>
                <a:lnTo>
                  <a:pt x="1465580" y="1550670"/>
                </a:lnTo>
                <a:cubicBezTo>
                  <a:pt x="1520190" y="1497330"/>
                  <a:pt x="1527810" y="1440180"/>
                  <a:pt x="1496060" y="1366520"/>
                </a:cubicBezTo>
                <a:close/>
                <a:moveTo>
                  <a:pt x="3822700" y="2664460"/>
                </a:moveTo>
                <a:cubicBezTo>
                  <a:pt x="4113530" y="2664460"/>
                  <a:pt x="4348480" y="2899410"/>
                  <a:pt x="4348480" y="3190240"/>
                </a:cubicBezTo>
                <a:cubicBezTo>
                  <a:pt x="4348480" y="3481070"/>
                  <a:pt x="4113530" y="3716020"/>
                  <a:pt x="3822700" y="3716020"/>
                </a:cubicBezTo>
                <a:cubicBezTo>
                  <a:pt x="3531870" y="3716020"/>
                  <a:pt x="3296920" y="3481070"/>
                  <a:pt x="3296920" y="3190240"/>
                </a:cubicBezTo>
                <a:cubicBezTo>
                  <a:pt x="3296920" y="2899410"/>
                  <a:pt x="3531870" y="2664460"/>
                  <a:pt x="3822700" y="2664460"/>
                </a:cubicBezTo>
                <a:close/>
                <a:moveTo>
                  <a:pt x="5669280" y="783590"/>
                </a:moveTo>
                <a:cubicBezTo>
                  <a:pt x="5669280" y="655320"/>
                  <a:pt x="5674360" y="525780"/>
                  <a:pt x="5660390" y="398780"/>
                </a:cubicBezTo>
                <a:cubicBezTo>
                  <a:pt x="5642610" y="224790"/>
                  <a:pt x="5537200" y="109220"/>
                  <a:pt x="5373370" y="54610"/>
                </a:cubicBezTo>
                <a:cubicBezTo>
                  <a:pt x="5209540" y="0"/>
                  <a:pt x="5058410" y="36830"/>
                  <a:pt x="4936490" y="158750"/>
                </a:cubicBezTo>
                <a:cubicBezTo>
                  <a:pt x="4472940" y="621030"/>
                  <a:pt x="4011930" y="1084580"/>
                  <a:pt x="3552190" y="1550670"/>
                </a:cubicBezTo>
                <a:cubicBezTo>
                  <a:pt x="3478530" y="1624330"/>
                  <a:pt x="3393440" y="1651000"/>
                  <a:pt x="3295650" y="1626870"/>
                </a:cubicBezTo>
                <a:cubicBezTo>
                  <a:pt x="3197860" y="1602740"/>
                  <a:pt x="3147060" y="1529080"/>
                  <a:pt x="3122930" y="1432560"/>
                </a:cubicBezTo>
                <a:cubicBezTo>
                  <a:pt x="3031490" y="1074420"/>
                  <a:pt x="2937510" y="717550"/>
                  <a:pt x="2843530" y="360680"/>
                </a:cubicBezTo>
                <a:cubicBezTo>
                  <a:pt x="2791460" y="160020"/>
                  <a:pt x="2625090" y="27940"/>
                  <a:pt x="2423160" y="27940"/>
                </a:cubicBezTo>
                <a:cubicBezTo>
                  <a:pt x="2016760" y="25400"/>
                  <a:pt x="1610360" y="24130"/>
                  <a:pt x="1203960" y="24130"/>
                </a:cubicBezTo>
                <a:cubicBezTo>
                  <a:pt x="965200" y="24130"/>
                  <a:pt x="726440" y="20320"/>
                  <a:pt x="487680" y="31750"/>
                </a:cubicBezTo>
                <a:cubicBezTo>
                  <a:pt x="288290" y="41910"/>
                  <a:pt x="125730" y="222250"/>
                  <a:pt x="113030" y="425450"/>
                </a:cubicBezTo>
                <a:cubicBezTo>
                  <a:pt x="100330" y="635000"/>
                  <a:pt x="237490" y="824230"/>
                  <a:pt x="439420" y="878840"/>
                </a:cubicBezTo>
                <a:cubicBezTo>
                  <a:pt x="803910" y="972820"/>
                  <a:pt x="1167130" y="1070610"/>
                  <a:pt x="1529080" y="1173480"/>
                </a:cubicBezTo>
                <a:cubicBezTo>
                  <a:pt x="1728470" y="1229360"/>
                  <a:pt x="1775460" y="1427480"/>
                  <a:pt x="1628140" y="1573530"/>
                </a:cubicBezTo>
                <a:cubicBezTo>
                  <a:pt x="1304290" y="1896110"/>
                  <a:pt x="977900" y="2216150"/>
                  <a:pt x="654050" y="2537460"/>
                </a:cubicBezTo>
                <a:cubicBezTo>
                  <a:pt x="510540" y="2679700"/>
                  <a:pt x="363220" y="2818130"/>
                  <a:pt x="226060" y="2966720"/>
                </a:cubicBezTo>
                <a:cubicBezTo>
                  <a:pt x="0" y="3210560"/>
                  <a:pt x="99060" y="3590290"/>
                  <a:pt x="412750" y="3691890"/>
                </a:cubicBezTo>
                <a:cubicBezTo>
                  <a:pt x="595630" y="3750310"/>
                  <a:pt x="751840" y="3693160"/>
                  <a:pt x="883920" y="3559810"/>
                </a:cubicBezTo>
                <a:cubicBezTo>
                  <a:pt x="1343660" y="3096260"/>
                  <a:pt x="1803400" y="2631440"/>
                  <a:pt x="2263140" y="2165350"/>
                </a:cubicBezTo>
                <a:cubicBezTo>
                  <a:pt x="2350770" y="2076450"/>
                  <a:pt x="2494280" y="2075180"/>
                  <a:pt x="2583180" y="2162810"/>
                </a:cubicBezTo>
                <a:cubicBezTo>
                  <a:pt x="2599690" y="2179320"/>
                  <a:pt x="2614930" y="2198370"/>
                  <a:pt x="2625090" y="2219960"/>
                </a:cubicBezTo>
                <a:cubicBezTo>
                  <a:pt x="2686050" y="2338070"/>
                  <a:pt x="2658110" y="2433320"/>
                  <a:pt x="2541270" y="2548890"/>
                </a:cubicBezTo>
                <a:cubicBezTo>
                  <a:pt x="2393950" y="2693670"/>
                  <a:pt x="2246630" y="2838450"/>
                  <a:pt x="2105660" y="2989580"/>
                </a:cubicBezTo>
                <a:cubicBezTo>
                  <a:pt x="1910080" y="3199130"/>
                  <a:pt x="1992630" y="3553460"/>
                  <a:pt x="2256790" y="3662680"/>
                </a:cubicBezTo>
                <a:cubicBezTo>
                  <a:pt x="2421890" y="3729990"/>
                  <a:pt x="2551430" y="3699510"/>
                  <a:pt x="2687320" y="3589020"/>
                </a:cubicBezTo>
                <a:cubicBezTo>
                  <a:pt x="2735580" y="3549650"/>
                  <a:pt x="2771140" y="3498850"/>
                  <a:pt x="2814320" y="3454400"/>
                </a:cubicBezTo>
                <a:cubicBezTo>
                  <a:pt x="2886710" y="3380740"/>
                  <a:pt x="3293110" y="2606040"/>
                  <a:pt x="3708400" y="2529840"/>
                </a:cubicBezTo>
                <a:cubicBezTo>
                  <a:pt x="4123690" y="2453640"/>
                  <a:pt x="4348480" y="2673350"/>
                  <a:pt x="4461510" y="3007360"/>
                </a:cubicBezTo>
                <a:cubicBezTo>
                  <a:pt x="4549140" y="3262630"/>
                  <a:pt x="4467860" y="3700780"/>
                  <a:pt x="4798060" y="3700780"/>
                </a:cubicBezTo>
                <a:cubicBezTo>
                  <a:pt x="4906010" y="3700780"/>
                  <a:pt x="4919980" y="3708400"/>
                  <a:pt x="5229860" y="3708400"/>
                </a:cubicBezTo>
                <a:cubicBezTo>
                  <a:pt x="5344160" y="3709670"/>
                  <a:pt x="5454650" y="3667760"/>
                  <a:pt x="5537200" y="3589020"/>
                </a:cubicBezTo>
                <a:cubicBezTo>
                  <a:pt x="5643880" y="3489960"/>
                  <a:pt x="5678170" y="3362960"/>
                  <a:pt x="5678170" y="3221990"/>
                </a:cubicBezTo>
                <a:cubicBezTo>
                  <a:pt x="5678170" y="2769870"/>
                  <a:pt x="5670550" y="1144270"/>
                  <a:pt x="5669280" y="78359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2"/>
          <p:cNvSpPr txBox="1"/>
          <p:nvPr/>
        </p:nvSpPr>
        <p:spPr>
          <a:xfrm>
            <a:off x="1173043" y="3668028"/>
            <a:ext cx="4181285" cy="5195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uses the following free fonts:</a:t>
            </a:r>
            <a:endParaRPr/>
          </a:p>
        </p:txBody>
      </p:sp>
      <p:sp>
        <p:nvSpPr>
          <p:cNvPr id="317" name="Google Shape;317;p22"/>
          <p:cNvSpPr txBox="1"/>
          <p:nvPr/>
        </p:nvSpPr>
        <p:spPr>
          <a:xfrm>
            <a:off x="1116102" y="6760839"/>
            <a:ext cx="4368067" cy="262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You can find these fonts online too.</a:t>
            </a:r>
            <a:endParaRPr/>
          </a:p>
        </p:txBody>
      </p:sp>
      <p:sp>
        <p:nvSpPr>
          <p:cNvPr id="318" name="Google Shape;318;p22"/>
          <p:cNvSpPr txBox="1"/>
          <p:nvPr/>
        </p:nvSpPr>
        <p:spPr>
          <a:xfrm>
            <a:off x="1688417" y="5005735"/>
            <a:ext cx="3150536" cy="372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7" u="none" cap="none" strike="noStrike">
                <a:solidFill>
                  <a:srgbClr val="AB9279"/>
                </a:solidFill>
                <a:latin typeface="Gilda Display"/>
                <a:ea typeface="Gilda Display"/>
                <a:cs typeface="Gilda Display"/>
                <a:sym typeface="Gilda Display"/>
              </a:rPr>
              <a:t>Gilda Display</a:t>
            </a:r>
            <a:endParaRPr/>
          </a:p>
        </p:txBody>
      </p:sp>
      <p:sp>
        <p:nvSpPr>
          <p:cNvPr id="319" name="Google Shape;319;p22"/>
          <p:cNvSpPr txBox="1"/>
          <p:nvPr/>
        </p:nvSpPr>
        <p:spPr>
          <a:xfrm>
            <a:off x="1523971" y="5994577"/>
            <a:ext cx="3479429" cy="283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Inter Regular</a:t>
            </a:r>
            <a:endParaRPr/>
          </a:p>
        </p:txBody>
      </p:sp>
      <p:sp>
        <p:nvSpPr>
          <p:cNvPr id="320" name="Google Shape;320;p22"/>
          <p:cNvSpPr txBox="1"/>
          <p:nvPr/>
        </p:nvSpPr>
        <p:spPr>
          <a:xfrm>
            <a:off x="2319155" y="4702216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TITLES:</a:t>
            </a:r>
            <a:endParaRPr/>
          </a:p>
        </p:txBody>
      </p:sp>
      <p:sp>
        <p:nvSpPr>
          <p:cNvPr id="321" name="Google Shape;321;p22"/>
          <p:cNvSpPr txBox="1"/>
          <p:nvPr/>
        </p:nvSpPr>
        <p:spPr>
          <a:xfrm>
            <a:off x="2319155" y="5702908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BODY TEXT:</a:t>
            </a:r>
            <a:endParaRPr/>
          </a:p>
        </p:txBody>
      </p:sp>
      <p:sp>
        <p:nvSpPr>
          <p:cNvPr id="322" name="Google Shape;322;p22"/>
          <p:cNvSpPr txBox="1"/>
          <p:nvPr/>
        </p:nvSpPr>
        <p:spPr>
          <a:xfrm>
            <a:off x="1249355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#841038</a:t>
            </a:r>
            <a:endParaRPr/>
          </a:p>
        </p:txBody>
      </p:sp>
      <p:sp>
        <p:nvSpPr>
          <p:cNvPr id="323" name="Google Shape;323;p22"/>
          <p:cNvSpPr txBox="1"/>
          <p:nvPr/>
        </p:nvSpPr>
        <p:spPr>
          <a:xfrm>
            <a:off x="2064714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#B62356</a:t>
            </a:r>
            <a:endParaRPr/>
          </a:p>
        </p:txBody>
      </p:sp>
      <p:sp>
        <p:nvSpPr>
          <p:cNvPr id="324" name="Google Shape;324;p22"/>
          <p:cNvSpPr txBox="1"/>
          <p:nvPr/>
        </p:nvSpPr>
        <p:spPr>
          <a:xfrm>
            <a:off x="2943011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#FFF7E6</a:t>
            </a:r>
            <a:endParaRPr/>
          </a:p>
        </p:txBody>
      </p:sp>
      <p:sp>
        <p:nvSpPr>
          <p:cNvPr id="325" name="Google Shape;325;p22"/>
          <p:cNvSpPr txBox="1"/>
          <p:nvPr/>
        </p:nvSpPr>
        <p:spPr>
          <a:xfrm>
            <a:off x="3819515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#AB9279</a:t>
            </a:r>
            <a:endParaRPr/>
          </a:p>
        </p:txBody>
      </p:sp>
      <p:sp>
        <p:nvSpPr>
          <p:cNvPr id="326" name="Google Shape;326;p22"/>
          <p:cNvSpPr txBox="1"/>
          <p:nvPr/>
        </p:nvSpPr>
        <p:spPr>
          <a:xfrm>
            <a:off x="4696916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#DECEBE</a:t>
            </a:r>
            <a:endParaRPr/>
          </a:p>
        </p:txBody>
      </p:sp>
      <p:sp>
        <p:nvSpPr>
          <p:cNvPr id="327" name="Google Shape;327;p22"/>
          <p:cNvSpPr txBox="1"/>
          <p:nvPr/>
        </p:nvSpPr>
        <p:spPr>
          <a:xfrm>
            <a:off x="3800933" y="1671887"/>
            <a:ext cx="10686133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28" name="Google Shape;328;p22"/>
          <p:cNvSpPr txBox="1"/>
          <p:nvPr/>
        </p:nvSpPr>
        <p:spPr>
          <a:xfrm>
            <a:off x="5469973" y="535741"/>
            <a:ext cx="7348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Resource Page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CEBE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23"/>
          <p:cNvGrpSpPr/>
          <p:nvPr/>
        </p:nvGrpSpPr>
        <p:grpSpPr>
          <a:xfrm>
            <a:off x="714865" y="485203"/>
            <a:ext cx="16858270" cy="9208098"/>
            <a:chOff x="0" y="-28575"/>
            <a:chExt cx="4440038" cy="2425178"/>
          </a:xfrm>
        </p:grpSpPr>
        <p:sp>
          <p:nvSpPr>
            <p:cNvPr id="334" name="Google Shape;334;p23"/>
            <p:cNvSpPr/>
            <p:nvPr/>
          </p:nvSpPr>
          <p:spPr>
            <a:xfrm>
              <a:off x="0" y="0"/>
              <a:ext cx="4440038" cy="2396603"/>
            </a:xfrm>
            <a:custGeom>
              <a:rect b="b" l="l" r="r" t="t"/>
              <a:pathLst>
                <a:path extrusionOk="0" h="2396603" w="4440038">
                  <a:moveTo>
                    <a:pt x="9185" y="0"/>
                  </a:moveTo>
                  <a:lnTo>
                    <a:pt x="4430854" y="0"/>
                  </a:lnTo>
                  <a:cubicBezTo>
                    <a:pt x="4435926" y="0"/>
                    <a:pt x="4440038" y="4112"/>
                    <a:pt x="4440038" y="9185"/>
                  </a:cubicBezTo>
                  <a:lnTo>
                    <a:pt x="4440038" y="2387418"/>
                  </a:lnTo>
                  <a:cubicBezTo>
                    <a:pt x="4440038" y="2389854"/>
                    <a:pt x="4439071" y="2392190"/>
                    <a:pt x="4437348" y="2393913"/>
                  </a:cubicBezTo>
                  <a:cubicBezTo>
                    <a:pt x="4435626" y="2395635"/>
                    <a:pt x="4433289" y="2396603"/>
                    <a:pt x="4430854" y="2396603"/>
                  </a:cubicBezTo>
                  <a:lnTo>
                    <a:pt x="9185" y="2396603"/>
                  </a:lnTo>
                  <a:cubicBezTo>
                    <a:pt x="6749" y="2396603"/>
                    <a:pt x="4413" y="2395635"/>
                    <a:pt x="2690" y="2393913"/>
                  </a:cubicBezTo>
                  <a:cubicBezTo>
                    <a:pt x="968" y="2392190"/>
                    <a:pt x="0" y="2389854"/>
                    <a:pt x="0" y="2387418"/>
                  </a:cubicBezTo>
                  <a:lnTo>
                    <a:pt x="0" y="9185"/>
                  </a:lnTo>
                  <a:cubicBezTo>
                    <a:pt x="0" y="6749"/>
                    <a:pt x="968" y="4413"/>
                    <a:pt x="2690" y="2690"/>
                  </a:cubicBezTo>
                  <a:cubicBezTo>
                    <a:pt x="4413" y="968"/>
                    <a:pt x="6749" y="0"/>
                    <a:pt x="9185" y="0"/>
                  </a:cubicBezTo>
                  <a:close/>
                </a:path>
              </a:pathLst>
            </a:custGeom>
            <a:solidFill>
              <a:srgbClr val="FFF7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3"/>
            <p:cNvSpPr txBox="1"/>
            <p:nvPr/>
          </p:nvSpPr>
          <p:spPr>
            <a:xfrm>
              <a:off x="0" y="-28575"/>
              <a:ext cx="4440038" cy="24251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23"/>
          <p:cNvSpPr txBox="1"/>
          <p:nvPr/>
        </p:nvSpPr>
        <p:spPr>
          <a:xfrm>
            <a:off x="3377480" y="2482824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37" name="Google Shape;337;p23"/>
          <p:cNvSpPr txBox="1"/>
          <p:nvPr/>
        </p:nvSpPr>
        <p:spPr>
          <a:xfrm>
            <a:off x="3377480" y="5260305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for this presentation template</a:t>
            </a:r>
            <a:endParaRPr/>
          </a:p>
        </p:txBody>
      </p:sp>
      <p:sp>
        <p:nvSpPr>
          <p:cNvPr id="338" name="Google Shape;338;p23"/>
          <p:cNvSpPr txBox="1"/>
          <p:nvPr/>
        </p:nvSpPr>
        <p:spPr>
          <a:xfrm>
            <a:off x="3377480" y="7317672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for the photos, graphics, and elements</a:t>
            </a:r>
            <a:endParaRPr/>
          </a:p>
        </p:txBody>
      </p:sp>
      <p:sp>
        <p:nvSpPr>
          <p:cNvPr id="339" name="Google Shape;339;p23"/>
          <p:cNvSpPr txBox="1"/>
          <p:nvPr/>
        </p:nvSpPr>
        <p:spPr>
          <a:xfrm>
            <a:off x="7108732" y="8470181"/>
            <a:ext cx="4070535" cy="5062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Happy designing!</a:t>
            </a:r>
            <a:endParaRPr/>
          </a:p>
        </p:txBody>
      </p:sp>
      <p:sp>
        <p:nvSpPr>
          <p:cNvPr id="340" name="Google Shape;340;p23"/>
          <p:cNvSpPr txBox="1"/>
          <p:nvPr/>
        </p:nvSpPr>
        <p:spPr>
          <a:xfrm>
            <a:off x="5469973" y="1034425"/>
            <a:ext cx="73482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Credits</a:t>
            </a:r>
            <a:endParaRPr/>
          </a:p>
        </p:txBody>
      </p:sp>
      <p:sp>
        <p:nvSpPr>
          <p:cNvPr id="341" name="Google Shape;341;p23"/>
          <p:cNvSpPr txBox="1"/>
          <p:nvPr/>
        </p:nvSpPr>
        <p:spPr>
          <a:xfrm>
            <a:off x="5004582" y="6508064"/>
            <a:ext cx="8278835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AB9279"/>
                </a:solidFill>
                <a:latin typeface="Inter"/>
                <a:ea typeface="Inter"/>
                <a:cs typeface="Inter"/>
                <a:sym typeface="Inter"/>
              </a:rPr>
              <a:t>Pexels, Pixabay, Sketchify</a:t>
            </a:r>
            <a:endParaRPr/>
          </a:p>
        </p:txBody>
      </p:sp>
      <p:pic>
        <p:nvPicPr>
          <p:cNvPr id="342" name="Google Shape;3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550" y="3724744"/>
            <a:ext cx="4422899" cy="110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CEBE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0"/>
          <p:cNvGrpSpPr/>
          <p:nvPr/>
        </p:nvGrpSpPr>
        <p:grpSpPr>
          <a:xfrm>
            <a:off x="8326631" y="4359948"/>
            <a:ext cx="683166" cy="690347"/>
            <a:chOff x="0" y="0"/>
            <a:chExt cx="976980" cy="987250"/>
          </a:xfrm>
        </p:grpSpPr>
        <p:sp>
          <p:nvSpPr>
            <p:cNvPr id="72" name="Google Shape;72;p10"/>
            <p:cNvSpPr/>
            <p:nvPr/>
          </p:nvSpPr>
          <p:spPr>
            <a:xfrm>
              <a:off x="0" y="0"/>
              <a:ext cx="976980" cy="987250"/>
            </a:xfrm>
            <a:custGeom>
              <a:rect b="b" l="l" r="r" t="t"/>
              <a:pathLst>
                <a:path extrusionOk="0" h="987250" w="976980">
                  <a:moveTo>
                    <a:pt x="488490" y="0"/>
                  </a:moveTo>
                  <a:cubicBezTo>
                    <a:pt x="218704" y="0"/>
                    <a:pt x="0" y="221004"/>
                    <a:pt x="0" y="493625"/>
                  </a:cubicBezTo>
                  <a:cubicBezTo>
                    <a:pt x="0" y="766247"/>
                    <a:pt x="218704" y="987250"/>
                    <a:pt x="488490" y="987250"/>
                  </a:cubicBezTo>
                  <a:cubicBezTo>
                    <a:pt x="758275" y="987250"/>
                    <a:pt x="976980" y="766247"/>
                    <a:pt x="976980" y="493625"/>
                  </a:cubicBezTo>
                  <a:cubicBezTo>
                    <a:pt x="976980" y="221004"/>
                    <a:pt x="758275" y="0"/>
                    <a:pt x="488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8410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0"/>
            <p:cNvSpPr txBox="1"/>
            <p:nvPr/>
          </p:nvSpPr>
          <p:spPr>
            <a:xfrm>
              <a:off x="91592" y="54455"/>
              <a:ext cx="793796" cy="840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99" u="none" cap="none" strike="noStrike">
                  <a:solidFill>
                    <a:srgbClr val="841038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1</a:t>
              </a:r>
              <a:endParaRPr/>
            </a:p>
          </p:txBody>
        </p:sp>
      </p:grpSp>
      <p:grpSp>
        <p:nvGrpSpPr>
          <p:cNvPr id="74" name="Google Shape;74;p10"/>
          <p:cNvGrpSpPr/>
          <p:nvPr/>
        </p:nvGrpSpPr>
        <p:grpSpPr>
          <a:xfrm>
            <a:off x="11971247" y="4359948"/>
            <a:ext cx="683166" cy="690347"/>
            <a:chOff x="0" y="0"/>
            <a:chExt cx="976980" cy="987250"/>
          </a:xfrm>
        </p:grpSpPr>
        <p:sp>
          <p:nvSpPr>
            <p:cNvPr id="75" name="Google Shape;75;p10"/>
            <p:cNvSpPr/>
            <p:nvPr/>
          </p:nvSpPr>
          <p:spPr>
            <a:xfrm>
              <a:off x="0" y="0"/>
              <a:ext cx="976980" cy="987250"/>
            </a:xfrm>
            <a:custGeom>
              <a:rect b="b" l="l" r="r" t="t"/>
              <a:pathLst>
                <a:path extrusionOk="0" h="987250" w="976980">
                  <a:moveTo>
                    <a:pt x="488490" y="0"/>
                  </a:moveTo>
                  <a:cubicBezTo>
                    <a:pt x="218704" y="0"/>
                    <a:pt x="0" y="221004"/>
                    <a:pt x="0" y="493625"/>
                  </a:cubicBezTo>
                  <a:cubicBezTo>
                    <a:pt x="0" y="766247"/>
                    <a:pt x="218704" y="987250"/>
                    <a:pt x="488490" y="987250"/>
                  </a:cubicBezTo>
                  <a:cubicBezTo>
                    <a:pt x="758275" y="987250"/>
                    <a:pt x="976980" y="766247"/>
                    <a:pt x="976980" y="493625"/>
                  </a:cubicBezTo>
                  <a:cubicBezTo>
                    <a:pt x="976980" y="221004"/>
                    <a:pt x="758275" y="0"/>
                    <a:pt x="488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8410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0"/>
            <p:cNvSpPr txBox="1"/>
            <p:nvPr/>
          </p:nvSpPr>
          <p:spPr>
            <a:xfrm>
              <a:off x="91592" y="54455"/>
              <a:ext cx="793796" cy="840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99" u="none" cap="none" strike="noStrike">
                  <a:solidFill>
                    <a:srgbClr val="841038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2</a:t>
              </a:r>
              <a:endParaRPr/>
            </a:p>
          </p:txBody>
        </p:sp>
      </p:grpSp>
      <p:grpSp>
        <p:nvGrpSpPr>
          <p:cNvPr id="77" name="Google Shape;77;p10"/>
          <p:cNvGrpSpPr/>
          <p:nvPr/>
        </p:nvGrpSpPr>
        <p:grpSpPr>
          <a:xfrm>
            <a:off x="8326631" y="5159870"/>
            <a:ext cx="683166" cy="690347"/>
            <a:chOff x="0" y="0"/>
            <a:chExt cx="976980" cy="987250"/>
          </a:xfrm>
        </p:grpSpPr>
        <p:sp>
          <p:nvSpPr>
            <p:cNvPr id="78" name="Google Shape;78;p10"/>
            <p:cNvSpPr/>
            <p:nvPr/>
          </p:nvSpPr>
          <p:spPr>
            <a:xfrm>
              <a:off x="0" y="0"/>
              <a:ext cx="976980" cy="987250"/>
            </a:xfrm>
            <a:custGeom>
              <a:rect b="b" l="l" r="r" t="t"/>
              <a:pathLst>
                <a:path extrusionOk="0" h="987250" w="976980">
                  <a:moveTo>
                    <a:pt x="488490" y="0"/>
                  </a:moveTo>
                  <a:cubicBezTo>
                    <a:pt x="218704" y="0"/>
                    <a:pt x="0" y="221004"/>
                    <a:pt x="0" y="493625"/>
                  </a:cubicBezTo>
                  <a:cubicBezTo>
                    <a:pt x="0" y="766247"/>
                    <a:pt x="218704" y="987250"/>
                    <a:pt x="488490" y="987250"/>
                  </a:cubicBezTo>
                  <a:cubicBezTo>
                    <a:pt x="758275" y="987250"/>
                    <a:pt x="976980" y="766247"/>
                    <a:pt x="976980" y="493625"/>
                  </a:cubicBezTo>
                  <a:cubicBezTo>
                    <a:pt x="976980" y="221004"/>
                    <a:pt x="758275" y="0"/>
                    <a:pt x="488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8410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0"/>
            <p:cNvSpPr txBox="1"/>
            <p:nvPr/>
          </p:nvSpPr>
          <p:spPr>
            <a:xfrm>
              <a:off x="91592" y="54455"/>
              <a:ext cx="793796" cy="840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99" u="none" cap="none" strike="noStrike">
                  <a:solidFill>
                    <a:srgbClr val="841038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3</a:t>
              </a:r>
              <a:endParaRPr/>
            </a:p>
          </p:txBody>
        </p:sp>
      </p:grpSp>
      <p:grpSp>
        <p:nvGrpSpPr>
          <p:cNvPr id="80" name="Google Shape;80;p10"/>
          <p:cNvGrpSpPr/>
          <p:nvPr/>
        </p:nvGrpSpPr>
        <p:grpSpPr>
          <a:xfrm>
            <a:off x="13382144" y="5159870"/>
            <a:ext cx="683166" cy="690347"/>
            <a:chOff x="0" y="0"/>
            <a:chExt cx="976980" cy="987250"/>
          </a:xfrm>
        </p:grpSpPr>
        <p:sp>
          <p:nvSpPr>
            <p:cNvPr id="81" name="Google Shape;81;p10"/>
            <p:cNvSpPr/>
            <p:nvPr/>
          </p:nvSpPr>
          <p:spPr>
            <a:xfrm>
              <a:off x="0" y="0"/>
              <a:ext cx="976980" cy="987250"/>
            </a:xfrm>
            <a:custGeom>
              <a:rect b="b" l="l" r="r" t="t"/>
              <a:pathLst>
                <a:path extrusionOk="0" h="987250" w="976980">
                  <a:moveTo>
                    <a:pt x="488490" y="0"/>
                  </a:moveTo>
                  <a:cubicBezTo>
                    <a:pt x="218704" y="0"/>
                    <a:pt x="0" y="221004"/>
                    <a:pt x="0" y="493625"/>
                  </a:cubicBezTo>
                  <a:cubicBezTo>
                    <a:pt x="0" y="766247"/>
                    <a:pt x="218704" y="987250"/>
                    <a:pt x="488490" y="987250"/>
                  </a:cubicBezTo>
                  <a:cubicBezTo>
                    <a:pt x="758275" y="987250"/>
                    <a:pt x="976980" y="766247"/>
                    <a:pt x="976980" y="493625"/>
                  </a:cubicBezTo>
                  <a:cubicBezTo>
                    <a:pt x="976980" y="221004"/>
                    <a:pt x="758275" y="0"/>
                    <a:pt x="488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8410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0"/>
            <p:cNvSpPr txBox="1"/>
            <p:nvPr/>
          </p:nvSpPr>
          <p:spPr>
            <a:xfrm>
              <a:off x="91592" y="54455"/>
              <a:ext cx="793796" cy="840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99" u="none" cap="none" strike="noStrike">
                  <a:solidFill>
                    <a:srgbClr val="841038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4</a:t>
              </a:r>
              <a:endParaRPr/>
            </a:p>
          </p:txBody>
        </p:sp>
      </p:grpSp>
      <p:grpSp>
        <p:nvGrpSpPr>
          <p:cNvPr id="83" name="Google Shape;83;p10"/>
          <p:cNvGrpSpPr/>
          <p:nvPr/>
        </p:nvGrpSpPr>
        <p:grpSpPr>
          <a:xfrm>
            <a:off x="8326631" y="5964517"/>
            <a:ext cx="683166" cy="690347"/>
            <a:chOff x="0" y="0"/>
            <a:chExt cx="976980" cy="987250"/>
          </a:xfrm>
        </p:grpSpPr>
        <p:sp>
          <p:nvSpPr>
            <p:cNvPr id="84" name="Google Shape;84;p10"/>
            <p:cNvSpPr/>
            <p:nvPr/>
          </p:nvSpPr>
          <p:spPr>
            <a:xfrm>
              <a:off x="0" y="0"/>
              <a:ext cx="976980" cy="987250"/>
            </a:xfrm>
            <a:custGeom>
              <a:rect b="b" l="l" r="r" t="t"/>
              <a:pathLst>
                <a:path extrusionOk="0" h="987250" w="976980">
                  <a:moveTo>
                    <a:pt x="488490" y="0"/>
                  </a:moveTo>
                  <a:cubicBezTo>
                    <a:pt x="218704" y="0"/>
                    <a:pt x="0" y="221004"/>
                    <a:pt x="0" y="493625"/>
                  </a:cubicBezTo>
                  <a:cubicBezTo>
                    <a:pt x="0" y="766247"/>
                    <a:pt x="218704" y="987250"/>
                    <a:pt x="488490" y="987250"/>
                  </a:cubicBezTo>
                  <a:cubicBezTo>
                    <a:pt x="758275" y="987250"/>
                    <a:pt x="976980" y="766247"/>
                    <a:pt x="976980" y="493625"/>
                  </a:cubicBezTo>
                  <a:cubicBezTo>
                    <a:pt x="976980" y="221004"/>
                    <a:pt x="758275" y="0"/>
                    <a:pt x="488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8410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0"/>
            <p:cNvSpPr txBox="1"/>
            <p:nvPr/>
          </p:nvSpPr>
          <p:spPr>
            <a:xfrm>
              <a:off x="91592" y="54455"/>
              <a:ext cx="793796" cy="840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99" u="none" cap="none" strike="noStrike">
                  <a:solidFill>
                    <a:srgbClr val="841038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5</a:t>
              </a:r>
              <a:endParaRPr/>
            </a:p>
          </p:txBody>
        </p:sp>
      </p:grpSp>
      <p:sp>
        <p:nvSpPr>
          <p:cNvPr id="86" name="Google Shape;86;p10"/>
          <p:cNvSpPr txBox="1"/>
          <p:nvPr/>
        </p:nvSpPr>
        <p:spPr>
          <a:xfrm>
            <a:off x="8067311" y="2308632"/>
            <a:ext cx="7079382" cy="2053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Overview</a:t>
            </a:r>
            <a:endParaRPr/>
          </a:p>
        </p:txBody>
      </p:sp>
      <p:sp>
        <p:nvSpPr>
          <p:cNvPr id="87" name="Google Shape;87;p10"/>
          <p:cNvSpPr txBox="1"/>
          <p:nvPr/>
        </p:nvSpPr>
        <p:spPr>
          <a:xfrm>
            <a:off x="9189278" y="4495022"/>
            <a:ext cx="260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00" u="none" cap="none" strike="noStrike">
                <a:solidFill>
                  <a:srgbClr val="841038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About the skin</a:t>
            </a:r>
            <a:endParaRPr sz="1100"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8" name="Google Shape;88;p10"/>
          <p:cNvSpPr txBox="1"/>
          <p:nvPr/>
        </p:nvSpPr>
        <p:spPr>
          <a:xfrm>
            <a:off x="12833901" y="4495025"/>
            <a:ext cx="444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00" u="none" cap="none" strike="noStrike">
                <a:solidFill>
                  <a:srgbClr val="841038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Types of skin cancer</a:t>
            </a:r>
            <a:endParaRPr sz="1100"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9189275" y="5294950"/>
            <a:ext cx="4323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00" u="none" cap="none" strike="noStrike">
                <a:solidFill>
                  <a:srgbClr val="841038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Causes of skin cancer</a:t>
            </a:r>
            <a:endParaRPr sz="1100"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0" name="Google Shape;90;p10"/>
          <p:cNvSpPr txBox="1"/>
          <p:nvPr/>
        </p:nvSpPr>
        <p:spPr>
          <a:xfrm>
            <a:off x="14244809" y="5294950"/>
            <a:ext cx="3943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00" u="none" cap="none" strike="noStrike">
                <a:solidFill>
                  <a:srgbClr val="841038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Risk factors</a:t>
            </a:r>
            <a:endParaRPr sz="1100"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1" name="Google Shape;91;p10"/>
          <p:cNvSpPr txBox="1"/>
          <p:nvPr/>
        </p:nvSpPr>
        <p:spPr>
          <a:xfrm>
            <a:off x="9189274" y="6099600"/>
            <a:ext cx="6372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700" u="none" cap="none" strike="noStrike">
                <a:solidFill>
                  <a:srgbClr val="841038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How to reduce your risk</a:t>
            </a:r>
            <a:endParaRPr sz="1100"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92" name="Google Shape;9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025" y="1782630"/>
            <a:ext cx="5532103" cy="744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9759" y="-1823321"/>
            <a:ext cx="3943681" cy="413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18096" y="7583219"/>
            <a:ext cx="3645365" cy="4248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038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/>
          <p:nvPr/>
        </p:nvSpPr>
        <p:spPr>
          <a:xfrm>
            <a:off x="1028700" y="1172694"/>
            <a:ext cx="8673108" cy="1899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rPr>
              <a:t>Introduction</a:t>
            </a:r>
            <a:endParaRPr/>
          </a:p>
        </p:txBody>
      </p:sp>
      <p:sp>
        <p:nvSpPr>
          <p:cNvPr id="100" name="Google Shape;100;p11"/>
          <p:cNvSpPr txBox="1"/>
          <p:nvPr/>
        </p:nvSpPr>
        <p:spPr>
          <a:xfrm>
            <a:off x="11335725" y="1655700"/>
            <a:ext cx="5923800" cy="11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Define skin cancer in 1-2 simple sentences. Explain that it occurs when skin cells grow abnormally due to DNA damage. 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101" name="Google Shape;101;p11"/>
          <p:cNvPicPr preferRelativeResize="0"/>
          <p:nvPr/>
        </p:nvPicPr>
        <p:blipFill rotWithShape="1">
          <a:blip r:embed="rId3">
            <a:alphaModFix/>
          </a:blip>
          <a:srcRect b="26718" l="0" r="0" t="0"/>
          <a:stretch/>
        </p:blipFill>
        <p:spPr>
          <a:xfrm>
            <a:off x="1028700" y="4479551"/>
            <a:ext cx="16230600" cy="58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7250" y="3314425"/>
            <a:ext cx="4689325" cy="400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038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/>
          <p:nvPr/>
        </p:nvSpPr>
        <p:spPr>
          <a:xfrm>
            <a:off x="-458871" y="-1328604"/>
            <a:ext cx="19263422" cy="12577985"/>
          </a:xfrm>
          <a:custGeom>
            <a:rect b="b" l="l" r="r" t="t"/>
            <a:pathLst>
              <a:path extrusionOk="0" h="8302300" w="12715130">
                <a:moveTo>
                  <a:pt x="6306329" y="5479169"/>
                </a:moveTo>
                <a:lnTo>
                  <a:pt x="4810389" y="5479169"/>
                </a:lnTo>
                <a:cubicBezTo>
                  <a:pt x="3843038" y="5479169"/>
                  <a:pt x="3148618" y="6077831"/>
                  <a:pt x="3120979" y="6925683"/>
                </a:cubicBezTo>
                <a:cubicBezTo>
                  <a:pt x="3100250" y="7670212"/>
                  <a:pt x="2436923" y="8238484"/>
                  <a:pt x="1597400" y="8229368"/>
                </a:cubicBezTo>
                <a:cubicBezTo>
                  <a:pt x="785516" y="8217211"/>
                  <a:pt x="132553" y="7636783"/>
                  <a:pt x="125644" y="6922643"/>
                </a:cubicBezTo>
                <a:cubicBezTo>
                  <a:pt x="115279" y="6199387"/>
                  <a:pt x="771697" y="5612881"/>
                  <a:pt x="1604310" y="5594647"/>
                </a:cubicBezTo>
                <a:cubicBezTo>
                  <a:pt x="2550932" y="5576414"/>
                  <a:pt x="3231533" y="4980791"/>
                  <a:pt x="3255717" y="4154212"/>
                </a:cubicBezTo>
                <a:cubicBezTo>
                  <a:pt x="3276446" y="3406644"/>
                  <a:pt x="3919044" y="2847488"/>
                  <a:pt x="4768931" y="2841410"/>
                </a:cubicBezTo>
                <a:cubicBezTo>
                  <a:pt x="5812289" y="2838371"/>
                  <a:pt x="6855647" y="2847488"/>
                  <a:pt x="7895549" y="2838371"/>
                </a:cubicBezTo>
                <a:cubicBezTo>
                  <a:pt x="8731618" y="2832293"/>
                  <a:pt x="9391489" y="2312643"/>
                  <a:pt x="9498590" y="1586348"/>
                </a:cubicBezTo>
                <a:cubicBezTo>
                  <a:pt x="9519318" y="1455675"/>
                  <a:pt x="9512408" y="1321964"/>
                  <a:pt x="9536593" y="1194330"/>
                </a:cubicBezTo>
                <a:cubicBezTo>
                  <a:pt x="9671331" y="477152"/>
                  <a:pt x="10445212" y="5080"/>
                  <a:pt x="11260551" y="109446"/>
                </a:cubicBezTo>
                <a:cubicBezTo>
                  <a:pt x="12079345" y="227963"/>
                  <a:pt x="12632118" y="908674"/>
                  <a:pt x="12493925" y="1625853"/>
                </a:cubicBezTo>
                <a:cubicBezTo>
                  <a:pt x="12376461" y="2254904"/>
                  <a:pt x="11761501" y="2719855"/>
                  <a:pt x="11039442" y="2728971"/>
                </a:cubicBezTo>
                <a:cubicBezTo>
                  <a:pt x="10082456" y="2747205"/>
                  <a:pt x="9415674" y="3330672"/>
                  <a:pt x="9384580" y="4175484"/>
                </a:cubicBezTo>
                <a:cubicBezTo>
                  <a:pt x="9356942" y="4923052"/>
                  <a:pt x="8710889" y="5473092"/>
                  <a:pt x="7861002" y="5479169"/>
                </a:cubicBezTo>
                <a:lnTo>
                  <a:pt x="6306329" y="5479169"/>
                </a:lnTo>
                <a:close/>
                <a:moveTo>
                  <a:pt x="1573216" y="5415352"/>
                </a:moveTo>
                <a:cubicBezTo>
                  <a:pt x="754422" y="5415352"/>
                  <a:pt x="87641" y="4837963"/>
                  <a:pt x="73821" y="4117745"/>
                </a:cubicBezTo>
                <a:cubicBezTo>
                  <a:pt x="63457" y="3391450"/>
                  <a:pt x="709509" y="2804943"/>
                  <a:pt x="1562852" y="2780632"/>
                </a:cubicBezTo>
                <a:cubicBezTo>
                  <a:pt x="2246908" y="2762399"/>
                  <a:pt x="2758222" y="2494976"/>
                  <a:pt x="3044973" y="1947976"/>
                </a:cubicBezTo>
                <a:cubicBezTo>
                  <a:pt x="3145163" y="1759564"/>
                  <a:pt x="3186620" y="1534686"/>
                  <a:pt x="3200440" y="1325003"/>
                </a:cubicBezTo>
                <a:cubicBezTo>
                  <a:pt x="3238443" y="644291"/>
                  <a:pt x="3811944" y="94251"/>
                  <a:pt x="4575461" y="36512"/>
                </a:cubicBezTo>
                <a:cubicBezTo>
                  <a:pt x="5345887" y="0"/>
                  <a:pt x="6036853" y="443724"/>
                  <a:pt x="6181955" y="1109241"/>
                </a:cubicBezTo>
                <a:cubicBezTo>
                  <a:pt x="6358152" y="1905431"/>
                  <a:pt x="5660277" y="2649960"/>
                  <a:pt x="4720564" y="2668193"/>
                </a:cubicBezTo>
                <a:cubicBezTo>
                  <a:pt x="4084875" y="2677310"/>
                  <a:pt x="3604655" y="2926499"/>
                  <a:pt x="3279901" y="3403605"/>
                </a:cubicBezTo>
                <a:cubicBezTo>
                  <a:pt x="3131343" y="3625444"/>
                  <a:pt x="3079521" y="3868556"/>
                  <a:pt x="3072611" y="4123823"/>
                </a:cubicBezTo>
                <a:cubicBezTo>
                  <a:pt x="3048427" y="4853157"/>
                  <a:pt x="2385101" y="5421430"/>
                  <a:pt x="1573216" y="5415352"/>
                </a:cubicBezTo>
                <a:close/>
                <a:moveTo>
                  <a:pt x="7995739" y="8271912"/>
                </a:moveTo>
                <a:cubicBezTo>
                  <a:pt x="7176946" y="8268873"/>
                  <a:pt x="6513619" y="7694522"/>
                  <a:pt x="6499799" y="6974305"/>
                </a:cubicBezTo>
                <a:cubicBezTo>
                  <a:pt x="6485980" y="6244971"/>
                  <a:pt x="7132032" y="5661503"/>
                  <a:pt x="7985375" y="5637192"/>
                </a:cubicBezTo>
                <a:cubicBezTo>
                  <a:pt x="8672886" y="5618958"/>
                  <a:pt x="9184199" y="5351536"/>
                  <a:pt x="9470951" y="4804535"/>
                </a:cubicBezTo>
                <a:cubicBezTo>
                  <a:pt x="9571141" y="4613085"/>
                  <a:pt x="9612598" y="4391246"/>
                  <a:pt x="9622963" y="4181562"/>
                </a:cubicBezTo>
                <a:cubicBezTo>
                  <a:pt x="9660966" y="3500850"/>
                  <a:pt x="10237922" y="2950811"/>
                  <a:pt x="10997984" y="2893072"/>
                </a:cubicBezTo>
                <a:cubicBezTo>
                  <a:pt x="11768411" y="2832294"/>
                  <a:pt x="12462830" y="3297244"/>
                  <a:pt x="12604478" y="3965801"/>
                </a:cubicBezTo>
                <a:cubicBezTo>
                  <a:pt x="12715130" y="4761991"/>
                  <a:pt x="12082799" y="5506520"/>
                  <a:pt x="11143087" y="5521714"/>
                </a:cubicBezTo>
                <a:cubicBezTo>
                  <a:pt x="10507399" y="5533869"/>
                  <a:pt x="10027177" y="5780020"/>
                  <a:pt x="9705879" y="6260165"/>
                </a:cubicBezTo>
                <a:cubicBezTo>
                  <a:pt x="9557322" y="6478965"/>
                  <a:pt x="9505499" y="6722076"/>
                  <a:pt x="9495134" y="6977344"/>
                </a:cubicBezTo>
                <a:cubicBezTo>
                  <a:pt x="9474406" y="7706678"/>
                  <a:pt x="8811079" y="8277989"/>
                  <a:pt x="7995739" y="8271912"/>
                </a:cubicBezTo>
                <a:close/>
                <a:moveTo>
                  <a:pt x="6320148" y="1334119"/>
                </a:moveTo>
                <a:cubicBezTo>
                  <a:pt x="6316693" y="604785"/>
                  <a:pt x="6986930" y="15240"/>
                  <a:pt x="7816088" y="13970"/>
                </a:cubicBezTo>
                <a:cubicBezTo>
                  <a:pt x="8645247" y="12700"/>
                  <a:pt x="9315484" y="598707"/>
                  <a:pt x="9318938" y="1328042"/>
                </a:cubicBezTo>
                <a:cubicBezTo>
                  <a:pt x="9322393" y="2057376"/>
                  <a:pt x="8652157" y="2646921"/>
                  <a:pt x="7822998" y="2649960"/>
                </a:cubicBezTo>
                <a:cubicBezTo>
                  <a:pt x="7819543" y="2649960"/>
                  <a:pt x="7816088" y="2649960"/>
                  <a:pt x="7812634" y="2649960"/>
                </a:cubicBezTo>
                <a:cubicBezTo>
                  <a:pt x="6986930" y="2646921"/>
                  <a:pt x="6320148" y="2060415"/>
                  <a:pt x="6320148" y="1334119"/>
                </a:cubicBezTo>
                <a:close/>
                <a:moveTo>
                  <a:pt x="6320148" y="6925682"/>
                </a:moveTo>
                <a:cubicBezTo>
                  <a:pt x="6323603" y="7655016"/>
                  <a:pt x="5653367" y="8250640"/>
                  <a:pt x="4824208" y="8253678"/>
                </a:cubicBezTo>
                <a:cubicBezTo>
                  <a:pt x="3995050" y="8256717"/>
                  <a:pt x="3317904" y="7667172"/>
                  <a:pt x="3314449" y="6937838"/>
                </a:cubicBezTo>
                <a:cubicBezTo>
                  <a:pt x="3310994" y="6208503"/>
                  <a:pt x="3981231" y="5612880"/>
                  <a:pt x="4810389" y="5609841"/>
                </a:cubicBezTo>
                <a:cubicBezTo>
                  <a:pt x="4813844" y="5609841"/>
                  <a:pt x="4817299" y="5609841"/>
                  <a:pt x="4820754" y="5609841"/>
                </a:cubicBezTo>
                <a:cubicBezTo>
                  <a:pt x="5646457" y="5609842"/>
                  <a:pt x="6316694" y="6199387"/>
                  <a:pt x="6320148" y="6925682"/>
                </a:cubicBezTo>
                <a:close/>
                <a:moveTo>
                  <a:pt x="1270" y="1334119"/>
                </a:moveTo>
                <a:cubicBezTo>
                  <a:pt x="0" y="604785"/>
                  <a:pt x="668052" y="15240"/>
                  <a:pt x="1497210" y="13970"/>
                </a:cubicBezTo>
                <a:cubicBezTo>
                  <a:pt x="2326369" y="12700"/>
                  <a:pt x="2996605" y="598707"/>
                  <a:pt x="3000060" y="1328042"/>
                </a:cubicBezTo>
                <a:cubicBezTo>
                  <a:pt x="3003515" y="2057376"/>
                  <a:pt x="2333278" y="2646921"/>
                  <a:pt x="1504120" y="2649960"/>
                </a:cubicBezTo>
                <a:cubicBezTo>
                  <a:pt x="1500665" y="2649960"/>
                  <a:pt x="1497210" y="2649960"/>
                  <a:pt x="1493755" y="2649960"/>
                </a:cubicBezTo>
                <a:cubicBezTo>
                  <a:pt x="668052" y="2646921"/>
                  <a:pt x="1270" y="2060415"/>
                  <a:pt x="1270" y="1334119"/>
                </a:cubicBezTo>
                <a:close/>
                <a:moveTo>
                  <a:pt x="9678241" y="6986459"/>
                </a:moveTo>
                <a:cubicBezTo>
                  <a:pt x="9674786" y="6257126"/>
                  <a:pt x="10345022" y="5667581"/>
                  <a:pt x="11174180" y="5664541"/>
                </a:cubicBezTo>
                <a:cubicBezTo>
                  <a:pt x="12003339" y="5661502"/>
                  <a:pt x="12673576" y="6251048"/>
                  <a:pt x="12677030" y="6980382"/>
                </a:cubicBezTo>
                <a:cubicBezTo>
                  <a:pt x="12678300" y="7709716"/>
                  <a:pt x="12010249" y="8299262"/>
                  <a:pt x="11181091" y="8302300"/>
                </a:cubicBezTo>
                <a:cubicBezTo>
                  <a:pt x="11177635" y="8302300"/>
                  <a:pt x="11174180" y="8302300"/>
                  <a:pt x="11170726" y="8302300"/>
                </a:cubicBezTo>
                <a:cubicBezTo>
                  <a:pt x="10345022" y="8302300"/>
                  <a:pt x="9678241" y="7715794"/>
                  <a:pt x="9678241" y="6989499"/>
                </a:cubicBezTo>
                <a:cubicBezTo>
                  <a:pt x="9678241" y="6989499"/>
                  <a:pt x="9678241" y="6986459"/>
                  <a:pt x="9678241" y="6986459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9" l="0" r="0" t="-94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" name="Google Shape;108;p12"/>
          <p:cNvGrpSpPr/>
          <p:nvPr/>
        </p:nvGrpSpPr>
        <p:grpSpPr>
          <a:xfrm>
            <a:off x="5650808" y="3283604"/>
            <a:ext cx="6986383" cy="3230761"/>
            <a:chOff x="0" y="-38100"/>
            <a:chExt cx="1840035" cy="850900"/>
          </a:xfrm>
        </p:grpSpPr>
        <p:sp>
          <p:nvSpPr>
            <p:cNvPr id="109" name="Google Shape;109;p12"/>
            <p:cNvSpPr/>
            <p:nvPr/>
          </p:nvSpPr>
          <p:spPr>
            <a:xfrm>
              <a:off x="0" y="0"/>
              <a:ext cx="1840035" cy="812800"/>
            </a:xfrm>
            <a:custGeom>
              <a:rect b="b" l="l" r="r" t="t"/>
              <a:pathLst>
                <a:path extrusionOk="0" h="812800" w="1840035">
                  <a:moveTo>
                    <a:pt x="57623" y="0"/>
                  </a:moveTo>
                  <a:lnTo>
                    <a:pt x="1782412" y="0"/>
                  </a:lnTo>
                  <a:cubicBezTo>
                    <a:pt x="1814236" y="0"/>
                    <a:pt x="1840035" y="25799"/>
                    <a:pt x="1840035" y="57623"/>
                  </a:cubicBezTo>
                  <a:lnTo>
                    <a:pt x="1840035" y="755176"/>
                  </a:lnTo>
                  <a:cubicBezTo>
                    <a:pt x="1840035" y="770459"/>
                    <a:pt x="1833964" y="785116"/>
                    <a:pt x="1823158" y="795922"/>
                  </a:cubicBezTo>
                  <a:cubicBezTo>
                    <a:pt x="1812351" y="806729"/>
                    <a:pt x="1797694" y="812800"/>
                    <a:pt x="1782412" y="812800"/>
                  </a:cubicBezTo>
                  <a:lnTo>
                    <a:pt x="57623" y="812800"/>
                  </a:lnTo>
                  <a:cubicBezTo>
                    <a:pt x="42341" y="812800"/>
                    <a:pt x="27684" y="806729"/>
                    <a:pt x="16878" y="795922"/>
                  </a:cubicBezTo>
                  <a:cubicBezTo>
                    <a:pt x="6071" y="785116"/>
                    <a:pt x="0" y="770459"/>
                    <a:pt x="0" y="755176"/>
                  </a:cubicBezTo>
                  <a:lnTo>
                    <a:pt x="0" y="57623"/>
                  </a:lnTo>
                  <a:cubicBezTo>
                    <a:pt x="0" y="42341"/>
                    <a:pt x="6071" y="27684"/>
                    <a:pt x="16878" y="16878"/>
                  </a:cubicBezTo>
                  <a:cubicBezTo>
                    <a:pt x="27684" y="6071"/>
                    <a:pt x="42341" y="0"/>
                    <a:pt x="57623" y="0"/>
                  </a:cubicBezTo>
                  <a:close/>
                </a:path>
              </a:pathLst>
            </a:custGeom>
            <a:solidFill>
              <a:srgbClr val="8410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2"/>
            <p:cNvSpPr txBox="1"/>
            <p:nvPr/>
          </p:nvSpPr>
          <p:spPr>
            <a:xfrm>
              <a:off x="0" y="-38100"/>
              <a:ext cx="1840035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12"/>
          <p:cNvSpPr txBox="1"/>
          <p:nvPr/>
        </p:nvSpPr>
        <p:spPr>
          <a:xfrm>
            <a:off x="7041468" y="3563175"/>
            <a:ext cx="4205064" cy="2053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rPr>
              <a:t>1 in 3</a:t>
            </a:r>
            <a:endParaRPr/>
          </a:p>
        </p:txBody>
      </p:sp>
      <p:sp>
        <p:nvSpPr>
          <p:cNvPr id="112" name="Google Shape;112;p12"/>
          <p:cNvSpPr txBox="1"/>
          <p:nvPr/>
        </p:nvSpPr>
        <p:spPr>
          <a:xfrm>
            <a:off x="6048658" y="5616765"/>
            <a:ext cx="619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A key statistic about skin cancer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CEBE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3"/>
          <p:cNvPicPr preferRelativeResize="0"/>
          <p:nvPr/>
        </p:nvPicPr>
        <p:blipFill rotWithShape="1">
          <a:blip r:embed="rId3">
            <a:alphaModFix/>
          </a:blip>
          <a:srcRect b="5925" l="10603" r="14298" t="942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/>
          <p:nvPr/>
        </p:nvSpPr>
        <p:spPr>
          <a:xfrm>
            <a:off x="2144749" y="3759724"/>
            <a:ext cx="5708024" cy="5541973"/>
          </a:xfrm>
          <a:custGeom>
            <a:rect b="b" l="l" r="r" t="t"/>
            <a:pathLst>
              <a:path extrusionOk="0" h="5541973" w="5708024">
                <a:moveTo>
                  <a:pt x="0" y="0"/>
                </a:moveTo>
                <a:lnTo>
                  <a:pt x="5708024" y="0"/>
                </a:lnTo>
                <a:lnTo>
                  <a:pt x="5708024" y="5541973"/>
                </a:lnTo>
                <a:lnTo>
                  <a:pt x="0" y="5541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9" name="Google Shape;119;p13"/>
          <p:cNvGrpSpPr/>
          <p:nvPr/>
        </p:nvGrpSpPr>
        <p:grpSpPr>
          <a:xfrm>
            <a:off x="8201448" y="4761544"/>
            <a:ext cx="1387112" cy="320551"/>
            <a:chOff x="0" y="0"/>
            <a:chExt cx="1849482" cy="427401"/>
          </a:xfrm>
        </p:grpSpPr>
        <p:cxnSp>
          <p:nvCxnSpPr>
            <p:cNvPr id="120" name="Google Shape;120;p13"/>
            <p:cNvCxnSpPr/>
            <p:nvPr/>
          </p:nvCxnSpPr>
          <p:spPr>
            <a:xfrm>
              <a:off x="0" y="427401"/>
              <a:ext cx="144925" cy="0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" name="Google Shape;121;p13"/>
            <p:cNvCxnSpPr/>
            <p:nvPr/>
          </p:nvCxnSpPr>
          <p:spPr>
            <a:xfrm>
              <a:off x="144925" y="0"/>
              <a:ext cx="0" cy="427401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" name="Google Shape;122;p13"/>
            <p:cNvCxnSpPr/>
            <p:nvPr/>
          </p:nvCxnSpPr>
          <p:spPr>
            <a:xfrm>
              <a:off x="138004" y="220051"/>
              <a:ext cx="1711478" cy="0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3" name="Google Shape;123;p13"/>
            <p:cNvCxnSpPr/>
            <p:nvPr/>
          </p:nvCxnSpPr>
          <p:spPr>
            <a:xfrm>
              <a:off x="0" y="12700"/>
              <a:ext cx="144925" cy="0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4" name="Google Shape;124;p13"/>
          <p:cNvGrpSpPr/>
          <p:nvPr/>
        </p:nvGrpSpPr>
        <p:grpSpPr>
          <a:xfrm>
            <a:off x="8182398" y="5134998"/>
            <a:ext cx="1406162" cy="2459717"/>
            <a:chOff x="0" y="12700"/>
            <a:chExt cx="1874882" cy="3279623"/>
          </a:xfrm>
        </p:grpSpPr>
        <p:cxnSp>
          <p:nvCxnSpPr>
            <p:cNvPr id="125" name="Google Shape;125;p13"/>
            <p:cNvCxnSpPr/>
            <p:nvPr/>
          </p:nvCxnSpPr>
          <p:spPr>
            <a:xfrm>
              <a:off x="6990" y="12700"/>
              <a:ext cx="146368" cy="0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" name="Google Shape;126;p13"/>
            <p:cNvCxnSpPr/>
            <p:nvPr/>
          </p:nvCxnSpPr>
          <p:spPr>
            <a:xfrm>
              <a:off x="0" y="3292323"/>
              <a:ext cx="146368" cy="0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7" name="Google Shape;127;p13"/>
            <p:cNvCxnSpPr/>
            <p:nvPr/>
          </p:nvCxnSpPr>
          <p:spPr>
            <a:xfrm>
              <a:off x="146368" y="12700"/>
              <a:ext cx="0" cy="3279623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8" name="Google Shape;128;p13"/>
            <p:cNvCxnSpPr/>
            <p:nvPr/>
          </p:nvCxnSpPr>
          <p:spPr>
            <a:xfrm>
              <a:off x="146368" y="1823362"/>
              <a:ext cx="1728514" cy="0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9" name="Google Shape;129;p13"/>
          <p:cNvGrpSpPr/>
          <p:nvPr/>
        </p:nvGrpSpPr>
        <p:grpSpPr>
          <a:xfrm>
            <a:off x="8172873" y="7651864"/>
            <a:ext cx="1415687" cy="455699"/>
            <a:chOff x="0" y="0"/>
            <a:chExt cx="1887582" cy="607599"/>
          </a:xfrm>
        </p:grpSpPr>
        <p:cxnSp>
          <p:nvCxnSpPr>
            <p:cNvPr id="130" name="Google Shape;130;p13"/>
            <p:cNvCxnSpPr/>
            <p:nvPr/>
          </p:nvCxnSpPr>
          <p:spPr>
            <a:xfrm>
              <a:off x="0" y="18054"/>
              <a:ext cx="147359" cy="0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" name="Google Shape;131;p13"/>
            <p:cNvCxnSpPr/>
            <p:nvPr/>
          </p:nvCxnSpPr>
          <p:spPr>
            <a:xfrm>
              <a:off x="0" y="607599"/>
              <a:ext cx="147359" cy="0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2" name="Google Shape;132;p13"/>
            <p:cNvCxnSpPr/>
            <p:nvPr/>
          </p:nvCxnSpPr>
          <p:spPr>
            <a:xfrm>
              <a:off x="147359" y="0"/>
              <a:ext cx="0" cy="607599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3" name="Google Shape;133;p13"/>
            <p:cNvCxnSpPr/>
            <p:nvPr/>
          </p:nvCxnSpPr>
          <p:spPr>
            <a:xfrm>
              <a:off x="147359" y="310154"/>
              <a:ext cx="1740223" cy="0"/>
            </a:xfrm>
            <a:prstGeom prst="straightConnector1">
              <a:avLst/>
            </a:prstGeom>
            <a:noFill/>
            <a:ln cap="flat" cmpd="sng" w="25400">
              <a:solidFill>
                <a:srgbClr val="84103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34" name="Google Shape;134;p13"/>
          <p:cNvSpPr txBox="1"/>
          <p:nvPr/>
        </p:nvSpPr>
        <p:spPr>
          <a:xfrm>
            <a:off x="3779155" y="985303"/>
            <a:ext cx="107298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About the skin</a:t>
            </a:r>
            <a:endParaRPr/>
          </a:p>
        </p:txBody>
      </p:sp>
      <p:sp>
        <p:nvSpPr>
          <p:cNvPr id="135" name="Google Shape;135;p13"/>
          <p:cNvSpPr txBox="1"/>
          <p:nvPr/>
        </p:nvSpPr>
        <p:spPr>
          <a:xfrm>
            <a:off x="1173632" y="2782247"/>
            <a:ext cx="16085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Introduce the skin as the body’s largest organ. Explain its role and basic structure.</a:t>
            </a:r>
            <a:endParaRPr sz="1100"/>
          </a:p>
        </p:txBody>
      </p:sp>
      <p:sp>
        <p:nvSpPr>
          <p:cNvPr id="136" name="Google Shape;136;p13"/>
          <p:cNvSpPr txBox="1"/>
          <p:nvPr/>
        </p:nvSpPr>
        <p:spPr>
          <a:xfrm>
            <a:off x="9712384" y="4690362"/>
            <a:ext cx="185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Epidermis</a:t>
            </a:r>
            <a:endParaRPr/>
          </a:p>
        </p:txBody>
      </p:sp>
      <p:sp>
        <p:nvSpPr>
          <p:cNvPr id="137" name="Google Shape;137;p13"/>
          <p:cNvSpPr txBox="1"/>
          <p:nvPr/>
        </p:nvSpPr>
        <p:spPr>
          <a:xfrm>
            <a:off x="9712384" y="6238957"/>
            <a:ext cx="185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Dermis</a:t>
            </a:r>
            <a:endParaRPr/>
          </a:p>
        </p:txBody>
      </p:sp>
      <p:sp>
        <p:nvSpPr>
          <p:cNvPr id="138" name="Google Shape;138;p13"/>
          <p:cNvSpPr txBox="1"/>
          <p:nvPr/>
        </p:nvSpPr>
        <p:spPr>
          <a:xfrm>
            <a:off x="9681755" y="7225145"/>
            <a:ext cx="2743500" cy="14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Hypodermis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(subcutaneous tissue)</a:t>
            </a:r>
            <a:endParaRPr/>
          </a:p>
        </p:txBody>
      </p:sp>
      <p:sp>
        <p:nvSpPr>
          <p:cNvPr id="139" name="Google Shape;139;p13"/>
          <p:cNvSpPr txBox="1"/>
          <p:nvPr/>
        </p:nvSpPr>
        <p:spPr>
          <a:xfrm>
            <a:off x="12780733" y="4685855"/>
            <a:ext cx="316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765E46"/>
                </a:solidFill>
                <a:latin typeface="Inter"/>
                <a:ea typeface="Inter"/>
                <a:cs typeface="Inter"/>
                <a:sym typeface="Inter"/>
              </a:rPr>
              <a:t>Describe its role here.</a:t>
            </a:r>
            <a:endParaRPr/>
          </a:p>
        </p:txBody>
      </p:sp>
      <p:sp>
        <p:nvSpPr>
          <p:cNvPr id="140" name="Google Shape;140;p13"/>
          <p:cNvSpPr txBox="1"/>
          <p:nvPr/>
        </p:nvSpPr>
        <p:spPr>
          <a:xfrm>
            <a:off x="12780733" y="6138162"/>
            <a:ext cx="316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765E46"/>
                </a:solidFill>
                <a:latin typeface="Inter"/>
                <a:ea typeface="Inter"/>
                <a:cs typeface="Inter"/>
                <a:sym typeface="Inter"/>
              </a:rPr>
              <a:t>Describe its role here.</a:t>
            </a:r>
            <a:endParaRPr/>
          </a:p>
        </p:txBody>
      </p:sp>
      <p:sp>
        <p:nvSpPr>
          <p:cNvPr id="141" name="Google Shape;141;p13"/>
          <p:cNvSpPr txBox="1"/>
          <p:nvPr/>
        </p:nvSpPr>
        <p:spPr>
          <a:xfrm>
            <a:off x="12780733" y="7604240"/>
            <a:ext cx="316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765E46"/>
                </a:solidFill>
                <a:latin typeface="Inter"/>
                <a:ea typeface="Inter"/>
                <a:cs typeface="Inter"/>
                <a:sym typeface="Inter"/>
              </a:rPr>
              <a:t>Describe its role here.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038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/>
          <p:nvPr/>
        </p:nvSpPr>
        <p:spPr>
          <a:xfrm rot="5400000">
            <a:off x="2522766" y="4189378"/>
            <a:ext cx="3635585" cy="2723384"/>
          </a:xfrm>
          <a:custGeom>
            <a:rect b="b" l="l" r="r" t="t"/>
            <a:pathLst>
              <a:path extrusionOk="0" h="2723384" w="3635585">
                <a:moveTo>
                  <a:pt x="0" y="0"/>
                </a:moveTo>
                <a:lnTo>
                  <a:pt x="3635585" y="0"/>
                </a:lnTo>
                <a:lnTo>
                  <a:pt x="3635585" y="2723384"/>
                </a:lnTo>
                <a:lnTo>
                  <a:pt x="0" y="2723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14"/>
          <p:cNvSpPr txBox="1"/>
          <p:nvPr/>
        </p:nvSpPr>
        <p:spPr>
          <a:xfrm>
            <a:off x="1216125" y="1377528"/>
            <a:ext cx="6495901" cy="2495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rPr>
              <a:t>Check your</a:t>
            </a:r>
            <a:endParaRPr/>
          </a:p>
          <a:p>
            <a:pPr indent="0" lvl="0" marL="0" marR="0" rtl="0" algn="l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rPr>
              <a:t>knowledge</a:t>
            </a:r>
            <a:endParaRPr/>
          </a:p>
        </p:txBody>
      </p:sp>
      <p:sp>
        <p:nvSpPr>
          <p:cNvPr id="148" name="Google Shape;148;p14"/>
          <p:cNvSpPr txBox="1"/>
          <p:nvPr/>
        </p:nvSpPr>
        <p:spPr>
          <a:xfrm>
            <a:off x="1216125" y="7735237"/>
            <a:ext cx="7302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Use this slide to pause and assess understanding of the skin’s structure before moving into how and where skin cancer forms.</a:t>
            </a:r>
            <a:endParaRPr sz="1200"/>
          </a:p>
        </p:txBody>
      </p:sp>
      <p:grpSp>
        <p:nvGrpSpPr>
          <p:cNvPr id="149" name="Google Shape;149;p14"/>
          <p:cNvGrpSpPr/>
          <p:nvPr/>
        </p:nvGrpSpPr>
        <p:grpSpPr>
          <a:xfrm>
            <a:off x="9144000" y="1192124"/>
            <a:ext cx="7972445" cy="7622098"/>
            <a:chOff x="0" y="-38100"/>
            <a:chExt cx="2099739" cy="2007466"/>
          </a:xfrm>
        </p:grpSpPr>
        <p:sp>
          <p:nvSpPr>
            <p:cNvPr id="150" name="Google Shape;150;p14"/>
            <p:cNvSpPr/>
            <p:nvPr/>
          </p:nvSpPr>
          <p:spPr>
            <a:xfrm>
              <a:off x="0" y="0"/>
              <a:ext cx="2099739" cy="1969366"/>
            </a:xfrm>
            <a:custGeom>
              <a:rect b="b" l="l" r="r" t="t"/>
              <a:pathLst>
                <a:path extrusionOk="0" h="1969366" w="2099739">
                  <a:moveTo>
                    <a:pt x="50496" y="0"/>
                  </a:moveTo>
                  <a:lnTo>
                    <a:pt x="2049242" y="0"/>
                  </a:lnTo>
                  <a:cubicBezTo>
                    <a:pt x="2077131" y="0"/>
                    <a:pt x="2099739" y="22608"/>
                    <a:pt x="2099739" y="50496"/>
                  </a:cubicBezTo>
                  <a:lnTo>
                    <a:pt x="2099739" y="1918870"/>
                  </a:lnTo>
                  <a:cubicBezTo>
                    <a:pt x="2099739" y="1946758"/>
                    <a:pt x="2077131" y="1969366"/>
                    <a:pt x="2049242" y="1969366"/>
                  </a:cubicBezTo>
                  <a:lnTo>
                    <a:pt x="50496" y="1969366"/>
                  </a:lnTo>
                  <a:cubicBezTo>
                    <a:pt x="22608" y="1969366"/>
                    <a:pt x="0" y="1946758"/>
                    <a:pt x="0" y="1918870"/>
                  </a:cubicBezTo>
                  <a:lnTo>
                    <a:pt x="0" y="50496"/>
                  </a:lnTo>
                  <a:cubicBezTo>
                    <a:pt x="0" y="22608"/>
                    <a:pt x="22608" y="0"/>
                    <a:pt x="50496" y="0"/>
                  </a:cubicBezTo>
                  <a:close/>
                </a:path>
              </a:pathLst>
            </a:custGeom>
            <a:solidFill>
              <a:srgbClr val="B623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4"/>
            <p:cNvSpPr txBox="1"/>
            <p:nvPr/>
          </p:nvSpPr>
          <p:spPr>
            <a:xfrm>
              <a:off x="0" y="-38100"/>
              <a:ext cx="2099739" cy="2007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14"/>
          <p:cNvSpPr txBox="1"/>
          <p:nvPr/>
        </p:nvSpPr>
        <p:spPr>
          <a:xfrm>
            <a:off x="10022482" y="2133385"/>
            <a:ext cx="62154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7E6"/>
                </a:solidFill>
                <a:latin typeface="Inter"/>
                <a:ea typeface="Inter"/>
                <a:cs typeface="Inter"/>
                <a:sym typeface="Inter"/>
              </a:rPr>
              <a:t>Add a question related to the main topic here.</a:t>
            </a:r>
            <a:endParaRPr/>
          </a:p>
        </p:txBody>
      </p:sp>
      <p:grpSp>
        <p:nvGrpSpPr>
          <p:cNvPr id="153" name="Google Shape;153;p14"/>
          <p:cNvGrpSpPr/>
          <p:nvPr/>
        </p:nvGrpSpPr>
        <p:grpSpPr>
          <a:xfrm>
            <a:off x="10715954" y="3873077"/>
            <a:ext cx="683166" cy="690347"/>
            <a:chOff x="0" y="0"/>
            <a:chExt cx="976980" cy="987250"/>
          </a:xfrm>
        </p:grpSpPr>
        <p:sp>
          <p:nvSpPr>
            <p:cNvPr id="154" name="Google Shape;154;p14"/>
            <p:cNvSpPr/>
            <p:nvPr/>
          </p:nvSpPr>
          <p:spPr>
            <a:xfrm>
              <a:off x="0" y="0"/>
              <a:ext cx="976980" cy="987250"/>
            </a:xfrm>
            <a:custGeom>
              <a:rect b="b" l="l" r="r" t="t"/>
              <a:pathLst>
                <a:path extrusionOk="0" h="987250" w="976980">
                  <a:moveTo>
                    <a:pt x="488490" y="0"/>
                  </a:moveTo>
                  <a:cubicBezTo>
                    <a:pt x="218704" y="0"/>
                    <a:pt x="0" y="221004"/>
                    <a:pt x="0" y="493625"/>
                  </a:cubicBezTo>
                  <a:cubicBezTo>
                    <a:pt x="0" y="766247"/>
                    <a:pt x="218704" y="987250"/>
                    <a:pt x="488490" y="987250"/>
                  </a:cubicBezTo>
                  <a:cubicBezTo>
                    <a:pt x="758275" y="987250"/>
                    <a:pt x="976980" y="766247"/>
                    <a:pt x="976980" y="493625"/>
                  </a:cubicBezTo>
                  <a:cubicBezTo>
                    <a:pt x="976980" y="221004"/>
                    <a:pt x="758275" y="0"/>
                    <a:pt x="488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DECE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4"/>
            <p:cNvSpPr txBox="1"/>
            <p:nvPr/>
          </p:nvSpPr>
          <p:spPr>
            <a:xfrm>
              <a:off x="91592" y="54455"/>
              <a:ext cx="793796" cy="840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99" u="none" cap="none" strike="noStrike">
                  <a:solidFill>
                    <a:srgbClr val="FFF7E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a</a:t>
              </a:r>
              <a:endParaRPr/>
            </a:p>
          </p:txBody>
        </p:sp>
      </p:grpSp>
      <p:grpSp>
        <p:nvGrpSpPr>
          <p:cNvPr id="156" name="Google Shape;156;p14"/>
          <p:cNvGrpSpPr/>
          <p:nvPr/>
        </p:nvGrpSpPr>
        <p:grpSpPr>
          <a:xfrm>
            <a:off x="10715954" y="4887708"/>
            <a:ext cx="683166" cy="690347"/>
            <a:chOff x="0" y="0"/>
            <a:chExt cx="976980" cy="987250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976980" cy="987250"/>
            </a:xfrm>
            <a:custGeom>
              <a:rect b="b" l="l" r="r" t="t"/>
              <a:pathLst>
                <a:path extrusionOk="0" h="987250" w="976980">
                  <a:moveTo>
                    <a:pt x="488490" y="0"/>
                  </a:moveTo>
                  <a:cubicBezTo>
                    <a:pt x="218704" y="0"/>
                    <a:pt x="0" y="221004"/>
                    <a:pt x="0" y="493625"/>
                  </a:cubicBezTo>
                  <a:cubicBezTo>
                    <a:pt x="0" y="766247"/>
                    <a:pt x="218704" y="987250"/>
                    <a:pt x="488490" y="987250"/>
                  </a:cubicBezTo>
                  <a:cubicBezTo>
                    <a:pt x="758275" y="987250"/>
                    <a:pt x="976980" y="766247"/>
                    <a:pt x="976980" y="493625"/>
                  </a:cubicBezTo>
                  <a:cubicBezTo>
                    <a:pt x="976980" y="221004"/>
                    <a:pt x="758275" y="0"/>
                    <a:pt x="488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DECE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91592" y="54455"/>
              <a:ext cx="793796" cy="840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99" u="none" cap="none" strike="noStrike">
                  <a:solidFill>
                    <a:srgbClr val="FFF7E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b</a:t>
              </a:r>
              <a:endParaRPr/>
            </a:p>
          </p:txBody>
        </p:sp>
      </p:grpSp>
      <p:sp>
        <p:nvSpPr>
          <p:cNvPr id="159" name="Google Shape;159;p14"/>
          <p:cNvSpPr txBox="1"/>
          <p:nvPr/>
        </p:nvSpPr>
        <p:spPr>
          <a:xfrm>
            <a:off x="11578601" y="3922976"/>
            <a:ext cx="147697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7E6"/>
                </a:solidFill>
                <a:latin typeface="Inter"/>
                <a:ea typeface="Inter"/>
                <a:cs typeface="Inter"/>
                <a:sym typeface="Inter"/>
              </a:rPr>
              <a:t>Option 1</a:t>
            </a:r>
            <a:endParaRPr/>
          </a:p>
        </p:txBody>
      </p:sp>
      <p:sp>
        <p:nvSpPr>
          <p:cNvPr id="160" name="Google Shape;160;p14"/>
          <p:cNvSpPr txBox="1"/>
          <p:nvPr/>
        </p:nvSpPr>
        <p:spPr>
          <a:xfrm>
            <a:off x="11578601" y="4937607"/>
            <a:ext cx="153918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7E6"/>
                </a:solidFill>
                <a:latin typeface="Inter"/>
                <a:ea typeface="Inter"/>
                <a:cs typeface="Inter"/>
                <a:sym typeface="Inter"/>
              </a:rPr>
              <a:t>Option 2</a:t>
            </a:r>
            <a:endParaRPr/>
          </a:p>
        </p:txBody>
      </p:sp>
      <p:grpSp>
        <p:nvGrpSpPr>
          <p:cNvPr id="161" name="Google Shape;161;p14"/>
          <p:cNvGrpSpPr/>
          <p:nvPr/>
        </p:nvGrpSpPr>
        <p:grpSpPr>
          <a:xfrm>
            <a:off x="10715954" y="5902339"/>
            <a:ext cx="683166" cy="690347"/>
            <a:chOff x="0" y="0"/>
            <a:chExt cx="976980" cy="987250"/>
          </a:xfrm>
        </p:grpSpPr>
        <p:sp>
          <p:nvSpPr>
            <p:cNvPr id="162" name="Google Shape;162;p14"/>
            <p:cNvSpPr/>
            <p:nvPr/>
          </p:nvSpPr>
          <p:spPr>
            <a:xfrm>
              <a:off x="0" y="0"/>
              <a:ext cx="976980" cy="987250"/>
            </a:xfrm>
            <a:custGeom>
              <a:rect b="b" l="l" r="r" t="t"/>
              <a:pathLst>
                <a:path extrusionOk="0" h="987250" w="976980">
                  <a:moveTo>
                    <a:pt x="488490" y="0"/>
                  </a:moveTo>
                  <a:cubicBezTo>
                    <a:pt x="218704" y="0"/>
                    <a:pt x="0" y="221004"/>
                    <a:pt x="0" y="493625"/>
                  </a:cubicBezTo>
                  <a:cubicBezTo>
                    <a:pt x="0" y="766247"/>
                    <a:pt x="218704" y="987250"/>
                    <a:pt x="488490" y="987250"/>
                  </a:cubicBezTo>
                  <a:cubicBezTo>
                    <a:pt x="758275" y="987250"/>
                    <a:pt x="976980" y="766247"/>
                    <a:pt x="976980" y="493625"/>
                  </a:cubicBezTo>
                  <a:cubicBezTo>
                    <a:pt x="976980" y="221004"/>
                    <a:pt x="758275" y="0"/>
                    <a:pt x="488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DECE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4"/>
            <p:cNvSpPr txBox="1"/>
            <p:nvPr/>
          </p:nvSpPr>
          <p:spPr>
            <a:xfrm>
              <a:off x="91592" y="54455"/>
              <a:ext cx="793796" cy="840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99" u="none" cap="none" strike="noStrike">
                  <a:solidFill>
                    <a:srgbClr val="FFF7E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c</a:t>
              </a:r>
              <a:endParaRPr/>
            </a:p>
          </p:txBody>
        </p:sp>
      </p:grpSp>
      <p:sp>
        <p:nvSpPr>
          <p:cNvPr id="164" name="Google Shape;164;p14"/>
          <p:cNvSpPr txBox="1"/>
          <p:nvPr/>
        </p:nvSpPr>
        <p:spPr>
          <a:xfrm>
            <a:off x="11578601" y="5952237"/>
            <a:ext cx="155108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7E6"/>
                </a:solidFill>
                <a:latin typeface="Inter"/>
                <a:ea typeface="Inter"/>
                <a:cs typeface="Inter"/>
                <a:sym typeface="Inter"/>
              </a:rPr>
              <a:t>Option 3</a:t>
            </a:r>
            <a:endParaRPr/>
          </a:p>
        </p:txBody>
      </p:sp>
      <p:grpSp>
        <p:nvGrpSpPr>
          <p:cNvPr id="165" name="Google Shape;165;p14"/>
          <p:cNvGrpSpPr/>
          <p:nvPr/>
        </p:nvGrpSpPr>
        <p:grpSpPr>
          <a:xfrm>
            <a:off x="10715954" y="6916969"/>
            <a:ext cx="683166" cy="690347"/>
            <a:chOff x="0" y="0"/>
            <a:chExt cx="976980" cy="987250"/>
          </a:xfrm>
        </p:grpSpPr>
        <p:sp>
          <p:nvSpPr>
            <p:cNvPr id="166" name="Google Shape;166;p14"/>
            <p:cNvSpPr/>
            <p:nvPr/>
          </p:nvSpPr>
          <p:spPr>
            <a:xfrm>
              <a:off x="0" y="0"/>
              <a:ext cx="976980" cy="987250"/>
            </a:xfrm>
            <a:custGeom>
              <a:rect b="b" l="l" r="r" t="t"/>
              <a:pathLst>
                <a:path extrusionOk="0" h="987250" w="976980">
                  <a:moveTo>
                    <a:pt x="488490" y="0"/>
                  </a:moveTo>
                  <a:cubicBezTo>
                    <a:pt x="218704" y="0"/>
                    <a:pt x="0" y="221004"/>
                    <a:pt x="0" y="493625"/>
                  </a:cubicBezTo>
                  <a:cubicBezTo>
                    <a:pt x="0" y="766247"/>
                    <a:pt x="218704" y="987250"/>
                    <a:pt x="488490" y="987250"/>
                  </a:cubicBezTo>
                  <a:cubicBezTo>
                    <a:pt x="758275" y="987250"/>
                    <a:pt x="976980" y="766247"/>
                    <a:pt x="976980" y="493625"/>
                  </a:cubicBezTo>
                  <a:cubicBezTo>
                    <a:pt x="976980" y="221004"/>
                    <a:pt x="758275" y="0"/>
                    <a:pt x="488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28575">
              <a:solidFill>
                <a:srgbClr val="DECEB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4"/>
            <p:cNvSpPr txBox="1"/>
            <p:nvPr/>
          </p:nvSpPr>
          <p:spPr>
            <a:xfrm>
              <a:off x="91592" y="54455"/>
              <a:ext cx="793796" cy="8402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99" u="none" cap="none" strike="noStrike">
                  <a:solidFill>
                    <a:srgbClr val="FFF7E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d</a:t>
              </a:r>
              <a:endParaRPr/>
            </a:p>
          </p:txBody>
        </p:sp>
      </p:grpSp>
      <p:sp>
        <p:nvSpPr>
          <p:cNvPr id="168" name="Google Shape;168;p14"/>
          <p:cNvSpPr txBox="1"/>
          <p:nvPr/>
        </p:nvSpPr>
        <p:spPr>
          <a:xfrm>
            <a:off x="11578601" y="6966868"/>
            <a:ext cx="155324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7E6"/>
                </a:solidFill>
                <a:latin typeface="Inter"/>
                <a:ea typeface="Inter"/>
                <a:cs typeface="Inter"/>
                <a:sym typeface="Inter"/>
              </a:rPr>
              <a:t>Option 4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CEBE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"/>
          <p:cNvSpPr txBox="1"/>
          <p:nvPr/>
        </p:nvSpPr>
        <p:spPr>
          <a:xfrm>
            <a:off x="3396109" y="1142485"/>
            <a:ext cx="11495782" cy="121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841038"/>
                </a:solidFill>
                <a:latin typeface="Gilda Display"/>
                <a:ea typeface="Gilda Display"/>
                <a:cs typeface="Gilda Display"/>
                <a:sym typeface="Gilda Display"/>
              </a:rPr>
              <a:t>Types of skin cancer</a:t>
            </a:r>
            <a:endParaRPr/>
          </a:p>
        </p:txBody>
      </p:sp>
      <p:sp>
        <p:nvSpPr>
          <p:cNvPr id="174" name="Google Shape;174;p15"/>
          <p:cNvSpPr txBox="1"/>
          <p:nvPr/>
        </p:nvSpPr>
        <p:spPr>
          <a:xfrm>
            <a:off x="1370440" y="6713220"/>
            <a:ext cx="4200004" cy="4387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BASAL CELL CARCINOMA</a:t>
            </a:r>
            <a:endParaRPr/>
          </a:p>
        </p:txBody>
      </p:sp>
      <p:sp>
        <p:nvSpPr>
          <p:cNvPr id="175" name="Google Shape;175;p15"/>
          <p:cNvSpPr txBox="1"/>
          <p:nvPr/>
        </p:nvSpPr>
        <p:spPr>
          <a:xfrm>
            <a:off x="6536092" y="6713220"/>
            <a:ext cx="5067151" cy="4387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SQUAMOUS CELL CARCINOMA</a:t>
            </a:r>
            <a:endParaRPr/>
          </a:p>
        </p:txBody>
      </p:sp>
      <p:sp>
        <p:nvSpPr>
          <p:cNvPr id="176" name="Google Shape;176;p15"/>
          <p:cNvSpPr txBox="1"/>
          <p:nvPr/>
        </p:nvSpPr>
        <p:spPr>
          <a:xfrm>
            <a:off x="12760741" y="6713220"/>
            <a:ext cx="4113635" cy="4387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841038"/>
                </a:solidFill>
                <a:latin typeface="Inter"/>
                <a:ea typeface="Inter"/>
                <a:cs typeface="Inter"/>
                <a:sym typeface="Inter"/>
              </a:rPr>
              <a:t>MELANOMA</a:t>
            </a:r>
            <a:endParaRPr/>
          </a:p>
        </p:txBody>
      </p:sp>
      <p:sp>
        <p:nvSpPr>
          <p:cNvPr id="177" name="Google Shape;177;p15"/>
          <p:cNvSpPr txBox="1"/>
          <p:nvPr/>
        </p:nvSpPr>
        <p:spPr>
          <a:xfrm>
            <a:off x="1058775" y="7464075"/>
            <a:ext cx="43023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rPr>
              <a:t>Explain where it begins and why it’s the most common.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78" name="Google Shape;178;p15"/>
          <p:cNvSpPr txBox="1"/>
          <p:nvPr/>
        </p:nvSpPr>
        <p:spPr>
          <a:xfrm>
            <a:off x="6915028" y="7502175"/>
            <a:ext cx="43023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rPr>
              <a:t>Describe how it forms and its potential to spread if untreated.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79" name="Google Shape;179;p15"/>
          <p:cNvSpPr txBox="1"/>
          <p:nvPr/>
        </p:nvSpPr>
        <p:spPr>
          <a:xfrm>
            <a:off x="12926770" y="7502175"/>
            <a:ext cx="4302300" cy="11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300" u="none" cap="none" strike="noStrike">
                <a:solidFill>
                  <a:srgbClr val="841038"/>
                </a:solidFill>
                <a:latin typeface="Inter Light"/>
                <a:ea typeface="Inter Light"/>
                <a:cs typeface="Inter Light"/>
                <a:sym typeface="Inter Light"/>
              </a:rPr>
              <a:t>Highlight why this is the most serious type and the importance of early detection.</a:t>
            </a:r>
            <a:endParaRPr sz="1100"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80" name="Google Shape;180;p15"/>
          <p:cNvSpPr/>
          <p:nvPr/>
        </p:nvSpPr>
        <p:spPr>
          <a:xfrm rot="969370">
            <a:off x="-2746529" y="8045177"/>
            <a:ext cx="5493058" cy="4114800"/>
          </a:xfrm>
          <a:custGeom>
            <a:rect b="b" l="l" r="r" t="t"/>
            <a:pathLst>
              <a:path extrusionOk="0"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5"/>
          <p:cNvSpPr/>
          <p:nvPr/>
        </p:nvSpPr>
        <p:spPr>
          <a:xfrm rot="969370">
            <a:off x="15029806" y="-2057400"/>
            <a:ext cx="5493058" cy="4114800"/>
          </a:xfrm>
          <a:custGeom>
            <a:rect b="b" l="l" r="r" t="t"/>
            <a:pathLst>
              <a:path extrusionOk="0"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82" name="Google Shape;1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7577" y="3327977"/>
            <a:ext cx="2805749" cy="280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6788" y="3327978"/>
            <a:ext cx="2805750" cy="281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14684" y="3327977"/>
            <a:ext cx="2805751" cy="2757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038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113" y="257480"/>
            <a:ext cx="11439476" cy="977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6"/>
          <p:cNvSpPr/>
          <p:nvPr/>
        </p:nvSpPr>
        <p:spPr>
          <a:xfrm rot="-4495252">
            <a:off x="923936" y="9342951"/>
            <a:ext cx="4802907" cy="2270465"/>
          </a:xfrm>
          <a:custGeom>
            <a:rect b="b" l="l" r="r" t="t"/>
            <a:pathLst>
              <a:path extrusionOk="0" h="2271800" w="4805731">
                <a:moveTo>
                  <a:pt x="0" y="0"/>
                </a:moveTo>
                <a:lnTo>
                  <a:pt x="4805730" y="0"/>
                </a:lnTo>
                <a:lnTo>
                  <a:pt x="4805730" y="2271800"/>
                </a:lnTo>
                <a:lnTo>
                  <a:pt x="0" y="2271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6"/>
          <p:cNvSpPr txBox="1"/>
          <p:nvPr/>
        </p:nvSpPr>
        <p:spPr>
          <a:xfrm>
            <a:off x="1028700" y="1208749"/>
            <a:ext cx="63324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rPr>
              <a:t>Skin cancer cases in different age groups</a:t>
            </a:r>
            <a:endParaRPr/>
          </a:p>
        </p:txBody>
      </p:sp>
      <p:sp>
        <p:nvSpPr>
          <p:cNvPr id="192" name="Google Shape;192;p16"/>
          <p:cNvSpPr txBox="1"/>
          <p:nvPr/>
        </p:nvSpPr>
        <p:spPr>
          <a:xfrm>
            <a:off x="1028700" y="5619543"/>
            <a:ext cx="5878200" cy="22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6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Add a short paragraph that explains the trend shown in the graph. Mention which age group has the highest number of skin cancer cases and highlight any surprising patterns.</a:t>
            </a: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038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/>
          <p:nvPr/>
        </p:nvSpPr>
        <p:spPr>
          <a:xfrm rot="969370">
            <a:off x="-2746529" y="3086100"/>
            <a:ext cx="5493058" cy="4114800"/>
          </a:xfrm>
          <a:custGeom>
            <a:rect b="b" l="l" r="r" t="t"/>
            <a:pathLst>
              <a:path extrusionOk="0"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7"/>
          <p:cNvSpPr/>
          <p:nvPr/>
        </p:nvSpPr>
        <p:spPr>
          <a:xfrm rot="969370">
            <a:off x="15541471" y="8229600"/>
            <a:ext cx="5493058" cy="4114800"/>
          </a:xfrm>
          <a:custGeom>
            <a:rect b="b" l="l" r="r" t="t"/>
            <a:pathLst>
              <a:path extrusionOk="0"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7"/>
          <p:cNvSpPr txBox="1"/>
          <p:nvPr/>
        </p:nvSpPr>
        <p:spPr>
          <a:xfrm>
            <a:off x="1430981" y="6867887"/>
            <a:ext cx="7034303" cy="22129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7E6"/>
                </a:solidFill>
                <a:latin typeface="Gilda Display"/>
                <a:ea typeface="Gilda Display"/>
                <a:cs typeface="Gilda Display"/>
                <a:sym typeface="Gilda Display"/>
              </a:rPr>
              <a:t>Causes of skin cancer</a:t>
            </a:r>
            <a:endParaRPr/>
          </a:p>
        </p:txBody>
      </p:sp>
      <p:sp>
        <p:nvSpPr>
          <p:cNvPr id="200" name="Google Shape;200;p17"/>
          <p:cNvSpPr txBox="1"/>
          <p:nvPr/>
        </p:nvSpPr>
        <p:spPr>
          <a:xfrm>
            <a:off x="8826348" y="7326357"/>
            <a:ext cx="8030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600" u="none" cap="none" strike="noStrike">
                <a:solidFill>
                  <a:srgbClr val="FFF7E6"/>
                </a:solidFill>
                <a:latin typeface="Inter Light"/>
                <a:ea typeface="Inter Light"/>
                <a:cs typeface="Inter Light"/>
                <a:sym typeface="Inter Light"/>
              </a:rPr>
              <a:t>Explain the primary cause of skin cancer (UV radiation) and its long-term effects on skin health.</a:t>
            </a: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201" name="Google Shape;201;p17"/>
          <p:cNvPicPr preferRelativeResize="0"/>
          <p:nvPr/>
        </p:nvPicPr>
        <p:blipFill rotWithShape="1">
          <a:blip r:embed="rId4">
            <a:alphaModFix/>
          </a:blip>
          <a:srcRect b="0" l="0" r="0" t="38187"/>
          <a:stretch/>
        </p:blipFill>
        <p:spPr>
          <a:xfrm>
            <a:off x="994125" y="1"/>
            <a:ext cx="15701100" cy="581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