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4"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Lst>
  <p:sldSz cy="10287000" cx="18288000"/>
  <p:notesSz cx="6858000" cy="9144000"/>
  <p:embeddedFontLst>
    <p:embeddedFont>
      <p:font typeface="Rubik Medium"/>
      <p:regular r:id="rId28"/>
      <p:bold r:id="rId29"/>
      <p:italic r:id="rId30"/>
      <p:boldItalic r:id="rId31"/>
    </p:embeddedFont>
    <p:embeddedFont>
      <p:font typeface="Heebo"/>
      <p:regular r:id="rId32"/>
      <p:bold r:id="rId33"/>
    </p:embeddedFont>
    <p:embeddedFont>
      <p:font typeface="Heebo SemiBold"/>
      <p:regular r:id="rId34"/>
      <p:bold r:id="rId35"/>
    </p:embeddedFont>
    <p:embeddedFont>
      <p:font typeface="Heebo Medium"/>
      <p:regular r:id="rId36"/>
      <p:bold r:id="rId37"/>
    </p:embeddedFont>
    <p:embeddedFont>
      <p:font typeface="Rubik Black"/>
      <p:bold r:id="rId38"/>
      <p:boldItalic r:id="rId39"/>
    </p:embeddedFont>
    <p:embeddedFont>
      <p:font typeface="Rubik"/>
      <p:regular r:id="rId40"/>
      <p:bold r:id="rId41"/>
      <p:italic r:id="rId42"/>
      <p:boldItalic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D47F3EB-0CE3-492C-8041-C2F7EA52F3E7}">
  <a:tblStyle styleId="{7D47F3EB-0CE3-492C-8041-C2F7EA52F3E7}"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ubik-regular.fntdata"/><Relationship Id="rId20" Type="http://schemas.openxmlformats.org/officeDocument/2006/relationships/slide" Target="slides/slide14.xml"/><Relationship Id="rId42" Type="http://schemas.openxmlformats.org/officeDocument/2006/relationships/font" Target="fonts/Rubik-italic.fntdata"/><Relationship Id="rId41" Type="http://schemas.openxmlformats.org/officeDocument/2006/relationships/font" Target="fonts/Rubik-bold.fntdata"/><Relationship Id="rId22" Type="http://schemas.openxmlformats.org/officeDocument/2006/relationships/slide" Target="slides/slide16.xml"/><Relationship Id="rId21" Type="http://schemas.openxmlformats.org/officeDocument/2006/relationships/slide" Target="slides/slide15.xml"/><Relationship Id="rId43" Type="http://schemas.openxmlformats.org/officeDocument/2006/relationships/font" Target="fonts/Rubik-boldItalic.fntdata"/><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RubikMedium-regular.fntdata"/><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RubikMedium-bold.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RubikMedium-boldItalic.fntdata"/><Relationship Id="rId30" Type="http://schemas.openxmlformats.org/officeDocument/2006/relationships/font" Target="fonts/RubikMedium-italic.fntdata"/><Relationship Id="rId11" Type="http://schemas.openxmlformats.org/officeDocument/2006/relationships/slide" Target="slides/slide5.xml"/><Relationship Id="rId33" Type="http://schemas.openxmlformats.org/officeDocument/2006/relationships/font" Target="fonts/Heebo-bold.fntdata"/><Relationship Id="rId10" Type="http://schemas.openxmlformats.org/officeDocument/2006/relationships/slide" Target="slides/slide4.xml"/><Relationship Id="rId32" Type="http://schemas.openxmlformats.org/officeDocument/2006/relationships/font" Target="fonts/Heebo-regular.fntdata"/><Relationship Id="rId13" Type="http://schemas.openxmlformats.org/officeDocument/2006/relationships/slide" Target="slides/slide7.xml"/><Relationship Id="rId35" Type="http://schemas.openxmlformats.org/officeDocument/2006/relationships/font" Target="fonts/HeeboSemiBold-bold.fntdata"/><Relationship Id="rId12" Type="http://schemas.openxmlformats.org/officeDocument/2006/relationships/slide" Target="slides/slide6.xml"/><Relationship Id="rId34" Type="http://schemas.openxmlformats.org/officeDocument/2006/relationships/font" Target="fonts/HeeboSemiBold-regular.fntdata"/><Relationship Id="rId15" Type="http://schemas.openxmlformats.org/officeDocument/2006/relationships/slide" Target="slides/slide9.xml"/><Relationship Id="rId37" Type="http://schemas.openxmlformats.org/officeDocument/2006/relationships/font" Target="fonts/HeeboMedium-bold.fntdata"/><Relationship Id="rId14" Type="http://schemas.openxmlformats.org/officeDocument/2006/relationships/slide" Target="slides/slide8.xml"/><Relationship Id="rId36" Type="http://schemas.openxmlformats.org/officeDocument/2006/relationships/font" Target="fonts/HeeboMedium-regular.fntdata"/><Relationship Id="rId17" Type="http://schemas.openxmlformats.org/officeDocument/2006/relationships/slide" Target="slides/slide11.xml"/><Relationship Id="rId39" Type="http://schemas.openxmlformats.org/officeDocument/2006/relationships/font" Target="fonts/RubikBlack-boldItalic.fntdata"/><Relationship Id="rId16" Type="http://schemas.openxmlformats.org/officeDocument/2006/relationships/slide" Target="slides/slide10.xml"/><Relationship Id="rId38" Type="http://schemas.openxmlformats.org/officeDocument/2006/relationships/font" Target="fonts/RubikBlack-bold.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0" name="Shape 540"/>
        <p:cNvGrpSpPr/>
        <p:nvPr/>
      </p:nvGrpSpPr>
      <p:grpSpPr>
        <a:xfrm>
          <a:off x="0" y="0"/>
          <a:ext cx="0" cy="0"/>
          <a:chOff x="0" y="0"/>
          <a:chExt cx="0" cy="0"/>
        </a:xfrm>
      </p:grpSpPr>
      <p:sp>
        <p:nvSpPr>
          <p:cNvPr id="541" name="Google Shape;541;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6" name="Shape 586"/>
        <p:cNvGrpSpPr/>
        <p:nvPr/>
      </p:nvGrpSpPr>
      <p:grpSpPr>
        <a:xfrm>
          <a:off x="0" y="0"/>
          <a:ext cx="0" cy="0"/>
          <a:chOff x="0" y="0"/>
          <a:chExt cx="0" cy="0"/>
        </a:xfrm>
      </p:grpSpPr>
      <p:sp>
        <p:nvSpPr>
          <p:cNvPr id="587" name="Google Shape;587;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4" name="Shape 664"/>
        <p:cNvGrpSpPr/>
        <p:nvPr/>
      </p:nvGrpSpPr>
      <p:grpSpPr>
        <a:xfrm>
          <a:off x="0" y="0"/>
          <a:ext cx="0" cy="0"/>
          <a:chOff x="0" y="0"/>
          <a:chExt cx="0" cy="0"/>
        </a:xfrm>
      </p:grpSpPr>
      <p:sp>
        <p:nvSpPr>
          <p:cNvPr id="665" name="Google Shape;665;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9" name="Shape 679"/>
        <p:cNvGrpSpPr/>
        <p:nvPr/>
      </p:nvGrpSpPr>
      <p:grpSpPr>
        <a:xfrm>
          <a:off x="0" y="0"/>
          <a:ext cx="0" cy="0"/>
          <a:chOff x="0" y="0"/>
          <a:chExt cx="0" cy="0"/>
        </a:xfrm>
      </p:grpSpPr>
      <p:sp>
        <p:nvSpPr>
          <p:cNvPr id="680" name="Google Shape;680;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1" name="Shape 711"/>
        <p:cNvGrpSpPr/>
        <p:nvPr/>
      </p:nvGrpSpPr>
      <p:grpSpPr>
        <a:xfrm>
          <a:off x="0" y="0"/>
          <a:ext cx="0" cy="0"/>
          <a:chOff x="0" y="0"/>
          <a:chExt cx="0" cy="0"/>
        </a:xfrm>
      </p:grpSpPr>
      <p:sp>
        <p:nvSpPr>
          <p:cNvPr id="712" name="Google Shape;712;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 name="Shape 8"/>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_1">
    <p:bg>
      <p:bgPr>
        <a:solidFill>
          <a:srgbClr val="F6F2A0"/>
        </a:solidFill>
      </p:bgPr>
    </p:bg>
    <p:spTree>
      <p:nvGrpSpPr>
        <p:cNvPr id="9" name="Shape 9"/>
        <p:cNvGrpSpPr/>
        <p:nvPr/>
      </p:nvGrpSpPr>
      <p:grpSpPr>
        <a:xfrm>
          <a:off x="0" y="0"/>
          <a:ext cx="0" cy="0"/>
          <a:chOff x="0" y="0"/>
          <a:chExt cx="0" cy="0"/>
        </a:xfrm>
      </p:grpSpPr>
      <p:grpSp>
        <p:nvGrpSpPr>
          <p:cNvPr id="10" name="Google Shape;10;p3"/>
          <p:cNvGrpSpPr/>
          <p:nvPr/>
        </p:nvGrpSpPr>
        <p:grpSpPr>
          <a:xfrm>
            <a:off x="666750" y="3352012"/>
            <a:ext cx="15360359" cy="6392484"/>
            <a:chOff x="0" y="-9525"/>
            <a:chExt cx="4045500" cy="1683606"/>
          </a:xfrm>
        </p:grpSpPr>
        <p:sp>
          <p:nvSpPr>
            <p:cNvPr id="11" name="Google Shape;11;p3"/>
            <p:cNvSpPr/>
            <p:nvPr/>
          </p:nvSpPr>
          <p:spPr>
            <a:xfrm>
              <a:off x="0" y="0"/>
              <a:ext cx="4045443" cy="1674081"/>
            </a:xfrm>
            <a:custGeom>
              <a:rect b="b" l="l" r="r" t="t"/>
              <a:pathLst>
                <a:path extrusionOk="0" h="1674081" w="4045443">
                  <a:moveTo>
                    <a:pt x="0" y="0"/>
                  </a:moveTo>
                  <a:lnTo>
                    <a:pt x="4045443" y="0"/>
                  </a:lnTo>
                  <a:lnTo>
                    <a:pt x="4045443" y="1674081"/>
                  </a:lnTo>
                  <a:lnTo>
                    <a:pt x="0" y="1674081"/>
                  </a:lnTo>
                  <a:close/>
                </a:path>
              </a:pathLst>
            </a:custGeom>
            <a:solidFill>
              <a:srgbClr val="95C2FB"/>
            </a:solidFill>
            <a:ln>
              <a:noFill/>
            </a:ln>
          </p:spPr>
        </p:sp>
        <p:sp>
          <p:nvSpPr>
            <p:cNvPr id="12" name="Google Shape;12;p3"/>
            <p:cNvSpPr txBox="1"/>
            <p:nvPr/>
          </p:nvSpPr>
          <p:spPr>
            <a:xfrm>
              <a:off x="0" y="-9525"/>
              <a:ext cx="4045500" cy="1683600"/>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3" name="Google Shape;13;p3"/>
          <p:cNvSpPr/>
          <p:nvPr/>
        </p:nvSpPr>
        <p:spPr>
          <a:xfrm>
            <a:off x="0" y="2721427"/>
            <a:ext cx="15362570" cy="6357323"/>
          </a:xfrm>
          <a:custGeom>
            <a:rect b="b" l="l" r="r" t="t"/>
            <a:pathLst>
              <a:path extrusionOk="0" h="1674081" w="4045443">
                <a:moveTo>
                  <a:pt x="0" y="0"/>
                </a:moveTo>
                <a:lnTo>
                  <a:pt x="4045443" y="0"/>
                </a:lnTo>
                <a:lnTo>
                  <a:pt x="4045443" y="1674081"/>
                </a:lnTo>
                <a:lnTo>
                  <a:pt x="0" y="1674081"/>
                </a:lnTo>
                <a:close/>
              </a:path>
            </a:pathLst>
          </a:custGeom>
          <a:solidFill>
            <a:srgbClr val="FFFFFF"/>
          </a:solidFill>
          <a:ln>
            <a:noFill/>
          </a:ln>
        </p:spPr>
      </p:sp>
      <p:sp>
        <p:nvSpPr>
          <p:cNvPr id="14" name="Google Shape;14;p3"/>
          <p:cNvSpPr/>
          <p:nvPr/>
        </p:nvSpPr>
        <p:spPr>
          <a:xfrm>
            <a:off x="6917245" y="1958651"/>
            <a:ext cx="1526032" cy="1526032"/>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A75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 name="Google Shape;15;p3"/>
          <p:cNvGrpSpPr/>
          <p:nvPr/>
        </p:nvGrpSpPr>
        <p:grpSpPr>
          <a:xfrm>
            <a:off x="9546850" y="852625"/>
            <a:ext cx="8741595" cy="773429"/>
            <a:chOff x="0" y="-9525"/>
            <a:chExt cx="2433900" cy="203700"/>
          </a:xfrm>
        </p:grpSpPr>
        <p:sp>
          <p:nvSpPr>
            <p:cNvPr id="16" name="Google Shape;16;p3"/>
            <p:cNvSpPr/>
            <p:nvPr/>
          </p:nvSpPr>
          <p:spPr>
            <a:xfrm>
              <a:off x="0" y="0"/>
              <a:ext cx="2433761" cy="194106"/>
            </a:xfrm>
            <a:custGeom>
              <a:rect b="b" l="l" r="r" t="t"/>
              <a:pathLst>
                <a:path extrusionOk="0" h="194106" w="2433761">
                  <a:moveTo>
                    <a:pt x="0" y="0"/>
                  </a:moveTo>
                  <a:lnTo>
                    <a:pt x="2433761" y="0"/>
                  </a:lnTo>
                  <a:lnTo>
                    <a:pt x="2433761" y="194106"/>
                  </a:lnTo>
                  <a:lnTo>
                    <a:pt x="0" y="194106"/>
                  </a:lnTo>
                  <a:close/>
                </a:path>
              </a:pathLst>
            </a:custGeom>
            <a:solidFill>
              <a:srgbClr val="FA7539"/>
            </a:solidFill>
            <a:ln>
              <a:noFill/>
            </a:ln>
          </p:spPr>
        </p:sp>
        <p:sp>
          <p:nvSpPr>
            <p:cNvPr id="17" name="Google Shape;17;p3"/>
            <p:cNvSpPr txBox="1"/>
            <p:nvPr/>
          </p:nvSpPr>
          <p:spPr>
            <a:xfrm>
              <a:off x="0" y="-9525"/>
              <a:ext cx="2433900" cy="203700"/>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18" name="Google Shape;18;p3"/>
          <p:cNvPicPr preferRelativeResize="0"/>
          <p:nvPr/>
        </p:nvPicPr>
        <p:blipFill rotWithShape="1">
          <a:blip r:embed="rId2">
            <a:alphaModFix/>
          </a:blip>
          <a:srcRect b="0" l="4479" r="0" t="0"/>
          <a:stretch/>
        </p:blipFill>
        <p:spPr>
          <a:xfrm>
            <a:off x="-9825" y="0"/>
            <a:ext cx="6761024" cy="1407975"/>
          </a:xfrm>
          <a:prstGeom prst="rect">
            <a:avLst/>
          </a:prstGeom>
          <a:noFill/>
          <a:ln>
            <a:noFill/>
          </a:ln>
        </p:spPr>
      </p:pic>
      <p:pic>
        <p:nvPicPr>
          <p:cNvPr id="19" name="Google Shape;19;p3"/>
          <p:cNvPicPr preferRelativeResize="0"/>
          <p:nvPr/>
        </p:nvPicPr>
        <p:blipFill rotWithShape="1">
          <a:blip r:embed="rId3">
            <a:alphaModFix/>
          </a:blip>
          <a:srcRect b="22330" l="0" r="45663" t="0"/>
          <a:stretch/>
        </p:blipFill>
        <p:spPr>
          <a:xfrm>
            <a:off x="17098975" y="6908425"/>
            <a:ext cx="1189025" cy="3378575"/>
          </a:xfrm>
          <a:prstGeom prst="rect">
            <a:avLst/>
          </a:prstGeom>
          <a:noFill/>
          <a:ln>
            <a:noFill/>
          </a:ln>
        </p:spPr>
      </p:pic>
      <p:sp>
        <p:nvSpPr>
          <p:cNvPr id="20" name="Google Shape;20;p3"/>
          <p:cNvSpPr txBox="1"/>
          <p:nvPr>
            <p:ph type="title"/>
          </p:nvPr>
        </p:nvSpPr>
        <p:spPr>
          <a:xfrm>
            <a:off x="797213" y="3963073"/>
            <a:ext cx="13766100" cy="4345800"/>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0"/>
              </a:spcBef>
              <a:spcAft>
                <a:spcPts val="0"/>
              </a:spcAft>
              <a:buClr>
                <a:schemeClr val="dk1"/>
              </a:buClr>
              <a:buSzPts val="14350"/>
              <a:buFont typeface="Heebo SemiBold"/>
              <a:buNone/>
              <a:defRPr i="0" sz="14350" u="none" cap="none" strike="noStrike">
                <a:solidFill>
                  <a:schemeClr val="dk1"/>
                </a:solidFill>
                <a:latin typeface="Heebo SemiBold"/>
                <a:ea typeface="Heebo SemiBold"/>
                <a:cs typeface="Heebo SemiBold"/>
                <a:sym typeface="Heebo SemiBold"/>
              </a:defRPr>
            </a:lvl1pPr>
            <a:lvl2pPr lvl="1" rtl="0">
              <a:lnSpc>
                <a:spcPct val="90000"/>
              </a:lnSpc>
              <a:spcBef>
                <a:spcPts val="0"/>
              </a:spcBef>
              <a:spcAft>
                <a:spcPts val="0"/>
              </a:spcAft>
              <a:buSzPts val="1400"/>
              <a:buNone/>
              <a:defRPr sz="1800"/>
            </a:lvl2pPr>
            <a:lvl3pPr lvl="2" rtl="0">
              <a:lnSpc>
                <a:spcPct val="90000"/>
              </a:lnSpc>
              <a:spcBef>
                <a:spcPts val="0"/>
              </a:spcBef>
              <a:spcAft>
                <a:spcPts val="0"/>
              </a:spcAft>
              <a:buSzPts val="1400"/>
              <a:buNone/>
              <a:defRPr sz="1800"/>
            </a:lvl3pPr>
            <a:lvl4pPr lvl="3" rtl="0">
              <a:lnSpc>
                <a:spcPct val="90000"/>
              </a:lnSpc>
              <a:spcBef>
                <a:spcPts val="0"/>
              </a:spcBef>
              <a:spcAft>
                <a:spcPts val="0"/>
              </a:spcAft>
              <a:buSzPts val="1400"/>
              <a:buNone/>
              <a:defRPr sz="1800"/>
            </a:lvl4pPr>
            <a:lvl5pPr lvl="4" rtl="0">
              <a:lnSpc>
                <a:spcPct val="90000"/>
              </a:lnSpc>
              <a:spcBef>
                <a:spcPts val="0"/>
              </a:spcBef>
              <a:spcAft>
                <a:spcPts val="0"/>
              </a:spcAft>
              <a:buSzPts val="1400"/>
              <a:buNone/>
              <a:defRPr sz="1800"/>
            </a:lvl5pPr>
            <a:lvl6pPr lvl="5" rtl="0">
              <a:lnSpc>
                <a:spcPct val="90000"/>
              </a:lnSpc>
              <a:spcBef>
                <a:spcPts val="0"/>
              </a:spcBef>
              <a:spcAft>
                <a:spcPts val="0"/>
              </a:spcAft>
              <a:buSzPts val="1400"/>
              <a:buNone/>
              <a:defRPr sz="1800"/>
            </a:lvl6pPr>
            <a:lvl7pPr lvl="6" rtl="0">
              <a:lnSpc>
                <a:spcPct val="90000"/>
              </a:lnSpc>
              <a:spcBef>
                <a:spcPts val="0"/>
              </a:spcBef>
              <a:spcAft>
                <a:spcPts val="0"/>
              </a:spcAft>
              <a:buSzPts val="1400"/>
              <a:buNone/>
              <a:defRPr sz="1800"/>
            </a:lvl7pPr>
            <a:lvl8pPr lvl="7" rtl="0">
              <a:lnSpc>
                <a:spcPct val="90000"/>
              </a:lnSpc>
              <a:spcBef>
                <a:spcPts val="0"/>
              </a:spcBef>
              <a:spcAft>
                <a:spcPts val="0"/>
              </a:spcAft>
              <a:buSzPts val="1400"/>
              <a:buNone/>
              <a:defRPr sz="1800"/>
            </a:lvl8pPr>
            <a:lvl9pPr lvl="8" rtl="0">
              <a:lnSpc>
                <a:spcPct val="90000"/>
              </a:lnSpc>
              <a:spcBef>
                <a:spcPts val="0"/>
              </a:spcBef>
              <a:spcAft>
                <a:spcPts val="0"/>
              </a:spcAft>
              <a:buSzPts val="1400"/>
              <a:buNone/>
              <a:defRPr sz="1800"/>
            </a:lvl9pPr>
          </a:lstStyle>
          <a:p/>
        </p:txBody>
      </p:sp>
      <p:sp>
        <p:nvSpPr>
          <p:cNvPr id="21" name="Google Shape;21;p3"/>
          <p:cNvSpPr txBox="1"/>
          <p:nvPr>
            <p:ph idx="1" type="subTitle"/>
          </p:nvPr>
        </p:nvSpPr>
        <p:spPr>
          <a:xfrm>
            <a:off x="9593025" y="997250"/>
            <a:ext cx="8300400" cy="476400"/>
          </a:xfrm>
          <a:prstGeom prst="rect">
            <a:avLst/>
          </a:prstGeom>
        </p:spPr>
        <p:txBody>
          <a:bodyPr anchorCtr="0" anchor="t" bIns="45700" lIns="91425" spcFirstLastPara="1" rIns="91425" wrap="square" tIns="45700">
            <a:normAutofit/>
          </a:bodyPr>
          <a:lstStyle>
            <a:lvl1pPr lvl="0">
              <a:spcBef>
                <a:spcPts val="640"/>
              </a:spcBef>
              <a:spcAft>
                <a:spcPts val="0"/>
              </a:spcAft>
              <a:buSzPts val="3000"/>
              <a:buNone/>
              <a:defRPr sz="3000"/>
            </a:lvl1pPr>
            <a:lvl2pPr lvl="1">
              <a:spcBef>
                <a:spcPts val="560"/>
              </a:spcBef>
              <a:spcAft>
                <a:spcPts val="0"/>
              </a:spcAft>
              <a:buSzPts val="21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CUSTOM_2">
    <p:bg>
      <p:bgPr>
        <a:solidFill>
          <a:srgbClr val="95C2FB"/>
        </a:solidFill>
      </p:bgPr>
    </p:bg>
    <p:spTree>
      <p:nvGrpSpPr>
        <p:cNvPr id="22" name="Shape 22"/>
        <p:cNvGrpSpPr/>
        <p:nvPr/>
      </p:nvGrpSpPr>
      <p:grpSpPr>
        <a:xfrm>
          <a:off x="0" y="0"/>
          <a:ext cx="0" cy="0"/>
          <a:chOff x="0" y="0"/>
          <a:chExt cx="0" cy="0"/>
        </a:xfrm>
      </p:grpSpPr>
      <p:grpSp>
        <p:nvGrpSpPr>
          <p:cNvPr id="23" name="Google Shape;23;p4"/>
          <p:cNvGrpSpPr/>
          <p:nvPr/>
        </p:nvGrpSpPr>
        <p:grpSpPr>
          <a:xfrm>
            <a:off x="980372" y="4293254"/>
            <a:ext cx="3565749" cy="5112701"/>
            <a:chOff x="0" y="-9525"/>
            <a:chExt cx="939121" cy="1346546"/>
          </a:xfrm>
        </p:grpSpPr>
        <p:sp>
          <p:nvSpPr>
            <p:cNvPr id="24" name="Google Shape;24;p4"/>
            <p:cNvSpPr/>
            <p:nvPr/>
          </p:nvSpPr>
          <p:spPr>
            <a:xfrm>
              <a:off x="0" y="0"/>
              <a:ext cx="939121" cy="1337021"/>
            </a:xfrm>
            <a:custGeom>
              <a:rect b="b" l="l" r="r" t="t"/>
              <a:pathLst>
                <a:path extrusionOk="0" h="1337021" w="939121">
                  <a:moveTo>
                    <a:pt x="0" y="0"/>
                  </a:moveTo>
                  <a:lnTo>
                    <a:pt x="939121" y="0"/>
                  </a:lnTo>
                  <a:lnTo>
                    <a:pt x="939121" y="1337021"/>
                  </a:lnTo>
                  <a:lnTo>
                    <a:pt x="0" y="1337021"/>
                  </a:lnTo>
                  <a:close/>
                </a:path>
              </a:pathLst>
            </a:custGeom>
            <a:solidFill>
              <a:srgbClr val="FFFFFF"/>
            </a:solidFill>
            <a:ln>
              <a:noFill/>
            </a:ln>
          </p:spPr>
        </p:sp>
        <p:sp>
          <p:nvSpPr>
            <p:cNvPr id="25" name="Google Shape;25;p4"/>
            <p:cNvSpPr txBox="1"/>
            <p:nvPr/>
          </p:nvSpPr>
          <p:spPr>
            <a:xfrm>
              <a:off x="0" y="-9525"/>
              <a:ext cx="939000" cy="1346400"/>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6" name="Google Shape;26;p4"/>
          <p:cNvGrpSpPr/>
          <p:nvPr/>
        </p:nvGrpSpPr>
        <p:grpSpPr>
          <a:xfrm>
            <a:off x="5234216" y="4293254"/>
            <a:ext cx="3565749" cy="5112701"/>
            <a:chOff x="0" y="-9525"/>
            <a:chExt cx="939121" cy="1346546"/>
          </a:xfrm>
        </p:grpSpPr>
        <p:sp>
          <p:nvSpPr>
            <p:cNvPr id="27" name="Google Shape;27;p4"/>
            <p:cNvSpPr/>
            <p:nvPr/>
          </p:nvSpPr>
          <p:spPr>
            <a:xfrm>
              <a:off x="0" y="0"/>
              <a:ext cx="939121" cy="1337021"/>
            </a:xfrm>
            <a:custGeom>
              <a:rect b="b" l="l" r="r" t="t"/>
              <a:pathLst>
                <a:path extrusionOk="0" h="1337021" w="939121">
                  <a:moveTo>
                    <a:pt x="0" y="0"/>
                  </a:moveTo>
                  <a:lnTo>
                    <a:pt x="939121" y="0"/>
                  </a:lnTo>
                  <a:lnTo>
                    <a:pt x="939121" y="1337021"/>
                  </a:lnTo>
                  <a:lnTo>
                    <a:pt x="0" y="1337021"/>
                  </a:lnTo>
                  <a:close/>
                </a:path>
              </a:pathLst>
            </a:custGeom>
            <a:solidFill>
              <a:srgbClr val="FFFFFF"/>
            </a:solidFill>
            <a:ln>
              <a:noFill/>
            </a:ln>
          </p:spPr>
        </p:sp>
        <p:sp>
          <p:nvSpPr>
            <p:cNvPr id="28" name="Google Shape;28;p4"/>
            <p:cNvSpPr txBox="1"/>
            <p:nvPr/>
          </p:nvSpPr>
          <p:spPr>
            <a:xfrm>
              <a:off x="0" y="-9525"/>
              <a:ext cx="939000" cy="1346400"/>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9" name="Google Shape;29;p4"/>
          <p:cNvGrpSpPr/>
          <p:nvPr/>
        </p:nvGrpSpPr>
        <p:grpSpPr>
          <a:xfrm>
            <a:off x="980372" y="974710"/>
            <a:ext cx="16327429" cy="2115671"/>
            <a:chOff x="0" y="-9525"/>
            <a:chExt cx="4300200" cy="557210"/>
          </a:xfrm>
        </p:grpSpPr>
        <p:sp>
          <p:nvSpPr>
            <p:cNvPr id="30" name="Google Shape;30;p4"/>
            <p:cNvSpPr/>
            <p:nvPr/>
          </p:nvSpPr>
          <p:spPr>
            <a:xfrm>
              <a:off x="0" y="0"/>
              <a:ext cx="4300182" cy="547685"/>
            </a:xfrm>
            <a:custGeom>
              <a:rect b="b" l="l" r="r" t="t"/>
              <a:pathLst>
                <a:path extrusionOk="0" h="547685" w="4300182">
                  <a:moveTo>
                    <a:pt x="0" y="0"/>
                  </a:moveTo>
                  <a:lnTo>
                    <a:pt x="4300182" y="0"/>
                  </a:lnTo>
                  <a:lnTo>
                    <a:pt x="4300182" y="547685"/>
                  </a:lnTo>
                  <a:lnTo>
                    <a:pt x="0" y="547685"/>
                  </a:lnTo>
                  <a:close/>
                </a:path>
              </a:pathLst>
            </a:custGeom>
            <a:solidFill>
              <a:srgbClr val="FFFFFF"/>
            </a:solidFill>
            <a:ln>
              <a:noFill/>
            </a:ln>
          </p:spPr>
        </p:sp>
        <p:sp>
          <p:nvSpPr>
            <p:cNvPr id="31" name="Google Shape;31;p4"/>
            <p:cNvSpPr txBox="1"/>
            <p:nvPr/>
          </p:nvSpPr>
          <p:spPr>
            <a:xfrm>
              <a:off x="0" y="-9525"/>
              <a:ext cx="4300200" cy="557100"/>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2" name="Google Shape;32;p4"/>
          <p:cNvGrpSpPr/>
          <p:nvPr/>
        </p:nvGrpSpPr>
        <p:grpSpPr>
          <a:xfrm>
            <a:off x="9488060" y="4293254"/>
            <a:ext cx="3565749" cy="5112701"/>
            <a:chOff x="0" y="-9525"/>
            <a:chExt cx="939121" cy="1346546"/>
          </a:xfrm>
        </p:grpSpPr>
        <p:sp>
          <p:nvSpPr>
            <p:cNvPr id="33" name="Google Shape;33;p4"/>
            <p:cNvSpPr/>
            <p:nvPr/>
          </p:nvSpPr>
          <p:spPr>
            <a:xfrm>
              <a:off x="0" y="0"/>
              <a:ext cx="939121" cy="1337021"/>
            </a:xfrm>
            <a:custGeom>
              <a:rect b="b" l="l" r="r" t="t"/>
              <a:pathLst>
                <a:path extrusionOk="0" h="1337021" w="939121">
                  <a:moveTo>
                    <a:pt x="0" y="0"/>
                  </a:moveTo>
                  <a:lnTo>
                    <a:pt x="939121" y="0"/>
                  </a:lnTo>
                  <a:lnTo>
                    <a:pt x="939121" y="1337021"/>
                  </a:lnTo>
                  <a:lnTo>
                    <a:pt x="0" y="1337021"/>
                  </a:lnTo>
                  <a:close/>
                </a:path>
              </a:pathLst>
            </a:custGeom>
            <a:solidFill>
              <a:srgbClr val="FFFFFF"/>
            </a:solidFill>
            <a:ln>
              <a:noFill/>
            </a:ln>
          </p:spPr>
        </p:sp>
        <p:sp>
          <p:nvSpPr>
            <p:cNvPr id="34" name="Google Shape;34;p4"/>
            <p:cNvSpPr txBox="1"/>
            <p:nvPr/>
          </p:nvSpPr>
          <p:spPr>
            <a:xfrm>
              <a:off x="0" y="-9525"/>
              <a:ext cx="939000" cy="1346400"/>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5" name="Google Shape;35;p4"/>
          <p:cNvGrpSpPr/>
          <p:nvPr/>
        </p:nvGrpSpPr>
        <p:grpSpPr>
          <a:xfrm>
            <a:off x="13741904" y="4293254"/>
            <a:ext cx="3565749" cy="5112701"/>
            <a:chOff x="0" y="-9525"/>
            <a:chExt cx="939121" cy="1346546"/>
          </a:xfrm>
        </p:grpSpPr>
        <p:sp>
          <p:nvSpPr>
            <p:cNvPr id="36" name="Google Shape;36;p4"/>
            <p:cNvSpPr/>
            <p:nvPr/>
          </p:nvSpPr>
          <p:spPr>
            <a:xfrm>
              <a:off x="0" y="0"/>
              <a:ext cx="939121" cy="1337021"/>
            </a:xfrm>
            <a:custGeom>
              <a:rect b="b" l="l" r="r" t="t"/>
              <a:pathLst>
                <a:path extrusionOk="0" h="1337021" w="939121">
                  <a:moveTo>
                    <a:pt x="0" y="0"/>
                  </a:moveTo>
                  <a:lnTo>
                    <a:pt x="939121" y="0"/>
                  </a:lnTo>
                  <a:lnTo>
                    <a:pt x="939121" y="1337021"/>
                  </a:lnTo>
                  <a:lnTo>
                    <a:pt x="0" y="1337021"/>
                  </a:lnTo>
                  <a:close/>
                </a:path>
              </a:pathLst>
            </a:custGeom>
            <a:solidFill>
              <a:srgbClr val="FFFFFF"/>
            </a:solidFill>
            <a:ln>
              <a:noFill/>
            </a:ln>
          </p:spPr>
        </p:sp>
        <p:sp>
          <p:nvSpPr>
            <p:cNvPr id="37" name="Google Shape;37;p4"/>
            <p:cNvSpPr txBox="1"/>
            <p:nvPr/>
          </p:nvSpPr>
          <p:spPr>
            <a:xfrm>
              <a:off x="0" y="-9525"/>
              <a:ext cx="939000" cy="1346400"/>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8" name="Google Shape;38;p4"/>
          <p:cNvGrpSpPr/>
          <p:nvPr/>
        </p:nvGrpSpPr>
        <p:grpSpPr>
          <a:xfrm>
            <a:off x="2132657" y="3698842"/>
            <a:ext cx="1261140" cy="1261140"/>
            <a:chOff x="0" y="0"/>
            <a:chExt cx="812800" cy="812800"/>
          </a:xfrm>
        </p:grpSpPr>
        <p:sp>
          <p:nvSpPr>
            <p:cNvPr id="39" name="Google Shape;39;p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A75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4"/>
            <p:cNvSpPr txBox="1"/>
            <p:nvPr/>
          </p:nvSpPr>
          <p:spPr>
            <a:xfrm>
              <a:off x="76200" y="66675"/>
              <a:ext cx="660300" cy="669900"/>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1" name="Google Shape;41;p4"/>
          <p:cNvGrpSpPr/>
          <p:nvPr/>
        </p:nvGrpSpPr>
        <p:grpSpPr>
          <a:xfrm>
            <a:off x="6386501" y="3698842"/>
            <a:ext cx="1261140" cy="1261140"/>
            <a:chOff x="0" y="0"/>
            <a:chExt cx="812800" cy="812800"/>
          </a:xfrm>
        </p:grpSpPr>
        <p:sp>
          <p:nvSpPr>
            <p:cNvPr id="42" name="Google Shape;42;p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A75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4"/>
            <p:cNvSpPr txBox="1"/>
            <p:nvPr/>
          </p:nvSpPr>
          <p:spPr>
            <a:xfrm>
              <a:off x="76200" y="66675"/>
              <a:ext cx="660300" cy="669900"/>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4" name="Google Shape;44;p4"/>
          <p:cNvGrpSpPr/>
          <p:nvPr/>
        </p:nvGrpSpPr>
        <p:grpSpPr>
          <a:xfrm>
            <a:off x="10640345" y="3698842"/>
            <a:ext cx="1261140" cy="1261140"/>
            <a:chOff x="0" y="0"/>
            <a:chExt cx="812800" cy="812800"/>
          </a:xfrm>
        </p:grpSpPr>
        <p:sp>
          <p:nvSpPr>
            <p:cNvPr id="45" name="Google Shape;45;p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A75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4"/>
            <p:cNvSpPr txBox="1"/>
            <p:nvPr/>
          </p:nvSpPr>
          <p:spPr>
            <a:xfrm>
              <a:off x="76200" y="66675"/>
              <a:ext cx="660300" cy="669900"/>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7" name="Google Shape;47;p4"/>
          <p:cNvGrpSpPr/>
          <p:nvPr/>
        </p:nvGrpSpPr>
        <p:grpSpPr>
          <a:xfrm>
            <a:off x="14894189" y="3698842"/>
            <a:ext cx="1261140" cy="1261140"/>
            <a:chOff x="0" y="0"/>
            <a:chExt cx="812800" cy="812800"/>
          </a:xfrm>
        </p:grpSpPr>
        <p:sp>
          <p:nvSpPr>
            <p:cNvPr id="48" name="Google Shape;48;p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A75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4"/>
            <p:cNvSpPr txBox="1"/>
            <p:nvPr/>
          </p:nvSpPr>
          <p:spPr>
            <a:xfrm>
              <a:off x="76200" y="66675"/>
              <a:ext cx="660300" cy="669900"/>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0" name="Google Shape;50;p4"/>
          <p:cNvSpPr txBox="1"/>
          <p:nvPr/>
        </p:nvSpPr>
        <p:spPr>
          <a:xfrm>
            <a:off x="1301722" y="5400372"/>
            <a:ext cx="2922900" cy="2462700"/>
          </a:xfrm>
          <a:prstGeom prst="rect">
            <a:avLst/>
          </a:prstGeom>
          <a:noFill/>
          <a:ln>
            <a:noFill/>
          </a:ln>
        </p:spPr>
        <p:txBody>
          <a:bodyPr anchorCtr="0" anchor="t" bIns="0" lIns="0" spcFirstLastPara="1" rIns="0" wrap="square" tIns="0">
            <a:spAutoFit/>
          </a:bodyPr>
          <a:lstStyle/>
          <a:p>
            <a:pPr indent="0" lvl="0" marL="0" marR="0" rtl="0" algn="ctr">
              <a:lnSpc>
                <a:spcPct val="117001"/>
              </a:lnSpc>
              <a:spcBef>
                <a:spcPts val="0"/>
              </a:spcBef>
              <a:spcAft>
                <a:spcPts val="0"/>
              </a:spcAft>
              <a:buNone/>
            </a:pPr>
            <a:r>
              <a:rPr b="0" i="0" lang="en-US" sz="15999" u="none" cap="none" strike="noStrike">
                <a:solidFill>
                  <a:srgbClr val="95C2FB"/>
                </a:solidFill>
                <a:latin typeface="Heebo"/>
                <a:ea typeface="Heebo"/>
                <a:cs typeface="Heebo"/>
                <a:sym typeface="Heebo"/>
              </a:rPr>
              <a:t>01</a:t>
            </a:r>
            <a:endParaRPr/>
          </a:p>
        </p:txBody>
      </p:sp>
      <p:sp>
        <p:nvSpPr>
          <p:cNvPr id="51" name="Google Shape;51;p4"/>
          <p:cNvSpPr txBox="1"/>
          <p:nvPr/>
        </p:nvSpPr>
        <p:spPr>
          <a:xfrm>
            <a:off x="5526210" y="5400372"/>
            <a:ext cx="2981700" cy="2462700"/>
          </a:xfrm>
          <a:prstGeom prst="rect">
            <a:avLst/>
          </a:prstGeom>
          <a:noFill/>
          <a:ln>
            <a:noFill/>
          </a:ln>
        </p:spPr>
        <p:txBody>
          <a:bodyPr anchorCtr="0" anchor="t" bIns="0" lIns="0" spcFirstLastPara="1" rIns="0" wrap="square" tIns="0">
            <a:spAutoFit/>
          </a:bodyPr>
          <a:lstStyle/>
          <a:p>
            <a:pPr indent="0" lvl="0" marL="0" marR="0" rtl="0" algn="ctr">
              <a:lnSpc>
                <a:spcPct val="117001"/>
              </a:lnSpc>
              <a:spcBef>
                <a:spcPts val="0"/>
              </a:spcBef>
              <a:spcAft>
                <a:spcPts val="0"/>
              </a:spcAft>
              <a:buNone/>
            </a:pPr>
            <a:r>
              <a:rPr b="0" i="0" lang="en-US" sz="15999" u="none" cap="none" strike="noStrike">
                <a:solidFill>
                  <a:srgbClr val="95C2FB"/>
                </a:solidFill>
                <a:latin typeface="Heebo"/>
                <a:ea typeface="Heebo"/>
                <a:cs typeface="Heebo"/>
                <a:sym typeface="Heebo"/>
              </a:rPr>
              <a:t>02</a:t>
            </a:r>
            <a:endParaRPr/>
          </a:p>
        </p:txBody>
      </p:sp>
      <p:sp>
        <p:nvSpPr>
          <p:cNvPr id="52" name="Google Shape;52;p4"/>
          <p:cNvSpPr txBox="1"/>
          <p:nvPr/>
        </p:nvSpPr>
        <p:spPr>
          <a:xfrm>
            <a:off x="9737484" y="5400372"/>
            <a:ext cx="3066900" cy="2462700"/>
          </a:xfrm>
          <a:prstGeom prst="rect">
            <a:avLst/>
          </a:prstGeom>
          <a:noFill/>
          <a:ln>
            <a:noFill/>
          </a:ln>
        </p:spPr>
        <p:txBody>
          <a:bodyPr anchorCtr="0" anchor="t" bIns="0" lIns="0" spcFirstLastPara="1" rIns="0" wrap="square" tIns="0">
            <a:spAutoFit/>
          </a:bodyPr>
          <a:lstStyle/>
          <a:p>
            <a:pPr indent="0" lvl="0" marL="0" marR="0" rtl="0" algn="ctr">
              <a:lnSpc>
                <a:spcPct val="117001"/>
              </a:lnSpc>
              <a:spcBef>
                <a:spcPts val="0"/>
              </a:spcBef>
              <a:spcAft>
                <a:spcPts val="0"/>
              </a:spcAft>
              <a:buNone/>
            </a:pPr>
            <a:r>
              <a:rPr b="0" i="0" lang="en-US" sz="15999" u="none" cap="none" strike="noStrike">
                <a:solidFill>
                  <a:srgbClr val="95C2FB"/>
                </a:solidFill>
                <a:latin typeface="Heebo"/>
                <a:ea typeface="Heebo"/>
                <a:cs typeface="Heebo"/>
                <a:sym typeface="Heebo"/>
              </a:rPr>
              <a:t>03</a:t>
            </a:r>
            <a:endParaRPr/>
          </a:p>
        </p:txBody>
      </p:sp>
      <p:sp>
        <p:nvSpPr>
          <p:cNvPr id="53" name="Google Shape;53;p4"/>
          <p:cNvSpPr txBox="1"/>
          <p:nvPr/>
        </p:nvSpPr>
        <p:spPr>
          <a:xfrm>
            <a:off x="14092848" y="5273632"/>
            <a:ext cx="2863800" cy="2462700"/>
          </a:xfrm>
          <a:prstGeom prst="rect">
            <a:avLst/>
          </a:prstGeom>
          <a:noFill/>
          <a:ln>
            <a:noFill/>
          </a:ln>
        </p:spPr>
        <p:txBody>
          <a:bodyPr anchorCtr="0" anchor="t" bIns="0" lIns="0" spcFirstLastPara="1" rIns="0" wrap="square" tIns="0">
            <a:spAutoFit/>
          </a:bodyPr>
          <a:lstStyle/>
          <a:p>
            <a:pPr indent="0" lvl="0" marL="0" marR="0" rtl="0" algn="ctr">
              <a:lnSpc>
                <a:spcPct val="117001"/>
              </a:lnSpc>
              <a:spcBef>
                <a:spcPts val="0"/>
              </a:spcBef>
              <a:spcAft>
                <a:spcPts val="0"/>
              </a:spcAft>
              <a:buNone/>
            </a:pPr>
            <a:r>
              <a:rPr b="0" i="0" lang="en-US" sz="15999" u="none" cap="none" strike="noStrike">
                <a:solidFill>
                  <a:srgbClr val="95C2FB"/>
                </a:solidFill>
                <a:latin typeface="Heebo"/>
                <a:ea typeface="Heebo"/>
                <a:cs typeface="Heebo"/>
                <a:sym typeface="Heebo"/>
              </a:rPr>
              <a:t>04</a:t>
            </a:r>
            <a:endParaRPr/>
          </a:p>
        </p:txBody>
      </p:sp>
      <p:sp>
        <p:nvSpPr>
          <p:cNvPr id="54" name="Google Shape;54;p4"/>
          <p:cNvSpPr txBox="1"/>
          <p:nvPr>
            <p:ph type="title"/>
          </p:nvPr>
        </p:nvSpPr>
        <p:spPr>
          <a:xfrm>
            <a:off x="-1782575" y="1050555"/>
            <a:ext cx="21853200" cy="1335300"/>
          </a:xfrm>
          <a:prstGeom prst="rect">
            <a:avLst/>
          </a:prstGeom>
        </p:spPr>
        <p:txBody>
          <a:bodyPr anchorCtr="0" anchor="t" bIns="45700" lIns="91425" spcFirstLastPara="1" rIns="91425" wrap="square" tIns="45700">
            <a:normAutofit/>
          </a:bodyPr>
          <a:lstStyle>
            <a:lvl1pPr lvl="0">
              <a:spcBef>
                <a:spcPts val="0"/>
              </a:spcBef>
              <a:spcAft>
                <a:spcPts val="0"/>
              </a:spcAft>
              <a:buSzPts val="12900"/>
              <a:buNone/>
              <a:defRPr sz="129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4"/>
          <p:cNvSpPr txBox="1"/>
          <p:nvPr>
            <p:ph idx="1" type="subTitle"/>
          </p:nvPr>
        </p:nvSpPr>
        <p:spPr>
          <a:xfrm>
            <a:off x="1096225" y="7944000"/>
            <a:ext cx="3333900" cy="602400"/>
          </a:xfrm>
          <a:prstGeom prst="rect">
            <a:avLst/>
          </a:prstGeom>
        </p:spPr>
        <p:txBody>
          <a:bodyPr anchorCtr="0" anchor="t" bIns="45700" lIns="91425" spcFirstLastPara="1" rIns="91425" wrap="square" tIns="45700">
            <a:normAutofit/>
          </a:bodyPr>
          <a:lstStyle>
            <a:lvl1pPr lvl="0">
              <a:spcBef>
                <a:spcPts val="640"/>
              </a:spcBef>
              <a:spcAft>
                <a:spcPts val="0"/>
              </a:spcAft>
              <a:buSzPts val="3200"/>
              <a:buFont typeface="Rubik Medium"/>
              <a:buNone/>
              <a:defRPr sz="3200">
                <a:latin typeface="Rubik Medium"/>
                <a:ea typeface="Rubik Medium"/>
                <a:cs typeface="Rubik Medium"/>
                <a:sym typeface="Rubik Medium"/>
              </a:defRPr>
            </a:lvl1pPr>
            <a:lvl2pPr lvl="1">
              <a:spcBef>
                <a:spcPts val="560"/>
              </a:spcBef>
              <a:spcAft>
                <a:spcPts val="0"/>
              </a:spcAft>
              <a:buSzPts val="2100"/>
              <a:buFont typeface="Rubik Medium"/>
              <a:buNone/>
              <a:defRPr>
                <a:latin typeface="Rubik Medium"/>
                <a:ea typeface="Rubik Medium"/>
                <a:cs typeface="Rubik Medium"/>
                <a:sym typeface="Rubik Medium"/>
              </a:defRPr>
            </a:lvl2pPr>
            <a:lvl3pPr lvl="2">
              <a:spcBef>
                <a:spcPts val="480"/>
              </a:spcBef>
              <a:spcAft>
                <a:spcPts val="0"/>
              </a:spcAft>
              <a:buSzPts val="2100"/>
              <a:buFont typeface="Rubik Medium"/>
              <a:buNone/>
              <a:defRPr>
                <a:latin typeface="Rubik Medium"/>
                <a:ea typeface="Rubik Medium"/>
                <a:cs typeface="Rubik Medium"/>
                <a:sym typeface="Rubik Medium"/>
              </a:defRPr>
            </a:lvl3pPr>
            <a:lvl4pPr lvl="3">
              <a:spcBef>
                <a:spcPts val="400"/>
              </a:spcBef>
              <a:spcAft>
                <a:spcPts val="0"/>
              </a:spcAft>
              <a:buSzPts val="2100"/>
              <a:buFont typeface="Rubik Medium"/>
              <a:buNone/>
              <a:defRPr>
                <a:latin typeface="Rubik Medium"/>
                <a:ea typeface="Rubik Medium"/>
                <a:cs typeface="Rubik Medium"/>
                <a:sym typeface="Rubik Medium"/>
              </a:defRPr>
            </a:lvl4pPr>
            <a:lvl5pPr lvl="4">
              <a:spcBef>
                <a:spcPts val="400"/>
              </a:spcBef>
              <a:spcAft>
                <a:spcPts val="0"/>
              </a:spcAft>
              <a:buSzPts val="2100"/>
              <a:buFont typeface="Rubik Medium"/>
              <a:buNone/>
              <a:defRPr>
                <a:latin typeface="Rubik Medium"/>
                <a:ea typeface="Rubik Medium"/>
                <a:cs typeface="Rubik Medium"/>
                <a:sym typeface="Rubik Medium"/>
              </a:defRPr>
            </a:lvl5pPr>
            <a:lvl6pPr lvl="5">
              <a:spcBef>
                <a:spcPts val="400"/>
              </a:spcBef>
              <a:spcAft>
                <a:spcPts val="0"/>
              </a:spcAft>
              <a:buSzPts val="2100"/>
              <a:buFont typeface="Rubik Medium"/>
              <a:buNone/>
              <a:defRPr>
                <a:latin typeface="Rubik Medium"/>
                <a:ea typeface="Rubik Medium"/>
                <a:cs typeface="Rubik Medium"/>
                <a:sym typeface="Rubik Medium"/>
              </a:defRPr>
            </a:lvl6pPr>
            <a:lvl7pPr lvl="6">
              <a:spcBef>
                <a:spcPts val="400"/>
              </a:spcBef>
              <a:spcAft>
                <a:spcPts val="0"/>
              </a:spcAft>
              <a:buSzPts val="2100"/>
              <a:buFont typeface="Rubik Medium"/>
              <a:buNone/>
              <a:defRPr>
                <a:latin typeface="Rubik Medium"/>
                <a:ea typeface="Rubik Medium"/>
                <a:cs typeface="Rubik Medium"/>
                <a:sym typeface="Rubik Medium"/>
              </a:defRPr>
            </a:lvl7pPr>
            <a:lvl8pPr lvl="7">
              <a:spcBef>
                <a:spcPts val="400"/>
              </a:spcBef>
              <a:spcAft>
                <a:spcPts val="0"/>
              </a:spcAft>
              <a:buSzPts val="2100"/>
              <a:buFont typeface="Rubik Medium"/>
              <a:buNone/>
              <a:defRPr>
                <a:latin typeface="Rubik Medium"/>
                <a:ea typeface="Rubik Medium"/>
                <a:cs typeface="Rubik Medium"/>
                <a:sym typeface="Rubik Medium"/>
              </a:defRPr>
            </a:lvl8pPr>
            <a:lvl9pPr lvl="8">
              <a:spcBef>
                <a:spcPts val="400"/>
              </a:spcBef>
              <a:spcAft>
                <a:spcPts val="0"/>
              </a:spcAft>
              <a:buSzPts val="2100"/>
              <a:buFont typeface="Rubik Medium"/>
              <a:buNone/>
              <a:defRPr>
                <a:latin typeface="Rubik Medium"/>
                <a:ea typeface="Rubik Medium"/>
                <a:cs typeface="Rubik Medium"/>
                <a:sym typeface="Rubik Medium"/>
              </a:defRPr>
            </a:lvl9pPr>
          </a:lstStyle>
          <a:p/>
        </p:txBody>
      </p:sp>
      <p:sp>
        <p:nvSpPr>
          <p:cNvPr id="56" name="Google Shape;56;p4"/>
          <p:cNvSpPr txBox="1"/>
          <p:nvPr>
            <p:ph idx="2" type="subTitle"/>
          </p:nvPr>
        </p:nvSpPr>
        <p:spPr>
          <a:xfrm>
            <a:off x="5360975" y="7944000"/>
            <a:ext cx="3333900" cy="602400"/>
          </a:xfrm>
          <a:prstGeom prst="rect">
            <a:avLst/>
          </a:prstGeom>
        </p:spPr>
        <p:txBody>
          <a:bodyPr anchorCtr="0" anchor="t" bIns="45700" lIns="91425" spcFirstLastPara="1" rIns="91425" wrap="square" tIns="45700">
            <a:normAutofit/>
          </a:bodyPr>
          <a:lstStyle>
            <a:lvl1pPr lvl="0" rtl="0">
              <a:spcBef>
                <a:spcPts val="640"/>
              </a:spcBef>
              <a:spcAft>
                <a:spcPts val="0"/>
              </a:spcAft>
              <a:buSzPts val="3200"/>
              <a:buFont typeface="Rubik Medium"/>
              <a:buNone/>
              <a:defRPr sz="3200">
                <a:latin typeface="Rubik Medium"/>
                <a:ea typeface="Rubik Medium"/>
                <a:cs typeface="Rubik Medium"/>
                <a:sym typeface="Rubik Medium"/>
              </a:defRPr>
            </a:lvl1pPr>
            <a:lvl2pPr lvl="1" rtl="0">
              <a:spcBef>
                <a:spcPts val="560"/>
              </a:spcBef>
              <a:spcAft>
                <a:spcPts val="0"/>
              </a:spcAft>
              <a:buSzPts val="2100"/>
              <a:buFont typeface="Rubik Medium"/>
              <a:buNone/>
              <a:defRPr>
                <a:latin typeface="Rubik Medium"/>
                <a:ea typeface="Rubik Medium"/>
                <a:cs typeface="Rubik Medium"/>
                <a:sym typeface="Rubik Medium"/>
              </a:defRPr>
            </a:lvl2pPr>
            <a:lvl3pPr lvl="2" rtl="0">
              <a:spcBef>
                <a:spcPts val="480"/>
              </a:spcBef>
              <a:spcAft>
                <a:spcPts val="0"/>
              </a:spcAft>
              <a:buSzPts val="2100"/>
              <a:buFont typeface="Rubik Medium"/>
              <a:buNone/>
              <a:defRPr>
                <a:latin typeface="Rubik Medium"/>
                <a:ea typeface="Rubik Medium"/>
                <a:cs typeface="Rubik Medium"/>
                <a:sym typeface="Rubik Medium"/>
              </a:defRPr>
            </a:lvl3pPr>
            <a:lvl4pPr lvl="3" rtl="0">
              <a:spcBef>
                <a:spcPts val="400"/>
              </a:spcBef>
              <a:spcAft>
                <a:spcPts val="0"/>
              </a:spcAft>
              <a:buSzPts val="2100"/>
              <a:buFont typeface="Rubik Medium"/>
              <a:buNone/>
              <a:defRPr>
                <a:latin typeface="Rubik Medium"/>
                <a:ea typeface="Rubik Medium"/>
                <a:cs typeface="Rubik Medium"/>
                <a:sym typeface="Rubik Medium"/>
              </a:defRPr>
            </a:lvl4pPr>
            <a:lvl5pPr lvl="4" rtl="0">
              <a:spcBef>
                <a:spcPts val="400"/>
              </a:spcBef>
              <a:spcAft>
                <a:spcPts val="0"/>
              </a:spcAft>
              <a:buSzPts val="2100"/>
              <a:buFont typeface="Rubik Medium"/>
              <a:buNone/>
              <a:defRPr>
                <a:latin typeface="Rubik Medium"/>
                <a:ea typeface="Rubik Medium"/>
                <a:cs typeface="Rubik Medium"/>
                <a:sym typeface="Rubik Medium"/>
              </a:defRPr>
            </a:lvl5pPr>
            <a:lvl6pPr lvl="5" rtl="0">
              <a:spcBef>
                <a:spcPts val="400"/>
              </a:spcBef>
              <a:spcAft>
                <a:spcPts val="0"/>
              </a:spcAft>
              <a:buSzPts val="2100"/>
              <a:buFont typeface="Rubik Medium"/>
              <a:buNone/>
              <a:defRPr>
                <a:latin typeface="Rubik Medium"/>
                <a:ea typeface="Rubik Medium"/>
                <a:cs typeface="Rubik Medium"/>
                <a:sym typeface="Rubik Medium"/>
              </a:defRPr>
            </a:lvl6pPr>
            <a:lvl7pPr lvl="6" rtl="0">
              <a:spcBef>
                <a:spcPts val="400"/>
              </a:spcBef>
              <a:spcAft>
                <a:spcPts val="0"/>
              </a:spcAft>
              <a:buSzPts val="2100"/>
              <a:buFont typeface="Rubik Medium"/>
              <a:buNone/>
              <a:defRPr>
                <a:latin typeface="Rubik Medium"/>
                <a:ea typeface="Rubik Medium"/>
                <a:cs typeface="Rubik Medium"/>
                <a:sym typeface="Rubik Medium"/>
              </a:defRPr>
            </a:lvl7pPr>
            <a:lvl8pPr lvl="7" rtl="0">
              <a:spcBef>
                <a:spcPts val="400"/>
              </a:spcBef>
              <a:spcAft>
                <a:spcPts val="0"/>
              </a:spcAft>
              <a:buSzPts val="2100"/>
              <a:buFont typeface="Rubik Medium"/>
              <a:buNone/>
              <a:defRPr>
                <a:latin typeface="Rubik Medium"/>
                <a:ea typeface="Rubik Medium"/>
                <a:cs typeface="Rubik Medium"/>
                <a:sym typeface="Rubik Medium"/>
              </a:defRPr>
            </a:lvl8pPr>
            <a:lvl9pPr lvl="8" rtl="0">
              <a:spcBef>
                <a:spcPts val="400"/>
              </a:spcBef>
              <a:spcAft>
                <a:spcPts val="0"/>
              </a:spcAft>
              <a:buSzPts val="2100"/>
              <a:buFont typeface="Rubik Medium"/>
              <a:buNone/>
              <a:defRPr>
                <a:latin typeface="Rubik Medium"/>
                <a:ea typeface="Rubik Medium"/>
                <a:cs typeface="Rubik Medium"/>
                <a:sym typeface="Rubik Medium"/>
              </a:defRPr>
            </a:lvl9pPr>
          </a:lstStyle>
          <a:p/>
        </p:txBody>
      </p:sp>
      <p:sp>
        <p:nvSpPr>
          <p:cNvPr id="57" name="Google Shape;57;p4"/>
          <p:cNvSpPr txBox="1"/>
          <p:nvPr>
            <p:ph idx="3" type="subTitle"/>
          </p:nvPr>
        </p:nvSpPr>
        <p:spPr>
          <a:xfrm>
            <a:off x="9603988" y="7944000"/>
            <a:ext cx="3333900" cy="602400"/>
          </a:xfrm>
          <a:prstGeom prst="rect">
            <a:avLst/>
          </a:prstGeom>
        </p:spPr>
        <p:txBody>
          <a:bodyPr anchorCtr="0" anchor="t" bIns="45700" lIns="91425" spcFirstLastPara="1" rIns="91425" wrap="square" tIns="45700">
            <a:normAutofit/>
          </a:bodyPr>
          <a:lstStyle>
            <a:lvl1pPr lvl="0" rtl="0">
              <a:spcBef>
                <a:spcPts val="640"/>
              </a:spcBef>
              <a:spcAft>
                <a:spcPts val="0"/>
              </a:spcAft>
              <a:buSzPts val="3200"/>
              <a:buFont typeface="Rubik Medium"/>
              <a:buNone/>
              <a:defRPr sz="3200">
                <a:latin typeface="Rubik Medium"/>
                <a:ea typeface="Rubik Medium"/>
                <a:cs typeface="Rubik Medium"/>
                <a:sym typeface="Rubik Medium"/>
              </a:defRPr>
            </a:lvl1pPr>
            <a:lvl2pPr lvl="1" rtl="0">
              <a:spcBef>
                <a:spcPts val="560"/>
              </a:spcBef>
              <a:spcAft>
                <a:spcPts val="0"/>
              </a:spcAft>
              <a:buSzPts val="2100"/>
              <a:buFont typeface="Rubik Medium"/>
              <a:buNone/>
              <a:defRPr>
                <a:latin typeface="Rubik Medium"/>
                <a:ea typeface="Rubik Medium"/>
                <a:cs typeface="Rubik Medium"/>
                <a:sym typeface="Rubik Medium"/>
              </a:defRPr>
            </a:lvl2pPr>
            <a:lvl3pPr lvl="2" rtl="0">
              <a:spcBef>
                <a:spcPts val="480"/>
              </a:spcBef>
              <a:spcAft>
                <a:spcPts val="0"/>
              </a:spcAft>
              <a:buSzPts val="2100"/>
              <a:buFont typeface="Rubik Medium"/>
              <a:buNone/>
              <a:defRPr>
                <a:latin typeface="Rubik Medium"/>
                <a:ea typeface="Rubik Medium"/>
                <a:cs typeface="Rubik Medium"/>
                <a:sym typeface="Rubik Medium"/>
              </a:defRPr>
            </a:lvl3pPr>
            <a:lvl4pPr lvl="3" rtl="0">
              <a:spcBef>
                <a:spcPts val="400"/>
              </a:spcBef>
              <a:spcAft>
                <a:spcPts val="0"/>
              </a:spcAft>
              <a:buSzPts val="2100"/>
              <a:buFont typeface="Rubik Medium"/>
              <a:buNone/>
              <a:defRPr>
                <a:latin typeface="Rubik Medium"/>
                <a:ea typeface="Rubik Medium"/>
                <a:cs typeface="Rubik Medium"/>
                <a:sym typeface="Rubik Medium"/>
              </a:defRPr>
            </a:lvl4pPr>
            <a:lvl5pPr lvl="4" rtl="0">
              <a:spcBef>
                <a:spcPts val="400"/>
              </a:spcBef>
              <a:spcAft>
                <a:spcPts val="0"/>
              </a:spcAft>
              <a:buSzPts val="2100"/>
              <a:buFont typeface="Rubik Medium"/>
              <a:buNone/>
              <a:defRPr>
                <a:latin typeface="Rubik Medium"/>
                <a:ea typeface="Rubik Medium"/>
                <a:cs typeface="Rubik Medium"/>
                <a:sym typeface="Rubik Medium"/>
              </a:defRPr>
            </a:lvl5pPr>
            <a:lvl6pPr lvl="5" rtl="0">
              <a:spcBef>
                <a:spcPts val="400"/>
              </a:spcBef>
              <a:spcAft>
                <a:spcPts val="0"/>
              </a:spcAft>
              <a:buSzPts val="2100"/>
              <a:buFont typeface="Rubik Medium"/>
              <a:buNone/>
              <a:defRPr>
                <a:latin typeface="Rubik Medium"/>
                <a:ea typeface="Rubik Medium"/>
                <a:cs typeface="Rubik Medium"/>
                <a:sym typeface="Rubik Medium"/>
              </a:defRPr>
            </a:lvl6pPr>
            <a:lvl7pPr lvl="6" rtl="0">
              <a:spcBef>
                <a:spcPts val="400"/>
              </a:spcBef>
              <a:spcAft>
                <a:spcPts val="0"/>
              </a:spcAft>
              <a:buSzPts val="2100"/>
              <a:buFont typeface="Rubik Medium"/>
              <a:buNone/>
              <a:defRPr>
                <a:latin typeface="Rubik Medium"/>
                <a:ea typeface="Rubik Medium"/>
                <a:cs typeface="Rubik Medium"/>
                <a:sym typeface="Rubik Medium"/>
              </a:defRPr>
            </a:lvl7pPr>
            <a:lvl8pPr lvl="7" rtl="0">
              <a:spcBef>
                <a:spcPts val="400"/>
              </a:spcBef>
              <a:spcAft>
                <a:spcPts val="0"/>
              </a:spcAft>
              <a:buSzPts val="2100"/>
              <a:buFont typeface="Rubik Medium"/>
              <a:buNone/>
              <a:defRPr>
                <a:latin typeface="Rubik Medium"/>
                <a:ea typeface="Rubik Medium"/>
                <a:cs typeface="Rubik Medium"/>
                <a:sym typeface="Rubik Medium"/>
              </a:defRPr>
            </a:lvl8pPr>
            <a:lvl9pPr lvl="8" rtl="0">
              <a:spcBef>
                <a:spcPts val="400"/>
              </a:spcBef>
              <a:spcAft>
                <a:spcPts val="0"/>
              </a:spcAft>
              <a:buSzPts val="2100"/>
              <a:buFont typeface="Rubik Medium"/>
              <a:buNone/>
              <a:defRPr>
                <a:latin typeface="Rubik Medium"/>
                <a:ea typeface="Rubik Medium"/>
                <a:cs typeface="Rubik Medium"/>
                <a:sym typeface="Rubik Medium"/>
              </a:defRPr>
            </a:lvl9pPr>
          </a:lstStyle>
          <a:p/>
        </p:txBody>
      </p:sp>
      <p:sp>
        <p:nvSpPr>
          <p:cNvPr id="58" name="Google Shape;58;p4"/>
          <p:cNvSpPr txBox="1"/>
          <p:nvPr>
            <p:ph idx="4" type="subTitle"/>
          </p:nvPr>
        </p:nvSpPr>
        <p:spPr>
          <a:xfrm>
            <a:off x="13846975" y="7944000"/>
            <a:ext cx="3333900" cy="602400"/>
          </a:xfrm>
          <a:prstGeom prst="rect">
            <a:avLst/>
          </a:prstGeom>
        </p:spPr>
        <p:txBody>
          <a:bodyPr anchorCtr="0" anchor="t" bIns="45700" lIns="91425" spcFirstLastPara="1" rIns="91425" wrap="square" tIns="45700">
            <a:normAutofit/>
          </a:bodyPr>
          <a:lstStyle>
            <a:lvl1pPr lvl="0" rtl="0">
              <a:spcBef>
                <a:spcPts val="640"/>
              </a:spcBef>
              <a:spcAft>
                <a:spcPts val="0"/>
              </a:spcAft>
              <a:buSzPts val="3200"/>
              <a:buFont typeface="Rubik Medium"/>
              <a:buNone/>
              <a:defRPr sz="3200">
                <a:latin typeface="Rubik Medium"/>
                <a:ea typeface="Rubik Medium"/>
                <a:cs typeface="Rubik Medium"/>
                <a:sym typeface="Rubik Medium"/>
              </a:defRPr>
            </a:lvl1pPr>
            <a:lvl2pPr lvl="1" rtl="0">
              <a:spcBef>
                <a:spcPts val="560"/>
              </a:spcBef>
              <a:spcAft>
                <a:spcPts val="0"/>
              </a:spcAft>
              <a:buSzPts val="2100"/>
              <a:buFont typeface="Rubik Medium"/>
              <a:buNone/>
              <a:defRPr>
                <a:latin typeface="Rubik Medium"/>
                <a:ea typeface="Rubik Medium"/>
                <a:cs typeface="Rubik Medium"/>
                <a:sym typeface="Rubik Medium"/>
              </a:defRPr>
            </a:lvl2pPr>
            <a:lvl3pPr lvl="2" rtl="0">
              <a:spcBef>
                <a:spcPts val="480"/>
              </a:spcBef>
              <a:spcAft>
                <a:spcPts val="0"/>
              </a:spcAft>
              <a:buSzPts val="2100"/>
              <a:buFont typeface="Rubik Medium"/>
              <a:buNone/>
              <a:defRPr>
                <a:latin typeface="Rubik Medium"/>
                <a:ea typeface="Rubik Medium"/>
                <a:cs typeface="Rubik Medium"/>
                <a:sym typeface="Rubik Medium"/>
              </a:defRPr>
            </a:lvl3pPr>
            <a:lvl4pPr lvl="3" rtl="0">
              <a:spcBef>
                <a:spcPts val="400"/>
              </a:spcBef>
              <a:spcAft>
                <a:spcPts val="0"/>
              </a:spcAft>
              <a:buSzPts val="2100"/>
              <a:buFont typeface="Rubik Medium"/>
              <a:buNone/>
              <a:defRPr>
                <a:latin typeface="Rubik Medium"/>
                <a:ea typeface="Rubik Medium"/>
                <a:cs typeface="Rubik Medium"/>
                <a:sym typeface="Rubik Medium"/>
              </a:defRPr>
            </a:lvl4pPr>
            <a:lvl5pPr lvl="4" rtl="0">
              <a:spcBef>
                <a:spcPts val="400"/>
              </a:spcBef>
              <a:spcAft>
                <a:spcPts val="0"/>
              </a:spcAft>
              <a:buSzPts val="2100"/>
              <a:buFont typeface="Rubik Medium"/>
              <a:buNone/>
              <a:defRPr>
                <a:latin typeface="Rubik Medium"/>
                <a:ea typeface="Rubik Medium"/>
                <a:cs typeface="Rubik Medium"/>
                <a:sym typeface="Rubik Medium"/>
              </a:defRPr>
            </a:lvl5pPr>
            <a:lvl6pPr lvl="5" rtl="0">
              <a:spcBef>
                <a:spcPts val="400"/>
              </a:spcBef>
              <a:spcAft>
                <a:spcPts val="0"/>
              </a:spcAft>
              <a:buSzPts val="2100"/>
              <a:buFont typeface="Rubik Medium"/>
              <a:buNone/>
              <a:defRPr>
                <a:latin typeface="Rubik Medium"/>
                <a:ea typeface="Rubik Medium"/>
                <a:cs typeface="Rubik Medium"/>
                <a:sym typeface="Rubik Medium"/>
              </a:defRPr>
            </a:lvl6pPr>
            <a:lvl7pPr lvl="6" rtl="0">
              <a:spcBef>
                <a:spcPts val="400"/>
              </a:spcBef>
              <a:spcAft>
                <a:spcPts val="0"/>
              </a:spcAft>
              <a:buSzPts val="2100"/>
              <a:buFont typeface="Rubik Medium"/>
              <a:buNone/>
              <a:defRPr>
                <a:latin typeface="Rubik Medium"/>
                <a:ea typeface="Rubik Medium"/>
                <a:cs typeface="Rubik Medium"/>
                <a:sym typeface="Rubik Medium"/>
              </a:defRPr>
            </a:lvl7pPr>
            <a:lvl8pPr lvl="7" rtl="0">
              <a:spcBef>
                <a:spcPts val="400"/>
              </a:spcBef>
              <a:spcAft>
                <a:spcPts val="0"/>
              </a:spcAft>
              <a:buSzPts val="2100"/>
              <a:buFont typeface="Rubik Medium"/>
              <a:buNone/>
              <a:defRPr>
                <a:latin typeface="Rubik Medium"/>
                <a:ea typeface="Rubik Medium"/>
                <a:cs typeface="Rubik Medium"/>
                <a:sym typeface="Rubik Medium"/>
              </a:defRPr>
            </a:lvl8pPr>
            <a:lvl9pPr lvl="8" rtl="0">
              <a:spcBef>
                <a:spcPts val="400"/>
              </a:spcBef>
              <a:spcAft>
                <a:spcPts val="0"/>
              </a:spcAft>
              <a:buSzPts val="2100"/>
              <a:buFont typeface="Rubik Medium"/>
              <a:buNone/>
              <a:defRPr>
                <a:latin typeface="Rubik Medium"/>
                <a:ea typeface="Rubik Medium"/>
                <a:cs typeface="Rubik Medium"/>
                <a:sym typeface="Rubik Medium"/>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3">
  <p:cSld name="CUSTOM_3">
    <p:bg>
      <p:bgPr>
        <a:solidFill>
          <a:srgbClr val="95C2FB"/>
        </a:solidFill>
      </p:bgPr>
    </p:bg>
    <p:spTree>
      <p:nvGrpSpPr>
        <p:cNvPr id="59" name="Shape 59"/>
        <p:cNvGrpSpPr/>
        <p:nvPr/>
      </p:nvGrpSpPr>
      <p:grpSpPr>
        <a:xfrm>
          <a:off x="0" y="0"/>
          <a:ext cx="0" cy="0"/>
          <a:chOff x="0" y="0"/>
          <a:chExt cx="0" cy="0"/>
        </a:xfrm>
      </p:grpSpPr>
      <p:sp>
        <p:nvSpPr>
          <p:cNvPr id="60" name="Google Shape;60;p5"/>
          <p:cNvSpPr txBox="1"/>
          <p:nvPr>
            <p:ph type="title"/>
          </p:nvPr>
        </p:nvSpPr>
        <p:spPr>
          <a:xfrm>
            <a:off x="0" y="331982"/>
            <a:ext cx="18288000" cy="1335300"/>
          </a:xfrm>
          <a:prstGeom prst="rect">
            <a:avLst/>
          </a:prstGeom>
        </p:spPr>
        <p:txBody>
          <a:bodyPr anchorCtr="0" anchor="t" bIns="45700" lIns="91425" spcFirstLastPara="1" rIns="91425" wrap="square" tIns="45700">
            <a:normAutofit/>
          </a:bodyPr>
          <a:lstStyle>
            <a:lvl1pPr lvl="0">
              <a:spcBef>
                <a:spcPts val="0"/>
              </a:spcBef>
              <a:spcAft>
                <a:spcPts val="0"/>
              </a:spcAft>
              <a:buSzPts val="1105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grpSp>
        <p:nvGrpSpPr>
          <p:cNvPr id="61" name="Google Shape;61;p5"/>
          <p:cNvGrpSpPr/>
          <p:nvPr/>
        </p:nvGrpSpPr>
        <p:grpSpPr>
          <a:xfrm>
            <a:off x="582500" y="2980925"/>
            <a:ext cx="5318318" cy="7306521"/>
            <a:chOff x="0" y="-9525"/>
            <a:chExt cx="1400700" cy="2008500"/>
          </a:xfrm>
        </p:grpSpPr>
        <p:sp>
          <p:nvSpPr>
            <p:cNvPr id="62" name="Google Shape;62;p5"/>
            <p:cNvSpPr/>
            <p:nvPr/>
          </p:nvSpPr>
          <p:spPr>
            <a:xfrm>
              <a:off x="0" y="0"/>
              <a:ext cx="1400569" cy="1998856"/>
            </a:xfrm>
            <a:custGeom>
              <a:rect b="b" l="l" r="r" t="t"/>
              <a:pathLst>
                <a:path extrusionOk="0" h="1998856" w="1400569">
                  <a:moveTo>
                    <a:pt x="0" y="0"/>
                  </a:moveTo>
                  <a:lnTo>
                    <a:pt x="1400569" y="0"/>
                  </a:lnTo>
                  <a:lnTo>
                    <a:pt x="1400569" y="1998856"/>
                  </a:lnTo>
                  <a:lnTo>
                    <a:pt x="0" y="1998856"/>
                  </a:lnTo>
                  <a:close/>
                </a:path>
              </a:pathLst>
            </a:custGeom>
            <a:solidFill>
              <a:srgbClr val="FFFFFF"/>
            </a:solidFill>
            <a:ln>
              <a:noFill/>
            </a:ln>
          </p:spPr>
        </p:sp>
        <p:sp>
          <p:nvSpPr>
            <p:cNvPr id="63" name="Google Shape;63;p5"/>
            <p:cNvSpPr txBox="1"/>
            <p:nvPr/>
          </p:nvSpPr>
          <p:spPr>
            <a:xfrm>
              <a:off x="0" y="-9525"/>
              <a:ext cx="1400700" cy="2008500"/>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4" name="Google Shape;64;p5"/>
          <p:cNvGrpSpPr/>
          <p:nvPr/>
        </p:nvGrpSpPr>
        <p:grpSpPr>
          <a:xfrm>
            <a:off x="6485100" y="2980925"/>
            <a:ext cx="5318318" cy="7306521"/>
            <a:chOff x="0" y="-9525"/>
            <a:chExt cx="1400700" cy="2008500"/>
          </a:xfrm>
        </p:grpSpPr>
        <p:sp>
          <p:nvSpPr>
            <p:cNvPr id="65" name="Google Shape;65;p5"/>
            <p:cNvSpPr/>
            <p:nvPr/>
          </p:nvSpPr>
          <p:spPr>
            <a:xfrm>
              <a:off x="0" y="0"/>
              <a:ext cx="1400569" cy="1998856"/>
            </a:xfrm>
            <a:custGeom>
              <a:rect b="b" l="l" r="r" t="t"/>
              <a:pathLst>
                <a:path extrusionOk="0" h="1998856" w="1400569">
                  <a:moveTo>
                    <a:pt x="0" y="0"/>
                  </a:moveTo>
                  <a:lnTo>
                    <a:pt x="1400569" y="0"/>
                  </a:lnTo>
                  <a:lnTo>
                    <a:pt x="1400569" y="1998856"/>
                  </a:lnTo>
                  <a:lnTo>
                    <a:pt x="0" y="1998856"/>
                  </a:lnTo>
                  <a:close/>
                </a:path>
              </a:pathLst>
            </a:custGeom>
            <a:solidFill>
              <a:srgbClr val="FFFFFF"/>
            </a:solidFill>
            <a:ln>
              <a:noFill/>
            </a:ln>
          </p:spPr>
        </p:sp>
        <p:sp>
          <p:nvSpPr>
            <p:cNvPr id="66" name="Google Shape;66;p5"/>
            <p:cNvSpPr txBox="1"/>
            <p:nvPr/>
          </p:nvSpPr>
          <p:spPr>
            <a:xfrm>
              <a:off x="0" y="-9525"/>
              <a:ext cx="1400700" cy="2008500"/>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7" name="Google Shape;67;p5"/>
          <p:cNvGrpSpPr/>
          <p:nvPr/>
        </p:nvGrpSpPr>
        <p:grpSpPr>
          <a:xfrm>
            <a:off x="12387725" y="2980925"/>
            <a:ext cx="5318318" cy="7306521"/>
            <a:chOff x="0" y="-9525"/>
            <a:chExt cx="1400700" cy="2008500"/>
          </a:xfrm>
        </p:grpSpPr>
        <p:sp>
          <p:nvSpPr>
            <p:cNvPr id="68" name="Google Shape;68;p5"/>
            <p:cNvSpPr/>
            <p:nvPr/>
          </p:nvSpPr>
          <p:spPr>
            <a:xfrm>
              <a:off x="0" y="0"/>
              <a:ext cx="1400569" cy="1998856"/>
            </a:xfrm>
            <a:custGeom>
              <a:rect b="b" l="l" r="r" t="t"/>
              <a:pathLst>
                <a:path extrusionOk="0" h="1998856" w="1400569">
                  <a:moveTo>
                    <a:pt x="0" y="0"/>
                  </a:moveTo>
                  <a:lnTo>
                    <a:pt x="1400569" y="0"/>
                  </a:lnTo>
                  <a:lnTo>
                    <a:pt x="1400569" y="1998856"/>
                  </a:lnTo>
                  <a:lnTo>
                    <a:pt x="0" y="1998856"/>
                  </a:lnTo>
                  <a:close/>
                </a:path>
              </a:pathLst>
            </a:custGeom>
            <a:solidFill>
              <a:srgbClr val="FFFFFF"/>
            </a:solidFill>
            <a:ln>
              <a:noFill/>
            </a:ln>
          </p:spPr>
        </p:sp>
        <p:sp>
          <p:nvSpPr>
            <p:cNvPr id="69" name="Google Shape;69;p5"/>
            <p:cNvSpPr txBox="1"/>
            <p:nvPr/>
          </p:nvSpPr>
          <p:spPr>
            <a:xfrm>
              <a:off x="0" y="-9525"/>
              <a:ext cx="1400700" cy="2008500"/>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70" name="Google Shape;70;p5"/>
          <p:cNvPicPr preferRelativeResize="0"/>
          <p:nvPr/>
        </p:nvPicPr>
        <p:blipFill>
          <a:blip r:embed="rId2">
            <a:alphaModFix/>
          </a:blip>
          <a:stretch>
            <a:fillRect/>
          </a:stretch>
        </p:blipFill>
        <p:spPr>
          <a:xfrm>
            <a:off x="2285350" y="4372988"/>
            <a:ext cx="2481150" cy="2392538"/>
          </a:xfrm>
          <a:prstGeom prst="rect">
            <a:avLst/>
          </a:prstGeom>
          <a:noFill/>
          <a:ln>
            <a:noFill/>
          </a:ln>
        </p:spPr>
      </p:pic>
      <p:pic>
        <p:nvPicPr>
          <p:cNvPr id="71" name="Google Shape;71;p5"/>
          <p:cNvPicPr preferRelativeResize="0"/>
          <p:nvPr/>
        </p:nvPicPr>
        <p:blipFill>
          <a:blip r:embed="rId3">
            <a:alphaModFix/>
          </a:blip>
          <a:stretch>
            <a:fillRect/>
          </a:stretch>
        </p:blipFill>
        <p:spPr>
          <a:xfrm>
            <a:off x="8005075" y="4347675"/>
            <a:ext cx="2281100" cy="2306446"/>
          </a:xfrm>
          <a:prstGeom prst="rect">
            <a:avLst/>
          </a:prstGeom>
          <a:noFill/>
          <a:ln>
            <a:noFill/>
          </a:ln>
        </p:spPr>
      </p:pic>
      <p:pic>
        <p:nvPicPr>
          <p:cNvPr id="72" name="Google Shape;72;p5"/>
          <p:cNvPicPr preferRelativeResize="0"/>
          <p:nvPr/>
        </p:nvPicPr>
        <p:blipFill>
          <a:blip r:embed="rId4">
            <a:alphaModFix/>
          </a:blip>
          <a:stretch>
            <a:fillRect/>
          </a:stretch>
        </p:blipFill>
        <p:spPr>
          <a:xfrm>
            <a:off x="13957600" y="4374595"/>
            <a:ext cx="2178064" cy="2565275"/>
          </a:xfrm>
          <a:prstGeom prst="rect">
            <a:avLst/>
          </a:prstGeom>
          <a:noFill/>
          <a:ln>
            <a:noFill/>
          </a:ln>
        </p:spPr>
      </p:pic>
      <p:grpSp>
        <p:nvGrpSpPr>
          <p:cNvPr id="73" name="Google Shape;73;p5"/>
          <p:cNvGrpSpPr/>
          <p:nvPr/>
        </p:nvGrpSpPr>
        <p:grpSpPr>
          <a:xfrm rot="-6033759">
            <a:off x="1990572" y="1509183"/>
            <a:ext cx="829229" cy="3021903"/>
            <a:chOff x="0" y="-9525"/>
            <a:chExt cx="218400" cy="795900"/>
          </a:xfrm>
        </p:grpSpPr>
        <p:sp>
          <p:nvSpPr>
            <p:cNvPr id="74" name="Google Shape;74;p5"/>
            <p:cNvSpPr/>
            <p:nvPr/>
          </p:nvSpPr>
          <p:spPr>
            <a:xfrm>
              <a:off x="0" y="0"/>
              <a:ext cx="218257" cy="786362"/>
            </a:xfrm>
            <a:custGeom>
              <a:rect b="b" l="l" r="r" t="t"/>
              <a:pathLst>
                <a:path extrusionOk="0" h="786362" w="218257">
                  <a:moveTo>
                    <a:pt x="0" y="0"/>
                  </a:moveTo>
                  <a:lnTo>
                    <a:pt x="218257" y="0"/>
                  </a:lnTo>
                  <a:lnTo>
                    <a:pt x="218257" y="786362"/>
                  </a:lnTo>
                  <a:lnTo>
                    <a:pt x="0" y="786362"/>
                  </a:lnTo>
                  <a:close/>
                </a:path>
              </a:pathLst>
            </a:custGeom>
            <a:solidFill>
              <a:srgbClr val="FA7539"/>
            </a:solidFill>
            <a:ln>
              <a:noFill/>
            </a:ln>
          </p:spPr>
        </p:sp>
        <p:sp>
          <p:nvSpPr>
            <p:cNvPr id="75" name="Google Shape;75;p5"/>
            <p:cNvSpPr txBox="1"/>
            <p:nvPr/>
          </p:nvSpPr>
          <p:spPr>
            <a:xfrm>
              <a:off x="0" y="-9525"/>
              <a:ext cx="218400" cy="795900"/>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6" name="Google Shape;76;p5"/>
          <p:cNvGrpSpPr/>
          <p:nvPr/>
        </p:nvGrpSpPr>
        <p:grpSpPr>
          <a:xfrm rot="-5400000">
            <a:off x="8711330" y="1505841"/>
            <a:ext cx="829243" cy="3021953"/>
            <a:chOff x="0" y="-9525"/>
            <a:chExt cx="218400" cy="795900"/>
          </a:xfrm>
        </p:grpSpPr>
        <p:sp>
          <p:nvSpPr>
            <p:cNvPr id="77" name="Google Shape;77;p5"/>
            <p:cNvSpPr/>
            <p:nvPr/>
          </p:nvSpPr>
          <p:spPr>
            <a:xfrm>
              <a:off x="0" y="0"/>
              <a:ext cx="218257" cy="786362"/>
            </a:xfrm>
            <a:custGeom>
              <a:rect b="b" l="l" r="r" t="t"/>
              <a:pathLst>
                <a:path extrusionOk="0" h="786362" w="218257">
                  <a:moveTo>
                    <a:pt x="0" y="0"/>
                  </a:moveTo>
                  <a:lnTo>
                    <a:pt x="218257" y="0"/>
                  </a:lnTo>
                  <a:lnTo>
                    <a:pt x="218257" y="786362"/>
                  </a:lnTo>
                  <a:lnTo>
                    <a:pt x="0" y="786362"/>
                  </a:lnTo>
                  <a:close/>
                </a:path>
              </a:pathLst>
            </a:custGeom>
            <a:solidFill>
              <a:srgbClr val="FA7539"/>
            </a:solidFill>
            <a:ln>
              <a:noFill/>
            </a:ln>
          </p:spPr>
        </p:sp>
        <p:sp>
          <p:nvSpPr>
            <p:cNvPr id="78" name="Google Shape;78;p5"/>
            <p:cNvSpPr txBox="1"/>
            <p:nvPr/>
          </p:nvSpPr>
          <p:spPr>
            <a:xfrm>
              <a:off x="0" y="-9525"/>
              <a:ext cx="218400" cy="795900"/>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9" name="Google Shape;79;p5"/>
          <p:cNvGrpSpPr/>
          <p:nvPr/>
        </p:nvGrpSpPr>
        <p:grpSpPr>
          <a:xfrm rot="-4884792">
            <a:off x="16152172" y="1721418"/>
            <a:ext cx="829234" cy="3021921"/>
            <a:chOff x="0" y="-9525"/>
            <a:chExt cx="218400" cy="795900"/>
          </a:xfrm>
        </p:grpSpPr>
        <p:sp>
          <p:nvSpPr>
            <p:cNvPr id="80" name="Google Shape;80;p5"/>
            <p:cNvSpPr/>
            <p:nvPr/>
          </p:nvSpPr>
          <p:spPr>
            <a:xfrm>
              <a:off x="0" y="0"/>
              <a:ext cx="218257" cy="786362"/>
            </a:xfrm>
            <a:custGeom>
              <a:rect b="b" l="l" r="r" t="t"/>
              <a:pathLst>
                <a:path extrusionOk="0" h="786362" w="218257">
                  <a:moveTo>
                    <a:pt x="0" y="0"/>
                  </a:moveTo>
                  <a:lnTo>
                    <a:pt x="218257" y="0"/>
                  </a:lnTo>
                  <a:lnTo>
                    <a:pt x="218257" y="786362"/>
                  </a:lnTo>
                  <a:lnTo>
                    <a:pt x="0" y="786362"/>
                  </a:lnTo>
                  <a:close/>
                </a:path>
              </a:pathLst>
            </a:custGeom>
            <a:solidFill>
              <a:srgbClr val="FA7539"/>
            </a:solidFill>
            <a:ln>
              <a:noFill/>
            </a:ln>
          </p:spPr>
        </p:sp>
        <p:sp>
          <p:nvSpPr>
            <p:cNvPr id="81" name="Google Shape;81;p5"/>
            <p:cNvSpPr txBox="1"/>
            <p:nvPr/>
          </p:nvSpPr>
          <p:spPr>
            <a:xfrm>
              <a:off x="0" y="-9525"/>
              <a:ext cx="218400" cy="795900"/>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82" name="Google Shape;82;p5"/>
          <p:cNvSpPr txBox="1"/>
          <p:nvPr>
            <p:ph idx="1" type="body"/>
          </p:nvPr>
        </p:nvSpPr>
        <p:spPr>
          <a:xfrm>
            <a:off x="1254625" y="7364875"/>
            <a:ext cx="3974700" cy="2392500"/>
          </a:xfrm>
          <a:prstGeom prst="rect">
            <a:avLst/>
          </a:prstGeom>
        </p:spPr>
        <p:txBody>
          <a:bodyPr anchorCtr="0" anchor="t" bIns="45700" lIns="91425" spcFirstLastPara="1" rIns="91425" wrap="square" tIns="45700">
            <a:normAutofit/>
          </a:bodyPr>
          <a:lstStyle>
            <a:lvl1pPr indent="-381000" lvl="0" marL="457200">
              <a:spcBef>
                <a:spcPts val="640"/>
              </a:spcBef>
              <a:spcAft>
                <a:spcPts val="0"/>
              </a:spcAft>
              <a:buSzPts val="2400"/>
              <a:buChar char="•"/>
              <a:defRPr sz="2400"/>
            </a:lvl1pPr>
            <a:lvl2pPr indent="-381000" lvl="1" marL="914400">
              <a:spcBef>
                <a:spcPts val="560"/>
              </a:spcBef>
              <a:spcAft>
                <a:spcPts val="0"/>
              </a:spcAft>
              <a:buSzPts val="2400"/>
              <a:buChar char="–"/>
              <a:defRPr sz="2400"/>
            </a:lvl2pPr>
            <a:lvl3pPr indent="-381000" lvl="2" marL="1371600">
              <a:spcBef>
                <a:spcPts val="480"/>
              </a:spcBef>
              <a:spcAft>
                <a:spcPts val="0"/>
              </a:spcAft>
              <a:buSzPts val="2400"/>
              <a:buChar char="•"/>
              <a:defRPr sz="2400"/>
            </a:lvl3pPr>
            <a:lvl4pPr indent="-381000" lvl="3" marL="1828800">
              <a:spcBef>
                <a:spcPts val="400"/>
              </a:spcBef>
              <a:spcAft>
                <a:spcPts val="0"/>
              </a:spcAft>
              <a:buSzPts val="2400"/>
              <a:buChar char="–"/>
              <a:defRPr sz="2400"/>
            </a:lvl4pPr>
            <a:lvl5pPr indent="-381000" lvl="4" marL="2286000">
              <a:spcBef>
                <a:spcPts val="400"/>
              </a:spcBef>
              <a:spcAft>
                <a:spcPts val="0"/>
              </a:spcAft>
              <a:buSzPts val="2400"/>
              <a:buChar char="»"/>
              <a:defRPr sz="2400"/>
            </a:lvl5pPr>
            <a:lvl6pPr indent="-381000" lvl="5" marL="2743200">
              <a:spcBef>
                <a:spcPts val="400"/>
              </a:spcBef>
              <a:spcAft>
                <a:spcPts val="0"/>
              </a:spcAft>
              <a:buSzPts val="2400"/>
              <a:buChar char="•"/>
              <a:defRPr sz="2400"/>
            </a:lvl6pPr>
            <a:lvl7pPr indent="-381000" lvl="6" marL="3200400">
              <a:spcBef>
                <a:spcPts val="400"/>
              </a:spcBef>
              <a:spcAft>
                <a:spcPts val="0"/>
              </a:spcAft>
              <a:buSzPts val="2400"/>
              <a:buChar char="•"/>
              <a:defRPr sz="2400"/>
            </a:lvl7pPr>
            <a:lvl8pPr indent="-381000" lvl="7" marL="3657600">
              <a:spcBef>
                <a:spcPts val="400"/>
              </a:spcBef>
              <a:spcAft>
                <a:spcPts val="0"/>
              </a:spcAft>
              <a:buSzPts val="2400"/>
              <a:buChar char="•"/>
              <a:defRPr sz="2400"/>
            </a:lvl8pPr>
            <a:lvl9pPr indent="-381000" lvl="8" marL="4114800">
              <a:spcBef>
                <a:spcPts val="400"/>
              </a:spcBef>
              <a:spcAft>
                <a:spcPts val="0"/>
              </a:spcAft>
              <a:buSzPts val="2400"/>
              <a:buChar char="•"/>
              <a:defRPr sz="2400"/>
            </a:lvl9pPr>
          </a:lstStyle>
          <a:p/>
        </p:txBody>
      </p:sp>
      <p:sp>
        <p:nvSpPr>
          <p:cNvPr id="83" name="Google Shape;83;p5"/>
          <p:cNvSpPr txBox="1"/>
          <p:nvPr>
            <p:ph idx="2" type="body"/>
          </p:nvPr>
        </p:nvSpPr>
        <p:spPr>
          <a:xfrm>
            <a:off x="7156925" y="7364875"/>
            <a:ext cx="3974700" cy="2392500"/>
          </a:xfrm>
          <a:prstGeom prst="rect">
            <a:avLst/>
          </a:prstGeom>
        </p:spPr>
        <p:txBody>
          <a:bodyPr anchorCtr="0" anchor="t" bIns="45700" lIns="91425" spcFirstLastPara="1" rIns="91425" wrap="square" tIns="45700">
            <a:normAutofit/>
          </a:bodyPr>
          <a:lstStyle>
            <a:lvl1pPr indent="-381000" lvl="0" marL="457200" rtl="0">
              <a:spcBef>
                <a:spcPts val="640"/>
              </a:spcBef>
              <a:spcAft>
                <a:spcPts val="0"/>
              </a:spcAft>
              <a:buSzPts val="2400"/>
              <a:buChar char="•"/>
              <a:defRPr sz="2400"/>
            </a:lvl1pPr>
            <a:lvl2pPr indent="-381000" lvl="1" marL="914400" rtl="0">
              <a:spcBef>
                <a:spcPts val="560"/>
              </a:spcBef>
              <a:spcAft>
                <a:spcPts val="0"/>
              </a:spcAft>
              <a:buSzPts val="2400"/>
              <a:buChar char="–"/>
              <a:defRPr sz="2400"/>
            </a:lvl2pPr>
            <a:lvl3pPr indent="-381000" lvl="2" marL="1371600" rtl="0">
              <a:spcBef>
                <a:spcPts val="480"/>
              </a:spcBef>
              <a:spcAft>
                <a:spcPts val="0"/>
              </a:spcAft>
              <a:buSzPts val="2400"/>
              <a:buChar char="•"/>
              <a:defRPr sz="2400"/>
            </a:lvl3pPr>
            <a:lvl4pPr indent="-381000" lvl="3" marL="1828800" rtl="0">
              <a:spcBef>
                <a:spcPts val="400"/>
              </a:spcBef>
              <a:spcAft>
                <a:spcPts val="0"/>
              </a:spcAft>
              <a:buSzPts val="2400"/>
              <a:buChar char="–"/>
              <a:defRPr sz="2400"/>
            </a:lvl4pPr>
            <a:lvl5pPr indent="-381000" lvl="4" marL="2286000" rtl="0">
              <a:spcBef>
                <a:spcPts val="400"/>
              </a:spcBef>
              <a:spcAft>
                <a:spcPts val="0"/>
              </a:spcAft>
              <a:buSzPts val="2400"/>
              <a:buChar char="»"/>
              <a:defRPr sz="2400"/>
            </a:lvl5pPr>
            <a:lvl6pPr indent="-381000" lvl="5" marL="2743200" rtl="0">
              <a:spcBef>
                <a:spcPts val="400"/>
              </a:spcBef>
              <a:spcAft>
                <a:spcPts val="0"/>
              </a:spcAft>
              <a:buSzPts val="2400"/>
              <a:buChar char="•"/>
              <a:defRPr sz="2400"/>
            </a:lvl6pPr>
            <a:lvl7pPr indent="-381000" lvl="6" marL="3200400" rtl="0">
              <a:spcBef>
                <a:spcPts val="400"/>
              </a:spcBef>
              <a:spcAft>
                <a:spcPts val="0"/>
              </a:spcAft>
              <a:buSzPts val="2400"/>
              <a:buChar char="•"/>
              <a:defRPr sz="2400"/>
            </a:lvl7pPr>
            <a:lvl8pPr indent="-381000" lvl="7" marL="3657600" rtl="0">
              <a:spcBef>
                <a:spcPts val="400"/>
              </a:spcBef>
              <a:spcAft>
                <a:spcPts val="0"/>
              </a:spcAft>
              <a:buSzPts val="2400"/>
              <a:buChar char="•"/>
              <a:defRPr sz="2400"/>
            </a:lvl8pPr>
            <a:lvl9pPr indent="-381000" lvl="8" marL="4114800" rtl="0">
              <a:spcBef>
                <a:spcPts val="400"/>
              </a:spcBef>
              <a:spcAft>
                <a:spcPts val="0"/>
              </a:spcAft>
              <a:buSzPts val="2400"/>
              <a:buChar char="•"/>
              <a:defRPr sz="2400"/>
            </a:lvl9pPr>
          </a:lstStyle>
          <a:p/>
        </p:txBody>
      </p:sp>
      <p:sp>
        <p:nvSpPr>
          <p:cNvPr id="84" name="Google Shape;84;p5"/>
          <p:cNvSpPr txBox="1"/>
          <p:nvPr>
            <p:ph idx="3" type="body"/>
          </p:nvPr>
        </p:nvSpPr>
        <p:spPr>
          <a:xfrm>
            <a:off x="13059200" y="7364875"/>
            <a:ext cx="3974700" cy="2392500"/>
          </a:xfrm>
          <a:prstGeom prst="rect">
            <a:avLst/>
          </a:prstGeom>
        </p:spPr>
        <p:txBody>
          <a:bodyPr anchorCtr="0" anchor="t" bIns="45700" lIns="91425" spcFirstLastPara="1" rIns="91425" wrap="square" tIns="45700">
            <a:normAutofit/>
          </a:bodyPr>
          <a:lstStyle>
            <a:lvl1pPr indent="-381000" lvl="0" marL="457200" rtl="0">
              <a:spcBef>
                <a:spcPts val="640"/>
              </a:spcBef>
              <a:spcAft>
                <a:spcPts val="0"/>
              </a:spcAft>
              <a:buSzPts val="2400"/>
              <a:buChar char="•"/>
              <a:defRPr sz="2400"/>
            </a:lvl1pPr>
            <a:lvl2pPr indent="-381000" lvl="1" marL="914400" rtl="0">
              <a:spcBef>
                <a:spcPts val="560"/>
              </a:spcBef>
              <a:spcAft>
                <a:spcPts val="0"/>
              </a:spcAft>
              <a:buSzPts val="2400"/>
              <a:buChar char="–"/>
              <a:defRPr sz="2400"/>
            </a:lvl2pPr>
            <a:lvl3pPr indent="-381000" lvl="2" marL="1371600" rtl="0">
              <a:spcBef>
                <a:spcPts val="480"/>
              </a:spcBef>
              <a:spcAft>
                <a:spcPts val="0"/>
              </a:spcAft>
              <a:buSzPts val="2400"/>
              <a:buChar char="•"/>
              <a:defRPr sz="2400"/>
            </a:lvl3pPr>
            <a:lvl4pPr indent="-381000" lvl="3" marL="1828800" rtl="0">
              <a:spcBef>
                <a:spcPts val="400"/>
              </a:spcBef>
              <a:spcAft>
                <a:spcPts val="0"/>
              </a:spcAft>
              <a:buSzPts val="2400"/>
              <a:buChar char="–"/>
              <a:defRPr sz="2400"/>
            </a:lvl4pPr>
            <a:lvl5pPr indent="-381000" lvl="4" marL="2286000" rtl="0">
              <a:spcBef>
                <a:spcPts val="400"/>
              </a:spcBef>
              <a:spcAft>
                <a:spcPts val="0"/>
              </a:spcAft>
              <a:buSzPts val="2400"/>
              <a:buChar char="»"/>
              <a:defRPr sz="2400"/>
            </a:lvl5pPr>
            <a:lvl6pPr indent="-381000" lvl="5" marL="2743200" rtl="0">
              <a:spcBef>
                <a:spcPts val="400"/>
              </a:spcBef>
              <a:spcAft>
                <a:spcPts val="0"/>
              </a:spcAft>
              <a:buSzPts val="2400"/>
              <a:buChar char="•"/>
              <a:defRPr sz="2400"/>
            </a:lvl6pPr>
            <a:lvl7pPr indent="-381000" lvl="6" marL="3200400" rtl="0">
              <a:spcBef>
                <a:spcPts val="400"/>
              </a:spcBef>
              <a:spcAft>
                <a:spcPts val="0"/>
              </a:spcAft>
              <a:buSzPts val="2400"/>
              <a:buChar char="•"/>
              <a:defRPr sz="2400"/>
            </a:lvl7pPr>
            <a:lvl8pPr indent="-381000" lvl="7" marL="3657600" rtl="0">
              <a:spcBef>
                <a:spcPts val="400"/>
              </a:spcBef>
              <a:spcAft>
                <a:spcPts val="0"/>
              </a:spcAft>
              <a:buSzPts val="2400"/>
              <a:buChar char="•"/>
              <a:defRPr sz="2400"/>
            </a:lvl8pPr>
            <a:lvl9pPr indent="-381000" lvl="8" marL="4114800" rtl="0">
              <a:spcBef>
                <a:spcPts val="400"/>
              </a:spcBef>
              <a:spcAft>
                <a:spcPts val="0"/>
              </a:spcAft>
              <a:buSzPts val="2400"/>
              <a:buChar char="•"/>
              <a:defRPr sz="24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4">
  <p:cSld name="CUSTOM_4">
    <p:bg>
      <p:bgPr>
        <a:solidFill>
          <a:srgbClr val="95C2FB"/>
        </a:solidFill>
      </p:bgPr>
    </p:bg>
    <p:spTree>
      <p:nvGrpSpPr>
        <p:cNvPr id="85" name="Shape 85"/>
        <p:cNvGrpSpPr/>
        <p:nvPr/>
      </p:nvGrpSpPr>
      <p:grpSpPr>
        <a:xfrm>
          <a:off x="0" y="0"/>
          <a:ext cx="0" cy="0"/>
          <a:chOff x="0" y="0"/>
          <a:chExt cx="0" cy="0"/>
        </a:xfrm>
      </p:grpSpPr>
      <p:sp>
        <p:nvSpPr>
          <p:cNvPr id="86" name="Google Shape;86;p6"/>
          <p:cNvSpPr/>
          <p:nvPr/>
        </p:nvSpPr>
        <p:spPr>
          <a:xfrm>
            <a:off x="6482600" y="5720001"/>
            <a:ext cx="5323677" cy="4602936"/>
          </a:xfrm>
          <a:custGeom>
            <a:rect b="b" l="l" r="r" t="t"/>
            <a:pathLst>
              <a:path extrusionOk="0" h="1419564" w="1401890">
                <a:moveTo>
                  <a:pt x="0" y="0"/>
                </a:moveTo>
                <a:lnTo>
                  <a:pt x="1401890" y="0"/>
                </a:lnTo>
                <a:lnTo>
                  <a:pt x="1401890" y="1419564"/>
                </a:lnTo>
                <a:lnTo>
                  <a:pt x="0" y="1419564"/>
                </a:lnTo>
                <a:close/>
              </a:path>
            </a:pathLst>
          </a:custGeom>
          <a:solidFill>
            <a:srgbClr val="FFFFFF"/>
          </a:solidFill>
          <a:ln>
            <a:noFill/>
          </a:ln>
        </p:spPr>
      </p:sp>
      <p:grpSp>
        <p:nvGrpSpPr>
          <p:cNvPr id="87" name="Google Shape;87;p6"/>
          <p:cNvGrpSpPr/>
          <p:nvPr/>
        </p:nvGrpSpPr>
        <p:grpSpPr>
          <a:xfrm>
            <a:off x="6482598" y="3058605"/>
            <a:ext cx="5322783" cy="5322783"/>
            <a:chOff x="0" y="0"/>
            <a:chExt cx="812800" cy="812800"/>
          </a:xfrm>
        </p:grpSpPr>
        <p:sp>
          <p:nvSpPr>
            <p:cNvPr id="88" name="Google Shape;88;p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6"/>
            <p:cNvSpPr txBox="1"/>
            <p:nvPr/>
          </p:nvSpPr>
          <p:spPr>
            <a:xfrm>
              <a:off x="76200" y="66675"/>
              <a:ext cx="660300" cy="669900"/>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90" name="Google Shape;90;p6"/>
          <p:cNvSpPr/>
          <p:nvPr/>
        </p:nvSpPr>
        <p:spPr>
          <a:xfrm>
            <a:off x="6904302" y="3480308"/>
            <a:ext cx="4478528" cy="4478528"/>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5C2F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1" name="Google Shape;91;p6"/>
          <p:cNvGrpSpPr/>
          <p:nvPr/>
        </p:nvGrpSpPr>
        <p:grpSpPr>
          <a:xfrm>
            <a:off x="580550" y="3058605"/>
            <a:ext cx="5322783" cy="5322783"/>
            <a:chOff x="0" y="0"/>
            <a:chExt cx="812800" cy="812800"/>
          </a:xfrm>
        </p:grpSpPr>
        <p:sp>
          <p:nvSpPr>
            <p:cNvPr id="92" name="Google Shape;92;p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F2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6"/>
            <p:cNvSpPr txBox="1"/>
            <p:nvPr/>
          </p:nvSpPr>
          <p:spPr>
            <a:xfrm>
              <a:off x="76200" y="66675"/>
              <a:ext cx="660300" cy="669900"/>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94" name="Google Shape;94;p6"/>
          <p:cNvSpPr/>
          <p:nvPr>
            <p:ph idx="2" type="pic"/>
          </p:nvPr>
        </p:nvSpPr>
        <p:spPr>
          <a:xfrm>
            <a:off x="6904838" y="3480261"/>
            <a:ext cx="4478400" cy="4478400"/>
          </a:xfrm>
          <a:prstGeom prst="ellipse">
            <a:avLst/>
          </a:prstGeom>
          <a:noFill/>
          <a:ln>
            <a:noFill/>
          </a:ln>
        </p:spPr>
      </p:sp>
      <p:grpSp>
        <p:nvGrpSpPr>
          <p:cNvPr id="95" name="Google Shape;95;p6"/>
          <p:cNvGrpSpPr/>
          <p:nvPr/>
        </p:nvGrpSpPr>
        <p:grpSpPr>
          <a:xfrm>
            <a:off x="1002253" y="3480308"/>
            <a:ext cx="4479422" cy="4479422"/>
            <a:chOff x="0" y="0"/>
            <a:chExt cx="812800" cy="812800"/>
          </a:xfrm>
        </p:grpSpPr>
        <p:sp>
          <p:nvSpPr>
            <p:cNvPr id="96" name="Google Shape;96;p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5C2F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6"/>
            <p:cNvSpPr txBox="1"/>
            <p:nvPr/>
          </p:nvSpPr>
          <p:spPr>
            <a:xfrm>
              <a:off x="76200" y="66675"/>
              <a:ext cx="660300" cy="669900"/>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8" name="Google Shape;98;p6"/>
          <p:cNvGrpSpPr/>
          <p:nvPr/>
        </p:nvGrpSpPr>
        <p:grpSpPr>
          <a:xfrm>
            <a:off x="12384647" y="3058605"/>
            <a:ext cx="5322783" cy="5322783"/>
            <a:chOff x="0" y="0"/>
            <a:chExt cx="812800" cy="812800"/>
          </a:xfrm>
        </p:grpSpPr>
        <p:sp>
          <p:nvSpPr>
            <p:cNvPr id="99" name="Google Shape;99;p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F2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6"/>
            <p:cNvSpPr txBox="1"/>
            <p:nvPr/>
          </p:nvSpPr>
          <p:spPr>
            <a:xfrm>
              <a:off x="76200" y="66675"/>
              <a:ext cx="660300" cy="669900"/>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01" name="Google Shape;101;p6"/>
          <p:cNvGrpSpPr/>
          <p:nvPr/>
        </p:nvGrpSpPr>
        <p:grpSpPr>
          <a:xfrm>
            <a:off x="581350" y="5683900"/>
            <a:ext cx="5322874" cy="4603089"/>
            <a:chOff x="0" y="-9523"/>
            <a:chExt cx="1401900" cy="1429087"/>
          </a:xfrm>
        </p:grpSpPr>
        <p:sp>
          <p:nvSpPr>
            <p:cNvPr id="102" name="Google Shape;102;p6"/>
            <p:cNvSpPr/>
            <p:nvPr/>
          </p:nvSpPr>
          <p:spPr>
            <a:xfrm>
              <a:off x="0" y="0"/>
              <a:ext cx="1401890" cy="1419564"/>
            </a:xfrm>
            <a:custGeom>
              <a:rect b="b" l="l" r="r" t="t"/>
              <a:pathLst>
                <a:path extrusionOk="0" h="1419564" w="1401890">
                  <a:moveTo>
                    <a:pt x="0" y="0"/>
                  </a:moveTo>
                  <a:lnTo>
                    <a:pt x="1401890" y="0"/>
                  </a:lnTo>
                  <a:lnTo>
                    <a:pt x="1401890" y="1419564"/>
                  </a:lnTo>
                  <a:lnTo>
                    <a:pt x="0" y="1419564"/>
                  </a:lnTo>
                  <a:close/>
                </a:path>
              </a:pathLst>
            </a:custGeom>
            <a:solidFill>
              <a:srgbClr val="F6F2A0"/>
            </a:solidFill>
            <a:ln>
              <a:noFill/>
            </a:ln>
          </p:spPr>
        </p:sp>
        <p:sp>
          <p:nvSpPr>
            <p:cNvPr id="103" name="Google Shape;103;p6"/>
            <p:cNvSpPr txBox="1"/>
            <p:nvPr/>
          </p:nvSpPr>
          <p:spPr>
            <a:xfrm>
              <a:off x="0" y="-9523"/>
              <a:ext cx="1401900" cy="1212300"/>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04" name="Google Shape;104;p6"/>
          <p:cNvSpPr/>
          <p:nvPr/>
        </p:nvSpPr>
        <p:spPr>
          <a:xfrm>
            <a:off x="12384650" y="5720001"/>
            <a:ext cx="5323677" cy="4602936"/>
          </a:xfrm>
          <a:custGeom>
            <a:rect b="b" l="l" r="r" t="t"/>
            <a:pathLst>
              <a:path extrusionOk="0" h="1419564" w="1401890">
                <a:moveTo>
                  <a:pt x="0" y="0"/>
                </a:moveTo>
                <a:lnTo>
                  <a:pt x="1401890" y="0"/>
                </a:lnTo>
                <a:lnTo>
                  <a:pt x="1401890" y="1419564"/>
                </a:lnTo>
                <a:lnTo>
                  <a:pt x="0" y="1419564"/>
                </a:lnTo>
                <a:close/>
              </a:path>
            </a:pathLst>
          </a:custGeom>
          <a:solidFill>
            <a:srgbClr val="F6F2A0"/>
          </a:solidFill>
          <a:ln>
            <a:noFill/>
          </a:ln>
        </p:spPr>
      </p:sp>
      <p:grpSp>
        <p:nvGrpSpPr>
          <p:cNvPr id="105" name="Google Shape;105;p6"/>
          <p:cNvGrpSpPr/>
          <p:nvPr/>
        </p:nvGrpSpPr>
        <p:grpSpPr>
          <a:xfrm>
            <a:off x="12779903" y="3480308"/>
            <a:ext cx="4479422" cy="4479422"/>
            <a:chOff x="0" y="0"/>
            <a:chExt cx="812800" cy="812800"/>
          </a:xfrm>
        </p:grpSpPr>
        <p:sp>
          <p:nvSpPr>
            <p:cNvPr id="106" name="Google Shape;106;p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5C2F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6"/>
            <p:cNvSpPr txBox="1"/>
            <p:nvPr/>
          </p:nvSpPr>
          <p:spPr>
            <a:xfrm>
              <a:off x="76200" y="66675"/>
              <a:ext cx="660300" cy="669900"/>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08" name="Google Shape;108;p6"/>
          <p:cNvSpPr/>
          <p:nvPr>
            <p:ph idx="3" type="pic"/>
          </p:nvPr>
        </p:nvSpPr>
        <p:spPr>
          <a:xfrm>
            <a:off x="12788138" y="3480261"/>
            <a:ext cx="4478400" cy="4478400"/>
          </a:xfrm>
          <a:prstGeom prst="ellipse">
            <a:avLst/>
          </a:prstGeom>
          <a:noFill/>
          <a:ln>
            <a:noFill/>
          </a:ln>
        </p:spPr>
      </p:sp>
      <p:sp>
        <p:nvSpPr>
          <p:cNvPr id="109" name="Google Shape;109;p6"/>
          <p:cNvSpPr/>
          <p:nvPr/>
        </p:nvSpPr>
        <p:spPr>
          <a:xfrm>
            <a:off x="1002677" y="3480308"/>
            <a:ext cx="4478528" cy="4478528"/>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5C2F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6"/>
          <p:cNvSpPr txBox="1"/>
          <p:nvPr>
            <p:ph type="title"/>
          </p:nvPr>
        </p:nvSpPr>
        <p:spPr>
          <a:xfrm>
            <a:off x="0" y="434032"/>
            <a:ext cx="18288000" cy="1335300"/>
          </a:xfrm>
          <a:prstGeom prst="rect">
            <a:avLst/>
          </a:prstGeom>
        </p:spPr>
        <p:txBody>
          <a:bodyPr anchorCtr="0" anchor="t" bIns="45700" lIns="91425" spcFirstLastPara="1" rIns="91425" wrap="square" tIns="45700">
            <a:normAutofit/>
          </a:bodyPr>
          <a:lstStyle>
            <a:lvl1pPr lvl="0" rtl="0">
              <a:spcBef>
                <a:spcPts val="0"/>
              </a:spcBef>
              <a:spcAft>
                <a:spcPts val="0"/>
              </a:spcAft>
              <a:buSzPts val="1105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1" name="Google Shape;111;p6"/>
          <p:cNvSpPr/>
          <p:nvPr>
            <p:ph idx="4" type="pic"/>
          </p:nvPr>
        </p:nvSpPr>
        <p:spPr>
          <a:xfrm>
            <a:off x="1002725" y="3480261"/>
            <a:ext cx="4478400" cy="4478400"/>
          </a:xfrm>
          <a:prstGeom prst="ellipse">
            <a:avLst/>
          </a:prstGeom>
          <a:noFill/>
          <a:ln>
            <a:noFill/>
          </a:ln>
        </p:spPr>
      </p:sp>
      <p:sp>
        <p:nvSpPr>
          <p:cNvPr id="112" name="Google Shape;112;p6"/>
          <p:cNvSpPr txBox="1"/>
          <p:nvPr>
            <p:ph idx="1" type="subTitle"/>
          </p:nvPr>
        </p:nvSpPr>
        <p:spPr>
          <a:xfrm>
            <a:off x="1773425" y="9386625"/>
            <a:ext cx="2937000" cy="594900"/>
          </a:xfrm>
          <a:prstGeom prst="rect">
            <a:avLst/>
          </a:prstGeom>
        </p:spPr>
        <p:txBody>
          <a:bodyPr anchorCtr="0" anchor="t" bIns="45700" lIns="91425" spcFirstLastPara="1" rIns="91425" wrap="square" tIns="45700">
            <a:normAutofit/>
          </a:bodyPr>
          <a:lstStyle>
            <a:lvl1pPr lvl="0">
              <a:spcBef>
                <a:spcPts val="640"/>
              </a:spcBef>
              <a:spcAft>
                <a:spcPts val="0"/>
              </a:spcAft>
              <a:buSzPts val="2100"/>
              <a:buNone/>
              <a:defRPr/>
            </a:lvl1pPr>
            <a:lvl2pPr lvl="1">
              <a:spcBef>
                <a:spcPts val="560"/>
              </a:spcBef>
              <a:spcAft>
                <a:spcPts val="0"/>
              </a:spcAft>
              <a:buSzPts val="21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p:txBody>
      </p:sp>
      <p:sp>
        <p:nvSpPr>
          <p:cNvPr id="113" name="Google Shape;113;p6"/>
          <p:cNvSpPr txBox="1"/>
          <p:nvPr>
            <p:ph idx="5" type="subTitle"/>
          </p:nvPr>
        </p:nvSpPr>
        <p:spPr>
          <a:xfrm>
            <a:off x="7675500" y="9386625"/>
            <a:ext cx="2937000" cy="594900"/>
          </a:xfrm>
          <a:prstGeom prst="rect">
            <a:avLst/>
          </a:prstGeom>
        </p:spPr>
        <p:txBody>
          <a:bodyPr anchorCtr="0" anchor="t" bIns="45700" lIns="91425" spcFirstLastPara="1" rIns="91425" wrap="square" tIns="45700">
            <a:normAutofit/>
          </a:bodyPr>
          <a:lstStyle>
            <a:lvl1pPr lvl="0" rtl="0">
              <a:spcBef>
                <a:spcPts val="640"/>
              </a:spcBef>
              <a:spcAft>
                <a:spcPts val="0"/>
              </a:spcAft>
              <a:buSzPts val="2100"/>
              <a:buNone/>
              <a:defRPr/>
            </a:lvl1pPr>
            <a:lvl2pPr lvl="1" rtl="0">
              <a:spcBef>
                <a:spcPts val="560"/>
              </a:spcBef>
              <a:spcAft>
                <a:spcPts val="0"/>
              </a:spcAft>
              <a:buSzPts val="2100"/>
              <a:buNone/>
              <a:defRPr/>
            </a:lvl2pPr>
            <a:lvl3pPr lvl="2" rtl="0">
              <a:spcBef>
                <a:spcPts val="480"/>
              </a:spcBef>
              <a:spcAft>
                <a:spcPts val="0"/>
              </a:spcAft>
              <a:buSzPts val="2100"/>
              <a:buNone/>
              <a:defRPr/>
            </a:lvl3pPr>
            <a:lvl4pPr lvl="3" rtl="0">
              <a:spcBef>
                <a:spcPts val="400"/>
              </a:spcBef>
              <a:spcAft>
                <a:spcPts val="0"/>
              </a:spcAft>
              <a:buSzPts val="2100"/>
              <a:buNone/>
              <a:defRPr/>
            </a:lvl4pPr>
            <a:lvl5pPr lvl="4" rtl="0">
              <a:spcBef>
                <a:spcPts val="400"/>
              </a:spcBef>
              <a:spcAft>
                <a:spcPts val="0"/>
              </a:spcAft>
              <a:buSzPts val="2100"/>
              <a:buNone/>
              <a:defRPr/>
            </a:lvl5pPr>
            <a:lvl6pPr lvl="5" rtl="0">
              <a:spcBef>
                <a:spcPts val="400"/>
              </a:spcBef>
              <a:spcAft>
                <a:spcPts val="0"/>
              </a:spcAft>
              <a:buSzPts val="2100"/>
              <a:buNone/>
              <a:defRPr/>
            </a:lvl6pPr>
            <a:lvl7pPr lvl="6" rtl="0">
              <a:spcBef>
                <a:spcPts val="400"/>
              </a:spcBef>
              <a:spcAft>
                <a:spcPts val="0"/>
              </a:spcAft>
              <a:buSzPts val="2100"/>
              <a:buNone/>
              <a:defRPr/>
            </a:lvl7pPr>
            <a:lvl8pPr lvl="7" rtl="0">
              <a:spcBef>
                <a:spcPts val="400"/>
              </a:spcBef>
              <a:spcAft>
                <a:spcPts val="0"/>
              </a:spcAft>
              <a:buSzPts val="2100"/>
              <a:buNone/>
              <a:defRPr/>
            </a:lvl8pPr>
            <a:lvl9pPr lvl="8" rtl="0">
              <a:spcBef>
                <a:spcPts val="400"/>
              </a:spcBef>
              <a:spcAft>
                <a:spcPts val="0"/>
              </a:spcAft>
              <a:buSzPts val="2100"/>
              <a:buNone/>
              <a:defRPr/>
            </a:lvl9pPr>
          </a:lstStyle>
          <a:p/>
        </p:txBody>
      </p:sp>
      <p:sp>
        <p:nvSpPr>
          <p:cNvPr id="114" name="Google Shape;114;p6"/>
          <p:cNvSpPr txBox="1"/>
          <p:nvPr>
            <p:ph idx="6" type="subTitle"/>
          </p:nvPr>
        </p:nvSpPr>
        <p:spPr>
          <a:xfrm>
            <a:off x="13528425" y="9386625"/>
            <a:ext cx="2937000" cy="594900"/>
          </a:xfrm>
          <a:prstGeom prst="rect">
            <a:avLst/>
          </a:prstGeom>
        </p:spPr>
        <p:txBody>
          <a:bodyPr anchorCtr="0" anchor="t" bIns="45700" lIns="91425" spcFirstLastPara="1" rIns="91425" wrap="square" tIns="45700">
            <a:normAutofit/>
          </a:bodyPr>
          <a:lstStyle>
            <a:lvl1pPr lvl="0" rtl="0">
              <a:spcBef>
                <a:spcPts val="640"/>
              </a:spcBef>
              <a:spcAft>
                <a:spcPts val="0"/>
              </a:spcAft>
              <a:buSzPts val="2100"/>
              <a:buNone/>
              <a:defRPr/>
            </a:lvl1pPr>
            <a:lvl2pPr lvl="1" rtl="0">
              <a:spcBef>
                <a:spcPts val="560"/>
              </a:spcBef>
              <a:spcAft>
                <a:spcPts val="0"/>
              </a:spcAft>
              <a:buSzPts val="2100"/>
              <a:buNone/>
              <a:defRPr/>
            </a:lvl2pPr>
            <a:lvl3pPr lvl="2" rtl="0">
              <a:spcBef>
                <a:spcPts val="480"/>
              </a:spcBef>
              <a:spcAft>
                <a:spcPts val="0"/>
              </a:spcAft>
              <a:buSzPts val="2100"/>
              <a:buNone/>
              <a:defRPr/>
            </a:lvl3pPr>
            <a:lvl4pPr lvl="3" rtl="0">
              <a:spcBef>
                <a:spcPts val="400"/>
              </a:spcBef>
              <a:spcAft>
                <a:spcPts val="0"/>
              </a:spcAft>
              <a:buSzPts val="2100"/>
              <a:buNone/>
              <a:defRPr/>
            </a:lvl4pPr>
            <a:lvl5pPr lvl="4" rtl="0">
              <a:spcBef>
                <a:spcPts val="400"/>
              </a:spcBef>
              <a:spcAft>
                <a:spcPts val="0"/>
              </a:spcAft>
              <a:buSzPts val="2100"/>
              <a:buNone/>
              <a:defRPr/>
            </a:lvl5pPr>
            <a:lvl6pPr lvl="5" rtl="0">
              <a:spcBef>
                <a:spcPts val="400"/>
              </a:spcBef>
              <a:spcAft>
                <a:spcPts val="0"/>
              </a:spcAft>
              <a:buSzPts val="2100"/>
              <a:buNone/>
              <a:defRPr/>
            </a:lvl6pPr>
            <a:lvl7pPr lvl="6" rtl="0">
              <a:spcBef>
                <a:spcPts val="400"/>
              </a:spcBef>
              <a:spcAft>
                <a:spcPts val="0"/>
              </a:spcAft>
              <a:buSzPts val="2100"/>
              <a:buNone/>
              <a:defRPr/>
            </a:lvl7pPr>
            <a:lvl8pPr lvl="7" rtl="0">
              <a:spcBef>
                <a:spcPts val="400"/>
              </a:spcBef>
              <a:spcAft>
                <a:spcPts val="0"/>
              </a:spcAft>
              <a:buSzPts val="2100"/>
              <a:buNone/>
              <a:defRPr/>
            </a:lvl8pPr>
            <a:lvl9pPr lvl="8" rtl="0">
              <a:spcBef>
                <a:spcPts val="400"/>
              </a:spcBef>
              <a:spcAft>
                <a:spcPts val="0"/>
              </a:spcAft>
              <a:buSzPts val="2100"/>
              <a:buNone/>
              <a:defRPr/>
            </a:lvl9pPr>
          </a:lstStyle>
          <a:p/>
        </p:txBody>
      </p:sp>
      <p:sp>
        <p:nvSpPr>
          <p:cNvPr id="115" name="Google Shape;115;p6"/>
          <p:cNvSpPr txBox="1"/>
          <p:nvPr>
            <p:ph idx="7" type="subTitle"/>
          </p:nvPr>
        </p:nvSpPr>
        <p:spPr>
          <a:xfrm rot="-313189">
            <a:off x="1802990" y="8359576"/>
            <a:ext cx="2512720" cy="594983"/>
          </a:xfrm>
          <a:prstGeom prst="rect">
            <a:avLst/>
          </a:prstGeom>
          <a:solidFill>
            <a:srgbClr val="FA7539"/>
          </a:solidFill>
        </p:spPr>
        <p:txBody>
          <a:bodyPr anchorCtr="0" anchor="t" bIns="45700" lIns="91425" spcFirstLastPara="1" rIns="91425" wrap="square" tIns="45700">
            <a:normAutofit/>
          </a:bodyPr>
          <a:lstStyle>
            <a:lvl1pPr lvl="0" rtl="0">
              <a:spcBef>
                <a:spcPts val="640"/>
              </a:spcBef>
              <a:spcAft>
                <a:spcPts val="0"/>
              </a:spcAft>
              <a:buSzPts val="4000"/>
              <a:buNone/>
              <a:defRPr b="1" sz="4000"/>
            </a:lvl1pPr>
            <a:lvl2pPr lvl="1" rtl="0">
              <a:spcBef>
                <a:spcPts val="560"/>
              </a:spcBef>
              <a:spcAft>
                <a:spcPts val="0"/>
              </a:spcAft>
              <a:buSzPts val="2100"/>
              <a:buNone/>
              <a:defRPr b="1"/>
            </a:lvl2pPr>
            <a:lvl3pPr lvl="2" rtl="0">
              <a:spcBef>
                <a:spcPts val="480"/>
              </a:spcBef>
              <a:spcAft>
                <a:spcPts val="0"/>
              </a:spcAft>
              <a:buSzPts val="2100"/>
              <a:buNone/>
              <a:defRPr b="1"/>
            </a:lvl3pPr>
            <a:lvl4pPr lvl="3" rtl="0">
              <a:spcBef>
                <a:spcPts val="400"/>
              </a:spcBef>
              <a:spcAft>
                <a:spcPts val="0"/>
              </a:spcAft>
              <a:buSzPts val="2100"/>
              <a:buNone/>
              <a:defRPr b="1"/>
            </a:lvl4pPr>
            <a:lvl5pPr lvl="4" rtl="0">
              <a:spcBef>
                <a:spcPts val="400"/>
              </a:spcBef>
              <a:spcAft>
                <a:spcPts val="0"/>
              </a:spcAft>
              <a:buSzPts val="2100"/>
              <a:buNone/>
              <a:defRPr b="1"/>
            </a:lvl5pPr>
            <a:lvl6pPr lvl="5" rtl="0">
              <a:spcBef>
                <a:spcPts val="400"/>
              </a:spcBef>
              <a:spcAft>
                <a:spcPts val="0"/>
              </a:spcAft>
              <a:buSzPts val="2100"/>
              <a:buNone/>
              <a:defRPr b="1"/>
            </a:lvl6pPr>
            <a:lvl7pPr lvl="6" rtl="0">
              <a:spcBef>
                <a:spcPts val="400"/>
              </a:spcBef>
              <a:spcAft>
                <a:spcPts val="0"/>
              </a:spcAft>
              <a:buSzPts val="2100"/>
              <a:buNone/>
              <a:defRPr b="1"/>
            </a:lvl7pPr>
            <a:lvl8pPr lvl="7" rtl="0">
              <a:spcBef>
                <a:spcPts val="400"/>
              </a:spcBef>
              <a:spcAft>
                <a:spcPts val="0"/>
              </a:spcAft>
              <a:buSzPts val="2100"/>
              <a:buNone/>
              <a:defRPr b="1"/>
            </a:lvl8pPr>
            <a:lvl9pPr lvl="8" rtl="0">
              <a:spcBef>
                <a:spcPts val="400"/>
              </a:spcBef>
              <a:spcAft>
                <a:spcPts val="0"/>
              </a:spcAft>
              <a:buSzPts val="2100"/>
              <a:buNone/>
              <a:defRPr b="1"/>
            </a:lvl9pPr>
          </a:lstStyle>
          <a:p/>
        </p:txBody>
      </p:sp>
      <p:sp>
        <p:nvSpPr>
          <p:cNvPr id="116" name="Google Shape;116;p6"/>
          <p:cNvSpPr txBox="1"/>
          <p:nvPr>
            <p:ph idx="8" type="subTitle"/>
          </p:nvPr>
        </p:nvSpPr>
        <p:spPr>
          <a:xfrm rot="610370">
            <a:off x="8591993" y="8115281"/>
            <a:ext cx="2434065" cy="594939"/>
          </a:xfrm>
          <a:prstGeom prst="rect">
            <a:avLst/>
          </a:prstGeom>
          <a:solidFill>
            <a:srgbClr val="FA7539"/>
          </a:solidFill>
        </p:spPr>
        <p:txBody>
          <a:bodyPr anchorCtr="0" anchor="t" bIns="45700" lIns="91425" spcFirstLastPara="1" rIns="91425" wrap="square" tIns="45700">
            <a:normAutofit/>
          </a:bodyPr>
          <a:lstStyle>
            <a:lvl1pPr lvl="0" rtl="0">
              <a:spcBef>
                <a:spcPts val="640"/>
              </a:spcBef>
              <a:spcAft>
                <a:spcPts val="0"/>
              </a:spcAft>
              <a:buSzPts val="4000"/>
              <a:buNone/>
              <a:defRPr b="1" sz="4000"/>
            </a:lvl1pPr>
            <a:lvl2pPr lvl="1" rtl="0">
              <a:spcBef>
                <a:spcPts val="560"/>
              </a:spcBef>
              <a:spcAft>
                <a:spcPts val="0"/>
              </a:spcAft>
              <a:buSzPts val="2100"/>
              <a:buNone/>
              <a:defRPr b="1"/>
            </a:lvl2pPr>
            <a:lvl3pPr lvl="2" rtl="0">
              <a:spcBef>
                <a:spcPts val="480"/>
              </a:spcBef>
              <a:spcAft>
                <a:spcPts val="0"/>
              </a:spcAft>
              <a:buSzPts val="2100"/>
              <a:buNone/>
              <a:defRPr b="1"/>
            </a:lvl3pPr>
            <a:lvl4pPr lvl="3" rtl="0">
              <a:spcBef>
                <a:spcPts val="400"/>
              </a:spcBef>
              <a:spcAft>
                <a:spcPts val="0"/>
              </a:spcAft>
              <a:buSzPts val="2100"/>
              <a:buNone/>
              <a:defRPr b="1"/>
            </a:lvl4pPr>
            <a:lvl5pPr lvl="4" rtl="0">
              <a:spcBef>
                <a:spcPts val="400"/>
              </a:spcBef>
              <a:spcAft>
                <a:spcPts val="0"/>
              </a:spcAft>
              <a:buSzPts val="2100"/>
              <a:buNone/>
              <a:defRPr b="1"/>
            </a:lvl5pPr>
            <a:lvl6pPr lvl="5" rtl="0">
              <a:spcBef>
                <a:spcPts val="400"/>
              </a:spcBef>
              <a:spcAft>
                <a:spcPts val="0"/>
              </a:spcAft>
              <a:buSzPts val="2100"/>
              <a:buNone/>
              <a:defRPr b="1"/>
            </a:lvl6pPr>
            <a:lvl7pPr lvl="6" rtl="0">
              <a:spcBef>
                <a:spcPts val="400"/>
              </a:spcBef>
              <a:spcAft>
                <a:spcPts val="0"/>
              </a:spcAft>
              <a:buSzPts val="2100"/>
              <a:buNone/>
              <a:defRPr b="1"/>
            </a:lvl7pPr>
            <a:lvl8pPr lvl="7" rtl="0">
              <a:spcBef>
                <a:spcPts val="400"/>
              </a:spcBef>
              <a:spcAft>
                <a:spcPts val="0"/>
              </a:spcAft>
              <a:buSzPts val="2100"/>
              <a:buNone/>
              <a:defRPr b="1"/>
            </a:lvl8pPr>
            <a:lvl9pPr lvl="8" rtl="0">
              <a:spcBef>
                <a:spcPts val="400"/>
              </a:spcBef>
              <a:spcAft>
                <a:spcPts val="0"/>
              </a:spcAft>
              <a:buSzPts val="2100"/>
              <a:buNone/>
              <a:defRPr b="1"/>
            </a:lvl9pPr>
          </a:lstStyle>
          <a:p/>
        </p:txBody>
      </p:sp>
      <p:sp>
        <p:nvSpPr>
          <p:cNvPr id="117" name="Google Shape;117;p6"/>
          <p:cNvSpPr txBox="1"/>
          <p:nvPr>
            <p:ph idx="9" type="subTitle"/>
          </p:nvPr>
        </p:nvSpPr>
        <p:spPr>
          <a:xfrm rot="-246189">
            <a:off x="13879613" y="7688040"/>
            <a:ext cx="2234728" cy="594927"/>
          </a:xfrm>
          <a:prstGeom prst="rect">
            <a:avLst/>
          </a:prstGeom>
          <a:solidFill>
            <a:srgbClr val="FA7539"/>
          </a:solidFill>
        </p:spPr>
        <p:txBody>
          <a:bodyPr anchorCtr="0" anchor="t" bIns="45700" lIns="91425" spcFirstLastPara="1" rIns="91425" wrap="square" tIns="45700">
            <a:normAutofit/>
          </a:bodyPr>
          <a:lstStyle>
            <a:lvl1pPr lvl="0" rtl="0">
              <a:spcBef>
                <a:spcPts val="640"/>
              </a:spcBef>
              <a:spcAft>
                <a:spcPts val="0"/>
              </a:spcAft>
              <a:buSzPts val="4000"/>
              <a:buNone/>
              <a:defRPr b="1" sz="4000"/>
            </a:lvl1pPr>
            <a:lvl2pPr lvl="1" rtl="0">
              <a:spcBef>
                <a:spcPts val="560"/>
              </a:spcBef>
              <a:spcAft>
                <a:spcPts val="0"/>
              </a:spcAft>
              <a:buSzPts val="2100"/>
              <a:buNone/>
              <a:defRPr b="1"/>
            </a:lvl2pPr>
            <a:lvl3pPr lvl="2" rtl="0">
              <a:spcBef>
                <a:spcPts val="480"/>
              </a:spcBef>
              <a:spcAft>
                <a:spcPts val="0"/>
              </a:spcAft>
              <a:buSzPts val="2100"/>
              <a:buNone/>
              <a:defRPr b="1"/>
            </a:lvl3pPr>
            <a:lvl4pPr lvl="3" rtl="0">
              <a:spcBef>
                <a:spcPts val="400"/>
              </a:spcBef>
              <a:spcAft>
                <a:spcPts val="0"/>
              </a:spcAft>
              <a:buSzPts val="2100"/>
              <a:buNone/>
              <a:defRPr b="1"/>
            </a:lvl4pPr>
            <a:lvl5pPr lvl="4" rtl="0">
              <a:spcBef>
                <a:spcPts val="400"/>
              </a:spcBef>
              <a:spcAft>
                <a:spcPts val="0"/>
              </a:spcAft>
              <a:buSzPts val="2100"/>
              <a:buNone/>
              <a:defRPr b="1"/>
            </a:lvl5pPr>
            <a:lvl6pPr lvl="5" rtl="0">
              <a:spcBef>
                <a:spcPts val="400"/>
              </a:spcBef>
              <a:spcAft>
                <a:spcPts val="0"/>
              </a:spcAft>
              <a:buSzPts val="2100"/>
              <a:buNone/>
              <a:defRPr b="1"/>
            </a:lvl6pPr>
            <a:lvl7pPr lvl="6" rtl="0">
              <a:spcBef>
                <a:spcPts val="400"/>
              </a:spcBef>
              <a:spcAft>
                <a:spcPts val="0"/>
              </a:spcAft>
              <a:buSzPts val="2100"/>
              <a:buNone/>
              <a:defRPr b="1"/>
            </a:lvl7pPr>
            <a:lvl8pPr lvl="7" rtl="0">
              <a:spcBef>
                <a:spcPts val="400"/>
              </a:spcBef>
              <a:spcAft>
                <a:spcPts val="0"/>
              </a:spcAft>
              <a:buSzPts val="2100"/>
              <a:buNone/>
              <a:defRPr b="1"/>
            </a:lvl8pPr>
            <a:lvl9pPr lvl="8" rtl="0">
              <a:spcBef>
                <a:spcPts val="400"/>
              </a:spcBef>
              <a:spcAft>
                <a:spcPts val="0"/>
              </a:spcAft>
              <a:buSzPts val="2100"/>
              <a:buNone/>
              <a:defRPr b="1"/>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5">
  <p:cSld name="CUSTOM_5">
    <p:bg>
      <p:bgPr>
        <a:solidFill>
          <a:srgbClr val="95C2FB"/>
        </a:solidFill>
      </p:bgPr>
    </p:bg>
    <p:spTree>
      <p:nvGrpSpPr>
        <p:cNvPr id="118" name="Shape 118"/>
        <p:cNvGrpSpPr/>
        <p:nvPr/>
      </p:nvGrpSpPr>
      <p:grpSpPr>
        <a:xfrm>
          <a:off x="0" y="0"/>
          <a:ext cx="0" cy="0"/>
          <a:chOff x="0" y="0"/>
          <a:chExt cx="0" cy="0"/>
        </a:xfrm>
      </p:grpSpPr>
      <p:sp>
        <p:nvSpPr>
          <p:cNvPr id="119" name="Google Shape;119;p7"/>
          <p:cNvSpPr txBox="1"/>
          <p:nvPr>
            <p:ph type="title"/>
          </p:nvPr>
        </p:nvSpPr>
        <p:spPr>
          <a:xfrm>
            <a:off x="0" y="380251"/>
            <a:ext cx="18288000" cy="1335300"/>
          </a:xfrm>
          <a:prstGeom prst="rect">
            <a:avLst/>
          </a:prstGeom>
        </p:spPr>
        <p:txBody>
          <a:bodyPr anchorCtr="0" anchor="t" bIns="45700" lIns="91425" spcFirstLastPara="1" rIns="91425" wrap="square" tIns="45700">
            <a:normAutofit/>
          </a:bodyPr>
          <a:lstStyle>
            <a:lvl1pPr lvl="0">
              <a:spcBef>
                <a:spcPts val="0"/>
              </a:spcBef>
              <a:spcAft>
                <a:spcPts val="0"/>
              </a:spcAft>
              <a:buSzPts val="1105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grpSp>
        <p:nvGrpSpPr>
          <p:cNvPr id="120" name="Google Shape;120;p7"/>
          <p:cNvGrpSpPr/>
          <p:nvPr/>
        </p:nvGrpSpPr>
        <p:grpSpPr>
          <a:xfrm>
            <a:off x="766239" y="2864190"/>
            <a:ext cx="8095370" cy="6706844"/>
            <a:chOff x="0" y="-9525"/>
            <a:chExt cx="2132100" cy="1766400"/>
          </a:xfrm>
        </p:grpSpPr>
        <p:sp>
          <p:nvSpPr>
            <p:cNvPr id="121" name="Google Shape;121;p7"/>
            <p:cNvSpPr/>
            <p:nvPr/>
          </p:nvSpPr>
          <p:spPr>
            <a:xfrm>
              <a:off x="0" y="0"/>
              <a:ext cx="2131958" cy="1756870"/>
            </a:xfrm>
            <a:custGeom>
              <a:rect b="b" l="l" r="r" t="t"/>
              <a:pathLst>
                <a:path extrusionOk="0" h="1756870" w="2131958">
                  <a:moveTo>
                    <a:pt x="0" y="0"/>
                  </a:moveTo>
                  <a:lnTo>
                    <a:pt x="2131958" y="0"/>
                  </a:lnTo>
                  <a:lnTo>
                    <a:pt x="2131958" y="1756870"/>
                  </a:lnTo>
                  <a:lnTo>
                    <a:pt x="0" y="1756870"/>
                  </a:lnTo>
                  <a:close/>
                </a:path>
              </a:pathLst>
            </a:custGeom>
            <a:solidFill>
              <a:srgbClr val="F6F2A0"/>
            </a:solidFill>
            <a:ln>
              <a:noFill/>
            </a:ln>
          </p:spPr>
        </p:sp>
        <p:sp>
          <p:nvSpPr>
            <p:cNvPr id="122" name="Google Shape;122;p7"/>
            <p:cNvSpPr txBox="1"/>
            <p:nvPr/>
          </p:nvSpPr>
          <p:spPr>
            <a:xfrm>
              <a:off x="0" y="-9525"/>
              <a:ext cx="2132100" cy="1766400"/>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23" name="Google Shape;123;p7"/>
          <p:cNvGrpSpPr/>
          <p:nvPr/>
        </p:nvGrpSpPr>
        <p:grpSpPr>
          <a:xfrm>
            <a:off x="9426984" y="2864190"/>
            <a:ext cx="8095370" cy="6706844"/>
            <a:chOff x="0" y="-9525"/>
            <a:chExt cx="2132100" cy="1766400"/>
          </a:xfrm>
        </p:grpSpPr>
        <p:sp>
          <p:nvSpPr>
            <p:cNvPr id="124" name="Google Shape;124;p7"/>
            <p:cNvSpPr/>
            <p:nvPr/>
          </p:nvSpPr>
          <p:spPr>
            <a:xfrm>
              <a:off x="0" y="0"/>
              <a:ext cx="2131958" cy="1756870"/>
            </a:xfrm>
            <a:custGeom>
              <a:rect b="b" l="l" r="r" t="t"/>
              <a:pathLst>
                <a:path extrusionOk="0" h="1756870" w="2131958">
                  <a:moveTo>
                    <a:pt x="0" y="0"/>
                  </a:moveTo>
                  <a:lnTo>
                    <a:pt x="2131958" y="0"/>
                  </a:lnTo>
                  <a:lnTo>
                    <a:pt x="2131958" y="1756870"/>
                  </a:lnTo>
                  <a:lnTo>
                    <a:pt x="0" y="1756870"/>
                  </a:lnTo>
                  <a:close/>
                </a:path>
              </a:pathLst>
            </a:custGeom>
            <a:solidFill>
              <a:srgbClr val="FFFFFF"/>
            </a:solidFill>
            <a:ln>
              <a:noFill/>
            </a:ln>
          </p:spPr>
        </p:sp>
        <p:sp>
          <p:nvSpPr>
            <p:cNvPr id="125" name="Google Shape;125;p7"/>
            <p:cNvSpPr txBox="1"/>
            <p:nvPr/>
          </p:nvSpPr>
          <p:spPr>
            <a:xfrm>
              <a:off x="0" y="-9525"/>
              <a:ext cx="2132100" cy="1766400"/>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26" name="Google Shape;126;p7"/>
          <p:cNvGrpSpPr/>
          <p:nvPr/>
        </p:nvGrpSpPr>
        <p:grpSpPr>
          <a:xfrm>
            <a:off x="4307277" y="2394005"/>
            <a:ext cx="1012668" cy="1012668"/>
            <a:chOff x="0" y="0"/>
            <a:chExt cx="812800" cy="812800"/>
          </a:xfrm>
        </p:grpSpPr>
        <p:sp>
          <p:nvSpPr>
            <p:cNvPr id="127" name="Google Shape;127;p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A75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7"/>
            <p:cNvSpPr txBox="1"/>
            <p:nvPr/>
          </p:nvSpPr>
          <p:spPr>
            <a:xfrm>
              <a:off x="76200" y="66675"/>
              <a:ext cx="660300" cy="669900"/>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29" name="Google Shape;129;p7"/>
          <p:cNvGrpSpPr/>
          <p:nvPr/>
        </p:nvGrpSpPr>
        <p:grpSpPr>
          <a:xfrm>
            <a:off x="12968023" y="2394005"/>
            <a:ext cx="1012668" cy="1012668"/>
            <a:chOff x="0" y="0"/>
            <a:chExt cx="812800" cy="812800"/>
          </a:xfrm>
        </p:grpSpPr>
        <p:sp>
          <p:nvSpPr>
            <p:cNvPr id="130" name="Google Shape;130;p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A75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7"/>
            <p:cNvSpPr txBox="1"/>
            <p:nvPr/>
          </p:nvSpPr>
          <p:spPr>
            <a:xfrm>
              <a:off x="76200" y="66675"/>
              <a:ext cx="660300" cy="669900"/>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32" name="Google Shape;132;p7"/>
          <p:cNvSpPr txBox="1"/>
          <p:nvPr>
            <p:ph idx="1" type="subTitle"/>
          </p:nvPr>
        </p:nvSpPr>
        <p:spPr>
          <a:xfrm>
            <a:off x="2980775" y="3752863"/>
            <a:ext cx="3666300" cy="611100"/>
          </a:xfrm>
          <a:prstGeom prst="rect">
            <a:avLst/>
          </a:prstGeom>
        </p:spPr>
        <p:txBody>
          <a:bodyPr anchorCtr="0" anchor="t" bIns="45700" lIns="91425" spcFirstLastPara="1" rIns="91425" wrap="square" tIns="45700">
            <a:normAutofit/>
          </a:bodyPr>
          <a:lstStyle>
            <a:lvl1pPr lvl="0">
              <a:spcBef>
                <a:spcPts val="640"/>
              </a:spcBef>
              <a:spcAft>
                <a:spcPts val="0"/>
              </a:spcAft>
              <a:buSzPts val="3000"/>
              <a:buNone/>
              <a:defRPr b="1" sz="3000"/>
            </a:lvl1pPr>
            <a:lvl2pPr lvl="1">
              <a:spcBef>
                <a:spcPts val="560"/>
              </a:spcBef>
              <a:spcAft>
                <a:spcPts val="0"/>
              </a:spcAft>
              <a:buSzPts val="21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p:txBody>
      </p:sp>
      <p:sp>
        <p:nvSpPr>
          <p:cNvPr id="133" name="Google Shape;133;p7"/>
          <p:cNvSpPr txBox="1"/>
          <p:nvPr>
            <p:ph idx="2" type="subTitle"/>
          </p:nvPr>
        </p:nvSpPr>
        <p:spPr>
          <a:xfrm>
            <a:off x="11641513" y="3752863"/>
            <a:ext cx="3666300" cy="611100"/>
          </a:xfrm>
          <a:prstGeom prst="rect">
            <a:avLst/>
          </a:prstGeom>
        </p:spPr>
        <p:txBody>
          <a:bodyPr anchorCtr="0" anchor="t" bIns="45700" lIns="91425" spcFirstLastPara="1" rIns="91425" wrap="square" tIns="45700">
            <a:normAutofit/>
          </a:bodyPr>
          <a:lstStyle>
            <a:lvl1pPr lvl="0" rtl="0">
              <a:spcBef>
                <a:spcPts val="640"/>
              </a:spcBef>
              <a:spcAft>
                <a:spcPts val="0"/>
              </a:spcAft>
              <a:buSzPts val="3000"/>
              <a:buNone/>
              <a:defRPr b="1" sz="3000"/>
            </a:lvl1pPr>
            <a:lvl2pPr lvl="1" rtl="0">
              <a:spcBef>
                <a:spcPts val="560"/>
              </a:spcBef>
              <a:spcAft>
                <a:spcPts val="0"/>
              </a:spcAft>
              <a:buSzPts val="2100"/>
              <a:buNone/>
              <a:defRPr/>
            </a:lvl2pPr>
            <a:lvl3pPr lvl="2" rtl="0">
              <a:spcBef>
                <a:spcPts val="480"/>
              </a:spcBef>
              <a:spcAft>
                <a:spcPts val="0"/>
              </a:spcAft>
              <a:buSzPts val="2100"/>
              <a:buNone/>
              <a:defRPr/>
            </a:lvl3pPr>
            <a:lvl4pPr lvl="3" rtl="0">
              <a:spcBef>
                <a:spcPts val="400"/>
              </a:spcBef>
              <a:spcAft>
                <a:spcPts val="0"/>
              </a:spcAft>
              <a:buSzPts val="2100"/>
              <a:buNone/>
              <a:defRPr/>
            </a:lvl4pPr>
            <a:lvl5pPr lvl="4" rtl="0">
              <a:spcBef>
                <a:spcPts val="400"/>
              </a:spcBef>
              <a:spcAft>
                <a:spcPts val="0"/>
              </a:spcAft>
              <a:buSzPts val="2100"/>
              <a:buNone/>
              <a:defRPr/>
            </a:lvl5pPr>
            <a:lvl6pPr lvl="5" rtl="0">
              <a:spcBef>
                <a:spcPts val="400"/>
              </a:spcBef>
              <a:spcAft>
                <a:spcPts val="0"/>
              </a:spcAft>
              <a:buSzPts val="2100"/>
              <a:buNone/>
              <a:defRPr/>
            </a:lvl6pPr>
            <a:lvl7pPr lvl="6" rtl="0">
              <a:spcBef>
                <a:spcPts val="400"/>
              </a:spcBef>
              <a:spcAft>
                <a:spcPts val="0"/>
              </a:spcAft>
              <a:buSzPts val="2100"/>
              <a:buNone/>
              <a:defRPr/>
            </a:lvl7pPr>
            <a:lvl8pPr lvl="7" rtl="0">
              <a:spcBef>
                <a:spcPts val="400"/>
              </a:spcBef>
              <a:spcAft>
                <a:spcPts val="0"/>
              </a:spcAft>
              <a:buSzPts val="2100"/>
              <a:buNone/>
              <a:defRPr/>
            </a:lvl8pPr>
            <a:lvl9pPr lvl="8" rtl="0">
              <a:spcBef>
                <a:spcPts val="400"/>
              </a:spcBef>
              <a:spcAft>
                <a:spcPts val="0"/>
              </a:spcAft>
              <a:buSzPts val="2100"/>
              <a:buNone/>
              <a:defRPr/>
            </a:lvl9pPr>
          </a:lstStyle>
          <a:p/>
        </p:txBody>
      </p:sp>
      <p:sp>
        <p:nvSpPr>
          <p:cNvPr id="134" name="Google Shape;134;p7"/>
          <p:cNvSpPr txBox="1"/>
          <p:nvPr>
            <p:ph idx="3" type="body"/>
          </p:nvPr>
        </p:nvSpPr>
        <p:spPr>
          <a:xfrm>
            <a:off x="1182875" y="5445425"/>
            <a:ext cx="7262100" cy="3486600"/>
          </a:xfrm>
          <a:prstGeom prst="rect">
            <a:avLst/>
          </a:prstGeom>
        </p:spPr>
        <p:txBody>
          <a:bodyPr anchorCtr="0" anchor="t" bIns="45700" lIns="91425" spcFirstLastPara="1" rIns="91425" wrap="square" tIns="45700">
            <a:normAutofit/>
          </a:bodyPr>
          <a:lstStyle>
            <a:lvl1pPr indent="-361950" lvl="0" marL="457200">
              <a:spcBef>
                <a:spcPts val="640"/>
              </a:spcBef>
              <a:spcAft>
                <a:spcPts val="0"/>
              </a:spcAft>
              <a:buSzPts val="2100"/>
              <a:buChar char="•"/>
              <a:defRPr/>
            </a:lvl1pPr>
            <a:lvl2pPr indent="-361950" lvl="1" marL="914400">
              <a:spcBef>
                <a:spcPts val="560"/>
              </a:spcBef>
              <a:spcAft>
                <a:spcPts val="0"/>
              </a:spcAft>
              <a:buSzPts val="2100"/>
              <a:buChar char="–"/>
              <a:defRPr/>
            </a:lvl2pPr>
            <a:lvl3pPr indent="-361950" lvl="2" marL="1371600">
              <a:spcBef>
                <a:spcPts val="480"/>
              </a:spcBef>
              <a:spcAft>
                <a:spcPts val="0"/>
              </a:spcAft>
              <a:buSzPts val="2100"/>
              <a:buChar char="•"/>
              <a:defRPr/>
            </a:lvl3pPr>
            <a:lvl4pPr indent="-361950" lvl="3" marL="1828800">
              <a:spcBef>
                <a:spcPts val="400"/>
              </a:spcBef>
              <a:spcAft>
                <a:spcPts val="0"/>
              </a:spcAft>
              <a:buSzPts val="2100"/>
              <a:buChar char="–"/>
              <a:defRPr/>
            </a:lvl4pPr>
            <a:lvl5pPr indent="-361950" lvl="4" marL="2286000">
              <a:spcBef>
                <a:spcPts val="400"/>
              </a:spcBef>
              <a:spcAft>
                <a:spcPts val="0"/>
              </a:spcAft>
              <a:buSzPts val="2100"/>
              <a:buChar char="»"/>
              <a:defRPr/>
            </a:lvl5pPr>
            <a:lvl6pPr indent="-361950" lvl="5" marL="2743200">
              <a:spcBef>
                <a:spcPts val="400"/>
              </a:spcBef>
              <a:spcAft>
                <a:spcPts val="0"/>
              </a:spcAft>
              <a:buSzPts val="2100"/>
              <a:buChar char="•"/>
              <a:defRPr/>
            </a:lvl6pPr>
            <a:lvl7pPr indent="-361950" lvl="6" marL="3200400">
              <a:spcBef>
                <a:spcPts val="400"/>
              </a:spcBef>
              <a:spcAft>
                <a:spcPts val="0"/>
              </a:spcAft>
              <a:buSzPts val="2100"/>
              <a:buChar char="•"/>
              <a:defRPr/>
            </a:lvl7pPr>
            <a:lvl8pPr indent="-361950" lvl="7" marL="3657600">
              <a:spcBef>
                <a:spcPts val="400"/>
              </a:spcBef>
              <a:spcAft>
                <a:spcPts val="0"/>
              </a:spcAft>
              <a:buSzPts val="2100"/>
              <a:buChar char="•"/>
              <a:defRPr/>
            </a:lvl8pPr>
            <a:lvl9pPr indent="-361950" lvl="8" marL="4114800">
              <a:spcBef>
                <a:spcPts val="400"/>
              </a:spcBef>
              <a:spcAft>
                <a:spcPts val="0"/>
              </a:spcAft>
              <a:buSzPts val="2100"/>
              <a:buChar char="•"/>
              <a:defRPr/>
            </a:lvl9pPr>
          </a:lstStyle>
          <a:p/>
        </p:txBody>
      </p:sp>
      <p:sp>
        <p:nvSpPr>
          <p:cNvPr id="135" name="Google Shape;135;p7"/>
          <p:cNvSpPr txBox="1"/>
          <p:nvPr>
            <p:ph idx="4" type="body"/>
          </p:nvPr>
        </p:nvSpPr>
        <p:spPr>
          <a:xfrm>
            <a:off x="9843313" y="5445425"/>
            <a:ext cx="7262100" cy="3486600"/>
          </a:xfrm>
          <a:prstGeom prst="rect">
            <a:avLst/>
          </a:prstGeom>
        </p:spPr>
        <p:txBody>
          <a:bodyPr anchorCtr="0" anchor="t" bIns="45700" lIns="91425" spcFirstLastPara="1" rIns="91425" wrap="square" tIns="45700">
            <a:normAutofit/>
          </a:bodyPr>
          <a:lstStyle>
            <a:lvl1pPr indent="-361950" lvl="0" marL="457200" rtl="0">
              <a:spcBef>
                <a:spcPts val="640"/>
              </a:spcBef>
              <a:spcAft>
                <a:spcPts val="0"/>
              </a:spcAft>
              <a:buSzPts val="2100"/>
              <a:buChar char="•"/>
              <a:defRPr/>
            </a:lvl1pPr>
            <a:lvl2pPr indent="-361950" lvl="1" marL="914400" rtl="0">
              <a:spcBef>
                <a:spcPts val="560"/>
              </a:spcBef>
              <a:spcAft>
                <a:spcPts val="0"/>
              </a:spcAft>
              <a:buSzPts val="2100"/>
              <a:buChar char="–"/>
              <a:defRPr/>
            </a:lvl2pPr>
            <a:lvl3pPr indent="-361950" lvl="2" marL="1371600" rtl="0">
              <a:spcBef>
                <a:spcPts val="480"/>
              </a:spcBef>
              <a:spcAft>
                <a:spcPts val="0"/>
              </a:spcAft>
              <a:buSzPts val="2100"/>
              <a:buChar char="•"/>
              <a:defRPr/>
            </a:lvl3pPr>
            <a:lvl4pPr indent="-361950" lvl="3" marL="1828800" rtl="0">
              <a:spcBef>
                <a:spcPts val="400"/>
              </a:spcBef>
              <a:spcAft>
                <a:spcPts val="0"/>
              </a:spcAft>
              <a:buSzPts val="2100"/>
              <a:buChar char="–"/>
              <a:defRPr/>
            </a:lvl4pPr>
            <a:lvl5pPr indent="-361950" lvl="4" marL="2286000" rtl="0">
              <a:spcBef>
                <a:spcPts val="400"/>
              </a:spcBef>
              <a:spcAft>
                <a:spcPts val="0"/>
              </a:spcAft>
              <a:buSzPts val="2100"/>
              <a:buChar char="»"/>
              <a:defRPr/>
            </a:lvl5pPr>
            <a:lvl6pPr indent="-361950" lvl="5" marL="2743200" rtl="0">
              <a:spcBef>
                <a:spcPts val="400"/>
              </a:spcBef>
              <a:spcAft>
                <a:spcPts val="0"/>
              </a:spcAft>
              <a:buSzPts val="2100"/>
              <a:buChar char="•"/>
              <a:defRPr/>
            </a:lvl6pPr>
            <a:lvl7pPr indent="-361950" lvl="6" marL="3200400" rtl="0">
              <a:spcBef>
                <a:spcPts val="400"/>
              </a:spcBef>
              <a:spcAft>
                <a:spcPts val="0"/>
              </a:spcAft>
              <a:buSzPts val="2100"/>
              <a:buChar char="•"/>
              <a:defRPr/>
            </a:lvl7pPr>
            <a:lvl8pPr indent="-361950" lvl="7" marL="3657600" rtl="0">
              <a:spcBef>
                <a:spcPts val="400"/>
              </a:spcBef>
              <a:spcAft>
                <a:spcPts val="0"/>
              </a:spcAft>
              <a:buSzPts val="2100"/>
              <a:buChar char="•"/>
              <a:defRPr/>
            </a:lvl8pPr>
            <a:lvl9pPr indent="-361950" lvl="8" marL="4114800" rtl="0">
              <a:spcBef>
                <a:spcPts val="400"/>
              </a:spcBef>
              <a:spcAft>
                <a:spcPts val="0"/>
              </a:spcAft>
              <a:buSzPts val="21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0" y="586700"/>
            <a:ext cx="18288000" cy="13353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11050"/>
              <a:buFont typeface="Heebo SemiBold"/>
              <a:buNone/>
              <a:defRPr i="0" sz="11050" u="none" cap="none" strike="noStrike">
                <a:solidFill>
                  <a:schemeClr val="dk1"/>
                </a:solidFill>
                <a:latin typeface="Heebo SemiBold"/>
                <a:ea typeface="Heebo SemiBold"/>
                <a:cs typeface="Heebo SemiBold"/>
                <a:sym typeface="Heebo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5029200" y="2535675"/>
            <a:ext cx="8229600" cy="4526100"/>
          </a:xfrm>
          <a:prstGeom prst="rect">
            <a:avLst/>
          </a:prstGeom>
          <a:noFill/>
          <a:ln>
            <a:noFill/>
          </a:ln>
        </p:spPr>
        <p:txBody>
          <a:bodyPr anchorCtr="0" anchor="t" bIns="45700" lIns="91425" spcFirstLastPara="1" rIns="91425" wrap="square" tIns="45700">
            <a:normAutofit/>
          </a:bodyPr>
          <a:lstStyle>
            <a:lvl1pPr indent="-361950" lvl="0" marL="457200" marR="0" rtl="0" algn="ctr">
              <a:spcBef>
                <a:spcPts val="640"/>
              </a:spcBef>
              <a:spcAft>
                <a:spcPts val="0"/>
              </a:spcAft>
              <a:buClr>
                <a:schemeClr val="dk1"/>
              </a:buClr>
              <a:buSzPts val="2100"/>
              <a:buFont typeface="Rubik"/>
              <a:buChar char="•"/>
              <a:defRPr i="0" sz="2100" u="none" cap="none" strike="noStrike">
                <a:solidFill>
                  <a:schemeClr val="dk1"/>
                </a:solidFill>
                <a:latin typeface="Rubik"/>
                <a:ea typeface="Rubik"/>
                <a:cs typeface="Rubik"/>
                <a:sym typeface="Rubik"/>
              </a:defRPr>
            </a:lvl1pPr>
            <a:lvl2pPr indent="-361950" lvl="1" marL="914400" marR="0" rtl="0" algn="ctr">
              <a:spcBef>
                <a:spcPts val="560"/>
              </a:spcBef>
              <a:spcAft>
                <a:spcPts val="0"/>
              </a:spcAft>
              <a:buClr>
                <a:schemeClr val="dk1"/>
              </a:buClr>
              <a:buSzPts val="2100"/>
              <a:buFont typeface="Rubik"/>
              <a:buChar char="–"/>
              <a:defRPr i="0" sz="2100" u="none" cap="none" strike="noStrike">
                <a:solidFill>
                  <a:schemeClr val="dk1"/>
                </a:solidFill>
                <a:latin typeface="Rubik"/>
                <a:ea typeface="Rubik"/>
                <a:cs typeface="Rubik"/>
                <a:sym typeface="Rubik"/>
              </a:defRPr>
            </a:lvl2pPr>
            <a:lvl3pPr indent="-361950" lvl="2" marL="1371600" marR="0" rtl="0" algn="ctr">
              <a:spcBef>
                <a:spcPts val="480"/>
              </a:spcBef>
              <a:spcAft>
                <a:spcPts val="0"/>
              </a:spcAft>
              <a:buClr>
                <a:schemeClr val="dk1"/>
              </a:buClr>
              <a:buSzPts val="2100"/>
              <a:buFont typeface="Rubik"/>
              <a:buChar char="•"/>
              <a:defRPr i="0" sz="2100" u="none" cap="none" strike="noStrike">
                <a:solidFill>
                  <a:schemeClr val="dk1"/>
                </a:solidFill>
                <a:latin typeface="Rubik"/>
                <a:ea typeface="Rubik"/>
                <a:cs typeface="Rubik"/>
                <a:sym typeface="Rubik"/>
              </a:defRPr>
            </a:lvl3pPr>
            <a:lvl4pPr indent="-361950" lvl="3" marL="1828800" marR="0" rtl="0" algn="ctr">
              <a:spcBef>
                <a:spcPts val="400"/>
              </a:spcBef>
              <a:spcAft>
                <a:spcPts val="0"/>
              </a:spcAft>
              <a:buClr>
                <a:schemeClr val="dk1"/>
              </a:buClr>
              <a:buSzPts val="2100"/>
              <a:buFont typeface="Rubik"/>
              <a:buChar char="–"/>
              <a:defRPr i="0" sz="2100" u="none" cap="none" strike="noStrike">
                <a:solidFill>
                  <a:schemeClr val="dk1"/>
                </a:solidFill>
                <a:latin typeface="Rubik"/>
                <a:ea typeface="Rubik"/>
                <a:cs typeface="Rubik"/>
                <a:sym typeface="Rubik"/>
              </a:defRPr>
            </a:lvl4pPr>
            <a:lvl5pPr indent="-361950" lvl="4" marL="2286000" marR="0" rtl="0" algn="ctr">
              <a:spcBef>
                <a:spcPts val="400"/>
              </a:spcBef>
              <a:spcAft>
                <a:spcPts val="0"/>
              </a:spcAft>
              <a:buClr>
                <a:schemeClr val="dk1"/>
              </a:buClr>
              <a:buSzPts val="2100"/>
              <a:buFont typeface="Rubik"/>
              <a:buChar char="»"/>
              <a:defRPr i="0" sz="2100" u="none" cap="none" strike="noStrike">
                <a:solidFill>
                  <a:schemeClr val="dk1"/>
                </a:solidFill>
                <a:latin typeface="Rubik"/>
                <a:ea typeface="Rubik"/>
                <a:cs typeface="Rubik"/>
                <a:sym typeface="Rubik"/>
              </a:defRPr>
            </a:lvl5pPr>
            <a:lvl6pPr indent="-361950" lvl="5" marL="2743200" marR="0" rtl="0" algn="ctr">
              <a:spcBef>
                <a:spcPts val="400"/>
              </a:spcBef>
              <a:spcAft>
                <a:spcPts val="0"/>
              </a:spcAft>
              <a:buClr>
                <a:schemeClr val="dk1"/>
              </a:buClr>
              <a:buSzPts val="2100"/>
              <a:buFont typeface="Rubik"/>
              <a:buChar char="•"/>
              <a:defRPr i="0" sz="2100" u="none" cap="none" strike="noStrike">
                <a:solidFill>
                  <a:schemeClr val="dk1"/>
                </a:solidFill>
                <a:latin typeface="Rubik"/>
                <a:ea typeface="Rubik"/>
                <a:cs typeface="Rubik"/>
                <a:sym typeface="Rubik"/>
              </a:defRPr>
            </a:lvl6pPr>
            <a:lvl7pPr indent="-361950" lvl="6" marL="3200400" marR="0" rtl="0" algn="ctr">
              <a:spcBef>
                <a:spcPts val="400"/>
              </a:spcBef>
              <a:spcAft>
                <a:spcPts val="0"/>
              </a:spcAft>
              <a:buClr>
                <a:schemeClr val="dk1"/>
              </a:buClr>
              <a:buSzPts val="2100"/>
              <a:buFont typeface="Rubik"/>
              <a:buChar char="•"/>
              <a:defRPr i="0" sz="2100" u="none" cap="none" strike="noStrike">
                <a:solidFill>
                  <a:schemeClr val="dk1"/>
                </a:solidFill>
                <a:latin typeface="Rubik"/>
                <a:ea typeface="Rubik"/>
                <a:cs typeface="Rubik"/>
                <a:sym typeface="Rubik"/>
              </a:defRPr>
            </a:lvl7pPr>
            <a:lvl8pPr indent="-361950" lvl="7" marL="3657600" marR="0" rtl="0" algn="ctr">
              <a:spcBef>
                <a:spcPts val="400"/>
              </a:spcBef>
              <a:spcAft>
                <a:spcPts val="0"/>
              </a:spcAft>
              <a:buClr>
                <a:schemeClr val="dk1"/>
              </a:buClr>
              <a:buSzPts val="2100"/>
              <a:buFont typeface="Rubik"/>
              <a:buChar char="•"/>
              <a:defRPr i="0" sz="2100" u="none" cap="none" strike="noStrike">
                <a:solidFill>
                  <a:schemeClr val="dk1"/>
                </a:solidFill>
                <a:latin typeface="Rubik"/>
                <a:ea typeface="Rubik"/>
                <a:cs typeface="Rubik"/>
                <a:sym typeface="Rubik"/>
              </a:defRPr>
            </a:lvl8pPr>
            <a:lvl9pPr indent="-361950" lvl="8" marL="4114800" marR="0" rtl="0" algn="ctr">
              <a:spcBef>
                <a:spcPts val="400"/>
              </a:spcBef>
              <a:spcAft>
                <a:spcPts val="0"/>
              </a:spcAft>
              <a:buClr>
                <a:schemeClr val="dk1"/>
              </a:buClr>
              <a:buSzPts val="2100"/>
              <a:buFont typeface="Rubik"/>
              <a:buChar char="•"/>
              <a:defRPr i="0" sz="2100" u="none" cap="none" strike="noStrike">
                <a:solidFill>
                  <a:schemeClr val="dk1"/>
                </a:solidFill>
                <a:latin typeface="Rubik"/>
                <a:ea typeface="Rubik"/>
                <a:cs typeface="Rubik"/>
                <a:sym typeface="Rubik"/>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1.png"/><Relationship Id="rId4" Type="http://schemas.openxmlformats.org/officeDocument/2006/relationships/image" Target="../media/image9.png"/><Relationship Id="rId5" Type="http://schemas.openxmlformats.org/officeDocument/2006/relationships/image" Target="../media/image2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3.jp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5.png"/><Relationship Id="rId4" Type="http://schemas.openxmlformats.org/officeDocument/2006/relationships/image" Target="../media/image14.png"/><Relationship Id="rId5"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2.png"/><Relationship Id="rId4" Type="http://schemas.openxmlformats.org/officeDocument/2006/relationships/image" Target="../media/image24.png"/><Relationship Id="rId10" Type="http://schemas.openxmlformats.org/officeDocument/2006/relationships/image" Target="../media/image26.png"/><Relationship Id="rId9" Type="http://schemas.openxmlformats.org/officeDocument/2006/relationships/image" Target="../media/image6.png"/><Relationship Id="rId5" Type="http://schemas.openxmlformats.org/officeDocument/2006/relationships/image" Target="../media/image29.png"/><Relationship Id="rId6" Type="http://schemas.openxmlformats.org/officeDocument/2006/relationships/image" Target="../media/image11.png"/><Relationship Id="rId7" Type="http://schemas.openxmlformats.org/officeDocument/2006/relationships/image" Target="../media/image9.png"/><Relationship Id="rId8" Type="http://schemas.openxmlformats.org/officeDocument/2006/relationships/image" Target="../media/image2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4.jp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8.jpg"/><Relationship Id="rId4" Type="http://schemas.openxmlformats.org/officeDocument/2006/relationships/image" Target="../media/image2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1.png"/><Relationship Id="rId4" Type="http://schemas.openxmlformats.org/officeDocument/2006/relationships/image" Target="../media/image10.png"/><Relationship Id="rId5"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F2A0"/>
        </a:solidFill>
      </p:bgPr>
    </p:bg>
    <p:spTree>
      <p:nvGrpSpPr>
        <p:cNvPr id="139" name="Shape 139"/>
        <p:cNvGrpSpPr/>
        <p:nvPr/>
      </p:nvGrpSpPr>
      <p:grpSpPr>
        <a:xfrm>
          <a:off x="0" y="0"/>
          <a:ext cx="0" cy="0"/>
          <a:chOff x="0" y="0"/>
          <a:chExt cx="0" cy="0"/>
        </a:xfrm>
      </p:grpSpPr>
      <p:pic>
        <p:nvPicPr>
          <p:cNvPr id="140" name="Google Shape;140;p8"/>
          <p:cNvPicPr preferRelativeResize="0"/>
          <p:nvPr/>
        </p:nvPicPr>
        <p:blipFill rotWithShape="1">
          <a:blip r:embed="rId3">
            <a:alphaModFix/>
          </a:blip>
          <a:srcRect b="0" l="4479" r="0" t="0"/>
          <a:stretch/>
        </p:blipFill>
        <p:spPr>
          <a:xfrm>
            <a:off x="-9825" y="0"/>
            <a:ext cx="6761024" cy="1407975"/>
          </a:xfrm>
          <a:prstGeom prst="rect">
            <a:avLst/>
          </a:prstGeom>
          <a:noFill/>
          <a:ln>
            <a:noFill/>
          </a:ln>
        </p:spPr>
      </p:pic>
      <p:pic>
        <p:nvPicPr>
          <p:cNvPr id="141" name="Google Shape;141;p8"/>
          <p:cNvPicPr preferRelativeResize="0"/>
          <p:nvPr/>
        </p:nvPicPr>
        <p:blipFill rotWithShape="1">
          <a:blip r:embed="rId4">
            <a:alphaModFix/>
          </a:blip>
          <a:srcRect b="22330" l="0" r="45663" t="0"/>
          <a:stretch/>
        </p:blipFill>
        <p:spPr>
          <a:xfrm>
            <a:off x="17098975" y="6908425"/>
            <a:ext cx="1189025" cy="3378575"/>
          </a:xfrm>
          <a:prstGeom prst="rect">
            <a:avLst/>
          </a:prstGeom>
          <a:noFill/>
          <a:ln>
            <a:noFill/>
          </a:ln>
        </p:spPr>
      </p:pic>
      <p:grpSp>
        <p:nvGrpSpPr>
          <p:cNvPr id="142" name="Google Shape;142;p8"/>
          <p:cNvGrpSpPr/>
          <p:nvPr/>
        </p:nvGrpSpPr>
        <p:grpSpPr>
          <a:xfrm>
            <a:off x="666750" y="3352012"/>
            <a:ext cx="15360041" cy="6392440"/>
            <a:chOff x="0" y="-9525"/>
            <a:chExt cx="4045443" cy="1683606"/>
          </a:xfrm>
        </p:grpSpPr>
        <p:sp>
          <p:nvSpPr>
            <p:cNvPr id="143" name="Google Shape;143;p8"/>
            <p:cNvSpPr/>
            <p:nvPr/>
          </p:nvSpPr>
          <p:spPr>
            <a:xfrm>
              <a:off x="0" y="0"/>
              <a:ext cx="4045443" cy="1674081"/>
            </a:xfrm>
            <a:custGeom>
              <a:rect b="b" l="l" r="r" t="t"/>
              <a:pathLst>
                <a:path extrusionOk="0" h="1674081" w="4045443">
                  <a:moveTo>
                    <a:pt x="0" y="0"/>
                  </a:moveTo>
                  <a:lnTo>
                    <a:pt x="4045443" y="0"/>
                  </a:lnTo>
                  <a:lnTo>
                    <a:pt x="4045443" y="1674081"/>
                  </a:lnTo>
                  <a:lnTo>
                    <a:pt x="0" y="1674081"/>
                  </a:lnTo>
                  <a:close/>
                </a:path>
              </a:pathLst>
            </a:custGeom>
            <a:solidFill>
              <a:srgbClr val="95C2FB"/>
            </a:solidFill>
            <a:ln>
              <a:noFill/>
            </a:ln>
          </p:spPr>
        </p:sp>
        <p:sp>
          <p:nvSpPr>
            <p:cNvPr id="144" name="Google Shape;144;p8"/>
            <p:cNvSpPr txBox="1"/>
            <p:nvPr/>
          </p:nvSpPr>
          <p:spPr>
            <a:xfrm>
              <a:off x="0" y="-9525"/>
              <a:ext cx="4045443" cy="1683606"/>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45" name="Google Shape;145;p8"/>
          <p:cNvSpPr/>
          <p:nvPr/>
        </p:nvSpPr>
        <p:spPr>
          <a:xfrm>
            <a:off x="0" y="2721427"/>
            <a:ext cx="15360041" cy="6356275"/>
          </a:xfrm>
          <a:custGeom>
            <a:rect b="b" l="l" r="r" t="t"/>
            <a:pathLst>
              <a:path extrusionOk="0" h="1674081" w="4045443">
                <a:moveTo>
                  <a:pt x="0" y="0"/>
                </a:moveTo>
                <a:lnTo>
                  <a:pt x="4045443" y="0"/>
                </a:lnTo>
                <a:lnTo>
                  <a:pt x="4045443" y="1674081"/>
                </a:lnTo>
                <a:lnTo>
                  <a:pt x="0" y="1674081"/>
                </a:lnTo>
                <a:close/>
              </a:path>
            </a:pathLst>
          </a:custGeom>
          <a:solidFill>
            <a:srgbClr val="FFFFFF"/>
          </a:solidFill>
          <a:ln>
            <a:noFill/>
          </a:ln>
        </p:spPr>
      </p:sp>
      <p:grpSp>
        <p:nvGrpSpPr>
          <p:cNvPr id="146" name="Google Shape;146;p8"/>
          <p:cNvGrpSpPr/>
          <p:nvPr/>
        </p:nvGrpSpPr>
        <p:grpSpPr>
          <a:xfrm>
            <a:off x="9546850" y="852625"/>
            <a:ext cx="8741595" cy="773429"/>
            <a:chOff x="0" y="-9525"/>
            <a:chExt cx="2433900" cy="203700"/>
          </a:xfrm>
        </p:grpSpPr>
        <p:sp>
          <p:nvSpPr>
            <p:cNvPr id="147" name="Google Shape;147;p8"/>
            <p:cNvSpPr/>
            <p:nvPr/>
          </p:nvSpPr>
          <p:spPr>
            <a:xfrm>
              <a:off x="0" y="0"/>
              <a:ext cx="2433761" cy="194106"/>
            </a:xfrm>
            <a:custGeom>
              <a:rect b="b" l="l" r="r" t="t"/>
              <a:pathLst>
                <a:path extrusionOk="0" h="194106" w="2433761">
                  <a:moveTo>
                    <a:pt x="0" y="0"/>
                  </a:moveTo>
                  <a:lnTo>
                    <a:pt x="2433761" y="0"/>
                  </a:lnTo>
                  <a:lnTo>
                    <a:pt x="2433761" y="194106"/>
                  </a:lnTo>
                  <a:lnTo>
                    <a:pt x="0" y="194106"/>
                  </a:lnTo>
                  <a:close/>
                </a:path>
              </a:pathLst>
            </a:custGeom>
            <a:solidFill>
              <a:srgbClr val="FA7539"/>
            </a:solidFill>
            <a:ln>
              <a:noFill/>
            </a:ln>
          </p:spPr>
        </p:sp>
        <p:sp>
          <p:nvSpPr>
            <p:cNvPr id="148" name="Google Shape;148;p8"/>
            <p:cNvSpPr txBox="1"/>
            <p:nvPr/>
          </p:nvSpPr>
          <p:spPr>
            <a:xfrm>
              <a:off x="0" y="-9525"/>
              <a:ext cx="2433900" cy="203700"/>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49" name="Google Shape;149;p8"/>
          <p:cNvGrpSpPr/>
          <p:nvPr/>
        </p:nvGrpSpPr>
        <p:grpSpPr>
          <a:xfrm>
            <a:off x="6917245" y="1958651"/>
            <a:ext cx="1525551" cy="1525551"/>
            <a:chOff x="0" y="0"/>
            <a:chExt cx="812800" cy="812800"/>
          </a:xfrm>
        </p:grpSpPr>
        <p:sp>
          <p:nvSpPr>
            <p:cNvPr id="150" name="Google Shape;150;p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A75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8"/>
            <p:cNvSpPr txBox="1"/>
            <p:nvPr/>
          </p:nvSpPr>
          <p:spPr>
            <a:xfrm>
              <a:off x="76200" y="66675"/>
              <a:ext cx="660400" cy="669925"/>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52" name="Google Shape;152;p8"/>
          <p:cNvSpPr txBox="1"/>
          <p:nvPr/>
        </p:nvSpPr>
        <p:spPr>
          <a:xfrm>
            <a:off x="0" y="4065228"/>
            <a:ext cx="15360000" cy="44271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None/>
            </a:pPr>
            <a:r>
              <a:rPr i="0" lang="en-US" sz="14381" u="none" cap="none" strike="noStrike">
                <a:solidFill>
                  <a:srgbClr val="000000"/>
                </a:solidFill>
                <a:latin typeface="Heebo SemiBold"/>
                <a:ea typeface="Heebo SemiBold"/>
                <a:cs typeface="Heebo SemiBold"/>
                <a:sym typeface="Heebo SemiBold"/>
              </a:rPr>
              <a:t>LEAN CANVAS</a:t>
            </a:r>
            <a:endParaRPr>
              <a:latin typeface="Heebo SemiBold"/>
              <a:ea typeface="Heebo SemiBold"/>
              <a:cs typeface="Heebo SemiBold"/>
              <a:sym typeface="Heebo SemiBold"/>
            </a:endParaRPr>
          </a:p>
          <a:p>
            <a:pPr indent="0" lvl="0" marL="0" marR="0" rtl="0" algn="ctr">
              <a:lnSpc>
                <a:spcPct val="100000"/>
              </a:lnSpc>
              <a:spcBef>
                <a:spcPts val="0"/>
              </a:spcBef>
              <a:spcAft>
                <a:spcPts val="0"/>
              </a:spcAft>
              <a:buNone/>
            </a:pPr>
            <a:r>
              <a:rPr i="0" lang="en-US" sz="14381" u="none" cap="none" strike="noStrike">
                <a:solidFill>
                  <a:srgbClr val="000000"/>
                </a:solidFill>
                <a:latin typeface="Heebo SemiBold"/>
                <a:ea typeface="Heebo SemiBold"/>
                <a:cs typeface="Heebo SemiBold"/>
                <a:sym typeface="Heebo SemiBold"/>
              </a:rPr>
              <a:t>INFOGRAPHICS</a:t>
            </a:r>
            <a:endParaRPr>
              <a:latin typeface="Heebo SemiBold"/>
              <a:ea typeface="Heebo SemiBold"/>
              <a:cs typeface="Heebo SemiBold"/>
              <a:sym typeface="Heebo SemiBold"/>
            </a:endParaRPr>
          </a:p>
        </p:txBody>
      </p:sp>
      <p:sp>
        <p:nvSpPr>
          <p:cNvPr id="153" name="Google Shape;153;p8"/>
          <p:cNvSpPr txBox="1"/>
          <p:nvPr/>
        </p:nvSpPr>
        <p:spPr>
          <a:xfrm>
            <a:off x="10786680" y="1036351"/>
            <a:ext cx="6761100" cy="4617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3000" u="none" cap="none" strike="noStrike">
                <a:solidFill>
                  <a:srgbClr val="000000"/>
                </a:solidFill>
                <a:latin typeface="Rubik"/>
                <a:ea typeface="Rubik"/>
                <a:cs typeface="Rubik"/>
                <a:sym typeface="Rubik"/>
              </a:rPr>
              <a:t>Building Successful Business Models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F2A0"/>
        </a:solidFill>
      </p:bgPr>
    </p:bg>
    <p:spTree>
      <p:nvGrpSpPr>
        <p:cNvPr id="380" name="Shape 380"/>
        <p:cNvGrpSpPr/>
        <p:nvPr/>
      </p:nvGrpSpPr>
      <p:grpSpPr>
        <a:xfrm>
          <a:off x="0" y="0"/>
          <a:ext cx="0" cy="0"/>
          <a:chOff x="0" y="0"/>
          <a:chExt cx="0" cy="0"/>
        </a:xfrm>
      </p:grpSpPr>
      <p:grpSp>
        <p:nvGrpSpPr>
          <p:cNvPr id="381" name="Google Shape;381;p17"/>
          <p:cNvGrpSpPr/>
          <p:nvPr/>
        </p:nvGrpSpPr>
        <p:grpSpPr>
          <a:xfrm>
            <a:off x="1259595" y="4577946"/>
            <a:ext cx="3848696" cy="5561731"/>
            <a:chOff x="0" y="-9525"/>
            <a:chExt cx="1013648" cy="1464818"/>
          </a:xfrm>
        </p:grpSpPr>
        <p:sp>
          <p:nvSpPr>
            <p:cNvPr id="382" name="Google Shape;382;p17"/>
            <p:cNvSpPr/>
            <p:nvPr/>
          </p:nvSpPr>
          <p:spPr>
            <a:xfrm>
              <a:off x="0" y="0"/>
              <a:ext cx="1013648" cy="1455293"/>
            </a:xfrm>
            <a:custGeom>
              <a:rect b="b" l="l" r="r" t="t"/>
              <a:pathLst>
                <a:path extrusionOk="0" h="1455293" w="1013648">
                  <a:moveTo>
                    <a:pt x="0" y="0"/>
                  </a:moveTo>
                  <a:lnTo>
                    <a:pt x="1013648" y="0"/>
                  </a:lnTo>
                  <a:lnTo>
                    <a:pt x="1013648" y="1455293"/>
                  </a:lnTo>
                  <a:lnTo>
                    <a:pt x="0" y="1455293"/>
                  </a:lnTo>
                  <a:close/>
                </a:path>
              </a:pathLst>
            </a:custGeom>
            <a:solidFill>
              <a:srgbClr val="FFFFFF"/>
            </a:solidFill>
            <a:ln>
              <a:noFill/>
            </a:ln>
          </p:spPr>
        </p:sp>
        <p:sp>
          <p:nvSpPr>
            <p:cNvPr id="383" name="Google Shape;383;p17"/>
            <p:cNvSpPr txBox="1"/>
            <p:nvPr/>
          </p:nvSpPr>
          <p:spPr>
            <a:xfrm>
              <a:off x="0" y="-9525"/>
              <a:ext cx="1013648" cy="1464818"/>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84" name="Google Shape;384;p17"/>
          <p:cNvGrpSpPr/>
          <p:nvPr/>
        </p:nvGrpSpPr>
        <p:grpSpPr>
          <a:xfrm>
            <a:off x="7219652" y="4577946"/>
            <a:ext cx="3848696" cy="5561731"/>
            <a:chOff x="0" y="-9525"/>
            <a:chExt cx="1013648" cy="1464818"/>
          </a:xfrm>
        </p:grpSpPr>
        <p:sp>
          <p:nvSpPr>
            <p:cNvPr id="385" name="Google Shape;385;p17"/>
            <p:cNvSpPr/>
            <p:nvPr/>
          </p:nvSpPr>
          <p:spPr>
            <a:xfrm>
              <a:off x="0" y="0"/>
              <a:ext cx="1013648" cy="1455293"/>
            </a:xfrm>
            <a:custGeom>
              <a:rect b="b" l="l" r="r" t="t"/>
              <a:pathLst>
                <a:path extrusionOk="0" h="1455293" w="1013648">
                  <a:moveTo>
                    <a:pt x="0" y="0"/>
                  </a:moveTo>
                  <a:lnTo>
                    <a:pt x="1013648" y="0"/>
                  </a:lnTo>
                  <a:lnTo>
                    <a:pt x="1013648" y="1455293"/>
                  </a:lnTo>
                  <a:lnTo>
                    <a:pt x="0" y="1455293"/>
                  </a:lnTo>
                  <a:close/>
                </a:path>
              </a:pathLst>
            </a:custGeom>
            <a:solidFill>
              <a:srgbClr val="FFFFFF"/>
            </a:solidFill>
            <a:ln>
              <a:noFill/>
            </a:ln>
          </p:spPr>
        </p:sp>
        <p:sp>
          <p:nvSpPr>
            <p:cNvPr id="386" name="Google Shape;386;p17"/>
            <p:cNvSpPr txBox="1"/>
            <p:nvPr/>
          </p:nvSpPr>
          <p:spPr>
            <a:xfrm>
              <a:off x="0" y="-9525"/>
              <a:ext cx="1013648" cy="1464818"/>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87" name="Google Shape;387;p17"/>
          <p:cNvGrpSpPr/>
          <p:nvPr/>
        </p:nvGrpSpPr>
        <p:grpSpPr>
          <a:xfrm>
            <a:off x="13182898" y="4577946"/>
            <a:ext cx="3848696" cy="5561731"/>
            <a:chOff x="0" y="-9525"/>
            <a:chExt cx="1013648" cy="1464818"/>
          </a:xfrm>
        </p:grpSpPr>
        <p:sp>
          <p:nvSpPr>
            <p:cNvPr id="388" name="Google Shape;388;p17"/>
            <p:cNvSpPr/>
            <p:nvPr/>
          </p:nvSpPr>
          <p:spPr>
            <a:xfrm>
              <a:off x="0" y="0"/>
              <a:ext cx="1013648" cy="1455293"/>
            </a:xfrm>
            <a:custGeom>
              <a:rect b="b" l="l" r="r" t="t"/>
              <a:pathLst>
                <a:path extrusionOk="0" h="1455293" w="1013648">
                  <a:moveTo>
                    <a:pt x="0" y="0"/>
                  </a:moveTo>
                  <a:lnTo>
                    <a:pt x="1013648" y="0"/>
                  </a:lnTo>
                  <a:lnTo>
                    <a:pt x="1013648" y="1455293"/>
                  </a:lnTo>
                  <a:lnTo>
                    <a:pt x="0" y="1455293"/>
                  </a:lnTo>
                  <a:close/>
                </a:path>
              </a:pathLst>
            </a:custGeom>
            <a:solidFill>
              <a:srgbClr val="FFFFFF"/>
            </a:solidFill>
            <a:ln>
              <a:noFill/>
            </a:ln>
          </p:spPr>
        </p:sp>
        <p:sp>
          <p:nvSpPr>
            <p:cNvPr id="389" name="Google Shape;389;p17"/>
            <p:cNvSpPr txBox="1"/>
            <p:nvPr/>
          </p:nvSpPr>
          <p:spPr>
            <a:xfrm>
              <a:off x="0" y="-9525"/>
              <a:ext cx="1013648" cy="1464818"/>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90" name="Google Shape;390;p17"/>
          <p:cNvGrpSpPr/>
          <p:nvPr/>
        </p:nvGrpSpPr>
        <p:grpSpPr>
          <a:xfrm>
            <a:off x="1259595" y="2411088"/>
            <a:ext cx="3848696" cy="3848696"/>
            <a:chOff x="0" y="0"/>
            <a:chExt cx="812800" cy="812800"/>
          </a:xfrm>
        </p:grpSpPr>
        <p:sp>
          <p:nvSpPr>
            <p:cNvPr id="391" name="Google Shape;391;p1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5C2F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17"/>
            <p:cNvSpPr txBox="1"/>
            <p:nvPr/>
          </p:nvSpPr>
          <p:spPr>
            <a:xfrm>
              <a:off x="76200" y="66675"/>
              <a:ext cx="660400" cy="669925"/>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93" name="Google Shape;393;p17"/>
          <p:cNvGrpSpPr/>
          <p:nvPr/>
        </p:nvGrpSpPr>
        <p:grpSpPr>
          <a:xfrm>
            <a:off x="7219652" y="2411088"/>
            <a:ext cx="3848696" cy="3848696"/>
            <a:chOff x="0" y="0"/>
            <a:chExt cx="812800" cy="812800"/>
          </a:xfrm>
        </p:grpSpPr>
        <p:sp>
          <p:nvSpPr>
            <p:cNvPr id="394" name="Google Shape;394;p1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5C2F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17"/>
            <p:cNvSpPr txBox="1"/>
            <p:nvPr/>
          </p:nvSpPr>
          <p:spPr>
            <a:xfrm>
              <a:off x="76200" y="66675"/>
              <a:ext cx="660400" cy="669925"/>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96" name="Google Shape;396;p17"/>
          <p:cNvGrpSpPr/>
          <p:nvPr/>
        </p:nvGrpSpPr>
        <p:grpSpPr>
          <a:xfrm>
            <a:off x="13179708" y="2411088"/>
            <a:ext cx="3848696" cy="3848696"/>
            <a:chOff x="0" y="0"/>
            <a:chExt cx="812800" cy="812800"/>
          </a:xfrm>
        </p:grpSpPr>
        <p:sp>
          <p:nvSpPr>
            <p:cNvPr id="397" name="Google Shape;397;p1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5C2F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17"/>
            <p:cNvSpPr txBox="1"/>
            <p:nvPr/>
          </p:nvSpPr>
          <p:spPr>
            <a:xfrm>
              <a:off x="76200" y="66675"/>
              <a:ext cx="660400" cy="669925"/>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99" name="Google Shape;399;p17"/>
          <p:cNvSpPr/>
          <p:nvPr/>
        </p:nvSpPr>
        <p:spPr>
          <a:xfrm>
            <a:off x="8213421" y="3410780"/>
            <a:ext cx="1861158" cy="1861158"/>
          </a:xfrm>
          <a:custGeom>
            <a:rect b="b" l="l" r="r" t="t"/>
            <a:pathLst>
              <a:path extrusionOk="0" h="1861158" w="1861158">
                <a:moveTo>
                  <a:pt x="0" y="0"/>
                </a:moveTo>
                <a:lnTo>
                  <a:pt x="1861158" y="0"/>
                </a:lnTo>
                <a:lnTo>
                  <a:pt x="1861158" y="1861158"/>
                </a:lnTo>
                <a:lnTo>
                  <a:pt x="0" y="1861158"/>
                </a:lnTo>
                <a:lnTo>
                  <a:pt x="0" y="0"/>
                </a:lnTo>
                <a:close/>
              </a:path>
            </a:pathLst>
          </a:custGeom>
          <a:blipFill rotWithShape="1">
            <a:blip r:embed="rId3">
              <a:alphaModFix/>
            </a:blip>
            <a:stretch>
              <a:fillRect b="0" l="0" r="0" t="0"/>
            </a:stretch>
          </a:blipFill>
          <a:ln>
            <a:noFill/>
          </a:ln>
        </p:spPr>
      </p:sp>
      <p:sp>
        <p:nvSpPr>
          <p:cNvPr id="400" name="Google Shape;400;p17"/>
          <p:cNvSpPr/>
          <p:nvPr/>
        </p:nvSpPr>
        <p:spPr>
          <a:xfrm>
            <a:off x="2253385" y="3410801"/>
            <a:ext cx="1861117" cy="1861117"/>
          </a:xfrm>
          <a:custGeom>
            <a:rect b="b" l="l" r="r" t="t"/>
            <a:pathLst>
              <a:path extrusionOk="0" h="1861117" w="1861117">
                <a:moveTo>
                  <a:pt x="0" y="0"/>
                </a:moveTo>
                <a:lnTo>
                  <a:pt x="1861117" y="0"/>
                </a:lnTo>
                <a:lnTo>
                  <a:pt x="1861117" y="1861117"/>
                </a:lnTo>
                <a:lnTo>
                  <a:pt x="0" y="1861117"/>
                </a:lnTo>
                <a:lnTo>
                  <a:pt x="0" y="0"/>
                </a:lnTo>
                <a:close/>
              </a:path>
            </a:pathLst>
          </a:custGeom>
          <a:blipFill rotWithShape="1">
            <a:blip r:embed="rId4">
              <a:alphaModFix/>
            </a:blip>
            <a:stretch>
              <a:fillRect b="0" l="0" r="0" t="0"/>
            </a:stretch>
          </a:blipFill>
          <a:ln>
            <a:noFill/>
          </a:ln>
        </p:spPr>
      </p:sp>
      <p:sp>
        <p:nvSpPr>
          <p:cNvPr id="401" name="Google Shape;401;p17"/>
          <p:cNvSpPr/>
          <p:nvPr/>
        </p:nvSpPr>
        <p:spPr>
          <a:xfrm>
            <a:off x="14093090" y="3350783"/>
            <a:ext cx="2028312" cy="1969306"/>
          </a:xfrm>
          <a:custGeom>
            <a:rect b="b" l="l" r="r" t="t"/>
            <a:pathLst>
              <a:path extrusionOk="0" h="1969306" w="2028312">
                <a:moveTo>
                  <a:pt x="0" y="0"/>
                </a:moveTo>
                <a:lnTo>
                  <a:pt x="2028312" y="0"/>
                </a:lnTo>
                <a:lnTo>
                  <a:pt x="2028312" y="1969306"/>
                </a:lnTo>
                <a:lnTo>
                  <a:pt x="0" y="1969306"/>
                </a:lnTo>
                <a:lnTo>
                  <a:pt x="0" y="0"/>
                </a:lnTo>
                <a:close/>
              </a:path>
            </a:pathLst>
          </a:custGeom>
          <a:blipFill rotWithShape="1">
            <a:blip r:embed="rId5">
              <a:alphaModFix/>
            </a:blip>
            <a:stretch>
              <a:fillRect b="0" l="0" r="0" t="0"/>
            </a:stretch>
          </a:blipFill>
          <a:ln>
            <a:noFill/>
          </a:ln>
        </p:spPr>
      </p:sp>
      <p:sp>
        <p:nvSpPr>
          <p:cNvPr id="402" name="Google Shape;402;p17"/>
          <p:cNvSpPr txBox="1"/>
          <p:nvPr/>
        </p:nvSpPr>
        <p:spPr>
          <a:xfrm>
            <a:off x="2677246" y="349498"/>
            <a:ext cx="12933600" cy="1770300"/>
          </a:xfrm>
          <a:prstGeom prst="rect">
            <a:avLst/>
          </a:prstGeom>
          <a:noFill/>
          <a:ln>
            <a:noFill/>
          </a:ln>
        </p:spPr>
        <p:txBody>
          <a:bodyPr anchorCtr="0" anchor="t" bIns="0" lIns="0" spcFirstLastPara="1" rIns="0" wrap="square" tIns="0">
            <a:spAutoFit/>
          </a:bodyPr>
          <a:lstStyle/>
          <a:p>
            <a:pPr indent="0" lvl="0" marL="0" marR="0" rtl="0" algn="ctr">
              <a:lnSpc>
                <a:spcPct val="117007"/>
              </a:lnSpc>
              <a:spcBef>
                <a:spcPts val="0"/>
              </a:spcBef>
              <a:spcAft>
                <a:spcPts val="0"/>
              </a:spcAft>
              <a:buNone/>
            </a:pPr>
            <a:r>
              <a:rPr i="0" lang="en-US" sz="11501" u="none" cap="none" strike="noStrike">
                <a:solidFill>
                  <a:srgbClr val="000000"/>
                </a:solidFill>
                <a:latin typeface="Heebo SemiBold"/>
                <a:ea typeface="Heebo SemiBold"/>
                <a:cs typeface="Heebo SemiBold"/>
                <a:sym typeface="Heebo SemiBold"/>
              </a:rPr>
              <a:t>Key Activities</a:t>
            </a:r>
            <a:endParaRPr>
              <a:latin typeface="Heebo SemiBold"/>
              <a:ea typeface="Heebo SemiBold"/>
              <a:cs typeface="Heebo SemiBold"/>
              <a:sym typeface="Heebo SemiBold"/>
            </a:endParaRPr>
          </a:p>
        </p:txBody>
      </p:sp>
      <p:sp>
        <p:nvSpPr>
          <p:cNvPr id="403" name="Google Shape;403;p17"/>
          <p:cNvSpPr txBox="1"/>
          <p:nvPr/>
        </p:nvSpPr>
        <p:spPr>
          <a:xfrm>
            <a:off x="1535592" y="7254615"/>
            <a:ext cx="3296700" cy="2262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100" u="none" cap="none" strike="noStrike">
                <a:solidFill>
                  <a:srgbClr val="000000"/>
                </a:solidFill>
                <a:latin typeface="Rubik"/>
                <a:ea typeface="Rubik"/>
                <a:cs typeface="Rubik"/>
                <a:sym typeface="Rubik"/>
              </a:rPr>
              <a:t>Lorem ipsum dolor sit amet, consectetur adipiscing elit, sed do eiusmod tempor incididunt ut labore et dolore magna aliqua.</a:t>
            </a:r>
            <a:endParaRPr/>
          </a:p>
        </p:txBody>
      </p:sp>
      <p:sp>
        <p:nvSpPr>
          <p:cNvPr id="404" name="Google Shape;404;p17"/>
          <p:cNvSpPr txBox="1"/>
          <p:nvPr/>
        </p:nvSpPr>
        <p:spPr>
          <a:xfrm>
            <a:off x="7495649" y="7254615"/>
            <a:ext cx="3296700" cy="2262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100" u="none" cap="none" strike="noStrike">
                <a:solidFill>
                  <a:srgbClr val="000000"/>
                </a:solidFill>
                <a:latin typeface="Rubik"/>
                <a:ea typeface="Rubik"/>
                <a:cs typeface="Rubik"/>
                <a:sym typeface="Rubik"/>
              </a:rPr>
              <a:t>Lorem ipsum dolor sit amet, consectetur adipiscing elit, sed do eiusmod tempor incididunt ut labore et dolore magna aliqua.</a:t>
            </a:r>
            <a:endParaRPr/>
          </a:p>
        </p:txBody>
      </p:sp>
      <p:sp>
        <p:nvSpPr>
          <p:cNvPr id="405" name="Google Shape;405;p17"/>
          <p:cNvSpPr txBox="1"/>
          <p:nvPr/>
        </p:nvSpPr>
        <p:spPr>
          <a:xfrm>
            <a:off x="13455705" y="7254615"/>
            <a:ext cx="3296700" cy="2262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100" u="none" cap="none" strike="noStrike">
                <a:solidFill>
                  <a:srgbClr val="000000"/>
                </a:solidFill>
                <a:latin typeface="Rubik"/>
                <a:ea typeface="Rubik"/>
                <a:cs typeface="Rubik"/>
                <a:sym typeface="Rubik"/>
              </a:rPr>
              <a:t>Lorem ipsum dolor sit amet, consectetur adipiscing elit, sed do eiusmod tempor incididunt ut labore et dolore magna aliqua.</a:t>
            </a:r>
            <a:endParaRPr/>
          </a:p>
        </p:txBody>
      </p:sp>
      <p:sp>
        <p:nvSpPr>
          <p:cNvPr id="406" name="Google Shape;406;p17"/>
          <p:cNvSpPr txBox="1"/>
          <p:nvPr/>
        </p:nvSpPr>
        <p:spPr>
          <a:xfrm>
            <a:off x="1673700" y="6485737"/>
            <a:ext cx="3020488" cy="5238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000" u="none" cap="none" strike="noStrike">
                <a:solidFill>
                  <a:srgbClr val="000000"/>
                </a:solidFill>
                <a:latin typeface="Rubik"/>
                <a:ea typeface="Rubik"/>
                <a:cs typeface="Rubik"/>
                <a:sym typeface="Rubik"/>
              </a:rPr>
              <a:t>Key Activity 1</a:t>
            </a:r>
            <a:endParaRPr/>
          </a:p>
        </p:txBody>
      </p:sp>
      <p:sp>
        <p:nvSpPr>
          <p:cNvPr id="407" name="Google Shape;407;p17"/>
          <p:cNvSpPr txBox="1"/>
          <p:nvPr/>
        </p:nvSpPr>
        <p:spPr>
          <a:xfrm>
            <a:off x="7633756" y="6485737"/>
            <a:ext cx="3020488" cy="5238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000" u="none" cap="none" strike="noStrike">
                <a:solidFill>
                  <a:srgbClr val="000000"/>
                </a:solidFill>
                <a:latin typeface="Rubik"/>
                <a:ea typeface="Rubik"/>
                <a:cs typeface="Rubik"/>
                <a:sym typeface="Rubik"/>
              </a:rPr>
              <a:t>Key Activity 2</a:t>
            </a:r>
            <a:endParaRPr/>
          </a:p>
        </p:txBody>
      </p:sp>
      <p:sp>
        <p:nvSpPr>
          <p:cNvPr id="408" name="Google Shape;408;p17"/>
          <p:cNvSpPr txBox="1"/>
          <p:nvPr/>
        </p:nvSpPr>
        <p:spPr>
          <a:xfrm>
            <a:off x="13597002" y="6485737"/>
            <a:ext cx="3020488" cy="5238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000" u="none" cap="none" strike="noStrike">
                <a:solidFill>
                  <a:srgbClr val="000000"/>
                </a:solidFill>
                <a:latin typeface="Rubik"/>
                <a:ea typeface="Rubik"/>
                <a:cs typeface="Rubik"/>
                <a:sym typeface="Rubik"/>
              </a:rPr>
              <a:t>Key Activity 3</a:t>
            </a:r>
            <a:endParaRPr/>
          </a:p>
        </p:txBody>
      </p:sp>
      <p:grpSp>
        <p:nvGrpSpPr>
          <p:cNvPr id="409" name="Google Shape;409;p17"/>
          <p:cNvGrpSpPr/>
          <p:nvPr/>
        </p:nvGrpSpPr>
        <p:grpSpPr>
          <a:xfrm>
            <a:off x="1259595" y="9956189"/>
            <a:ext cx="3848696" cy="330811"/>
            <a:chOff x="0" y="-9525"/>
            <a:chExt cx="1013648" cy="87127"/>
          </a:xfrm>
        </p:grpSpPr>
        <p:sp>
          <p:nvSpPr>
            <p:cNvPr id="410" name="Google Shape;410;p17"/>
            <p:cNvSpPr/>
            <p:nvPr/>
          </p:nvSpPr>
          <p:spPr>
            <a:xfrm>
              <a:off x="0" y="0"/>
              <a:ext cx="1013648" cy="77602"/>
            </a:xfrm>
            <a:custGeom>
              <a:rect b="b" l="l" r="r" t="t"/>
              <a:pathLst>
                <a:path extrusionOk="0" h="77602" w="1013648">
                  <a:moveTo>
                    <a:pt x="0" y="0"/>
                  </a:moveTo>
                  <a:lnTo>
                    <a:pt x="1013648" y="0"/>
                  </a:lnTo>
                  <a:lnTo>
                    <a:pt x="1013648" y="77602"/>
                  </a:lnTo>
                  <a:lnTo>
                    <a:pt x="0" y="77602"/>
                  </a:lnTo>
                  <a:close/>
                </a:path>
              </a:pathLst>
            </a:custGeom>
            <a:solidFill>
              <a:srgbClr val="FA7539"/>
            </a:solidFill>
            <a:ln>
              <a:noFill/>
            </a:ln>
          </p:spPr>
        </p:sp>
        <p:sp>
          <p:nvSpPr>
            <p:cNvPr id="411" name="Google Shape;411;p17"/>
            <p:cNvSpPr txBox="1"/>
            <p:nvPr/>
          </p:nvSpPr>
          <p:spPr>
            <a:xfrm>
              <a:off x="0" y="-9525"/>
              <a:ext cx="1013648" cy="87127"/>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12" name="Google Shape;412;p17"/>
          <p:cNvGrpSpPr/>
          <p:nvPr/>
        </p:nvGrpSpPr>
        <p:grpSpPr>
          <a:xfrm>
            <a:off x="7219652" y="9956189"/>
            <a:ext cx="3848696" cy="330811"/>
            <a:chOff x="0" y="-9525"/>
            <a:chExt cx="1013648" cy="87127"/>
          </a:xfrm>
        </p:grpSpPr>
        <p:sp>
          <p:nvSpPr>
            <p:cNvPr id="413" name="Google Shape;413;p17"/>
            <p:cNvSpPr/>
            <p:nvPr/>
          </p:nvSpPr>
          <p:spPr>
            <a:xfrm>
              <a:off x="0" y="0"/>
              <a:ext cx="1013648" cy="77602"/>
            </a:xfrm>
            <a:custGeom>
              <a:rect b="b" l="l" r="r" t="t"/>
              <a:pathLst>
                <a:path extrusionOk="0" h="77602" w="1013648">
                  <a:moveTo>
                    <a:pt x="0" y="0"/>
                  </a:moveTo>
                  <a:lnTo>
                    <a:pt x="1013648" y="0"/>
                  </a:lnTo>
                  <a:lnTo>
                    <a:pt x="1013648" y="77602"/>
                  </a:lnTo>
                  <a:lnTo>
                    <a:pt x="0" y="77602"/>
                  </a:lnTo>
                  <a:close/>
                </a:path>
              </a:pathLst>
            </a:custGeom>
            <a:solidFill>
              <a:srgbClr val="FA7539"/>
            </a:solidFill>
            <a:ln>
              <a:noFill/>
            </a:ln>
          </p:spPr>
        </p:sp>
        <p:sp>
          <p:nvSpPr>
            <p:cNvPr id="414" name="Google Shape;414;p17"/>
            <p:cNvSpPr txBox="1"/>
            <p:nvPr/>
          </p:nvSpPr>
          <p:spPr>
            <a:xfrm>
              <a:off x="0" y="-9525"/>
              <a:ext cx="1013648" cy="87127"/>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15" name="Google Shape;415;p17"/>
          <p:cNvGrpSpPr/>
          <p:nvPr/>
        </p:nvGrpSpPr>
        <p:grpSpPr>
          <a:xfrm>
            <a:off x="13182898" y="9956189"/>
            <a:ext cx="3848696" cy="330811"/>
            <a:chOff x="0" y="-9525"/>
            <a:chExt cx="1013648" cy="87127"/>
          </a:xfrm>
        </p:grpSpPr>
        <p:sp>
          <p:nvSpPr>
            <p:cNvPr id="416" name="Google Shape;416;p17"/>
            <p:cNvSpPr/>
            <p:nvPr/>
          </p:nvSpPr>
          <p:spPr>
            <a:xfrm>
              <a:off x="0" y="0"/>
              <a:ext cx="1013648" cy="77602"/>
            </a:xfrm>
            <a:custGeom>
              <a:rect b="b" l="l" r="r" t="t"/>
              <a:pathLst>
                <a:path extrusionOk="0" h="77602" w="1013648">
                  <a:moveTo>
                    <a:pt x="0" y="0"/>
                  </a:moveTo>
                  <a:lnTo>
                    <a:pt x="1013648" y="0"/>
                  </a:lnTo>
                  <a:lnTo>
                    <a:pt x="1013648" y="77602"/>
                  </a:lnTo>
                  <a:lnTo>
                    <a:pt x="0" y="77602"/>
                  </a:lnTo>
                  <a:close/>
                </a:path>
              </a:pathLst>
            </a:custGeom>
            <a:solidFill>
              <a:srgbClr val="FA7539"/>
            </a:solidFill>
            <a:ln>
              <a:noFill/>
            </a:ln>
          </p:spPr>
        </p:sp>
        <p:sp>
          <p:nvSpPr>
            <p:cNvPr id="417" name="Google Shape;417;p17"/>
            <p:cNvSpPr txBox="1"/>
            <p:nvPr/>
          </p:nvSpPr>
          <p:spPr>
            <a:xfrm>
              <a:off x="0" y="-9525"/>
              <a:ext cx="1013648" cy="87127"/>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F2A0"/>
        </a:solidFill>
      </p:bgPr>
    </p:bg>
    <p:spTree>
      <p:nvGrpSpPr>
        <p:cNvPr id="421" name="Shape 421"/>
        <p:cNvGrpSpPr/>
        <p:nvPr/>
      </p:nvGrpSpPr>
      <p:grpSpPr>
        <a:xfrm>
          <a:off x="0" y="0"/>
          <a:ext cx="0" cy="0"/>
          <a:chOff x="0" y="0"/>
          <a:chExt cx="0" cy="0"/>
        </a:xfrm>
      </p:grpSpPr>
      <p:pic>
        <p:nvPicPr>
          <p:cNvPr id="422" name="Google Shape;422;p18"/>
          <p:cNvPicPr preferRelativeResize="0"/>
          <p:nvPr/>
        </p:nvPicPr>
        <p:blipFill rotWithShape="1">
          <a:blip r:embed="rId3">
            <a:alphaModFix/>
          </a:blip>
          <a:srcRect b="14266" l="18702" r="0" t="32969"/>
          <a:stretch/>
        </p:blipFill>
        <p:spPr>
          <a:xfrm>
            <a:off x="0" y="0"/>
            <a:ext cx="18288000" cy="7922666"/>
          </a:xfrm>
          <a:prstGeom prst="rect">
            <a:avLst/>
          </a:prstGeom>
          <a:noFill/>
          <a:ln>
            <a:noFill/>
          </a:ln>
        </p:spPr>
      </p:pic>
      <p:grpSp>
        <p:nvGrpSpPr>
          <p:cNvPr id="423" name="Google Shape;423;p18"/>
          <p:cNvGrpSpPr/>
          <p:nvPr/>
        </p:nvGrpSpPr>
        <p:grpSpPr>
          <a:xfrm>
            <a:off x="980372" y="6662922"/>
            <a:ext cx="16327256" cy="2483323"/>
            <a:chOff x="0" y="-9525"/>
            <a:chExt cx="4300183" cy="654044"/>
          </a:xfrm>
        </p:grpSpPr>
        <p:sp>
          <p:nvSpPr>
            <p:cNvPr id="424" name="Google Shape;424;p18"/>
            <p:cNvSpPr/>
            <p:nvPr/>
          </p:nvSpPr>
          <p:spPr>
            <a:xfrm>
              <a:off x="0" y="0"/>
              <a:ext cx="4300182" cy="644519"/>
            </a:xfrm>
            <a:custGeom>
              <a:rect b="b" l="l" r="r" t="t"/>
              <a:pathLst>
                <a:path extrusionOk="0" h="644519" w="4300182">
                  <a:moveTo>
                    <a:pt x="0" y="0"/>
                  </a:moveTo>
                  <a:lnTo>
                    <a:pt x="4300182" y="0"/>
                  </a:lnTo>
                  <a:lnTo>
                    <a:pt x="4300182" y="644519"/>
                  </a:lnTo>
                  <a:lnTo>
                    <a:pt x="0" y="644519"/>
                  </a:lnTo>
                  <a:close/>
                </a:path>
              </a:pathLst>
            </a:custGeom>
            <a:solidFill>
              <a:srgbClr val="FFFFFF"/>
            </a:solidFill>
            <a:ln>
              <a:noFill/>
            </a:ln>
          </p:spPr>
        </p:sp>
        <p:sp>
          <p:nvSpPr>
            <p:cNvPr id="425" name="Google Shape;425;p18"/>
            <p:cNvSpPr txBox="1"/>
            <p:nvPr/>
          </p:nvSpPr>
          <p:spPr>
            <a:xfrm>
              <a:off x="0" y="-9525"/>
              <a:ext cx="4300183" cy="654044"/>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26" name="Google Shape;426;p18"/>
          <p:cNvSpPr/>
          <p:nvPr/>
        </p:nvSpPr>
        <p:spPr>
          <a:xfrm rot="1146163">
            <a:off x="12488593" y="146937"/>
            <a:ext cx="5284837" cy="5848411"/>
          </a:xfrm>
          <a:custGeom>
            <a:rect b="b" l="l" r="r" t="t"/>
            <a:pathLst>
              <a:path extrusionOk="0" h="5848411" w="5284837">
                <a:moveTo>
                  <a:pt x="0" y="0"/>
                </a:moveTo>
                <a:lnTo>
                  <a:pt x="5284836" y="0"/>
                </a:lnTo>
                <a:lnTo>
                  <a:pt x="5284836" y="5848411"/>
                </a:lnTo>
                <a:lnTo>
                  <a:pt x="0" y="5848411"/>
                </a:lnTo>
                <a:lnTo>
                  <a:pt x="0" y="0"/>
                </a:lnTo>
                <a:close/>
              </a:path>
            </a:pathLst>
          </a:custGeom>
          <a:blipFill rotWithShape="1">
            <a:blip r:embed="rId4">
              <a:alphaModFix/>
            </a:blip>
            <a:stretch>
              <a:fillRect b="0" l="0" r="0" t="0"/>
            </a:stretch>
          </a:blipFill>
          <a:ln>
            <a:noFill/>
          </a:ln>
        </p:spPr>
      </p:sp>
      <p:sp>
        <p:nvSpPr>
          <p:cNvPr id="427" name="Google Shape;427;p18"/>
          <p:cNvSpPr txBox="1"/>
          <p:nvPr/>
        </p:nvSpPr>
        <p:spPr>
          <a:xfrm rot="1146160">
            <a:off x="13282232" y="1438345"/>
            <a:ext cx="3541201" cy="3818329"/>
          </a:xfrm>
          <a:prstGeom prst="rect">
            <a:avLst/>
          </a:prstGeom>
          <a:noFill/>
          <a:ln>
            <a:noFill/>
          </a:ln>
        </p:spPr>
        <p:txBody>
          <a:bodyPr anchorCtr="0" anchor="t" bIns="0" lIns="0" spcFirstLastPara="1" rIns="0" wrap="square" tIns="0">
            <a:spAutoFit/>
          </a:bodyPr>
          <a:lstStyle/>
          <a:p>
            <a:pPr indent="0" lvl="0" marL="0" marR="0" rtl="0" algn="ctr">
              <a:lnSpc>
                <a:spcPct val="116999"/>
              </a:lnSpc>
              <a:spcBef>
                <a:spcPts val="0"/>
              </a:spcBef>
              <a:spcAft>
                <a:spcPts val="0"/>
              </a:spcAft>
              <a:buNone/>
            </a:pPr>
            <a:r>
              <a:rPr b="0" i="0" lang="en-US" sz="24806" u="none" cap="none" strike="noStrike">
                <a:solidFill>
                  <a:srgbClr val="FFFFFF"/>
                </a:solidFill>
                <a:latin typeface="Heebo"/>
                <a:ea typeface="Heebo"/>
                <a:cs typeface="Heebo"/>
                <a:sym typeface="Heebo"/>
              </a:rPr>
              <a:t>02</a:t>
            </a:r>
            <a:endParaRPr/>
          </a:p>
        </p:txBody>
      </p:sp>
      <p:sp>
        <p:nvSpPr>
          <p:cNvPr id="428" name="Google Shape;428;p18"/>
          <p:cNvSpPr txBox="1"/>
          <p:nvPr/>
        </p:nvSpPr>
        <p:spPr>
          <a:xfrm>
            <a:off x="4650365" y="6853344"/>
            <a:ext cx="8987400" cy="2127600"/>
          </a:xfrm>
          <a:prstGeom prst="rect">
            <a:avLst/>
          </a:prstGeom>
          <a:noFill/>
          <a:ln>
            <a:noFill/>
          </a:ln>
        </p:spPr>
        <p:txBody>
          <a:bodyPr anchorCtr="0" anchor="t" bIns="0" lIns="0" spcFirstLastPara="1" rIns="0" wrap="square" tIns="0">
            <a:spAutoFit/>
          </a:bodyPr>
          <a:lstStyle/>
          <a:p>
            <a:pPr indent="0" lvl="0" marL="0" marR="0" rtl="0" algn="ctr">
              <a:lnSpc>
                <a:spcPct val="117000"/>
              </a:lnSpc>
              <a:spcBef>
                <a:spcPts val="0"/>
              </a:spcBef>
              <a:spcAft>
                <a:spcPts val="0"/>
              </a:spcAft>
              <a:buNone/>
            </a:pPr>
            <a:r>
              <a:rPr i="0" lang="en-US" sz="13823" u="none" cap="none" strike="noStrike">
                <a:solidFill>
                  <a:srgbClr val="000000"/>
                </a:solidFill>
                <a:latin typeface="Heebo SemiBold"/>
                <a:ea typeface="Heebo SemiBold"/>
                <a:cs typeface="Heebo SemiBold"/>
                <a:sym typeface="Heebo SemiBold"/>
              </a:rPr>
              <a:t>OVERVIEW</a:t>
            </a:r>
            <a:endParaRPr>
              <a:latin typeface="Heebo SemiBold"/>
              <a:ea typeface="Heebo SemiBold"/>
              <a:cs typeface="Heebo SemiBold"/>
              <a:sym typeface="Heebo SemiBo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5C2FB"/>
        </a:solidFill>
      </p:bgPr>
    </p:bg>
    <p:spTree>
      <p:nvGrpSpPr>
        <p:cNvPr id="432" name="Shape 432"/>
        <p:cNvGrpSpPr/>
        <p:nvPr/>
      </p:nvGrpSpPr>
      <p:grpSpPr>
        <a:xfrm>
          <a:off x="0" y="0"/>
          <a:ext cx="0" cy="0"/>
          <a:chOff x="0" y="0"/>
          <a:chExt cx="0" cy="0"/>
        </a:xfrm>
      </p:grpSpPr>
      <p:grpSp>
        <p:nvGrpSpPr>
          <p:cNvPr id="433" name="Google Shape;433;p19"/>
          <p:cNvGrpSpPr/>
          <p:nvPr/>
        </p:nvGrpSpPr>
        <p:grpSpPr>
          <a:xfrm>
            <a:off x="7891650" y="34826"/>
            <a:ext cx="7013263" cy="9223657"/>
            <a:chOff x="0" y="0"/>
            <a:chExt cx="1847102" cy="2522675"/>
          </a:xfrm>
        </p:grpSpPr>
        <p:sp>
          <p:nvSpPr>
            <p:cNvPr id="434" name="Google Shape;434;p19"/>
            <p:cNvSpPr/>
            <p:nvPr/>
          </p:nvSpPr>
          <p:spPr>
            <a:xfrm>
              <a:off x="0" y="0"/>
              <a:ext cx="1847072" cy="2522675"/>
            </a:xfrm>
            <a:custGeom>
              <a:rect b="b" l="l" r="r" t="t"/>
              <a:pathLst>
                <a:path extrusionOk="0" h="2522675" w="1847072">
                  <a:moveTo>
                    <a:pt x="0" y="0"/>
                  </a:moveTo>
                  <a:lnTo>
                    <a:pt x="1847072" y="0"/>
                  </a:lnTo>
                  <a:lnTo>
                    <a:pt x="1847072" y="2522675"/>
                  </a:lnTo>
                  <a:lnTo>
                    <a:pt x="0" y="2522675"/>
                  </a:lnTo>
                  <a:close/>
                </a:path>
              </a:pathLst>
            </a:custGeom>
            <a:solidFill>
              <a:srgbClr val="F6F2A0"/>
            </a:solidFill>
            <a:ln>
              <a:noFill/>
            </a:ln>
          </p:spPr>
        </p:sp>
        <p:sp>
          <p:nvSpPr>
            <p:cNvPr id="435" name="Google Shape;435;p19"/>
            <p:cNvSpPr txBox="1"/>
            <p:nvPr/>
          </p:nvSpPr>
          <p:spPr>
            <a:xfrm>
              <a:off x="2" y="84274"/>
              <a:ext cx="1847100" cy="2438400"/>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36" name="Google Shape;436;p19"/>
          <p:cNvGrpSpPr/>
          <p:nvPr/>
        </p:nvGrpSpPr>
        <p:grpSpPr>
          <a:xfrm>
            <a:off x="15574879" y="-1"/>
            <a:ext cx="285409" cy="9258483"/>
            <a:chOff x="0" y="-9525"/>
            <a:chExt cx="75169" cy="2532200"/>
          </a:xfrm>
        </p:grpSpPr>
        <p:sp>
          <p:nvSpPr>
            <p:cNvPr id="437" name="Google Shape;437;p19"/>
            <p:cNvSpPr/>
            <p:nvPr/>
          </p:nvSpPr>
          <p:spPr>
            <a:xfrm>
              <a:off x="0" y="0"/>
              <a:ext cx="75169" cy="2522675"/>
            </a:xfrm>
            <a:custGeom>
              <a:rect b="b" l="l" r="r" t="t"/>
              <a:pathLst>
                <a:path extrusionOk="0" h="2522675" w="75169">
                  <a:moveTo>
                    <a:pt x="0" y="0"/>
                  </a:moveTo>
                  <a:lnTo>
                    <a:pt x="75169" y="0"/>
                  </a:lnTo>
                  <a:lnTo>
                    <a:pt x="75169" y="2522675"/>
                  </a:lnTo>
                  <a:lnTo>
                    <a:pt x="0" y="2522675"/>
                  </a:lnTo>
                  <a:close/>
                </a:path>
              </a:pathLst>
            </a:custGeom>
            <a:solidFill>
              <a:srgbClr val="F6F2A0"/>
            </a:solidFill>
            <a:ln>
              <a:noFill/>
            </a:ln>
          </p:spPr>
        </p:sp>
        <p:sp>
          <p:nvSpPr>
            <p:cNvPr id="438" name="Google Shape;438;p19"/>
            <p:cNvSpPr txBox="1"/>
            <p:nvPr/>
          </p:nvSpPr>
          <p:spPr>
            <a:xfrm>
              <a:off x="0" y="-9525"/>
              <a:ext cx="75169" cy="2532200"/>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39" name="Google Shape;439;p19"/>
          <p:cNvGrpSpPr/>
          <p:nvPr/>
        </p:nvGrpSpPr>
        <p:grpSpPr>
          <a:xfrm>
            <a:off x="16488160" y="-1"/>
            <a:ext cx="285409" cy="9258483"/>
            <a:chOff x="0" y="-9525"/>
            <a:chExt cx="75169" cy="2532200"/>
          </a:xfrm>
        </p:grpSpPr>
        <p:sp>
          <p:nvSpPr>
            <p:cNvPr id="440" name="Google Shape;440;p19"/>
            <p:cNvSpPr/>
            <p:nvPr/>
          </p:nvSpPr>
          <p:spPr>
            <a:xfrm>
              <a:off x="0" y="0"/>
              <a:ext cx="75169" cy="2522675"/>
            </a:xfrm>
            <a:custGeom>
              <a:rect b="b" l="l" r="r" t="t"/>
              <a:pathLst>
                <a:path extrusionOk="0" h="2522675" w="75169">
                  <a:moveTo>
                    <a:pt x="0" y="0"/>
                  </a:moveTo>
                  <a:lnTo>
                    <a:pt x="75169" y="0"/>
                  </a:lnTo>
                  <a:lnTo>
                    <a:pt x="75169" y="2522675"/>
                  </a:lnTo>
                  <a:lnTo>
                    <a:pt x="0" y="2522675"/>
                  </a:lnTo>
                  <a:close/>
                </a:path>
              </a:pathLst>
            </a:custGeom>
            <a:solidFill>
              <a:srgbClr val="F6F2A0"/>
            </a:solidFill>
            <a:ln>
              <a:noFill/>
            </a:ln>
          </p:spPr>
        </p:sp>
        <p:sp>
          <p:nvSpPr>
            <p:cNvPr id="441" name="Google Shape;441;p19"/>
            <p:cNvSpPr txBox="1"/>
            <p:nvPr/>
          </p:nvSpPr>
          <p:spPr>
            <a:xfrm>
              <a:off x="0" y="-9525"/>
              <a:ext cx="75169" cy="2532200"/>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42" name="Google Shape;442;p19"/>
          <p:cNvGrpSpPr/>
          <p:nvPr/>
        </p:nvGrpSpPr>
        <p:grpSpPr>
          <a:xfrm>
            <a:off x="17401441" y="-1"/>
            <a:ext cx="285409" cy="9258483"/>
            <a:chOff x="0" y="-9525"/>
            <a:chExt cx="75169" cy="2532200"/>
          </a:xfrm>
        </p:grpSpPr>
        <p:sp>
          <p:nvSpPr>
            <p:cNvPr id="443" name="Google Shape;443;p19"/>
            <p:cNvSpPr/>
            <p:nvPr/>
          </p:nvSpPr>
          <p:spPr>
            <a:xfrm>
              <a:off x="0" y="0"/>
              <a:ext cx="75169" cy="2522675"/>
            </a:xfrm>
            <a:custGeom>
              <a:rect b="b" l="l" r="r" t="t"/>
              <a:pathLst>
                <a:path extrusionOk="0" h="2522675" w="75169">
                  <a:moveTo>
                    <a:pt x="0" y="0"/>
                  </a:moveTo>
                  <a:lnTo>
                    <a:pt x="75169" y="0"/>
                  </a:lnTo>
                  <a:lnTo>
                    <a:pt x="75169" y="2522675"/>
                  </a:lnTo>
                  <a:lnTo>
                    <a:pt x="0" y="2522675"/>
                  </a:lnTo>
                  <a:close/>
                </a:path>
              </a:pathLst>
            </a:custGeom>
            <a:solidFill>
              <a:srgbClr val="F6F2A0"/>
            </a:solidFill>
            <a:ln>
              <a:noFill/>
            </a:ln>
          </p:spPr>
        </p:sp>
        <p:sp>
          <p:nvSpPr>
            <p:cNvPr id="444" name="Google Shape;444;p19"/>
            <p:cNvSpPr txBox="1"/>
            <p:nvPr/>
          </p:nvSpPr>
          <p:spPr>
            <a:xfrm>
              <a:off x="0" y="-9525"/>
              <a:ext cx="75169" cy="2532200"/>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45" name="Google Shape;445;p19"/>
          <p:cNvGrpSpPr/>
          <p:nvPr/>
        </p:nvGrpSpPr>
        <p:grpSpPr>
          <a:xfrm>
            <a:off x="0" y="2905385"/>
            <a:ext cx="12948298" cy="4846319"/>
            <a:chOff x="0" y="-9525"/>
            <a:chExt cx="3410251" cy="1276397"/>
          </a:xfrm>
        </p:grpSpPr>
        <p:sp>
          <p:nvSpPr>
            <p:cNvPr id="446" name="Google Shape;446;p19"/>
            <p:cNvSpPr/>
            <p:nvPr/>
          </p:nvSpPr>
          <p:spPr>
            <a:xfrm>
              <a:off x="0" y="0"/>
              <a:ext cx="3410251" cy="1266872"/>
            </a:xfrm>
            <a:custGeom>
              <a:rect b="b" l="l" r="r" t="t"/>
              <a:pathLst>
                <a:path extrusionOk="0" h="1266872" w="3410251">
                  <a:moveTo>
                    <a:pt x="0" y="0"/>
                  </a:moveTo>
                  <a:lnTo>
                    <a:pt x="3410251" y="0"/>
                  </a:lnTo>
                  <a:lnTo>
                    <a:pt x="3410251" y="1266872"/>
                  </a:lnTo>
                  <a:lnTo>
                    <a:pt x="0" y="1266872"/>
                  </a:lnTo>
                  <a:close/>
                </a:path>
              </a:pathLst>
            </a:custGeom>
            <a:solidFill>
              <a:srgbClr val="FFFFFF"/>
            </a:solidFill>
            <a:ln>
              <a:noFill/>
            </a:ln>
          </p:spPr>
        </p:sp>
        <p:sp>
          <p:nvSpPr>
            <p:cNvPr id="447" name="Google Shape;447;p19"/>
            <p:cNvSpPr txBox="1"/>
            <p:nvPr/>
          </p:nvSpPr>
          <p:spPr>
            <a:xfrm>
              <a:off x="0" y="-9525"/>
              <a:ext cx="3410251" cy="1276397"/>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48" name="Google Shape;448;p19"/>
          <p:cNvSpPr txBox="1"/>
          <p:nvPr/>
        </p:nvSpPr>
        <p:spPr>
          <a:xfrm>
            <a:off x="1402267" y="3733000"/>
            <a:ext cx="10666800" cy="2194800"/>
          </a:xfrm>
          <a:prstGeom prst="rect">
            <a:avLst/>
          </a:prstGeom>
          <a:noFill/>
          <a:ln>
            <a:noFill/>
          </a:ln>
        </p:spPr>
        <p:txBody>
          <a:bodyPr anchorCtr="0" anchor="t" bIns="0" lIns="0" spcFirstLastPara="1" rIns="0" wrap="square" tIns="0">
            <a:spAutoFit/>
          </a:bodyPr>
          <a:lstStyle/>
          <a:p>
            <a:pPr indent="0" lvl="0" marL="0" marR="0" rtl="0" algn="l">
              <a:lnSpc>
                <a:spcPct val="159008"/>
              </a:lnSpc>
              <a:spcBef>
                <a:spcPts val="0"/>
              </a:spcBef>
              <a:spcAft>
                <a:spcPts val="0"/>
              </a:spcAft>
              <a:buNone/>
            </a:pPr>
            <a:r>
              <a:rPr i="0" lang="en-US" sz="14259" u="none" cap="none" strike="noStrike">
                <a:solidFill>
                  <a:srgbClr val="000000"/>
                </a:solidFill>
                <a:latin typeface="Heebo SemiBold"/>
                <a:ea typeface="Heebo SemiBold"/>
                <a:cs typeface="Heebo SemiBold"/>
                <a:sym typeface="Heebo SemiBold"/>
              </a:rPr>
              <a:t>123,456,789</a:t>
            </a:r>
            <a:endParaRPr>
              <a:latin typeface="Heebo SemiBold"/>
              <a:ea typeface="Heebo SemiBold"/>
              <a:cs typeface="Heebo SemiBold"/>
              <a:sym typeface="Heebo SemiBold"/>
            </a:endParaRPr>
          </a:p>
        </p:txBody>
      </p:sp>
      <p:sp>
        <p:nvSpPr>
          <p:cNvPr id="449" name="Google Shape;449;p19"/>
          <p:cNvSpPr txBox="1"/>
          <p:nvPr/>
        </p:nvSpPr>
        <p:spPr>
          <a:xfrm>
            <a:off x="1402267" y="6111403"/>
            <a:ext cx="8601600" cy="8127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200" u="none" cap="none" strike="noStrike">
                <a:solidFill>
                  <a:srgbClr val="000000"/>
                </a:solidFill>
                <a:latin typeface="Rubik"/>
                <a:ea typeface="Rubik"/>
                <a:cs typeface="Rubik"/>
                <a:sym typeface="Rubik"/>
              </a:rPr>
              <a:t>Lorem ipsum dolor sit amet, consectetur adipiscing elit, sed do eiusmod tempor incididunt ut labore et dolore magna aliqua.</a:t>
            </a:r>
            <a:endParaRPr/>
          </a:p>
        </p:txBody>
      </p:sp>
      <p:grpSp>
        <p:nvGrpSpPr>
          <p:cNvPr id="450" name="Google Shape;450;p19"/>
          <p:cNvGrpSpPr/>
          <p:nvPr/>
        </p:nvGrpSpPr>
        <p:grpSpPr>
          <a:xfrm>
            <a:off x="5313583" y="2071997"/>
            <a:ext cx="1518793" cy="1518793"/>
            <a:chOff x="0" y="0"/>
            <a:chExt cx="812800" cy="812800"/>
          </a:xfrm>
        </p:grpSpPr>
        <p:sp>
          <p:nvSpPr>
            <p:cNvPr id="451" name="Google Shape;451;p1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A75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19"/>
            <p:cNvSpPr txBox="1"/>
            <p:nvPr/>
          </p:nvSpPr>
          <p:spPr>
            <a:xfrm>
              <a:off x="76200" y="66675"/>
              <a:ext cx="660400" cy="669925"/>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F2A0"/>
        </a:solidFill>
      </p:bgPr>
    </p:bg>
    <p:spTree>
      <p:nvGrpSpPr>
        <p:cNvPr id="456" name="Shape 456"/>
        <p:cNvGrpSpPr/>
        <p:nvPr/>
      </p:nvGrpSpPr>
      <p:grpSpPr>
        <a:xfrm>
          <a:off x="0" y="0"/>
          <a:ext cx="0" cy="0"/>
          <a:chOff x="0" y="0"/>
          <a:chExt cx="0" cy="0"/>
        </a:xfrm>
      </p:grpSpPr>
      <p:sp>
        <p:nvSpPr>
          <p:cNvPr id="457" name="Google Shape;457;p20"/>
          <p:cNvSpPr txBox="1"/>
          <p:nvPr/>
        </p:nvSpPr>
        <p:spPr>
          <a:xfrm>
            <a:off x="1269783" y="1057275"/>
            <a:ext cx="6558300" cy="31335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None/>
            </a:pPr>
            <a:r>
              <a:rPr i="0" lang="en-US" sz="11310" u="none" cap="none" strike="noStrike">
                <a:solidFill>
                  <a:srgbClr val="000000"/>
                </a:solidFill>
                <a:latin typeface="Heebo SemiBold"/>
                <a:ea typeface="Heebo SemiBold"/>
                <a:cs typeface="Heebo SemiBold"/>
                <a:sym typeface="Heebo SemiBold"/>
              </a:rPr>
              <a:t>Cost Structure</a:t>
            </a:r>
            <a:endParaRPr>
              <a:latin typeface="Heebo SemiBold"/>
              <a:ea typeface="Heebo SemiBold"/>
              <a:cs typeface="Heebo SemiBold"/>
              <a:sym typeface="Heebo SemiBold"/>
            </a:endParaRPr>
          </a:p>
        </p:txBody>
      </p:sp>
      <p:sp>
        <p:nvSpPr>
          <p:cNvPr id="458" name="Google Shape;458;p20"/>
          <p:cNvSpPr txBox="1"/>
          <p:nvPr/>
        </p:nvSpPr>
        <p:spPr>
          <a:xfrm>
            <a:off x="1269783" y="4616325"/>
            <a:ext cx="5772157" cy="1318132"/>
          </a:xfrm>
          <a:prstGeom prst="rect">
            <a:avLst/>
          </a:prstGeom>
          <a:noFill/>
          <a:ln>
            <a:noFill/>
          </a:ln>
        </p:spPr>
        <p:txBody>
          <a:bodyPr anchorCtr="0" anchor="t" bIns="0" lIns="0" spcFirstLastPara="1" rIns="0" wrap="square" tIns="0">
            <a:spAutoFit/>
          </a:bodyPr>
          <a:lstStyle/>
          <a:p>
            <a:pPr indent="0" lvl="0" marL="0" marR="0" rtl="0" algn="l">
              <a:lnSpc>
                <a:spcPct val="163000"/>
              </a:lnSpc>
              <a:spcBef>
                <a:spcPts val="0"/>
              </a:spcBef>
              <a:spcAft>
                <a:spcPts val="0"/>
              </a:spcAft>
              <a:buNone/>
            </a:pPr>
            <a:r>
              <a:rPr b="0" i="0" lang="en-US" sz="2200" u="none" cap="none" strike="noStrike">
                <a:solidFill>
                  <a:srgbClr val="000000"/>
                </a:solidFill>
                <a:latin typeface="Rubik"/>
                <a:ea typeface="Rubik"/>
                <a:cs typeface="Rubik"/>
                <a:sym typeface="Rubik"/>
              </a:rPr>
              <a:t>Lorem ipsum dolor sit amet, consectetur adipiscing elit, sed do eiusmod tempor incididunt ut labore et dolore magna aliqua.</a:t>
            </a:r>
            <a:endParaRPr/>
          </a:p>
        </p:txBody>
      </p:sp>
      <p:grpSp>
        <p:nvGrpSpPr>
          <p:cNvPr id="459" name="Google Shape;459;p20"/>
          <p:cNvGrpSpPr/>
          <p:nvPr/>
        </p:nvGrpSpPr>
        <p:grpSpPr>
          <a:xfrm>
            <a:off x="0" y="7051301"/>
            <a:ext cx="18288122" cy="3235733"/>
            <a:chOff x="0" y="-9525"/>
            <a:chExt cx="4816593" cy="852204"/>
          </a:xfrm>
        </p:grpSpPr>
        <p:sp>
          <p:nvSpPr>
            <p:cNvPr id="460" name="Google Shape;460;p20"/>
            <p:cNvSpPr/>
            <p:nvPr/>
          </p:nvSpPr>
          <p:spPr>
            <a:xfrm>
              <a:off x="0" y="0"/>
              <a:ext cx="4816592" cy="842679"/>
            </a:xfrm>
            <a:custGeom>
              <a:rect b="b" l="l" r="r" t="t"/>
              <a:pathLst>
                <a:path extrusionOk="0" h="842679" w="4816592">
                  <a:moveTo>
                    <a:pt x="0" y="0"/>
                  </a:moveTo>
                  <a:lnTo>
                    <a:pt x="4816592" y="0"/>
                  </a:lnTo>
                  <a:lnTo>
                    <a:pt x="4816592" y="842679"/>
                  </a:lnTo>
                  <a:lnTo>
                    <a:pt x="0" y="842679"/>
                  </a:lnTo>
                  <a:close/>
                </a:path>
              </a:pathLst>
            </a:custGeom>
            <a:solidFill>
              <a:srgbClr val="95C2FB"/>
            </a:solidFill>
            <a:ln>
              <a:noFill/>
            </a:ln>
          </p:spPr>
        </p:sp>
        <p:sp>
          <p:nvSpPr>
            <p:cNvPr id="461" name="Google Shape;461;p20"/>
            <p:cNvSpPr txBox="1"/>
            <p:nvPr/>
          </p:nvSpPr>
          <p:spPr>
            <a:xfrm>
              <a:off x="0" y="-9525"/>
              <a:ext cx="4816593" cy="852204"/>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62" name="Google Shape;462;p20"/>
          <p:cNvGrpSpPr/>
          <p:nvPr/>
        </p:nvGrpSpPr>
        <p:grpSpPr>
          <a:xfrm>
            <a:off x="9142346" y="-187886"/>
            <a:ext cx="8332731" cy="9851892"/>
            <a:chOff x="0" y="-9525"/>
            <a:chExt cx="2194629" cy="2594737"/>
          </a:xfrm>
        </p:grpSpPr>
        <p:sp>
          <p:nvSpPr>
            <p:cNvPr id="463" name="Google Shape;463;p20"/>
            <p:cNvSpPr/>
            <p:nvPr/>
          </p:nvSpPr>
          <p:spPr>
            <a:xfrm>
              <a:off x="0" y="0"/>
              <a:ext cx="2194629" cy="2585212"/>
            </a:xfrm>
            <a:custGeom>
              <a:rect b="b" l="l" r="r" t="t"/>
              <a:pathLst>
                <a:path extrusionOk="0" h="2585212" w="2194629">
                  <a:moveTo>
                    <a:pt x="0" y="0"/>
                  </a:moveTo>
                  <a:lnTo>
                    <a:pt x="2194629" y="0"/>
                  </a:lnTo>
                  <a:lnTo>
                    <a:pt x="2194629" y="2585212"/>
                  </a:lnTo>
                  <a:lnTo>
                    <a:pt x="0" y="2585212"/>
                  </a:lnTo>
                  <a:close/>
                </a:path>
              </a:pathLst>
            </a:custGeom>
            <a:solidFill>
              <a:srgbClr val="FA7539"/>
            </a:solidFill>
            <a:ln>
              <a:noFill/>
            </a:ln>
          </p:spPr>
        </p:sp>
        <p:sp>
          <p:nvSpPr>
            <p:cNvPr id="464" name="Google Shape;464;p20"/>
            <p:cNvSpPr txBox="1"/>
            <p:nvPr/>
          </p:nvSpPr>
          <p:spPr>
            <a:xfrm>
              <a:off x="0" y="-9525"/>
              <a:ext cx="2194629" cy="2594737"/>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65" name="Google Shape;465;p20"/>
          <p:cNvGrpSpPr/>
          <p:nvPr/>
        </p:nvGrpSpPr>
        <p:grpSpPr>
          <a:xfrm>
            <a:off x="8707490" y="-356146"/>
            <a:ext cx="8332731" cy="9614446"/>
            <a:chOff x="0" y="-9525"/>
            <a:chExt cx="2194629" cy="2532200"/>
          </a:xfrm>
        </p:grpSpPr>
        <p:sp>
          <p:nvSpPr>
            <p:cNvPr id="466" name="Google Shape;466;p20"/>
            <p:cNvSpPr/>
            <p:nvPr/>
          </p:nvSpPr>
          <p:spPr>
            <a:xfrm>
              <a:off x="0" y="0"/>
              <a:ext cx="2194629" cy="2522675"/>
            </a:xfrm>
            <a:custGeom>
              <a:rect b="b" l="l" r="r" t="t"/>
              <a:pathLst>
                <a:path extrusionOk="0" h="2522675" w="2194629">
                  <a:moveTo>
                    <a:pt x="0" y="0"/>
                  </a:moveTo>
                  <a:lnTo>
                    <a:pt x="2194629" y="0"/>
                  </a:lnTo>
                  <a:lnTo>
                    <a:pt x="2194629" y="2522675"/>
                  </a:lnTo>
                  <a:lnTo>
                    <a:pt x="0" y="2522675"/>
                  </a:lnTo>
                  <a:close/>
                </a:path>
              </a:pathLst>
            </a:custGeom>
            <a:solidFill>
              <a:srgbClr val="FFFFFF"/>
            </a:solidFill>
            <a:ln>
              <a:noFill/>
            </a:ln>
          </p:spPr>
        </p:sp>
        <p:sp>
          <p:nvSpPr>
            <p:cNvPr id="467" name="Google Shape;467;p20"/>
            <p:cNvSpPr txBox="1"/>
            <p:nvPr/>
          </p:nvSpPr>
          <p:spPr>
            <a:xfrm>
              <a:off x="0" y="-9525"/>
              <a:ext cx="2194629" cy="2532200"/>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468" name="Google Shape;468;p20"/>
          <p:cNvPicPr preferRelativeResize="0"/>
          <p:nvPr/>
        </p:nvPicPr>
        <p:blipFill rotWithShape="1">
          <a:blip r:embed="rId3">
            <a:alphaModFix/>
          </a:blip>
          <a:srcRect b="0" l="0" r="0" t="0"/>
          <a:stretch/>
        </p:blipFill>
        <p:spPr>
          <a:xfrm>
            <a:off x="8690510" y="975522"/>
            <a:ext cx="8360380" cy="792967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5C2FB"/>
        </a:solidFill>
      </p:bgPr>
    </p:bg>
    <p:spTree>
      <p:nvGrpSpPr>
        <p:cNvPr id="472" name="Shape 472"/>
        <p:cNvGrpSpPr/>
        <p:nvPr/>
      </p:nvGrpSpPr>
      <p:grpSpPr>
        <a:xfrm>
          <a:off x="0" y="0"/>
          <a:ext cx="0" cy="0"/>
          <a:chOff x="0" y="0"/>
          <a:chExt cx="0" cy="0"/>
        </a:xfrm>
      </p:grpSpPr>
      <p:sp>
        <p:nvSpPr>
          <p:cNvPr id="473" name="Google Shape;473;p21"/>
          <p:cNvSpPr/>
          <p:nvPr/>
        </p:nvSpPr>
        <p:spPr>
          <a:xfrm rot="-5400000">
            <a:off x="5642271" y="3658867"/>
            <a:ext cx="1197195" cy="639955"/>
          </a:xfrm>
          <a:custGeom>
            <a:rect b="b" l="l" r="r" t="t"/>
            <a:pathLst>
              <a:path extrusionOk="0" h="639955" w="1197195">
                <a:moveTo>
                  <a:pt x="0" y="0"/>
                </a:moveTo>
                <a:lnTo>
                  <a:pt x="1197195" y="0"/>
                </a:lnTo>
                <a:lnTo>
                  <a:pt x="1197195" y="639956"/>
                </a:lnTo>
                <a:lnTo>
                  <a:pt x="0" y="639956"/>
                </a:lnTo>
                <a:lnTo>
                  <a:pt x="0" y="0"/>
                </a:lnTo>
                <a:close/>
              </a:path>
            </a:pathLst>
          </a:custGeom>
          <a:blipFill rotWithShape="1">
            <a:blip r:embed="rId3">
              <a:alphaModFix/>
            </a:blip>
            <a:stretch>
              <a:fillRect b="0" l="0" r="0" t="0"/>
            </a:stretch>
          </a:blipFill>
          <a:ln>
            <a:noFill/>
          </a:ln>
        </p:spPr>
      </p:sp>
      <p:sp>
        <p:nvSpPr>
          <p:cNvPr id="474" name="Google Shape;474;p21"/>
          <p:cNvSpPr/>
          <p:nvPr/>
        </p:nvSpPr>
        <p:spPr>
          <a:xfrm rot="5400000">
            <a:off x="11453466" y="7773667"/>
            <a:ext cx="1197195" cy="639955"/>
          </a:xfrm>
          <a:custGeom>
            <a:rect b="b" l="l" r="r" t="t"/>
            <a:pathLst>
              <a:path extrusionOk="0" h="639955" w="1197195">
                <a:moveTo>
                  <a:pt x="0" y="0"/>
                </a:moveTo>
                <a:lnTo>
                  <a:pt x="1197195" y="0"/>
                </a:lnTo>
                <a:lnTo>
                  <a:pt x="1197195" y="639956"/>
                </a:lnTo>
                <a:lnTo>
                  <a:pt x="0" y="639956"/>
                </a:lnTo>
                <a:lnTo>
                  <a:pt x="0" y="0"/>
                </a:lnTo>
                <a:close/>
              </a:path>
            </a:pathLst>
          </a:custGeom>
          <a:blipFill rotWithShape="1">
            <a:blip r:embed="rId3">
              <a:alphaModFix/>
            </a:blip>
            <a:stretch>
              <a:fillRect b="0" l="0" r="0" t="0"/>
            </a:stretch>
          </a:blipFill>
          <a:ln>
            <a:noFill/>
          </a:ln>
        </p:spPr>
      </p:sp>
      <p:sp>
        <p:nvSpPr>
          <p:cNvPr id="475" name="Google Shape;475;p21"/>
          <p:cNvSpPr/>
          <p:nvPr/>
        </p:nvSpPr>
        <p:spPr>
          <a:xfrm rot="-5400000">
            <a:off x="11773443" y="3658867"/>
            <a:ext cx="1197195" cy="639955"/>
          </a:xfrm>
          <a:custGeom>
            <a:rect b="b" l="l" r="r" t="t"/>
            <a:pathLst>
              <a:path extrusionOk="0" h="639955" w="1197195">
                <a:moveTo>
                  <a:pt x="0" y="0"/>
                </a:moveTo>
                <a:lnTo>
                  <a:pt x="1197196" y="0"/>
                </a:lnTo>
                <a:lnTo>
                  <a:pt x="1197196" y="639956"/>
                </a:lnTo>
                <a:lnTo>
                  <a:pt x="0" y="639956"/>
                </a:lnTo>
                <a:lnTo>
                  <a:pt x="0" y="0"/>
                </a:lnTo>
                <a:close/>
              </a:path>
            </a:pathLst>
          </a:custGeom>
          <a:blipFill rotWithShape="1">
            <a:blip r:embed="rId3">
              <a:alphaModFix/>
            </a:blip>
            <a:stretch>
              <a:fillRect b="0" l="0" r="0" t="0"/>
            </a:stretch>
          </a:blipFill>
          <a:ln>
            <a:noFill/>
          </a:ln>
        </p:spPr>
      </p:sp>
      <p:sp>
        <p:nvSpPr>
          <p:cNvPr id="476" name="Google Shape;476;p21"/>
          <p:cNvSpPr/>
          <p:nvPr/>
        </p:nvSpPr>
        <p:spPr>
          <a:xfrm rot="5400000">
            <a:off x="5322293" y="7773667"/>
            <a:ext cx="1197195" cy="639955"/>
          </a:xfrm>
          <a:custGeom>
            <a:rect b="b" l="l" r="r" t="t"/>
            <a:pathLst>
              <a:path extrusionOk="0" h="639955" w="1197195">
                <a:moveTo>
                  <a:pt x="0" y="0"/>
                </a:moveTo>
                <a:lnTo>
                  <a:pt x="1197196" y="0"/>
                </a:lnTo>
                <a:lnTo>
                  <a:pt x="1197196" y="639956"/>
                </a:lnTo>
                <a:lnTo>
                  <a:pt x="0" y="639956"/>
                </a:lnTo>
                <a:lnTo>
                  <a:pt x="0" y="0"/>
                </a:lnTo>
                <a:close/>
              </a:path>
            </a:pathLst>
          </a:custGeom>
          <a:blipFill rotWithShape="1">
            <a:blip r:embed="rId3">
              <a:alphaModFix/>
            </a:blip>
            <a:stretch>
              <a:fillRect b="0" l="0" r="0" t="0"/>
            </a:stretch>
          </a:blipFill>
          <a:ln>
            <a:noFill/>
          </a:ln>
        </p:spPr>
      </p:sp>
      <p:sp>
        <p:nvSpPr>
          <p:cNvPr id="477" name="Google Shape;477;p21"/>
          <p:cNvSpPr/>
          <p:nvPr/>
        </p:nvSpPr>
        <p:spPr>
          <a:xfrm>
            <a:off x="14671643" y="5858334"/>
            <a:ext cx="1197195" cy="639955"/>
          </a:xfrm>
          <a:custGeom>
            <a:rect b="b" l="l" r="r" t="t"/>
            <a:pathLst>
              <a:path extrusionOk="0" h="639955" w="1197195">
                <a:moveTo>
                  <a:pt x="0" y="0"/>
                </a:moveTo>
                <a:lnTo>
                  <a:pt x="1197195" y="0"/>
                </a:lnTo>
                <a:lnTo>
                  <a:pt x="1197195" y="639955"/>
                </a:lnTo>
                <a:lnTo>
                  <a:pt x="0" y="639955"/>
                </a:lnTo>
                <a:lnTo>
                  <a:pt x="0" y="0"/>
                </a:lnTo>
                <a:close/>
              </a:path>
            </a:pathLst>
          </a:custGeom>
          <a:blipFill rotWithShape="1">
            <a:blip r:embed="rId3">
              <a:alphaModFix/>
            </a:blip>
            <a:stretch>
              <a:fillRect b="0" l="0" r="0" t="0"/>
            </a:stretch>
          </a:blipFill>
          <a:ln>
            <a:noFill/>
          </a:ln>
        </p:spPr>
      </p:sp>
      <p:sp>
        <p:nvSpPr>
          <p:cNvPr id="478" name="Google Shape;478;p21"/>
          <p:cNvSpPr/>
          <p:nvPr/>
        </p:nvSpPr>
        <p:spPr>
          <a:xfrm rot="-5400000">
            <a:off x="5322293" y="3658867"/>
            <a:ext cx="1197195" cy="639955"/>
          </a:xfrm>
          <a:custGeom>
            <a:rect b="b" l="l" r="r" t="t"/>
            <a:pathLst>
              <a:path extrusionOk="0" h="639955" w="1197195">
                <a:moveTo>
                  <a:pt x="0" y="0"/>
                </a:moveTo>
                <a:lnTo>
                  <a:pt x="1197196" y="0"/>
                </a:lnTo>
                <a:lnTo>
                  <a:pt x="1197196" y="639956"/>
                </a:lnTo>
                <a:lnTo>
                  <a:pt x="0" y="639956"/>
                </a:lnTo>
                <a:lnTo>
                  <a:pt x="0" y="0"/>
                </a:lnTo>
                <a:close/>
              </a:path>
            </a:pathLst>
          </a:custGeom>
          <a:blipFill rotWithShape="1">
            <a:blip r:embed="rId3">
              <a:alphaModFix/>
            </a:blip>
            <a:stretch>
              <a:fillRect b="0" l="0" r="0" t="0"/>
            </a:stretch>
          </a:blipFill>
          <a:ln>
            <a:noFill/>
          </a:ln>
        </p:spPr>
      </p:sp>
      <p:sp>
        <p:nvSpPr>
          <p:cNvPr id="479" name="Google Shape;479;p21"/>
          <p:cNvSpPr/>
          <p:nvPr/>
        </p:nvSpPr>
        <p:spPr>
          <a:xfrm rot="5400000">
            <a:off x="11773443" y="7773667"/>
            <a:ext cx="1197195" cy="639955"/>
          </a:xfrm>
          <a:custGeom>
            <a:rect b="b" l="l" r="r" t="t"/>
            <a:pathLst>
              <a:path extrusionOk="0" h="639955" w="1197195">
                <a:moveTo>
                  <a:pt x="0" y="0"/>
                </a:moveTo>
                <a:lnTo>
                  <a:pt x="1197196" y="0"/>
                </a:lnTo>
                <a:lnTo>
                  <a:pt x="1197196" y="639956"/>
                </a:lnTo>
                <a:lnTo>
                  <a:pt x="0" y="639956"/>
                </a:lnTo>
                <a:lnTo>
                  <a:pt x="0" y="0"/>
                </a:lnTo>
                <a:close/>
              </a:path>
            </a:pathLst>
          </a:custGeom>
          <a:blipFill rotWithShape="1">
            <a:blip r:embed="rId3">
              <a:alphaModFix/>
            </a:blip>
            <a:stretch>
              <a:fillRect b="0" l="0" r="0" t="0"/>
            </a:stretch>
          </a:blipFill>
          <a:ln>
            <a:noFill/>
          </a:ln>
        </p:spPr>
      </p:sp>
      <p:sp>
        <p:nvSpPr>
          <p:cNvPr id="480" name="Google Shape;480;p21"/>
          <p:cNvSpPr/>
          <p:nvPr/>
        </p:nvSpPr>
        <p:spPr>
          <a:xfrm rot="-5400000">
            <a:off x="11453466" y="3658867"/>
            <a:ext cx="1197195" cy="639955"/>
          </a:xfrm>
          <a:custGeom>
            <a:rect b="b" l="l" r="r" t="t"/>
            <a:pathLst>
              <a:path extrusionOk="0" h="639955" w="1197195">
                <a:moveTo>
                  <a:pt x="0" y="0"/>
                </a:moveTo>
                <a:lnTo>
                  <a:pt x="1197195" y="0"/>
                </a:lnTo>
                <a:lnTo>
                  <a:pt x="1197195" y="639956"/>
                </a:lnTo>
                <a:lnTo>
                  <a:pt x="0" y="639956"/>
                </a:lnTo>
                <a:lnTo>
                  <a:pt x="0" y="0"/>
                </a:lnTo>
                <a:close/>
              </a:path>
            </a:pathLst>
          </a:custGeom>
          <a:blipFill rotWithShape="1">
            <a:blip r:embed="rId3">
              <a:alphaModFix/>
            </a:blip>
            <a:stretch>
              <a:fillRect b="0" l="0" r="0" t="0"/>
            </a:stretch>
          </a:blipFill>
          <a:ln>
            <a:noFill/>
          </a:ln>
        </p:spPr>
      </p:sp>
      <p:sp>
        <p:nvSpPr>
          <p:cNvPr id="481" name="Google Shape;481;p21"/>
          <p:cNvSpPr/>
          <p:nvPr/>
        </p:nvSpPr>
        <p:spPr>
          <a:xfrm rot="5400000">
            <a:off x="5642271" y="7773667"/>
            <a:ext cx="1197195" cy="639955"/>
          </a:xfrm>
          <a:custGeom>
            <a:rect b="b" l="l" r="r" t="t"/>
            <a:pathLst>
              <a:path extrusionOk="0" h="639955" w="1197195">
                <a:moveTo>
                  <a:pt x="0" y="0"/>
                </a:moveTo>
                <a:lnTo>
                  <a:pt x="1197195" y="0"/>
                </a:lnTo>
                <a:lnTo>
                  <a:pt x="1197195" y="639956"/>
                </a:lnTo>
                <a:lnTo>
                  <a:pt x="0" y="639956"/>
                </a:lnTo>
                <a:lnTo>
                  <a:pt x="0" y="0"/>
                </a:lnTo>
                <a:close/>
              </a:path>
            </a:pathLst>
          </a:custGeom>
          <a:blipFill rotWithShape="1">
            <a:blip r:embed="rId3">
              <a:alphaModFix/>
            </a:blip>
            <a:stretch>
              <a:fillRect b="0" l="0" r="0" t="0"/>
            </a:stretch>
          </a:blipFill>
          <a:ln>
            <a:noFill/>
          </a:ln>
        </p:spPr>
      </p:sp>
      <p:sp>
        <p:nvSpPr>
          <p:cNvPr id="482" name="Google Shape;482;p21"/>
          <p:cNvSpPr/>
          <p:nvPr/>
        </p:nvSpPr>
        <p:spPr>
          <a:xfrm>
            <a:off x="14671643" y="5538356"/>
            <a:ext cx="1197195" cy="639955"/>
          </a:xfrm>
          <a:custGeom>
            <a:rect b="b" l="l" r="r" t="t"/>
            <a:pathLst>
              <a:path extrusionOk="0" h="639955" w="1197195">
                <a:moveTo>
                  <a:pt x="0" y="0"/>
                </a:moveTo>
                <a:lnTo>
                  <a:pt x="1197195" y="0"/>
                </a:lnTo>
                <a:lnTo>
                  <a:pt x="1197195" y="639956"/>
                </a:lnTo>
                <a:lnTo>
                  <a:pt x="0" y="639956"/>
                </a:lnTo>
                <a:lnTo>
                  <a:pt x="0" y="0"/>
                </a:lnTo>
                <a:close/>
              </a:path>
            </a:pathLst>
          </a:custGeom>
          <a:blipFill rotWithShape="1">
            <a:blip r:embed="rId3">
              <a:alphaModFix/>
            </a:blip>
            <a:stretch>
              <a:fillRect b="0" l="0" r="0" t="0"/>
            </a:stretch>
          </a:blipFill>
          <a:ln>
            <a:noFill/>
          </a:ln>
        </p:spPr>
      </p:sp>
      <p:sp>
        <p:nvSpPr>
          <p:cNvPr id="483" name="Google Shape;483;p21"/>
          <p:cNvSpPr txBox="1"/>
          <p:nvPr/>
        </p:nvSpPr>
        <p:spPr>
          <a:xfrm>
            <a:off x="2677246" y="474731"/>
            <a:ext cx="12933600" cy="1740900"/>
          </a:xfrm>
          <a:prstGeom prst="rect">
            <a:avLst/>
          </a:prstGeom>
          <a:noFill/>
          <a:ln>
            <a:noFill/>
          </a:ln>
        </p:spPr>
        <p:txBody>
          <a:bodyPr anchorCtr="0" anchor="t" bIns="0" lIns="0" spcFirstLastPara="1" rIns="0" wrap="square" tIns="0">
            <a:spAutoFit/>
          </a:bodyPr>
          <a:lstStyle/>
          <a:p>
            <a:pPr indent="0" lvl="0" marL="0" marR="0" rtl="0" algn="ctr">
              <a:lnSpc>
                <a:spcPct val="117002"/>
              </a:lnSpc>
              <a:spcBef>
                <a:spcPts val="0"/>
              </a:spcBef>
              <a:spcAft>
                <a:spcPts val="0"/>
              </a:spcAft>
              <a:buNone/>
            </a:pPr>
            <a:r>
              <a:rPr i="0" lang="en-US" sz="11310" u="none" cap="none" strike="noStrike">
                <a:solidFill>
                  <a:srgbClr val="000000"/>
                </a:solidFill>
                <a:latin typeface="Heebo SemiBold"/>
                <a:ea typeface="Heebo SemiBold"/>
                <a:cs typeface="Heebo SemiBold"/>
                <a:sym typeface="Heebo SemiBold"/>
              </a:rPr>
              <a:t>Important Timeline</a:t>
            </a:r>
            <a:endParaRPr>
              <a:latin typeface="Heebo SemiBold"/>
              <a:ea typeface="Heebo SemiBold"/>
              <a:cs typeface="Heebo SemiBold"/>
              <a:sym typeface="Heebo SemiBold"/>
            </a:endParaRPr>
          </a:p>
        </p:txBody>
      </p:sp>
      <p:grpSp>
        <p:nvGrpSpPr>
          <p:cNvPr id="484" name="Google Shape;484;p21"/>
          <p:cNvGrpSpPr/>
          <p:nvPr/>
        </p:nvGrpSpPr>
        <p:grpSpPr>
          <a:xfrm>
            <a:off x="810674" y="2778025"/>
            <a:ext cx="4414172" cy="2365475"/>
            <a:chOff x="0" y="-9525"/>
            <a:chExt cx="1162580" cy="623006"/>
          </a:xfrm>
        </p:grpSpPr>
        <p:sp>
          <p:nvSpPr>
            <p:cNvPr id="485" name="Google Shape;485;p21"/>
            <p:cNvSpPr/>
            <p:nvPr/>
          </p:nvSpPr>
          <p:spPr>
            <a:xfrm>
              <a:off x="0" y="0"/>
              <a:ext cx="1162580" cy="613481"/>
            </a:xfrm>
            <a:custGeom>
              <a:rect b="b" l="l" r="r" t="t"/>
              <a:pathLst>
                <a:path extrusionOk="0" h="613481" w="1162580">
                  <a:moveTo>
                    <a:pt x="0" y="0"/>
                  </a:moveTo>
                  <a:lnTo>
                    <a:pt x="1162580" y="0"/>
                  </a:lnTo>
                  <a:lnTo>
                    <a:pt x="1162580" y="613481"/>
                  </a:lnTo>
                  <a:lnTo>
                    <a:pt x="0" y="613481"/>
                  </a:lnTo>
                  <a:close/>
                </a:path>
              </a:pathLst>
            </a:custGeom>
            <a:solidFill>
              <a:srgbClr val="F6F2A0"/>
            </a:solidFill>
            <a:ln>
              <a:noFill/>
            </a:ln>
          </p:spPr>
        </p:sp>
        <p:sp>
          <p:nvSpPr>
            <p:cNvPr id="486" name="Google Shape;486;p21"/>
            <p:cNvSpPr txBox="1"/>
            <p:nvPr/>
          </p:nvSpPr>
          <p:spPr>
            <a:xfrm>
              <a:off x="0" y="-9525"/>
              <a:ext cx="1162580" cy="623006"/>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87" name="Google Shape;487;p21"/>
          <p:cNvGrpSpPr/>
          <p:nvPr/>
        </p:nvGrpSpPr>
        <p:grpSpPr>
          <a:xfrm>
            <a:off x="810674" y="6892825"/>
            <a:ext cx="4414172" cy="2365475"/>
            <a:chOff x="0" y="-9525"/>
            <a:chExt cx="1162580" cy="623006"/>
          </a:xfrm>
        </p:grpSpPr>
        <p:sp>
          <p:nvSpPr>
            <p:cNvPr id="488" name="Google Shape;488;p21"/>
            <p:cNvSpPr/>
            <p:nvPr/>
          </p:nvSpPr>
          <p:spPr>
            <a:xfrm>
              <a:off x="0" y="0"/>
              <a:ext cx="1162580" cy="613481"/>
            </a:xfrm>
            <a:custGeom>
              <a:rect b="b" l="l" r="r" t="t"/>
              <a:pathLst>
                <a:path extrusionOk="0" h="613481" w="1162580">
                  <a:moveTo>
                    <a:pt x="0" y="0"/>
                  </a:moveTo>
                  <a:lnTo>
                    <a:pt x="1162580" y="0"/>
                  </a:lnTo>
                  <a:lnTo>
                    <a:pt x="1162580" y="613481"/>
                  </a:lnTo>
                  <a:lnTo>
                    <a:pt x="0" y="613481"/>
                  </a:lnTo>
                  <a:close/>
                </a:path>
              </a:pathLst>
            </a:custGeom>
            <a:solidFill>
              <a:srgbClr val="FFFFFF"/>
            </a:solidFill>
            <a:ln>
              <a:noFill/>
            </a:ln>
          </p:spPr>
        </p:sp>
        <p:sp>
          <p:nvSpPr>
            <p:cNvPr id="489" name="Google Shape;489;p21"/>
            <p:cNvSpPr txBox="1"/>
            <p:nvPr/>
          </p:nvSpPr>
          <p:spPr>
            <a:xfrm>
              <a:off x="0" y="-9525"/>
              <a:ext cx="1162580" cy="623006"/>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90" name="Google Shape;490;p21"/>
          <p:cNvSpPr txBox="1"/>
          <p:nvPr/>
        </p:nvSpPr>
        <p:spPr>
          <a:xfrm>
            <a:off x="1831082" y="3116545"/>
            <a:ext cx="2373300" cy="649200"/>
          </a:xfrm>
          <a:prstGeom prst="rect">
            <a:avLst/>
          </a:prstGeom>
          <a:noFill/>
          <a:ln>
            <a:noFill/>
          </a:ln>
        </p:spPr>
        <p:txBody>
          <a:bodyPr anchorCtr="0" anchor="t" bIns="0" lIns="0" spcFirstLastPara="1" rIns="0" wrap="square" tIns="0">
            <a:spAutoFit/>
          </a:bodyPr>
          <a:lstStyle/>
          <a:p>
            <a:pPr indent="0" lvl="0" marL="0" marR="0" rtl="0" algn="ctr">
              <a:lnSpc>
                <a:spcPct val="140018"/>
              </a:lnSpc>
              <a:spcBef>
                <a:spcPts val="0"/>
              </a:spcBef>
              <a:spcAft>
                <a:spcPts val="0"/>
              </a:spcAft>
              <a:buNone/>
            </a:pPr>
            <a:r>
              <a:rPr b="1" i="0" lang="en-US" sz="4218" u="none" cap="none" strike="noStrike">
                <a:solidFill>
                  <a:srgbClr val="000000"/>
                </a:solidFill>
                <a:latin typeface="Rubik"/>
                <a:ea typeface="Rubik"/>
                <a:cs typeface="Rubik"/>
                <a:sym typeface="Rubik"/>
              </a:rPr>
              <a:t>Step 1</a:t>
            </a:r>
            <a:endParaRPr/>
          </a:p>
        </p:txBody>
      </p:sp>
      <p:sp>
        <p:nvSpPr>
          <p:cNvPr id="491" name="Google Shape;491;p21"/>
          <p:cNvSpPr txBox="1"/>
          <p:nvPr/>
        </p:nvSpPr>
        <p:spPr>
          <a:xfrm>
            <a:off x="1831082" y="7231345"/>
            <a:ext cx="2373300" cy="649200"/>
          </a:xfrm>
          <a:prstGeom prst="rect">
            <a:avLst/>
          </a:prstGeom>
          <a:noFill/>
          <a:ln>
            <a:noFill/>
          </a:ln>
        </p:spPr>
        <p:txBody>
          <a:bodyPr anchorCtr="0" anchor="t" bIns="0" lIns="0" spcFirstLastPara="1" rIns="0" wrap="square" tIns="0">
            <a:spAutoFit/>
          </a:bodyPr>
          <a:lstStyle/>
          <a:p>
            <a:pPr indent="0" lvl="0" marL="0" marR="0" rtl="0" algn="ctr">
              <a:lnSpc>
                <a:spcPct val="140018"/>
              </a:lnSpc>
              <a:spcBef>
                <a:spcPts val="0"/>
              </a:spcBef>
              <a:spcAft>
                <a:spcPts val="0"/>
              </a:spcAft>
              <a:buNone/>
            </a:pPr>
            <a:r>
              <a:rPr b="1" i="0" lang="en-US" sz="4218" u="none" cap="none" strike="noStrike">
                <a:solidFill>
                  <a:srgbClr val="000000"/>
                </a:solidFill>
                <a:latin typeface="Rubik"/>
                <a:ea typeface="Rubik"/>
                <a:cs typeface="Rubik"/>
                <a:sym typeface="Rubik"/>
              </a:rPr>
              <a:t>Step 6</a:t>
            </a:r>
            <a:endParaRPr/>
          </a:p>
        </p:txBody>
      </p:sp>
      <p:sp>
        <p:nvSpPr>
          <p:cNvPr id="492" name="Google Shape;492;p21"/>
          <p:cNvSpPr txBox="1"/>
          <p:nvPr/>
        </p:nvSpPr>
        <p:spPr>
          <a:xfrm>
            <a:off x="811812" y="3931220"/>
            <a:ext cx="4411800" cy="7449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200" u="none" cap="none" strike="noStrike">
                <a:solidFill>
                  <a:srgbClr val="000000"/>
                </a:solidFill>
                <a:latin typeface="Rubik"/>
                <a:ea typeface="Rubik"/>
                <a:cs typeface="Rubik"/>
                <a:sym typeface="Rubik"/>
              </a:rPr>
              <a:t>Lorem ipsum dolor sit amet, consectetur adipiscing elit.</a:t>
            </a:r>
            <a:endParaRPr/>
          </a:p>
        </p:txBody>
      </p:sp>
      <p:sp>
        <p:nvSpPr>
          <p:cNvPr id="493" name="Google Shape;493;p21"/>
          <p:cNvSpPr txBox="1"/>
          <p:nvPr/>
        </p:nvSpPr>
        <p:spPr>
          <a:xfrm>
            <a:off x="811812" y="8046020"/>
            <a:ext cx="4411800" cy="7449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200" u="none" cap="none" strike="noStrike">
                <a:solidFill>
                  <a:srgbClr val="000000"/>
                </a:solidFill>
                <a:latin typeface="Rubik"/>
                <a:ea typeface="Rubik"/>
                <a:cs typeface="Rubik"/>
                <a:sym typeface="Rubik"/>
              </a:rPr>
              <a:t>Lorem ipsum dolor sit amet, consectetur adipiscing elit.</a:t>
            </a:r>
            <a:endParaRPr/>
          </a:p>
        </p:txBody>
      </p:sp>
      <p:grpSp>
        <p:nvGrpSpPr>
          <p:cNvPr id="494" name="Google Shape;494;p21"/>
          <p:cNvGrpSpPr/>
          <p:nvPr/>
        </p:nvGrpSpPr>
        <p:grpSpPr>
          <a:xfrm>
            <a:off x="6936914" y="2778025"/>
            <a:ext cx="4414172" cy="2365475"/>
            <a:chOff x="0" y="-9525"/>
            <a:chExt cx="1162580" cy="623006"/>
          </a:xfrm>
        </p:grpSpPr>
        <p:sp>
          <p:nvSpPr>
            <p:cNvPr id="495" name="Google Shape;495;p21"/>
            <p:cNvSpPr/>
            <p:nvPr/>
          </p:nvSpPr>
          <p:spPr>
            <a:xfrm>
              <a:off x="0" y="0"/>
              <a:ext cx="1162580" cy="613481"/>
            </a:xfrm>
            <a:custGeom>
              <a:rect b="b" l="l" r="r" t="t"/>
              <a:pathLst>
                <a:path extrusionOk="0" h="613481" w="1162580">
                  <a:moveTo>
                    <a:pt x="0" y="0"/>
                  </a:moveTo>
                  <a:lnTo>
                    <a:pt x="1162580" y="0"/>
                  </a:lnTo>
                  <a:lnTo>
                    <a:pt x="1162580" y="613481"/>
                  </a:lnTo>
                  <a:lnTo>
                    <a:pt x="0" y="613481"/>
                  </a:lnTo>
                  <a:close/>
                </a:path>
              </a:pathLst>
            </a:custGeom>
            <a:solidFill>
              <a:srgbClr val="FFFFFF"/>
            </a:solidFill>
            <a:ln>
              <a:noFill/>
            </a:ln>
          </p:spPr>
        </p:sp>
        <p:sp>
          <p:nvSpPr>
            <p:cNvPr id="496" name="Google Shape;496;p21"/>
            <p:cNvSpPr txBox="1"/>
            <p:nvPr/>
          </p:nvSpPr>
          <p:spPr>
            <a:xfrm>
              <a:off x="0" y="-9525"/>
              <a:ext cx="1162580" cy="623006"/>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97" name="Google Shape;497;p21"/>
          <p:cNvGrpSpPr/>
          <p:nvPr/>
        </p:nvGrpSpPr>
        <p:grpSpPr>
          <a:xfrm>
            <a:off x="6936914" y="6892825"/>
            <a:ext cx="4414172" cy="2365475"/>
            <a:chOff x="0" y="-9525"/>
            <a:chExt cx="1162580" cy="623006"/>
          </a:xfrm>
        </p:grpSpPr>
        <p:sp>
          <p:nvSpPr>
            <p:cNvPr id="498" name="Google Shape;498;p21"/>
            <p:cNvSpPr/>
            <p:nvPr/>
          </p:nvSpPr>
          <p:spPr>
            <a:xfrm>
              <a:off x="0" y="0"/>
              <a:ext cx="1162580" cy="613481"/>
            </a:xfrm>
            <a:custGeom>
              <a:rect b="b" l="l" r="r" t="t"/>
              <a:pathLst>
                <a:path extrusionOk="0" h="613481" w="1162580">
                  <a:moveTo>
                    <a:pt x="0" y="0"/>
                  </a:moveTo>
                  <a:lnTo>
                    <a:pt x="1162580" y="0"/>
                  </a:lnTo>
                  <a:lnTo>
                    <a:pt x="1162580" y="613481"/>
                  </a:lnTo>
                  <a:lnTo>
                    <a:pt x="0" y="613481"/>
                  </a:lnTo>
                  <a:close/>
                </a:path>
              </a:pathLst>
            </a:custGeom>
            <a:solidFill>
              <a:srgbClr val="F6F2A0"/>
            </a:solidFill>
            <a:ln>
              <a:noFill/>
            </a:ln>
          </p:spPr>
        </p:sp>
        <p:sp>
          <p:nvSpPr>
            <p:cNvPr id="499" name="Google Shape;499;p21"/>
            <p:cNvSpPr txBox="1"/>
            <p:nvPr/>
          </p:nvSpPr>
          <p:spPr>
            <a:xfrm>
              <a:off x="0" y="-9525"/>
              <a:ext cx="1162580" cy="623006"/>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00" name="Google Shape;500;p21"/>
          <p:cNvSpPr txBox="1"/>
          <p:nvPr/>
        </p:nvSpPr>
        <p:spPr>
          <a:xfrm>
            <a:off x="7958460" y="3116545"/>
            <a:ext cx="2373300" cy="649200"/>
          </a:xfrm>
          <a:prstGeom prst="rect">
            <a:avLst/>
          </a:prstGeom>
          <a:noFill/>
          <a:ln>
            <a:noFill/>
          </a:ln>
        </p:spPr>
        <p:txBody>
          <a:bodyPr anchorCtr="0" anchor="t" bIns="0" lIns="0" spcFirstLastPara="1" rIns="0" wrap="square" tIns="0">
            <a:spAutoFit/>
          </a:bodyPr>
          <a:lstStyle/>
          <a:p>
            <a:pPr indent="0" lvl="0" marL="0" marR="0" rtl="0" algn="ctr">
              <a:lnSpc>
                <a:spcPct val="140018"/>
              </a:lnSpc>
              <a:spcBef>
                <a:spcPts val="0"/>
              </a:spcBef>
              <a:spcAft>
                <a:spcPts val="0"/>
              </a:spcAft>
              <a:buNone/>
            </a:pPr>
            <a:r>
              <a:rPr b="1" i="0" lang="en-US" sz="4218" u="none" cap="none" strike="noStrike">
                <a:solidFill>
                  <a:srgbClr val="000000"/>
                </a:solidFill>
                <a:latin typeface="Rubik"/>
                <a:ea typeface="Rubik"/>
                <a:cs typeface="Rubik"/>
                <a:sym typeface="Rubik"/>
              </a:rPr>
              <a:t>Step 2</a:t>
            </a:r>
            <a:endParaRPr/>
          </a:p>
        </p:txBody>
      </p:sp>
      <p:sp>
        <p:nvSpPr>
          <p:cNvPr id="501" name="Google Shape;501;p21"/>
          <p:cNvSpPr txBox="1"/>
          <p:nvPr/>
        </p:nvSpPr>
        <p:spPr>
          <a:xfrm>
            <a:off x="7958460" y="7231345"/>
            <a:ext cx="2373300" cy="649200"/>
          </a:xfrm>
          <a:prstGeom prst="rect">
            <a:avLst/>
          </a:prstGeom>
          <a:noFill/>
          <a:ln>
            <a:noFill/>
          </a:ln>
        </p:spPr>
        <p:txBody>
          <a:bodyPr anchorCtr="0" anchor="t" bIns="0" lIns="0" spcFirstLastPara="1" rIns="0" wrap="square" tIns="0">
            <a:spAutoFit/>
          </a:bodyPr>
          <a:lstStyle/>
          <a:p>
            <a:pPr indent="0" lvl="0" marL="0" marR="0" rtl="0" algn="ctr">
              <a:lnSpc>
                <a:spcPct val="140018"/>
              </a:lnSpc>
              <a:spcBef>
                <a:spcPts val="0"/>
              </a:spcBef>
              <a:spcAft>
                <a:spcPts val="0"/>
              </a:spcAft>
              <a:buNone/>
            </a:pPr>
            <a:r>
              <a:rPr b="1" i="0" lang="en-US" sz="4218" u="none" cap="none" strike="noStrike">
                <a:solidFill>
                  <a:srgbClr val="000000"/>
                </a:solidFill>
                <a:latin typeface="Rubik"/>
                <a:ea typeface="Rubik"/>
                <a:cs typeface="Rubik"/>
                <a:sym typeface="Rubik"/>
              </a:rPr>
              <a:t>Step 5</a:t>
            </a:r>
            <a:endParaRPr/>
          </a:p>
        </p:txBody>
      </p:sp>
      <p:sp>
        <p:nvSpPr>
          <p:cNvPr id="502" name="Google Shape;502;p21"/>
          <p:cNvSpPr txBox="1"/>
          <p:nvPr/>
        </p:nvSpPr>
        <p:spPr>
          <a:xfrm>
            <a:off x="6939191" y="3931220"/>
            <a:ext cx="4411800" cy="7449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200" u="none" cap="none" strike="noStrike">
                <a:solidFill>
                  <a:srgbClr val="000000"/>
                </a:solidFill>
                <a:latin typeface="Rubik"/>
                <a:ea typeface="Rubik"/>
                <a:cs typeface="Rubik"/>
                <a:sym typeface="Rubik"/>
              </a:rPr>
              <a:t>Lorem ipsum dolor sit amet, consectetur adipiscing elit.</a:t>
            </a:r>
            <a:endParaRPr/>
          </a:p>
        </p:txBody>
      </p:sp>
      <p:sp>
        <p:nvSpPr>
          <p:cNvPr id="503" name="Google Shape;503;p21"/>
          <p:cNvSpPr txBox="1"/>
          <p:nvPr/>
        </p:nvSpPr>
        <p:spPr>
          <a:xfrm>
            <a:off x="6939191" y="8046020"/>
            <a:ext cx="4411800" cy="7449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200" u="none" cap="none" strike="noStrike">
                <a:solidFill>
                  <a:srgbClr val="000000"/>
                </a:solidFill>
                <a:latin typeface="Rubik"/>
                <a:ea typeface="Rubik"/>
                <a:cs typeface="Rubik"/>
                <a:sym typeface="Rubik"/>
              </a:rPr>
              <a:t>Lorem ipsum dolor sit amet, consectetur adipiscing elit.</a:t>
            </a:r>
            <a:endParaRPr/>
          </a:p>
        </p:txBody>
      </p:sp>
      <p:grpSp>
        <p:nvGrpSpPr>
          <p:cNvPr id="504" name="Google Shape;504;p21"/>
          <p:cNvGrpSpPr/>
          <p:nvPr/>
        </p:nvGrpSpPr>
        <p:grpSpPr>
          <a:xfrm>
            <a:off x="13063155" y="2778025"/>
            <a:ext cx="4414172" cy="2365475"/>
            <a:chOff x="0" y="-9525"/>
            <a:chExt cx="1162580" cy="623006"/>
          </a:xfrm>
        </p:grpSpPr>
        <p:sp>
          <p:nvSpPr>
            <p:cNvPr id="505" name="Google Shape;505;p21"/>
            <p:cNvSpPr/>
            <p:nvPr/>
          </p:nvSpPr>
          <p:spPr>
            <a:xfrm>
              <a:off x="0" y="0"/>
              <a:ext cx="1162580" cy="613481"/>
            </a:xfrm>
            <a:custGeom>
              <a:rect b="b" l="l" r="r" t="t"/>
              <a:pathLst>
                <a:path extrusionOk="0" h="613481" w="1162580">
                  <a:moveTo>
                    <a:pt x="0" y="0"/>
                  </a:moveTo>
                  <a:lnTo>
                    <a:pt x="1162580" y="0"/>
                  </a:lnTo>
                  <a:lnTo>
                    <a:pt x="1162580" y="613481"/>
                  </a:lnTo>
                  <a:lnTo>
                    <a:pt x="0" y="613481"/>
                  </a:lnTo>
                  <a:close/>
                </a:path>
              </a:pathLst>
            </a:custGeom>
            <a:solidFill>
              <a:srgbClr val="F6F2A0"/>
            </a:solidFill>
            <a:ln>
              <a:noFill/>
            </a:ln>
          </p:spPr>
        </p:sp>
        <p:sp>
          <p:nvSpPr>
            <p:cNvPr id="506" name="Google Shape;506;p21"/>
            <p:cNvSpPr txBox="1"/>
            <p:nvPr/>
          </p:nvSpPr>
          <p:spPr>
            <a:xfrm>
              <a:off x="0" y="-9525"/>
              <a:ext cx="1162580" cy="623006"/>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07" name="Google Shape;507;p21"/>
          <p:cNvGrpSpPr/>
          <p:nvPr/>
        </p:nvGrpSpPr>
        <p:grpSpPr>
          <a:xfrm>
            <a:off x="13063155" y="6892825"/>
            <a:ext cx="4414172" cy="2365475"/>
            <a:chOff x="0" y="-9525"/>
            <a:chExt cx="1162580" cy="623006"/>
          </a:xfrm>
        </p:grpSpPr>
        <p:sp>
          <p:nvSpPr>
            <p:cNvPr id="508" name="Google Shape;508;p21"/>
            <p:cNvSpPr/>
            <p:nvPr/>
          </p:nvSpPr>
          <p:spPr>
            <a:xfrm>
              <a:off x="0" y="0"/>
              <a:ext cx="1162580" cy="613481"/>
            </a:xfrm>
            <a:custGeom>
              <a:rect b="b" l="l" r="r" t="t"/>
              <a:pathLst>
                <a:path extrusionOk="0" h="613481" w="1162580">
                  <a:moveTo>
                    <a:pt x="0" y="0"/>
                  </a:moveTo>
                  <a:lnTo>
                    <a:pt x="1162580" y="0"/>
                  </a:lnTo>
                  <a:lnTo>
                    <a:pt x="1162580" y="613481"/>
                  </a:lnTo>
                  <a:lnTo>
                    <a:pt x="0" y="613481"/>
                  </a:lnTo>
                  <a:close/>
                </a:path>
              </a:pathLst>
            </a:custGeom>
            <a:solidFill>
              <a:srgbClr val="FFFFFF"/>
            </a:solidFill>
            <a:ln>
              <a:noFill/>
            </a:ln>
          </p:spPr>
        </p:sp>
        <p:sp>
          <p:nvSpPr>
            <p:cNvPr id="509" name="Google Shape;509;p21"/>
            <p:cNvSpPr txBox="1"/>
            <p:nvPr/>
          </p:nvSpPr>
          <p:spPr>
            <a:xfrm>
              <a:off x="0" y="-9525"/>
              <a:ext cx="1162580" cy="623006"/>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10" name="Google Shape;510;p21"/>
          <p:cNvSpPr txBox="1"/>
          <p:nvPr/>
        </p:nvSpPr>
        <p:spPr>
          <a:xfrm>
            <a:off x="14083563" y="3116545"/>
            <a:ext cx="2373300" cy="649200"/>
          </a:xfrm>
          <a:prstGeom prst="rect">
            <a:avLst/>
          </a:prstGeom>
          <a:noFill/>
          <a:ln>
            <a:noFill/>
          </a:ln>
        </p:spPr>
        <p:txBody>
          <a:bodyPr anchorCtr="0" anchor="t" bIns="0" lIns="0" spcFirstLastPara="1" rIns="0" wrap="square" tIns="0">
            <a:spAutoFit/>
          </a:bodyPr>
          <a:lstStyle/>
          <a:p>
            <a:pPr indent="0" lvl="0" marL="0" marR="0" rtl="0" algn="ctr">
              <a:lnSpc>
                <a:spcPct val="140018"/>
              </a:lnSpc>
              <a:spcBef>
                <a:spcPts val="0"/>
              </a:spcBef>
              <a:spcAft>
                <a:spcPts val="0"/>
              </a:spcAft>
              <a:buNone/>
            </a:pPr>
            <a:r>
              <a:rPr b="1" i="0" lang="en-US" sz="4218" u="none" cap="none" strike="noStrike">
                <a:solidFill>
                  <a:srgbClr val="000000"/>
                </a:solidFill>
                <a:latin typeface="Rubik"/>
                <a:ea typeface="Rubik"/>
                <a:cs typeface="Rubik"/>
                <a:sym typeface="Rubik"/>
              </a:rPr>
              <a:t>Step 3</a:t>
            </a:r>
            <a:endParaRPr/>
          </a:p>
        </p:txBody>
      </p:sp>
      <p:sp>
        <p:nvSpPr>
          <p:cNvPr id="511" name="Google Shape;511;p21"/>
          <p:cNvSpPr txBox="1"/>
          <p:nvPr/>
        </p:nvSpPr>
        <p:spPr>
          <a:xfrm>
            <a:off x="14083563" y="7231345"/>
            <a:ext cx="2373300" cy="649200"/>
          </a:xfrm>
          <a:prstGeom prst="rect">
            <a:avLst/>
          </a:prstGeom>
          <a:noFill/>
          <a:ln>
            <a:noFill/>
          </a:ln>
        </p:spPr>
        <p:txBody>
          <a:bodyPr anchorCtr="0" anchor="t" bIns="0" lIns="0" spcFirstLastPara="1" rIns="0" wrap="square" tIns="0">
            <a:spAutoFit/>
          </a:bodyPr>
          <a:lstStyle/>
          <a:p>
            <a:pPr indent="0" lvl="0" marL="0" marR="0" rtl="0" algn="ctr">
              <a:lnSpc>
                <a:spcPct val="140018"/>
              </a:lnSpc>
              <a:spcBef>
                <a:spcPts val="0"/>
              </a:spcBef>
              <a:spcAft>
                <a:spcPts val="0"/>
              </a:spcAft>
              <a:buNone/>
            </a:pPr>
            <a:r>
              <a:rPr b="1" i="0" lang="en-US" sz="4218" u="none" cap="none" strike="noStrike">
                <a:solidFill>
                  <a:srgbClr val="000000"/>
                </a:solidFill>
                <a:latin typeface="Rubik"/>
                <a:ea typeface="Rubik"/>
                <a:cs typeface="Rubik"/>
                <a:sym typeface="Rubik"/>
              </a:rPr>
              <a:t>Step 4</a:t>
            </a:r>
            <a:endParaRPr/>
          </a:p>
        </p:txBody>
      </p:sp>
      <p:sp>
        <p:nvSpPr>
          <p:cNvPr id="512" name="Google Shape;512;p21"/>
          <p:cNvSpPr txBox="1"/>
          <p:nvPr/>
        </p:nvSpPr>
        <p:spPr>
          <a:xfrm>
            <a:off x="13064293" y="3931220"/>
            <a:ext cx="4411800" cy="7449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200" u="none" cap="none" strike="noStrike">
                <a:solidFill>
                  <a:srgbClr val="000000"/>
                </a:solidFill>
                <a:latin typeface="Rubik"/>
                <a:ea typeface="Rubik"/>
                <a:cs typeface="Rubik"/>
                <a:sym typeface="Rubik"/>
              </a:rPr>
              <a:t>Lorem ipsum dolor sit amet, consectetur adipiscing elit.</a:t>
            </a:r>
            <a:endParaRPr/>
          </a:p>
        </p:txBody>
      </p:sp>
      <p:sp>
        <p:nvSpPr>
          <p:cNvPr id="513" name="Google Shape;513;p21"/>
          <p:cNvSpPr txBox="1"/>
          <p:nvPr/>
        </p:nvSpPr>
        <p:spPr>
          <a:xfrm>
            <a:off x="13064293" y="8046020"/>
            <a:ext cx="4411800" cy="7449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200" u="none" cap="none" strike="noStrike">
                <a:solidFill>
                  <a:srgbClr val="000000"/>
                </a:solidFill>
                <a:latin typeface="Rubik"/>
                <a:ea typeface="Rubik"/>
                <a:cs typeface="Rubik"/>
                <a:sym typeface="Rubik"/>
              </a:rPr>
              <a:t>Lorem ipsum dolor sit amet, consectetur adipiscing elit.</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F2A0"/>
        </a:solidFill>
      </p:bgPr>
    </p:bg>
    <p:spTree>
      <p:nvGrpSpPr>
        <p:cNvPr id="517" name="Shape 517"/>
        <p:cNvGrpSpPr/>
        <p:nvPr/>
      </p:nvGrpSpPr>
      <p:grpSpPr>
        <a:xfrm>
          <a:off x="0" y="0"/>
          <a:ext cx="0" cy="0"/>
          <a:chOff x="0" y="0"/>
          <a:chExt cx="0" cy="0"/>
        </a:xfrm>
      </p:grpSpPr>
      <p:sp>
        <p:nvSpPr>
          <p:cNvPr id="518" name="Google Shape;518;p22"/>
          <p:cNvSpPr txBox="1"/>
          <p:nvPr/>
        </p:nvSpPr>
        <p:spPr>
          <a:xfrm>
            <a:off x="2677246" y="353561"/>
            <a:ext cx="12933600" cy="1740900"/>
          </a:xfrm>
          <a:prstGeom prst="rect">
            <a:avLst/>
          </a:prstGeom>
          <a:noFill/>
          <a:ln>
            <a:noFill/>
          </a:ln>
        </p:spPr>
        <p:txBody>
          <a:bodyPr anchorCtr="0" anchor="t" bIns="0" lIns="0" spcFirstLastPara="1" rIns="0" wrap="square" tIns="0">
            <a:spAutoFit/>
          </a:bodyPr>
          <a:lstStyle/>
          <a:p>
            <a:pPr indent="0" lvl="0" marL="0" marR="0" rtl="0" algn="ctr">
              <a:lnSpc>
                <a:spcPct val="117002"/>
              </a:lnSpc>
              <a:spcBef>
                <a:spcPts val="0"/>
              </a:spcBef>
              <a:spcAft>
                <a:spcPts val="0"/>
              </a:spcAft>
              <a:buNone/>
            </a:pPr>
            <a:r>
              <a:rPr i="0" lang="en-US" sz="11310" u="none" cap="none" strike="noStrike">
                <a:solidFill>
                  <a:srgbClr val="000000"/>
                </a:solidFill>
                <a:latin typeface="Heebo SemiBold"/>
                <a:ea typeface="Heebo SemiBold"/>
                <a:cs typeface="Heebo SemiBold"/>
                <a:sym typeface="Heebo SemiBold"/>
              </a:rPr>
              <a:t>Revenue Streams</a:t>
            </a:r>
            <a:endParaRPr>
              <a:latin typeface="Heebo SemiBold"/>
              <a:ea typeface="Heebo SemiBold"/>
              <a:cs typeface="Heebo SemiBold"/>
              <a:sym typeface="Heebo SemiBold"/>
            </a:endParaRPr>
          </a:p>
        </p:txBody>
      </p:sp>
      <p:grpSp>
        <p:nvGrpSpPr>
          <p:cNvPr id="519" name="Google Shape;519;p22"/>
          <p:cNvGrpSpPr/>
          <p:nvPr/>
        </p:nvGrpSpPr>
        <p:grpSpPr>
          <a:xfrm>
            <a:off x="826188" y="6643727"/>
            <a:ext cx="4715511" cy="2873533"/>
            <a:chOff x="0" y="-9525"/>
            <a:chExt cx="1241945" cy="756815"/>
          </a:xfrm>
        </p:grpSpPr>
        <p:sp>
          <p:nvSpPr>
            <p:cNvPr id="520" name="Google Shape;520;p22"/>
            <p:cNvSpPr/>
            <p:nvPr/>
          </p:nvSpPr>
          <p:spPr>
            <a:xfrm>
              <a:off x="0" y="0"/>
              <a:ext cx="1241945" cy="747290"/>
            </a:xfrm>
            <a:custGeom>
              <a:rect b="b" l="l" r="r" t="t"/>
              <a:pathLst>
                <a:path extrusionOk="0" h="747290" w="1241945">
                  <a:moveTo>
                    <a:pt x="0" y="0"/>
                  </a:moveTo>
                  <a:lnTo>
                    <a:pt x="1241945" y="0"/>
                  </a:lnTo>
                  <a:lnTo>
                    <a:pt x="1241945" y="747290"/>
                  </a:lnTo>
                  <a:lnTo>
                    <a:pt x="0" y="747290"/>
                  </a:lnTo>
                  <a:close/>
                </a:path>
              </a:pathLst>
            </a:custGeom>
            <a:solidFill>
              <a:srgbClr val="FFFFFF"/>
            </a:solidFill>
            <a:ln>
              <a:noFill/>
            </a:ln>
          </p:spPr>
        </p:sp>
        <p:sp>
          <p:nvSpPr>
            <p:cNvPr id="521" name="Google Shape;521;p22"/>
            <p:cNvSpPr txBox="1"/>
            <p:nvPr/>
          </p:nvSpPr>
          <p:spPr>
            <a:xfrm>
              <a:off x="0" y="-9525"/>
              <a:ext cx="1241945" cy="756815"/>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22" name="Google Shape;522;p22"/>
          <p:cNvGrpSpPr/>
          <p:nvPr/>
        </p:nvGrpSpPr>
        <p:grpSpPr>
          <a:xfrm>
            <a:off x="6786244" y="6643727"/>
            <a:ext cx="4715511" cy="2873533"/>
            <a:chOff x="0" y="-9525"/>
            <a:chExt cx="1241945" cy="756815"/>
          </a:xfrm>
        </p:grpSpPr>
        <p:sp>
          <p:nvSpPr>
            <p:cNvPr id="523" name="Google Shape;523;p22"/>
            <p:cNvSpPr/>
            <p:nvPr/>
          </p:nvSpPr>
          <p:spPr>
            <a:xfrm>
              <a:off x="0" y="0"/>
              <a:ext cx="1241945" cy="747290"/>
            </a:xfrm>
            <a:custGeom>
              <a:rect b="b" l="l" r="r" t="t"/>
              <a:pathLst>
                <a:path extrusionOk="0" h="747290" w="1241945">
                  <a:moveTo>
                    <a:pt x="0" y="0"/>
                  </a:moveTo>
                  <a:lnTo>
                    <a:pt x="1241945" y="0"/>
                  </a:lnTo>
                  <a:lnTo>
                    <a:pt x="1241945" y="747290"/>
                  </a:lnTo>
                  <a:lnTo>
                    <a:pt x="0" y="747290"/>
                  </a:lnTo>
                  <a:close/>
                </a:path>
              </a:pathLst>
            </a:custGeom>
            <a:solidFill>
              <a:srgbClr val="FFFFFF"/>
            </a:solidFill>
            <a:ln>
              <a:noFill/>
            </a:ln>
          </p:spPr>
        </p:sp>
        <p:sp>
          <p:nvSpPr>
            <p:cNvPr id="524" name="Google Shape;524;p22"/>
            <p:cNvSpPr txBox="1"/>
            <p:nvPr/>
          </p:nvSpPr>
          <p:spPr>
            <a:xfrm>
              <a:off x="0" y="-9525"/>
              <a:ext cx="1241945" cy="756815"/>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25" name="Google Shape;525;p22"/>
          <p:cNvGrpSpPr/>
          <p:nvPr/>
        </p:nvGrpSpPr>
        <p:grpSpPr>
          <a:xfrm>
            <a:off x="12728861" y="6643727"/>
            <a:ext cx="4715511" cy="2873533"/>
            <a:chOff x="0" y="-9525"/>
            <a:chExt cx="1241945" cy="756815"/>
          </a:xfrm>
        </p:grpSpPr>
        <p:sp>
          <p:nvSpPr>
            <p:cNvPr id="526" name="Google Shape;526;p22"/>
            <p:cNvSpPr/>
            <p:nvPr/>
          </p:nvSpPr>
          <p:spPr>
            <a:xfrm>
              <a:off x="0" y="0"/>
              <a:ext cx="1241945" cy="747290"/>
            </a:xfrm>
            <a:custGeom>
              <a:rect b="b" l="l" r="r" t="t"/>
              <a:pathLst>
                <a:path extrusionOk="0" h="747290" w="1241945">
                  <a:moveTo>
                    <a:pt x="0" y="0"/>
                  </a:moveTo>
                  <a:lnTo>
                    <a:pt x="1241945" y="0"/>
                  </a:lnTo>
                  <a:lnTo>
                    <a:pt x="1241945" y="747290"/>
                  </a:lnTo>
                  <a:lnTo>
                    <a:pt x="0" y="747290"/>
                  </a:lnTo>
                  <a:close/>
                </a:path>
              </a:pathLst>
            </a:custGeom>
            <a:solidFill>
              <a:srgbClr val="FFFFFF"/>
            </a:solidFill>
            <a:ln>
              <a:noFill/>
            </a:ln>
          </p:spPr>
        </p:sp>
        <p:sp>
          <p:nvSpPr>
            <p:cNvPr id="527" name="Google Shape;527;p22"/>
            <p:cNvSpPr txBox="1"/>
            <p:nvPr/>
          </p:nvSpPr>
          <p:spPr>
            <a:xfrm>
              <a:off x="0" y="-9525"/>
              <a:ext cx="1241945" cy="756815"/>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28" name="Google Shape;528;p22"/>
          <p:cNvSpPr txBox="1"/>
          <p:nvPr/>
        </p:nvSpPr>
        <p:spPr>
          <a:xfrm>
            <a:off x="977996" y="7575655"/>
            <a:ext cx="4411800" cy="1557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200" u="none" cap="none" strike="noStrike">
                <a:solidFill>
                  <a:srgbClr val="000000"/>
                </a:solidFill>
                <a:latin typeface="Rubik"/>
                <a:ea typeface="Rubik"/>
                <a:cs typeface="Rubik"/>
                <a:sym typeface="Rubik"/>
              </a:rPr>
              <a:t>Lorem ipsum dolor sit amet, consectetur adipiscing elit, sed do eiusmod tempor incididunt ut labore et dolore magna aliqua.</a:t>
            </a:r>
            <a:endParaRPr/>
          </a:p>
        </p:txBody>
      </p:sp>
      <p:sp>
        <p:nvSpPr>
          <p:cNvPr id="529" name="Google Shape;529;p22"/>
          <p:cNvSpPr txBox="1"/>
          <p:nvPr/>
        </p:nvSpPr>
        <p:spPr>
          <a:xfrm>
            <a:off x="12880669" y="7575655"/>
            <a:ext cx="4411800" cy="1557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200" u="none" cap="none" strike="noStrike">
                <a:solidFill>
                  <a:srgbClr val="000000"/>
                </a:solidFill>
                <a:latin typeface="Rubik"/>
                <a:ea typeface="Rubik"/>
                <a:cs typeface="Rubik"/>
                <a:sym typeface="Rubik"/>
              </a:rPr>
              <a:t>Lorem ipsum dolor sit amet, consectetur adipiscing elit, sed do eiusmod tempor incididunt ut labore et dolore magna aliqua.</a:t>
            </a:r>
            <a:endParaRPr/>
          </a:p>
        </p:txBody>
      </p:sp>
      <p:sp>
        <p:nvSpPr>
          <p:cNvPr id="530" name="Google Shape;530;p22"/>
          <p:cNvSpPr txBox="1"/>
          <p:nvPr/>
        </p:nvSpPr>
        <p:spPr>
          <a:xfrm>
            <a:off x="1914039" y="6974912"/>
            <a:ext cx="2539800" cy="406800"/>
          </a:xfrm>
          <a:prstGeom prst="rect">
            <a:avLst/>
          </a:prstGeom>
          <a:noFill/>
          <a:ln>
            <a:noFill/>
          </a:ln>
        </p:spPr>
        <p:txBody>
          <a:bodyPr anchorCtr="0" anchor="t" bIns="0" lIns="0" spcFirstLastPara="1" rIns="0" wrap="square" tIns="0">
            <a:spAutoFit/>
          </a:bodyPr>
          <a:lstStyle/>
          <a:p>
            <a:pPr indent="0" lvl="0" marL="0" marR="0" rtl="0" algn="ctr">
              <a:lnSpc>
                <a:spcPct val="139969"/>
              </a:lnSpc>
              <a:spcBef>
                <a:spcPts val="0"/>
              </a:spcBef>
              <a:spcAft>
                <a:spcPts val="0"/>
              </a:spcAft>
              <a:buNone/>
            </a:pPr>
            <a:r>
              <a:rPr b="1" i="0" lang="en-US" sz="2642" u="none" cap="none" strike="noStrike">
                <a:solidFill>
                  <a:srgbClr val="000000"/>
                </a:solidFill>
                <a:latin typeface="Rubik"/>
                <a:ea typeface="Rubik"/>
                <a:cs typeface="Rubik"/>
                <a:sym typeface="Rubik"/>
              </a:rPr>
              <a:t>Category 1</a:t>
            </a:r>
            <a:endParaRPr/>
          </a:p>
        </p:txBody>
      </p:sp>
      <p:sp>
        <p:nvSpPr>
          <p:cNvPr id="531" name="Google Shape;531;p22"/>
          <p:cNvSpPr txBox="1"/>
          <p:nvPr/>
        </p:nvSpPr>
        <p:spPr>
          <a:xfrm>
            <a:off x="6938053" y="7575655"/>
            <a:ext cx="4411800" cy="1557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200" u="none" cap="none" strike="noStrike">
                <a:solidFill>
                  <a:srgbClr val="000000"/>
                </a:solidFill>
                <a:latin typeface="Rubik"/>
                <a:ea typeface="Rubik"/>
                <a:cs typeface="Rubik"/>
                <a:sym typeface="Rubik"/>
              </a:rPr>
              <a:t>Lorem ipsum dolor sit amet, consectetur adipiscing elit, sed do eiusmod tempor incididunt ut labore et dolore magna aliqua.</a:t>
            </a:r>
            <a:endParaRPr/>
          </a:p>
        </p:txBody>
      </p:sp>
      <p:sp>
        <p:nvSpPr>
          <p:cNvPr id="532" name="Google Shape;532;p22"/>
          <p:cNvSpPr txBox="1"/>
          <p:nvPr/>
        </p:nvSpPr>
        <p:spPr>
          <a:xfrm>
            <a:off x="7874095" y="6974912"/>
            <a:ext cx="2539800" cy="406800"/>
          </a:xfrm>
          <a:prstGeom prst="rect">
            <a:avLst/>
          </a:prstGeom>
          <a:noFill/>
          <a:ln>
            <a:noFill/>
          </a:ln>
        </p:spPr>
        <p:txBody>
          <a:bodyPr anchorCtr="0" anchor="t" bIns="0" lIns="0" spcFirstLastPara="1" rIns="0" wrap="square" tIns="0">
            <a:spAutoFit/>
          </a:bodyPr>
          <a:lstStyle/>
          <a:p>
            <a:pPr indent="0" lvl="0" marL="0" marR="0" rtl="0" algn="ctr">
              <a:lnSpc>
                <a:spcPct val="139969"/>
              </a:lnSpc>
              <a:spcBef>
                <a:spcPts val="0"/>
              </a:spcBef>
              <a:spcAft>
                <a:spcPts val="0"/>
              </a:spcAft>
              <a:buNone/>
            </a:pPr>
            <a:r>
              <a:rPr b="1" i="0" lang="en-US" sz="2642" u="none" cap="none" strike="noStrike">
                <a:solidFill>
                  <a:srgbClr val="000000"/>
                </a:solidFill>
                <a:latin typeface="Rubik"/>
                <a:ea typeface="Rubik"/>
                <a:cs typeface="Rubik"/>
                <a:sym typeface="Rubik"/>
              </a:rPr>
              <a:t>Category 2</a:t>
            </a:r>
            <a:endParaRPr/>
          </a:p>
        </p:txBody>
      </p:sp>
      <p:sp>
        <p:nvSpPr>
          <p:cNvPr id="533" name="Google Shape;533;p22"/>
          <p:cNvSpPr txBox="1"/>
          <p:nvPr/>
        </p:nvSpPr>
        <p:spPr>
          <a:xfrm>
            <a:off x="13816711" y="6974912"/>
            <a:ext cx="2539800" cy="406800"/>
          </a:xfrm>
          <a:prstGeom prst="rect">
            <a:avLst/>
          </a:prstGeom>
          <a:noFill/>
          <a:ln>
            <a:noFill/>
          </a:ln>
        </p:spPr>
        <p:txBody>
          <a:bodyPr anchorCtr="0" anchor="t" bIns="0" lIns="0" spcFirstLastPara="1" rIns="0" wrap="square" tIns="0">
            <a:spAutoFit/>
          </a:bodyPr>
          <a:lstStyle/>
          <a:p>
            <a:pPr indent="0" lvl="0" marL="0" marR="0" rtl="0" algn="ctr">
              <a:lnSpc>
                <a:spcPct val="139969"/>
              </a:lnSpc>
              <a:spcBef>
                <a:spcPts val="0"/>
              </a:spcBef>
              <a:spcAft>
                <a:spcPts val="0"/>
              </a:spcAft>
              <a:buNone/>
            </a:pPr>
            <a:r>
              <a:rPr b="1" i="0" lang="en-US" sz="2642" u="none" cap="none" strike="noStrike">
                <a:solidFill>
                  <a:srgbClr val="000000"/>
                </a:solidFill>
                <a:latin typeface="Rubik"/>
                <a:ea typeface="Rubik"/>
                <a:cs typeface="Rubik"/>
                <a:sym typeface="Rubik"/>
              </a:rPr>
              <a:t>Category 3</a:t>
            </a:r>
            <a:endParaRPr/>
          </a:p>
        </p:txBody>
      </p:sp>
      <p:pic>
        <p:nvPicPr>
          <p:cNvPr id="534" name="Google Shape;534;p22"/>
          <p:cNvPicPr preferRelativeResize="0"/>
          <p:nvPr/>
        </p:nvPicPr>
        <p:blipFill rotWithShape="1">
          <a:blip r:embed="rId3">
            <a:alphaModFix/>
          </a:blip>
          <a:srcRect b="0" l="0" r="0" t="0"/>
          <a:stretch/>
        </p:blipFill>
        <p:spPr>
          <a:xfrm>
            <a:off x="1065163" y="2241015"/>
            <a:ext cx="4272442" cy="4272442"/>
          </a:xfrm>
          <a:prstGeom prst="rect">
            <a:avLst/>
          </a:prstGeom>
          <a:noFill/>
          <a:ln>
            <a:noFill/>
          </a:ln>
        </p:spPr>
      </p:pic>
      <p:sp>
        <p:nvSpPr>
          <p:cNvPr id="535" name="Google Shape;535;p22"/>
          <p:cNvSpPr txBox="1"/>
          <p:nvPr/>
        </p:nvSpPr>
        <p:spPr>
          <a:xfrm>
            <a:off x="1948919" y="3790496"/>
            <a:ext cx="2504929" cy="1192530"/>
          </a:xfrm>
          <a:prstGeom prst="rect">
            <a:avLst/>
          </a:prstGeom>
          <a:noFill/>
          <a:ln>
            <a:noFill/>
          </a:ln>
        </p:spPr>
        <p:txBody>
          <a:bodyPr anchorCtr="0" anchor="t" bIns="0" lIns="0" spcFirstLastPara="1" rIns="0" wrap="square" tIns="0">
            <a:spAutoFit/>
          </a:bodyPr>
          <a:lstStyle/>
          <a:p>
            <a:pPr indent="0" lvl="0" marL="0" marR="0" rtl="0" algn="ctr">
              <a:lnSpc>
                <a:spcPct val="116999"/>
              </a:lnSpc>
              <a:spcBef>
                <a:spcPts val="0"/>
              </a:spcBef>
              <a:spcAft>
                <a:spcPts val="0"/>
              </a:spcAft>
              <a:buNone/>
            </a:pPr>
            <a:r>
              <a:rPr b="0" i="0" lang="en-US" sz="8000" u="none" cap="none" strike="noStrike">
                <a:solidFill>
                  <a:srgbClr val="000000"/>
                </a:solidFill>
                <a:latin typeface="Heebo Medium"/>
                <a:ea typeface="Heebo Medium"/>
                <a:cs typeface="Heebo Medium"/>
                <a:sym typeface="Heebo Medium"/>
              </a:rPr>
              <a:t>90%</a:t>
            </a:r>
            <a:endParaRPr/>
          </a:p>
        </p:txBody>
      </p:sp>
      <p:pic>
        <p:nvPicPr>
          <p:cNvPr id="536" name="Google Shape;536;p22"/>
          <p:cNvPicPr preferRelativeResize="0"/>
          <p:nvPr/>
        </p:nvPicPr>
        <p:blipFill rotWithShape="1">
          <a:blip r:embed="rId4">
            <a:alphaModFix/>
          </a:blip>
          <a:srcRect b="0" l="0" r="0" t="0"/>
          <a:stretch/>
        </p:blipFill>
        <p:spPr>
          <a:xfrm>
            <a:off x="7007779" y="2241015"/>
            <a:ext cx="4272442" cy="4272442"/>
          </a:xfrm>
          <a:prstGeom prst="rect">
            <a:avLst/>
          </a:prstGeom>
          <a:noFill/>
          <a:ln>
            <a:noFill/>
          </a:ln>
        </p:spPr>
      </p:pic>
      <p:sp>
        <p:nvSpPr>
          <p:cNvPr id="537" name="Google Shape;537;p22"/>
          <p:cNvSpPr txBox="1"/>
          <p:nvPr/>
        </p:nvSpPr>
        <p:spPr>
          <a:xfrm>
            <a:off x="7891535" y="3790496"/>
            <a:ext cx="2504929" cy="1192530"/>
          </a:xfrm>
          <a:prstGeom prst="rect">
            <a:avLst/>
          </a:prstGeom>
          <a:noFill/>
          <a:ln>
            <a:noFill/>
          </a:ln>
        </p:spPr>
        <p:txBody>
          <a:bodyPr anchorCtr="0" anchor="t" bIns="0" lIns="0" spcFirstLastPara="1" rIns="0" wrap="square" tIns="0">
            <a:spAutoFit/>
          </a:bodyPr>
          <a:lstStyle/>
          <a:p>
            <a:pPr indent="0" lvl="0" marL="0" marR="0" rtl="0" algn="ctr">
              <a:lnSpc>
                <a:spcPct val="116999"/>
              </a:lnSpc>
              <a:spcBef>
                <a:spcPts val="0"/>
              </a:spcBef>
              <a:spcAft>
                <a:spcPts val="0"/>
              </a:spcAft>
              <a:buNone/>
            </a:pPr>
            <a:r>
              <a:rPr b="0" i="0" lang="en-US" sz="8000" u="none" cap="none" strike="noStrike">
                <a:solidFill>
                  <a:srgbClr val="000000"/>
                </a:solidFill>
                <a:latin typeface="Heebo Medium"/>
                <a:ea typeface="Heebo Medium"/>
                <a:cs typeface="Heebo Medium"/>
                <a:sym typeface="Heebo Medium"/>
              </a:rPr>
              <a:t>65%</a:t>
            </a:r>
            <a:endParaRPr/>
          </a:p>
        </p:txBody>
      </p:sp>
      <p:pic>
        <p:nvPicPr>
          <p:cNvPr id="538" name="Google Shape;538;p22"/>
          <p:cNvPicPr preferRelativeResize="0"/>
          <p:nvPr/>
        </p:nvPicPr>
        <p:blipFill rotWithShape="1">
          <a:blip r:embed="rId5">
            <a:alphaModFix/>
          </a:blip>
          <a:srcRect b="0" l="0" r="0" t="0"/>
          <a:stretch/>
        </p:blipFill>
        <p:spPr>
          <a:xfrm>
            <a:off x="12950395" y="2241015"/>
            <a:ext cx="4272442" cy="4272442"/>
          </a:xfrm>
          <a:prstGeom prst="rect">
            <a:avLst/>
          </a:prstGeom>
          <a:noFill/>
          <a:ln>
            <a:noFill/>
          </a:ln>
        </p:spPr>
      </p:pic>
      <p:sp>
        <p:nvSpPr>
          <p:cNvPr id="539" name="Google Shape;539;p22"/>
          <p:cNvSpPr txBox="1"/>
          <p:nvPr/>
        </p:nvSpPr>
        <p:spPr>
          <a:xfrm>
            <a:off x="13834151" y="3790496"/>
            <a:ext cx="2504929" cy="1192530"/>
          </a:xfrm>
          <a:prstGeom prst="rect">
            <a:avLst/>
          </a:prstGeom>
          <a:noFill/>
          <a:ln>
            <a:noFill/>
          </a:ln>
        </p:spPr>
        <p:txBody>
          <a:bodyPr anchorCtr="0" anchor="t" bIns="0" lIns="0" spcFirstLastPara="1" rIns="0" wrap="square" tIns="0">
            <a:spAutoFit/>
          </a:bodyPr>
          <a:lstStyle/>
          <a:p>
            <a:pPr indent="0" lvl="0" marL="0" marR="0" rtl="0" algn="ctr">
              <a:lnSpc>
                <a:spcPct val="116999"/>
              </a:lnSpc>
              <a:spcBef>
                <a:spcPts val="0"/>
              </a:spcBef>
              <a:spcAft>
                <a:spcPts val="0"/>
              </a:spcAft>
              <a:buNone/>
            </a:pPr>
            <a:r>
              <a:rPr b="0" i="0" lang="en-US" sz="8000" u="none" cap="none" strike="noStrike">
                <a:solidFill>
                  <a:srgbClr val="000000"/>
                </a:solidFill>
                <a:latin typeface="Heebo Medium"/>
                <a:ea typeface="Heebo Medium"/>
                <a:cs typeface="Heebo Medium"/>
                <a:sym typeface="Heebo Medium"/>
              </a:rPr>
              <a:t>70%</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3" name="Shape 543"/>
        <p:cNvGrpSpPr/>
        <p:nvPr/>
      </p:nvGrpSpPr>
      <p:grpSpPr>
        <a:xfrm>
          <a:off x="0" y="0"/>
          <a:ext cx="0" cy="0"/>
          <a:chOff x="0" y="0"/>
          <a:chExt cx="0" cy="0"/>
        </a:xfrm>
      </p:grpSpPr>
      <p:grpSp>
        <p:nvGrpSpPr>
          <p:cNvPr id="544" name="Google Shape;544;p23"/>
          <p:cNvGrpSpPr/>
          <p:nvPr/>
        </p:nvGrpSpPr>
        <p:grpSpPr>
          <a:xfrm>
            <a:off x="15332346" y="6716919"/>
            <a:ext cx="2541381" cy="2541381"/>
            <a:chOff x="0" y="0"/>
            <a:chExt cx="812800" cy="812800"/>
          </a:xfrm>
        </p:grpSpPr>
        <p:sp>
          <p:nvSpPr>
            <p:cNvPr id="545" name="Google Shape;545;p2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A75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23"/>
            <p:cNvSpPr txBox="1"/>
            <p:nvPr/>
          </p:nvSpPr>
          <p:spPr>
            <a:xfrm>
              <a:off x="76200" y="66675"/>
              <a:ext cx="660400" cy="669925"/>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47" name="Google Shape;547;p23"/>
          <p:cNvGrpSpPr/>
          <p:nvPr/>
        </p:nvGrpSpPr>
        <p:grpSpPr>
          <a:xfrm>
            <a:off x="414273" y="4477436"/>
            <a:ext cx="2541381" cy="2541381"/>
            <a:chOff x="0" y="0"/>
            <a:chExt cx="812800" cy="812800"/>
          </a:xfrm>
        </p:grpSpPr>
        <p:sp>
          <p:nvSpPr>
            <p:cNvPr id="548" name="Google Shape;548;p2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23"/>
            <p:cNvSpPr txBox="1"/>
            <p:nvPr/>
          </p:nvSpPr>
          <p:spPr>
            <a:xfrm>
              <a:off x="76200" y="66675"/>
              <a:ext cx="660400" cy="669925"/>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50" name="Google Shape;550;p23"/>
          <p:cNvSpPr/>
          <p:nvPr/>
        </p:nvSpPr>
        <p:spPr>
          <a:xfrm>
            <a:off x="0" y="3364625"/>
            <a:ext cx="18291476" cy="6923646"/>
          </a:xfrm>
          <a:custGeom>
            <a:rect b="b" l="l" r="r" t="t"/>
            <a:pathLst>
              <a:path extrusionOk="0" h="1858697" w="5001087">
                <a:moveTo>
                  <a:pt x="0" y="0"/>
                </a:moveTo>
                <a:lnTo>
                  <a:pt x="5001087" y="0"/>
                </a:lnTo>
                <a:lnTo>
                  <a:pt x="5001087" y="1858697"/>
                </a:lnTo>
                <a:lnTo>
                  <a:pt x="0" y="1858697"/>
                </a:lnTo>
                <a:close/>
              </a:path>
            </a:pathLst>
          </a:custGeom>
          <a:solidFill>
            <a:srgbClr val="95C2FB"/>
          </a:solidFill>
          <a:ln>
            <a:noFill/>
          </a:ln>
        </p:spPr>
      </p:sp>
      <p:graphicFrame>
        <p:nvGraphicFramePr>
          <p:cNvPr id="551" name="Google Shape;551;p23"/>
          <p:cNvGraphicFramePr/>
          <p:nvPr/>
        </p:nvGraphicFramePr>
        <p:xfrm>
          <a:off x="1646864" y="2399097"/>
          <a:ext cx="3000000" cy="3000000"/>
        </p:xfrm>
        <a:graphic>
          <a:graphicData uri="http://schemas.openxmlformats.org/drawingml/2006/table">
            <a:tbl>
              <a:tblPr>
                <a:noFill/>
                <a:tableStyleId>{7D47F3EB-0CE3-492C-8041-C2F7EA52F3E7}</a:tableStyleId>
              </a:tblPr>
              <a:tblGrid>
                <a:gridCol w="3429950"/>
                <a:gridCol w="3429950"/>
                <a:gridCol w="3429950"/>
                <a:gridCol w="4666300"/>
              </a:tblGrid>
              <a:tr h="953350">
                <a:tc>
                  <a:txBody>
                    <a:bodyPr/>
                    <a:lstStyle/>
                    <a:p>
                      <a:pPr indent="0" lvl="0" marL="0" marR="0" rtl="0" algn="ctr">
                        <a:lnSpc>
                          <a:spcPct val="140000"/>
                        </a:lnSpc>
                        <a:spcBef>
                          <a:spcPts val="0"/>
                        </a:spcBef>
                        <a:spcAft>
                          <a:spcPts val="0"/>
                        </a:spcAft>
                        <a:buNone/>
                      </a:pPr>
                      <a:r>
                        <a:rPr b="1" lang="en-US" sz="2100" u="none" cap="none" strike="noStrike">
                          <a:solidFill>
                            <a:srgbClr val="000000"/>
                          </a:solidFill>
                          <a:latin typeface="Rubik"/>
                          <a:ea typeface="Rubik"/>
                          <a:cs typeface="Rubik"/>
                          <a:sym typeface="Rubik"/>
                        </a:rPr>
                        <a:t>Date</a:t>
                      </a:r>
                      <a:endParaRPr sz="1100" u="none" cap="none" strike="noStrike"/>
                    </a:p>
                  </a:txBody>
                  <a:tcPr marT="190500" marB="190500" marR="190500" marL="190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CDCDCD"/>
                    </a:solidFill>
                  </a:tcPr>
                </a:tc>
                <a:tc>
                  <a:txBody>
                    <a:bodyPr/>
                    <a:lstStyle/>
                    <a:p>
                      <a:pPr indent="0" lvl="0" marL="0" marR="0" rtl="0" algn="ctr">
                        <a:lnSpc>
                          <a:spcPct val="140000"/>
                        </a:lnSpc>
                        <a:spcBef>
                          <a:spcPts val="0"/>
                        </a:spcBef>
                        <a:spcAft>
                          <a:spcPts val="0"/>
                        </a:spcAft>
                        <a:buNone/>
                      </a:pPr>
                      <a:r>
                        <a:rPr lang="en-US" sz="1900" u="none" cap="none" strike="noStrike">
                          <a:solidFill>
                            <a:srgbClr val="000000"/>
                          </a:solidFill>
                          <a:latin typeface="Rubik"/>
                          <a:ea typeface="Rubik"/>
                          <a:cs typeface="Rubik"/>
                          <a:sym typeface="Rubik"/>
                        </a:rPr>
                        <a:t>xx/xx/xxxx</a:t>
                      </a:r>
                      <a:endParaRPr sz="1100" u="none" cap="none" strike="noStrike"/>
                    </a:p>
                  </a:txBody>
                  <a:tcPr marT="190500" marB="190500" marR="190500" marL="190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CDCDCD"/>
                    </a:solidFill>
                  </a:tcPr>
                </a:tc>
                <a:tc>
                  <a:txBody>
                    <a:bodyPr/>
                    <a:lstStyle/>
                    <a:p>
                      <a:pPr indent="0" lvl="0" marL="0" marR="0" rtl="0" algn="ctr">
                        <a:lnSpc>
                          <a:spcPct val="140000"/>
                        </a:lnSpc>
                        <a:spcBef>
                          <a:spcPts val="0"/>
                        </a:spcBef>
                        <a:spcAft>
                          <a:spcPts val="0"/>
                        </a:spcAft>
                        <a:buNone/>
                      </a:pPr>
                      <a:r>
                        <a:rPr b="1" lang="en-US" sz="1900" u="none" cap="none" strike="noStrike">
                          <a:solidFill>
                            <a:srgbClr val="000000"/>
                          </a:solidFill>
                          <a:latin typeface="Rubik"/>
                          <a:ea typeface="Rubik"/>
                          <a:cs typeface="Rubik"/>
                          <a:sym typeface="Rubik"/>
                        </a:rPr>
                        <a:t>Lean Canvas for</a:t>
                      </a:r>
                      <a:endParaRPr sz="1100" u="none" cap="none" strike="noStrike"/>
                    </a:p>
                  </a:txBody>
                  <a:tcPr marT="190500" marB="190500" marR="190500" marL="190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CDCDCD"/>
                    </a:solidFill>
                  </a:tcPr>
                </a:tc>
                <a:tc>
                  <a:txBody>
                    <a:bodyPr/>
                    <a:lstStyle/>
                    <a:p>
                      <a:pPr indent="0" lvl="0" marL="0" marR="0" rtl="0" algn="ctr">
                        <a:lnSpc>
                          <a:spcPct val="140000"/>
                        </a:lnSpc>
                        <a:spcBef>
                          <a:spcPts val="0"/>
                        </a:spcBef>
                        <a:spcAft>
                          <a:spcPts val="0"/>
                        </a:spcAft>
                        <a:buNone/>
                      </a:pPr>
                      <a:r>
                        <a:rPr lang="en-US" sz="1900" u="none" cap="none" strike="noStrike">
                          <a:solidFill>
                            <a:srgbClr val="000000"/>
                          </a:solidFill>
                          <a:latin typeface="Rubik"/>
                          <a:ea typeface="Rubik"/>
                          <a:cs typeface="Rubik"/>
                          <a:sym typeface="Rubik"/>
                        </a:rPr>
                        <a:t>Company Name</a:t>
                      </a:r>
                      <a:endParaRPr sz="1100" u="none" cap="none" strike="noStrike"/>
                    </a:p>
                  </a:txBody>
                  <a:tcPr marT="190500" marB="190500" marR="190500" marL="190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CDCDCD"/>
                    </a:solidFill>
                  </a:tcPr>
                </a:tc>
              </a:tr>
              <a:tr h="820350">
                <a:tc>
                  <a:txBody>
                    <a:bodyPr/>
                    <a:lstStyle/>
                    <a:p>
                      <a:pPr indent="0" lvl="0" marL="0" marR="0" rtl="0" algn="ctr">
                        <a:lnSpc>
                          <a:spcPct val="140000"/>
                        </a:lnSpc>
                        <a:spcBef>
                          <a:spcPts val="0"/>
                        </a:spcBef>
                        <a:spcAft>
                          <a:spcPts val="0"/>
                        </a:spcAft>
                        <a:buNone/>
                      </a:pPr>
                      <a:r>
                        <a:rPr b="1" lang="en-US" sz="2100" u="none" cap="none" strike="noStrike">
                          <a:solidFill>
                            <a:srgbClr val="000000"/>
                          </a:solidFill>
                          <a:latin typeface="Rubik"/>
                          <a:ea typeface="Rubik"/>
                          <a:cs typeface="Rubik"/>
                          <a:sym typeface="Rubik"/>
                        </a:rPr>
                        <a:t>Problem</a:t>
                      </a:r>
                      <a:endParaRPr sz="1100" u="none" cap="none" strike="noStrike"/>
                    </a:p>
                  </a:txBody>
                  <a:tcPr marT="190500" marB="190500" marR="190500" marL="190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6F2A0"/>
                    </a:solidFill>
                  </a:tcPr>
                </a:tc>
                <a:tc gridSpan="3">
                  <a:txBody>
                    <a:bodyPr/>
                    <a:lstStyle/>
                    <a:p>
                      <a:pPr indent="0" lvl="0" marL="0" marR="0" rtl="0" algn="l">
                        <a:lnSpc>
                          <a:spcPct val="140000"/>
                        </a:lnSpc>
                        <a:spcBef>
                          <a:spcPts val="0"/>
                        </a:spcBef>
                        <a:spcAft>
                          <a:spcPts val="0"/>
                        </a:spcAft>
                        <a:buNone/>
                      </a:pPr>
                      <a:r>
                        <a:rPr lang="en-US" sz="1900" u="none" cap="none" strike="noStrike">
                          <a:solidFill>
                            <a:srgbClr val="000000"/>
                          </a:solidFill>
                          <a:latin typeface="Rubik"/>
                          <a:ea typeface="Rubik"/>
                          <a:cs typeface="Rubik"/>
                          <a:sym typeface="Rubik"/>
                        </a:rPr>
                        <a:t>The specific issues, needs, or challenges faced by the target Customer Segments.</a:t>
                      </a:r>
                      <a:endParaRPr sz="1100" u="none" cap="none" strike="noStrike"/>
                    </a:p>
                  </a:txBody>
                  <a:tcPr marT="190500" marB="190500" marR="190500" marL="190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hMerge="1"/>
                <a:tc hMerge="1"/>
              </a:tr>
              <a:tr h="820350">
                <a:tc>
                  <a:txBody>
                    <a:bodyPr/>
                    <a:lstStyle/>
                    <a:p>
                      <a:pPr indent="0" lvl="0" marL="0" marR="0" rtl="0" algn="ctr">
                        <a:lnSpc>
                          <a:spcPct val="140000"/>
                        </a:lnSpc>
                        <a:spcBef>
                          <a:spcPts val="0"/>
                        </a:spcBef>
                        <a:spcAft>
                          <a:spcPts val="0"/>
                        </a:spcAft>
                        <a:buNone/>
                      </a:pPr>
                      <a:r>
                        <a:rPr b="1" lang="en-US" sz="2100" u="none" cap="none" strike="noStrike">
                          <a:solidFill>
                            <a:srgbClr val="000000"/>
                          </a:solidFill>
                          <a:latin typeface="Rubik"/>
                          <a:ea typeface="Rubik"/>
                          <a:cs typeface="Rubik"/>
                          <a:sym typeface="Rubik"/>
                        </a:rPr>
                        <a:t>Solution</a:t>
                      </a:r>
                      <a:endParaRPr sz="1100" u="none" cap="none" strike="noStrike"/>
                    </a:p>
                  </a:txBody>
                  <a:tcPr marT="190500" marB="190500" marR="190500" marL="190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6F2A0"/>
                    </a:solidFill>
                  </a:tcPr>
                </a:tc>
                <a:tc gridSpan="3">
                  <a:txBody>
                    <a:bodyPr/>
                    <a:lstStyle/>
                    <a:p>
                      <a:pPr indent="0" lvl="0" marL="0" marR="0" rtl="0" algn="l">
                        <a:lnSpc>
                          <a:spcPct val="140000"/>
                        </a:lnSpc>
                        <a:spcBef>
                          <a:spcPts val="0"/>
                        </a:spcBef>
                        <a:spcAft>
                          <a:spcPts val="0"/>
                        </a:spcAft>
                        <a:buNone/>
                      </a:pPr>
                      <a:r>
                        <a:rPr lang="en-US" sz="1900" u="none" cap="none" strike="noStrike">
                          <a:solidFill>
                            <a:srgbClr val="000000"/>
                          </a:solidFill>
                          <a:latin typeface="Rubik"/>
                          <a:ea typeface="Rubik"/>
                          <a:cs typeface="Rubik"/>
                          <a:sym typeface="Rubik"/>
                        </a:rPr>
                        <a:t>The products or services that address the identified problems and fulfill customer needs.</a:t>
                      </a:r>
                      <a:endParaRPr sz="1100" u="none" cap="none" strike="noStrike"/>
                    </a:p>
                  </a:txBody>
                  <a:tcPr marT="190500" marB="190500" marR="190500" marL="190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hMerge="1"/>
                <a:tc hMerge="1"/>
              </a:tr>
              <a:tr h="820350">
                <a:tc>
                  <a:txBody>
                    <a:bodyPr/>
                    <a:lstStyle/>
                    <a:p>
                      <a:pPr indent="0" lvl="0" marL="0" marR="0" rtl="0" algn="ctr">
                        <a:lnSpc>
                          <a:spcPct val="140000"/>
                        </a:lnSpc>
                        <a:spcBef>
                          <a:spcPts val="0"/>
                        </a:spcBef>
                        <a:spcAft>
                          <a:spcPts val="0"/>
                        </a:spcAft>
                        <a:buNone/>
                      </a:pPr>
                      <a:r>
                        <a:rPr b="1" lang="en-US" sz="2100" u="none" cap="none" strike="noStrike">
                          <a:solidFill>
                            <a:srgbClr val="000000"/>
                          </a:solidFill>
                          <a:latin typeface="Rubik"/>
                          <a:ea typeface="Rubik"/>
                          <a:cs typeface="Rubik"/>
                          <a:sym typeface="Rubik"/>
                        </a:rPr>
                        <a:t>Key Metrics</a:t>
                      </a:r>
                      <a:endParaRPr sz="1100" u="none" cap="none" strike="noStrike"/>
                    </a:p>
                  </a:txBody>
                  <a:tcPr marT="190500" marB="190500" marR="190500" marL="190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6F2A0"/>
                    </a:solidFill>
                  </a:tcPr>
                </a:tc>
                <a:tc gridSpan="3">
                  <a:txBody>
                    <a:bodyPr/>
                    <a:lstStyle/>
                    <a:p>
                      <a:pPr indent="0" lvl="0" marL="0" marR="0" rtl="0" algn="l">
                        <a:lnSpc>
                          <a:spcPct val="140000"/>
                        </a:lnSpc>
                        <a:spcBef>
                          <a:spcPts val="0"/>
                        </a:spcBef>
                        <a:spcAft>
                          <a:spcPts val="0"/>
                        </a:spcAft>
                        <a:buNone/>
                      </a:pPr>
                      <a:r>
                        <a:rPr lang="en-US" sz="1900" u="none" cap="none" strike="noStrike">
                          <a:solidFill>
                            <a:srgbClr val="000000"/>
                          </a:solidFill>
                          <a:latin typeface="Rubik"/>
                          <a:ea typeface="Rubik"/>
                          <a:cs typeface="Rubik"/>
                          <a:sym typeface="Rubik"/>
                        </a:rPr>
                        <a:t>The quantifiable measures used to evaluate the performance and success of the business model.</a:t>
                      </a:r>
                      <a:endParaRPr sz="1100" u="none" cap="none" strike="noStrike"/>
                    </a:p>
                  </a:txBody>
                  <a:tcPr marT="190500" marB="190500" marR="190500" marL="190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hMerge="1"/>
                <a:tc hMerge="1"/>
              </a:tr>
              <a:tr h="820350">
                <a:tc>
                  <a:txBody>
                    <a:bodyPr/>
                    <a:lstStyle/>
                    <a:p>
                      <a:pPr indent="0" lvl="0" marL="0" marR="0" rtl="0" algn="ctr">
                        <a:lnSpc>
                          <a:spcPct val="140000"/>
                        </a:lnSpc>
                        <a:spcBef>
                          <a:spcPts val="0"/>
                        </a:spcBef>
                        <a:spcAft>
                          <a:spcPts val="0"/>
                        </a:spcAft>
                        <a:buNone/>
                      </a:pPr>
                      <a:r>
                        <a:rPr b="1" lang="en-US" sz="2100" u="none" cap="none" strike="noStrike">
                          <a:solidFill>
                            <a:srgbClr val="000000"/>
                          </a:solidFill>
                          <a:latin typeface="Rubik"/>
                          <a:ea typeface="Rubik"/>
                          <a:cs typeface="Rubik"/>
                          <a:sym typeface="Rubik"/>
                        </a:rPr>
                        <a:t>Value Proposition</a:t>
                      </a:r>
                      <a:endParaRPr sz="1100" u="none" cap="none" strike="noStrike"/>
                    </a:p>
                  </a:txBody>
                  <a:tcPr marT="190500" marB="190500" marR="190500" marL="190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6F2A0"/>
                    </a:solidFill>
                  </a:tcPr>
                </a:tc>
                <a:tc gridSpan="3">
                  <a:txBody>
                    <a:bodyPr/>
                    <a:lstStyle/>
                    <a:p>
                      <a:pPr indent="0" lvl="0" marL="0" marR="0" rtl="0" algn="l">
                        <a:lnSpc>
                          <a:spcPct val="140000"/>
                        </a:lnSpc>
                        <a:spcBef>
                          <a:spcPts val="0"/>
                        </a:spcBef>
                        <a:spcAft>
                          <a:spcPts val="0"/>
                        </a:spcAft>
                        <a:buNone/>
                      </a:pPr>
                      <a:r>
                        <a:rPr lang="en-US" sz="1900" u="none" cap="none" strike="noStrike">
                          <a:solidFill>
                            <a:srgbClr val="000000"/>
                          </a:solidFill>
                          <a:latin typeface="Rubik"/>
                          <a:ea typeface="Rubik"/>
                          <a:cs typeface="Rubik"/>
                          <a:sym typeface="Rubik"/>
                        </a:rPr>
                        <a:t>The bundle of products and services that create value for a specific Customer Segment.</a:t>
                      </a:r>
                      <a:endParaRPr sz="1100" u="none" cap="none" strike="noStrike"/>
                    </a:p>
                  </a:txBody>
                  <a:tcPr marT="190500" marB="190500" marR="190500" marL="190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hMerge="1"/>
                <a:tc hMerge="1"/>
              </a:tr>
              <a:tr h="820350">
                <a:tc>
                  <a:txBody>
                    <a:bodyPr/>
                    <a:lstStyle/>
                    <a:p>
                      <a:pPr indent="0" lvl="0" marL="0" marR="0" rtl="0" algn="ctr">
                        <a:lnSpc>
                          <a:spcPct val="140000"/>
                        </a:lnSpc>
                        <a:spcBef>
                          <a:spcPts val="0"/>
                        </a:spcBef>
                        <a:spcAft>
                          <a:spcPts val="0"/>
                        </a:spcAft>
                        <a:buNone/>
                      </a:pPr>
                      <a:r>
                        <a:rPr b="1" lang="en-US" sz="2100" u="none" cap="none" strike="noStrike">
                          <a:solidFill>
                            <a:srgbClr val="000000"/>
                          </a:solidFill>
                          <a:latin typeface="Rubik"/>
                          <a:ea typeface="Rubik"/>
                          <a:cs typeface="Rubik"/>
                          <a:sym typeface="Rubik"/>
                        </a:rPr>
                        <a:t>Channels</a:t>
                      </a:r>
                      <a:endParaRPr sz="1100" u="none" cap="none" strike="noStrike"/>
                    </a:p>
                  </a:txBody>
                  <a:tcPr marT="190500" marB="190500" marR="190500" marL="190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6F2A0"/>
                    </a:solidFill>
                  </a:tcPr>
                </a:tc>
                <a:tc gridSpan="3">
                  <a:txBody>
                    <a:bodyPr/>
                    <a:lstStyle/>
                    <a:p>
                      <a:pPr indent="0" lvl="0" marL="0" marR="0" rtl="0" algn="l">
                        <a:lnSpc>
                          <a:spcPct val="140000"/>
                        </a:lnSpc>
                        <a:spcBef>
                          <a:spcPts val="0"/>
                        </a:spcBef>
                        <a:spcAft>
                          <a:spcPts val="0"/>
                        </a:spcAft>
                        <a:buNone/>
                      </a:pPr>
                      <a:r>
                        <a:rPr lang="en-US" sz="1900" u="none" cap="none" strike="noStrike">
                          <a:solidFill>
                            <a:srgbClr val="000000"/>
                          </a:solidFill>
                          <a:latin typeface="Rubik"/>
                          <a:ea typeface="Rubik"/>
                          <a:cs typeface="Rubik"/>
                          <a:sym typeface="Rubik"/>
                        </a:rPr>
                        <a:t>The means by which a company delivers its Value Proposition to its Customer Segments.</a:t>
                      </a:r>
                      <a:endParaRPr sz="1100" u="none" cap="none" strike="noStrike"/>
                    </a:p>
                  </a:txBody>
                  <a:tcPr marT="190500" marB="190500" marR="190500" marL="190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hMerge="1"/>
                <a:tc hMerge="1"/>
              </a:tr>
              <a:tr h="820350">
                <a:tc>
                  <a:txBody>
                    <a:bodyPr/>
                    <a:lstStyle/>
                    <a:p>
                      <a:pPr indent="0" lvl="0" marL="0" marR="0" rtl="0" algn="ctr">
                        <a:lnSpc>
                          <a:spcPct val="140000"/>
                        </a:lnSpc>
                        <a:spcBef>
                          <a:spcPts val="0"/>
                        </a:spcBef>
                        <a:spcAft>
                          <a:spcPts val="0"/>
                        </a:spcAft>
                        <a:buNone/>
                      </a:pPr>
                      <a:r>
                        <a:rPr b="1" lang="en-US" sz="2100" u="none" cap="none" strike="noStrike">
                          <a:solidFill>
                            <a:srgbClr val="000000"/>
                          </a:solidFill>
                          <a:latin typeface="Rubik"/>
                          <a:ea typeface="Rubik"/>
                          <a:cs typeface="Rubik"/>
                          <a:sym typeface="Rubik"/>
                        </a:rPr>
                        <a:t>Customer Segments</a:t>
                      </a:r>
                      <a:endParaRPr sz="1100" u="none" cap="none" strike="noStrike"/>
                    </a:p>
                  </a:txBody>
                  <a:tcPr marT="190500" marB="190500" marR="190500" marL="190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6F2A0"/>
                    </a:solidFill>
                  </a:tcPr>
                </a:tc>
                <a:tc gridSpan="3">
                  <a:txBody>
                    <a:bodyPr/>
                    <a:lstStyle/>
                    <a:p>
                      <a:pPr indent="0" lvl="0" marL="0" marR="0" rtl="0" algn="l">
                        <a:lnSpc>
                          <a:spcPct val="140000"/>
                        </a:lnSpc>
                        <a:spcBef>
                          <a:spcPts val="0"/>
                        </a:spcBef>
                        <a:spcAft>
                          <a:spcPts val="0"/>
                        </a:spcAft>
                        <a:buNone/>
                      </a:pPr>
                      <a:r>
                        <a:rPr lang="en-US" sz="1900" u="none" cap="none" strike="noStrike">
                          <a:solidFill>
                            <a:srgbClr val="000000"/>
                          </a:solidFill>
                          <a:latin typeface="Rubik"/>
                          <a:ea typeface="Rubik"/>
                          <a:cs typeface="Rubik"/>
                          <a:sym typeface="Rubik"/>
                        </a:rPr>
                        <a:t>The specific groups of people or organizations that a company aims to reach or serve.</a:t>
                      </a:r>
                      <a:endParaRPr sz="1100" u="none" cap="none" strike="noStrike"/>
                    </a:p>
                  </a:txBody>
                  <a:tcPr marT="190500" marB="190500" marR="190500" marL="190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hMerge="1"/>
                <a:tc hMerge="1"/>
              </a:tr>
              <a:tr h="820350">
                <a:tc>
                  <a:txBody>
                    <a:bodyPr/>
                    <a:lstStyle/>
                    <a:p>
                      <a:pPr indent="0" lvl="0" marL="0" marR="0" rtl="0" algn="ctr">
                        <a:lnSpc>
                          <a:spcPct val="140000"/>
                        </a:lnSpc>
                        <a:spcBef>
                          <a:spcPts val="0"/>
                        </a:spcBef>
                        <a:spcAft>
                          <a:spcPts val="0"/>
                        </a:spcAft>
                        <a:buNone/>
                      </a:pPr>
                      <a:r>
                        <a:rPr b="1" lang="en-US" sz="2100" u="none" cap="none" strike="noStrike">
                          <a:solidFill>
                            <a:srgbClr val="000000"/>
                          </a:solidFill>
                          <a:latin typeface="Rubik"/>
                          <a:ea typeface="Rubik"/>
                          <a:cs typeface="Rubik"/>
                          <a:sym typeface="Rubik"/>
                        </a:rPr>
                        <a:t>Cost Structure</a:t>
                      </a:r>
                      <a:endParaRPr sz="1100" u="none" cap="none" strike="noStrike"/>
                    </a:p>
                  </a:txBody>
                  <a:tcPr marT="190500" marB="190500" marR="190500" marL="190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6F2A0"/>
                    </a:solidFill>
                  </a:tcPr>
                </a:tc>
                <a:tc gridSpan="3">
                  <a:txBody>
                    <a:bodyPr/>
                    <a:lstStyle/>
                    <a:p>
                      <a:pPr indent="0" lvl="0" marL="0" marR="0" rtl="0" algn="l">
                        <a:lnSpc>
                          <a:spcPct val="140000"/>
                        </a:lnSpc>
                        <a:spcBef>
                          <a:spcPts val="0"/>
                        </a:spcBef>
                        <a:spcAft>
                          <a:spcPts val="0"/>
                        </a:spcAft>
                        <a:buNone/>
                      </a:pPr>
                      <a:r>
                        <a:rPr lang="en-US" sz="1900" u="none" cap="none" strike="noStrike">
                          <a:solidFill>
                            <a:srgbClr val="000000"/>
                          </a:solidFill>
                          <a:latin typeface="Rubik"/>
                          <a:ea typeface="Rubik"/>
                          <a:cs typeface="Rubik"/>
                          <a:sym typeface="Rubik"/>
                        </a:rPr>
                        <a:t>The costs incurred to operate a business model.</a:t>
                      </a:r>
                      <a:endParaRPr sz="1100" u="none" cap="none" strike="noStrike"/>
                    </a:p>
                  </a:txBody>
                  <a:tcPr marT="190500" marB="190500" marR="190500" marL="190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hMerge="1"/>
                <a:tc hMerge="1"/>
              </a:tr>
              <a:tr h="1192075">
                <a:tc>
                  <a:txBody>
                    <a:bodyPr/>
                    <a:lstStyle/>
                    <a:p>
                      <a:pPr indent="0" lvl="0" marL="0" marR="0" rtl="0" algn="ctr">
                        <a:lnSpc>
                          <a:spcPct val="140000"/>
                        </a:lnSpc>
                        <a:spcBef>
                          <a:spcPts val="0"/>
                        </a:spcBef>
                        <a:spcAft>
                          <a:spcPts val="0"/>
                        </a:spcAft>
                        <a:buNone/>
                      </a:pPr>
                      <a:r>
                        <a:rPr b="1" lang="en-US" sz="2100" u="none" cap="none" strike="noStrike">
                          <a:solidFill>
                            <a:srgbClr val="000000"/>
                          </a:solidFill>
                          <a:latin typeface="Rubik"/>
                          <a:ea typeface="Rubik"/>
                          <a:cs typeface="Rubik"/>
                          <a:sym typeface="Rubik"/>
                        </a:rPr>
                        <a:t>Revenue Streams</a:t>
                      </a:r>
                      <a:endParaRPr sz="1100" u="none" cap="none" strike="noStrike"/>
                    </a:p>
                  </a:txBody>
                  <a:tcPr marT="190500" marB="190500" marR="190500" marL="190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6F2A0"/>
                    </a:solidFill>
                  </a:tcPr>
                </a:tc>
                <a:tc gridSpan="3">
                  <a:txBody>
                    <a:bodyPr/>
                    <a:lstStyle/>
                    <a:p>
                      <a:pPr indent="0" lvl="0" marL="0" marR="0" rtl="0" algn="l">
                        <a:lnSpc>
                          <a:spcPct val="140000"/>
                        </a:lnSpc>
                        <a:spcBef>
                          <a:spcPts val="0"/>
                        </a:spcBef>
                        <a:spcAft>
                          <a:spcPts val="0"/>
                        </a:spcAft>
                        <a:buNone/>
                      </a:pPr>
                      <a:r>
                        <a:rPr lang="en-US" sz="1900" u="none" cap="none" strike="noStrike">
                          <a:solidFill>
                            <a:srgbClr val="000000"/>
                          </a:solidFill>
                          <a:latin typeface="Rubik"/>
                          <a:ea typeface="Rubik"/>
                          <a:cs typeface="Rubik"/>
                          <a:sym typeface="Rubik"/>
                        </a:rPr>
                        <a:t>The sources of revenue resulting from the Value Propositions offered to the Customer Segments.</a:t>
                      </a:r>
                      <a:endParaRPr sz="1100" u="none" cap="none" strike="noStrike"/>
                    </a:p>
                  </a:txBody>
                  <a:tcPr marT="190500" marB="190500" marR="190500" marL="190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hMerge="1"/>
                <a:tc hMerge="1"/>
              </a:tr>
            </a:tbl>
          </a:graphicData>
        </a:graphic>
      </p:graphicFrame>
      <p:sp>
        <p:nvSpPr>
          <p:cNvPr id="552" name="Google Shape;552;p23"/>
          <p:cNvSpPr txBox="1"/>
          <p:nvPr/>
        </p:nvSpPr>
        <p:spPr>
          <a:xfrm>
            <a:off x="1684964" y="292059"/>
            <a:ext cx="14918100" cy="1740900"/>
          </a:xfrm>
          <a:prstGeom prst="rect">
            <a:avLst/>
          </a:prstGeom>
          <a:noFill/>
          <a:ln>
            <a:noFill/>
          </a:ln>
        </p:spPr>
        <p:txBody>
          <a:bodyPr anchorCtr="0" anchor="t" bIns="0" lIns="0" spcFirstLastPara="1" rIns="0" wrap="square" tIns="0">
            <a:spAutoFit/>
          </a:bodyPr>
          <a:lstStyle/>
          <a:p>
            <a:pPr indent="0" lvl="0" marL="0" marR="0" rtl="0" algn="ctr">
              <a:lnSpc>
                <a:spcPct val="117002"/>
              </a:lnSpc>
              <a:spcBef>
                <a:spcPts val="0"/>
              </a:spcBef>
              <a:spcAft>
                <a:spcPts val="0"/>
              </a:spcAft>
              <a:buNone/>
            </a:pPr>
            <a:r>
              <a:rPr i="0" lang="en-US" sz="11310" u="none" cap="none" strike="noStrike">
                <a:solidFill>
                  <a:srgbClr val="000000"/>
                </a:solidFill>
                <a:latin typeface="Heebo SemiBold"/>
                <a:ea typeface="Heebo SemiBold"/>
                <a:cs typeface="Heebo SemiBold"/>
                <a:sym typeface="Heebo SemiBold"/>
              </a:rPr>
              <a:t>Lean Canvas Example</a:t>
            </a:r>
            <a:endParaRPr>
              <a:latin typeface="Heebo SemiBold"/>
              <a:ea typeface="Heebo SemiBold"/>
              <a:cs typeface="Heebo SemiBold"/>
              <a:sym typeface="Heebo SemiBo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F2A0"/>
        </a:solidFill>
      </p:bgPr>
    </p:bg>
    <p:spTree>
      <p:nvGrpSpPr>
        <p:cNvPr id="556" name="Shape 556"/>
        <p:cNvGrpSpPr/>
        <p:nvPr/>
      </p:nvGrpSpPr>
      <p:grpSpPr>
        <a:xfrm>
          <a:off x="0" y="0"/>
          <a:ext cx="0" cy="0"/>
          <a:chOff x="0" y="0"/>
          <a:chExt cx="0" cy="0"/>
        </a:xfrm>
      </p:grpSpPr>
      <p:grpSp>
        <p:nvGrpSpPr>
          <p:cNvPr id="557" name="Google Shape;557;p24"/>
          <p:cNvGrpSpPr/>
          <p:nvPr/>
        </p:nvGrpSpPr>
        <p:grpSpPr>
          <a:xfrm>
            <a:off x="0" y="2411425"/>
            <a:ext cx="11258743" cy="7329990"/>
            <a:chOff x="0" y="-9525"/>
            <a:chExt cx="3198143" cy="1930520"/>
          </a:xfrm>
        </p:grpSpPr>
        <p:sp>
          <p:nvSpPr>
            <p:cNvPr id="558" name="Google Shape;558;p24"/>
            <p:cNvSpPr/>
            <p:nvPr/>
          </p:nvSpPr>
          <p:spPr>
            <a:xfrm>
              <a:off x="0" y="0"/>
              <a:ext cx="3198143" cy="1920995"/>
            </a:xfrm>
            <a:custGeom>
              <a:rect b="b" l="l" r="r" t="t"/>
              <a:pathLst>
                <a:path extrusionOk="0" h="1920995" w="3198143">
                  <a:moveTo>
                    <a:pt x="0" y="0"/>
                  </a:moveTo>
                  <a:lnTo>
                    <a:pt x="3198143" y="0"/>
                  </a:lnTo>
                  <a:lnTo>
                    <a:pt x="3198143" y="1920995"/>
                  </a:lnTo>
                  <a:lnTo>
                    <a:pt x="0" y="1920995"/>
                  </a:lnTo>
                  <a:close/>
                </a:path>
              </a:pathLst>
            </a:custGeom>
            <a:solidFill>
              <a:srgbClr val="FFFFFF"/>
            </a:solidFill>
            <a:ln>
              <a:noFill/>
            </a:ln>
          </p:spPr>
        </p:sp>
        <p:sp>
          <p:nvSpPr>
            <p:cNvPr id="559" name="Google Shape;559;p24"/>
            <p:cNvSpPr txBox="1"/>
            <p:nvPr/>
          </p:nvSpPr>
          <p:spPr>
            <a:xfrm>
              <a:off x="232927" y="-9525"/>
              <a:ext cx="2965200" cy="1930500"/>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560" name="Google Shape;560;p24"/>
          <p:cNvPicPr preferRelativeResize="0"/>
          <p:nvPr/>
        </p:nvPicPr>
        <p:blipFill rotWithShape="1">
          <a:blip r:embed="rId3">
            <a:alphaModFix/>
          </a:blip>
          <a:srcRect b="0" l="0" r="0" t="0"/>
          <a:stretch/>
        </p:blipFill>
        <p:spPr>
          <a:xfrm>
            <a:off x="301841" y="2150920"/>
            <a:ext cx="11175241" cy="7987851"/>
          </a:xfrm>
          <a:prstGeom prst="rect">
            <a:avLst/>
          </a:prstGeom>
          <a:noFill/>
          <a:ln>
            <a:noFill/>
          </a:ln>
        </p:spPr>
      </p:pic>
      <p:grpSp>
        <p:nvGrpSpPr>
          <p:cNvPr id="561" name="Google Shape;561;p24"/>
          <p:cNvGrpSpPr/>
          <p:nvPr/>
        </p:nvGrpSpPr>
        <p:grpSpPr>
          <a:xfrm>
            <a:off x="12166719" y="2411424"/>
            <a:ext cx="5368281" cy="2065648"/>
            <a:chOff x="0" y="-9525"/>
            <a:chExt cx="1413868" cy="544039"/>
          </a:xfrm>
        </p:grpSpPr>
        <p:sp>
          <p:nvSpPr>
            <p:cNvPr id="562" name="Google Shape;562;p24"/>
            <p:cNvSpPr/>
            <p:nvPr/>
          </p:nvSpPr>
          <p:spPr>
            <a:xfrm>
              <a:off x="0" y="0"/>
              <a:ext cx="1413868" cy="534514"/>
            </a:xfrm>
            <a:custGeom>
              <a:rect b="b" l="l" r="r" t="t"/>
              <a:pathLst>
                <a:path extrusionOk="0" h="534514" w="1413868">
                  <a:moveTo>
                    <a:pt x="0" y="0"/>
                  </a:moveTo>
                  <a:lnTo>
                    <a:pt x="1413868" y="0"/>
                  </a:lnTo>
                  <a:lnTo>
                    <a:pt x="1413868" y="534514"/>
                  </a:lnTo>
                  <a:lnTo>
                    <a:pt x="0" y="534514"/>
                  </a:lnTo>
                  <a:close/>
                </a:path>
              </a:pathLst>
            </a:custGeom>
            <a:solidFill>
              <a:srgbClr val="FFFFFF"/>
            </a:solidFill>
            <a:ln>
              <a:noFill/>
            </a:ln>
          </p:spPr>
        </p:sp>
        <p:sp>
          <p:nvSpPr>
            <p:cNvPr id="563" name="Google Shape;563;p24"/>
            <p:cNvSpPr txBox="1"/>
            <p:nvPr/>
          </p:nvSpPr>
          <p:spPr>
            <a:xfrm>
              <a:off x="0" y="-9525"/>
              <a:ext cx="1413868" cy="544039"/>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64" name="Google Shape;564;p24"/>
          <p:cNvGrpSpPr/>
          <p:nvPr/>
        </p:nvGrpSpPr>
        <p:grpSpPr>
          <a:xfrm>
            <a:off x="12166719" y="5080545"/>
            <a:ext cx="5368281" cy="2065648"/>
            <a:chOff x="0" y="-9525"/>
            <a:chExt cx="1413868" cy="544039"/>
          </a:xfrm>
        </p:grpSpPr>
        <p:sp>
          <p:nvSpPr>
            <p:cNvPr id="565" name="Google Shape;565;p24"/>
            <p:cNvSpPr/>
            <p:nvPr/>
          </p:nvSpPr>
          <p:spPr>
            <a:xfrm>
              <a:off x="0" y="0"/>
              <a:ext cx="1413868" cy="534514"/>
            </a:xfrm>
            <a:custGeom>
              <a:rect b="b" l="l" r="r" t="t"/>
              <a:pathLst>
                <a:path extrusionOk="0" h="534514" w="1413868">
                  <a:moveTo>
                    <a:pt x="0" y="0"/>
                  </a:moveTo>
                  <a:lnTo>
                    <a:pt x="1413868" y="0"/>
                  </a:lnTo>
                  <a:lnTo>
                    <a:pt x="1413868" y="534514"/>
                  </a:lnTo>
                  <a:lnTo>
                    <a:pt x="0" y="534514"/>
                  </a:lnTo>
                  <a:close/>
                </a:path>
              </a:pathLst>
            </a:custGeom>
            <a:solidFill>
              <a:srgbClr val="FFFFFF"/>
            </a:solidFill>
            <a:ln>
              <a:noFill/>
            </a:ln>
          </p:spPr>
        </p:sp>
        <p:sp>
          <p:nvSpPr>
            <p:cNvPr id="566" name="Google Shape;566;p24"/>
            <p:cNvSpPr txBox="1"/>
            <p:nvPr/>
          </p:nvSpPr>
          <p:spPr>
            <a:xfrm>
              <a:off x="0" y="-9525"/>
              <a:ext cx="1413868" cy="544039"/>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67" name="Google Shape;567;p24"/>
          <p:cNvGrpSpPr/>
          <p:nvPr/>
        </p:nvGrpSpPr>
        <p:grpSpPr>
          <a:xfrm>
            <a:off x="12166719" y="7675720"/>
            <a:ext cx="5368281" cy="2065648"/>
            <a:chOff x="0" y="-9525"/>
            <a:chExt cx="1413868" cy="544039"/>
          </a:xfrm>
        </p:grpSpPr>
        <p:sp>
          <p:nvSpPr>
            <p:cNvPr id="568" name="Google Shape;568;p24"/>
            <p:cNvSpPr/>
            <p:nvPr/>
          </p:nvSpPr>
          <p:spPr>
            <a:xfrm>
              <a:off x="0" y="0"/>
              <a:ext cx="1413868" cy="534514"/>
            </a:xfrm>
            <a:custGeom>
              <a:rect b="b" l="l" r="r" t="t"/>
              <a:pathLst>
                <a:path extrusionOk="0" h="534514" w="1413868">
                  <a:moveTo>
                    <a:pt x="0" y="0"/>
                  </a:moveTo>
                  <a:lnTo>
                    <a:pt x="1413868" y="0"/>
                  </a:lnTo>
                  <a:lnTo>
                    <a:pt x="1413868" y="534514"/>
                  </a:lnTo>
                  <a:lnTo>
                    <a:pt x="0" y="534514"/>
                  </a:lnTo>
                  <a:close/>
                </a:path>
              </a:pathLst>
            </a:custGeom>
            <a:solidFill>
              <a:srgbClr val="FFFFFF"/>
            </a:solidFill>
            <a:ln>
              <a:noFill/>
            </a:ln>
          </p:spPr>
        </p:sp>
        <p:sp>
          <p:nvSpPr>
            <p:cNvPr id="569" name="Google Shape;569;p24"/>
            <p:cNvSpPr txBox="1"/>
            <p:nvPr/>
          </p:nvSpPr>
          <p:spPr>
            <a:xfrm>
              <a:off x="0" y="-9525"/>
              <a:ext cx="1413868" cy="544039"/>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70" name="Google Shape;570;p24"/>
          <p:cNvSpPr txBox="1"/>
          <p:nvPr/>
        </p:nvSpPr>
        <p:spPr>
          <a:xfrm>
            <a:off x="13407685" y="2794287"/>
            <a:ext cx="2886300" cy="5694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700" u="none" cap="none" strike="noStrike">
                <a:solidFill>
                  <a:srgbClr val="000000"/>
                </a:solidFill>
                <a:latin typeface="Rubik"/>
                <a:ea typeface="Rubik"/>
                <a:cs typeface="Rubik"/>
                <a:sym typeface="Rubik"/>
              </a:rPr>
              <a:t>Item 1</a:t>
            </a:r>
            <a:endParaRPr/>
          </a:p>
        </p:txBody>
      </p:sp>
      <p:sp>
        <p:nvSpPr>
          <p:cNvPr id="571" name="Google Shape;571;p24"/>
          <p:cNvSpPr txBox="1"/>
          <p:nvPr/>
        </p:nvSpPr>
        <p:spPr>
          <a:xfrm>
            <a:off x="13407685" y="5463408"/>
            <a:ext cx="2886300" cy="5694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700" u="none" cap="none" strike="noStrike">
                <a:solidFill>
                  <a:srgbClr val="000000"/>
                </a:solidFill>
                <a:latin typeface="Rubik"/>
                <a:ea typeface="Rubik"/>
                <a:cs typeface="Rubik"/>
                <a:sym typeface="Rubik"/>
              </a:rPr>
              <a:t>Item 2</a:t>
            </a:r>
            <a:endParaRPr/>
          </a:p>
        </p:txBody>
      </p:sp>
      <p:sp>
        <p:nvSpPr>
          <p:cNvPr id="572" name="Google Shape;572;p24"/>
          <p:cNvSpPr txBox="1"/>
          <p:nvPr/>
        </p:nvSpPr>
        <p:spPr>
          <a:xfrm>
            <a:off x="13407685" y="8058583"/>
            <a:ext cx="2886300" cy="5694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700" u="none" cap="none" strike="noStrike">
                <a:solidFill>
                  <a:srgbClr val="000000"/>
                </a:solidFill>
                <a:latin typeface="Rubik"/>
                <a:ea typeface="Rubik"/>
                <a:cs typeface="Rubik"/>
                <a:sym typeface="Rubik"/>
              </a:rPr>
              <a:t>Item 3</a:t>
            </a:r>
            <a:endParaRPr/>
          </a:p>
        </p:txBody>
      </p:sp>
      <p:sp>
        <p:nvSpPr>
          <p:cNvPr id="573" name="Google Shape;573;p24"/>
          <p:cNvSpPr txBox="1"/>
          <p:nvPr/>
        </p:nvSpPr>
        <p:spPr>
          <a:xfrm>
            <a:off x="13035476" y="3455041"/>
            <a:ext cx="3630900" cy="7110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100" u="none" cap="none" strike="noStrike">
                <a:solidFill>
                  <a:srgbClr val="000000"/>
                </a:solidFill>
                <a:latin typeface="Rubik"/>
                <a:ea typeface="Rubik"/>
                <a:cs typeface="Rubik"/>
                <a:sym typeface="Rubik"/>
              </a:rPr>
              <a:t>Lorem ipsum dolor sit amet, consectetur adipiscing elit.</a:t>
            </a:r>
            <a:endParaRPr/>
          </a:p>
        </p:txBody>
      </p:sp>
      <p:sp>
        <p:nvSpPr>
          <p:cNvPr id="574" name="Google Shape;574;p24"/>
          <p:cNvSpPr txBox="1"/>
          <p:nvPr/>
        </p:nvSpPr>
        <p:spPr>
          <a:xfrm>
            <a:off x="13035476" y="6124162"/>
            <a:ext cx="3630900" cy="7110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100" u="none" cap="none" strike="noStrike">
                <a:solidFill>
                  <a:srgbClr val="000000"/>
                </a:solidFill>
                <a:latin typeface="Rubik"/>
                <a:ea typeface="Rubik"/>
                <a:cs typeface="Rubik"/>
                <a:sym typeface="Rubik"/>
              </a:rPr>
              <a:t>Lorem ipsum dolor sit amet, consectetur adipiscing elit.</a:t>
            </a:r>
            <a:endParaRPr/>
          </a:p>
        </p:txBody>
      </p:sp>
      <p:sp>
        <p:nvSpPr>
          <p:cNvPr id="575" name="Google Shape;575;p24"/>
          <p:cNvSpPr txBox="1"/>
          <p:nvPr/>
        </p:nvSpPr>
        <p:spPr>
          <a:xfrm>
            <a:off x="13035476" y="8719337"/>
            <a:ext cx="3630900" cy="7110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100" u="none" cap="none" strike="noStrike">
                <a:solidFill>
                  <a:srgbClr val="000000"/>
                </a:solidFill>
                <a:latin typeface="Rubik"/>
                <a:ea typeface="Rubik"/>
                <a:cs typeface="Rubik"/>
                <a:sym typeface="Rubik"/>
              </a:rPr>
              <a:t>Lorem ipsum dolor sit amet, consectetur adipiscing elit.</a:t>
            </a:r>
            <a:endParaRPr/>
          </a:p>
        </p:txBody>
      </p:sp>
      <p:grpSp>
        <p:nvGrpSpPr>
          <p:cNvPr id="576" name="Google Shape;576;p24"/>
          <p:cNvGrpSpPr/>
          <p:nvPr/>
        </p:nvGrpSpPr>
        <p:grpSpPr>
          <a:xfrm>
            <a:off x="14496891" y="2019675"/>
            <a:ext cx="707938" cy="707938"/>
            <a:chOff x="0" y="0"/>
            <a:chExt cx="812800" cy="812800"/>
          </a:xfrm>
        </p:grpSpPr>
        <p:sp>
          <p:nvSpPr>
            <p:cNvPr id="577" name="Google Shape;577;p2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A75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24"/>
            <p:cNvSpPr txBox="1"/>
            <p:nvPr/>
          </p:nvSpPr>
          <p:spPr>
            <a:xfrm>
              <a:off x="76200" y="66675"/>
              <a:ext cx="660400" cy="669925"/>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79" name="Google Shape;579;p24"/>
          <p:cNvGrpSpPr/>
          <p:nvPr/>
        </p:nvGrpSpPr>
        <p:grpSpPr>
          <a:xfrm>
            <a:off x="14496891" y="4688795"/>
            <a:ext cx="707938" cy="707938"/>
            <a:chOff x="0" y="0"/>
            <a:chExt cx="812800" cy="812800"/>
          </a:xfrm>
        </p:grpSpPr>
        <p:sp>
          <p:nvSpPr>
            <p:cNvPr id="580" name="Google Shape;580;p2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A75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24"/>
            <p:cNvSpPr txBox="1"/>
            <p:nvPr/>
          </p:nvSpPr>
          <p:spPr>
            <a:xfrm>
              <a:off x="76200" y="66675"/>
              <a:ext cx="660400" cy="669925"/>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82" name="Google Shape;582;p24"/>
          <p:cNvGrpSpPr/>
          <p:nvPr/>
        </p:nvGrpSpPr>
        <p:grpSpPr>
          <a:xfrm>
            <a:off x="14496891" y="7357916"/>
            <a:ext cx="707938" cy="707938"/>
            <a:chOff x="0" y="0"/>
            <a:chExt cx="812800" cy="812800"/>
          </a:xfrm>
        </p:grpSpPr>
        <p:sp>
          <p:nvSpPr>
            <p:cNvPr id="583" name="Google Shape;583;p2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A75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24"/>
            <p:cNvSpPr txBox="1"/>
            <p:nvPr/>
          </p:nvSpPr>
          <p:spPr>
            <a:xfrm>
              <a:off x="76200" y="66675"/>
              <a:ext cx="660400" cy="669925"/>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85" name="Google Shape;585;p24"/>
          <p:cNvSpPr txBox="1"/>
          <p:nvPr/>
        </p:nvSpPr>
        <p:spPr>
          <a:xfrm>
            <a:off x="1028700" y="429688"/>
            <a:ext cx="16230600" cy="1483200"/>
          </a:xfrm>
          <a:prstGeom prst="rect">
            <a:avLst/>
          </a:prstGeom>
          <a:noFill/>
          <a:ln>
            <a:noFill/>
          </a:ln>
        </p:spPr>
        <p:txBody>
          <a:bodyPr anchorCtr="0" anchor="t" bIns="0" lIns="0" spcFirstLastPara="1" rIns="0" wrap="square" tIns="0">
            <a:spAutoFit/>
          </a:bodyPr>
          <a:lstStyle/>
          <a:p>
            <a:pPr indent="0" lvl="0" marL="0" marR="0" rtl="0" algn="ctr">
              <a:lnSpc>
                <a:spcPct val="117009"/>
              </a:lnSpc>
              <a:spcBef>
                <a:spcPts val="0"/>
              </a:spcBef>
              <a:spcAft>
                <a:spcPts val="0"/>
              </a:spcAft>
              <a:buNone/>
            </a:pPr>
            <a:r>
              <a:rPr i="0" lang="en-US" sz="9636" u="none" cap="none" strike="noStrike">
                <a:solidFill>
                  <a:srgbClr val="000000"/>
                </a:solidFill>
                <a:latin typeface="Heebo SemiBold"/>
                <a:ea typeface="Heebo SemiBold"/>
                <a:cs typeface="Heebo SemiBold"/>
                <a:sym typeface="Heebo SemiBold"/>
              </a:rPr>
              <a:t>Revenue Streams Analysis</a:t>
            </a:r>
            <a:endParaRPr>
              <a:latin typeface="Heebo SemiBold"/>
              <a:ea typeface="Heebo SemiBold"/>
              <a:cs typeface="Heebo SemiBold"/>
              <a:sym typeface="Heebo SemiBo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5C2FB"/>
        </a:solidFill>
      </p:bgPr>
    </p:bg>
    <p:spTree>
      <p:nvGrpSpPr>
        <p:cNvPr id="589" name="Shape 589"/>
        <p:cNvGrpSpPr/>
        <p:nvPr/>
      </p:nvGrpSpPr>
      <p:grpSpPr>
        <a:xfrm>
          <a:off x="0" y="0"/>
          <a:ext cx="0" cy="0"/>
          <a:chOff x="0" y="0"/>
          <a:chExt cx="0" cy="0"/>
        </a:xfrm>
      </p:grpSpPr>
      <p:grpSp>
        <p:nvGrpSpPr>
          <p:cNvPr id="590" name="Google Shape;590;p25"/>
          <p:cNvGrpSpPr/>
          <p:nvPr/>
        </p:nvGrpSpPr>
        <p:grpSpPr>
          <a:xfrm>
            <a:off x="586317" y="646419"/>
            <a:ext cx="3319968" cy="7153847"/>
            <a:chOff x="0" y="-9525"/>
            <a:chExt cx="713099" cy="1536582"/>
          </a:xfrm>
        </p:grpSpPr>
        <p:sp>
          <p:nvSpPr>
            <p:cNvPr id="591" name="Google Shape;591;p25"/>
            <p:cNvSpPr/>
            <p:nvPr/>
          </p:nvSpPr>
          <p:spPr>
            <a:xfrm>
              <a:off x="0" y="0"/>
              <a:ext cx="713099" cy="1527057"/>
            </a:xfrm>
            <a:custGeom>
              <a:rect b="b" l="l" r="r" t="t"/>
              <a:pathLst>
                <a:path extrusionOk="0" h="1527057" w="713099">
                  <a:moveTo>
                    <a:pt x="23319" y="0"/>
                  </a:moveTo>
                  <a:lnTo>
                    <a:pt x="689780" y="0"/>
                  </a:lnTo>
                  <a:cubicBezTo>
                    <a:pt x="695964" y="0"/>
                    <a:pt x="701896" y="2457"/>
                    <a:pt x="706269" y="6830"/>
                  </a:cubicBezTo>
                  <a:cubicBezTo>
                    <a:pt x="710642" y="11203"/>
                    <a:pt x="713099" y="17135"/>
                    <a:pt x="713099" y="23319"/>
                  </a:cubicBezTo>
                  <a:lnTo>
                    <a:pt x="713099" y="1503738"/>
                  </a:lnTo>
                  <a:cubicBezTo>
                    <a:pt x="713099" y="1509922"/>
                    <a:pt x="710642" y="1515854"/>
                    <a:pt x="706269" y="1520227"/>
                  </a:cubicBezTo>
                  <a:cubicBezTo>
                    <a:pt x="701896" y="1524600"/>
                    <a:pt x="695964" y="1527057"/>
                    <a:pt x="689780" y="1527057"/>
                  </a:cubicBezTo>
                  <a:lnTo>
                    <a:pt x="23319" y="1527057"/>
                  </a:lnTo>
                  <a:cubicBezTo>
                    <a:pt x="17135" y="1527057"/>
                    <a:pt x="11203" y="1524600"/>
                    <a:pt x="6830" y="1520227"/>
                  </a:cubicBezTo>
                  <a:cubicBezTo>
                    <a:pt x="2457" y="1515854"/>
                    <a:pt x="0" y="1509922"/>
                    <a:pt x="0" y="1503738"/>
                  </a:cubicBezTo>
                  <a:lnTo>
                    <a:pt x="0" y="23319"/>
                  </a:lnTo>
                  <a:cubicBezTo>
                    <a:pt x="0" y="17135"/>
                    <a:pt x="2457" y="11203"/>
                    <a:pt x="6830" y="6830"/>
                  </a:cubicBezTo>
                  <a:cubicBezTo>
                    <a:pt x="11203" y="2457"/>
                    <a:pt x="17135" y="0"/>
                    <a:pt x="2331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25"/>
            <p:cNvSpPr txBox="1"/>
            <p:nvPr/>
          </p:nvSpPr>
          <p:spPr>
            <a:xfrm>
              <a:off x="0" y="-9525"/>
              <a:ext cx="713099" cy="1536582"/>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93" name="Google Shape;593;p25"/>
          <p:cNvSpPr/>
          <p:nvPr/>
        </p:nvSpPr>
        <p:spPr>
          <a:xfrm>
            <a:off x="586317" y="7934679"/>
            <a:ext cx="8483935" cy="1661552"/>
          </a:xfrm>
          <a:custGeom>
            <a:rect b="b" l="l" r="r" t="t"/>
            <a:pathLst>
              <a:path extrusionOk="0" h="356887" w="1822273">
                <a:moveTo>
                  <a:pt x="9125" y="0"/>
                </a:moveTo>
                <a:lnTo>
                  <a:pt x="1813147" y="0"/>
                </a:lnTo>
                <a:cubicBezTo>
                  <a:pt x="1818187" y="0"/>
                  <a:pt x="1822273" y="4086"/>
                  <a:pt x="1822273" y="9125"/>
                </a:cubicBezTo>
                <a:lnTo>
                  <a:pt x="1822273" y="347762"/>
                </a:lnTo>
                <a:cubicBezTo>
                  <a:pt x="1822273" y="352802"/>
                  <a:pt x="1818187" y="356887"/>
                  <a:pt x="1813147" y="356887"/>
                </a:cubicBezTo>
                <a:lnTo>
                  <a:pt x="9125" y="356887"/>
                </a:lnTo>
                <a:cubicBezTo>
                  <a:pt x="4086" y="356887"/>
                  <a:pt x="0" y="352802"/>
                  <a:pt x="0" y="347762"/>
                </a:cubicBezTo>
                <a:lnTo>
                  <a:pt x="0" y="9125"/>
                </a:lnTo>
                <a:cubicBezTo>
                  <a:pt x="0" y="4086"/>
                  <a:pt x="4086" y="0"/>
                  <a:pt x="9125" y="0"/>
                </a:cubicBezTo>
                <a:close/>
              </a:path>
            </a:pathLst>
          </a:custGeom>
          <a:solidFill>
            <a:srgbClr val="FA75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25"/>
          <p:cNvSpPr/>
          <p:nvPr/>
        </p:nvSpPr>
        <p:spPr>
          <a:xfrm>
            <a:off x="9217749" y="7934679"/>
            <a:ext cx="8483935" cy="1661552"/>
          </a:xfrm>
          <a:custGeom>
            <a:rect b="b" l="l" r="r" t="t"/>
            <a:pathLst>
              <a:path extrusionOk="0" h="356887" w="1822273">
                <a:moveTo>
                  <a:pt x="9125" y="0"/>
                </a:moveTo>
                <a:lnTo>
                  <a:pt x="1813147" y="0"/>
                </a:lnTo>
                <a:cubicBezTo>
                  <a:pt x="1818187" y="0"/>
                  <a:pt x="1822273" y="4086"/>
                  <a:pt x="1822273" y="9125"/>
                </a:cubicBezTo>
                <a:lnTo>
                  <a:pt x="1822273" y="347762"/>
                </a:lnTo>
                <a:cubicBezTo>
                  <a:pt x="1822273" y="352802"/>
                  <a:pt x="1818187" y="356887"/>
                  <a:pt x="1813147" y="356887"/>
                </a:cubicBezTo>
                <a:lnTo>
                  <a:pt x="9125" y="356887"/>
                </a:lnTo>
                <a:cubicBezTo>
                  <a:pt x="4086" y="356887"/>
                  <a:pt x="0" y="352802"/>
                  <a:pt x="0" y="347762"/>
                </a:cubicBezTo>
                <a:lnTo>
                  <a:pt x="0" y="9125"/>
                </a:lnTo>
                <a:cubicBezTo>
                  <a:pt x="0" y="4086"/>
                  <a:pt x="4086" y="0"/>
                  <a:pt x="9125" y="0"/>
                </a:cubicBezTo>
                <a:close/>
              </a:path>
            </a:pathLst>
          </a:custGeom>
          <a:solidFill>
            <a:srgbClr val="FA75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95" name="Google Shape;595;p25"/>
          <p:cNvGrpSpPr/>
          <p:nvPr/>
        </p:nvGrpSpPr>
        <p:grpSpPr>
          <a:xfrm>
            <a:off x="4032513" y="646419"/>
            <a:ext cx="3319968" cy="3552498"/>
            <a:chOff x="0" y="-9525"/>
            <a:chExt cx="713099" cy="763045"/>
          </a:xfrm>
        </p:grpSpPr>
        <p:sp>
          <p:nvSpPr>
            <p:cNvPr id="596" name="Google Shape;596;p25"/>
            <p:cNvSpPr/>
            <p:nvPr/>
          </p:nvSpPr>
          <p:spPr>
            <a:xfrm>
              <a:off x="0" y="0"/>
              <a:ext cx="713099" cy="753520"/>
            </a:xfrm>
            <a:custGeom>
              <a:rect b="b" l="l" r="r" t="t"/>
              <a:pathLst>
                <a:path extrusionOk="0" h="753520" w="713099">
                  <a:moveTo>
                    <a:pt x="23319" y="0"/>
                  </a:moveTo>
                  <a:lnTo>
                    <a:pt x="689780" y="0"/>
                  </a:lnTo>
                  <a:cubicBezTo>
                    <a:pt x="695964" y="0"/>
                    <a:pt x="701896" y="2457"/>
                    <a:pt x="706269" y="6830"/>
                  </a:cubicBezTo>
                  <a:cubicBezTo>
                    <a:pt x="710642" y="11203"/>
                    <a:pt x="713099" y="17135"/>
                    <a:pt x="713099" y="23319"/>
                  </a:cubicBezTo>
                  <a:lnTo>
                    <a:pt x="713099" y="730200"/>
                  </a:lnTo>
                  <a:cubicBezTo>
                    <a:pt x="713099" y="736385"/>
                    <a:pt x="710642" y="742316"/>
                    <a:pt x="706269" y="746690"/>
                  </a:cubicBezTo>
                  <a:cubicBezTo>
                    <a:pt x="701896" y="751063"/>
                    <a:pt x="695964" y="753520"/>
                    <a:pt x="689780" y="753520"/>
                  </a:cubicBezTo>
                  <a:lnTo>
                    <a:pt x="23319" y="753520"/>
                  </a:lnTo>
                  <a:cubicBezTo>
                    <a:pt x="17135" y="753520"/>
                    <a:pt x="11203" y="751063"/>
                    <a:pt x="6830" y="746690"/>
                  </a:cubicBezTo>
                  <a:cubicBezTo>
                    <a:pt x="2457" y="742316"/>
                    <a:pt x="0" y="736385"/>
                    <a:pt x="0" y="730200"/>
                  </a:cubicBezTo>
                  <a:lnTo>
                    <a:pt x="0" y="23319"/>
                  </a:lnTo>
                  <a:cubicBezTo>
                    <a:pt x="0" y="17135"/>
                    <a:pt x="2457" y="11203"/>
                    <a:pt x="6830" y="6830"/>
                  </a:cubicBezTo>
                  <a:cubicBezTo>
                    <a:pt x="11203" y="2457"/>
                    <a:pt x="17135" y="0"/>
                    <a:pt x="2331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25"/>
            <p:cNvSpPr txBox="1"/>
            <p:nvPr/>
          </p:nvSpPr>
          <p:spPr>
            <a:xfrm>
              <a:off x="0" y="-9525"/>
              <a:ext cx="713099" cy="763045"/>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98" name="Google Shape;598;p25"/>
          <p:cNvGrpSpPr/>
          <p:nvPr/>
        </p:nvGrpSpPr>
        <p:grpSpPr>
          <a:xfrm>
            <a:off x="10931982" y="646419"/>
            <a:ext cx="3319968" cy="3552498"/>
            <a:chOff x="0" y="-9525"/>
            <a:chExt cx="713099" cy="763045"/>
          </a:xfrm>
        </p:grpSpPr>
        <p:sp>
          <p:nvSpPr>
            <p:cNvPr id="599" name="Google Shape;599;p25"/>
            <p:cNvSpPr/>
            <p:nvPr/>
          </p:nvSpPr>
          <p:spPr>
            <a:xfrm>
              <a:off x="0" y="0"/>
              <a:ext cx="713099" cy="753520"/>
            </a:xfrm>
            <a:custGeom>
              <a:rect b="b" l="l" r="r" t="t"/>
              <a:pathLst>
                <a:path extrusionOk="0" h="753520" w="713099">
                  <a:moveTo>
                    <a:pt x="23319" y="0"/>
                  </a:moveTo>
                  <a:lnTo>
                    <a:pt x="689780" y="0"/>
                  </a:lnTo>
                  <a:cubicBezTo>
                    <a:pt x="695964" y="0"/>
                    <a:pt x="701896" y="2457"/>
                    <a:pt x="706269" y="6830"/>
                  </a:cubicBezTo>
                  <a:cubicBezTo>
                    <a:pt x="710642" y="11203"/>
                    <a:pt x="713099" y="17135"/>
                    <a:pt x="713099" y="23319"/>
                  </a:cubicBezTo>
                  <a:lnTo>
                    <a:pt x="713099" y="730200"/>
                  </a:lnTo>
                  <a:cubicBezTo>
                    <a:pt x="713099" y="736385"/>
                    <a:pt x="710642" y="742316"/>
                    <a:pt x="706269" y="746690"/>
                  </a:cubicBezTo>
                  <a:cubicBezTo>
                    <a:pt x="701896" y="751063"/>
                    <a:pt x="695964" y="753520"/>
                    <a:pt x="689780" y="753520"/>
                  </a:cubicBezTo>
                  <a:lnTo>
                    <a:pt x="23319" y="753520"/>
                  </a:lnTo>
                  <a:cubicBezTo>
                    <a:pt x="17135" y="753520"/>
                    <a:pt x="11203" y="751063"/>
                    <a:pt x="6830" y="746690"/>
                  </a:cubicBezTo>
                  <a:cubicBezTo>
                    <a:pt x="2457" y="742316"/>
                    <a:pt x="0" y="736385"/>
                    <a:pt x="0" y="730200"/>
                  </a:cubicBezTo>
                  <a:lnTo>
                    <a:pt x="0" y="23319"/>
                  </a:lnTo>
                  <a:cubicBezTo>
                    <a:pt x="0" y="17135"/>
                    <a:pt x="2457" y="11203"/>
                    <a:pt x="6830" y="6830"/>
                  </a:cubicBezTo>
                  <a:cubicBezTo>
                    <a:pt x="11203" y="2457"/>
                    <a:pt x="17135" y="0"/>
                    <a:pt x="2331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25"/>
            <p:cNvSpPr txBox="1"/>
            <p:nvPr/>
          </p:nvSpPr>
          <p:spPr>
            <a:xfrm>
              <a:off x="0" y="-9525"/>
              <a:ext cx="713099" cy="763045"/>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01" name="Google Shape;601;p25"/>
          <p:cNvGrpSpPr/>
          <p:nvPr/>
        </p:nvGrpSpPr>
        <p:grpSpPr>
          <a:xfrm>
            <a:off x="7484016" y="646419"/>
            <a:ext cx="3319968" cy="7153847"/>
            <a:chOff x="0" y="-9525"/>
            <a:chExt cx="713099" cy="1536582"/>
          </a:xfrm>
        </p:grpSpPr>
        <p:sp>
          <p:nvSpPr>
            <p:cNvPr id="602" name="Google Shape;602;p25"/>
            <p:cNvSpPr/>
            <p:nvPr/>
          </p:nvSpPr>
          <p:spPr>
            <a:xfrm>
              <a:off x="0" y="0"/>
              <a:ext cx="713099" cy="1527057"/>
            </a:xfrm>
            <a:custGeom>
              <a:rect b="b" l="l" r="r" t="t"/>
              <a:pathLst>
                <a:path extrusionOk="0" h="1527057" w="713099">
                  <a:moveTo>
                    <a:pt x="23319" y="0"/>
                  </a:moveTo>
                  <a:lnTo>
                    <a:pt x="689780" y="0"/>
                  </a:lnTo>
                  <a:cubicBezTo>
                    <a:pt x="695964" y="0"/>
                    <a:pt x="701896" y="2457"/>
                    <a:pt x="706269" y="6830"/>
                  </a:cubicBezTo>
                  <a:cubicBezTo>
                    <a:pt x="710642" y="11203"/>
                    <a:pt x="713099" y="17135"/>
                    <a:pt x="713099" y="23319"/>
                  </a:cubicBezTo>
                  <a:lnTo>
                    <a:pt x="713099" y="1503738"/>
                  </a:lnTo>
                  <a:cubicBezTo>
                    <a:pt x="713099" y="1509922"/>
                    <a:pt x="710642" y="1515854"/>
                    <a:pt x="706269" y="1520227"/>
                  </a:cubicBezTo>
                  <a:cubicBezTo>
                    <a:pt x="701896" y="1524600"/>
                    <a:pt x="695964" y="1527057"/>
                    <a:pt x="689780" y="1527057"/>
                  </a:cubicBezTo>
                  <a:lnTo>
                    <a:pt x="23319" y="1527057"/>
                  </a:lnTo>
                  <a:cubicBezTo>
                    <a:pt x="17135" y="1527057"/>
                    <a:pt x="11203" y="1524600"/>
                    <a:pt x="6830" y="1520227"/>
                  </a:cubicBezTo>
                  <a:cubicBezTo>
                    <a:pt x="2457" y="1515854"/>
                    <a:pt x="0" y="1509922"/>
                    <a:pt x="0" y="1503738"/>
                  </a:cubicBezTo>
                  <a:lnTo>
                    <a:pt x="0" y="23319"/>
                  </a:lnTo>
                  <a:cubicBezTo>
                    <a:pt x="0" y="17135"/>
                    <a:pt x="2457" y="11203"/>
                    <a:pt x="6830" y="6830"/>
                  </a:cubicBezTo>
                  <a:cubicBezTo>
                    <a:pt x="11203" y="2457"/>
                    <a:pt x="17135" y="0"/>
                    <a:pt x="2331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25"/>
            <p:cNvSpPr txBox="1"/>
            <p:nvPr/>
          </p:nvSpPr>
          <p:spPr>
            <a:xfrm>
              <a:off x="0" y="-9525"/>
              <a:ext cx="713099" cy="1536582"/>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04" name="Google Shape;604;p25"/>
          <p:cNvGrpSpPr/>
          <p:nvPr/>
        </p:nvGrpSpPr>
        <p:grpSpPr>
          <a:xfrm>
            <a:off x="14381716" y="646419"/>
            <a:ext cx="3319968" cy="7153847"/>
            <a:chOff x="0" y="-9525"/>
            <a:chExt cx="713099" cy="1536582"/>
          </a:xfrm>
        </p:grpSpPr>
        <p:sp>
          <p:nvSpPr>
            <p:cNvPr id="605" name="Google Shape;605;p25"/>
            <p:cNvSpPr/>
            <p:nvPr/>
          </p:nvSpPr>
          <p:spPr>
            <a:xfrm>
              <a:off x="0" y="0"/>
              <a:ext cx="713099" cy="1527057"/>
            </a:xfrm>
            <a:custGeom>
              <a:rect b="b" l="l" r="r" t="t"/>
              <a:pathLst>
                <a:path extrusionOk="0" h="1527057" w="713099">
                  <a:moveTo>
                    <a:pt x="23319" y="0"/>
                  </a:moveTo>
                  <a:lnTo>
                    <a:pt x="689780" y="0"/>
                  </a:lnTo>
                  <a:cubicBezTo>
                    <a:pt x="695964" y="0"/>
                    <a:pt x="701896" y="2457"/>
                    <a:pt x="706269" y="6830"/>
                  </a:cubicBezTo>
                  <a:cubicBezTo>
                    <a:pt x="710642" y="11203"/>
                    <a:pt x="713099" y="17135"/>
                    <a:pt x="713099" y="23319"/>
                  </a:cubicBezTo>
                  <a:lnTo>
                    <a:pt x="713099" y="1503738"/>
                  </a:lnTo>
                  <a:cubicBezTo>
                    <a:pt x="713099" y="1509922"/>
                    <a:pt x="710642" y="1515854"/>
                    <a:pt x="706269" y="1520227"/>
                  </a:cubicBezTo>
                  <a:cubicBezTo>
                    <a:pt x="701896" y="1524600"/>
                    <a:pt x="695964" y="1527057"/>
                    <a:pt x="689780" y="1527057"/>
                  </a:cubicBezTo>
                  <a:lnTo>
                    <a:pt x="23319" y="1527057"/>
                  </a:lnTo>
                  <a:cubicBezTo>
                    <a:pt x="17135" y="1527057"/>
                    <a:pt x="11203" y="1524600"/>
                    <a:pt x="6830" y="1520227"/>
                  </a:cubicBezTo>
                  <a:cubicBezTo>
                    <a:pt x="2457" y="1515854"/>
                    <a:pt x="0" y="1509922"/>
                    <a:pt x="0" y="1503738"/>
                  </a:cubicBezTo>
                  <a:lnTo>
                    <a:pt x="0" y="23319"/>
                  </a:lnTo>
                  <a:cubicBezTo>
                    <a:pt x="0" y="17135"/>
                    <a:pt x="2457" y="11203"/>
                    <a:pt x="6830" y="6830"/>
                  </a:cubicBezTo>
                  <a:cubicBezTo>
                    <a:pt x="11203" y="2457"/>
                    <a:pt x="17135" y="0"/>
                    <a:pt x="2331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25"/>
            <p:cNvSpPr txBox="1"/>
            <p:nvPr/>
          </p:nvSpPr>
          <p:spPr>
            <a:xfrm>
              <a:off x="0" y="-9525"/>
              <a:ext cx="713099" cy="1536582"/>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07" name="Google Shape;607;p25"/>
          <p:cNvGrpSpPr/>
          <p:nvPr/>
        </p:nvGrpSpPr>
        <p:grpSpPr>
          <a:xfrm>
            <a:off x="4032513" y="4247768"/>
            <a:ext cx="3319968" cy="3552498"/>
            <a:chOff x="0" y="-9525"/>
            <a:chExt cx="713099" cy="763045"/>
          </a:xfrm>
        </p:grpSpPr>
        <p:sp>
          <p:nvSpPr>
            <p:cNvPr id="608" name="Google Shape;608;p25"/>
            <p:cNvSpPr/>
            <p:nvPr/>
          </p:nvSpPr>
          <p:spPr>
            <a:xfrm>
              <a:off x="0" y="0"/>
              <a:ext cx="713099" cy="753520"/>
            </a:xfrm>
            <a:custGeom>
              <a:rect b="b" l="l" r="r" t="t"/>
              <a:pathLst>
                <a:path extrusionOk="0" h="753520" w="713099">
                  <a:moveTo>
                    <a:pt x="23319" y="0"/>
                  </a:moveTo>
                  <a:lnTo>
                    <a:pt x="689780" y="0"/>
                  </a:lnTo>
                  <a:cubicBezTo>
                    <a:pt x="695964" y="0"/>
                    <a:pt x="701896" y="2457"/>
                    <a:pt x="706269" y="6830"/>
                  </a:cubicBezTo>
                  <a:cubicBezTo>
                    <a:pt x="710642" y="11203"/>
                    <a:pt x="713099" y="17135"/>
                    <a:pt x="713099" y="23319"/>
                  </a:cubicBezTo>
                  <a:lnTo>
                    <a:pt x="713099" y="730200"/>
                  </a:lnTo>
                  <a:cubicBezTo>
                    <a:pt x="713099" y="736385"/>
                    <a:pt x="710642" y="742316"/>
                    <a:pt x="706269" y="746690"/>
                  </a:cubicBezTo>
                  <a:cubicBezTo>
                    <a:pt x="701896" y="751063"/>
                    <a:pt x="695964" y="753520"/>
                    <a:pt x="689780" y="753520"/>
                  </a:cubicBezTo>
                  <a:lnTo>
                    <a:pt x="23319" y="753520"/>
                  </a:lnTo>
                  <a:cubicBezTo>
                    <a:pt x="17135" y="753520"/>
                    <a:pt x="11203" y="751063"/>
                    <a:pt x="6830" y="746690"/>
                  </a:cubicBezTo>
                  <a:cubicBezTo>
                    <a:pt x="2457" y="742316"/>
                    <a:pt x="0" y="736385"/>
                    <a:pt x="0" y="730200"/>
                  </a:cubicBezTo>
                  <a:lnTo>
                    <a:pt x="0" y="23319"/>
                  </a:lnTo>
                  <a:cubicBezTo>
                    <a:pt x="0" y="17135"/>
                    <a:pt x="2457" y="11203"/>
                    <a:pt x="6830" y="6830"/>
                  </a:cubicBezTo>
                  <a:cubicBezTo>
                    <a:pt x="11203" y="2457"/>
                    <a:pt x="17135" y="0"/>
                    <a:pt x="2331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25"/>
            <p:cNvSpPr txBox="1"/>
            <p:nvPr/>
          </p:nvSpPr>
          <p:spPr>
            <a:xfrm>
              <a:off x="0" y="-9525"/>
              <a:ext cx="713099" cy="763045"/>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10" name="Google Shape;610;p25"/>
          <p:cNvGrpSpPr/>
          <p:nvPr/>
        </p:nvGrpSpPr>
        <p:grpSpPr>
          <a:xfrm>
            <a:off x="10931982" y="4247768"/>
            <a:ext cx="3319968" cy="3552498"/>
            <a:chOff x="0" y="-9525"/>
            <a:chExt cx="713099" cy="763045"/>
          </a:xfrm>
        </p:grpSpPr>
        <p:sp>
          <p:nvSpPr>
            <p:cNvPr id="611" name="Google Shape;611;p25"/>
            <p:cNvSpPr/>
            <p:nvPr/>
          </p:nvSpPr>
          <p:spPr>
            <a:xfrm>
              <a:off x="0" y="0"/>
              <a:ext cx="713099" cy="753520"/>
            </a:xfrm>
            <a:custGeom>
              <a:rect b="b" l="l" r="r" t="t"/>
              <a:pathLst>
                <a:path extrusionOk="0" h="753520" w="713099">
                  <a:moveTo>
                    <a:pt x="23319" y="0"/>
                  </a:moveTo>
                  <a:lnTo>
                    <a:pt x="689780" y="0"/>
                  </a:lnTo>
                  <a:cubicBezTo>
                    <a:pt x="695964" y="0"/>
                    <a:pt x="701896" y="2457"/>
                    <a:pt x="706269" y="6830"/>
                  </a:cubicBezTo>
                  <a:cubicBezTo>
                    <a:pt x="710642" y="11203"/>
                    <a:pt x="713099" y="17135"/>
                    <a:pt x="713099" y="23319"/>
                  </a:cubicBezTo>
                  <a:lnTo>
                    <a:pt x="713099" y="730200"/>
                  </a:lnTo>
                  <a:cubicBezTo>
                    <a:pt x="713099" y="736385"/>
                    <a:pt x="710642" y="742316"/>
                    <a:pt x="706269" y="746690"/>
                  </a:cubicBezTo>
                  <a:cubicBezTo>
                    <a:pt x="701896" y="751063"/>
                    <a:pt x="695964" y="753520"/>
                    <a:pt x="689780" y="753520"/>
                  </a:cubicBezTo>
                  <a:lnTo>
                    <a:pt x="23319" y="753520"/>
                  </a:lnTo>
                  <a:cubicBezTo>
                    <a:pt x="17135" y="753520"/>
                    <a:pt x="11203" y="751063"/>
                    <a:pt x="6830" y="746690"/>
                  </a:cubicBezTo>
                  <a:cubicBezTo>
                    <a:pt x="2457" y="742316"/>
                    <a:pt x="0" y="736385"/>
                    <a:pt x="0" y="730200"/>
                  </a:cubicBezTo>
                  <a:lnTo>
                    <a:pt x="0" y="23319"/>
                  </a:lnTo>
                  <a:cubicBezTo>
                    <a:pt x="0" y="17135"/>
                    <a:pt x="2457" y="11203"/>
                    <a:pt x="6830" y="6830"/>
                  </a:cubicBezTo>
                  <a:cubicBezTo>
                    <a:pt x="11203" y="2457"/>
                    <a:pt x="17135" y="0"/>
                    <a:pt x="2331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25"/>
            <p:cNvSpPr txBox="1"/>
            <p:nvPr/>
          </p:nvSpPr>
          <p:spPr>
            <a:xfrm>
              <a:off x="0" y="-9525"/>
              <a:ext cx="713099" cy="763045"/>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13" name="Google Shape;613;p25"/>
          <p:cNvGrpSpPr/>
          <p:nvPr/>
        </p:nvGrpSpPr>
        <p:grpSpPr>
          <a:xfrm>
            <a:off x="4330319" y="916878"/>
            <a:ext cx="2724355" cy="469962"/>
            <a:chOff x="0" y="-9525"/>
            <a:chExt cx="717526" cy="123776"/>
          </a:xfrm>
        </p:grpSpPr>
        <p:sp>
          <p:nvSpPr>
            <p:cNvPr id="614" name="Google Shape;614;p25"/>
            <p:cNvSpPr/>
            <p:nvPr/>
          </p:nvSpPr>
          <p:spPr>
            <a:xfrm>
              <a:off x="0" y="0"/>
              <a:ext cx="717526" cy="114251"/>
            </a:xfrm>
            <a:custGeom>
              <a:rect b="b" l="l" r="r" t="t"/>
              <a:pathLst>
                <a:path extrusionOk="0" h="114251" w="717526">
                  <a:moveTo>
                    <a:pt x="57125" y="0"/>
                  </a:moveTo>
                  <a:lnTo>
                    <a:pt x="660400" y="0"/>
                  </a:lnTo>
                  <a:cubicBezTo>
                    <a:pt x="675551" y="0"/>
                    <a:pt x="690081" y="6019"/>
                    <a:pt x="700794" y="16732"/>
                  </a:cubicBezTo>
                  <a:cubicBezTo>
                    <a:pt x="711507" y="27445"/>
                    <a:pt x="717526" y="41975"/>
                    <a:pt x="717526" y="57125"/>
                  </a:cubicBezTo>
                  <a:lnTo>
                    <a:pt x="717526" y="57125"/>
                  </a:lnTo>
                  <a:cubicBezTo>
                    <a:pt x="717526" y="72276"/>
                    <a:pt x="711507" y="86806"/>
                    <a:pt x="700794" y="97519"/>
                  </a:cubicBezTo>
                  <a:cubicBezTo>
                    <a:pt x="690081" y="108232"/>
                    <a:pt x="675551" y="114251"/>
                    <a:pt x="660400" y="114251"/>
                  </a:cubicBezTo>
                  <a:lnTo>
                    <a:pt x="57125" y="114251"/>
                  </a:lnTo>
                  <a:cubicBezTo>
                    <a:pt x="41975" y="114251"/>
                    <a:pt x="27445" y="108232"/>
                    <a:pt x="16732" y="97519"/>
                  </a:cubicBezTo>
                  <a:cubicBezTo>
                    <a:pt x="6019" y="86806"/>
                    <a:pt x="0" y="72276"/>
                    <a:pt x="0" y="57125"/>
                  </a:cubicBezTo>
                  <a:lnTo>
                    <a:pt x="0" y="57125"/>
                  </a:lnTo>
                  <a:cubicBezTo>
                    <a:pt x="0" y="41975"/>
                    <a:pt x="6019" y="27445"/>
                    <a:pt x="16732" y="16732"/>
                  </a:cubicBezTo>
                  <a:cubicBezTo>
                    <a:pt x="27445" y="6019"/>
                    <a:pt x="41975" y="0"/>
                    <a:pt x="57125" y="0"/>
                  </a:cubicBezTo>
                  <a:close/>
                </a:path>
              </a:pathLst>
            </a:custGeom>
            <a:solidFill>
              <a:srgbClr val="FA75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25"/>
            <p:cNvSpPr txBox="1"/>
            <p:nvPr/>
          </p:nvSpPr>
          <p:spPr>
            <a:xfrm>
              <a:off x="0" y="-9525"/>
              <a:ext cx="717526" cy="123776"/>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16" name="Google Shape;616;p25"/>
          <p:cNvGrpSpPr/>
          <p:nvPr/>
        </p:nvGrpSpPr>
        <p:grpSpPr>
          <a:xfrm>
            <a:off x="4330319" y="4520048"/>
            <a:ext cx="2724355" cy="469962"/>
            <a:chOff x="0" y="-9525"/>
            <a:chExt cx="717526" cy="123776"/>
          </a:xfrm>
        </p:grpSpPr>
        <p:sp>
          <p:nvSpPr>
            <p:cNvPr id="617" name="Google Shape;617;p25"/>
            <p:cNvSpPr/>
            <p:nvPr/>
          </p:nvSpPr>
          <p:spPr>
            <a:xfrm>
              <a:off x="0" y="0"/>
              <a:ext cx="717526" cy="114251"/>
            </a:xfrm>
            <a:custGeom>
              <a:rect b="b" l="l" r="r" t="t"/>
              <a:pathLst>
                <a:path extrusionOk="0" h="114251" w="717526">
                  <a:moveTo>
                    <a:pt x="57125" y="0"/>
                  </a:moveTo>
                  <a:lnTo>
                    <a:pt x="660400" y="0"/>
                  </a:lnTo>
                  <a:cubicBezTo>
                    <a:pt x="675551" y="0"/>
                    <a:pt x="690081" y="6019"/>
                    <a:pt x="700794" y="16732"/>
                  </a:cubicBezTo>
                  <a:cubicBezTo>
                    <a:pt x="711507" y="27445"/>
                    <a:pt x="717526" y="41975"/>
                    <a:pt x="717526" y="57125"/>
                  </a:cubicBezTo>
                  <a:lnTo>
                    <a:pt x="717526" y="57125"/>
                  </a:lnTo>
                  <a:cubicBezTo>
                    <a:pt x="717526" y="72276"/>
                    <a:pt x="711507" y="86806"/>
                    <a:pt x="700794" y="97519"/>
                  </a:cubicBezTo>
                  <a:cubicBezTo>
                    <a:pt x="690081" y="108232"/>
                    <a:pt x="675551" y="114251"/>
                    <a:pt x="660400" y="114251"/>
                  </a:cubicBezTo>
                  <a:lnTo>
                    <a:pt x="57125" y="114251"/>
                  </a:lnTo>
                  <a:cubicBezTo>
                    <a:pt x="41975" y="114251"/>
                    <a:pt x="27445" y="108232"/>
                    <a:pt x="16732" y="97519"/>
                  </a:cubicBezTo>
                  <a:cubicBezTo>
                    <a:pt x="6019" y="86806"/>
                    <a:pt x="0" y="72276"/>
                    <a:pt x="0" y="57125"/>
                  </a:cubicBezTo>
                  <a:lnTo>
                    <a:pt x="0" y="57125"/>
                  </a:lnTo>
                  <a:cubicBezTo>
                    <a:pt x="0" y="41975"/>
                    <a:pt x="6019" y="27445"/>
                    <a:pt x="16732" y="16732"/>
                  </a:cubicBezTo>
                  <a:cubicBezTo>
                    <a:pt x="27445" y="6019"/>
                    <a:pt x="41975" y="0"/>
                    <a:pt x="57125" y="0"/>
                  </a:cubicBezTo>
                  <a:close/>
                </a:path>
              </a:pathLst>
            </a:custGeom>
            <a:solidFill>
              <a:srgbClr val="FA75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25"/>
            <p:cNvSpPr txBox="1"/>
            <p:nvPr/>
          </p:nvSpPr>
          <p:spPr>
            <a:xfrm>
              <a:off x="0" y="-9525"/>
              <a:ext cx="717526" cy="123776"/>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19" name="Google Shape;619;p25"/>
          <p:cNvGrpSpPr/>
          <p:nvPr/>
        </p:nvGrpSpPr>
        <p:grpSpPr>
          <a:xfrm>
            <a:off x="11229788" y="4520048"/>
            <a:ext cx="2724355" cy="469962"/>
            <a:chOff x="0" y="-9525"/>
            <a:chExt cx="717526" cy="123776"/>
          </a:xfrm>
        </p:grpSpPr>
        <p:sp>
          <p:nvSpPr>
            <p:cNvPr id="620" name="Google Shape;620;p25"/>
            <p:cNvSpPr/>
            <p:nvPr/>
          </p:nvSpPr>
          <p:spPr>
            <a:xfrm>
              <a:off x="0" y="0"/>
              <a:ext cx="717526" cy="114251"/>
            </a:xfrm>
            <a:custGeom>
              <a:rect b="b" l="l" r="r" t="t"/>
              <a:pathLst>
                <a:path extrusionOk="0" h="114251" w="717526">
                  <a:moveTo>
                    <a:pt x="57125" y="0"/>
                  </a:moveTo>
                  <a:lnTo>
                    <a:pt x="660400" y="0"/>
                  </a:lnTo>
                  <a:cubicBezTo>
                    <a:pt x="675551" y="0"/>
                    <a:pt x="690081" y="6019"/>
                    <a:pt x="700794" y="16732"/>
                  </a:cubicBezTo>
                  <a:cubicBezTo>
                    <a:pt x="711507" y="27445"/>
                    <a:pt x="717526" y="41975"/>
                    <a:pt x="717526" y="57125"/>
                  </a:cubicBezTo>
                  <a:lnTo>
                    <a:pt x="717526" y="57125"/>
                  </a:lnTo>
                  <a:cubicBezTo>
                    <a:pt x="717526" y="72276"/>
                    <a:pt x="711507" y="86806"/>
                    <a:pt x="700794" y="97519"/>
                  </a:cubicBezTo>
                  <a:cubicBezTo>
                    <a:pt x="690081" y="108232"/>
                    <a:pt x="675551" y="114251"/>
                    <a:pt x="660400" y="114251"/>
                  </a:cubicBezTo>
                  <a:lnTo>
                    <a:pt x="57125" y="114251"/>
                  </a:lnTo>
                  <a:cubicBezTo>
                    <a:pt x="41975" y="114251"/>
                    <a:pt x="27445" y="108232"/>
                    <a:pt x="16732" y="97519"/>
                  </a:cubicBezTo>
                  <a:cubicBezTo>
                    <a:pt x="6019" y="86806"/>
                    <a:pt x="0" y="72276"/>
                    <a:pt x="0" y="57125"/>
                  </a:cubicBezTo>
                  <a:lnTo>
                    <a:pt x="0" y="57125"/>
                  </a:lnTo>
                  <a:cubicBezTo>
                    <a:pt x="0" y="41975"/>
                    <a:pt x="6019" y="27445"/>
                    <a:pt x="16732" y="16732"/>
                  </a:cubicBezTo>
                  <a:cubicBezTo>
                    <a:pt x="27445" y="6019"/>
                    <a:pt x="41975" y="0"/>
                    <a:pt x="57125" y="0"/>
                  </a:cubicBezTo>
                  <a:close/>
                </a:path>
              </a:pathLst>
            </a:custGeom>
            <a:solidFill>
              <a:srgbClr val="FA75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25"/>
            <p:cNvSpPr txBox="1"/>
            <p:nvPr/>
          </p:nvSpPr>
          <p:spPr>
            <a:xfrm>
              <a:off x="0" y="-9525"/>
              <a:ext cx="717526" cy="123776"/>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22" name="Google Shape;622;p25"/>
          <p:cNvGrpSpPr/>
          <p:nvPr/>
        </p:nvGrpSpPr>
        <p:grpSpPr>
          <a:xfrm>
            <a:off x="7624208" y="916878"/>
            <a:ext cx="3039584" cy="469962"/>
            <a:chOff x="0" y="-9525"/>
            <a:chExt cx="800549" cy="123776"/>
          </a:xfrm>
        </p:grpSpPr>
        <p:sp>
          <p:nvSpPr>
            <p:cNvPr id="623" name="Google Shape;623;p25"/>
            <p:cNvSpPr/>
            <p:nvPr/>
          </p:nvSpPr>
          <p:spPr>
            <a:xfrm>
              <a:off x="0" y="0"/>
              <a:ext cx="800549" cy="114251"/>
            </a:xfrm>
            <a:custGeom>
              <a:rect b="b" l="l" r="r" t="t"/>
              <a:pathLst>
                <a:path extrusionOk="0" h="114251" w="800549">
                  <a:moveTo>
                    <a:pt x="57125" y="0"/>
                  </a:moveTo>
                  <a:lnTo>
                    <a:pt x="743423" y="0"/>
                  </a:lnTo>
                  <a:cubicBezTo>
                    <a:pt x="758574" y="0"/>
                    <a:pt x="773104" y="6019"/>
                    <a:pt x="783817" y="16732"/>
                  </a:cubicBezTo>
                  <a:cubicBezTo>
                    <a:pt x="794530" y="27445"/>
                    <a:pt x="800549" y="41975"/>
                    <a:pt x="800549" y="57125"/>
                  </a:cubicBezTo>
                  <a:lnTo>
                    <a:pt x="800549" y="57125"/>
                  </a:lnTo>
                  <a:cubicBezTo>
                    <a:pt x="800549" y="72276"/>
                    <a:pt x="794530" y="86806"/>
                    <a:pt x="783817" y="97519"/>
                  </a:cubicBezTo>
                  <a:cubicBezTo>
                    <a:pt x="773104" y="108232"/>
                    <a:pt x="758574" y="114251"/>
                    <a:pt x="743423" y="114251"/>
                  </a:cubicBezTo>
                  <a:lnTo>
                    <a:pt x="57125" y="114251"/>
                  </a:lnTo>
                  <a:cubicBezTo>
                    <a:pt x="41975" y="114251"/>
                    <a:pt x="27445" y="108232"/>
                    <a:pt x="16732" y="97519"/>
                  </a:cubicBezTo>
                  <a:cubicBezTo>
                    <a:pt x="6019" y="86806"/>
                    <a:pt x="0" y="72276"/>
                    <a:pt x="0" y="57125"/>
                  </a:cubicBezTo>
                  <a:lnTo>
                    <a:pt x="0" y="57125"/>
                  </a:lnTo>
                  <a:cubicBezTo>
                    <a:pt x="0" y="41975"/>
                    <a:pt x="6019" y="27445"/>
                    <a:pt x="16732" y="16732"/>
                  </a:cubicBezTo>
                  <a:cubicBezTo>
                    <a:pt x="27445" y="6019"/>
                    <a:pt x="41975" y="0"/>
                    <a:pt x="57125" y="0"/>
                  </a:cubicBezTo>
                  <a:close/>
                </a:path>
              </a:pathLst>
            </a:custGeom>
            <a:solidFill>
              <a:srgbClr val="FA75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25"/>
            <p:cNvSpPr txBox="1"/>
            <p:nvPr/>
          </p:nvSpPr>
          <p:spPr>
            <a:xfrm>
              <a:off x="0" y="-9525"/>
              <a:ext cx="800549" cy="123776"/>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25" name="Google Shape;625;p25"/>
          <p:cNvGrpSpPr/>
          <p:nvPr/>
        </p:nvGrpSpPr>
        <p:grpSpPr>
          <a:xfrm>
            <a:off x="884123" y="916878"/>
            <a:ext cx="2724355" cy="469962"/>
            <a:chOff x="0" y="-9525"/>
            <a:chExt cx="717526" cy="123776"/>
          </a:xfrm>
        </p:grpSpPr>
        <p:sp>
          <p:nvSpPr>
            <p:cNvPr id="626" name="Google Shape;626;p25"/>
            <p:cNvSpPr/>
            <p:nvPr/>
          </p:nvSpPr>
          <p:spPr>
            <a:xfrm>
              <a:off x="0" y="0"/>
              <a:ext cx="717526" cy="114251"/>
            </a:xfrm>
            <a:custGeom>
              <a:rect b="b" l="l" r="r" t="t"/>
              <a:pathLst>
                <a:path extrusionOk="0" h="114251" w="717526">
                  <a:moveTo>
                    <a:pt x="57125" y="0"/>
                  </a:moveTo>
                  <a:lnTo>
                    <a:pt x="660400" y="0"/>
                  </a:lnTo>
                  <a:cubicBezTo>
                    <a:pt x="675551" y="0"/>
                    <a:pt x="690081" y="6019"/>
                    <a:pt x="700794" y="16732"/>
                  </a:cubicBezTo>
                  <a:cubicBezTo>
                    <a:pt x="711507" y="27445"/>
                    <a:pt x="717526" y="41975"/>
                    <a:pt x="717526" y="57125"/>
                  </a:cubicBezTo>
                  <a:lnTo>
                    <a:pt x="717526" y="57125"/>
                  </a:lnTo>
                  <a:cubicBezTo>
                    <a:pt x="717526" y="72276"/>
                    <a:pt x="711507" y="86806"/>
                    <a:pt x="700794" y="97519"/>
                  </a:cubicBezTo>
                  <a:cubicBezTo>
                    <a:pt x="690081" y="108232"/>
                    <a:pt x="675551" y="114251"/>
                    <a:pt x="660400" y="114251"/>
                  </a:cubicBezTo>
                  <a:lnTo>
                    <a:pt x="57125" y="114251"/>
                  </a:lnTo>
                  <a:cubicBezTo>
                    <a:pt x="41975" y="114251"/>
                    <a:pt x="27445" y="108232"/>
                    <a:pt x="16732" y="97519"/>
                  </a:cubicBezTo>
                  <a:cubicBezTo>
                    <a:pt x="6019" y="86806"/>
                    <a:pt x="0" y="72276"/>
                    <a:pt x="0" y="57125"/>
                  </a:cubicBezTo>
                  <a:lnTo>
                    <a:pt x="0" y="57125"/>
                  </a:lnTo>
                  <a:cubicBezTo>
                    <a:pt x="0" y="41975"/>
                    <a:pt x="6019" y="27445"/>
                    <a:pt x="16732" y="16732"/>
                  </a:cubicBezTo>
                  <a:cubicBezTo>
                    <a:pt x="27445" y="6019"/>
                    <a:pt x="41975" y="0"/>
                    <a:pt x="57125" y="0"/>
                  </a:cubicBezTo>
                  <a:close/>
                </a:path>
              </a:pathLst>
            </a:custGeom>
            <a:solidFill>
              <a:srgbClr val="FA75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25"/>
            <p:cNvSpPr txBox="1"/>
            <p:nvPr/>
          </p:nvSpPr>
          <p:spPr>
            <a:xfrm>
              <a:off x="0" y="-9525"/>
              <a:ext cx="717526" cy="123776"/>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28" name="Google Shape;628;p25"/>
          <p:cNvGrpSpPr/>
          <p:nvPr/>
        </p:nvGrpSpPr>
        <p:grpSpPr>
          <a:xfrm>
            <a:off x="884123" y="8160205"/>
            <a:ext cx="2724355" cy="469962"/>
            <a:chOff x="0" y="-9525"/>
            <a:chExt cx="717526" cy="123776"/>
          </a:xfrm>
        </p:grpSpPr>
        <p:sp>
          <p:nvSpPr>
            <p:cNvPr id="629" name="Google Shape;629;p25"/>
            <p:cNvSpPr/>
            <p:nvPr/>
          </p:nvSpPr>
          <p:spPr>
            <a:xfrm>
              <a:off x="0" y="0"/>
              <a:ext cx="717526" cy="114251"/>
            </a:xfrm>
            <a:custGeom>
              <a:rect b="b" l="l" r="r" t="t"/>
              <a:pathLst>
                <a:path extrusionOk="0" h="114251" w="717526">
                  <a:moveTo>
                    <a:pt x="57125" y="0"/>
                  </a:moveTo>
                  <a:lnTo>
                    <a:pt x="660400" y="0"/>
                  </a:lnTo>
                  <a:cubicBezTo>
                    <a:pt x="675551" y="0"/>
                    <a:pt x="690081" y="6019"/>
                    <a:pt x="700794" y="16732"/>
                  </a:cubicBezTo>
                  <a:cubicBezTo>
                    <a:pt x="711507" y="27445"/>
                    <a:pt x="717526" y="41975"/>
                    <a:pt x="717526" y="57125"/>
                  </a:cubicBezTo>
                  <a:lnTo>
                    <a:pt x="717526" y="57125"/>
                  </a:lnTo>
                  <a:cubicBezTo>
                    <a:pt x="717526" y="72276"/>
                    <a:pt x="711507" y="86806"/>
                    <a:pt x="700794" y="97519"/>
                  </a:cubicBezTo>
                  <a:cubicBezTo>
                    <a:pt x="690081" y="108232"/>
                    <a:pt x="675551" y="114251"/>
                    <a:pt x="660400" y="114251"/>
                  </a:cubicBezTo>
                  <a:lnTo>
                    <a:pt x="57125" y="114251"/>
                  </a:lnTo>
                  <a:cubicBezTo>
                    <a:pt x="41975" y="114251"/>
                    <a:pt x="27445" y="108232"/>
                    <a:pt x="16732" y="97519"/>
                  </a:cubicBezTo>
                  <a:cubicBezTo>
                    <a:pt x="6019" y="86806"/>
                    <a:pt x="0" y="72276"/>
                    <a:pt x="0" y="57125"/>
                  </a:cubicBezTo>
                  <a:lnTo>
                    <a:pt x="0" y="57125"/>
                  </a:lnTo>
                  <a:cubicBezTo>
                    <a:pt x="0" y="41975"/>
                    <a:pt x="6019" y="27445"/>
                    <a:pt x="16732" y="16732"/>
                  </a:cubicBezTo>
                  <a:cubicBezTo>
                    <a:pt x="27445" y="6019"/>
                    <a:pt x="41975" y="0"/>
                    <a:pt x="57125" y="0"/>
                  </a:cubicBezTo>
                  <a:close/>
                </a:path>
              </a:pathLst>
            </a:custGeom>
            <a:solidFill>
              <a:srgbClr val="95C2F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25"/>
            <p:cNvSpPr txBox="1"/>
            <p:nvPr/>
          </p:nvSpPr>
          <p:spPr>
            <a:xfrm>
              <a:off x="0" y="-9525"/>
              <a:ext cx="717526" cy="123776"/>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31" name="Google Shape;631;p25"/>
          <p:cNvGrpSpPr/>
          <p:nvPr/>
        </p:nvGrpSpPr>
        <p:grpSpPr>
          <a:xfrm>
            <a:off x="9441806" y="8160205"/>
            <a:ext cx="2724355" cy="469962"/>
            <a:chOff x="0" y="-9525"/>
            <a:chExt cx="717526" cy="123776"/>
          </a:xfrm>
        </p:grpSpPr>
        <p:sp>
          <p:nvSpPr>
            <p:cNvPr id="632" name="Google Shape;632;p25"/>
            <p:cNvSpPr/>
            <p:nvPr/>
          </p:nvSpPr>
          <p:spPr>
            <a:xfrm>
              <a:off x="0" y="0"/>
              <a:ext cx="717526" cy="114251"/>
            </a:xfrm>
            <a:custGeom>
              <a:rect b="b" l="l" r="r" t="t"/>
              <a:pathLst>
                <a:path extrusionOk="0" h="114251" w="717526">
                  <a:moveTo>
                    <a:pt x="57125" y="0"/>
                  </a:moveTo>
                  <a:lnTo>
                    <a:pt x="660400" y="0"/>
                  </a:lnTo>
                  <a:cubicBezTo>
                    <a:pt x="675551" y="0"/>
                    <a:pt x="690081" y="6019"/>
                    <a:pt x="700794" y="16732"/>
                  </a:cubicBezTo>
                  <a:cubicBezTo>
                    <a:pt x="711507" y="27445"/>
                    <a:pt x="717526" y="41975"/>
                    <a:pt x="717526" y="57125"/>
                  </a:cubicBezTo>
                  <a:lnTo>
                    <a:pt x="717526" y="57125"/>
                  </a:lnTo>
                  <a:cubicBezTo>
                    <a:pt x="717526" y="72276"/>
                    <a:pt x="711507" y="86806"/>
                    <a:pt x="700794" y="97519"/>
                  </a:cubicBezTo>
                  <a:cubicBezTo>
                    <a:pt x="690081" y="108232"/>
                    <a:pt x="675551" y="114251"/>
                    <a:pt x="660400" y="114251"/>
                  </a:cubicBezTo>
                  <a:lnTo>
                    <a:pt x="57125" y="114251"/>
                  </a:lnTo>
                  <a:cubicBezTo>
                    <a:pt x="41975" y="114251"/>
                    <a:pt x="27445" y="108232"/>
                    <a:pt x="16732" y="97519"/>
                  </a:cubicBezTo>
                  <a:cubicBezTo>
                    <a:pt x="6019" y="86806"/>
                    <a:pt x="0" y="72276"/>
                    <a:pt x="0" y="57125"/>
                  </a:cubicBezTo>
                  <a:lnTo>
                    <a:pt x="0" y="57125"/>
                  </a:lnTo>
                  <a:cubicBezTo>
                    <a:pt x="0" y="41975"/>
                    <a:pt x="6019" y="27445"/>
                    <a:pt x="16732" y="16732"/>
                  </a:cubicBezTo>
                  <a:cubicBezTo>
                    <a:pt x="27445" y="6019"/>
                    <a:pt x="41975" y="0"/>
                    <a:pt x="57125" y="0"/>
                  </a:cubicBezTo>
                  <a:close/>
                </a:path>
              </a:pathLst>
            </a:custGeom>
            <a:solidFill>
              <a:srgbClr val="95C2F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25"/>
            <p:cNvSpPr txBox="1"/>
            <p:nvPr/>
          </p:nvSpPr>
          <p:spPr>
            <a:xfrm>
              <a:off x="0" y="-9525"/>
              <a:ext cx="717526" cy="123776"/>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34" name="Google Shape;634;p25"/>
          <p:cNvSpPr txBox="1"/>
          <p:nvPr/>
        </p:nvSpPr>
        <p:spPr>
          <a:xfrm>
            <a:off x="1212554" y="1010431"/>
            <a:ext cx="2067600" cy="2925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900" u="none" cap="none" strike="noStrike">
                <a:solidFill>
                  <a:srgbClr val="000000"/>
                </a:solidFill>
                <a:latin typeface="Heebo"/>
                <a:ea typeface="Heebo"/>
                <a:cs typeface="Heebo"/>
                <a:sym typeface="Heebo"/>
              </a:rPr>
              <a:t>Problem</a:t>
            </a:r>
            <a:endParaRPr/>
          </a:p>
        </p:txBody>
      </p:sp>
      <p:sp>
        <p:nvSpPr>
          <p:cNvPr id="635" name="Google Shape;635;p25"/>
          <p:cNvSpPr txBox="1"/>
          <p:nvPr/>
        </p:nvSpPr>
        <p:spPr>
          <a:xfrm>
            <a:off x="1212554" y="8252442"/>
            <a:ext cx="2067600" cy="2925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900" u="none" cap="none" strike="noStrike">
                <a:solidFill>
                  <a:srgbClr val="000000"/>
                </a:solidFill>
                <a:latin typeface="Heebo"/>
                <a:ea typeface="Heebo"/>
                <a:cs typeface="Heebo"/>
                <a:sym typeface="Heebo"/>
              </a:rPr>
              <a:t>Cost Structure</a:t>
            </a:r>
            <a:endParaRPr/>
          </a:p>
        </p:txBody>
      </p:sp>
      <p:sp>
        <p:nvSpPr>
          <p:cNvPr id="636" name="Google Shape;636;p25"/>
          <p:cNvSpPr txBox="1"/>
          <p:nvPr/>
        </p:nvSpPr>
        <p:spPr>
          <a:xfrm>
            <a:off x="9770237" y="8252442"/>
            <a:ext cx="2067600" cy="2925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900" u="none" cap="none" strike="noStrike">
                <a:solidFill>
                  <a:srgbClr val="000000"/>
                </a:solidFill>
                <a:latin typeface="Heebo"/>
                <a:ea typeface="Heebo"/>
                <a:cs typeface="Heebo"/>
                <a:sym typeface="Heebo"/>
              </a:rPr>
              <a:t>Revenue Streams</a:t>
            </a:r>
            <a:endParaRPr/>
          </a:p>
        </p:txBody>
      </p:sp>
      <p:sp>
        <p:nvSpPr>
          <p:cNvPr id="637" name="Google Shape;637;p25"/>
          <p:cNvSpPr txBox="1"/>
          <p:nvPr/>
        </p:nvSpPr>
        <p:spPr>
          <a:xfrm>
            <a:off x="4658750" y="1010431"/>
            <a:ext cx="2067600" cy="2925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900" u="none" cap="none" strike="noStrike">
                <a:solidFill>
                  <a:srgbClr val="000000"/>
                </a:solidFill>
                <a:latin typeface="Heebo"/>
                <a:ea typeface="Heebo"/>
                <a:cs typeface="Heebo"/>
                <a:sym typeface="Heebo"/>
              </a:rPr>
              <a:t>Solution</a:t>
            </a:r>
            <a:endParaRPr/>
          </a:p>
        </p:txBody>
      </p:sp>
      <p:sp>
        <p:nvSpPr>
          <p:cNvPr id="638" name="Google Shape;638;p25"/>
          <p:cNvSpPr txBox="1"/>
          <p:nvPr/>
        </p:nvSpPr>
        <p:spPr>
          <a:xfrm>
            <a:off x="4658750" y="4612285"/>
            <a:ext cx="2067600" cy="2925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900" u="none" cap="none" strike="noStrike">
                <a:solidFill>
                  <a:srgbClr val="000000"/>
                </a:solidFill>
                <a:latin typeface="Heebo"/>
                <a:ea typeface="Heebo"/>
                <a:cs typeface="Heebo"/>
                <a:sym typeface="Heebo"/>
              </a:rPr>
              <a:t>Key Metrics</a:t>
            </a:r>
            <a:endParaRPr/>
          </a:p>
        </p:txBody>
      </p:sp>
      <p:sp>
        <p:nvSpPr>
          <p:cNvPr id="639" name="Google Shape;639;p25"/>
          <p:cNvSpPr txBox="1"/>
          <p:nvPr/>
        </p:nvSpPr>
        <p:spPr>
          <a:xfrm>
            <a:off x="11558219" y="4612285"/>
            <a:ext cx="2067600" cy="2925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900" u="none" cap="none" strike="noStrike">
                <a:solidFill>
                  <a:srgbClr val="000000"/>
                </a:solidFill>
                <a:latin typeface="Heebo"/>
                <a:ea typeface="Heebo"/>
                <a:cs typeface="Heebo"/>
                <a:sym typeface="Heebo"/>
              </a:rPr>
              <a:t>Channels</a:t>
            </a:r>
            <a:endParaRPr/>
          </a:p>
        </p:txBody>
      </p:sp>
      <p:sp>
        <p:nvSpPr>
          <p:cNvPr id="640" name="Google Shape;640;p25"/>
          <p:cNvSpPr txBox="1"/>
          <p:nvPr/>
        </p:nvSpPr>
        <p:spPr>
          <a:xfrm>
            <a:off x="7624208" y="1010431"/>
            <a:ext cx="3039600" cy="2925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900" u="none" cap="none" strike="noStrike">
                <a:solidFill>
                  <a:srgbClr val="000000"/>
                </a:solidFill>
                <a:latin typeface="Heebo"/>
                <a:ea typeface="Heebo"/>
                <a:cs typeface="Heebo"/>
                <a:sym typeface="Heebo"/>
              </a:rPr>
              <a:t>Unique Value Preposition</a:t>
            </a:r>
            <a:endParaRPr/>
          </a:p>
        </p:txBody>
      </p:sp>
      <p:grpSp>
        <p:nvGrpSpPr>
          <p:cNvPr id="641" name="Google Shape;641;p25"/>
          <p:cNvGrpSpPr/>
          <p:nvPr/>
        </p:nvGrpSpPr>
        <p:grpSpPr>
          <a:xfrm>
            <a:off x="11072174" y="918194"/>
            <a:ext cx="3039584" cy="469962"/>
            <a:chOff x="0" y="-9525"/>
            <a:chExt cx="800549" cy="123776"/>
          </a:xfrm>
        </p:grpSpPr>
        <p:sp>
          <p:nvSpPr>
            <p:cNvPr id="642" name="Google Shape;642;p25"/>
            <p:cNvSpPr/>
            <p:nvPr/>
          </p:nvSpPr>
          <p:spPr>
            <a:xfrm>
              <a:off x="0" y="0"/>
              <a:ext cx="800549" cy="114251"/>
            </a:xfrm>
            <a:custGeom>
              <a:rect b="b" l="l" r="r" t="t"/>
              <a:pathLst>
                <a:path extrusionOk="0" h="114251" w="800549">
                  <a:moveTo>
                    <a:pt x="57125" y="0"/>
                  </a:moveTo>
                  <a:lnTo>
                    <a:pt x="743423" y="0"/>
                  </a:lnTo>
                  <a:cubicBezTo>
                    <a:pt x="758574" y="0"/>
                    <a:pt x="773104" y="6019"/>
                    <a:pt x="783817" y="16732"/>
                  </a:cubicBezTo>
                  <a:cubicBezTo>
                    <a:pt x="794530" y="27445"/>
                    <a:pt x="800549" y="41975"/>
                    <a:pt x="800549" y="57125"/>
                  </a:cubicBezTo>
                  <a:lnTo>
                    <a:pt x="800549" y="57125"/>
                  </a:lnTo>
                  <a:cubicBezTo>
                    <a:pt x="800549" y="72276"/>
                    <a:pt x="794530" y="86806"/>
                    <a:pt x="783817" y="97519"/>
                  </a:cubicBezTo>
                  <a:cubicBezTo>
                    <a:pt x="773104" y="108232"/>
                    <a:pt x="758574" y="114251"/>
                    <a:pt x="743423" y="114251"/>
                  </a:cubicBezTo>
                  <a:lnTo>
                    <a:pt x="57125" y="114251"/>
                  </a:lnTo>
                  <a:cubicBezTo>
                    <a:pt x="41975" y="114251"/>
                    <a:pt x="27445" y="108232"/>
                    <a:pt x="16732" y="97519"/>
                  </a:cubicBezTo>
                  <a:cubicBezTo>
                    <a:pt x="6019" y="86806"/>
                    <a:pt x="0" y="72276"/>
                    <a:pt x="0" y="57125"/>
                  </a:cubicBezTo>
                  <a:lnTo>
                    <a:pt x="0" y="57125"/>
                  </a:lnTo>
                  <a:cubicBezTo>
                    <a:pt x="0" y="41975"/>
                    <a:pt x="6019" y="27445"/>
                    <a:pt x="16732" y="16732"/>
                  </a:cubicBezTo>
                  <a:cubicBezTo>
                    <a:pt x="27445" y="6019"/>
                    <a:pt x="41975" y="0"/>
                    <a:pt x="57125" y="0"/>
                  </a:cubicBezTo>
                  <a:close/>
                </a:path>
              </a:pathLst>
            </a:custGeom>
            <a:solidFill>
              <a:srgbClr val="FA75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25"/>
            <p:cNvSpPr txBox="1"/>
            <p:nvPr/>
          </p:nvSpPr>
          <p:spPr>
            <a:xfrm>
              <a:off x="0" y="-9525"/>
              <a:ext cx="800549" cy="123776"/>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44" name="Google Shape;644;p25"/>
          <p:cNvGrpSpPr/>
          <p:nvPr/>
        </p:nvGrpSpPr>
        <p:grpSpPr>
          <a:xfrm>
            <a:off x="14521908" y="918194"/>
            <a:ext cx="3039584" cy="469962"/>
            <a:chOff x="0" y="-9525"/>
            <a:chExt cx="800549" cy="123776"/>
          </a:xfrm>
        </p:grpSpPr>
        <p:sp>
          <p:nvSpPr>
            <p:cNvPr id="645" name="Google Shape;645;p25"/>
            <p:cNvSpPr/>
            <p:nvPr/>
          </p:nvSpPr>
          <p:spPr>
            <a:xfrm>
              <a:off x="0" y="0"/>
              <a:ext cx="800549" cy="114251"/>
            </a:xfrm>
            <a:custGeom>
              <a:rect b="b" l="l" r="r" t="t"/>
              <a:pathLst>
                <a:path extrusionOk="0" h="114251" w="800549">
                  <a:moveTo>
                    <a:pt x="57125" y="0"/>
                  </a:moveTo>
                  <a:lnTo>
                    <a:pt x="743423" y="0"/>
                  </a:lnTo>
                  <a:cubicBezTo>
                    <a:pt x="758574" y="0"/>
                    <a:pt x="773104" y="6019"/>
                    <a:pt x="783817" y="16732"/>
                  </a:cubicBezTo>
                  <a:cubicBezTo>
                    <a:pt x="794530" y="27445"/>
                    <a:pt x="800549" y="41975"/>
                    <a:pt x="800549" y="57125"/>
                  </a:cubicBezTo>
                  <a:lnTo>
                    <a:pt x="800549" y="57125"/>
                  </a:lnTo>
                  <a:cubicBezTo>
                    <a:pt x="800549" y="72276"/>
                    <a:pt x="794530" y="86806"/>
                    <a:pt x="783817" y="97519"/>
                  </a:cubicBezTo>
                  <a:cubicBezTo>
                    <a:pt x="773104" y="108232"/>
                    <a:pt x="758574" y="114251"/>
                    <a:pt x="743423" y="114251"/>
                  </a:cubicBezTo>
                  <a:lnTo>
                    <a:pt x="57125" y="114251"/>
                  </a:lnTo>
                  <a:cubicBezTo>
                    <a:pt x="41975" y="114251"/>
                    <a:pt x="27445" y="108232"/>
                    <a:pt x="16732" y="97519"/>
                  </a:cubicBezTo>
                  <a:cubicBezTo>
                    <a:pt x="6019" y="86806"/>
                    <a:pt x="0" y="72276"/>
                    <a:pt x="0" y="57125"/>
                  </a:cubicBezTo>
                  <a:lnTo>
                    <a:pt x="0" y="57125"/>
                  </a:lnTo>
                  <a:cubicBezTo>
                    <a:pt x="0" y="41975"/>
                    <a:pt x="6019" y="27445"/>
                    <a:pt x="16732" y="16732"/>
                  </a:cubicBezTo>
                  <a:cubicBezTo>
                    <a:pt x="27445" y="6019"/>
                    <a:pt x="41975" y="0"/>
                    <a:pt x="57125" y="0"/>
                  </a:cubicBezTo>
                  <a:close/>
                </a:path>
              </a:pathLst>
            </a:custGeom>
            <a:solidFill>
              <a:srgbClr val="FA75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25"/>
            <p:cNvSpPr txBox="1"/>
            <p:nvPr/>
          </p:nvSpPr>
          <p:spPr>
            <a:xfrm>
              <a:off x="0" y="-9525"/>
              <a:ext cx="800549" cy="123776"/>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47" name="Google Shape;647;p25"/>
          <p:cNvSpPr txBox="1"/>
          <p:nvPr/>
        </p:nvSpPr>
        <p:spPr>
          <a:xfrm>
            <a:off x="11342784" y="1010431"/>
            <a:ext cx="2498400" cy="2925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900" u="none" cap="none" strike="noStrike">
                <a:solidFill>
                  <a:srgbClr val="000000"/>
                </a:solidFill>
                <a:latin typeface="Heebo"/>
                <a:ea typeface="Heebo"/>
                <a:cs typeface="Heebo"/>
                <a:sym typeface="Heebo"/>
              </a:rPr>
              <a:t>Unfair Advantage</a:t>
            </a:r>
            <a:endParaRPr/>
          </a:p>
        </p:txBody>
      </p:sp>
      <p:sp>
        <p:nvSpPr>
          <p:cNvPr id="648" name="Google Shape;648;p25"/>
          <p:cNvSpPr txBox="1"/>
          <p:nvPr/>
        </p:nvSpPr>
        <p:spPr>
          <a:xfrm>
            <a:off x="14443419" y="1010431"/>
            <a:ext cx="3196500" cy="2925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900" u="none" cap="none" strike="noStrike">
                <a:solidFill>
                  <a:srgbClr val="000000"/>
                </a:solidFill>
                <a:latin typeface="Heebo"/>
                <a:ea typeface="Heebo"/>
                <a:cs typeface="Heebo"/>
                <a:sym typeface="Heebo"/>
              </a:rPr>
              <a:t>Customer Segments</a:t>
            </a:r>
            <a:endParaRPr/>
          </a:p>
        </p:txBody>
      </p:sp>
      <p:sp>
        <p:nvSpPr>
          <p:cNvPr id="649" name="Google Shape;649;p25"/>
          <p:cNvSpPr txBox="1"/>
          <p:nvPr/>
        </p:nvSpPr>
        <p:spPr>
          <a:xfrm>
            <a:off x="12998413" y="8453673"/>
            <a:ext cx="3630768" cy="58546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700" u="none" cap="none" strike="noStrike">
                <a:solidFill>
                  <a:srgbClr val="000000"/>
                </a:solidFill>
                <a:latin typeface="Rubik"/>
                <a:ea typeface="Rubik"/>
                <a:cs typeface="Rubik"/>
                <a:sym typeface="Rubik"/>
              </a:rPr>
              <a:t>Lorem ipsum dolor sit amet, consectetur adipiscing elit.</a:t>
            </a:r>
            <a:endParaRPr/>
          </a:p>
        </p:txBody>
      </p:sp>
      <p:sp>
        <p:nvSpPr>
          <p:cNvPr id="650" name="Google Shape;650;p25"/>
          <p:cNvSpPr txBox="1"/>
          <p:nvPr/>
        </p:nvSpPr>
        <p:spPr>
          <a:xfrm>
            <a:off x="4330319" y="8453673"/>
            <a:ext cx="3630768" cy="58546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700" u="none" cap="none" strike="noStrike">
                <a:solidFill>
                  <a:srgbClr val="000000"/>
                </a:solidFill>
                <a:latin typeface="Rubik"/>
                <a:ea typeface="Rubik"/>
                <a:cs typeface="Rubik"/>
                <a:sym typeface="Rubik"/>
              </a:rPr>
              <a:t>Lorem ipsum dolor sit amet, consectetur adipiscing elit.</a:t>
            </a:r>
            <a:endParaRPr/>
          </a:p>
        </p:txBody>
      </p:sp>
      <p:sp>
        <p:nvSpPr>
          <p:cNvPr id="651" name="Google Shape;651;p25"/>
          <p:cNvSpPr txBox="1"/>
          <p:nvPr/>
        </p:nvSpPr>
        <p:spPr>
          <a:xfrm>
            <a:off x="884123" y="1859371"/>
            <a:ext cx="2724355" cy="880744"/>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700" u="none" cap="none" strike="noStrike">
                <a:solidFill>
                  <a:srgbClr val="000000"/>
                </a:solidFill>
                <a:latin typeface="Rubik"/>
                <a:ea typeface="Rubik"/>
                <a:cs typeface="Rubik"/>
                <a:sym typeface="Rubik"/>
              </a:rPr>
              <a:t>Lorem ipsum dolor sit amet, consectetur adipiscing elit.</a:t>
            </a:r>
            <a:endParaRPr/>
          </a:p>
        </p:txBody>
      </p:sp>
      <p:sp>
        <p:nvSpPr>
          <p:cNvPr id="652" name="Google Shape;652;p25"/>
          <p:cNvSpPr txBox="1"/>
          <p:nvPr/>
        </p:nvSpPr>
        <p:spPr>
          <a:xfrm>
            <a:off x="7781822" y="1859371"/>
            <a:ext cx="2724355" cy="880744"/>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700" u="none" cap="none" strike="noStrike">
                <a:solidFill>
                  <a:srgbClr val="000000"/>
                </a:solidFill>
                <a:latin typeface="Rubik"/>
                <a:ea typeface="Rubik"/>
                <a:cs typeface="Rubik"/>
                <a:sym typeface="Rubik"/>
              </a:rPr>
              <a:t>Lorem ipsum dolor sit amet, consectetur adipiscing elit.</a:t>
            </a:r>
            <a:endParaRPr/>
          </a:p>
        </p:txBody>
      </p:sp>
      <p:sp>
        <p:nvSpPr>
          <p:cNvPr id="653" name="Google Shape;653;p25"/>
          <p:cNvSpPr txBox="1"/>
          <p:nvPr/>
        </p:nvSpPr>
        <p:spPr>
          <a:xfrm>
            <a:off x="14679522" y="1859371"/>
            <a:ext cx="2724355" cy="880744"/>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700" u="none" cap="none" strike="noStrike">
                <a:solidFill>
                  <a:srgbClr val="000000"/>
                </a:solidFill>
                <a:latin typeface="Rubik"/>
                <a:ea typeface="Rubik"/>
                <a:cs typeface="Rubik"/>
                <a:sym typeface="Rubik"/>
              </a:rPr>
              <a:t>Lorem ipsum dolor sit amet, consectetur adipiscing elit.</a:t>
            </a:r>
            <a:endParaRPr/>
          </a:p>
        </p:txBody>
      </p:sp>
      <p:sp>
        <p:nvSpPr>
          <p:cNvPr id="654" name="Google Shape;654;p25"/>
          <p:cNvSpPr txBox="1"/>
          <p:nvPr/>
        </p:nvSpPr>
        <p:spPr>
          <a:xfrm>
            <a:off x="11232609" y="1859371"/>
            <a:ext cx="2724355" cy="880744"/>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700" u="none" cap="none" strike="noStrike">
                <a:solidFill>
                  <a:srgbClr val="000000"/>
                </a:solidFill>
                <a:latin typeface="Rubik"/>
                <a:ea typeface="Rubik"/>
                <a:cs typeface="Rubik"/>
                <a:sym typeface="Rubik"/>
              </a:rPr>
              <a:t>Lorem ipsum dolor sit amet, consectetur adipiscing elit.</a:t>
            </a:r>
            <a:endParaRPr/>
          </a:p>
        </p:txBody>
      </p:sp>
      <p:sp>
        <p:nvSpPr>
          <p:cNvPr id="655" name="Google Shape;655;p25"/>
          <p:cNvSpPr txBox="1"/>
          <p:nvPr/>
        </p:nvSpPr>
        <p:spPr>
          <a:xfrm>
            <a:off x="11232609" y="5489663"/>
            <a:ext cx="2724355" cy="880744"/>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700" u="none" cap="none" strike="noStrike">
                <a:solidFill>
                  <a:srgbClr val="000000"/>
                </a:solidFill>
                <a:latin typeface="Rubik"/>
                <a:ea typeface="Rubik"/>
                <a:cs typeface="Rubik"/>
                <a:sym typeface="Rubik"/>
              </a:rPr>
              <a:t>Lorem ipsum dolor sit amet, consectetur adipiscing elit.</a:t>
            </a:r>
            <a:endParaRPr/>
          </a:p>
        </p:txBody>
      </p:sp>
      <p:sp>
        <p:nvSpPr>
          <p:cNvPr id="656" name="Google Shape;656;p25"/>
          <p:cNvSpPr txBox="1"/>
          <p:nvPr/>
        </p:nvSpPr>
        <p:spPr>
          <a:xfrm>
            <a:off x="4330319" y="1859371"/>
            <a:ext cx="2724355" cy="880744"/>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700" u="none" cap="none" strike="noStrike">
                <a:solidFill>
                  <a:srgbClr val="000000"/>
                </a:solidFill>
                <a:latin typeface="Rubik"/>
                <a:ea typeface="Rubik"/>
                <a:cs typeface="Rubik"/>
                <a:sym typeface="Rubik"/>
              </a:rPr>
              <a:t>Lorem ipsum dolor sit amet, consectetur adipiscing elit.</a:t>
            </a:r>
            <a:endParaRPr/>
          </a:p>
        </p:txBody>
      </p:sp>
      <p:sp>
        <p:nvSpPr>
          <p:cNvPr id="657" name="Google Shape;657;p25"/>
          <p:cNvSpPr txBox="1"/>
          <p:nvPr/>
        </p:nvSpPr>
        <p:spPr>
          <a:xfrm>
            <a:off x="4330319" y="5489663"/>
            <a:ext cx="2724355" cy="880744"/>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700" u="none" cap="none" strike="noStrike">
                <a:solidFill>
                  <a:srgbClr val="000000"/>
                </a:solidFill>
                <a:latin typeface="Rubik"/>
                <a:ea typeface="Rubik"/>
                <a:cs typeface="Rubik"/>
                <a:sym typeface="Rubik"/>
              </a:rPr>
              <a:t>Lorem ipsum dolor sit amet, consectetur adipiscing elit.</a:t>
            </a:r>
            <a:endParaRPr/>
          </a:p>
        </p:txBody>
      </p:sp>
      <p:sp>
        <p:nvSpPr>
          <p:cNvPr id="658" name="Google Shape;658;p25"/>
          <p:cNvSpPr txBox="1"/>
          <p:nvPr/>
        </p:nvSpPr>
        <p:spPr>
          <a:xfrm>
            <a:off x="884123" y="3674517"/>
            <a:ext cx="2724355" cy="880744"/>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700" u="none" cap="none" strike="noStrike">
                <a:solidFill>
                  <a:srgbClr val="000000"/>
                </a:solidFill>
                <a:latin typeface="Rubik"/>
                <a:ea typeface="Rubik"/>
                <a:cs typeface="Rubik"/>
                <a:sym typeface="Rubik"/>
              </a:rPr>
              <a:t>Lorem ipsum dolor sit amet, consectetur adipiscing elit.</a:t>
            </a:r>
            <a:endParaRPr/>
          </a:p>
        </p:txBody>
      </p:sp>
      <p:sp>
        <p:nvSpPr>
          <p:cNvPr id="659" name="Google Shape;659;p25"/>
          <p:cNvSpPr txBox="1"/>
          <p:nvPr/>
        </p:nvSpPr>
        <p:spPr>
          <a:xfrm>
            <a:off x="7781822" y="3674517"/>
            <a:ext cx="2724355" cy="880744"/>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700" u="none" cap="none" strike="noStrike">
                <a:solidFill>
                  <a:srgbClr val="000000"/>
                </a:solidFill>
                <a:latin typeface="Rubik"/>
                <a:ea typeface="Rubik"/>
                <a:cs typeface="Rubik"/>
                <a:sym typeface="Rubik"/>
              </a:rPr>
              <a:t>Lorem ipsum dolor sit amet, consectetur adipiscing elit.</a:t>
            </a:r>
            <a:endParaRPr/>
          </a:p>
        </p:txBody>
      </p:sp>
      <p:sp>
        <p:nvSpPr>
          <p:cNvPr id="660" name="Google Shape;660;p25"/>
          <p:cNvSpPr txBox="1"/>
          <p:nvPr/>
        </p:nvSpPr>
        <p:spPr>
          <a:xfrm>
            <a:off x="14679522" y="3674517"/>
            <a:ext cx="2724355" cy="880744"/>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700" u="none" cap="none" strike="noStrike">
                <a:solidFill>
                  <a:srgbClr val="000000"/>
                </a:solidFill>
                <a:latin typeface="Rubik"/>
                <a:ea typeface="Rubik"/>
                <a:cs typeface="Rubik"/>
                <a:sym typeface="Rubik"/>
              </a:rPr>
              <a:t>Lorem ipsum dolor sit amet, consectetur adipiscing elit.</a:t>
            </a:r>
            <a:endParaRPr/>
          </a:p>
        </p:txBody>
      </p:sp>
      <p:sp>
        <p:nvSpPr>
          <p:cNvPr id="661" name="Google Shape;661;p25"/>
          <p:cNvSpPr txBox="1"/>
          <p:nvPr/>
        </p:nvSpPr>
        <p:spPr>
          <a:xfrm>
            <a:off x="884123" y="5489663"/>
            <a:ext cx="2724355" cy="880744"/>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700" u="none" cap="none" strike="noStrike">
                <a:solidFill>
                  <a:srgbClr val="000000"/>
                </a:solidFill>
                <a:latin typeface="Rubik"/>
                <a:ea typeface="Rubik"/>
                <a:cs typeface="Rubik"/>
                <a:sym typeface="Rubik"/>
              </a:rPr>
              <a:t>Lorem ipsum dolor sit amet, consectetur adipiscing elit.</a:t>
            </a:r>
            <a:endParaRPr/>
          </a:p>
        </p:txBody>
      </p:sp>
      <p:sp>
        <p:nvSpPr>
          <p:cNvPr id="662" name="Google Shape;662;p25"/>
          <p:cNvSpPr txBox="1"/>
          <p:nvPr/>
        </p:nvSpPr>
        <p:spPr>
          <a:xfrm>
            <a:off x="7781822" y="5489663"/>
            <a:ext cx="2724355" cy="880744"/>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700" u="none" cap="none" strike="noStrike">
                <a:solidFill>
                  <a:srgbClr val="000000"/>
                </a:solidFill>
                <a:latin typeface="Rubik"/>
                <a:ea typeface="Rubik"/>
                <a:cs typeface="Rubik"/>
                <a:sym typeface="Rubik"/>
              </a:rPr>
              <a:t>Lorem ipsum dolor sit amet, consectetur adipiscing elit.</a:t>
            </a:r>
            <a:endParaRPr/>
          </a:p>
        </p:txBody>
      </p:sp>
      <p:sp>
        <p:nvSpPr>
          <p:cNvPr id="663" name="Google Shape;663;p25"/>
          <p:cNvSpPr txBox="1"/>
          <p:nvPr/>
        </p:nvSpPr>
        <p:spPr>
          <a:xfrm>
            <a:off x="14679522" y="5489663"/>
            <a:ext cx="2724355" cy="880744"/>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700" u="none" cap="none" strike="noStrike">
                <a:solidFill>
                  <a:srgbClr val="000000"/>
                </a:solidFill>
                <a:latin typeface="Rubik"/>
                <a:ea typeface="Rubik"/>
                <a:cs typeface="Rubik"/>
                <a:sym typeface="Rubik"/>
              </a:rPr>
              <a:t>Lorem ipsum dolor sit amet, consectetur adipiscing elit.</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F2A0"/>
        </a:solidFill>
      </p:bgPr>
    </p:bg>
    <p:spTree>
      <p:nvGrpSpPr>
        <p:cNvPr id="667" name="Shape 667"/>
        <p:cNvGrpSpPr/>
        <p:nvPr/>
      </p:nvGrpSpPr>
      <p:grpSpPr>
        <a:xfrm>
          <a:off x="0" y="0"/>
          <a:ext cx="0" cy="0"/>
          <a:chOff x="0" y="0"/>
          <a:chExt cx="0" cy="0"/>
        </a:xfrm>
      </p:grpSpPr>
      <p:grpSp>
        <p:nvGrpSpPr>
          <p:cNvPr id="668" name="Google Shape;668;p26"/>
          <p:cNvGrpSpPr/>
          <p:nvPr/>
        </p:nvGrpSpPr>
        <p:grpSpPr>
          <a:xfrm>
            <a:off x="1843870" y="2817107"/>
            <a:ext cx="14600260" cy="7469893"/>
            <a:chOff x="0" y="-9525"/>
            <a:chExt cx="3136004" cy="1604466"/>
          </a:xfrm>
        </p:grpSpPr>
        <p:sp>
          <p:nvSpPr>
            <p:cNvPr id="669" name="Google Shape;669;p26"/>
            <p:cNvSpPr/>
            <p:nvPr/>
          </p:nvSpPr>
          <p:spPr>
            <a:xfrm>
              <a:off x="0" y="0"/>
              <a:ext cx="3136004" cy="1594941"/>
            </a:xfrm>
            <a:custGeom>
              <a:rect b="b" l="l" r="r" t="t"/>
              <a:pathLst>
                <a:path extrusionOk="0" h="1594941" w="3136004">
                  <a:moveTo>
                    <a:pt x="0" y="0"/>
                  </a:moveTo>
                  <a:lnTo>
                    <a:pt x="3136004" y="0"/>
                  </a:lnTo>
                  <a:lnTo>
                    <a:pt x="3136004" y="1594941"/>
                  </a:lnTo>
                  <a:lnTo>
                    <a:pt x="0" y="1594941"/>
                  </a:lnTo>
                  <a:close/>
                </a:path>
              </a:pathLst>
            </a:custGeom>
            <a:solidFill>
              <a:srgbClr val="95C2FB"/>
            </a:solidFill>
            <a:ln>
              <a:noFill/>
            </a:ln>
          </p:spPr>
        </p:sp>
        <p:sp>
          <p:nvSpPr>
            <p:cNvPr id="670" name="Google Shape;670;p26"/>
            <p:cNvSpPr txBox="1"/>
            <p:nvPr/>
          </p:nvSpPr>
          <p:spPr>
            <a:xfrm>
              <a:off x="0" y="-9525"/>
              <a:ext cx="3136004" cy="1604466"/>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71" name="Google Shape;671;p26"/>
          <p:cNvGrpSpPr/>
          <p:nvPr/>
        </p:nvGrpSpPr>
        <p:grpSpPr>
          <a:xfrm>
            <a:off x="2456953" y="3835531"/>
            <a:ext cx="13410737" cy="5842030"/>
            <a:chOff x="0" y="-9525"/>
            <a:chExt cx="2880505" cy="1254815"/>
          </a:xfrm>
        </p:grpSpPr>
        <p:sp>
          <p:nvSpPr>
            <p:cNvPr id="672" name="Google Shape;672;p26"/>
            <p:cNvSpPr/>
            <p:nvPr/>
          </p:nvSpPr>
          <p:spPr>
            <a:xfrm>
              <a:off x="0" y="0"/>
              <a:ext cx="2880505" cy="1245290"/>
            </a:xfrm>
            <a:custGeom>
              <a:rect b="b" l="l" r="r" t="t"/>
              <a:pathLst>
                <a:path extrusionOk="0" h="1245290" w="2880505">
                  <a:moveTo>
                    <a:pt x="0" y="0"/>
                  </a:moveTo>
                  <a:lnTo>
                    <a:pt x="2880505" y="0"/>
                  </a:lnTo>
                  <a:lnTo>
                    <a:pt x="2880505" y="1245290"/>
                  </a:lnTo>
                  <a:lnTo>
                    <a:pt x="0" y="1245290"/>
                  </a:lnTo>
                  <a:close/>
                </a:path>
              </a:pathLst>
            </a:custGeom>
            <a:solidFill>
              <a:srgbClr val="FFFFFF"/>
            </a:solidFill>
            <a:ln>
              <a:noFill/>
            </a:ln>
          </p:spPr>
        </p:sp>
        <p:sp>
          <p:nvSpPr>
            <p:cNvPr id="673" name="Google Shape;673;p26"/>
            <p:cNvSpPr txBox="1"/>
            <p:nvPr/>
          </p:nvSpPr>
          <p:spPr>
            <a:xfrm>
              <a:off x="0" y="-9525"/>
              <a:ext cx="2880505" cy="1254815"/>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aphicFrame>
        <p:nvGraphicFramePr>
          <p:cNvPr id="674" name="Google Shape;674;p26"/>
          <p:cNvGraphicFramePr/>
          <p:nvPr/>
        </p:nvGraphicFramePr>
        <p:xfrm>
          <a:off x="2456946" y="3879876"/>
          <a:ext cx="3000000" cy="3000000"/>
        </p:xfrm>
        <a:graphic>
          <a:graphicData uri="http://schemas.openxmlformats.org/drawingml/2006/table">
            <a:tbl>
              <a:tblPr>
                <a:noFill/>
                <a:tableStyleId>{7D47F3EB-0CE3-492C-8041-C2F7EA52F3E7}</a:tableStyleId>
              </a:tblPr>
              <a:tblGrid>
                <a:gridCol w="5513300"/>
                <a:gridCol w="7897475"/>
              </a:tblGrid>
              <a:tr h="1115100">
                <a:tc>
                  <a:txBody>
                    <a:bodyPr/>
                    <a:lstStyle/>
                    <a:p>
                      <a:pPr indent="0" lvl="0" marL="0" marR="0" rtl="0" algn="l">
                        <a:lnSpc>
                          <a:spcPct val="140012"/>
                        </a:lnSpc>
                        <a:spcBef>
                          <a:spcPts val="0"/>
                        </a:spcBef>
                        <a:spcAft>
                          <a:spcPts val="0"/>
                        </a:spcAft>
                        <a:buNone/>
                      </a:pPr>
                      <a:r>
                        <a:rPr b="1" lang="en-US" sz="3194" u="none" cap="none" strike="noStrike">
                          <a:solidFill>
                            <a:srgbClr val="000000"/>
                          </a:solidFill>
                          <a:latin typeface="Rubik"/>
                          <a:ea typeface="Rubik"/>
                          <a:cs typeface="Rubik"/>
                          <a:sym typeface="Rubik"/>
                        </a:rPr>
                        <a:t>Customer Segment</a:t>
                      </a:r>
                      <a:endParaRPr sz="1100" u="none" cap="none" strike="noStrike"/>
                    </a:p>
                  </a:txBody>
                  <a:tcPr marT="190500" marB="190500" marR="190500" marL="190500" anchor="ctr">
                    <a:lnL cap="flat" cmpd="sng" w="9525">
                      <a:solidFill>
                        <a:schemeClr val="dk1">
                          <a:alpha val="0"/>
                        </a:schemeClr>
                      </a:solidFill>
                      <a:prstDash val="solid"/>
                      <a:round/>
                      <a:headEnd len="sm" w="sm" type="none"/>
                      <a:tailEnd len="sm" w="sm" type="none"/>
                    </a:lnL>
                    <a:lnR cap="flat" cmpd="sng" w="9525">
                      <a:solidFill>
                        <a:schemeClr val="dk1">
                          <a:alpha val="0"/>
                        </a:schemeClr>
                      </a:solidFill>
                      <a:prstDash val="solid"/>
                      <a:round/>
                      <a:headEnd len="sm" w="sm" type="none"/>
                      <a:tailEnd len="sm" w="sm" type="none"/>
                    </a:lnR>
                    <a:lnT cap="flat" cmpd="sng" w="9525">
                      <a:solidFill>
                        <a:schemeClr val="dk1">
                          <a:alpha val="0"/>
                        </a:schemeClr>
                      </a:solidFill>
                      <a:prstDash val="solid"/>
                      <a:round/>
                      <a:headEnd len="sm" w="sm" type="none"/>
                      <a:tailEnd len="sm" w="sm" type="none"/>
                    </a:lnT>
                    <a:lnB cap="flat" cmpd="sng" w="9525">
                      <a:solidFill>
                        <a:schemeClr val="dk1">
                          <a:alpha val="0"/>
                        </a:schemeClr>
                      </a:solidFill>
                      <a:prstDash val="solid"/>
                      <a:round/>
                      <a:headEnd len="sm" w="sm" type="none"/>
                      <a:tailEnd len="sm" w="sm" type="none"/>
                    </a:lnB>
                    <a:solidFill>
                      <a:srgbClr val="FFFFFF"/>
                    </a:solidFill>
                  </a:tcPr>
                </a:tc>
                <a:tc>
                  <a:txBody>
                    <a:bodyPr/>
                    <a:lstStyle/>
                    <a:p>
                      <a:pPr indent="0" lvl="0" marL="0" marR="0" rtl="0" algn="l">
                        <a:lnSpc>
                          <a:spcPct val="140012"/>
                        </a:lnSpc>
                        <a:spcBef>
                          <a:spcPts val="0"/>
                        </a:spcBef>
                        <a:spcAft>
                          <a:spcPts val="0"/>
                        </a:spcAft>
                        <a:buNone/>
                      </a:pPr>
                      <a:r>
                        <a:rPr b="1" lang="en-US" sz="3194" u="none" cap="none" strike="noStrike">
                          <a:solidFill>
                            <a:srgbClr val="000000"/>
                          </a:solidFill>
                          <a:latin typeface="Rubik"/>
                          <a:ea typeface="Rubik"/>
                          <a:cs typeface="Rubik"/>
                          <a:sym typeface="Rubik"/>
                        </a:rPr>
                        <a:t>Problem</a:t>
                      </a:r>
                      <a:endParaRPr sz="1100" u="none" cap="none" strike="noStrike"/>
                    </a:p>
                  </a:txBody>
                  <a:tcPr marT="190500" marB="190500" marR="190500" marL="190500" anchor="ctr">
                    <a:lnL cap="flat" cmpd="sng" w="9525">
                      <a:solidFill>
                        <a:schemeClr val="dk1">
                          <a:alpha val="0"/>
                        </a:schemeClr>
                      </a:solidFill>
                      <a:prstDash val="solid"/>
                      <a:round/>
                      <a:headEnd len="sm" w="sm" type="none"/>
                      <a:tailEnd len="sm" w="sm" type="none"/>
                    </a:lnL>
                    <a:lnR cap="flat" cmpd="sng" w="9525">
                      <a:solidFill>
                        <a:schemeClr val="dk1">
                          <a:alpha val="0"/>
                        </a:schemeClr>
                      </a:solidFill>
                      <a:prstDash val="solid"/>
                      <a:round/>
                      <a:headEnd len="sm" w="sm" type="none"/>
                      <a:tailEnd len="sm" w="sm" type="none"/>
                    </a:lnR>
                    <a:lnT cap="flat" cmpd="sng" w="9525">
                      <a:solidFill>
                        <a:schemeClr val="dk1">
                          <a:alpha val="0"/>
                        </a:schemeClr>
                      </a:solidFill>
                      <a:prstDash val="solid"/>
                      <a:round/>
                      <a:headEnd len="sm" w="sm" type="none"/>
                      <a:tailEnd len="sm" w="sm" type="none"/>
                    </a:lnT>
                    <a:lnB cap="flat" cmpd="sng" w="9525">
                      <a:solidFill>
                        <a:schemeClr val="dk1">
                          <a:alpha val="0"/>
                        </a:schemeClr>
                      </a:solidFill>
                      <a:prstDash val="solid"/>
                      <a:round/>
                      <a:headEnd len="sm" w="sm" type="none"/>
                      <a:tailEnd len="sm" w="sm" type="none"/>
                    </a:lnB>
                    <a:solidFill>
                      <a:srgbClr val="FFFFFF"/>
                    </a:solidFill>
                  </a:tcPr>
                </a:tc>
              </a:tr>
              <a:tr h="945400">
                <a:tc>
                  <a:txBody>
                    <a:bodyPr/>
                    <a:lstStyle/>
                    <a:p>
                      <a:pPr indent="0" lvl="0" marL="0" marR="0" rtl="0" algn="l">
                        <a:lnSpc>
                          <a:spcPct val="140000"/>
                        </a:lnSpc>
                        <a:spcBef>
                          <a:spcPts val="0"/>
                        </a:spcBef>
                        <a:spcAft>
                          <a:spcPts val="0"/>
                        </a:spcAft>
                        <a:buNone/>
                      </a:pPr>
                      <a:r>
                        <a:rPr lang="en-US" sz="2385" u="none" cap="none" strike="noStrike">
                          <a:solidFill>
                            <a:srgbClr val="000000"/>
                          </a:solidFill>
                          <a:latin typeface="Rubik"/>
                          <a:ea typeface="Rubik"/>
                          <a:cs typeface="Rubik"/>
                          <a:sym typeface="Rubik"/>
                        </a:rPr>
                        <a:t>Small Businesses</a:t>
                      </a:r>
                      <a:endParaRPr sz="1100" u="none" cap="none" strike="noStrike"/>
                    </a:p>
                  </a:txBody>
                  <a:tcPr marT="190500" marB="190500" marR="190500" marL="190500" anchor="ctr">
                    <a:lnL cap="flat" cmpd="sng" w="9525">
                      <a:solidFill>
                        <a:schemeClr val="dk1">
                          <a:alpha val="0"/>
                        </a:schemeClr>
                      </a:solidFill>
                      <a:prstDash val="solid"/>
                      <a:round/>
                      <a:headEnd len="sm" w="sm" type="none"/>
                      <a:tailEnd len="sm" w="sm" type="none"/>
                    </a:lnL>
                    <a:lnR cap="flat" cmpd="sng" w="9525">
                      <a:solidFill>
                        <a:schemeClr val="dk1">
                          <a:alpha val="0"/>
                        </a:schemeClr>
                      </a:solidFill>
                      <a:prstDash val="solid"/>
                      <a:round/>
                      <a:headEnd len="sm" w="sm" type="none"/>
                      <a:tailEnd len="sm" w="sm" type="none"/>
                    </a:lnR>
                    <a:lnT cap="flat" cmpd="sng" w="9525">
                      <a:solidFill>
                        <a:schemeClr val="dk1">
                          <a:alpha val="0"/>
                        </a:schemeClr>
                      </a:solidFill>
                      <a:prstDash val="solid"/>
                      <a:round/>
                      <a:headEnd len="sm" w="sm" type="none"/>
                      <a:tailEnd len="sm" w="sm" type="none"/>
                    </a:lnT>
                    <a:lnB cap="flat" cmpd="sng" w="9525">
                      <a:solidFill>
                        <a:schemeClr val="dk1">
                          <a:alpha val="0"/>
                        </a:schemeClr>
                      </a:solidFill>
                      <a:prstDash val="solid"/>
                      <a:round/>
                      <a:headEnd len="sm" w="sm" type="none"/>
                      <a:tailEnd len="sm" w="sm" type="none"/>
                    </a:lnB>
                    <a:solidFill>
                      <a:srgbClr val="FFFFFF"/>
                    </a:solidFill>
                  </a:tcPr>
                </a:tc>
                <a:tc>
                  <a:txBody>
                    <a:bodyPr/>
                    <a:lstStyle/>
                    <a:p>
                      <a:pPr indent="0" lvl="0" marL="0" marR="0" rtl="0" algn="l">
                        <a:lnSpc>
                          <a:spcPct val="140000"/>
                        </a:lnSpc>
                        <a:spcBef>
                          <a:spcPts val="0"/>
                        </a:spcBef>
                        <a:spcAft>
                          <a:spcPts val="0"/>
                        </a:spcAft>
                        <a:buNone/>
                      </a:pPr>
                      <a:r>
                        <a:rPr lang="en-US" sz="2385" u="none" cap="none" strike="noStrike">
                          <a:solidFill>
                            <a:srgbClr val="000000"/>
                          </a:solidFill>
                          <a:latin typeface="Rubik"/>
                          <a:ea typeface="Rubik"/>
                          <a:cs typeface="Rubik"/>
                          <a:sym typeface="Rubik"/>
                        </a:rPr>
                        <a:t>Lack of affordable marketing solutions</a:t>
                      </a:r>
                      <a:endParaRPr sz="1100" u="none" cap="none" strike="noStrike"/>
                    </a:p>
                  </a:txBody>
                  <a:tcPr marT="190500" marB="190500" marR="190500" marL="190500" anchor="ctr">
                    <a:lnL cap="flat" cmpd="sng" w="9525">
                      <a:solidFill>
                        <a:schemeClr val="dk1">
                          <a:alpha val="0"/>
                        </a:schemeClr>
                      </a:solidFill>
                      <a:prstDash val="solid"/>
                      <a:round/>
                      <a:headEnd len="sm" w="sm" type="none"/>
                      <a:tailEnd len="sm" w="sm" type="none"/>
                    </a:lnL>
                    <a:lnR cap="flat" cmpd="sng" w="9525">
                      <a:solidFill>
                        <a:schemeClr val="dk1">
                          <a:alpha val="0"/>
                        </a:schemeClr>
                      </a:solidFill>
                      <a:prstDash val="solid"/>
                      <a:round/>
                      <a:headEnd len="sm" w="sm" type="none"/>
                      <a:tailEnd len="sm" w="sm" type="none"/>
                    </a:lnR>
                    <a:lnT cap="flat" cmpd="sng" w="9525">
                      <a:solidFill>
                        <a:schemeClr val="dk1">
                          <a:alpha val="0"/>
                        </a:schemeClr>
                      </a:solidFill>
                      <a:prstDash val="solid"/>
                      <a:round/>
                      <a:headEnd len="sm" w="sm" type="none"/>
                      <a:tailEnd len="sm" w="sm" type="none"/>
                    </a:lnT>
                    <a:lnB cap="flat" cmpd="sng" w="9525">
                      <a:solidFill>
                        <a:schemeClr val="dk1">
                          <a:alpha val="0"/>
                        </a:schemeClr>
                      </a:solidFill>
                      <a:prstDash val="solid"/>
                      <a:round/>
                      <a:headEnd len="sm" w="sm" type="none"/>
                      <a:tailEnd len="sm" w="sm" type="none"/>
                    </a:lnB>
                    <a:solidFill>
                      <a:srgbClr val="FFFFFF"/>
                    </a:solidFill>
                  </a:tcPr>
                </a:tc>
              </a:tr>
              <a:tr h="945400">
                <a:tc>
                  <a:txBody>
                    <a:bodyPr/>
                    <a:lstStyle/>
                    <a:p>
                      <a:pPr indent="0" lvl="0" marL="0" marR="0" rtl="0" algn="l">
                        <a:lnSpc>
                          <a:spcPct val="140000"/>
                        </a:lnSpc>
                        <a:spcBef>
                          <a:spcPts val="0"/>
                        </a:spcBef>
                        <a:spcAft>
                          <a:spcPts val="0"/>
                        </a:spcAft>
                        <a:buNone/>
                      </a:pPr>
                      <a:r>
                        <a:rPr lang="en-US" sz="2385" u="none" cap="none" strike="noStrike">
                          <a:solidFill>
                            <a:srgbClr val="000000"/>
                          </a:solidFill>
                          <a:latin typeface="Rubik"/>
                          <a:ea typeface="Rubik"/>
                          <a:cs typeface="Rubik"/>
                          <a:sym typeface="Rubik"/>
                        </a:rPr>
                        <a:t>Freelancers</a:t>
                      </a:r>
                      <a:endParaRPr sz="1100" u="none" cap="none" strike="noStrike"/>
                    </a:p>
                  </a:txBody>
                  <a:tcPr marT="190500" marB="190500" marR="190500" marL="190500" anchor="ctr">
                    <a:lnL cap="flat" cmpd="sng" w="9525">
                      <a:solidFill>
                        <a:schemeClr val="dk1">
                          <a:alpha val="0"/>
                        </a:schemeClr>
                      </a:solidFill>
                      <a:prstDash val="solid"/>
                      <a:round/>
                      <a:headEnd len="sm" w="sm" type="none"/>
                      <a:tailEnd len="sm" w="sm" type="none"/>
                    </a:lnL>
                    <a:lnR cap="flat" cmpd="sng" w="9525">
                      <a:solidFill>
                        <a:schemeClr val="dk1">
                          <a:alpha val="0"/>
                        </a:schemeClr>
                      </a:solidFill>
                      <a:prstDash val="solid"/>
                      <a:round/>
                      <a:headEnd len="sm" w="sm" type="none"/>
                      <a:tailEnd len="sm" w="sm" type="none"/>
                    </a:lnR>
                    <a:lnT cap="flat" cmpd="sng" w="9525">
                      <a:solidFill>
                        <a:schemeClr val="dk1">
                          <a:alpha val="0"/>
                        </a:schemeClr>
                      </a:solidFill>
                      <a:prstDash val="solid"/>
                      <a:round/>
                      <a:headEnd len="sm" w="sm" type="none"/>
                      <a:tailEnd len="sm" w="sm" type="none"/>
                    </a:lnT>
                    <a:lnB cap="flat" cmpd="sng" w="9525">
                      <a:solidFill>
                        <a:schemeClr val="dk1">
                          <a:alpha val="0"/>
                        </a:schemeClr>
                      </a:solidFill>
                      <a:prstDash val="solid"/>
                      <a:round/>
                      <a:headEnd len="sm" w="sm" type="none"/>
                      <a:tailEnd len="sm" w="sm" type="none"/>
                    </a:lnB>
                    <a:solidFill>
                      <a:srgbClr val="FFFFFF"/>
                    </a:solidFill>
                  </a:tcPr>
                </a:tc>
                <a:tc>
                  <a:txBody>
                    <a:bodyPr/>
                    <a:lstStyle/>
                    <a:p>
                      <a:pPr indent="0" lvl="0" marL="0" marR="0" rtl="0" algn="l">
                        <a:lnSpc>
                          <a:spcPct val="140000"/>
                        </a:lnSpc>
                        <a:spcBef>
                          <a:spcPts val="0"/>
                        </a:spcBef>
                        <a:spcAft>
                          <a:spcPts val="0"/>
                        </a:spcAft>
                        <a:buNone/>
                      </a:pPr>
                      <a:r>
                        <a:rPr lang="en-US" sz="2385" u="none" cap="none" strike="noStrike">
                          <a:solidFill>
                            <a:srgbClr val="000000"/>
                          </a:solidFill>
                          <a:latin typeface="Rubik"/>
                          <a:ea typeface="Rubik"/>
                          <a:cs typeface="Rubik"/>
                          <a:sym typeface="Rubik"/>
                        </a:rPr>
                        <a:t>Difficulty managing multiple projects</a:t>
                      </a:r>
                      <a:endParaRPr sz="1100" u="none" cap="none" strike="noStrike"/>
                    </a:p>
                  </a:txBody>
                  <a:tcPr marT="190500" marB="190500" marR="190500" marL="190500" anchor="ctr">
                    <a:lnL cap="flat" cmpd="sng" w="9525">
                      <a:solidFill>
                        <a:schemeClr val="dk1">
                          <a:alpha val="0"/>
                        </a:schemeClr>
                      </a:solidFill>
                      <a:prstDash val="solid"/>
                      <a:round/>
                      <a:headEnd len="sm" w="sm" type="none"/>
                      <a:tailEnd len="sm" w="sm" type="none"/>
                    </a:lnL>
                    <a:lnR cap="flat" cmpd="sng" w="9525">
                      <a:solidFill>
                        <a:schemeClr val="dk1">
                          <a:alpha val="0"/>
                        </a:schemeClr>
                      </a:solidFill>
                      <a:prstDash val="solid"/>
                      <a:round/>
                      <a:headEnd len="sm" w="sm" type="none"/>
                      <a:tailEnd len="sm" w="sm" type="none"/>
                    </a:lnR>
                    <a:lnT cap="flat" cmpd="sng" w="9525">
                      <a:solidFill>
                        <a:schemeClr val="dk1">
                          <a:alpha val="0"/>
                        </a:schemeClr>
                      </a:solidFill>
                      <a:prstDash val="solid"/>
                      <a:round/>
                      <a:headEnd len="sm" w="sm" type="none"/>
                      <a:tailEnd len="sm" w="sm" type="none"/>
                    </a:lnT>
                    <a:lnB cap="flat" cmpd="sng" w="9525">
                      <a:solidFill>
                        <a:schemeClr val="dk1">
                          <a:alpha val="0"/>
                        </a:schemeClr>
                      </a:solidFill>
                      <a:prstDash val="solid"/>
                      <a:round/>
                      <a:headEnd len="sm" w="sm" type="none"/>
                      <a:tailEnd len="sm" w="sm" type="none"/>
                    </a:lnB>
                    <a:solidFill>
                      <a:srgbClr val="FFFFFF"/>
                    </a:solidFill>
                  </a:tcPr>
                </a:tc>
              </a:tr>
              <a:tr h="945400">
                <a:tc>
                  <a:txBody>
                    <a:bodyPr/>
                    <a:lstStyle/>
                    <a:p>
                      <a:pPr indent="0" lvl="0" marL="0" marR="0" rtl="0" algn="l">
                        <a:lnSpc>
                          <a:spcPct val="140000"/>
                        </a:lnSpc>
                        <a:spcBef>
                          <a:spcPts val="0"/>
                        </a:spcBef>
                        <a:spcAft>
                          <a:spcPts val="0"/>
                        </a:spcAft>
                        <a:buNone/>
                      </a:pPr>
                      <a:r>
                        <a:rPr lang="en-US" sz="2385" u="none" cap="none" strike="noStrike">
                          <a:solidFill>
                            <a:srgbClr val="000000"/>
                          </a:solidFill>
                          <a:latin typeface="Rubik"/>
                          <a:ea typeface="Rubik"/>
                          <a:cs typeface="Rubik"/>
                          <a:sym typeface="Rubik"/>
                        </a:rPr>
                        <a:t>Nonprofits</a:t>
                      </a:r>
                      <a:endParaRPr sz="1100" u="none" cap="none" strike="noStrike"/>
                    </a:p>
                  </a:txBody>
                  <a:tcPr marT="190500" marB="190500" marR="190500" marL="190500" anchor="ctr">
                    <a:lnL cap="flat" cmpd="sng" w="9525">
                      <a:solidFill>
                        <a:schemeClr val="dk1">
                          <a:alpha val="0"/>
                        </a:schemeClr>
                      </a:solidFill>
                      <a:prstDash val="solid"/>
                      <a:round/>
                      <a:headEnd len="sm" w="sm" type="none"/>
                      <a:tailEnd len="sm" w="sm" type="none"/>
                    </a:lnL>
                    <a:lnR cap="flat" cmpd="sng" w="9525">
                      <a:solidFill>
                        <a:schemeClr val="dk1">
                          <a:alpha val="0"/>
                        </a:schemeClr>
                      </a:solidFill>
                      <a:prstDash val="solid"/>
                      <a:round/>
                      <a:headEnd len="sm" w="sm" type="none"/>
                      <a:tailEnd len="sm" w="sm" type="none"/>
                    </a:lnR>
                    <a:lnT cap="flat" cmpd="sng" w="9525">
                      <a:solidFill>
                        <a:schemeClr val="dk1">
                          <a:alpha val="0"/>
                        </a:schemeClr>
                      </a:solidFill>
                      <a:prstDash val="solid"/>
                      <a:round/>
                      <a:headEnd len="sm" w="sm" type="none"/>
                      <a:tailEnd len="sm" w="sm" type="none"/>
                    </a:lnT>
                    <a:lnB cap="flat" cmpd="sng" w="9525">
                      <a:solidFill>
                        <a:schemeClr val="dk1">
                          <a:alpha val="0"/>
                        </a:schemeClr>
                      </a:solidFill>
                      <a:prstDash val="solid"/>
                      <a:round/>
                      <a:headEnd len="sm" w="sm" type="none"/>
                      <a:tailEnd len="sm" w="sm" type="none"/>
                    </a:lnB>
                    <a:solidFill>
                      <a:srgbClr val="FFFFFF"/>
                    </a:solidFill>
                  </a:tcPr>
                </a:tc>
                <a:tc>
                  <a:txBody>
                    <a:bodyPr/>
                    <a:lstStyle/>
                    <a:p>
                      <a:pPr indent="0" lvl="0" marL="0" marR="0" rtl="0" algn="l">
                        <a:lnSpc>
                          <a:spcPct val="140000"/>
                        </a:lnSpc>
                        <a:spcBef>
                          <a:spcPts val="0"/>
                        </a:spcBef>
                        <a:spcAft>
                          <a:spcPts val="0"/>
                        </a:spcAft>
                        <a:buNone/>
                      </a:pPr>
                      <a:r>
                        <a:rPr lang="en-US" sz="2385" u="none" cap="none" strike="noStrike">
                          <a:solidFill>
                            <a:srgbClr val="000000"/>
                          </a:solidFill>
                          <a:latin typeface="Rubik"/>
                          <a:ea typeface="Rubik"/>
                          <a:cs typeface="Rubik"/>
                          <a:sym typeface="Rubik"/>
                        </a:rPr>
                        <a:t>Limited resources for fundraising</a:t>
                      </a:r>
                      <a:endParaRPr sz="1100" u="none" cap="none" strike="noStrike"/>
                    </a:p>
                  </a:txBody>
                  <a:tcPr marT="190500" marB="190500" marR="190500" marL="190500" anchor="ctr">
                    <a:lnL cap="flat" cmpd="sng" w="9525">
                      <a:solidFill>
                        <a:schemeClr val="dk1">
                          <a:alpha val="0"/>
                        </a:schemeClr>
                      </a:solidFill>
                      <a:prstDash val="solid"/>
                      <a:round/>
                      <a:headEnd len="sm" w="sm" type="none"/>
                      <a:tailEnd len="sm" w="sm" type="none"/>
                    </a:lnL>
                    <a:lnR cap="flat" cmpd="sng" w="9525">
                      <a:solidFill>
                        <a:schemeClr val="dk1">
                          <a:alpha val="0"/>
                        </a:schemeClr>
                      </a:solidFill>
                      <a:prstDash val="solid"/>
                      <a:round/>
                      <a:headEnd len="sm" w="sm" type="none"/>
                      <a:tailEnd len="sm" w="sm" type="none"/>
                    </a:lnR>
                    <a:lnT cap="flat" cmpd="sng" w="9525">
                      <a:solidFill>
                        <a:schemeClr val="dk1">
                          <a:alpha val="0"/>
                        </a:schemeClr>
                      </a:solidFill>
                      <a:prstDash val="solid"/>
                      <a:round/>
                      <a:headEnd len="sm" w="sm" type="none"/>
                      <a:tailEnd len="sm" w="sm" type="none"/>
                    </a:lnT>
                    <a:lnB cap="flat" cmpd="sng" w="9525">
                      <a:solidFill>
                        <a:schemeClr val="dk1">
                          <a:alpha val="0"/>
                        </a:schemeClr>
                      </a:solidFill>
                      <a:prstDash val="solid"/>
                      <a:round/>
                      <a:headEnd len="sm" w="sm" type="none"/>
                      <a:tailEnd len="sm" w="sm" type="none"/>
                    </a:lnB>
                    <a:solidFill>
                      <a:srgbClr val="FFFFFF"/>
                    </a:solidFill>
                  </a:tcPr>
                </a:tc>
              </a:tr>
              <a:tr h="945400">
                <a:tc>
                  <a:txBody>
                    <a:bodyPr/>
                    <a:lstStyle/>
                    <a:p>
                      <a:pPr indent="0" lvl="0" marL="0" marR="0" rtl="0" algn="l">
                        <a:lnSpc>
                          <a:spcPct val="140000"/>
                        </a:lnSpc>
                        <a:spcBef>
                          <a:spcPts val="0"/>
                        </a:spcBef>
                        <a:spcAft>
                          <a:spcPts val="0"/>
                        </a:spcAft>
                        <a:buNone/>
                      </a:pPr>
                      <a:r>
                        <a:rPr lang="en-US" sz="2385" u="none" cap="none" strike="noStrike">
                          <a:solidFill>
                            <a:srgbClr val="000000"/>
                          </a:solidFill>
                          <a:latin typeface="Rubik"/>
                          <a:ea typeface="Rubik"/>
                          <a:cs typeface="Rubik"/>
                          <a:sym typeface="Rubik"/>
                        </a:rPr>
                        <a:t>Startups</a:t>
                      </a:r>
                      <a:endParaRPr sz="1100" u="none" cap="none" strike="noStrike"/>
                    </a:p>
                  </a:txBody>
                  <a:tcPr marT="190500" marB="190500" marR="190500" marL="190500" anchor="ctr">
                    <a:lnL cap="flat" cmpd="sng" w="9525">
                      <a:solidFill>
                        <a:schemeClr val="dk1">
                          <a:alpha val="0"/>
                        </a:schemeClr>
                      </a:solidFill>
                      <a:prstDash val="solid"/>
                      <a:round/>
                      <a:headEnd len="sm" w="sm" type="none"/>
                      <a:tailEnd len="sm" w="sm" type="none"/>
                    </a:lnL>
                    <a:lnR cap="flat" cmpd="sng" w="9525">
                      <a:solidFill>
                        <a:schemeClr val="dk1">
                          <a:alpha val="0"/>
                        </a:schemeClr>
                      </a:solidFill>
                      <a:prstDash val="solid"/>
                      <a:round/>
                      <a:headEnd len="sm" w="sm" type="none"/>
                      <a:tailEnd len="sm" w="sm" type="none"/>
                    </a:lnR>
                    <a:lnT cap="flat" cmpd="sng" w="9525">
                      <a:solidFill>
                        <a:schemeClr val="dk1">
                          <a:alpha val="0"/>
                        </a:schemeClr>
                      </a:solidFill>
                      <a:prstDash val="solid"/>
                      <a:round/>
                      <a:headEnd len="sm" w="sm" type="none"/>
                      <a:tailEnd len="sm" w="sm" type="none"/>
                    </a:lnT>
                    <a:lnB cap="flat" cmpd="sng" w="9525">
                      <a:solidFill>
                        <a:schemeClr val="dk1">
                          <a:alpha val="0"/>
                        </a:schemeClr>
                      </a:solidFill>
                      <a:prstDash val="solid"/>
                      <a:round/>
                      <a:headEnd len="sm" w="sm" type="none"/>
                      <a:tailEnd len="sm" w="sm" type="none"/>
                    </a:lnB>
                    <a:solidFill>
                      <a:srgbClr val="FFFFFF"/>
                    </a:solidFill>
                  </a:tcPr>
                </a:tc>
                <a:tc>
                  <a:txBody>
                    <a:bodyPr/>
                    <a:lstStyle/>
                    <a:p>
                      <a:pPr indent="0" lvl="0" marL="0" marR="0" rtl="0" algn="l">
                        <a:lnSpc>
                          <a:spcPct val="140000"/>
                        </a:lnSpc>
                        <a:spcBef>
                          <a:spcPts val="0"/>
                        </a:spcBef>
                        <a:spcAft>
                          <a:spcPts val="0"/>
                        </a:spcAft>
                        <a:buNone/>
                      </a:pPr>
                      <a:r>
                        <a:rPr lang="en-US" sz="2385" u="none" cap="none" strike="noStrike">
                          <a:solidFill>
                            <a:srgbClr val="000000"/>
                          </a:solidFill>
                          <a:latin typeface="Rubik"/>
                          <a:ea typeface="Rubik"/>
                          <a:cs typeface="Rubik"/>
                          <a:sym typeface="Rubik"/>
                        </a:rPr>
                        <a:t>Uncertain product-market fit</a:t>
                      </a:r>
                      <a:endParaRPr sz="1100" u="none" cap="none" strike="noStrike"/>
                    </a:p>
                  </a:txBody>
                  <a:tcPr marT="190500" marB="190500" marR="190500" marL="190500" anchor="ctr">
                    <a:lnL cap="flat" cmpd="sng" w="9525">
                      <a:solidFill>
                        <a:schemeClr val="dk1">
                          <a:alpha val="0"/>
                        </a:schemeClr>
                      </a:solidFill>
                      <a:prstDash val="solid"/>
                      <a:round/>
                      <a:headEnd len="sm" w="sm" type="none"/>
                      <a:tailEnd len="sm" w="sm" type="none"/>
                    </a:lnL>
                    <a:lnR cap="flat" cmpd="sng" w="9525">
                      <a:solidFill>
                        <a:schemeClr val="dk1">
                          <a:alpha val="0"/>
                        </a:schemeClr>
                      </a:solidFill>
                      <a:prstDash val="solid"/>
                      <a:round/>
                      <a:headEnd len="sm" w="sm" type="none"/>
                      <a:tailEnd len="sm" w="sm" type="none"/>
                    </a:lnR>
                    <a:lnT cap="flat" cmpd="sng" w="9525">
                      <a:solidFill>
                        <a:schemeClr val="dk1">
                          <a:alpha val="0"/>
                        </a:schemeClr>
                      </a:solidFill>
                      <a:prstDash val="solid"/>
                      <a:round/>
                      <a:headEnd len="sm" w="sm" type="none"/>
                      <a:tailEnd len="sm" w="sm" type="none"/>
                    </a:lnT>
                    <a:lnB cap="flat" cmpd="sng" w="9525">
                      <a:solidFill>
                        <a:schemeClr val="dk1">
                          <a:alpha val="0"/>
                        </a:schemeClr>
                      </a:solidFill>
                      <a:prstDash val="solid"/>
                      <a:round/>
                      <a:headEnd len="sm" w="sm" type="none"/>
                      <a:tailEnd len="sm" w="sm" type="none"/>
                    </a:lnB>
                    <a:solidFill>
                      <a:srgbClr val="FFFFFF"/>
                    </a:solidFill>
                  </a:tcPr>
                </a:tc>
              </a:tr>
              <a:tr h="945400">
                <a:tc>
                  <a:txBody>
                    <a:bodyPr/>
                    <a:lstStyle/>
                    <a:p>
                      <a:pPr indent="0" lvl="0" marL="0" marR="0" rtl="0" algn="l">
                        <a:lnSpc>
                          <a:spcPct val="140000"/>
                        </a:lnSpc>
                        <a:spcBef>
                          <a:spcPts val="0"/>
                        </a:spcBef>
                        <a:spcAft>
                          <a:spcPts val="0"/>
                        </a:spcAft>
                        <a:buNone/>
                      </a:pPr>
                      <a:r>
                        <a:rPr lang="en-US" sz="2385" u="none" cap="none" strike="noStrike">
                          <a:solidFill>
                            <a:srgbClr val="000000"/>
                          </a:solidFill>
                          <a:latin typeface="Rubik"/>
                          <a:ea typeface="Rubik"/>
                          <a:cs typeface="Rubik"/>
                          <a:sym typeface="Rubik"/>
                        </a:rPr>
                        <a:t>Retailers</a:t>
                      </a:r>
                      <a:endParaRPr sz="1100" u="none" cap="none" strike="noStrike"/>
                    </a:p>
                  </a:txBody>
                  <a:tcPr marT="190500" marB="190500" marR="190500" marL="190500" anchor="ctr">
                    <a:lnL cap="flat" cmpd="sng" w="9525">
                      <a:solidFill>
                        <a:schemeClr val="dk1">
                          <a:alpha val="0"/>
                        </a:schemeClr>
                      </a:solidFill>
                      <a:prstDash val="solid"/>
                      <a:round/>
                      <a:headEnd len="sm" w="sm" type="none"/>
                      <a:tailEnd len="sm" w="sm" type="none"/>
                    </a:lnL>
                    <a:lnR cap="flat" cmpd="sng" w="9525">
                      <a:solidFill>
                        <a:schemeClr val="dk1">
                          <a:alpha val="0"/>
                        </a:schemeClr>
                      </a:solidFill>
                      <a:prstDash val="solid"/>
                      <a:round/>
                      <a:headEnd len="sm" w="sm" type="none"/>
                      <a:tailEnd len="sm" w="sm" type="none"/>
                    </a:lnR>
                    <a:lnT cap="flat" cmpd="sng" w="9525">
                      <a:solidFill>
                        <a:schemeClr val="dk1">
                          <a:alpha val="0"/>
                        </a:schemeClr>
                      </a:solidFill>
                      <a:prstDash val="solid"/>
                      <a:round/>
                      <a:headEnd len="sm" w="sm" type="none"/>
                      <a:tailEnd len="sm" w="sm" type="none"/>
                    </a:lnT>
                    <a:lnB cap="flat" cmpd="sng" w="9525">
                      <a:solidFill>
                        <a:schemeClr val="dk1">
                          <a:alpha val="0"/>
                        </a:schemeClr>
                      </a:solidFill>
                      <a:prstDash val="solid"/>
                      <a:round/>
                      <a:headEnd len="sm" w="sm" type="none"/>
                      <a:tailEnd len="sm" w="sm" type="none"/>
                    </a:lnB>
                    <a:solidFill>
                      <a:srgbClr val="FFFFFF"/>
                    </a:solidFill>
                  </a:tcPr>
                </a:tc>
                <a:tc>
                  <a:txBody>
                    <a:bodyPr/>
                    <a:lstStyle/>
                    <a:p>
                      <a:pPr indent="0" lvl="0" marL="0" marR="0" rtl="0" algn="l">
                        <a:lnSpc>
                          <a:spcPct val="140000"/>
                        </a:lnSpc>
                        <a:spcBef>
                          <a:spcPts val="0"/>
                        </a:spcBef>
                        <a:spcAft>
                          <a:spcPts val="0"/>
                        </a:spcAft>
                        <a:buNone/>
                      </a:pPr>
                      <a:r>
                        <a:rPr lang="en-US" sz="2385" u="none" cap="none" strike="noStrike">
                          <a:solidFill>
                            <a:srgbClr val="000000"/>
                          </a:solidFill>
                          <a:latin typeface="Rubik"/>
                          <a:ea typeface="Rubik"/>
                          <a:cs typeface="Rubik"/>
                          <a:sym typeface="Rubik"/>
                        </a:rPr>
                        <a:t>High overhead costs and low foot traffic</a:t>
                      </a:r>
                      <a:endParaRPr sz="1100" u="none" cap="none" strike="noStrike"/>
                    </a:p>
                  </a:txBody>
                  <a:tcPr marT="190500" marB="190500" marR="190500" marL="190500" anchor="ctr">
                    <a:lnL cap="flat" cmpd="sng" w="9525">
                      <a:solidFill>
                        <a:schemeClr val="dk1">
                          <a:alpha val="0"/>
                        </a:schemeClr>
                      </a:solidFill>
                      <a:prstDash val="solid"/>
                      <a:round/>
                      <a:headEnd len="sm" w="sm" type="none"/>
                      <a:tailEnd len="sm" w="sm" type="none"/>
                    </a:lnL>
                    <a:lnR cap="flat" cmpd="sng" w="9525">
                      <a:solidFill>
                        <a:schemeClr val="dk1">
                          <a:alpha val="0"/>
                        </a:schemeClr>
                      </a:solidFill>
                      <a:prstDash val="solid"/>
                      <a:round/>
                      <a:headEnd len="sm" w="sm" type="none"/>
                      <a:tailEnd len="sm" w="sm" type="none"/>
                    </a:lnR>
                    <a:lnT cap="flat" cmpd="sng" w="9525">
                      <a:solidFill>
                        <a:schemeClr val="dk1">
                          <a:alpha val="0"/>
                        </a:schemeClr>
                      </a:solidFill>
                      <a:prstDash val="solid"/>
                      <a:round/>
                      <a:headEnd len="sm" w="sm" type="none"/>
                      <a:tailEnd len="sm" w="sm" type="none"/>
                    </a:lnT>
                    <a:lnB cap="flat" cmpd="sng" w="9525">
                      <a:solidFill>
                        <a:schemeClr val="dk1">
                          <a:alpha val="0"/>
                        </a:schemeClr>
                      </a:solidFill>
                      <a:prstDash val="solid"/>
                      <a:round/>
                      <a:headEnd len="sm" w="sm" type="none"/>
                      <a:tailEnd len="sm" w="sm" type="none"/>
                    </a:lnB>
                    <a:solidFill>
                      <a:srgbClr val="FFFFFF"/>
                    </a:solidFill>
                  </a:tcPr>
                </a:tc>
              </a:tr>
            </a:tbl>
          </a:graphicData>
        </a:graphic>
      </p:graphicFrame>
      <p:sp>
        <p:nvSpPr>
          <p:cNvPr id="675" name="Google Shape;675;p26"/>
          <p:cNvSpPr txBox="1"/>
          <p:nvPr/>
        </p:nvSpPr>
        <p:spPr>
          <a:xfrm>
            <a:off x="766800" y="390409"/>
            <a:ext cx="16754400" cy="1740900"/>
          </a:xfrm>
          <a:prstGeom prst="rect">
            <a:avLst/>
          </a:prstGeom>
          <a:noFill/>
          <a:ln>
            <a:noFill/>
          </a:ln>
        </p:spPr>
        <p:txBody>
          <a:bodyPr anchorCtr="0" anchor="t" bIns="0" lIns="0" spcFirstLastPara="1" rIns="0" wrap="square" tIns="0">
            <a:spAutoFit/>
          </a:bodyPr>
          <a:lstStyle/>
          <a:p>
            <a:pPr indent="0" lvl="0" marL="0" marR="0" rtl="0" algn="ctr">
              <a:lnSpc>
                <a:spcPct val="117002"/>
              </a:lnSpc>
              <a:spcBef>
                <a:spcPts val="0"/>
              </a:spcBef>
              <a:spcAft>
                <a:spcPts val="0"/>
              </a:spcAft>
              <a:buNone/>
            </a:pPr>
            <a:r>
              <a:rPr i="0" lang="en-US" sz="11310" u="none" cap="none" strike="noStrike">
                <a:solidFill>
                  <a:srgbClr val="000000"/>
                </a:solidFill>
                <a:latin typeface="Heebo SemiBold"/>
                <a:ea typeface="Heebo SemiBold"/>
                <a:cs typeface="Heebo SemiBold"/>
                <a:sym typeface="Heebo SemiBold"/>
              </a:rPr>
              <a:t>Customer Segments</a:t>
            </a:r>
            <a:endParaRPr>
              <a:latin typeface="Heebo SemiBold"/>
              <a:ea typeface="Heebo SemiBold"/>
              <a:cs typeface="Heebo SemiBold"/>
              <a:sym typeface="Heebo SemiBold"/>
            </a:endParaRPr>
          </a:p>
        </p:txBody>
      </p:sp>
      <p:grpSp>
        <p:nvGrpSpPr>
          <p:cNvPr id="676" name="Google Shape;676;p26"/>
          <p:cNvGrpSpPr/>
          <p:nvPr/>
        </p:nvGrpSpPr>
        <p:grpSpPr>
          <a:xfrm>
            <a:off x="8472787" y="2190238"/>
            <a:ext cx="1342427" cy="1342427"/>
            <a:chOff x="0" y="0"/>
            <a:chExt cx="812800" cy="812800"/>
          </a:xfrm>
        </p:grpSpPr>
        <p:sp>
          <p:nvSpPr>
            <p:cNvPr id="677" name="Google Shape;677;p2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A75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26"/>
            <p:cNvSpPr txBox="1"/>
            <p:nvPr/>
          </p:nvSpPr>
          <p:spPr>
            <a:xfrm>
              <a:off x="76200" y="66675"/>
              <a:ext cx="660400" cy="669925"/>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5C2FB"/>
        </a:solidFill>
      </p:bgPr>
    </p:bg>
    <p:spTree>
      <p:nvGrpSpPr>
        <p:cNvPr id="157" name="Shape 157"/>
        <p:cNvGrpSpPr/>
        <p:nvPr/>
      </p:nvGrpSpPr>
      <p:grpSpPr>
        <a:xfrm>
          <a:off x="0" y="0"/>
          <a:ext cx="0" cy="0"/>
          <a:chOff x="0" y="0"/>
          <a:chExt cx="0" cy="0"/>
        </a:xfrm>
      </p:grpSpPr>
      <p:grpSp>
        <p:nvGrpSpPr>
          <p:cNvPr id="158" name="Google Shape;158;p9"/>
          <p:cNvGrpSpPr/>
          <p:nvPr/>
        </p:nvGrpSpPr>
        <p:grpSpPr>
          <a:xfrm>
            <a:off x="980372" y="974710"/>
            <a:ext cx="16327256" cy="2115656"/>
            <a:chOff x="0" y="-9525"/>
            <a:chExt cx="4300183" cy="557210"/>
          </a:xfrm>
        </p:grpSpPr>
        <p:sp>
          <p:nvSpPr>
            <p:cNvPr id="159" name="Google Shape;159;p9"/>
            <p:cNvSpPr/>
            <p:nvPr/>
          </p:nvSpPr>
          <p:spPr>
            <a:xfrm>
              <a:off x="0" y="0"/>
              <a:ext cx="4300182" cy="547685"/>
            </a:xfrm>
            <a:custGeom>
              <a:rect b="b" l="l" r="r" t="t"/>
              <a:pathLst>
                <a:path extrusionOk="0" h="547685" w="4300182">
                  <a:moveTo>
                    <a:pt x="0" y="0"/>
                  </a:moveTo>
                  <a:lnTo>
                    <a:pt x="4300182" y="0"/>
                  </a:lnTo>
                  <a:lnTo>
                    <a:pt x="4300182" y="547685"/>
                  </a:lnTo>
                  <a:lnTo>
                    <a:pt x="0" y="547685"/>
                  </a:lnTo>
                  <a:close/>
                </a:path>
              </a:pathLst>
            </a:custGeom>
            <a:solidFill>
              <a:srgbClr val="FFFFFF"/>
            </a:solidFill>
            <a:ln>
              <a:noFill/>
            </a:ln>
          </p:spPr>
        </p:sp>
        <p:sp>
          <p:nvSpPr>
            <p:cNvPr id="160" name="Google Shape;160;p9"/>
            <p:cNvSpPr txBox="1"/>
            <p:nvPr/>
          </p:nvSpPr>
          <p:spPr>
            <a:xfrm>
              <a:off x="0" y="-9525"/>
              <a:ext cx="4300183" cy="557210"/>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61" name="Google Shape;161;p9"/>
          <p:cNvGrpSpPr/>
          <p:nvPr/>
        </p:nvGrpSpPr>
        <p:grpSpPr>
          <a:xfrm>
            <a:off x="980372" y="4293254"/>
            <a:ext cx="3565724" cy="5112667"/>
            <a:chOff x="0" y="-9525"/>
            <a:chExt cx="939121" cy="1346546"/>
          </a:xfrm>
        </p:grpSpPr>
        <p:sp>
          <p:nvSpPr>
            <p:cNvPr id="162" name="Google Shape;162;p9"/>
            <p:cNvSpPr/>
            <p:nvPr/>
          </p:nvSpPr>
          <p:spPr>
            <a:xfrm>
              <a:off x="0" y="0"/>
              <a:ext cx="939121" cy="1337021"/>
            </a:xfrm>
            <a:custGeom>
              <a:rect b="b" l="l" r="r" t="t"/>
              <a:pathLst>
                <a:path extrusionOk="0" h="1337021" w="939121">
                  <a:moveTo>
                    <a:pt x="0" y="0"/>
                  </a:moveTo>
                  <a:lnTo>
                    <a:pt x="939121" y="0"/>
                  </a:lnTo>
                  <a:lnTo>
                    <a:pt x="939121" y="1337021"/>
                  </a:lnTo>
                  <a:lnTo>
                    <a:pt x="0" y="1337021"/>
                  </a:lnTo>
                  <a:close/>
                </a:path>
              </a:pathLst>
            </a:custGeom>
            <a:solidFill>
              <a:srgbClr val="FFFFFF"/>
            </a:solidFill>
            <a:ln>
              <a:noFill/>
            </a:ln>
          </p:spPr>
        </p:sp>
        <p:sp>
          <p:nvSpPr>
            <p:cNvPr id="163" name="Google Shape;163;p9"/>
            <p:cNvSpPr txBox="1"/>
            <p:nvPr/>
          </p:nvSpPr>
          <p:spPr>
            <a:xfrm>
              <a:off x="0" y="-9525"/>
              <a:ext cx="939121" cy="1346546"/>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64" name="Google Shape;164;p9"/>
          <p:cNvGrpSpPr/>
          <p:nvPr/>
        </p:nvGrpSpPr>
        <p:grpSpPr>
          <a:xfrm>
            <a:off x="5234216" y="4293254"/>
            <a:ext cx="3565724" cy="5112667"/>
            <a:chOff x="0" y="-9525"/>
            <a:chExt cx="939121" cy="1346546"/>
          </a:xfrm>
        </p:grpSpPr>
        <p:sp>
          <p:nvSpPr>
            <p:cNvPr id="165" name="Google Shape;165;p9"/>
            <p:cNvSpPr/>
            <p:nvPr/>
          </p:nvSpPr>
          <p:spPr>
            <a:xfrm>
              <a:off x="0" y="0"/>
              <a:ext cx="939121" cy="1337021"/>
            </a:xfrm>
            <a:custGeom>
              <a:rect b="b" l="l" r="r" t="t"/>
              <a:pathLst>
                <a:path extrusionOk="0" h="1337021" w="939121">
                  <a:moveTo>
                    <a:pt x="0" y="0"/>
                  </a:moveTo>
                  <a:lnTo>
                    <a:pt x="939121" y="0"/>
                  </a:lnTo>
                  <a:lnTo>
                    <a:pt x="939121" y="1337021"/>
                  </a:lnTo>
                  <a:lnTo>
                    <a:pt x="0" y="1337021"/>
                  </a:lnTo>
                  <a:close/>
                </a:path>
              </a:pathLst>
            </a:custGeom>
            <a:solidFill>
              <a:srgbClr val="FFFFFF"/>
            </a:solidFill>
            <a:ln>
              <a:noFill/>
            </a:ln>
          </p:spPr>
        </p:sp>
        <p:sp>
          <p:nvSpPr>
            <p:cNvPr id="166" name="Google Shape;166;p9"/>
            <p:cNvSpPr txBox="1"/>
            <p:nvPr/>
          </p:nvSpPr>
          <p:spPr>
            <a:xfrm>
              <a:off x="0" y="-9525"/>
              <a:ext cx="939121" cy="1346546"/>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67" name="Google Shape;167;p9"/>
          <p:cNvGrpSpPr/>
          <p:nvPr/>
        </p:nvGrpSpPr>
        <p:grpSpPr>
          <a:xfrm>
            <a:off x="9488060" y="4293254"/>
            <a:ext cx="3565724" cy="5112667"/>
            <a:chOff x="0" y="-9525"/>
            <a:chExt cx="939121" cy="1346546"/>
          </a:xfrm>
        </p:grpSpPr>
        <p:sp>
          <p:nvSpPr>
            <p:cNvPr id="168" name="Google Shape;168;p9"/>
            <p:cNvSpPr/>
            <p:nvPr/>
          </p:nvSpPr>
          <p:spPr>
            <a:xfrm>
              <a:off x="0" y="0"/>
              <a:ext cx="939121" cy="1337021"/>
            </a:xfrm>
            <a:custGeom>
              <a:rect b="b" l="l" r="r" t="t"/>
              <a:pathLst>
                <a:path extrusionOk="0" h="1337021" w="939121">
                  <a:moveTo>
                    <a:pt x="0" y="0"/>
                  </a:moveTo>
                  <a:lnTo>
                    <a:pt x="939121" y="0"/>
                  </a:lnTo>
                  <a:lnTo>
                    <a:pt x="939121" y="1337021"/>
                  </a:lnTo>
                  <a:lnTo>
                    <a:pt x="0" y="1337021"/>
                  </a:lnTo>
                  <a:close/>
                </a:path>
              </a:pathLst>
            </a:custGeom>
            <a:solidFill>
              <a:srgbClr val="FFFFFF"/>
            </a:solidFill>
            <a:ln>
              <a:noFill/>
            </a:ln>
          </p:spPr>
        </p:sp>
        <p:sp>
          <p:nvSpPr>
            <p:cNvPr id="169" name="Google Shape;169;p9"/>
            <p:cNvSpPr txBox="1"/>
            <p:nvPr/>
          </p:nvSpPr>
          <p:spPr>
            <a:xfrm>
              <a:off x="0" y="-9525"/>
              <a:ext cx="939121" cy="1346546"/>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70" name="Google Shape;170;p9"/>
          <p:cNvGrpSpPr/>
          <p:nvPr/>
        </p:nvGrpSpPr>
        <p:grpSpPr>
          <a:xfrm>
            <a:off x="13741904" y="4293254"/>
            <a:ext cx="3565724" cy="5112667"/>
            <a:chOff x="0" y="-9525"/>
            <a:chExt cx="939121" cy="1346546"/>
          </a:xfrm>
        </p:grpSpPr>
        <p:sp>
          <p:nvSpPr>
            <p:cNvPr id="171" name="Google Shape;171;p9"/>
            <p:cNvSpPr/>
            <p:nvPr/>
          </p:nvSpPr>
          <p:spPr>
            <a:xfrm>
              <a:off x="0" y="0"/>
              <a:ext cx="939121" cy="1337021"/>
            </a:xfrm>
            <a:custGeom>
              <a:rect b="b" l="l" r="r" t="t"/>
              <a:pathLst>
                <a:path extrusionOk="0" h="1337021" w="939121">
                  <a:moveTo>
                    <a:pt x="0" y="0"/>
                  </a:moveTo>
                  <a:lnTo>
                    <a:pt x="939121" y="0"/>
                  </a:lnTo>
                  <a:lnTo>
                    <a:pt x="939121" y="1337021"/>
                  </a:lnTo>
                  <a:lnTo>
                    <a:pt x="0" y="1337021"/>
                  </a:lnTo>
                  <a:close/>
                </a:path>
              </a:pathLst>
            </a:custGeom>
            <a:solidFill>
              <a:srgbClr val="FFFFFF"/>
            </a:solidFill>
            <a:ln>
              <a:noFill/>
            </a:ln>
          </p:spPr>
        </p:sp>
        <p:sp>
          <p:nvSpPr>
            <p:cNvPr id="172" name="Google Shape;172;p9"/>
            <p:cNvSpPr txBox="1"/>
            <p:nvPr/>
          </p:nvSpPr>
          <p:spPr>
            <a:xfrm>
              <a:off x="0" y="-9525"/>
              <a:ext cx="939121" cy="1346546"/>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73" name="Google Shape;173;p9"/>
          <p:cNvGrpSpPr/>
          <p:nvPr/>
        </p:nvGrpSpPr>
        <p:grpSpPr>
          <a:xfrm>
            <a:off x="2132657" y="3698842"/>
            <a:ext cx="1261154" cy="1261154"/>
            <a:chOff x="0" y="0"/>
            <a:chExt cx="812800" cy="812800"/>
          </a:xfrm>
        </p:grpSpPr>
        <p:sp>
          <p:nvSpPr>
            <p:cNvPr id="174" name="Google Shape;174;p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A75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9"/>
            <p:cNvSpPr txBox="1"/>
            <p:nvPr/>
          </p:nvSpPr>
          <p:spPr>
            <a:xfrm>
              <a:off x="76200" y="66675"/>
              <a:ext cx="660400" cy="669925"/>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76" name="Google Shape;176;p9"/>
          <p:cNvGrpSpPr/>
          <p:nvPr/>
        </p:nvGrpSpPr>
        <p:grpSpPr>
          <a:xfrm>
            <a:off x="6386501" y="3698842"/>
            <a:ext cx="1261154" cy="1261154"/>
            <a:chOff x="0" y="0"/>
            <a:chExt cx="812800" cy="812800"/>
          </a:xfrm>
        </p:grpSpPr>
        <p:sp>
          <p:nvSpPr>
            <p:cNvPr id="177" name="Google Shape;177;p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A75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9"/>
            <p:cNvSpPr txBox="1"/>
            <p:nvPr/>
          </p:nvSpPr>
          <p:spPr>
            <a:xfrm>
              <a:off x="76200" y="66675"/>
              <a:ext cx="660400" cy="669925"/>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79" name="Google Shape;179;p9"/>
          <p:cNvGrpSpPr/>
          <p:nvPr/>
        </p:nvGrpSpPr>
        <p:grpSpPr>
          <a:xfrm>
            <a:off x="10640345" y="3698842"/>
            <a:ext cx="1261154" cy="1261154"/>
            <a:chOff x="0" y="0"/>
            <a:chExt cx="812800" cy="812800"/>
          </a:xfrm>
        </p:grpSpPr>
        <p:sp>
          <p:nvSpPr>
            <p:cNvPr id="180" name="Google Shape;180;p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A75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9"/>
            <p:cNvSpPr txBox="1"/>
            <p:nvPr/>
          </p:nvSpPr>
          <p:spPr>
            <a:xfrm>
              <a:off x="76200" y="66675"/>
              <a:ext cx="660400" cy="669925"/>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82" name="Google Shape;182;p9"/>
          <p:cNvGrpSpPr/>
          <p:nvPr/>
        </p:nvGrpSpPr>
        <p:grpSpPr>
          <a:xfrm>
            <a:off x="14894189" y="3698842"/>
            <a:ext cx="1261154" cy="1261154"/>
            <a:chOff x="0" y="0"/>
            <a:chExt cx="812800" cy="812800"/>
          </a:xfrm>
        </p:grpSpPr>
        <p:sp>
          <p:nvSpPr>
            <p:cNvPr id="183" name="Google Shape;183;p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A75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9"/>
            <p:cNvSpPr txBox="1"/>
            <p:nvPr/>
          </p:nvSpPr>
          <p:spPr>
            <a:xfrm>
              <a:off x="76200" y="66675"/>
              <a:ext cx="660400" cy="669925"/>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85" name="Google Shape;185;p9"/>
          <p:cNvSpPr txBox="1"/>
          <p:nvPr/>
        </p:nvSpPr>
        <p:spPr>
          <a:xfrm>
            <a:off x="1301722" y="5400372"/>
            <a:ext cx="2922900" cy="2462700"/>
          </a:xfrm>
          <a:prstGeom prst="rect">
            <a:avLst/>
          </a:prstGeom>
          <a:noFill/>
          <a:ln>
            <a:noFill/>
          </a:ln>
        </p:spPr>
        <p:txBody>
          <a:bodyPr anchorCtr="0" anchor="t" bIns="0" lIns="0" spcFirstLastPara="1" rIns="0" wrap="square" tIns="0">
            <a:spAutoFit/>
          </a:bodyPr>
          <a:lstStyle/>
          <a:p>
            <a:pPr indent="0" lvl="0" marL="0" marR="0" rtl="0" algn="ctr">
              <a:lnSpc>
                <a:spcPct val="117001"/>
              </a:lnSpc>
              <a:spcBef>
                <a:spcPts val="0"/>
              </a:spcBef>
              <a:spcAft>
                <a:spcPts val="0"/>
              </a:spcAft>
              <a:buNone/>
            </a:pPr>
            <a:r>
              <a:rPr b="0" i="0" lang="en-US" sz="15999" u="none" cap="none" strike="noStrike">
                <a:solidFill>
                  <a:srgbClr val="95C2FB"/>
                </a:solidFill>
                <a:latin typeface="Heebo"/>
                <a:ea typeface="Heebo"/>
                <a:cs typeface="Heebo"/>
                <a:sym typeface="Heebo"/>
              </a:rPr>
              <a:t>01</a:t>
            </a:r>
            <a:endParaRPr/>
          </a:p>
        </p:txBody>
      </p:sp>
      <p:sp>
        <p:nvSpPr>
          <p:cNvPr id="186" name="Google Shape;186;p9"/>
          <p:cNvSpPr txBox="1"/>
          <p:nvPr/>
        </p:nvSpPr>
        <p:spPr>
          <a:xfrm>
            <a:off x="1301722" y="7998892"/>
            <a:ext cx="2923025" cy="478917"/>
          </a:xfrm>
          <a:prstGeom prst="rect">
            <a:avLst/>
          </a:prstGeom>
          <a:noFill/>
          <a:ln>
            <a:noFill/>
          </a:ln>
        </p:spPr>
        <p:txBody>
          <a:bodyPr anchorCtr="0" anchor="t" bIns="0" lIns="0" spcFirstLastPara="1" rIns="0" wrap="square" tIns="0">
            <a:spAutoFit/>
          </a:bodyPr>
          <a:lstStyle/>
          <a:p>
            <a:pPr indent="0" lvl="0" marL="0" marR="0" rtl="0" algn="ctr">
              <a:lnSpc>
                <a:spcPct val="116999"/>
              </a:lnSpc>
              <a:spcBef>
                <a:spcPts val="0"/>
              </a:spcBef>
              <a:spcAft>
                <a:spcPts val="0"/>
              </a:spcAft>
              <a:buNone/>
            </a:pPr>
            <a:r>
              <a:rPr b="0" i="0" lang="en-US" sz="3200" u="none" cap="none" strike="noStrike">
                <a:solidFill>
                  <a:srgbClr val="000000"/>
                </a:solidFill>
                <a:latin typeface="Rubik Medium"/>
                <a:ea typeface="Rubik Medium"/>
                <a:cs typeface="Rubik Medium"/>
                <a:sym typeface="Rubik Medium"/>
              </a:rPr>
              <a:t>Introduction</a:t>
            </a:r>
            <a:endParaRPr/>
          </a:p>
        </p:txBody>
      </p:sp>
      <p:sp>
        <p:nvSpPr>
          <p:cNvPr id="187" name="Google Shape;187;p9"/>
          <p:cNvSpPr txBox="1"/>
          <p:nvPr/>
        </p:nvSpPr>
        <p:spPr>
          <a:xfrm>
            <a:off x="5526210" y="5400372"/>
            <a:ext cx="2981700" cy="2462700"/>
          </a:xfrm>
          <a:prstGeom prst="rect">
            <a:avLst/>
          </a:prstGeom>
          <a:noFill/>
          <a:ln>
            <a:noFill/>
          </a:ln>
        </p:spPr>
        <p:txBody>
          <a:bodyPr anchorCtr="0" anchor="t" bIns="0" lIns="0" spcFirstLastPara="1" rIns="0" wrap="square" tIns="0">
            <a:spAutoFit/>
          </a:bodyPr>
          <a:lstStyle/>
          <a:p>
            <a:pPr indent="0" lvl="0" marL="0" marR="0" rtl="0" algn="ctr">
              <a:lnSpc>
                <a:spcPct val="117001"/>
              </a:lnSpc>
              <a:spcBef>
                <a:spcPts val="0"/>
              </a:spcBef>
              <a:spcAft>
                <a:spcPts val="0"/>
              </a:spcAft>
              <a:buNone/>
            </a:pPr>
            <a:r>
              <a:rPr b="0" i="0" lang="en-US" sz="15999" u="none" cap="none" strike="noStrike">
                <a:solidFill>
                  <a:srgbClr val="95C2FB"/>
                </a:solidFill>
                <a:latin typeface="Heebo"/>
                <a:ea typeface="Heebo"/>
                <a:cs typeface="Heebo"/>
                <a:sym typeface="Heebo"/>
              </a:rPr>
              <a:t>02</a:t>
            </a:r>
            <a:endParaRPr/>
          </a:p>
        </p:txBody>
      </p:sp>
      <p:sp>
        <p:nvSpPr>
          <p:cNvPr id="188" name="Google Shape;188;p9"/>
          <p:cNvSpPr txBox="1"/>
          <p:nvPr/>
        </p:nvSpPr>
        <p:spPr>
          <a:xfrm>
            <a:off x="5526210" y="7998892"/>
            <a:ext cx="2981736" cy="478917"/>
          </a:xfrm>
          <a:prstGeom prst="rect">
            <a:avLst/>
          </a:prstGeom>
          <a:noFill/>
          <a:ln>
            <a:noFill/>
          </a:ln>
        </p:spPr>
        <p:txBody>
          <a:bodyPr anchorCtr="0" anchor="t" bIns="0" lIns="0" spcFirstLastPara="1" rIns="0" wrap="square" tIns="0">
            <a:spAutoFit/>
          </a:bodyPr>
          <a:lstStyle/>
          <a:p>
            <a:pPr indent="0" lvl="0" marL="0" marR="0" rtl="0" algn="ctr">
              <a:lnSpc>
                <a:spcPct val="116999"/>
              </a:lnSpc>
              <a:spcBef>
                <a:spcPts val="0"/>
              </a:spcBef>
              <a:spcAft>
                <a:spcPts val="0"/>
              </a:spcAft>
              <a:buNone/>
            </a:pPr>
            <a:r>
              <a:rPr b="0" i="0" lang="en-US" sz="3200" u="none" cap="none" strike="noStrike">
                <a:solidFill>
                  <a:srgbClr val="000000"/>
                </a:solidFill>
                <a:latin typeface="Rubik Medium"/>
                <a:ea typeface="Rubik Medium"/>
                <a:cs typeface="Rubik Medium"/>
                <a:sym typeface="Rubik Medium"/>
              </a:rPr>
              <a:t>Overview</a:t>
            </a:r>
            <a:endParaRPr/>
          </a:p>
        </p:txBody>
      </p:sp>
      <p:sp>
        <p:nvSpPr>
          <p:cNvPr id="189" name="Google Shape;189;p9"/>
          <p:cNvSpPr txBox="1"/>
          <p:nvPr/>
        </p:nvSpPr>
        <p:spPr>
          <a:xfrm>
            <a:off x="9737484" y="5400372"/>
            <a:ext cx="3066900" cy="2462700"/>
          </a:xfrm>
          <a:prstGeom prst="rect">
            <a:avLst/>
          </a:prstGeom>
          <a:noFill/>
          <a:ln>
            <a:noFill/>
          </a:ln>
        </p:spPr>
        <p:txBody>
          <a:bodyPr anchorCtr="0" anchor="t" bIns="0" lIns="0" spcFirstLastPara="1" rIns="0" wrap="square" tIns="0">
            <a:spAutoFit/>
          </a:bodyPr>
          <a:lstStyle/>
          <a:p>
            <a:pPr indent="0" lvl="0" marL="0" marR="0" rtl="0" algn="ctr">
              <a:lnSpc>
                <a:spcPct val="117001"/>
              </a:lnSpc>
              <a:spcBef>
                <a:spcPts val="0"/>
              </a:spcBef>
              <a:spcAft>
                <a:spcPts val="0"/>
              </a:spcAft>
              <a:buNone/>
            </a:pPr>
            <a:r>
              <a:rPr b="0" i="0" lang="en-US" sz="15999" u="none" cap="none" strike="noStrike">
                <a:solidFill>
                  <a:srgbClr val="95C2FB"/>
                </a:solidFill>
                <a:latin typeface="Heebo"/>
                <a:ea typeface="Heebo"/>
                <a:cs typeface="Heebo"/>
                <a:sym typeface="Heebo"/>
              </a:rPr>
              <a:t>03</a:t>
            </a:r>
            <a:endParaRPr/>
          </a:p>
        </p:txBody>
      </p:sp>
      <p:sp>
        <p:nvSpPr>
          <p:cNvPr id="190" name="Google Shape;190;p9"/>
          <p:cNvSpPr txBox="1"/>
          <p:nvPr/>
        </p:nvSpPr>
        <p:spPr>
          <a:xfrm>
            <a:off x="9509728" y="7998892"/>
            <a:ext cx="3522388" cy="478917"/>
          </a:xfrm>
          <a:prstGeom prst="rect">
            <a:avLst/>
          </a:prstGeom>
          <a:noFill/>
          <a:ln>
            <a:noFill/>
          </a:ln>
        </p:spPr>
        <p:txBody>
          <a:bodyPr anchorCtr="0" anchor="t" bIns="0" lIns="0" spcFirstLastPara="1" rIns="0" wrap="square" tIns="0">
            <a:spAutoFit/>
          </a:bodyPr>
          <a:lstStyle/>
          <a:p>
            <a:pPr indent="0" lvl="0" marL="0" marR="0" rtl="0" algn="ctr">
              <a:lnSpc>
                <a:spcPct val="116999"/>
              </a:lnSpc>
              <a:spcBef>
                <a:spcPts val="0"/>
              </a:spcBef>
              <a:spcAft>
                <a:spcPts val="0"/>
              </a:spcAft>
              <a:buNone/>
            </a:pPr>
            <a:r>
              <a:rPr b="0" i="0" lang="en-US" sz="3200" u="none" cap="none" strike="noStrike">
                <a:solidFill>
                  <a:srgbClr val="000000"/>
                </a:solidFill>
                <a:latin typeface="Rubik Medium"/>
                <a:ea typeface="Rubik Medium"/>
                <a:cs typeface="Rubik Medium"/>
                <a:sym typeface="Rubik Medium"/>
              </a:rPr>
              <a:t>Lean Canvas</a:t>
            </a:r>
            <a:endParaRPr/>
          </a:p>
        </p:txBody>
      </p:sp>
      <p:sp>
        <p:nvSpPr>
          <p:cNvPr id="191" name="Google Shape;191;p9"/>
          <p:cNvSpPr txBox="1"/>
          <p:nvPr/>
        </p:nvSpPr>
        <p:spPr>
          <a:xfrm>
            <a:off x="14092848" y="5273632"/>
            <a:ext cx="2863800" cy="2462700"/>
          </a:xfrm>
          <a:prstGeom prst="rect">
            <a:avLst/>
          </a:prstGeom>
          <a:noFill/>
          <a:ln>
            <a:noFill/>
          </a:ln>
        </p:spPr>
        <p:txBody>
          <a:bodyPr anchorCtr="0" anchor="t" bIns="0" lIns="0" spcFirstLastPara="1" rIns="0" wrap="square" tIns="0">
            <a:spAutoFit/>
          </a:bodyPr>
          <a:lstStyle/>
          <a:p>
            <a:pPr indent="0" lvl="0" marL="0" marR="0" rtl="0" algn="ctr">
              <a:lnSpc>
                <a:spcPct val="117001"/>
              </a:lnSpc>
              <a:spcBef>
                <a:spcPts val="0"/>
              </a:spcBef>
              <a:spcAft>
                <a:spcPts val="0"/>
              </a:spcAft>
              <a:buNone/>
            </a:pPr>
            <a:r>
              <a:rPr b="0" i="0" lang="en-US" sz="15999" u="none" cap="none" strike="noStrike">
                <a:solidFill>
                  <a:srgbClr val="95C2FB"/>
                </a:solidFill>
                <a:latin typeface="Heebo"/>
                <a:ea typeface="Heebo"/>
                <a:cs typeface="Heebo"/>
                <a:sym typeface="Heebo"/>
              </a:rPr>
              <a:t>04</a:t>
            </a:r>
            <a:endParaRPr/>
          </a:p>
        </p:txBody>
      </p:sp>
      <p:sp>
        <p:nvSpPr>
          <p:cNvPr id="192" name="Google Shape;192;p9"/>
          <p:cNvSpPr txBox="1"/>
          <p:nvPr/>
        </p:nvSpPr>
        <p:spPr>
          <a:xfrm>
            <a:off x="13763571" y="7998892"/>
            <a:ext cx="3522388" cy="478917"/>
          </a:xfrm>
          <a:prstGeom prst="rect">
            <a:avLst/>
          </a:prstGeom>
          <a:noFill/>
          <a:ln>
            <a:noFill/>
          </a:ln>
        </p:spPr>
        <p:txBody>
          <a:bodyPr anchorCtr="0" anchor="t" bIns="0" lIns="0" spcFirstLastPara="1" rIns="0" wrap="square" tIns="0">
            <a:spAutoFit/>
          </a:bodyPr>
          <a:lstStyle/>
          <a:p>
            <a:pPr indent="0" lvl="0" marL="0" marR="0" rtl="0" algn="ctr">
              <a:lnSpc>
                <a:spcPct val="116999"/>
              </a:lnSpc>
              <a:spcBef>
                <a:spcPts val="0"/>
              </a:spcBef>
              <a:spcAft>
                <a:spcPts val="0"/>
              </a:spcAft>
              <a:buNone/>
            </a:pPr>
            <a:r>
              <a:rPr b="0" i="0" lang="en-US" sz="3200" u="none" cap="none" strike="noStrike">
                <a:solidFill>
                  <a:srgbClr val="000000"/>
                </a:solidFill>
                <a:latin typeface="Rubik Medium"/>
                <a:ea typeface="Rubik Medium"/>
                <a:cs typeface="Rubik Medium"/>
                <a:sym typeface="Rubik Medium"/>
              </a:rPr>
              <a:t>Case Studies</a:t>
            </a:r>
            <a:endParaRPr/>
          </a:p>
        </p:txBody>
      </p:sp>
      <p:sp>
        <p:nvSpPr>
          <p:cNvPr id="193" name="Google Shape;193;p9"/>
          <p:cNvSpPr txBox="1"/>
          <p:nvPr/>
        </p:nvSpPr>
        <p:spPr>
          <a:xfrm>
            <a:off x="2132657" y="1055230"/>
            <a:ext cx="14022600" cy="1986600"/>
          </a:xfrm>
          <a:prstGeom prst="rect">
            <a:avLst/>
          </a:prstGeom>
          <a:noFill/>
          <a:ln>
            <a:noFill/>
          </a:ln>
        </p:spPr>
        <p:txBody>
          <a:bodyPr anchorCtr="0" anchor="t" bIns="0" lIns="0" spcFirstLastPara="1" rIns="0" wrap="square" tIns="0">
            <a:spAutoFit/>
          </a:bodyPr>
          <a:lstStyle/>
          <a:p>
            <a:pPr indent="0" lvl="0" marL="0" marR="0" rtl="0" algn="ctr">
              <a:lnSpc>
                <a:spcPct val="116999"/>
              </a:lnSpc>
              <a:spcBef>
                <a:spcPts val="0"/>
              </a:spcBef>
              <a:spcAft>
                <a:spcPts val="0"/>
              </a:spcAft>
              <a:buNone/>
            </a:pPr>
            <a:r>
              <a:rPr i="0" lang="en-US" sz="12906" u="none" cap="none" strike="noStrike">
                <a:solidFill>
                  <a:srgbClr val="000000"/>
                </a:solidFill>
                <a:latin typeface="Heebo SemiBold"/>
                <a:ea typeface="Heebo SemiBold"/>
                <a:cs typeface="Heebo SemiBold"/>
                <a:sym typeface="Heebo SemiBold"/>
              </a:rPr>
              <a:t>Table of Contents</a:t>
            </a:r>
            <a:endParaRPr>
              <a:latin typeface="Heebo SemiBold"/>
              <a:ea typeface="Heebo SemiBold"/>
              <a:cs typeface="Heebo SemiBold"/>
              <a:sym typeface="Heebo SemiBo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5C2FB"/>
        </a:solidFill>
      </p:bgPr>
    </p:bg>
    <p:spTree>
      <p:nvGrpSpPr>
        <p:cNvPr id="682" name="Shape 682"/>
        <p:cNvGrpSpPr/>
        <p:nvPr/>
      </p:nvGrpSpPr>
      <p:grpSpPr>
        <a:xfrm>
          <a:off x="0" y="0"/>
          <a:ext cx="0" cy="0"/>
          <a:chOff x="0" y="0"/>
          <a:chExt cx="0" cy="0"/>
        </a:xfrm>
      </p:grpSpPr>
      <p:grpSp>
        <p:nvGrpSpPr>
          <p:cNvPr id="683" name="Google Shape;683;p27"/>
          <p:cNvGrpSpPr/>
          <p:nvPr/>
        </p:nvGrpSpPr>
        <p:grpSpPr>
          <a:xfrm>
            <a:off x="1028700" y="2731800"/>
            <a:ext cx="16230636" cy="7555151"/>
            <a:chOff x="0" y="-9525"/>
            <a:chExt cx="3486186" cy="1671050"/>
          </a:xfrm>
        </p:grpSpPr>
        <p:sp>
          <p:nvSpPr>
            <p:cNvPr id="684" name="Google Shape;684;p27"/>
            <p:cNvSpPr/>
            <p:nvPr/>
          </p:nvSpPr>
          <p:spPr>
            <a:xfrm>
              <a:off x="0" y="0"/>
              <a:ext cx="3486186" cy="1661525"/>
            </a:xfrm>
            <a:custGeom>
              <a:rect b="b" l="l" r="r" t="t"/>
              <a:pathLst>
                <a:path extrusionOk="0" h="1661525" w="3486186">
                  <a:moveTo>
                    <a:pt x="0" y="0"/>
                  </a:moveTo>
                  <a:lnTo>
                    <a:pt x="3486186" y="0"/>
                  </a:lnTo>
                  <a:lnTo>
                    <a:pt x="3486186" y="1661525"/>
                  </a:lnTo>
                  <a:lnTo>
                    <a:pt x="0" y="1661525"/>
                  </a:lnTo>
                  <a:close/>
                </a:path>
              </a:pathLst>
            </a:custGeom>
            <a:solidFill>
              <a:srgbClr val="FFFFFF"/>
            </a:solidFill>
            <a:ln>
              <a:noFill/>
            </a:ln>
          </p:spPr>
        </p:sp>
        <p:sp>
          <p:nvSpPr>
            <p:cNvPr id="685" name="Google Shape;685;p27"/>
            <p:cNvSpPr txBox="1"/>
            <p:nvPr/>
          </p:nvSpPr>
          <p:spPr>
            <a:xfrm>
              <a:off x="0" y="-9525"/>
              <a:ext cx="3486186" cy="1671050"/>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86" name="Google Shape;686;p27"/>
          <p:cNvGrpSpPr/>
          <p:nvPr/>
        </p:nvGrpSpPr>
        <p:grpSpPr>
          <a:xfrm>
            <a:off x="1724882" y="8472213"/>
            <a:ext cx="1407487" cy="786087"/>
            <a:chOff x="0" y="-19050"/>
            <a:chExt cx="343811" cy="192020"/>
          </a:xfrm>
        </p:grpSpPr>
        <p:sp>
          <p:nvSpPr>
            <p:cNvPr id="687" name="Google Shape;687;p27"/>
            <p:cNvSpPr/>
            <p:nvPr/>
          </p:nvSpPr>
          <p:spPr>
            <a:xfrm>
              <a:off x="0" y="0"/>
              <a:ext cx="343811" cy="172970"/>
            </a:xfrm>
            <a:custGeom>
              <a:rect b="b" l="l" r="r" t="t"/>
              <a:pathLst>
                <a:path extrusionOk="0" h="172970" w="343811">
                  <a:moveTo>
                    <a:pt x="0" y="0"/>
                  </a:moveTo>
                  <a:lnTo>
                    <a:pt x="343811" y="0"/>
                  </a:lnTo>
                  <a:lnTo>
                    <a:pt x="343811" y="172970"/>
                  </a:lnTo>
                  <a:lnTo>
                    <a:pt x="0" y="172970"/>
                  </a:lnTo>
                  <a:close/>
                </a:path>
              </a:pathLst>
            </a:custGeom>
            <a:solidFill>
              <a:srgbClr val="95C2FB"/>
            </a:solidFill>
            <a:ln>
              <a:noFill/>
            </a:ln>
          </p:spPr>
        </p:sp>
        <p:sp>
          <p:nvSpPr>
            <p:cNvPr id="688" name="Google Shape;688;p27"/>
            <p:cNvSpPr txBox="1"/>
            <p:nvPr/>
          </p:nvSpPr>
          <p:spPr>
            <a:xfrm>
              <a:off x="0" y="-19050"/>
              <a:ext cx="343811" cy="192020"/>
            </a:xfrm>
            <a:prstGeom prst="rect">
              <a:avLst/>
            </a:prstGeom>
            <a:noFill/>
            <a:ln>
              <a:noFill/>
            </a:ln>
          </p:spPr>
          <p:txBody>
            <a:bodyPr anchorCtr="0" anchor="ctr" bIns="50800" lIns="50800" spcFirstLastPara="1" rIns="50800" wrap="square" tIns="50800">
              <a:noAutofit/>
            </a:bodyPr>
            <a:lstStyle/>
            <a:p>
              <a:pPr indent="0" lvl="0" marL="0" marR="0" rtl="0" algn="ctr">
                <a:lnSpc>
                  <a:spcPct val="122000"/>
                </a:lnSpc>
                <a:spcBef>
                  <a:spcPts val="0"/>
                </a:spcBef>
                <a:spcAft>
                  <a:spcPts val="0"/>
                </a:spcAft>
                <a:buNone/>
              </a:pPr>
              <a:r>
                <a:rPr b="0" i="0" lang="en-US" sz="2000" u="none" cap="none" strike="noStrike">
                  <a:solidFill>
                    <a:srgbClr val="000000"/>
                  </a:solidFill>
                  <a:latin typeface="Rubik"/>
                  <a:ea typeface="Rubik"/>
                  <a:cs typeface="Rubik"/>
                  <a:sym typeface="Rubik"/>
                </a:rPr>
                <a:t>#95C2FB</a:t>
              </a:r>
              <a:endParaRPr/>
            </a:p>
          </p:txBody>
        </p:sp>
      </p:grpSp>
      <p:grpSp>
        <p:nvGrpSpPr>
          <p:cNvPr id="689" name="Google Shape;689;p27"/>
          <p:cNvGrpSpPr/>
          <p:nvPr/>
        </p:nvGrpSpPr>
        <p:grpSpPr>
          <a:xfrm>
            <a:off x="3290750" y="8472213"/>
            <a:ext cx="1407487" cy="786087"/>
            <a:chOff x="0" y="-19050"/>
            <a:chExt cx="343811" cy="192020"/>
          </a:xfrm>
        </p:grpSpPr>
        <p:sp>
          <p:nvSpPr>
            <p:cNvPr id="690" name="Google Shape;690;p27"/>
            <p:cNvSpPr/>
            <p:nvPr/>
          </p:nvSpPr>
          <p:spPr>
            <a:xfrm>
              <a:off x="0" y="0"/>
              <a:ext cx="343811" cy="172970"/>
            </a:xfrm>
            <a:custGeom>
              <a:rect b="b" l="l" r="r" t="t"/>
              <a:pathLst>
                <a:path extrusionOk="0" h="172970" w="343811">
                  <a:moveTo>
                    <a:pt x="0" y="0"/>
                  </a:moveTo>
                  <a:lnTo>
                    <a:pt x="343811" y="0"/>
                  </a:lnTo>
                  <a:lnTo>
                    <a:pt x="343811" y="172970"/>
                  </a:lnTo>
                  <a:lnTo>
                    <a:pt x="0" y="172970"/>
                  </a:lnTo>
                  <a:close/>
                </a:path>
              </a:pathLst>
            </a:custGeom>
            <a:solidFill>
              <a:srgbClr val="FA7539"/>
            </a:solidFill>
            <a:ln>
              <a:noFill/>
            </a:ln>
          </p:spPr>
        </p:sp>
        <p:sp>
          <p:nvSpPr>
            <p:cNvPr id="691" name="Google Shape;691;p27"/>
            <p:cNvSpPr txBox="1"/>
            <p:nvPr/>
          </p:nvSpPr>
          <p:spPr>
            <a:xfrm>
              <a:off x="0" y="-19050"/>
              <a:ext cx="343811" cy="192020"/>
            </a:xfrm>
            <a:prstGeom prst="rect">
              <a:avLst/>
            </a:prstGeom>
            <a:noFill/>
            <a:ln>
              <a:noFill/>
            </a:ln>
          </p:spPr>
          <p:txBody>
            <a:bodyPr anchorCtr="0" anchor="ctr" bIns="50800" lIns="50800" spcFirstLastPara="1" rIns="50800" wrap="square" tIns="50800">
              <a:noAutofit/>
            </a:bodyPr>
            <a:lstStyle/>
            <a:p>
              <a:pPr indent="0" lvl="0" marL="0" marR="0" rtl="0" algn="ctr">
                <a:lnSpc>
                  <a:spcPct val="122000"/>
                </a:lnSpc>
                <a:spcBef>
                  <a:spcPts val="0"/>
                </a:spcBef>
                <a:spcAft>
                  <a:spcPts val="0"/>
                </a:spcAft>
                <a:buNone/>
              </a:pPr>
              <a:r>
                <a:rPr b="0" i="0" lang="en-US" sz="2000" u="none" cap="none" strike="noStrike">
                  <a:solidFill>
                    <a:srgbClr val="000000"/>
                  </a:solidFill>
                  <a:latin typeface="Rubik"/>
                  <a:ea typeface="Rubik"/>
                  <a:cs typeface="Rubik"/>
                  <a:sym typeface="Rubik"/>
                </a:rPr>
                <a:t>#FA7539</a:t>
              </a:r>
              <a:endParaRPr/>
            </a:p>
          </p:txBody>
        </p:sp>
      </p:grpSp>
      <p:grpSp>
        <p:nvGrpSpPr>
          <p:cNvPr id="692" name="Google Shape;692;p27"/>
          <p:cNvGrpSpPr/>
          <p:nvPr/>
        </p:nvGrpSpPr>
        <p:grpSpPr>
          <a:xfrm>
            <a:off x="4860162" y="8472213"/>
            <a:ext cx="1407487" cy="786087"/>
            <a:chOff x="0" y="-19050"/>
            <a:chExt cx="343811" cy="192020"/>
          </a:xfrm>
        </p:grpSpPr>
        <p:sp>
          <p:nvSpPr>
            <p:cNvPr id="693" name="Google Shape;693;p27"/>
            <p:cNvSpPr/>
            <p:nvPr/>
          </p:nvSpPr>
          <p:spPr>
            <a:xfrm>
              <a:off x="0" y="0"/>
              <a:ext cx="343811" cy="172970"/>
            </a:xfrm>
            <a:custGeom>
              <a:rect b="b" l="l" r="r" t="t"/>
              <a:pathLst>
                <a:path extrusionOk="0" h="172970" w="343811">
                  <a:moveTo>
                    <a:pt x="0" y="0"/>
                  </a:moveTo>
                  <a:lnTo>
                    <a:pt x="343811" y="0"/>
                  </a:lnTo>
                  <a:lnTo>
                    <a:pt x="343811" y="172970"/>
                  </a:lnTo>
                  <a:lnTo>
                    <a:pt x="0" y="172970"/>
                  </a:lnTo>
                  <a:close/>
                </a:path>
              </a:pathLst>
            </a:custGeom>
            <a:solidFill>
              <a:srgbClr val="F6F2A0"/>
            </a:solidFill>
            <a:ln>
              <a:noFill/>
            </a:ln>
          </p:spPr>
        </p:sp>
        <p:sp>
          <p:nvSpPr>
            <p:cNvPr id="694" name="Google Shape;694;p27"/>
            <p:cNvSpPr txBox="1"/>
            <p:nvPr/>
          </p:nvSpPr>
          <p:spPr>
            <a:xfrm>
              <a:off x="0" y="-19050"/>
              <a:ext cx="343811" cy="192020"/>
            </a:xfrm>
            <a:prstGeom prst="rect">
              <a:avLst/>
            </a:prstGeom>
            <a:noFill/>
            <a:ln>
              <a:noFill/>
            </a:ln>
          </p:spPr>
          <p:txBody>
            <a:bodyPr anchorCtr="0" anchor="ctr" bIns="50800" lIns="50800" spcFirstLastPara="1" rIns="50800" wrap="square" tIns="50800">
              <a:noAutofit/>
            </a:bodyPr>
            <a:lstStyle/>
            <a:p>
              <a:pPr indent="0" lvl="0" marL="0" marR="0" rtl="0" algn="ctr">
                <a:lnSpc>
                  <a:spcPct val="122000"/>
                </a:lnSpc>
                <a:spcBef>
                  <a:spcPts val="0"/>
                </a:spcBef>
                <a:spcAft>
                  <a:spcPts val="0"/>
                </a:spcAft>
                <a:buNone/>
              </a:pPr>
              <a:r>
                <a:rPr b="0" i="0" lang="en-US" sz="2000" u="none" cap="none" strike="noStrike">
                  <a:solidFill>
                    <a:srgbClr val="000000"/>
                  </a:solidFill>
                  <a:latin typeface="Rubik"/>
                  <a:ea typeface="Rubik"/>
                  <a:cs typeface="Rubik"/>
                  <a:sym typeface="Rubik"/>
                </a:rPr>
                <a:t>#F6F2A0</a:t>
              </a:r>
              <a:endParaRPr/>
            </a:p>
          </p:txBody>
        </p:sp>
      </p:grpSp>
      <p:sp>
        <p:nvSpPr>
          <p:cNvPr id="695" name="Google Shape;695;p27"/>
          <p:cNvSpPr txBox="1"/>
          <p:nvPr/>
        </p:nvSpPr>
        <p:spPr>
          <a:xfrm>
            <a:off x="3321509" y="303079"/>
            <a:ext cx="11645100" cy="1659000"/>
          </a:xfrm>
          <a:prstGeom prst="rect">
            <a:avLst/>
          </a:prstGeom>
          <a:noFill/>
          <a:ln>
            <a:noFill/>
          </a:ln>
        </p:spPr>
        <p:txBody>
          <a:bodyPr anchorCtr="0" anchor="t" bIns="0" lIns="0" spcFirstLastPara="1" rIns="0" wrap="square" tIns="0">
            <a:spAutoFit/>
          </a:bodyPr>
          <a:lstStyle/>
          <a:p>
            <a:pPr indent="0" lvl="0" marL="0" marR="0" rtl="0" algn="ctr">
              <a:lnSpc>
                <a:spcPct val="117005"/>
              </a:lnSpc>
              <a:spcBef>
                <a:spcPts val="0"/>
              </a:spcBef>
              <a:spcAft>
                <a:spcPts val="0"/>
              </a:spcAft>
              <a:buNone/>
            </a:pPr>
            <a:r>
              <a:rPr i="0" lang="en-US" sz="10779" u="none" cap="none" strike="noStrike">
                <a:solidFill>
                  <a:srgbClr val="000000"/>
                </a:solidFill>
                <a:latin typeface="Heebo SemiBold"/>
                <a:ea typeface="Heebo SemiBold"/>
                <a:cs typeface="Heebo SemiBold"/>
                <a:sym typeface="Heebo SemiBold"/>
              </a:rPr>
              <a:t>Resource Page</a:t>
            </a:r>
            <a:endParaRPr>
              <a:latin typeface="Heebo SemiBold"/>
              <a:ea typeface="Heebo SemiBold"/>
              <a:cs typeface="Heebo SemiBold"/>
              <a:sym typeface="Heebo SemiBold"/>
            </a:endParaRPr>
          </a:p>
        </p:txBody>
      </p:sp>
      <p:sp>
        <p:nvSpPr>
          <p:cNvPr id="696" name="Google Shape;696;p27"/>
          <p:cNvSpPr txBox="1"/>
          <p:nvPr/>
        </p:nvSpPr>
        <p:spPr>
          <a:xfrm>
            <a:off x="4604575" y="1907952"/>
            <a:ext cx="9078851" cy="402971"/>
          </a:xfrm>
          <a:prstGeom prst="rect">
            <a:avLst/>
          </a:prstGeom>
          <a:noFill/>
          <a:ln>
            <a:noFill/>
          </a:ln>
        </p:spPr>
        <p:txBody>
          <a:bodyPr anchorCtr="0" anchor="t" bIns="0" lIns="0" spcFirstLastPara="1" rIns="0" wrap="square" tIns="0">
            <a:spAutoFit/>
          </a:bodyPr>
          <a:lstStyle/>
          <a:p>
            <a:pPr indent="0" lvl="1" marL="0" marR="0" rtl="0" algn="ctr">
              <a:lnSpc>
                <a:spcPct val="122008"/>
              </a:lnSpc>
              <a:spcBef>
                <a:spcPts val="0"/>
              </a:spcBef>
              <a:spcAft>
                <a:spcPts val="0"/>
              </a:spcAft>
              <a:buNone/>
            </a:pPr>
            <a:r>
              <a:rPr b="0" i="0" lang="en-US" sz="2599" u="none" cap="none" strike="noStrike">
                <a:solidFill>
                  <a:srgbClr val="000000"/>
                </a:solidFill>
                <a:latin typeface="Rubik"/>
                <a:ea typeface="Rubik"/>
                <a:cs typeface="Rubik"/>
                <a:sym typeface="Rubik"/>
              </a:rPr>
              <a:t>Use these design resources in your Canva Presentation.</a:t>
            </a:r>
            <a:endParaRPr/>
          </a:p>
        </p:txBody>
      </p:sp>
      <p:sp>
        <p:nvSpPr>
          <p:cNvPr id="697" name="Google Shape;697;p27"/>
          <p:cNvSpPr txBox="1"/>
          <p:nvPr/>
        </p:nvSpPr>
        <p:spPr>
          <a:xfrm>
            <a:off x="1690144" y="7089827"/>
            <a:ext cx="5066222" cy="337423"/>
          </a:xfrm>
          <a:prstGeom prst="rect">
            <a:avLst/>
          </a:prstGeom>
          <a:noFill/>
          <a:ln>
            <a:noFill/>
          </a:ln>
        </p:spPr>
        <p:txBody>
          <a:bodyPr anchorCtr="0" anchor="t" bIns="0" lIns="0" spcFirstLastPara="1" rIns="0" wrap="square" tIns="0">
            <a:spAutoFit/>
          </a:bodyPr>
          <a:lstStyle/>
          <a:p>
            <a:pPr indent="0" lvl="0" marL="0" marR="0" rtl="0" algn="l">
              <a:lnSpc>
                <a:spcPct val="121985"/>
              </a:lnSpc>
              <a:spcBef>
                <a:spcPts val="0"/>
              </a:spcBef>
              <a:spcAft>
                <a:spcPts val="0"/>
              </a:spcAft>
              <a:buNone/>
            </a:pPr>
            <a:r>
              <a:rPr b="0" i="0" lang="en-US" sz="2156" u="none" cap="none" strike="noStrike">
                <a:solidFill>
                  <a:srgbClr val="000000"/>
                </a:solidFill>
                <a:latin typeface="Rubik"/>
                <a:ea typeface="Rubik"/>
                <a:cs typeface="Rubik"/>
                <a:sym typeface="Rubik"/>
              </a:rPr>
              <a:t>You can find these fonts online too.</a:t>
            </a:r>
            <a:endParaRPr/>
          </a:p>
        </p:txBody>
      </p:sp>
      <p:sp>
        <p:nvSpPr>
          <p:cNvPr id="698" name="Google Shape;698;p27"/>
          <p:cNvSpPr txBox="1"/>
          <p:nvPr/>
        </p:nvSpPr>
        <p:spPr>
          <a:xfrm>
            <a:off x="1690144" y="7928432"/>
            <a:ext cx="3396902" cy="443734"/>
          </a:xfrm>
          <a:prstGeom prst="rect">
            <a:avLst/>
          </a:prstGeom>
          <a:noFill/>
          <a:ln>
            <a:noFill/>
          </a:ln>
        </p:spPr>
        <p:txBody>
          <a:bodyPr anchorCtr="0" anchor="t" bIns="0" lIns="0" spcFirstLastPara="1" rIns="0" wrap="square" tIns="0">
            <a:spAutoFit/>
          </a:bodyPr>
          <a:lstStyle/>
          <a:p>
            <a:pPr indent="0" lvl="1" marL="0" marR="0" rtl="0" algn="l">
              <a:lnSpc>
                <a:spcPct val="121985"/>
              </a:lnSpc>
              <a:spcBef>
                <a:spcPts val="0"/>
              </a:spcBef>
              <a:spcAft>
                <a:spcPts val="0"/>
              </a:spcAft>
              <a:buNone/>
            </a:pPr>
            <a:r>
              <a:rPr b="1" i="0" lang="en-US" sz="2911" u="none" cap="none" strike="noStrike">
                <a:solidFill>
                  <a:srgbClr val="000000"/>
                </a:solidFill>
                <a:latin typeface="Rubik"/>
                <a:ea typeface="Rubik"/>
                <a:cs typeface="Rubik"/>
                <a:sym typeface="Rubik"/>
              </a:rPr>
              <a:t>Colors</a:t>
            </a:r>
            <a:endParaRPr/>
          </a:p>
        </p:txBody>
      </p:sp>
      <p:sp>
        <p:nvSpPr>
          <p:cNvPr id="699" name="Google Shape;699;p27"/>
          <p:cNvSpPr txBox="1"/>
          <p:nvPr/>
        </p:nvSpPr>
        <p:spPr>
          <a:xfrm>
            <a:off x="1690144" y="4409271"/>
            <a:ext cx="4608600" cy="736800"/>
          </a:xfrm>
          <a:prstGeom prst="rect">
            <a:avLst/>
          </a:prstGeom>
          <a:noFill/>
          <a:ln>
            <a:noFill/>
          </a:ln>
        </p:spPr>
        <p:txBody>
          <a:bodyPr anchorCtr="0" anchor="t" bIns="0" lIns="0" spcFirstLastPara="1" rIns="0" wrap="square" tIns="0">
            <a:spAutoFit/>
          </a:bodyPr>
          <a:lstStyle/>
          <a:p>
            <a:pPr indent="0" lvl="0" marL="0" marR="0" rtl="0" algn="l">
              <a:lnSpc>
                <a:spcPct val="121985"/>
              </a:lnSpc>
              <a:spcBef>
                <a:spcPts val="0"/>
              </a:spcBef>
              <a:spcAft>
                <a:spcPts val="0"/>
              </a:spcAft>
              <a:buNone/>
            </a:pPr>
            <a:r>
              <a:rPr b="0" i="0" lang="en-US" sz="2156" u="none" cap="none" strike="noStrike">
                <a:solidFill>
                  <a:srgbClr val="000000"/>
                </a:solidFill>
                <a:latin typeface="Rubik"/>
                <a:ea typeface="Rubik"/>
                <a:cs typeface="Rubik"/>
                <a:sym typeface="Rubik"/>
              </a:rPr>
              <a:t>This presentation template</a:t>
            </a:r>
            <a:endParaRPr/>
          </a:p>
          <a:p>
            <a:pPr indent="0" lvl="0" marL="0" marR="0" rtl="0" algn="l">
              <a:lnSpc>
                <a:spcPct val="121985"/>
              </a:lnSpc>
              <a:spcBef>
                <a:spcPts val="0"/>
              </a:spcBef>
              <a:spcAft>
                <a:spcPts val="0"/>
              </a:spcAft>
              <a:buNone/>
            </a:pPr>
            <a:r>
              <a:rPr b="0" i="0" lang="en-US" sz="2156" u="none" cap="none" strike="noStrike">
                <a:solidFill>
                  <a:srgbClr val="000000"/>
                </a:solidFill>
                <a:latin typeface="Rubik"/>
                <a:ea typeface="Rubik"/>
                <a:cs typeface="Rubik"/>
                <a:sym typeface="Rubik"/>
              </a:rPr>
              <a:t>uses the following free fonts:</a:t>
            </a:r>
            <a:endParaRPr/>
          </a:p>
        </p:txBody>
      </p:sp>
      <p:sp>
        <p:nvSpPr>
          <p:cNvPr id="700" name="Google Shape;700;p27"/>
          <p:cNvSpPr txBox="1"/>
          <p:nvPr/>
        </p:nvSpPr>
        <p:spPr>
          <a:xfrm>
            <a:off x="1690144" y="5392510"/>
            <a:ext cx="1889496" cy="1375410"/>
          </a:xfrm>
          <a:prstGeom prst="rect">
            <a:avLst/>
          </a:prstGeom>
          <a:noFill/>
          <a:ln>
            <a:noFill/>
          </a:ln>
        </p:spPr>
        <p:txBody>
          <a:bodyPr anchorCtr="0" anchor="t" bIns="0" lIns="0" spcFirstLastPara="1" rIns="0" wrap="square" tIns="0">
            <a:spAutoFit/>
          </a:bodyPr>
          <a:lstStyle/>
          <a:p>
            <a:pPr indent="0" lvl="0" marL="0" marR="0" rtl="0" algn="l">
              <a:lnSpc>
                <a:spcPct val="186000"/>
              </a:lnSpc>
              <a:spcBef>
                <a:spcPts val="0"/>
              </a:spcBef>
              <a:spcAft>
                <a:spcPts val="0"/>
              </a:spcAft>
              <a:buNone/>
            </a:pPr>
            <a:r>
              <a:rPr b="0" i="0" lang="en-US" sz="2000" u="none" cap="none" strike="noStrike">
                <a:solidFill>
                  <a:srgbClr val="000000"/>
                </a:solidFill>
                <a:latin typeface="Rubik Black"/>
                <a:ea typeface="Rubik Black"/>
                <a:cs typeface="Rubik Black"/>
                <a:sym typeface="Rubik Black"/>
              </a:rPr>
              <a:t>TITLES</a:t>
            </a:r>
            <a:endParaRPr/>
          </a:p>
          <a:p>
            <a:pPr indent="0" lvl="0" marL="0" marR="0" rtl="0" algn="l">
              <a:lnSpc>
                <a:spcPct val="186000"/>
              </a:lnSpc>
              <a:spcBef>
                <a:spcPts val="0"/>
              </a:spcBef>
              <a:spcAft>
                <a:spcPts val="0"/>
              </a:spcAft>
              <a:buNone/>
            </a:pPr>
            <a:r>
              <a:rPr b="0" i="0" lang="en-US" sz="2000" u="none" cap="none" strike="noStrike">
                <a:solidFill>
                  <a:srgbClr val="000000"/>
                </a:solidFill>
                <a:latin typeface="Rubik Black"/>
                <a:ea typeface="Rubik Black"/>
                <a:cs typeface="Rubik Black"/>
                <a:sym typeface="Rubik Black"/>
              </a:rPr>
              <a:t>HEADERS</a:t>
            </a:r>
            <a:endParaRPr/>
          </a:p>
          <a:p>
            <a:pPr indent="0" lvl="1" marL="0" marR="0" rtl="0" algn="l">
              <a:lnSpc>
                <a:spcPct val="186000"/>
              </a:lnSpc>
              <a:spcBef>
                <a:spcPts val="0"/>
              </a:spcBef>
              <a:spcAft>
                <a:spcPts val="0"/>
              </a:spcAft>
              <a:buNone/>
            </a:pPr>
            <a:r>
              <a:rPr b="0" i="0" lang="en-US" sz="2000" u="none" cap="none" strike="noStrike">
                <a:solidFill>
                  <a:srgbClr val="000000"/>
                </a:solidFill>
                <a:latin typeface="Rubik Black"/>
                <a:ea typeface="Rubik Black"/>
                <a:cs typeface="Rubik Black"/>
                <a:sym typeface="Rubik Black"/>
              </a:rPr>
              <a:t>BODY COPY</a:t>
            </a:r>
            <a:endParaRPr/>
          </a:p>
        </p:txBody>
      </p:sp>
      <p:sp>
        <p:nvSpPr>
          <p:cNvPr id="701" name="Google Shape;701;p27"/>
          <p:cNvSpPr txBox="1"/>
          <p:nvPr/>
        </p:nvSpPr>
        <p:spPr>
          <a:xfrm>
            <a:off x="3643598" y="5392510"/>
            <a:ext cx="2886897" cy="1375410"/>
          </a:xfrm>
          <a:prstGeom prst="rect">
            <a:avLst/>
          </a:prstGeom>
          <a:noFill/>
          <a:ln>
            <a:noFill/>
          </a:ln>
        </p:spPr>
        <p:txBody>
          <a:bodyPr anchorCtr="0" anchor="t" bIns="0" lIns="0" spcFirstLastPara="1" rIns="0" wrap="square" tIns="0">
            <a:spAutoFit/>
          </a:bodyPr>
          <a:lstStyle/>
          <a:p>
            <a:pPr indent="0" lvl="0" marL="0" marR="0" rtl="0" algn="l">
              <a:lnSpc>
                <a:spcPct val="186000"/>
              </a:lnSpc>
              <a:spcBef>
                <a:spcPts val="0"/>
              </a:spcBef>
              <a:spcAft>
                <a:spcPts val="0"/>
              </a:spcAft>
              <a:buNone/>
            </a:pPr>
            <a:r>
              <a:rPr b="0" i="0" lang="en-US" sz="2000" u="none" cap="none" strike="noStrike">
                <a:solidFill>
                  <a:srgbClr val="000000"/>
                </a:solidFill>
                <a:latin typeface="Rubik"/>
                <a:ea typeface="Rubik"/>
                <a:cs typeface="Rubik"/>
                <a:sym typeface="Rubik"/>
              </a:rPr>
              <a:t>Heebo</a:t>
            </a:r>
            <a:endParaRPr/>
          </a:p>
          <a:p>
            <a:pPr indent="0" lvl="0" marL="0" marR="0" rtl="0" algn="l">
              <a:lnSpc>
                <a:spcPct val="186000"/>
              </a:lnSpc>
              <a:spcBef>
                <a:spcPts val="0"/>
              </a:spcBef>
              <a:spcAft>
                <a:spcPts val="0"/>
              </a:spcAft>
              <a:buNone/>
            </a:pPr>
            <a:r>
              <a:rPr b="0" i="0" lang="en-US" sz="2000" u="none" cap="none" strike="noStrike">
                <a:solidFill>
                  <a:srgbClr val="000000"/>
                </a:solidFill>
                <a:latin typeface="Rubik"/>
                <a:ea typeface="Rubik"/>
                <a:cs typeface="Rubik"/>
                <a:sym typeface="Rubik"/>
              </a:rPr>
              <a:t>Rubik</a:t>
            </a:r>
            <a:endParaRPr/>
          </a:p>
          <a:p>
            <a:pPr indent="0" lvl="1" marL="0" marR="0" rtl="0" algn="l">
              <a:lnSpc>
                <a:spcPct val="186000"/>
              </a:lnSpc>
              <a:spcBef>
                <a:spcPts val="0"/>
              </a:spcBef>
              <a:spcAft>
                <a:spcPts val="0"/>
              </a:spcAft>
              <a:buNone/>
            </a:pPr>
            <a:r>
              <a:rPr b="0" i="0" lang="en-US" sz="2000" u="none" cap="none" strike="noStrike">
                <a:solidFill>
                  <a:srgbClr val="000000"/>
                </a:solidFill>
                <a:latin typeface="Rubik"/>
                <a:ea typeface="Rubik"/>
                <a:cs typeface="Rubik"/>
                <a:sym typeface="Rubik"/>
              </a:rPr>
              <a:t>Rubik</a:t>
            </a:r>
            <a:endParaRPr/>
          </a:p>
        </p:txBody>
      </p:sp>
      <p:sp>
        <p:nvSpPr>
          <p:cNvPr id="702" name="Google Shape;702;p27"/>
          <p:cNvSpPr txBox="1"/>
          <p:nvPr/>
        </p:nvSpPr>
        <p:spPr>
          <a:xfrm>
            <a:off x="1690144" y="3826116"/>
            <a:ext cx="3396900" cy="448200"/>
          </a:xfrm>
          <a:prstGeom prst="rect">
            <a:avLst/>
          </a:prstGeom>
          <a:noFill/>
          <a:ln>
            <a:noFill/>
          </a:ln>
        </p:spPr>
        <p:txBody>
          <a:bodyPr anchorCtr="0" anchor="t" bIns="0" lIns="0" spcFirstLastPara="1" rIns="0" wrap="square" tIns="0">
            <a:spAutoFit/>
          </a:bodyPr>
          <a:lstStyle/>
          <a:p>
            <a:pPr indent="0" lvl="1" marL="0" marR="0" rtl="0" algn="l">
              <a:lnSpc>
                <a:spcPct val="121985"/>
              </a:lnSpc>
              <a:spcBef>
                <a:spcPts val="0"/>
              </a:spcBef>
              <a:spcAft>
                <a:spcPts val="0"/>
              </a:spcAft>
              <a:buNone/>
            </a:pPr>
            <a:r>
              <a:rPr b="0" i="0" lang="en-US" sz="2911" u="none" cap="none" strike="noStrike">
                <a:solidFill>
                  <a:srgbClr val="000000"/>
                </a:solidFill>
                <a:latin typeface="Rubik Black"/>
                <a:ea typeface="Rubik Black"/>
                <a:cs typeface="Rubik Black"/>
                <a:sym typeface="Rubik Black"/>
              </a:rPr>
              <a:t>FONTS</a:t>
            </a:r>
            <a:endParaRPr/>
          </a:p>
        </p:txBody>
      </p:sp>
      <p:sp>
        <p:nvSpPr>
          <p:cNvPr id="703" name="Google Shape;703;p27"/>
          <p:cNvSpPr/>
          <p:nvPr/>
        </p:nvSpPr>
        <p:spPr>
          <a:xfrm>
            <a:off x="8519667" y="6617139"/>
            <a:ext cx="1516394" cy="1461252"/>
          </a:xfrm>
          <a:custGeom>
            <a:rect b="b" l="l" r="r" t="t"/>
            <a:pathLst>
              <a:path extrusionOk="0" h="1461252" w="1516394">
                <a:moveTo>
                  <a:pt x="0" y="0"/>
                </a:moveTo>
                <a:lnTo>
                  <a:pt x="1516394" y="0"/>
                </a:lnTo>
                <a:lnTo>
                  <a:pt x="1516394" y="1461253"/>
                </a:lnTo>
                <a:lnTo>
                  <a:pt x="0" y="1461253"/>
                </a:lnTo>
                <a:lnTo>
                  <a:pt x="0" y="0"/>
                </a:lnTo>
                <a:close/>
              </a:path>
            </a:pathLst>
          </a:custGeom>
          <a:blipFill rotWithShape="1">
            <a:blip r:embed="rId3">
              <a:alphaModFix/>
            </a:blip>
            <a:stretch>
              <a:fillRect b="0" l="0" r="0" t="0"/>
            </a:stretch>
          </a:blipFill>
          <a:ln>
            <a:noFill/>
          </a:ln>
        </p:spPr>
      </p:sp>
      <p:sp>
        <p:nvSpPr>
          <p:cNvPr id="704" name="Google Shape;704;p27"/>
          <p:cNvSpPr/>
          <p:nvPr/>
        </p:nvSpPr>
        <p:spPr>
          <a:xfrm>
            <a:off x="11018579" y="6567460"/>
            <a:ext cx="1327938" cy="1560610"/>
          </a:xfrm>
          <a:custGeom>
            <a:rect b="b" l="l" r="r" t="t"/>
            <a:pathLst>
              <a:path extrusionOk="0" h="1560610" w="1327938">
                <a:moveTo>
                  <a:pt x="0" y="0"/>
                </a:moveTo>
                <a:lnTo>
                  <a:pt x="1327937" y="0"/>
                </a:lnTo>
                <a:lnTo>
                  <a:pt x="1327937" y="1560611"/>
                </a:lnTo>
                <a:lnTo>
                  <a:pt x="0" y="1560611"/>
                </a:lnTo>
                <a:lnTo>
                  <a:pt x="0" y="0"/>
                </a:lnTo>
                <a:close/>
              </a:path>
            </a:pathLst>
          </a:custGeom>
          <a:blipFill rotWithShape="1">
            <a:blip r:embed="rId4">
              <a:alphaModFix/>
            </a:blip>
            <a:stretch>
              <a:fillRect b="0" l="0" r="0" t="0"/>
            </a:stretch>
          </a:blipFill>
          <a:ln>
            <a:noFill/>
          </a:ln>
        </p:spPr>
      </p:sp>
      <p:sp>
        <p:nvSpPr>
          <p:cNvPr id="705" name="Google Shape;705;p27"/>
          <p:cNvSpPr/>
          <p:nvPr/>
        </p:nvSpPr>
        <p:spPr>
          <a:xfrm>
            <a:off x="14792519" y="4406046"/>
            <a:ext cx="1332832" cy="1350014"/>
          </a:xfrm>
          <a:custGeom>
            <a:rect b="b" l="l" r="r" t="t"/>
            <a:pathLst>
              <a:path extrusionOk="0" h="1350014" w="1332832">
                <a:moveTo>
                  <a:pt x="0" y="0"/>
                </a:moveTo>
                <a:lnTo>
                  <a:pt x="1332831" y="0"/>
                </a:lnTo>
                <a:lnTo>
                  <a:pt x="1332831" y="1350014"/>
                </a:lnTo>
                <a:lnTo>
                  <a:pt x="0" y="1350014"/>
                </a:lnTo>
                <a:lnTo>
                  <a:pt x="0" y="0"/>
                </a:lnTo>
                <a:close/>
              </a:path>
            </a:pathLst>
          </a:custGeom>
          <a:blipFill rotWithShape="1">
            <a:blip r:embed="rId5">
              <a:alphaModFix/>
            </a:blip>
            <a:stretch>
              <a:fillRect b="0" l="0" r="0" t="0"/>
            </a:stretch>
          </a:blipFill>
          <a:ln>
            <a:noFill/>
          </a:ln>
        </p:spPr>
      </p:sp>
      <p:sp>
        <p:nvSpPr>
          <p:cNvPr id="706" name="Google Shape;706;p27"/>
          <p:cNvSpPr/>
          <p:nvPr/>
        </p:nvSpPr>
        <p:spPr>
          <a:xfrm>
            <a:off x="10563342" y="4443116"/>
            <a:ext cx="1275875" cy="1275875"/>
          </a:xfrm>
          <a:custGeom>
            <a:rect b="b" l="l" r="r" t="t"/>
            <a:pathLst>
              <a:path extrusionOk="0" h="1275875" w="1275875">
                <a:moveTo>
                  <a:pt x="0" y="0"/>
                </a:moveTo>
                <a:lnTo>
                  <a:pt x="1275875" y="0"/>
                </a:lnTo>
                <a:lnTo>
                  <a:pt x="1275875" y="1275875"/>
                </a:lnTo>
                <a:lnTo>
                  <a:pt x="0" y="1275875"/>
                </a:lnTo>
                <a:lnTo>
                  <a:pt x="0" y="0"/>
                </a:lnTo>
                <a:close/>
              </a:path>
            </a:pathLst>
          </a:custGeom>
          <a:blipFill rotWithShape="1">
            <a:blip r:embed="rId6">
              <a:alphaModFix/>
            </a:blip>
            <a:stretch>
              <a:fillRect b="0" l="0" r="0" t="0"/>
            </a:stretch>
          </a:blipFill>
          <a:ln>
            <a:noFill/>
          </a:ln>
        </p:spPr>
      </p:sp>
      <p:sp>
        <p:nvSpPr>
          <p:cNvPr id="707" name="Google Shape;707;p27"/>
          <p:cNvSpPr/>
          <p:nvPr/>
        </p:nvSpPr>
        <p:spPr>
          <a:xfrm>
            <a:off x="8506077" y="4443130"/>
            <a:ext cx="1275847" cy="1275847"/>
          </a:xfrm>
          <a:custGeom>
            <a:rect b="b" l="l" r="r" t="t"/>
            <a:pathLst>
              <a:path extrusionOk="0" h="1275847" w="1275847">
                <a:moveTo>
                  <a:pt x="0" y="0"/>
                </a:moveTo>
                <a:lnTo>
                  <a:pt x="1275846" y="0"/>
                </a:lnTo>
                <a:lnTo>
                  <a:pt x="1275846" y="1275847"/>
                </a:lnTo>
                <a:lnTo>
                  <a:pt x="0" y="1275847"/>
                </a:lnTo>
                <a:lnTo>
                  <a:pt x="0" y="0"/>
                </a:lnTo>
                <a:close/>
              </a:path>
            </a:pathLst>
          </a:custGeom>
          <a:blipFill rotWithShape="1">
            <a:blip r:embed="rId7">
              <a:alphaModFix/>
            </a:blip>
            <a:stretch>
              <a:fillRect b="0" l="0" r="0" t="0"/>
            </a:stretch>
          </a:blipFill>
          <a:ln>
            <a:noFill/>
          </a:ln>
        </p:spPr>
      </p:sp>
      <p:sp>
        <p:nvSpPr>
          <p:cNvPr id="708" name="Google Shape;708;p27"/>
          <p:cNvSpPr/>
          <p:nvPr/>
        </p:nvSpPr>
        <p:spPr>
          <a:xfrm>
            <a:off x="12620636" y="4406046"/>
            <a:ext cx="1390464" cy="1350014"/>
          </a:xfrm>
          <a:custGeom>
            <a:rect b="b" l="l" r="r" t="t"/>
            <a:pathLst>
              <a:path extrusionOk="0" h="1350014" w="1390464">
                <a:moveTo>
                  <a:pt x="0" y="0"/>
                </a:moveTo>
                <a:lnTo>
                  <a:pt x="1390464" y="0"/>
                </a:lnTo>
                <a:lnTo>
                  <a:pt x="1390464" y="1350014"/>
                </a:lnTo>
                <a:lnTo>
                  <a:pt x="0" y="1350014"/>
                </a:lnTo>
                <a:lnTo>
                  <a:pt x="0" y="0"/>
                </a:lnTo>
                <a:close/>
              </a:path>
            </a:pathLst>
          </a:custGeom>
          <a:blipFill rotWithShape="1">
            <a:blip r:embed="rId8">
              <a:alphaModFix/>
            </a:blip>
            <a:stretch>
              <a:fillRect b="0" l="0" r="0" t="0"/>
            </a:stretch>
          </a:blipFill>
          <a:ln>
            <a:noFill/>
          </a:ln>
        </p:spPr>
      </p:sp>
      <p:sp>
        <p:nvSpPr>
          <p:cNvPr id="709" name="Google Shape;709;p27"/>
          <p:cNvSpPr/>
          <p:nvPr/>
        </p:nvSpPr>
        <p:spPr>
          <a:xfrm>
            <a:off x="14944399" y="6606204"/>
            <a:ext cx="1340204" cy="1483123"/>
          </a:xfrm>
          <a:custGeom>
            <a:rect b="b" l="l" r="r" t="t"/>
            <a:pathLst>
              <a:path extrusionOk="0" h="1483123" w="1340204">
                <a:moveTo>
                  <a:pt x="0" y="0"/>
                </a:moveTo>
                <a:lnTo>
                  <a:pt x="1340204" y="0"/>
                </a:lnTo>
                <a:lnTo>
                  <a:pt x="1340204" y="1483123"/>
                </a:lnTo>
                <a:lnTo>
                  <a:pt x="0" y="1483123"/>
                </a:lnTo>
                <a:lnTo>
                  <a:pt x="0" y="0"/>
                </a:lnTo>
                <a:close/>
              </a:path>
            </a:pathLst>
          </a:custGeom>
          <a:blipFill rotWithShape="1">
            <a:blip r:embed="rId9">
              <a:alphaModFix/>
            </a:blip>
            <a:stretch>
              <a:fillRect b="0" l="0" r="0" t="0"/>
            </a:stretch>
          </a:blipFill>
          <a:ln>
            <a:noFill/>
          </a:ln>
        </p:spPr>
      </p:sp>
      <p:sp>
        <p:nvSpPr>
          <p:cNvPr id="710" name="Google Shape;710;p27"/>
          <p:cNvSpPr/>
          <p:nvPr/>
        </p:nvSpPr>
        <p:spPr>
          <a:xfrm rot="-5400000">
            <a:off x="13053507" y="7031341"/>
            <a:ext cx="1183901" cy="632849"/>
          </a:xfrm>
          <a:custGeom>
            <a:rect b="b" l="l" r="r" t="t"/>
            <a:pathLst>
              <a:path extrusionOk="0" h="632849" w="1183901">
                <a:moveTo>
                  <a:pt x="0" y="0"/>
                </a:moveTo>
                <a:lnTo>
                  <a:pt x="1183901" y="0"/>
                </a:lnTo>
                <a:lnTo>
                  <a:pt x="1183901" y="632849"/>
                </a:lnTo>
                <a:lnTo>
                  <a:pt x="0" y="632849"/>
                </a:lnTo>
                <a:lnTo>
                  <a:pt x="0" y="0"/>
                </a:lnTo>
                <a:close/>
              </a:path>
            </a:pathLst>
          </a:custGeom>
          <a:blipFill rotWithShape="1">
            <a:blip r:embed="rId10">
              <a:alphaModFix/>
            </a:blip>
            <a:stretch>
              <a:fillRect b="0" l="0" r="0" t="0"/>
            </a:stretch>
          </a:blipFill>
          <a:ln>
            <a:noFill/>
          </a:ln>
        </p:spPr>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F2A0"/>
        </a:solidFill>
      </p:bgPr>
    </p:bg>
    <p:spTree>
      <p:nvGrpSpPr>
        <p:cNvPr id="714" name="Shape 714"/>
        <p:cNvGrpSpPr/>
        <p:nvPr/>
      </p:nvGrpSpPr>
      <p:grpSpPr>
        <a:xfrm>
          <a:off x="0" y="0"/>
          <a:ext cx="0" cy="0"/>
          <a:chOff x="0" y="0"/>
          <a:chExt cx="0" cy="0"/>
        </a:xfrm>
      </p:grpSpPr>
      <p:grpSp>
        <p:nvGrpSpPr>
          <p:cNvPr id="715" name="Google Shape;715;p28"/>
          <p:cNvGrpSpPr/>
          <p:nvPr/>
        </p:nvGrpSpPr>
        <p:grpSpPr>
          <a:xfrm>
            <a:off x="0" y="7862525"/>
            <a:ext cx="18288160" cy="2649559"/>
            <a:chOff x="0" y="-9526"/>
            <a:chExt cx="4379978" cy="569100"/>
          </a:xfrm>
        </p:grpSpPr>
        <p:sp>
          <p:nvSpPr>
            <p:cNvPr id="716" name="Google Shape;716;p28"/>
            <p:cNvSpPr/>
            <p:nvPr/>
          </p:nvSpPr>
          <p:spPr>
            <a:xfrm>
              <a:off x="0" y="0"/>
              <a:ext cx="4379978" cy="559490"/>
            </a:xfrm>
            <a:custGeom>
              <a:rect b="b" l="l" r="r" t="t"/>
              <a:pathLst>
                <a:path extrusionOk="0" h="559490" w="4379978">
                  <a:moveTo>
                    <a:pt x="0" y="0"/>
                  </a:moveTo>
                  <a:lnTo>
                    <a:pt x="4379978" y="0"/>
                  </a:lnTo>
                  <a:lnTo>
                    <a:pt x="4379978" y="559490"/>
                  </a:lnTo>
                  <a:lnTo>
                    <a:pt x="0" y="559490"/>
                  </a:lnTo>
                  <a:close/>
                </a:path>
              </a:pathLst>
            </a:custGeom>
            <a:solidFill>
              <a:srgbClr val="FFFFFF"/>
            </a:solidFill>
            <a:ln>
              <a:noFill/>
            </a:ln>
          </p:spPr>
        </p:sp>
        <p:sp>
          <p:nvSpPr>
            <p:cNvPr id="717" name="Google Shape;717;p28"/>
            <p:cNvSpPr txBox="1"/>
            <p:nvPr/>
          </p:nvSpPr>
          <p:spPr>
            <a:xfrm>
              <a:off x="225940" y="-9526"/>
              <a:ext cx="3928200" cy="569100"/>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18" name="Google Shape;718;p28"/>
          <p:cNvGrpSpPr/>
          <p:nvPr/>
        </p:nvGrpSpPr>
        <p:grpSpPr>
          <a:xfrm>
            <a:off x="4593241" y="-44345"/>
            <a:ext cx="9101518" cy="9302645"/>
            <a:chOff x="0" y="-9525"/>
            <a:chExt cx="1954924" cy="1998124"/>
          </a:xfrm>
        </p:grpSpPr>
        <p:sp>
          <p:nvSpPr>
            <p:cNvPr id="719" name="Google Shape;719;p28"/>
            <p:cNvSpPr/>
            <p:nvPr/>
          </p:nvSpPr>
          <p:spPr>
            <a:xfrm>
              <a:off x="0" y="0"/>
              <a:ext cx="1954924" cy="1988599"/>
            </a:xfrm>
            <a:custGeom>
              <a:rect b="b" l="l" r="r" t="t"/>
              <a:pathLst>
                <a:path extrusionOk="0" h="1988599" w="1954924">
                  <a:moveTo>
                    <a:pt x="0" y="0"/>
                  </a:moveTo>
                  <a:lnTo>
                    <a:pt x="1954924" y="0"/>
                  </a:lnTo>
                  <a:lnTo>
                    <a:pt x="1954924" y="1988599"/>
                  </a:lnTo>
                  <a:lnTo>
                    <a:pt x="0" y="1988599"/>
                  </a:lnTo>
                  <a:close/>
                </a:path>
              </a:pathLst>
            </a:custGeom>
            <a:solidFill>
              <a:srgbClr val="95C2FB"/>
            </a:solidFill>
            <a:ln>
              <a:noFill/>
            </a:ln>
          </p:spPr>
        </p:sp>
        <p:sp>
          <p:nvSpPr>
            <p:cNvPr id="720" name="Google Shape;720;p28"/>
            <p:cNvSpPr txBox="1"/>
            <p:nvPr/>
          </p:nvSpPr>
          <p:spPr>
            <a:xfrm>
              <a:off x="0" y="-9525"/>
              <a:ext cx="1954924" cy="1998124"/>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21" name="Google Shape;721;p28"/>
          <p:cNvGrpSpPr/>
          <p:nvPr/>
        </p:nvGrpSpPr>
        <p:grpSpPr>
          <a:xfrm>
            <a:off x="346326" y="-44345"/>
            <a:ext cx="350435" cy="7951219"/>
            <a:chOff x="0" y="-9525"/>
            <a:chExt cx="75270" cy="1707850"/>
          </a:xfrm>
        </p:grpSpPr>
        <p:sp>
          <p:nvSpPr>
            <p:cNvPr id="722" name="Google Shape;722;p28"/>
            <p:cNvSpPr/>
            <p:nvPr/>
          </p:nvSpPr>
          <p:spPr>
            <a:xfrm>
              <a:off x="0" y="0"/>
              <a:ext cx="75270" cy="1698325"/>
            </a:xfrm>
            <a:custGeom>
              <a:rect b="b" l="l" r="r" t="t"/>
              <a:pathLst>
                <a:path extrusionOk="0" h="1698325" w="75270">
                  <a:moveTo>
                    <a:pt x="0" y="0"/>
                  </a:moveTo>
                  <a:lnTo>
                    <a:pt x="75270" y="0"/>
                  </a:lnTo>
                  <a:lnTo>
                    <a:pt x="75270" y="1698325"/>
                  </a:lnTo>
                  <a:lnTo>
                    <a:pt x="0" y="1698325"/>
                  </a:lnTo>
                  <a:close/>
                </a:path>
              </a:pathLst>
            </a:custGeom>
            <a:solidFill>
              <a:srgbClr val="95C2FB"/>
            </a:solidFill>
            <a:ln>
              <a:noFill/>
            </a:ln>
          </p:spPr>
        </p:sp>
        <p:sp>
          <p:nvSpPr>
            <p:cNvPr id="723" name="Google Shape;723;p28"/>
            <p:cNvSpPr txBox="1"/>
            <p:nvPr/>
          </p:nvSpPr>
          <p:spPr>
            <a:xfrm>
              <a:off x="0" y="-9525"/>
              <a:ext cx="75270" cy="1707850"/>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24" name="Google Shape;724;p28"/>
          <p:cNvGrpSpPr/>
          <p:nvPr/>
        </p:nvGrpSpPr>
        <p:grpSpPr>
          <a:xfrm>
            <a:off x="1508433" y="-44345"/>
            <a:ext cx="350435" cy="7951219"/>
            <a:chOff x="0" y="-9525"/>
            <a:chExt cx="75270" cy="1707850"/>
          </a:xfrm>
        </p:grpSpPr>
        <p:sp>
          <p:nvSpPr>
            <p:cNvPr id="725" name="Google Shape;725;p28"/>
            <p:cNvSpPr/>
            <p:nvPr/>
          </p:nvSpPr>
          <p:spPr>
            <a:xfrm>
              <a:off x="0" y="0"/>
              <a:ext cx="75270" cy="1698325"/>
            </a:xfrm>
            <a:custGeom>
              <a:rect b="b" l="l" r="r" t="t"/>
              <a:pathLst>
                <a:path extrusionOk="0" h="1698325" w="75270">
                  <a:moveTo>
                    <a:pt x="0" y="0"/>
                  </a:moveTo>
                  <a:lnTo>
                    <a:pt x="75270" y="0"/>
                  </a:lnTo>
                  <a:lnTo>
                    <a:pt x="75270" y="1698325"/>
                  </a:lnTo>
                  <a:lnTo>
                    <a:pt x="0" y="1698325"/>
                  </a:lnTo>
                  <a:close/>
                </a:path>
              </a:pathLst>
            </a:custGeom>
            <a:solidFill>
              <a:srgbClr val="95C2FB"/>
            </a:solidFill>
            <a:ln>
              <a:noFill/>
            </a:ln>
          </p:spPr>
        </p:sp>
        <p:sp>
          <p:nvSpPr>
            <p:cNvPr id="726" name="Google Shape;726;p28"/>
            <p:cNvSpPr txBox="1"/>
            <p:nvPr/>
          </p:nvSpPr>
          <p:spPr>
            <a:xfrm>
              <a:off x="0" y="-9525"/>
              <a:ext cx="75270" cy="1707850"/>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27" name="Google Shape;727;p28"/>
          <p:cNvGrpSpPr/>
          <p:nvPr/>
        </p:nvGrpSpPr>
        <p:grpSpPr>
          <a:xfrm>
            <a:off x="2670540" y="-44345"/>
            <a:ext cx="350435" cy="7951219"/>
            <a:chOff x="0" y="-9525"/>
            <a:chExt cx="75270" cy="1707850"/>
          </a:xfrm>
        </p:grpSpPr>
        <p:sp>
          <p:nvSpPr>
            <p:cNvPr id="728" name="Google Shape;728;p28"/>
            <p:cNvSpPr/>
            <p:nvPr/>
          </p:nvSpPr>
          <p:spPr>
            <a:xfrm>
              <a:off x="0" y="0"/>
              <a:ext cx="75270" cy="1698325"/>
            </a:xfrm>
            <a:custGeom>
              <a:rect b="b" l="l" r="r" t="t"/>
              <a:pathLst>
                <a:path extrusionOk="0" h="1698325" w="75270">
                  <a:moveTo>
                    <a:pt x="0" y="0"/>
                  </a:moveTo>
                  <a:lnTo>
                    <a:pt x="75270" y="0"/>
                  </a:lnTo>
                  <a:lnTo>
                    <a:pt x="75270" y="1698325"/>
                  </a:lnTo>
                  <a:lnTo>
                    <a:pt x="0" y="1698325"/>
                  </a:lnTo>
                  <a:close/>
                </a:path>
              </a:pathLst>
            </a:custGeom>
            <a:solidFill>
              <a:srgbClr val="95C2FB"/>
            </a:solidFill>
            <a:ln>
              <a:noFill/>
            </a:ln>
          </p:spPr>
        </p:sp>
        <p:sp>
          <p:nvSpPr>
            <p:cNvPr id="729" name="Google Shape;729;p28"/>
            <p:cNvSpPr txBox="1"/>
            <p:nvPr/>
          </p:nvSpPr>
          <p:spPr>
            <a:xfrm>
              <a:off x="0" y="-9525"/>
              <a:ext cx="75270" cy="1707850"/>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30" name="Google Shape;730;p28"/>
          <p:cNvGrpSpPr/>
          <p:nvPr/>
        </p:nvGrpSpPr>
        <p:grpSpPr>
          <a:xfrm>
            <a:off x="3832647" y="-44345"/>
            <a:ext cx="350435" cy="7951219"/>
            <a:chOff x="0" y="-9525"/>
            <a:chExt cx="75270" cy="1707850"/>
          </a:xfrm>
        </p:grpSpPr>
        <p:sp>
          <p:nvSpPr>
            <p:cNvPr id="731" name="Google Shape;731;p28"/>
            <p:cNvSpPr/>
            <p:nvPr/>
          </p:nvSpPr>
          <p:spPr>
            <a:xfrm>
              <a:off x="0" y="0"/>
              <a:ext cx="75270" cy="1698325"/>
            </a:xfrm>
            <a:custGeom>
              <a:rect b="b" l="l" r="r" t="t"/>
              <a:pathLst>
                <a:path extrusionOk="0" h="1698325" w="75270">
                  <a:moveTo>
                    <a:pt x="0" y="0"/>
                  </a:moveTo>
                  <a:lnTo>
                    <a:pt x="75270" y="0"/>
                  </a:lnTo>
                  <a:lnTo>
                    <a:pt x="75270" y="1698325"/>
                  </a:lnTo>
                  <a:lnTo>
                    <a:pt x="0" y="1698325"/>
                  </a:lnTo>
                  <a:close/>
                </a:path>
              </a:pathLst>
            </a:custGeom>
            <a:solidFill>
              <a:srgbClr val="95C2FB"/>
            </a:solidFill>
            <a:ln>
              <a:noFill/>
            </a:ln>
          </p:spPr>
        </p:sp>
        <p:sp>
          <p:nvSpPr>
            <p:cNvPr id="732" name="Google Shape;732;p28"/>
            <p:cNvSpPr txBox="1"/>
            <p:nvPr/>
          </p:nvSpPr>
          <p:spPr>
            <a:xfrm>
              <a:off x="0" y="-9525"/>
              <a:ext cx="75270" cy="1707850"/>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33" name="Google Shape;733;p28"/>
          <p:cNvGrpSpPr/>
          <p:nvPr/>
        </p:nvGrpSpPr>
        <p:grpSpPr>
          <a:xfrm>
            <a:off x="14104918" y="-44345"/>
            <a:ext cx="350435" cy="7951219"/>
            <a:chOff x="0" y="-9525"/>
            <a:chExt cx="75270" cy="1707850"/>
          </a:xfrm>
        </p:grpSpPr>
        <p:sp>
          <p:nvSpPr>
            <p:cNvPr id="734" name="Google Shape;734;p28"/>
            <p:cNvSpPr/>
            <p:nvPr/>
          </p:nvSpPr>
          <p:spPr>
            <a:xfrm>
              <a:off x="0" y="0"/>
              <a:ext cx="75270" cy="1698325"/>
            </a:xfrm>
            <a:custGeom>
              <a:rect b="b" l="l" r="r" t="t"/>
              <a:pathLst>
                <a:path extrusionOk="0" h="1698325" w="75270">
                  <a:moveTo>
                    <a:pt x="0" y="0"/>
                  </a:moveTo>
                  <a:lnTo>
                    <a:pt x="75270" y="0"/>
                  </a:lnTo>
                  <a:lnTo>
                    <a:pt x="75270" y="1698325"/>
                  </a:lnTo>
                  <a:lnTo>
                    <a:pt x="0" y="1698325"/>
                  </a:lnTo>
                  <a:close/>
                </a:path>
              </a:pathLst>
            </a:custGeom>
            <a:solidFill>
              <a:srgbClr val="95C2FB"/>
            </a:solidFill>
            <a:ln>
              <a:noFill/>
            </a:ln>
          </p:spPr>
        </p:sp>
        <p:sp>
          <p:nvSpPr>
            <p:cNvPr id="735" name="Google Shape;735;p28"/>
            <p:cNvSpPr txBox="1"/>
            <p:nvPr/>
          </p:nvSpPr>
          <p:spPr>
            <a:xfrm>
              <a:off x="0" y="-9525"/>
              <a:ext cx="75270" cy="1707850"/>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36" name="Google Shape;736;p28"/>
          <p:cNvGrpSpPr/>
          <p:nvPr/>
        </p:nvGrpSpPr>
        <p:grpSpPr>
          <a:xfrm>
            <a:off x="15267025" y="-44345"/>
            <a:ext cx="350435" cy="7951219"/>
            <a:chOff x="0" y="-9525"/>
            <a:chExt cx="75270" cy="1707850"/>
          </a:xfrm>
        </p:grpSpPr>
        <p:sp>
          <p:nvSpPr>
            <p:cNvPr id="737" name="Google Shape;737;p28"/>
            <p:cNvSpPr/>
            <p:nvPr/>
          </p:nvSpPr>
          <p:spPr>
            <a:xfrm>
              <a:off x="0" y="0"/>
              <a:ext cx="75270" cy="1698325"/>
            </a:xfrm>
            <a:custGeom>
              <a:rect b="b" l="l" r="r" t="t"/>
              <a:pathLst>
                <a:path extrusionOk="0" h="1698325" w="75270">
                  <a:moveTo>
                    <a:pt x="0" y="0"/>
                  </a:moveTo>
                  <a:lnTo>
                    <a:pt x="75270" y="0"/>
                  </a:lnTo>
                  <a:lnTo>
                    <a:pt x="75270" y="1698325"/>
                  </a:lnTo>
                  <a:lnTo>
                    <a:pt x="0" y="1698325"/>
                  </a:lnTo>
                  <a:close/>
                </a:path>
              </a:pathLst>
            </a:custGeom>
            <a:solidFill>
              <a:srgbClr val="95C2FB"/>
            </a:solidFill>
            <a:ln>
              <a:noFill/>
            </a:ln>
          </p:spPr>
        </p:sp>
        <p:sp>
          <p:nvSpPr>
            <p:cNvPr id="738" name="Google Shape;738;p28"/>
            <p:cNvSpPr txBox="1"/>
            <p:nvPr/>
          </p:nvSpPr>
          <p:spPr>
            <a:xfrm>
              <a:off x="0" y="-9525"/>
              <a:ext cx="75270" cy="1707850"/>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39" name="Google Shape;739;p28"/>
          <p:cNvGrpSpPr/>
          <p:nvPr/>
        </p:nvGrpSpPr>
        <p:grpSpPr>
          <a:xfrm>
            <a:off x="16429132" y="-44345"/>
            <a:ext cx="350435" cy="7951219"/>
            <a:chOff x="0" y="-9525"/>
            <a:chExt cx="75270" cy="1707850"/>
          </a:xfrm>
        </p:grpSpPr>
        <p:sp>
          <p:nvSpPr>
            <p:cNvPr id="740" name="Google Shape;740;p28"/>
            <p:cNvSpPr/>
            <p:nvPr/>
          </p:nvSpPr>
          <p:spPr>
            <a:xfrm>
              <a:off x="0" y="0"/>
              <a:ext cx="75270" cy="1698325"/>
            </a:xfrm>
            <a:custGeom>
              <a:rect b="b" l="l" r="r" t="t"/>
              <a:pathLst>
                <a:path extrusionOk="0" h="1698325" w="75270">
                  <a:moveTo>
                    <a:pt x="0" y="0"/>
                  </a:moveTo>
                  <a:lnTo>
                    <a:pt x="75270" y="0"/>
                  </a:lnTo>
                  <a:lnTo>
                    <a:pt x="75270" y="1698325"/>
                  </a:lnTo>
                  <a:lnTo>
                    <a:pt x="0" y="1698325"/>
                  </a:lnTo>
                  <a:close/>
                </a:path>
              </a:pathLst>
            </a:custGeom>
            <a:solidFill>
              <a:srgbClr val="95C2FB"/>
            </a:solidFill>
            <a:ln>
              <a:noFill/>
            </a:ln>
          </p:spPr>
        </p:sp>
        <p:sp>
          <p:nvSpPr>
            <p:cNvPr id="741" name="Google Shape;741;p28"/>
            <p:cNvSpPr txBox="1"/>
            <p:nvPr/>
          </p:nvSpPr>
          <p:spPr>
            <a:xfrm>
              <a:off x="0" y="-9525"/>
              <a:ext cx="75270" cy="1707850"/>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42" name="Google Shape;742;p28"/>
          <p:cNvGrpSpPr/>
          <p:nvPr/>
        </p:nvGrpSpPr>
        <p:grpSpPr>
          <a:xfrm>
            <a:off x="17591239" y="-44345"/>
            <a:ext cx="350435" cy="7951219"/>
            <a:chOff x="0" y="-9525"/>
            <a:chExt cx="75270" cy="1707850"/>
          </a:xfrm>
        </p:grpSpPr>
        <p:sp>
          <p:nvSpPr>
            <p:cNvPr id="743" name="Google Shape;743;p28"/>
            <p:cNvSpPr/>
            <p:nvPr/>
          </p:nvSpPr>
          <p:spPr>
            <a:xfrm>
              <a:off x="0" y="0"/>
              <a:ext cx="75270" cy="1698325"/>
            </a:xfrm>
            <a:custGeom>
              <a:rect b="b" l="l" r="r" t="t"/>
              <a:pathLst>
                <a:path extrusionOk="0" h="1698325" w="75270">
                  <a:moveTo>
                    <a:pt x="0" y="0"/>
                  </a:moveTo>
                  <a:lnTo>
                    <a:pt x="75270" y="0"/>
                  </a:lnTo>
                  <a:lnTo>
                    <a:pt x="75270" y="1698325"/>
                  </a:lnTo>
                  <a:lnTo>
                    <a:pt x="0" y="1698325"/>
                  </a:lnTo>
                  <a:close/>
                </a:path>
              </a:pathLst>
            </a:custGeom>
            <a:solidFill>
              <a:srgbClr val="95C2FB"/>
            </a:solidFill>
            <a:ln>
              <a:noFill/>
            </a:ln>
          </p:spPr>
        </p:sp>
        <p:sp>
          <p:nvSpPr>
            <p:cNvPr id="744" name="Google Shape;744;p28"/>
            <p:cNvSpPr txBox="1"/>
            <p:nvPr/>
          </p:nvSpPr>
          <p:spPr>
            <a:xfrm>
              <a:off x="0" y="-9525"/>
              <a:ext cx="75270" cy="1707850"/>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745" name="Google Shape;745;p28"/>
          <p:cNvSpPr txBox="1"/>
          <p:nvPr/>
        </p:nvSpPr>
        <p:spPr>
          <a:xfrm>
            <a:off x="5201720" y="531408"/>
            <a:ext cx="7884600" cy="1949100"/>
          </a:xfrm>
          <a:prstGeom prst="rect">
            <a:avLst/>
          </a:prstGeom>
          <a:noFill/>
          <a:ln>
            <a:noFill/>
          </a:ln>
        </p:spPr>
        <p:txBody>
          <a:bodyPr anchorCtr="0" anchor="t" bIns="0" lIns="0" spcFirstLastPara="1" rIns="0" wrap="square" tIns="0">
            <a:spAutoFit/>
          </a:bodyPr>
          <a:lstStyle/>
          <a:p>
            <a:pPr indent="0" lvl="0" marL="0" marR="0" rtl="0" algn="ctr">
              <a:lnSpc>
                <a:spcPct val="117002"/>
              </a:lnSpc>
              <a:spcBef>
                <a:spcPts val="0"/>
              </a:spcBef>
              <a:spcAft>
                <a:spcPts val="0"/>
              </a:spcAft>
              <a:buNone/>
            </a:pPr>
            <a:r>
              <a:rPr i="0" lang="en-US" sz="12663" u="none" cap="none" strike="noStrike">
                <a:solidFill>
                  <a:srgbClr val="000000"/>
                </a:solidFill>
                <a:latin typeface="Heebo SemiBold"/>
                <a:ea typeface="Heebo SemiBold"/>
                <a:cs typeface="Heebo SemiBold"/>
                <a:sym typeface="Heebo SemiBold"/>
              </a:rPr>
              <a:t>Credits</a:t>
            </a:r>
            <a:endParaRPr>
              <a:latin typeface="Heebo SemiBold"/>
              <a:ea typeface="Heebo SemiBold"/>
              <a:cs typeface="Heebo SemiBold"/>
              <a:sym typeface="Heebo SemiBold"/>
            </a:endParaRPr>
          </a:p>
        </p:txBody>
      </p:sp>
      <p:sp>
        <p:nvSpPr>
          <p:cNvPr id="746" name="Google Shape;746;p28"/>
          <p:cNvSpPr txBox="1"/>
          <p:nvPr/>
        </p:nvSpPr>
        <p:spPr>
          <a:xfrm>
            <a:off x="5346877" y="2593039"/>
            <a:ext cx="7594245" cy="855080"/>
          </a:xfrm>
          <a:prstGeom prst="rect">
            <a:avLst/>
          </a:prstGeom>
          <a:noFill/>
          <a:ln>
            <a:noFill/>
          </a:ln>
        </p:spPr>
        <p:txBody>
          <a:bodyPr anchorCtr="0" anchor="t" bIns="0" lIns="0" spcFirstLastPara="1" rIns="0" wrap="square" tIns="0">
            <a:spAutoFit/>
          </a:bodyPr>
          <a:lstStyle/>
          <a:p>
            <a:pPr indent="0" lvl="0" marL="0" marR="0" rtl="0" algn="ctr">
              <a:lnSpc>
                <a:spcPct val="153989"/>
              </a:lnSpc>
              <a:spcBef>
                <a:spcPts val="0"/>
              </a:spcBef>
              <a:spcAft>
                <a:spcPts val="0"/>
              </a:spcAft>
              <a:buNone/>
            </a:pPr>
            <a:r>
              <a:rPr b="0" i="0" lang="en-US" sz="2256" u="none" cap="none" strike="noStrike">
                <a:solidFill>
                  <a:srgbClr val="000000"/>
                </a:solidFill>
                <a:latin typeface="Rubik"/>
                <a:ea typeface="Rubik"/>
                <a:cs typeface="Rubik"/>
                <a:sym typeface="Rubik"/>
              </a:rPr>
              <a:t>This presentation template is free</a:t>
            </a:r>
            <a:endParaRPr/>
          </a:p>
          <a:p>
            <a:pPr indent="0" lvl="1" marL="0" marR="0" rtl="0" algn="ctr">
              <a:lnSpc>
                <a:spcPct val="153989"/>
              </a:lnSpc>
              <a:spcBef>
                <a:spcPts val="0"/>
              </a:spcBef>
              <a:spcAft>
                <a:spcPts val="0"/>
              </a:spcAft>
              <a:buNone/>
            </a:pPr>
            <a:r>
              <a:rPr b="0" i="0" lang="en-US" sz="2256" u="none" cap="none" strike="noStrike">
                <a:solidFill>
                  <a:srgbClr val="000000"/>
                </a:solidFill>
                <a:latin typeface="Rubik"/>
                <a:ea typeface="Rubik"/>
                <a:cs typeface="Rubik"/>
                <a:sym typeface="Rubik"/>
              </a:rPr>
              <a:t>for everyone to use thanks to the following:</a:t>
            </a:r>
            <a:endParaRPr/>
          </a:p>
        </p:txBody>
      </p:sp>
      <p:sp>
        <p:nvSpPr>
          <p:cNvPr id="747" name="Google Shape;747;p28"/>
          <p:cNvSpPr txBox="1"/>
          <p:nvPr/>
        </p:nvSpPr>
        <p:spPr>
          <a:xfrm>
            <a:off x="6292667" y="7700626"/>
            <a:ext cx="5702666" cy="402971"/>
          </a:xfrm>
          <a:prstGeom prst="rect">
            <a:avLst/>
          </a:prstGeom>
          <a:noFill/>
          <a:ln>
            <a:noFill/>
          </a:ln>
        </p:spPr>
        <p:txBody>
          <a:bodyPr anchorCtr="0" anchor="t" bIns="0" lIns="0" spcFirstLastPara="1" rIns="0" wrap="square" tIns="0">
            <a:spAutoFit/>
          </a:bodyPr>
          <a:lstStyle/>
          <a:p>
            <a:pPr indent="0" lvl="1" marL="0" marR="0" rtl="0" algn="ctr">
              <a:lnSpc>
                <a:spcPct val="122008"/>
              </a:lnSpc>
              <a:spcBef>
                <a:spcPts val="0"/>
              </a:spcBef>
              <a:spcAft>
                <a:spcPts val="0"/>
              </a:spcAft>
              <a:buNone/>
            </a:pPr>
            <a:r>
              <a:rPr b="0" i="0" lang="en-US" sz="2599" u="none" cap="none" strike="noStrike">
                <a:solidFill>
                  <a:srgbClr val="000000"/>
                </a:solidFill>
                <a:latin typeface="Rubik"/>
                <a:ea typeface="Rubik"/>
                <a:cs typeface="Rubik"/>
                <a:sym typeface="Rubik"/>
              </a:rPr>
              <a:t>for the photos</a:t>
            </a:r>
            <a:endParaRPr/>
          </a:p>
        </p:txBody>
      </p:sp>
      <p:sp>
        <p:nvSpPr>
          <p:cNvPr id="748" name="Google Shape;748;p28"/>
          <p:cNvSpPr txBox="1"/>
          <p:nvPr/>
        </p:nvSpPr>
        <p:spPr>
          <a:xfrm>
            <a:off x="4855933" y="7026843"/>
            <a:ext cx="8576135" cy="566352"/>
          </a:xfrm>
          <a:prstGeom prst="rect">
            <a:avLst/>
          </a:prstGeom>
          <a:noFill/>
          <a:ln>
            <a:noFill/>
          </a:ln>
        </p:spPr>
        <p:txBody>
          <a:bodyPr anchorCtr="0" anchor="t" bIns="0" lIns="0" spcFirstLastPara="1" rIns="0" wrap="square" tIns="0">
            <a:spAutoFit/>
          </a:bodyPr>
          <a:lstStyle/>
          <a:p>
            <a:pPr indent="0" lvl="0" marL="0" marR="0" rtl="0" algn="ctr">
              <a:lnSpc>
                <a:spcPct val="90008"/>
              </a:lnSpc>
              <a:spcBef>
                <a:spcPts val="0"/>
              </a:spcBef>
              <a:spcAft>
                <a:spcPts val="0"/>
              </a:spcAft>
              <a:buNone/>
            </a:pPr>
            <a:r>
              <a:rPr b="1" i="0" lang="en-US" sz="4614" u="none" cap="none" strike="noStrike">
                <a:solidFill>
                  <a:srgbClr val="000000"/>
                </a:solidFill>
                <a:latin typeface="Heebo"/>
                <a:ea typeface="Heebo"/>
                <a:cs typeface="Heebo"/>
                <a:sym typeface="Heebo"/>
              </a:rPr>
              <a:t>Pexels &amp; Pixabay</a:t>
            </a:r>
            <a:endParaRPr/>
          </a:p>
        </p:txBody>
      </p:sp>
      <p:sp>
        <p:nvSpPr>
          <p:cNvPr id="749" name="Google Shape;749;p28"/>
          <p:cNvSpPr txBox="1"/>
          <p:nvPr/>
        </p:nvSpPr>
        <p:spPr>
          <a:xfrm>
            <a:off x="5892095" y="5855176"/>
            <a:ext cx="6503810" cy="402971"/>
          </a:xfrm>
          <a:prstGeom prst="rect">
            <a:avLst/>
          </a:prstGeom>
          <a:noFill/>
          <a:ln>
            <a:noFill/>
          </a:ln>
        </p:spPr>
        <p:txBody>
          <a:bodyPr anchorCtr="0" anchor="t" bIns="0" lIns="0" spcFirstLastPara="1" rIns="0" wrap="square" tIns="0">
            <a:spAutoFit/>
          </a:bodyPr>
          <a:lstStyle/>
          <a:p>
            <a:pPr indent="0" lvl="1" marL="0" marR="0" rtl="0" algn="ctr">
              <a:lnSpc>
                <a:spcPct val="122008"/>
              </a:lnSpc>
              <a:spcBef>
                <a:spcPts val="0"/>
              </a:spcBef>
              <a:spcAft>
                <a:spcPts val="0"/>
              </a:spcAft>
              <a:buNone/>
            </a:pPr>
            <a:r>
              <a:rPr b="0" i="0" lang="en-US" sz="2599" u="none" cap="none" strike="noStrike">
                <a:solidFill>
                  <a:srgbClr val="000000"/>
                </a:solidFill>
                <a:latin typeface="Rubik"/>
                <a:ea typeface="Rubik"/>
                <a:cs typeface="Rubik"/>
                <a:sym typeface="Rubik"/>
              </a:rPr>
              <a:t>for the presentation template</a:t>
            </a:r>
            <a:endParaRPr/>
          </a:p>
        </p:txBody>
      </p:sp>
      <p:pic>
        <p:nvPicPr>
          <p:cNvPr id="750" name="Google Shape;750;p28"/>
          <p:cNvPicPr preferRelativeResize="0"/>
          <p:nvPr/>
        </p:nvPicPr>
        <p:blipFill>
          <a:blip r:embed="rId3">
            <a:alphaModFix/>
          </a:blip>
          <a:stretch>
            <a:fillRect/>
          </a:stretch>
        </p:blipFill>
        <p:spPr>
          <a:xfrm>
            <a:off x="6279938" y="4190675"/>
            <a:ext cx="5728124" cy="14256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F2A0"/>
        </a:solidFill>
      </p:bgPr>
    </p:bg>
    <p:spTree>
      <p:nvGrpSpPr>
        <p:cNvPr id="197" name="Shape 197"/>
        <p:cNvGrpSpPr/>
        <p:nvPr/>
      </p:nvGrpSpPr>
      <p:grpSpPr>
        <a:xfrm>
          <a:off x="0" y="0"/>
          <a:ext cx="0" cy="0"/>
          <a:chOff x="0" y="0"/>
          <a:chExt cx="0" cy="0"/>
        </a:xfrm>
      </p:grpSpPr>
      <p:pic>
        <p:nvPicPr>
          <p:cNvPr id="198" name="Google Shape;198;p10"/>
          <p:cNvPicPr preferRelativeResize="0"/>
          <p:nvPr/>
        </p:nvPicPr>
        <p:blipFill rotWithShape="1">
          <a:blip r:embed="rId3">
            <a:alphaModFix/>
          </a:blip>
          <a:srcRect b="17549" l="0" r="0" t="17549"/>
          <a:stretch/>
        </p:blipFill>
        <p:spPr>
          <a:xfrm>
            <a:off x="0" y="0"/>
            <a:ext cx="18288000" cy="7922666"/>
          </a:xfrm>
          <a:prstGeom prst="rect">
            <a:avLst/>
          </a:prstGeom>
          <a:noFill/>
          <a:ln>
            <a:noFill/>
          </a:ln>
        </p:spPr>
      </p:pic>
      <p:grpSp>
        <p:nvGrpSpPr>
          <p:cNvPr id="199" name="Google Shape;199;p10"/>
          <p:cNvGrpSpPr/>
          <p:nvPr/>
        </p:nvGrpSpPr>
        <p:grpSpPr>
          <a:xfrm>
            <a:off x="980372" y="6662922"/>
            <a:ext cx="16327256" cy="2483323"/>
            <a:chOff x="0" y="-9525"/>
            <a:chExt cx="4300183" cy="654044"/>
          </a:xfrm>
        </p:grpSpPr>
        <p:sp>
          <p:nvSpPr>
            <p:cNvPr id="200" name="Google Shape;200;p10"/>
            <p:cNvSpPr/>
            <p:nvPr/>
          </p:nvSpPr>
          <p:spPr>
            <a:xfrm>
              <a:off x="0" y="0"/>
              <a:ext cx="4300182" cy="644519"/>
            </a:xfrm>
            <a:custGeom>
              <a:rect b="b" l="l" r="r" t="t"/>
              <a:pathLst>
                <a:path extrusionOk="0" h="644519" w="4300182">
                  <a:moveTo>
                    <a:pt x="0" y="0"/>
                  </a:moveTo>
                  <a:lnTo>
                    <a:pt x="4300182" y="0"/>
                  </a:lnTo>
                  <a:lnTo>
                    <a:pt x="4300182" y="644519"/>
                  </a:lnTo>
                  <a:lnTo>
                    <a:pt x="0" y="644519"/>
                  </a:lnTo>
                  <a:close/>
                </a:path>
              </a:pathLst>
            </a:custGeom>
            <a:solidFill>
              <a:srgbClr val="FFFFFF"/>
            </a:solidFill>
            <a:ln>
              <a:noFill/>
            </a:ln>
          </p:spPr>
        </p:sp>
        <p:sp>
          <p:nvSpPr>
            <p:cNvPr id="201" name="Google Shape;201;p10"/>
            <p:cNvSpPr txBox="1"/>
            <p:nvPr/>
          </p:nvSpPr>
          <p:spPr>
            <a:xfrm>
              <a:off x="0" y="-9525"/>
              <a:ext cx="4300183" cy="654044"/>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02" name="Google Shape;202;p10"/>
          <p:cNvSpPr/>
          <p:nvPr/>
        </p:nvSpPr>
        <p:spPr>
          <a:xfrm rot="1146163">
            <a:off x="12488593" y="146937"/>
            <a:ext cx="5284837" cy="5848411"/>
          </a:xfrm>
          <a:custGeom>
            <a:rect b="b" l="l" r="r" t="t"/>
            <a:pathLst>
              <a:path extrusionOk="0" h="5848411" w="5284837">
                <a:moveTo>
                  <a:pt x="0" y="0"/>
                </a:moveTo>
                <a:lnTo>
                  <a:pt x="5284836" y="0"/>
                </a:lnTo>
                <a:lnTo>
                  <a:pt x="5284836" y="5848411"/>
                </a:lnTo>
                <a:lnTo>
                  <a:pt x="0" y="5848411"/>
                </a:lnTo>
                <a:lnTo>
                  <a:pt x="0" y="0"/>
                </a:lnTo>
                <a:close/>
              </a:path>
            </a:pathLst>
          </a:custGeom>
          <a:blipFill rotWithShape="1">
            <a:blip r:embed="rId4">
              <a:alphaModFix/>
            </a:blip>
            <a:stretch>
              <a:fillRect b="0" l="0" r="0" t="0"/>
            </a:stretch>
          </a:blipFill>
          <a:ln>
            <a:noFill/>
          </a:ln>
        </p:spPr>
      </p:sp>
      <p:sp>
        <p:nvSpPr>
          <p:cNvPr id="203" name="Google Shape;203;p10"/>
          <p:cNvSpPr txBox="1"/>
          <p:nvPr/>
        </p:nvSpPr>
        <p:spPr>
          <a:xfrm rot="1146160">
            <a:off x="13360306" y="1514545"/>
            <a:ext cx="3541201" cy="3818329"/>
          </a:xfrm>
          <a:prstGeom prst="rect">
            <a:avLst/>
          </a:prstGeom>
          <a:noFill/>
          <a:ln>
            <a:noFill/>
          </a:ln>
        </p:spPr>
        <p:txBody>
          <a:bodyPr anchorCtr="0" anchor="t" bIns="0" lIns="0" spcFirstLastPara="1" rIns="0" wrap="square" tIns="0">
            <a:spAutoFit/>
          </a:bodyPr>
          <a:lstStyle/>
          <a:p>
            <a:pPr indent="0" lvl="0" marL="0" marR="0" rtl="0" algn="ctr">
              <a:lnSpc>
                <a:spcPct val="116999"/>
              </a:lnSpc>
              <a:spcBef>
                <a:spcPts val="0"/>
              </a:spcBef>
              <a:spcAft>
                <a:spcPts val="0"/>
              </a:spcAft>
              <a:buNone/>
            </a:pPr>
            <a:r>
              <a:rPr b="0" i="0" lang="en-US" sz="24806" u="none" cap="none" strike="noStrike">
                <a:solidFill>
                  <a:srgbClr val="FFFFFF"/>
                </a:solidFill>
                <a:latin typeface="Heebo"/>
                <a:ea typeface="Heebo"/>
                <a:cs typeface="Heebo"/>
                <a:sym typeface="Heebo"/>
              </a:rPr>
              <a:t>01</a:t>
            </a:r>
            <a:endParaRPr/>
          </a:p>
        </p:txBody>
      </p:sp>
      <p:sp>
        <p:nvSpPr>
          <p:cNvPr id="204" name="Google Shape;204;p10"/>
          <p:cNvSpPr txBox="1"/>
          <p:nvPr/>
        </p:nvSpPr>
        <p:spPr>
          <a:xfrm>
            <a:off x="2666317" y="6853344"/>
            <a:ext cx="12955500" cy="2127600"/>
          </a:xfrm>
          <a:prstGeom prst="rect">
            <a:avLst/>
          </a:prstGeom>
          <a:noFill/>
          <a:ln>
            <a:noFill/>
          </a:ln>
        </p:spPr>
        <p:txBody>
          <a:bodyPr anchorCtr="0" anchor="t" bIns="0" lIns="0" spcFirstLastPara="1" rIns="0" wrap="square" tIns="0">
            <a:spAutoFit/>
          </a:bodyPr>
          <a:lstStyle/>
          <a:p>
            <a:pPr indent="0" lvl="0" marL="0" marR="0" rtl="0" algn="ctr">
              <a:lnSpc>
                <a:spcPct val="117000"/>
              </a:lnSpc>
              <a:spcBef>
                <a:spcPts val="0"/>
              </a:spcBef>
              <a:spcAft>
                <a:spcPts val="0"/>
              </a:spcAft>
              <a:buNone/>
            </a:pPr>
            <a:r>
              <a:rPr i="0" lang="en-US" sz="13823" u="none" cap="none" strike="noStrike">
                <a:solidFill>
                  <a:srgbClr val="000000"/>
                </a:solidFill>
                <a:latin typeface="Heebo SemiBold"/>
                <a:ea typeface="Heebo SemiBold"/>
                <a:cs typeface="Heebo SemiBold"/>
                <a:sym typeface="Heebo SemiBold"/>
              </a:rPr>
              <a:t>INTRODUCTION</a:t>
            </a:r>
            <a:endParaRPr>
              <a:latin typeface="Heebo SemiBold"/>
              <a:ea typeface="Heebo SemiBold"/>
              <a:cs typeface="Heebo SemiBold"/>
              <a:sym typeface="Heebo SemiBo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11"/>
          <p:cNvSpPr/>
          <p:nvPr/>
        </p:nvSpPr>
        <p:spPr>
          <a:xfrm>
            <a:off x="0" y="1506125"/>
            <a:ext cx="18291008" cy="8778298"/>
          </a:xfrm>
          <a:custGeom>
            <a:rect b="b" l="l" r="r" t="t"/>
            <a:pathLst>
              <a:path extrusionOk="0" h="2396805" w="4816592">
                <a:moveTo>
                  <a:pt x="0" y="0"/>
                </a:moveTo>
                <a:lnTo>
                  <a:pt x="4816592" y="0"/>
                </a:lnTo>
                <a:lnTo>
                  <a:pt x="4816592" y="2396805"/>
                </a:lnTo>
                <a:lnTo>
                  <a:pt x="0" y="2396805"/>
                </a:lnTo>
                <a:close/>
              </a:path>
            </a:pathLst>
          </a:custGeom>
          <a:solidFill>
            <a:srgbClr val="F6F2A0"/>
          </a:solidFill>
          <a:ln>
            <a:noFill/>
          </a:ln>
        </p:spPr>
      </p:sp>
      <p:pic>
        <p:nvPicPr>
          <p:cNvPr id="210" name="Google Shape;210;p11"/>
          <p:cNvPicPr preferRelativeResize="0"/>
          <p:nvPr/>
        </p:nvPicPr>
        <p:blipFill rotWithShape="1">
          <a:blip r:embed="rId3">
            <a:alphaModFix/>
          </a:blip>
          <a:srcRect b="45949" l="582" r="7942" t="2040"/>
          <a:stretch/>
        </p:blipFill>
        <p:spPr>
          <a:xfrm>
            <a:off x="660943" y="2346388"/>
            <a:ext cx="8973662" cy="3402419"/>
          </a:xfrm>
          <a:prstGeom prst="rect">
            <a:avLst/>
          </a:prstGeom>
          <a:noFill/>
          <a:ln>
            <a:noFill/>
          </a:ln>
        </p:spPr>
      </p:pic>
      <p:pic>
        <p:nvPicPr>
          <p:cNvPr id="211" name="Google Shape;211;p11"/>
          <p:cNvPicPr preferRelativeResize="0"/>
          <p:nvPr/>
        </p:nvPicPr>
        <p:blipFill rotWithShape="1">
          <a:blip r:embed="rId4">
            <a:alphaModFix/>
          </a:blip>
          <a:srcRect b="36814" l="0" r="0" t="6310"/>
          <a:stretch/>
        </p:blipFill>
        <p:spPr>
          <a:xfrm>
            <a:off x="8653395" y="6406032"/>
            <a:ext cx="8973662" cy="3402419"/>
          </a:xfrm>
          <a:prstGeom prst="rect">
            <a:avLst/>
          </a:prstGeom>
          <a:noFill/>
          <a:ln>
            <a:noFill/>
          </a:ln>
        </p:spPr>
      </p:pic>
      <p:sp>
        <p:nvSpPr>
          <p:cNvPr id="212" name="Google Shape;212;p11"/>
          <p:cNvSpPr/>
          <p:nvPr/>
        </p:nvSpPr>
        <p:spPr>
          <a:xfrm>
            <a:off x="4070850" y="3"/>
            <a:ext cx="10147972" cy="2912812"/>
          </a:xfrm>
          <a:custGeom>
            <a:rect b="b" l="l" r="r" t="t"/>
            <a:pathLst>
              <a:path extrusionOk="0" h="1064041" w="2672277">
                <a:moveTo>
                  <a:pt x="0" y="0"/>
                </a:moveTo>
                <a:lnTo>
                  <a:pt x="2672277" y="0"/>
                </a:lnTo>
                <a:lnTo>
                  <a:pt x="2672277" y="1064041"/>
                </a:lnTo>
                <a:lnTo>
                  <a:pt x="0" y="1064041"/>
                </a:lnTo>
                <a:close/>
              </a:path>
            </a:pathLst>
          </a:custGeom>
          <a:solidFill>
            <a:srgbClr val="95C2FB"/>
          </a:solidFill>
          <a:ln>
            <a:noFill/>
          </a:ln>
        </p:spPr>
      </p:sp>
      <p:grpSp>
        <p:nvGrpSpPr>
          <p:cNvPr id="213" name="Google Shape;213;p11"/>
          <p:cNvGrpSpPr/>
          <p:nvPr/>
        </p:nvGrpSpPr>
        <p:grpSpPr>
          <a:xfrm>
            <a:off x="12633876" y="5899682"/>
            <a:ext cx="1012700" cy="1012700"/>
            <a:chOff x="0" y="0"/>
            <a:chExt cx="812800" cy="812800"/>
          </a:xfrm>
        </p:grpSpPr>
        <p:sp>
          <p:nvSpPr>
            <p:cNvPr id="214" name="Google Shape;214;p1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A75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11"/>
            <p:cNvSpPr txBox="1"/>
            <p:nvPr/>
          </p:nvSpPr>
          <p:spPr>
            <a:xfrm>
              <a:off x="76200" y="66675"/>
              <a:ext cx="660400" cy="669925"/>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16" name="Google Shape;216;p11"/>
          <p:cNvSpPr txBox="1"/>
          <p:nvPr/>
        </p:nvSpPr>
        <p:spPr>
          <a:xfrm>
            <a:off x="4796850" y="475375"/>
            <a:ext cx="8694300" cy="1705200"/>
          </a:xfrm>
          <a:prstGeom prst="rect">
            <a:avLst/>
          </a:prstGeom>
          <a:noFill/>
          <a:ln>
            <a:noFill/>
          </a:ln>
        </p:spPr>
        <p:txBody>
          <a:bodyPr anchorCtr="0" anchor="t" bIns="0" lIns="0" spcFirstLastPara="1" rIns="0" wrap="square" tIns="0">
            <a:spAutoFit/>
          </a:bodyPr>
          <a:lstStyle/>
          <a:p>
            <a:pPr indent="0" lvl="0" marL="0" marR="0" rtl="0" algn="ctr">
              <a:lnSpc>
                <a:spcPct val="116996"/>
              </a:lnSpc>
              <a:spcBef>
                <a:spcPts val="0"/>
              </a:spcBef>
              <a:spcAft>
                <a:spcPts val="0"/>
              </a:spcAft>
              <a:buNone/>
            </a:pPr>
            <a:r>
              <a:rPr i="0" lang="en-US" sz="11079" u="none" cap="none" strike="noStrike">
                <a:solidFill>
                  <a:srgbClr val="000000"/>
                </a:solidFill>
                <a:latin typeface="Heebo SemiBold"/>
                <a:ea typeface="Heebo SemiBold"/>
                <a:cs typeface="Heebo SemiBold"/>
                <a:sym typeface="Heebo SemiBold"/>
              </a:rPr>
              <a:t>Introduction</a:t>
            </a:r>
            <a:endParaRPr>
              <a:latin typeface="Heebo SemiBold"/>
              <a:ea typeface="Heebo SemiBold"/>
              <a:cs typeface="Heebo SemiBold"/>
              <a:sym typeface="Heebo SemiBold"/>
            </a:endParaRPr>
          </a:p>
        </p:txBody>
      </p:sp>
      <p:sp>
        <p:nvSpPr>
          <p:cNvPr id="217" name="Google Shape;217;p11"/>
          <p:cNvSpPr txBox="1"/>
          <p:nvPr/>
        </p:nvSpPr>
        <p:spPr>
          <a:xfrm>
            <a:off x="10699665" y="3423981"/>
            <a:ext cx="6188400" cy="2004000"/>
          </a:xfrm>
          <a:prstGeom prst="rect">
            <a:avLst/>
          </a:prstGeom>
          <a:noFill/>
          <a:ln>
            <a:noFill/>
          </a:ln>
        </p:spPr>
        <p:txBody>
          <a:bodyPr anchorCtr="0" anchor="t" bIns="0" lIns="0" spcFirstLastPara="1" rIns="0" wrap="square" tIns="0">
            <a:spAutoFit/>
          </a:bodyPr>
          <a:lstStyle/>
          <a:p>
            <a:pPr indent="0" lvl="1" marL="0" marR="0" rtl="0" algn="ctr">
              <a:lnSpc>
                <a:spcPct val="130000"/>
              </a:lnSpc>
              <a:spcBef>
                <a:spcPts val="0"/>
              </a:spcBef>
              <a:spcAft>
                <a:spcPts val="0"/>
              </a:spcAft>
              <a:buNone/>
            </a:pPr>
            <a:r>
              <a:rPr b="0" i="0" lang="en-US" sz="2100" u="none" cap="none" strike="noStrike">
                <a:solidFill>
                  <a:srgbClr val="000000"/>
                </a:solidFill>
                <a:latin typeface="Rubik"/>
                <a:ea typeface="Rubik"/>
                <a:cs typeface="Rubik"/>
                <a:sym typeface="Rubik"/>
              </a:rPr>
              <a:t>Lorem ipsum dolor sit amet, consectetur adipiscing elit, sed do eiusmod tempor incididunt ut labore et dolore magna aliqua. Ut enim ad minim veniam, quis nostrud exercitation ullamco laboris nisi ut aliquip ex ea commodo consequat.</a:t>
            </a:r>
            <a:endParaRPr/>
          </a:p>
        </p:txBody>
      </p:sp>
      <p:sp>
        <p:nvSpPr>
          <p:cNvPr id="218" name="Google Shape;218;p11"/>
          <p:cNvSpPr txBox="1"/>
          <p:nvPr/>
        </p:nvSpPr>
        <p:spPr>
          <a:xfrm>
            <a:off x="1723074" y="7055110"/>
            <a:ext cx="6188400" cy="2004000"/>
          </a:xfrm>
          <a:prstGeom prst="rect">
            <a:avLst/>
          </a:prstGeom>
          <a:noFill/>
          <a:ln>
            <a:noFill/>
          </a:ln>
        </p:spPr>
        <p:txBody>
          <a:bodyPr anchorCtr="0" anchor="t" bIns="0" lIns="0" spcFirstLastPara="1" rIns="0" wrap="square" tIns="0">
            <a:spAutoFit/>
          </a:bodyPr>
          <a:lstStyle/>
          <a:p>
            <a:pPr indent="0" lvl="1" marL="0" marR="0" rtl="0" algn="ctr">
              <a:lnSpc>
                <a:spcPct val="130000"/>
              </a:lnSpc>
              <a:spcBef>
                <a:spcPts val="0"/>
              </a:spcBef>
              <a:spcAft>
                <a:spcPts val="0"/>
              </a:spcAft>
              <a:buNone/>
            </a:pPr>
            <a:r>
              <a:rPr b="0" i="0" lang="en-US" sz="2100" u="none" cap="none" strike="noStrike">
                <a:solidFill>
                  <a:srgbClr val="000000"/>
                </a:solidFill>
                <a:latin typeface="Rubik"/>
                <a:ea typeface="Rubik"/>
                <a:cs typeface="Rubik"/>
                <a:sym typeface="Rubik"/>
              </a:rPr>
              <a:t>Lorem ipsum dolor sit amet, consectetur adipiscing elit, sed do eiusmod tempor incididunt ut labore et dolore magna aliqua. Ut enim ad minim veniam, quis nostrud exercitation ullamco laboris nisi ut aliquip ex ea commodo consequat.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5C2FB"/>
        </a:solidFill>
      </p:bgPr>
    </p:bg>
    <p:spTree>
      <p:nvGrpSpPr>
        <p:cNvPr id="222" name="Shape 222"/>
        <p:cNvGrpSpPr/>
        <p:nvPr/>
      </p:nvGrpSpPr>
      <p:grpSpPr>
        <a:xfrm>
          <a:off x="0" y="0"/>
          <a:ext cx="0" cy="0"/>
          <a:chOff x="0" y="0"/>
          <a:chExt cx="0" cy="0"/>
        </a:xfrm>
      </p:grpSpPr>
      <p:grpSp>
        <p:nvGrpSpPr>
          <p:cNvPr id="223" name="Google Shape;223;p12"/>
          <p:cNvGrpSpPr/>
          <p:nvPr/>
        </p:nvGrpSpPr>
        <p:grpSpPr>
          <a:xfrm>
            <a:off x="582500" y="2980925"/>
            <a:ext cx="5317820" cy="7306092"/>
            <a:chOff x="0" y="-9525"/>
            <a:chExt cx="1400569" cy="2008382"/>
          </a:xfrm>
        </p:grpSpPr>
        <p:sp>
          <p:nvSpPr>
            <p:cNvPr id="224" name="Google Shape;224;p12"/>
            <p:cNvSpPr/>
            <p:nvPr/>
          </p:nvSpPr>
          <p:spPr>
            <a:xfrm>
              <a:off x="0" y="0"/>
              <a:ext cx="1400569" cy="1998856"/>
            </a:xfrm>
            <a:custGeom>
              <a:rect b="b" l="l" r="r" t="t"/>
              <a:pathLst>
                <a:path extrusionOk="0" h="1998856" w="1400569">
                  <a:moveTo>
                    <a:pt x="0" y="0"/>
                  </a:moveTo>
                  <a:lnTo>
                    <a:pt x="1400569" y="0"/>
                  </a:lnTo>
                  <a:lnTo>
                    <a:pt x="1400569" y="1998856"/>
                  </a:lnTo>
                  <a:lnTo>
                    <a:pt x="0" y="1998856"/>
                  </a:lnTo>
                  <a:close/>
                </a:path>
              </a:pathLst>
            </a:custGeom>
            <a:solidFill>
              <a:srgbClr val="FFFFFF"/>
            </a:solidFill>
            <a:ln>
              <a:noFill/>
            </a:ln>
          </p:spPr>
        </p:sp>
        <p:sp>
          <p:nvSpPr>
            <p:cNvPr id="225" name="Google Shape;225;p12"/>
            <p:cNvSpPr txBox="1"/>
            <p:nvPr/>
          </p:nvSpPr>
          <p:spPr>
            <a:xfrm>
              <a:off x="0" y="-9525"/>
              <a:ext cx="1400569" cy="2008382"/>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26" name="Google Shape;226;p12"/>
          <p:cNvGrpSpPr/>
          <p:nvPr/>
        </p:nvGrpSpPr>
        <p:grpSpPr>
          <a:xfrm>
            <a:off x="6485100" y="2980925"/>
            <a:ext cx="5317820" cy="7306092"/>
            <a:chOff x="0" y="-9525"/>
            <a:chExt cx="1400569" cy="2008382"/>
          </a:xfrm>
        </p:grpSpPr>
        <p:sp>
          <p:nvSpPr>
            <p:cNvPr id="227" name="Google Shape;227;p12"/>
            <p:cNvSpPr/>
            <p:nvPr/>
          </p:nvSpPr>
          <p:spPr>
            <a:xfrm>
              <a:off x="0" y="0"/>
              <a:ext cx="1400569" cy="1998856"/>
            </a:xfrm>
            <a:custGeom>
              <a:rect b="b" l="l" r="r" t="t"/>
              <a:pathLst>
                <a:path extrusionOk="0" h="1998856" w="1400569">
                  <a:moveTo>
                    <a:pt x="0" y="0"/>
                  </a:moveTo>
                  <a:lnTo>
                    <a:pt x="1400569" y="0"/>
                  </a:lnTo>
                  <a:lnTo>
                    <a:pt x="1400569" y="1998856"/>
                  </a:lnTo>
                  <a:lnTo>
                    <a:pt x="0" y="1998856"/>
                  </a:lnTo>
                  <a:close/>
                </a:path>
              </a:pathLst>
            </a:custGeom>
            <a:solidFill>
              <a:srgbClr val="FFFFFF"/>
            </a:solidFill>
            <a:ln>
              <a:noFill/>
            </a:ln>
          </p:spPr>
        </p:sp>
        <p:sp>
          <p:nvSpPr>
            <p:cNvPr id="228" name="Google Shape;228;p12"/>
            <p:cNvSpPr txBox="1"/>
            <p:nvPr/>
          </p:nvSpPr>
          <p:spPr>
            <a:xfrm>
              <a:off x="0" y="-9525"/>
              <a:ext cx="1400569" cy="2008382"/>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29" name="Google Shape;229;p12"/>
          <p:cNvGrpSpPr/>
          <p:nvPr/>
        </p:nvGrpSpPr>
        <p:grpSpPr>
          <a:xfrm>
            <a:off x="12387725" y="2980925"/>
            <a:ext cx="5317820" cy="7306092"/>
            <a:chOff x="0" y="-9525"/>
            <a:chExt cx="1400569" cy="2008382"/>
          </a:xfrm>
        </p:grpSpPr>
        <p:sp>
          <p:nvSpPr>
            <p:cNvPr id="230" name="Google Shape;230;p12"/>
            <p:cNvSpPr/>
            <p:nvPr/>
          </p:nvSpPr>
          <p:spPr>
            <a:xfrm>
              <a:off x="0" y="0"/>
              <a:ext cx="1400569" cy="1998856"/>
            </a:xfrm>
            <a:custGeom>
              <a:rect b="b" l="l" r="r" t="t"/>
              <a:pathLst>
                <a:path extrusionOk="0" h="1998856" w="1400569">
                  <a:moveTo>
                    <a:pt x="0" y="0"/>
                  </a:moveTo>
                  <a:lnTo>
                    <a:pt x="1400569" y="0"/>
                  </a:lnTo>
                  <a:lnTo>
                    <a:pt x="1400569" y="1998856"/>
                  </a:lnTo>
                  <a:lnTo>
                    <a:pt x="0" y="1998856"/>
                  </a:lnTo>
                  <a:close/>
                </a:path>
              </a:pathLst>
            </a:custGeom>
            <a:solidFill>
              <a:srgbClr val="FFFFFF"/>
            </a:solidFill>
            <a:ln>
              <a:noFill/>
            </a:ln>
          </p:spPr>
        </p:sp>
        <p:sp>
          <p:nvSpPr>
            <p:cNvPr id="231" name="Google Shape;231;p12"/>
            <p:cNvSpPr txBox="1"/>
            <p:nvPr/>
          </p:nvSpPr>
          <p:spPr>
            <a:xfrm>
              <a:off x="0" y="-9525"/>
              <a:ext cx="1400569" cy="2008382"/>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232" name="Google Shape;232;p12"/>
          <p:cNvPicPr preferRelativeResize="0"/>
          <p:nvPr/>
        </p:nvPicPr>
        <p:blipFill>
          <a:blip r:embed="rId3">
            <a:alphaModFix/>
          </a:blip>
          <a:stretch>
            <a:fillRect/>
          </a:stretch>
        </p:blipFill>
        <p:spPr>
          <a:xfrm>
            <a:off x="2285350" y="4372988"/>
            <a:ext cx="2481150" cy="2392538"/>
          </a:xfrm>
          <a:prstGeom prst="rect">
            <a:avLst/>
          </a:prstGeom>
          <a:noFill/>
          <a:ln>
            <a:noFill/>
          </a:ln>
        </p:spPr>
      </p:pic>
      <p:pic>
        <p:nvPicPr>
          <p:cNvPr id="233" name="Google Shape;233;p12"/>
          <p:cNvPicPr preferRelativeResize="0"/>
          <p:nvPr/>
        </p:nvPicPr>
        <p:blipFill>
          <a:blip r:embed="rId4">
            <a:alphaModFix/>
          </a:blip>
          <a:stretch>
            <a:fillRect/>
          </a:stretch>
        </p:blipFill>
        <p:spPr>
          <a:xfrm>
            <a:off x="8005075" y="4347675"/>
            <a:ext cx="2281100" cy="2306446"/>
          </a:xfrm>
          <a:prstGeom prst="rect">
            <a:avLst/>
          </a:prstGeom>
          <a:noFill/>
          <a:ln>
            <a:noFill/>
          </a:ln>
        </p:spPr>
      </p:pic>
      <p:pic>
        <p:nvPicPr>
          <p:cNvPr id="234" name="Google Shape;234;p12"/>
          <p:cNvPicPr preferRelativeResize="0"/>
          <p:nvPr/>
        </p:nvPicPr>
        <p:blipFill>
          <a:blip r:embed="rId5">
            <a:alphaModFix/>
          </a:blip>
          <a:stretch>
            <a:fillRect/>
          </a:stretch>
        </p:blipFill>
        <p:spPr>
          <a:xfrm>
            <a:off x="13957600" y="4374595"/>
            <a:ext cx="2178064" cy="2565275"/>
          </a:xfrm>
          <a:prstGeom prst="rect">
            <a:avLst/>
          </a:prstGeom>
          <a:noFill/>
          <a:ln>
            <a:noFill/>
          </a:ln>
        </p:spPr>
      </p:pic>
      <p:sp>
        <p:nvSpPr>
          <p:cNvPr id="235" name="Google Shape;235;p12"/>
          <p:cNvSpPr txBox="1"/>
          <p:nvPr/>
        </p:nvSpPr>
        <p:spPr>
          <a:xfrm>
            <a:off x="1253965" y="340965"/>
            <a:ext cx="15780000" cy="2124000"/>
          </a:xfrm>
          <a:prstGeom prst="rect">
            <a:avLst/>
          </a:prstGeom>
          <a:noFill/>
          <a:ln>
            <a:noFill/>
          </a:ln>
        </p:spPr>
        <p:txBody>
          <a:bodyPr anchorCtr="0" anchor="t" bIns="0" lIns="0" spcFirstLastPara="1" rIns="0" wrap="square" tIns="0">
            <a:spAutoFit/>
          </a:bodyPr>
          <a:lstStyle/>
          <a:p>
            <a:pPr indent="0" lvl="0" marL="0" marR="0" rtl="0" algn="ctr">
              <a:lnSpc>
                <a:spcPct val="117001"/>
              </a:lnSpc>
              <a:spcBef>
                <a:spcPts val="0"/>
              </a:spcBef>
              <a:spcAft>
                <a:spcPts val="0"/>
              </a:spcAft>
              <a:buNone/>
            </a:pPr>
            <a:r>
              <a:rPr i="0" lang="en-US" sz="13799" u="none" cap="none" strike="noStrike">
                <a:solidFill>
                  <a:srgbClr val="000000"/>
                </a:solidFill>
                <a:latin typeface="Heebo SemiBold"/>
                <a:ea typeface="Heebo SemiBold"/>
                <a:cs typeface="Heebo SemiBold"/>
                <a:sym typeface="Heebo SemiBold"/>
              </a:rPr>
              <a:t>About</a:t>
            </a:r>
            <a:r>
              <a:rPr b="0" i="0" lang="en-US" sz="13799" u="none" cap="none" strike="noStrike">
                <a:solidFill>
                  <a:srgbClr val="000000"/>
                </a:solidFill>
                <a:latin typeface="Heebo Medium"/>
                <a:ea typeface="Heebo Medium"/>
                <a:cs typeface="Heebo Medium"/>
                <a:sym typeface="Heebo Medium"/>
              </a:rPr>
              <a:t> Us</a:t>
            </a:r>
            <a:endParaRPr/>
          </a:p>
        </p:txBody>
      </p:sp>
      <p:sp>
        <p:nvSpPr>
          <p:cNvPr id="236" name="Google Shape;236;p12"/>
          <p:cNvSpPr txBox="1"/>
          <p:nvPr/>
        </p:nvSpPr>
        <p:spPr>
          <a:xfrm>
            <a:off x="13059203" y="7299960"/>
            <a:ext cx="3974700" cy="2142600"/>
          </a:xfrm>
          <a:prstGeom prst="rect">
            <a:avLst/>
          </a:prstGeom>
          <a:noFill/>
          <a:ln>
            <a:noFill/>
          </a:ln>
        </p:spPr>
        <p:txBody>
          <a:bodyPr anchorCtr="0" anchor="t" bIns="0" lIns="0" spcFirstLastPara="1" rIns="0" wrap="square" tIns="0">
            <a:spAutoFit/>
          </a:bodyPr>
          <a:lstStyle/>
          <a:p>
            <a:pPr indent="0" lvl="1" marL="0" marR="0" rtl="0" algn="ctr">
              <a:lnSpc>
                <a:spcPct val="120000"/>
              </a:lnSpc>
              <a:spcBef>
                <a:spcPts val="0"/>
              </a:spcBef>
              <a:spcAft>
                <a:spcPts val="0"/>
              </a:spcAft>
              <a:buNone/>
            </a:pPr>
            <a:r>
              <a:rPr b="0" i="0" lang="en-US" sz="2400" u="none" cap="none" strike="noStrike">
                <a:solidFill>
                  <a:srgbClr val="000000"/>
                </a:solidFill>
                <a:latin typeface="Rubik"/>
                <a:ea typeface="Rubik"/>
                <a:cs typeface="Rubik"/>
                <a:sym typeface="Rubik"/>
              </a:rPr>
              <a:t>Lorem ipsum dolor sit amet, consectetur adipiscing elit, sed do eiusmod tempor incididunt ut labore et dolore magna aliqua.</a:t>
            </a:r>
            <a:endParaRPr/>
          </a:p>
        </p:txBody>
      </p:sp>
      <p:sp>
        <p:nvSpPr>
          <p:cNvPr id="237" name="Google Shape;237;p12"/>
          <p:cNvSpPr txBox="1"/>
          <p:nvPr/>
        </p:nvSpPr>
        <p:spPr>
          <a:xfrm>
            <a:off x="7156584" y="7299960"/>
            <a:ext cx="3974700" cy="2142600"/>
          </a:xfrm>
          <a:prstGeom prst="rect">
            <a:avLst/>
          </a:prstGeom>
          <a:noFill/>
          <a:ln>
            <a:noFill/>
          </a:ln>
        </p:spPr>
        <p:txBody>
          <a:bodyPr anchorCtr="0" anchor="t" bIns="0" lIns="0" spcFirstLastPara="1" rIns="0" wrap="square" tIns="0">
            <a:spAutoFit/>
          </a:bodyPr>
          <a:lstStyle/>
          <a:p>
            <a:pPr indent="0" lvl="1" marL="0" marR="0" rtl="0" algn="ctr">
              <a:lnSpc>
                <a:spcPct val="120000"/>
              </a:lnSpc>
              <a:spcBef>
                <a:spcPts val="0"/>
              </a:spcBef>
              <a:spcAft>
                <a:spcPts val="0"/>
              </a:spcAft>
              <a:buNone/>
            </a:pPr>
            <a:r>
              <a:rPr b="0" i="0" lang="en-US" sz="2400" u="none" cap="none" strike="noStrike">
                <a:solidFill>
                  <a:srgbClr val="000000"/>
                </a:solidFill>
                <a:latin typeface="Rubik"/>
                <a:ea typeface="Rubik"/>
                <a:cs typeface="Rubik"/>
                <a:sym typeface="Rubik"/>
              </a:rPr>
              <a:t>Lorem ipsum dolor sit amet, consectetur adipiscing elit, sed do eiusmod tempor incididunt ut labore et dolore magna aliqua.</a:t>
            </a:r>
            <a:endParaRPr/>
          </a:p>
        </p:txBody>
      </p:sp>
      <p:sp>
        <p:nvSpPr>
          <p:cNvPr id="238" name="Google Shape;238;p12"/>
          <p:cNvSpPr txBox="1"/>
          <p:nvPr/>
        </p:nvSpPr>
        <p:spPr>
          <a:xfrm>
            <a:off x="1253965" y="7299960"/>
            <a:ext cx="3974700" cy="2142600"/>
          </a:xfrm>
          <a:prstGeom prst="rect">
            <a:avLst/>
          </a:prstGeom>
          <a:noFill/>
          <a:ln>
            <a:noFill/>
          </a:ln>
        </p:spPr>
        <p:txBody>
          <a:bodyPr anchorCtr="0" anchor="t" bIns="0" lIns="0" spcFirstLastPara="1" rIns="0" wrap="square" tIns="0">
            <a:spAutoFit/>
          </a:bodyPr>
          <a:lstStyle/>
          <a:p>
            <a:pPr indent="0" lvl="1" marL="0" marR="0" rtl="0" algn="ctr">
              <a:lnSpc>
                <a:spcPct val="120000"/>
              </a:lnSpc>
              <a:spcBef>
                <a:spcPts val="0"/>
              </a:spcBef>
              <a:spcAft>
                <a:spcPts val="0"/>
              </a:spcAft>
              <a:buNone/>
            </a:pPr>
            <a:r>
              <a:rPr b="0" i="0" lang="en-US" sz="2400" u="none" cap="none" strike="noStrike">
                <a:solidFill>
                  <a:srgbClr val="000000"/>
                </a:solidFill>
                <a:latin typeface="Rubik"/>
                <a:ea typeface="Rubik"/>
                <a:cs typeface="Rubik"/>
                <a:sym typeface="Rubik"/>
              </a:rPr>
              <a:t>Lorem ipsum dolor sit amet, consectetur adipiscing elit, sed do eiusmod tempor incididunt ut labore et dolore magna aliqua.</a:t>
            </a:r>
            <a:endParaRPr/>
          </a:p>
        </p:txBody>
      </p:sp>
      <p:grpSp>
        <p:nvGrpSpPr>
          <p:cNvPr id="239" name="Google Shape;239;p12"/>
          <p:cNvGrpSpPr/>
          <p:nvPr/>
        </p:nvGrpSpPr>
        <p:grpSpPr>
          <a:xfrm rot="-6033740">
            <a:off x="1990883" y="1509464"/>
            <a:ext cx="828695" cy="3021884"/>
            <a:chOff x="0" y="-9525"/>
            <a:chExt cx="218257" cy="795887"/>
          </a:xfrm>
        </p:grpSpPr>
        <p:sp>
          <p:nvSpPr>
            <p:cNvPr id="240" name="Google Shape;240;p12"/>
            <p:cNvSpPr/>
            <p:nvPr/>
          </p:nvSpPr>
          <p:spPr>
            <a:xfrm>
              <a:off x="0" y="0"/>
              <a:ext cx="218257" cy="786362"/>
            </a:xfrm>
            <a:custGeom>
              <a:rect b="b" l="l" r="r" t="t"/>
              <a:pathLst>
                <a:path extrusionOk="0" h="786362" w="218257">
                  <a:moveTo>
                    <a:pt x="0" y="0"/>
                  </a:moveTo>
                  <a:lnTo>
                    <a:pt x="218257" y="0"/>
                  </a:lnTo>
                  <a:lnTo>
                    <a:pt x="218257" y="786362"/>
                  </a:lnTo>
                  <a:lnTo>
                    <a:pt x="0" y="786362"/>
                  </a:lnTo>
                  <a:close/>
                </a:path>
              </a:pathLst>
            </a:custGeom>
            <a:solidFill>
              <a:srgbClr val="FA7539"/>
            </a:solidFill>
            <a:ln>
              <a:noFill/>
            </a:ln>
          </p:spPr>
        </p:sp>
        <p:sp>
          <p:nvSpPr>
            <p:cNvPr id="241" name="Google Shape;241;p12"/>
            <p:cNvSpPr txBox="1"/>
            <p:nvPr/>
          </p:nvSpPr>
          <p:spPr>
            <a:xfrm>
              <a:off x="0" y="-9525"/>
              <a:ext cx="218257" cy="795887"/>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42" name="Google Shape;242;p12"/>
          <p:cNvGrpSpPr/>
          <p:nvPr/>
        </p:nvGrpSpPr>
        <p:grpSpPr>
          <a:xfrm rot="-5400000">
            <a:off x="8711570" y="1506149"/>
            <a:ext cx="828695" cy="3021884"/>
            <a:chOff x="0" y="-9525"/>
            <a:chExt cx="218257" cy="795887"/>
          </a:xfrm>
        </p:grpSpPr>
        <p:sp>
          <p:nvSpPr>
            <p:cNvPr id="243" name="Google Shape;243;p12"/>
            <p:cNvSpPr/>
            <p:nvPr/>
          </p:nvSpPr>
          <p:spPr>
            <a:xfrm>
              <a:off x="0" y="0"/>
              <a:ext cx="218257" cy="786362"/>
            </a:xfrm>
            <a:custGeom>
              <a:rect b="b" l="l" r="r" t="t"/>
              <a:pathLst>
                <a:path extrusionOk="0" h="786362" w="218257">
                  <a:moveTo>
                    <a:pt x="0" y="0"/>
                  </a:moveTo>
                  <a:lnTo>
                    <a:pt x="218257" y="0"/>
                  </a:lnTo>
                  <a:lnTo>
                    <a:pt x="218257" y="786362"/>
                  </a:lnTo>
                  <a:lnTo>
                    <a:pt x="0" y="786362"/>
                  </a:lnTo>
                  <a:close/>
                </a:path>
              </a:pathLst>
            </a:custGeom>
            <a:solidFill>
              <a:srgbClr val="FA7539"/>
            </a:solidFill>
            <a:ln>
              <a:noFill/>
            </a:ln>
          </p:spPr>
        </p:sp>
        <p:sp>
          <p:nvSpPr>
            <p:cNvPr id="244" name="Google Shape;244;p12"/>
            <p:cNvSpPr txBox="1"/>
            <p:nvPr/>
          </p:nvSpPr>
          <p:spPr>
            <a:xfrm>
              <a:off x="0" y="-9525"/>
              <a:ext cx="218257" cy="795887"/>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45" name="Google Shape;245;p12"/>
          <p:cNvGrpSpPr/>
          <p:nvPr/>
        </p:nvGrpSpPr>
        <p:grpSpPr>
          <a:xfrm rot="-4884791">
            <a:off x="16152383" y="1721701"/>
            <a:ext cx="828695" cy="3021884"/>
            <a:chOff x="0" y="-9525"/>
            <a:chExt cx="218257" cy="795887"/>
          </a:xfrm>
        </p:grpSpPr>
        <p:sp>
          <p:nvSpPr>
            <p:cNvPr id="246" name="Google Shape;246;p12"/>
            <p:cNvSpPr/>
            <p:nvPr/>
          </p:nvSpPr>
          <p:spPr>
            <a:xfrm>
              <a:off x="0" y="0"/>
              <a:ext cx="218257" cy="786362"/>
            </a:xfrm>
            <a:custGeom>
              <a:rect b="b" l="l" r="r" t="t"/>
              <a:pathLst>
                <a:path extrusionOk="0" h="786362" w="218257">
                  <a:moveTo>
                    <a:pt x="0" y="0"/>
                  </a:moveTo>
                  <a:lnTo>
                    <a:pt x="218257" y="0"/>
                  </a:lnTo>
                  <a:lnTo>
                    <a:pt x="218257" y="786362"/>
                  </a:lnTo>
                  <a:lnTo>
                    <a:pt x="0" y="786362"/>
                  </a:lnTo>
                  <a:close/>
                </a:path>
              </a:pathLst>
            </a:custGeom>
            <a:solidFill>
              <a:srgbClr val="FA7539"/>
            </a:solidFill>
            <a:ln>
              <a:noFill/>
            </a:ln>
          </p:spPr>
        </p:sp>
        <p:sp>
          <p:nvSpPr>
            <p:cNvPr id="247" name="Google Shape;247;p12"/>
            <p:cNvSpPr txBox="1"/>
            <p:nvPr/>
          </p:nvSpPr>
          <p:spPr>
            <a:xfrm>
              <a:off x="0" y="-9525"/>
              <a:ext cx="218257" cy="795887"/>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5C2FB"/>
        </a:solidFill>
      </p:bgPr>
    </p:bg>
    <p:spTree>
      <p:nvGrpSpPr>
        <p:cNvPr id="251" name="Shape 251"/>
        <p:cNvGrpSpPr/>
        <p:nvPr/>
      </p:nvGrpSpPr>
      <p:grpSpPr>
        <a:xfrm>
          <a:off x="0" y="0"/>
          <a:ext cx="0" cy="0"/>
          <a:chOff x="0" y="0"/>
          <a:chExt cx="0" cy="0"/>
        </a:xfrm>
      </p:grpSpPr>
      <p:grpSp>
        <p:nvGrpSpPr>
          <p:cNvPr id="252" name="Google Shape;252;p13"/>
          <p:cNvGrpSpPr/>
          <p:nvPr/>
        </p:nvGrpSpPr>
        <p:grpSpPr>
          <a:xfrm>
            <a:off x="580550" y="5683850"/>
            <a:ext cx="5322874" cy="4603089"/>
            <a:chOff x="0" y="-9523"/>
            <a:chExt cx="1401900" cy="1429087"/>
          </a:xfrm>
        </p:grpSpPr>
        <p:sp>
          <p:nvSpPr>
            <p:cNvPr id="253" name="Google Shape;253;p13"/>
            <p:cNvSpPr/>
            <p:nvPr/>
          </p:nvSpPr>
          <p:spPr>
            <a:xfrm>
              <a:off x="0" y="0"/>
              <a:ext cx="1401890" cy="1419564"/>
            </a:xfrm>
            <a:custGeom>
              <a:rect b="b" l="l" r="r" t="t"/>
              <a:pathLst>
                <a:path extrusionOk="0" h="1419564" w="1401890">
                  <a:moveTo>
                    <a:pt x="0" y="0"/>
                  </a:moveTo>
                  <a:lnTo>
                    <a:pt x="1401890" y="0"/>
                  </a:lnTo>
                  <a:lnTo>
                    <a:pt x="1401890" y="1419564"/>
                  </a:lnTo>
                  <a:lnTo>
                    <a:pt x="0" y="1419564"/>
                  </a:lnTo>
                  <a:close/>
                </a:path>
              </a:pathLst>
            </a:custGeom>
            <a:solidFill>
              <a:srgbClr val="F6F2A0"/>
            </a:solidFill>
            <a:ln>
              <a:noFill/>
            </a:ln>
          </p:spPr>
        </p:sp>
        <p:sp>
          <p:nvSpPr>
            <p:cNvPr id="254" name="Google Shape;254;p13"/>
            <p:cNvSpPr txBox="1"/>
            <p:nvPr/>
          </p:nvSpPr>
          <p:spPr>
            <a:xfrm>
              <a:off x="0" y="-9523"/>
              <a:ext cx="1401900" cy="1212300"/>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55" name="Google Shape;255;p13"/>
          <p:cNvGrpSpPr/>
          <p:nvPr/>
        </p:nvGrpSpPr>
        <p:grpSpPr>
          <a:xfrm>
            <a:off x="1002253" y="3480308"/>
            <a:ext cx="4479397" cy="4479397"/>
            <a:chOff x="0" y="0"/>
            <a:chExt cx="812800" cy="812800"/>
          </a:xfrm>
        </p:grpSpPr>
        <p:sp>
          <p:nvSpPr>
            <p:cNvPr id="256" name="Google Shape;256;p1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5C2F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3"/>
            <p:cNvSpPr txBox="1"/>
            <p:nvPr/>
          </p:nvSpPr>
          <p:spPr>
            <a:xfrm>
              <a:off x="76200" y="66675"/>
              <a:ext cx="660400" cy="669925"/>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58" name="Google Shape;258;p13"/>
          <p:cNvSpPr/>
          <p:nvPr/>
        </p:nvSpPr>
        <p:spPr>
          <a:xfrm>
            <a:off x="580550" y="3058605"/>
            <a:ext cx="5322803" cy="5322803"/>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F2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13"/>
          <p:cNvSpPr/>
          <p:nvPr/>
        </p:nvSpPr>
        <p:spPr>
          <a:xfrm>
            <a:off x="1002665" y="3480308"/>
            <a:ext cx="4478528" cy="4478528"/>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5C2F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60" name="Google Shape;260;p13"/>
          <p:cNvPicPr preferRelativeResize="0"/>
          <p:nvPr/>
        </p:nvPicPr>
        <p:blipFill>
          <a:blip r:embed="rId3">
            <a:alphaModFix/>
          </a:blip>
          <a:stretch>
            <a:fillRect/>
          </a:stretch>
        </p:blipFill>
        <p:spPr>
          <a:xfrm>
            <a:off x="1002275" y="3480300"/>
            <a:ext cx="4479300" cy="4479300"/>
          </a:xfrm>
          <a:prstGeom prst="ellipse">
            <a:avLst/>
          </a:prstGeom>
          <a:noFill/>
          <a:ln>
            <a:noFill/>
          </a:ln>
        </p:spPr>
      </p:pic>
      <p:sp>
        <p:nvSpPr>
          <p:cNvPr id="261" name="Google Shape;261;p13"/>
          <p:cNvSpPr/>
          <p:nvPr/>
        </p:nvSpPr>
        <p:spPr>
          <a:xfrm>
            <a:off x="6482600" y="5720001"/>
            <a:ext cx="5323677" cy="4602936"/>
          </a:xfrm>
          <a:custGeom>
            <a:rect b="b" l="l" r="r" t="t"/>
            <a:pathLst>
              <a:path extrusionOk="0" h="1419564" w="1401890">
                <a:moveTo>
                  <a:pt x="0" y="0"/>
                </a:moveTo>
                <a:lnTo>
                  <a:pt x="1401890" y="0"/>
                </a:lnTo>
                <a:lnTo>
                  <a:pt x="1401890" y="1419564"/>
                </a:lnTo>
                <a:lnTo>
                  <a:pt x="0" y="1419564"/>
                </a:lnTo>
                <a:close/>
              </a:path>
            </a:pathLst>
          </a:custGeom>
          <a:solidFill>
            <a:srgbClr val="FFFFFF"/>
          </a:solidFill>
          <a:ln>
            <a:noFill/>
          </a:ln>
        </p:spPr>
      </p:sp>
      <p:grpSp>
        <p:nvGrpSpPr>
          <p:cNvPr id="262" name="Google Shape;262;p13"/>
          <p:cNvGrpSpPr/>
          <p:nvPr/>
        </p:nvGrpSpPr>
        <p:grpSpPr>
          <a:xfrm>
            <a:off x="6482598" y="3058605"/>
            <a:ext cx="5322803" cy="5322803"/>
            <a:chOff x="0" y="0"/>
            <a:chExt cx="812800" cy="812800"/>
          </a:xfrm>
        </p:grpSpPr>
        <p:sp>
          <p:nvSpPr>
            <p:cNvPr id="263" name="Google Shape;263;p1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13"/>
            <p:cNvSpPr txBox="1"/>
            <p:nvPr/>
          </p:nvSpPr>
          <p:spPr>
            <a:xfrm>
              <a:off x="76200" y="66675"/>
              <a:ext cx="660400" cy="669925"/>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65" name="Google Shape;265;p13"/>
          <p:cNvSpPr/>
          <p:nvPr/>
        </p:nvSpPr>
        <p:spPr>
          <a:xfrm>
            <a:off x="6904302" y="3480308"/>
            <a:ext cx="4479397" cy="4479397"/>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5C2F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66" name="Google Shape;266;p13"/>
          <p:cNvGrpSpPr/>
          <p:nvPr/>
        </p:nvGrpSpPr>
        <p:grpSpPr>
          <a:xfrm>
            <a:off x="12384647" y="3058605"/>
            <a:ext cx="5322803" cy="5322803"/>
            <a:chOff x="0" y="0"/>
            <a:chExt cx="812800" cy="812800"/>
          </a:xfrm>
        </p:grpSpPr>
        <p:sp>
          <p:nvSpPr>
            <p:cNvPr id="267" name="Google Shape;267;p1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F2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13"/>
            <p:cNvSpPr txBox="1"/>
            <p:nvPr/>
          </p:nvSpPr>
          <p:spPr>
            <a:xfrm>
              <a:off x="76200" y="66675"/>
              <a:ext cx="660400" cy="669925"/>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69" name="Google Shape;269;p13"/>
          <p:cNvSpPr/>
          <p:nvPr/>
        </p:nvSpPr>
        <p:spPr>
          <a:xfrm>
            <a:off x="12384650" y="5720001"/>
            <a:ext cx="5323677" cy="4602936"/>
          </a:xfrm>
          <a:custGeom>
            <a:rect b="b" l="l" r="r" t="t"/>
            <a:pathLst>
              <a:path extrusionOk="0" h="1419564" w="1401890">
                <a:moveTo>
                  <a:pt x="0" y="0"/>
                </a:moveTo>
                <a:lnTo>
                  <a:pt x="1401890" y="0"/>
                </a:lnTo>
                <a:lnTo>
                  <a:pt x="1401890" y="1419564"/>
                </a:lnTo>
                <a:lnTo>
                  <a:pt x="0" y="1419564"/>
                </a:lnTo>
                <a:close/>
              </a:path>
            </a:pathLst>
          </a:custGeom>
          <a:solidFill>
            <a:srgbClr val="F6F2A0"/>
          </a:solidFill>
          <a:ln>
            <a:noFill/>
          </a:ln>
        </p:spPr>
      </p:sp>
      <p:grpSp>
        <p:nvGrpSpPr>
          <p:cNvPr id="270" name="Google Shape;270;p13"/>
          <p:cNvGrpSpPr/>
          <p:nvPr/>
        </p:nvGrpSpPr>
        <p:grpSpPr>
          <a:xfrm>
            <a:off x="12779903" y="3480308"/>
            <a:ext cx="4479397" cy="4479397"/>
            <a:chOff x="0" y="0"/>
            <a:chExt cx="812800" cy="812800"/>
          </a:xfrm>
        </p:grpSpPr>
        <p:sp>
          <p:nvSpPr>
            <p:cNvPr id="271" name="Google Shape;271;p1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5C2F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13"/>
            <p:cNvSpPr txBox="1"/>
            <p:nvPr/>
          </p:nvSpPr>
          <p:spPr>
            <a:xfrm>
              <a:off x="76200" y="66675"/>
              <a:ext cx="660400" cy="669925"/>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273" name="Google Shape;273;p13"/>
          <p:cNvPicPr preferRelativeResize="0"/>
          <p:nvPr/>
        </p:nvPicPr>
        <p:blipFill>
          <a:blip r:embed="rId4">
            <a:alphaModFix/>
          </a:blip>
          <a:stretch>
            <a:fillRect/>
          </a:stretch>
        </p:blipFill>
        <p:spPr>
          <a:xfrm>
            <a:off x="12757600" y="3480300"/>
            <a:ext cx="4478400" cy="4478400"/>
          </a:xfrm>
          <a:prstGeom prst="ellipse">
            <a:avLst/>
          </a:prstGeom>
          <a:noFill/>
          <a:ln>
            <a:noFill/>
          </a:ln>
        </p:spPr>
      </p:pic>
      <p:sp>
        <p:nvSpPr>
          <p:cNvPr id="274" name="Google Shape;274;p13"/>
          <p:cNvSpPr txBox="1"/>
          <p:nvPr/>
        </p:nvSpPr>
        <p:spPr>
          <a:xfrm>
            <a:off x="3268398" y="363770"/>
            <a:ext cx="11751300" cy="2049600"/>
          </a:xfrm>
          <a:prstGeom prst="rect">
            <a:avLst/>
          </a:prstGeom>
          <a:noFill/>
          <a:ln>
            <a:noFill/>
          </a:ln>
        </p:spPr>
        <p:txBody>
          <a:bodyPr anchorCtr="0" anchor="t" bIns="0" lIns="0" spcFirstLastPara="1" rIns="0" wrap="square" tIns="0">
            <a:spAutoFit/>
          </a:bodyPr>
          <a:lstStyle/>
          <a:p>
            <a:pPr indent="0" lvl="0" marL="0" marR="0" rtl="0" algn="ctr">
              <a:lnSpc>
                <a:spcPct val="117012"/>
              </a:lnSpc>
              <a:spcBef>
                <a:spcPts val="0"/>
              </a:spcBef>
              <a:spcAft>
                <a:spcPts val="0"/>
              </a:spcAft>
              <a:buNone/>
            </a:pPr>
            <a:r>
              <a:rPr i="0" lang="en-US" sz="13314" u="none" cap="none" strike="noStrike">
                <a:solidFill>
                  <a:srgbClr val="000000"/>
                </a:solidFill>
                <a:latin typeface="Heebo SemiBold"/>
                <a:ea typeface="Heebo SemiBold"/>
                <a:cs typeface="Heebo SemiBold"/>
                <a:sym typeface="Heebo SemiBold"/>
              </a:rPr>
              <a:t>Our Team</a:t>
            </a:r>
            <a:endParaRPr>
              <a:latin typeface="Heebo SemiBold"/>
              <a:ea typeface="Heebo SemiBold"/>
              <a:cs typeface="Heebo SemiBold"/>
              <a:sym typeface="Heebo SemiBold"/>
            </a:endParaRPr>
          </a:p>
        </p:txBody>
      </p:sp>
      <p:sp>
        <p:nvSpPr>
          <p:cNvPr id="275" name="Google Shape;275;p13"/>
          <p:cNvSpPr txBox="1"/>
          <p:nvPr/>
        </p:nvSpPr>
        <p:spPr>
          <a:xfrm>
            <a:off x="1463241" y="9333892"/>
            <a:ext cx="3557422" cy="36575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100" u="none" cap="none" strike="noStrike">
                <a:solidFill>
                  <a:srgbClr val="000000"/>
                </a:solidFill>
                <a:latin typeface="Rubik"/>
                <a:ea typeface="Rubik"/>
                <a:cs typeface="Rubik"/>
                <a:sym typeface="Rubik"/>
              </a:rPr>
              <a:t>Position / Title</a:t>
            </a:r>
            <a:endParaRPr/>
          </a:p>
        </p:txBody>
      </p:sp>
      <p:grpSp>
        <p:nvGrpSpPr>
          <p:cNvPr id="276" name="Google Shape;276;p13"/>
          <p:cNvGrpSpPr/>
          <p:nvPr/>
        </p:nvGrpSpPr>
        <p:grpSpPr>
          <a:xfrm rot="-348882">
            <a:off x="1784033" y="8289035"/>
            <a:ext cx="2503939" cy="767777"/>
            <a:chOff x="-60888" y="0"/>
            <a:chExt cx="3338587" cy="1023703"/>
          </a:xfrm>
        </p:grpSpPr>
        <p:grpSp>
          <p:nvGrpSpPr>
            <p:cNvPr id="277" name="Google Shape;277;p13"/>
            <p:cNvGrpSpPr/>
            <p:nvPr/>
          </p:nvGrpSpPr>
          <p:grpSpPr>
            <a:xfrm rot="-5400000">
              <a:off x="1096554" y="-1157442"/>
              <a:ext cx="1023703" cy="3338587"/>
              <a:chOff x="0" y="-9525"/>
              <a:chExt cx="160141" cy="522266"/>
            </a:xfrm>
          </p:grpSpPr>
          <p:sp>
            <p:nvSpPr>
              <p:cNvPr id="278" name="Google Shape;278;p13"/>
              <p:cNvSpPr/>
              <p:nvPr/>
            </p:nvSpPr>
            <p:spPr>
              <a:xfrm>
                <a:off x="0" y="0"/>
                <a:ext cx="160141" cy="512741"/>
              </a:xfrm>
              <a:custGeom>
                <a:rect b="b" l="l" r="r" t="t"/>
                <a:pathLst>
                  <a:path extrusionOk="0" h="512741" w="160141">
                    <a:moveTo>
                      <a:pt x="0" y="0"/>
                    </a:moveTo>
                    <a:lnTo>
                      <a:pt x="160141" y="0"/>
                    </a:lnTo>
                    <a:lnTo>
                      <a:pt x="160141" y="512741"/>
                    </a:lnTo>
                    <a:lnTo>
                      <a:pt x="0" y="512741"/>
                    </a:lnTo>
                    <a:close/>
                  </a:path>
                </a:pathLst>
              </a:custGeom>
              <a:solidFill>
                <a:srgbClr val="FA7539"/>
              </a:solidFill>
              <a:ln>
                <a:noFill/>
              </a:ln>
            </p:spPr>
          </p:sp>
          <p:sp>
            <p:nvSpPr>
              <p:cNvPr id="279" name="Google Shape;279;p13"/>
              <p:cNvSpPr txBox="1"/>
              <p:nvPr/>
            </p:nvSpPr>
            <p:spPr>
              <a:xfrm>
                <a:off x="0" y="-9525"/>
                <a:ext cx="160141" cy="522266"/>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80" name="Google Shape;280;p13"/>
            <p:cNvSpPr txBox="1"/>
            <p:nvPr/>
          </p:nvSpPr>
          <p:spPr>
            <a:xfrm>
              <a:off x="283425" y="122554"/>
              <a:ext cx="2690400" cy="8292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4040" u="none" cap="none" strike="noStrike">
                  <a:solidFill>
                    <a:srgbClr val="000000"/>
                  </a:solidFill>
                  <a:latin typeface="Rubik"/>
                  <a:ea typeface="Rubik"/>
                  <a:cs typeface="Rubik"/>
                  <a:sym typeface="Rubik"/>
                </a:rPr>
                <a:t>John</a:t>
              </a:r>
              <a:endParaRPr/>
            </a:p>
          </p:txBody>
        </p:sp>
      </p:grpSp>
      <p:pic>
        <p:nvPicPr>
          <p:cNvPr id="281" name="Google Shape;281;p13"/>
          <p:cNvPicPr preferRelativeResize="0"/>
          <p:nvPr/>
        </p:nvPicPr>
        <p:blipFill>
          <a:blip r:embed="rId5">
            <a:alphaModFix/>
          </a:blip>
          <a:stretch>
            <a:fillRect/>
          </a:stretch>
        </p:blipFill>
        <p:spPr>
          <a:xfrm>
            <a:off x="6904313" y="3486263"/>
            <a:ext cx="4479300" cy="4466700"/>
          </a:xfrm>
          <a:prstGeom prst="ellipse">
            <a:avLst/>
          </a:prstGeom>
          <a:noFill/>
          <a:ln>
            <a:noFill/>
          </a:ln>
        </p:spPr>
      </p:pic>
      <p:grpSp>
        <p:nvGrpSpPr>
          <p:cNvPr id="282" name="Google Shape;282;p13"/>
          <p:cNvGrpSpPr/>
          <p:nvPr/>
        </p:nvGrpSpPr>
        <p:grpSpPr>
          <a:xfrm rot="-258314">
            <a:off x="13744863" y="7640201"/>
            <a:ext cx="2503939" cy="767777"/>
            <a:chOff x="-60888" y="0"/>
            <a:chExt cx="3338587" cy="1023703"/>
          </a:xfrm>
        </p:grpSpPr>
        <p:grpSp>
          <p:nvGrpSpPr>
            <p:cNvPr id="283" name="Google Shape;283;p13"/>
            <p:cNvGrpSpPr/>
            <p:nvPr/>
          </p:nvGrpSpPr>
          <p:grpSpPr>
            <a:xfrm rot="-5400000">
              <a:off x="1096554" y="-1157442"/>
              <a:ext cx="1023703" cy="3338587"/>
              <a:chOff x="0" y="-9525"/>
              <a:chExt cx="160141" cy="522266"/>
            </a:xfrm>
          </p:grpSpPr>
          <p:sp>
            <p:nvSpPr>
              <p:cNvPr id="284" name="Google Shape;284;p13"/>
              <p:cNvSpPr/>
              <p:nvPr/>
            </p:nvSpPr>
            <p:spPr>
              <a:xfrm>
                <a:off x="0" y="0"/>
                <a:ext cx="160141" cy="512741"/>
              </a:xfrm>
              <a:custGeom>
                <a:rect b="b" l="l" r="r" t="t"/>
                <a:pathLst>
                  <a:path extrusionOk="0" h="512741" w="160141">
                    <a:moveTo>
                      <a:pt x="0" y="0"/>
                    </a:moveTo>
                    <a:lnTo>
                      <a:pt x="160141" y="0"/>
                    </a:lnTo>
                    <a:lnTo>
                      <a:pt x="160141" y="512741"/>
                    </a:lnTo>
                    <a:lnTo>
                      <a:pt x="0" y="512741"/>
                    </a:lnTo>
                    <a:close/>
                  </a:path>
                </a:pathLst>
              </a:custGeom>
              <a:solidFill>
                <a:srgbClr val="FA7539"/>
              </a:solidFill>
              <a:ln>
                <a:noFill/>
              </a:ln>
            </p:spPr>
          </p:sp>
          <p:sp>
            <p:nvSpPr>
              <p:cNvPr id="285" name="Google Shape;285;p13"/>
              <p:cNvSpPr txBox="1"/>
              <p:nvPr/>
            </p:nvSpPr>
            <p:spPr>
              <a:xfrm>
                <a:off x="0" y="-9525"/>
                <a:ext cx="160141" cy="522266"/>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86" name="Google Shape;286;p13"/>
            <p:cNvSpPr txBox="1"/>
            <p:nvPr/>
          </p:nvSpPr>
          <p:spPr>
            <a:xfrm>
              <a:off x="287471" y="104514"/>
              <a:ext cx="2690400" cy="8292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4040" u="none" cap="none" strike="noStrike">
                  <a:solidFill>
                    <a:srgbClr val="000000"/>
                  </a:solidFill>
                  <a:latin typeface="Rubik"/>
                  <a:ea typeface="Rubik"/>
                  <a:cs typeface="Rubik"/>
                  <a:sym typeface="Rubik"/>
                </a:rPr>
                <a:t>Ryan</a:t>
              </a:r>
              <a:endParaRPr/>
            </a:p>
          </p:txBody>
        </p:sp>
      </p:grpSp>
      <p:grpSp>
        <p:nvGrpSpPr>
          <p:cNvPr id="287" name="Google Shape;287;p13"/>
          <p:cNvGrpSpPr/>
          <p:nvPr/>
        </p:nvGrpSpPr>
        <p:grpSpPr>
          <a:xfrm rot="676728">
            <a:off x="8559872" y="7993053"/>
            <a:ext cx="2503939" cy="767777"/>
            <a:chOff x="-60888" y="0"/>
            <a:chExt cx="3338587" cy="1023703"/>
          </a:xfrm>
        </p:grpSpPr>
        <p:grpSp>
          <p:nvGrpSpPr>
            <p:cNvPr id="288" name="Google Shape;288;p13"/>
            <p:cNvGrpSpPr/>
            <p:nvPr/>
          </p:nvGrpSpPr>
          <p:grpSpPr>
            <a:xfrm rot="-5400000">
              <a:off x="1096554" y="-1157442"/>
              <a:ext cx="1023703" cy="3338587"/>
              <a:chOff x="0" y="-9525"/>
              <a:chExt cx="160141" cy="522266"/>
            </a:xfrm>
          </p:grpSpPr>
          <p:sp>
            <p:nvSpPr>
              <p:cNvPr id="289" name="Google Shape;289;p13"/>
              <p:cNvSpPr/>
              <p:nvPr/>
            </p:nvSpPr>
            <p:spPr>
              <a:xfrm>
                <a:off x="0" y="0"/>
                <a:ext cx="160141" cy="512741"/>
              </a:xfrm>
              <a:custGeom>
                <a:rect b="b" l="l" r="r" t="t"/>
                <a:pathLst>
                  <a:path extrusionOk="0" h="512741" w="160141">
                    <a:moveTo>
                      <a:pt x="0" y="0"/>
                    </a:moveTo>
                    <a:lnTo>
                      <a:pt x="160141" y="0"/>
                    </a:lnTo>
                    <a:lnTo>
                      <a:pt x="160141" y="512741"/>
                    </a:lnTo>
                    <a:lnTo>
                      <a:pt x="0" y="512741"/>
                    </a:lnTo>
                    <a:close/>
                  </a:path>
                </a:pathLst>
              </a:custGeom>
              <a:solidFill>
                <a:srgbClr val="FA7539"/>
              </a:solidFill>
              <a:ln>
                <a:noFill/>
              </a:ln>
            </p:spPr>
          </p:sp>
          <p:sp>
            <p:nvSpPr>
              <p:cNvPr id="290" name="Google Shape;290;p13"/>
              <p:cNvSpPr txBox="1"/>
              <p:nvPr/>
            </p:nvSpPr>
            <p:spPr>
              <a:xfrm>
                <a:off x="0" y="-9525"/>
                <a:ext cx="160141" cy="522266"/>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91" name="Google Shape;291;p13"/>
            <p:cNvSpPr txBox="1"/>
            <p:nvPr/>
          </p:nvSpPr>
          <p:spPr>
            <a:xfrm>
              <a:off x="305451" y="80275"/>
              <a:ext cx="2690400" cy="8292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4040" u="none" cap="none" strike="noStrike">
                  <a:solidFill>
                    <a:srgbClr val="000000"/>
                  </a:solidFill>
                  <a:latin typeface="Rubik"/>
                  <a:ea typeface="Rubik"/>
                  <a:cs typeface="Rubik"/>
                  <a:sym typeface="Rubik"/>
                </a:rPr>
                <a:t>Mary</a:t>
              </a:r>
              <a:endParaRPr/>
            </a:p>
          </p:txBody>
        </p:sp>
      </p:grpSp>
      <p:sp>
        <p:nvSpPr>
          <p:cNvPr id="292" name="Google Shape;292;p13"/>
          <p:cNvSpPr txBox="1"/>
          <p:nvPr/>
        </p:nvSpPr>
        <p:spPr>
          <a:xfrm>
            <a:off x="7365289" y="9333892"/>
            <a:ext cx="3557422" cy="36575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100" u="none" cap="none" strike="noStrike">
                <a:solidFill>
                  <a:srgbClr val="000000"/>
                </a:solidFill>
                <a:latin typeface="Rubik"/>
                <a:ea typeface="Rubik"/>
                <a:cs typeface="Rubik"/>
                <a:sym typeface="Rubik"/>
              </a:rPr>
              <a:t>Position / Title</a:t>
            </a:r>
            <a:endParaRPr/>
          </a:p>
        </p:txBody>
      </p:sp>
      <p:sp>
        <p:nvSpPr>
          <p:cNvPr id="293" name="Google Shape;293;p13"/>
          <p:cNvSpPr txBox="1"/>
          <p:nvPr/>
        </p:nvSpPr>
        <p:spPr>
          <a:xfrm>
            <a:off x="13240891" y="9333892"/>
            <a:ext cx="3557422" cy="36575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100" u="none" cap="none" strike="noStrike">
                <a:solidFill>
                  <a:srgbClr val="000000"/>
                </a:solidFill>
                <a:latin typeface="Rubik"/>
                <a:ea typeface="Rubik"/>
                <a:cs typeface="Rubik"/>
                <a:sym typeface="Rubik"/>
              </a:rPr>
              <a:t>Position / Title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5C2FB"/>
        </a:solidFill>
      </p:bgPr>
    </p:bg>
    <p:spTree>
      <p:nvGrpSpPr>
        <p:cNvPr id="297" name="Shape 297"/>
        <p:cNvGrpSpPr/>
        <p:nvPr/>
      </p:nvGrpSpPr>
      <p:grpSpPr>
        <a:xfrm>
          <a:off x="0" y="0"/>
          <a:ext cx="0" cy="0"/>
          <a:chOff x="0" y="0"/>
          <a:chExt cx="0" cy="0"/>
        </a:xfrm>
      </p:grpSpPr>
      <p:sp>
        <p:nvSpPr>
          <p:cNvPr id="298" name="Google Shape;298;p14"/>
          <p:cNvSpPr txBox="1"/>
          <p:nvPr/>
        </p:nvSpPr>
        <p:spPr>
          <a:xfrm>
            <a:off x="1985181" y="396242"/>
            <a:ext cx="14317500" cy="1770300"/>
          </a:xfrm>
          <a:prstGeom prst="rect">
            <a:avLst/>
          </a:prstGeom>
          <a:noFill/>
          <a:ln>
            <a:noFill/>
          </a:ln>
        </p:spPr>
        <p:txBody>
          <a:bodyPr anchorCtr="0" anchor="t" bIns="0" lIns="0" spcFirstLastPara="1" rIns="0" wrap="square" tIns="0">
            <a:spAutoFit/>
          </a:bodyPr>
          <a:lstStyle/>
          <a:p>
            <a:pPr indent="0" lvl="0" marL="0" marR="0" rtl="0" algn="ctr">
              <a:lnSpc>
                <a:spcPct val="117007"/>
              </a:lnSpc>
              <a:spcBef>
                <a:spcPts val="0"/>
              </a:spcBef>
              <a:spcAft>
                <a:spcPts val="0"/>
              </a:spcAft>
              <a:buNone/>
            </a:pPr>
            <a:r>
              <a:rPr i="0" lang="en-US" sz="11501" u="none" cap="none" strike="noStrike">
                <a:solidFill>
                  <a:srgbClr val="000000"/>
                </a:solidFill>
                <a:latin typeface="Heebo SemiBold"/>
                <a:ea typeface="Heebo SemiBold"/>
                <a:cs typeface="Heebo SemiBold"/>
                <a:sym typeface="Heebo SemiBold"/>
              </a:rPr>
              <a:t>Problem &amp; Solution</a:t>
            </a:r>
            <a:endParaRPr>
              <a:latin typeface="Heebo SemiBold"/>
              <a:ea typeface="Heebo SemiBold"/>
              <a:cs typeface="Heebo SemiBold"/>
              <a:sym typeface="Heebo SemiBold"/>
            </a:endParaRPr>
          </a:p>
        </p:txBody>
      </p:sp>
      <p:grpSp>
        <p:nvGrpSpPr>
          <p:cNvPr id="299" name="Google Shape;299;p14"/>
          <p:cNvGrpSpPr/>
          <p:nvPr/>
        </p:nvGrpSpPr>
        <p:grpSpPr>
          <a:xfrm>
            <a:off x="766239" y="2864190"/>
            <a:ext cx="8094777" cy="6706780"/>
            <a:chOff x="0" y="-9525"/>
            <a:chExt cx="2131958" cy="1766395"/>
          </a:xfrm>
        </p:grpSpPr>
        <p:sp>
          <p:nvSpPr>
            <p:cNvPr id="300" name="Google Shape;300;p14"/>
            <p:cNvSpPr/>
            <p:nvPr/>
          </p:nvSpPr>
          <p:spPr>
            <a:xfrm>
              <a:off x="0" y="0"/>
              <a:ext cx="2131958" cy="1756870"/>
            </a:xfrm>
            <a:custGeom>
              <a:rect b="b" l="l" r="r" t="t"/>
              <a:pathLst>
                <a:path extrusionOk="0" h="1756870" w="2131958">
                  <a:moveTo>
                    <a:pt x="0" y="0"/>
                  </a:moveTo>
                  <a:lnTo>
                    <a:pt x="2131958" y="0"/>
                  </a:lnTo>
                  <a:lnTo>
                    <a:pt x="2131958" y="1756870"/>
                  </a:lnTo>
                  <a:lnTo>
                    <a:pt x="0" y="1756870"/>
                  </a:lnTo>
                  <a:close/>
                </a:path>
              </a:pathLst>
            </a:custGeom>
            <a:solidFill>
              <a:srgbClr val="F6F2A0"/>
            </a:solidFill>
            <a:ln>
              <a:noFill/>
            </a:ln>
          </p:spPr>
        </p:sp>
        <p:sp>
          <p:nvSpPr>
            <p:cNvPr id="301" name="Google Shape;301;p14"/>
            <p:cNvSpPr txBox="1"/>
            <p:nvPr/>
          </p:nvSpPr>
          <p:spPr>
            <a:xfrm>
              <a:off x="0" y="-9525"/>
              <a:ext cx="2131958" cy="1766395"/>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02" name="Google Shape;302;p14"/>
          <p:cNvGrpSpPr/>
          <p:nvPr/>
        </p:nvGrpSpPr>
        <p:grpSpPr>
          <a:xfrm>
            <a:off x="9426984" y="2864190"/>
            <a:ext cx="8094777" cy="6706780"/>
            <a:chOff x="0" y="-9525"/>
            <a:chExt cx="2131958" cy="1766395"/>
          </a:xfrm>
        </p:grpSpPr>
        <p:sp>
          <p:nvSpPr>
            <p:cNvPr id="303" name="Google Shape;303;p14"/>
            <p:cNvSpPr/>
            <p:nvPr/>
          </p:nvSpPr>
          <p:spPr>
            <a:xfrm>
              <a:off x="0" y="0"/>
              <a:ext cx="2131958" cy="1756870"/>
            </a:xfrm>
            <a:custGeom>
              <a:rect b="b" l="l" r="r" t="t"/>
              <a:pathLst>
                <a:path extrusionOk="0" h="1756870" w="2131958">
                  <a:moveTo>
                    <a:pt x="0" y="0"/>
                  </a:moveTo>
                  <a:lnTo>
                    <a:pt x="2131958" y="0"/>
                  </a:lnTo>
                  <a:lnTo>
                    <a:pt x="2131958" y="1756870"/>
                  </a:lnTo>
                  <a:lnTo>
                    <a:pt x="0" y="1756870"/>
                  </a:lnTo>
                  <a:close/>
                </a:path>
              </a:pathLst>
            </a:custGeom>
            <a:solidFill>
              <a:srgbClr val="FFFFFF"/>
            </a:solidFill>
            <a:ln>
              <a:noFill/>
            </a:ln>
          </p:spPr>
        </p:sp>
        <p:sp>
          <p:nvSpPr>
            <p:cNvPr id="304" name="Google Shape;304;p14"/>
            <p:cNvSpPr txBox="1"/>
            <p:nvPr/>
          </p:nvSpPr>
          <p:spPr>
            <a:xfrm>
              <a:off x="0" y="-9525"/>
              <a:ext cx="2131958" cy="1766395"/>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05" name="Google Shape;305;p14"/>
          <p:cNvSpPr txBox="1"/>
          <p:nvPr/>
        </p:nvSpPr>
        <p:spPr>
          <a:xfrm>
            <a:off x="10376449" y="5067300"/>
            <a:ext cx="6195847" cy="799337"/>
          </a:xfrm>
          <a:prstGeom prst="rect">
            <a:avLst/>
          </a:prstGeom>
          <a:noFill/>
          <a:ln>
            <a:noFill/>
          </a:ln>
        </p:spPr>
        <p:txBody>
          <a:bodyPr anchorCtr="0" anchor="t" bIns="0" lIns="0" spcFirstLastPara="1" rIns="0" wrap="square" tIns="0">
            <a:spAutoFit/>
          </a:bodyPr>
          <a:lstStyle/>
          <a:p>
            <a:pPr indent="0" lvl="1" marL="0" marR="0" rtl="0" algn="ctr">
              <a:lnSpc>
                <a:spcPct val="156000"/>
              </a:lnSpc>
              <a:spcBef>
                <a:spcPts val="0"/>
              </a:spcBef>
              <a:spcAft>
                <a:spcPts val="0"/>
              </a:spcAft>
              <a:buNone/>
            </a:pPr>
            <a:r>
              <a:rPr b="0" i="0" lang="en-US" sz="2100" u="none" cap="none" strike="noStrike">
                <a:solidFill>
                  <a:srgbClr val="000000"/>
                </a:solidFill>
                <a:latin typeface="Rubik"/>
                <a:ea typeface="Rubik"/>
                <a:cs typeface="Rubik"/>
                <a:sym typeface="Rubik"/>
              </a:rPr>
              <a:t>The products or services that address the identified problems and fulfill customer needs.</a:t>
            </a:r>
            <a:endParaRPr/>
          </a:p>
        </p:txBody>
      </p:sp>
      <p:sp>
        <p:nvSpPr>
          <p:cNvPr id="306" name="Google Shape;306;p14"/>
          <p:cNvSpPr txBox="1"/>
          <p:nvPr/>
        </p:nvSpPr>
        <p:spPr>
          <a:xfrm>
            <a:off x="10376449" y="6401289"/>
            <a:ext cx="6195847" cy="799337"/>
          </a:xfrm>
          <a:prstGeom prst="rect">
            <a:avLst/>
          </a:prstGeom>
          <a:noFill/>
          <a:ln>
            <a:noFill/>
          </a:ln>
        </p:spPr>
        <p:txBody>
          <a:bodyPr anchorCtr="0" anchor="t" bIns="0" lIns="0" spcFirstLastPara="1" rIns="0" wrap="square" tIns="0">
            <a:spAutoFit/>
          </a:bodyPr>
          <a:lstStyle/>
          <a:p>
            <a:pPr indent="0" lvl="1" marL="0" marR="0" rtl="0" algn="ctr">
              <a:lnSpc>
                <a:spcPct val="156000"/>
              </a:lnSpc>
              <a:spcBef>
                <a:spcPts val="0"/>
              </a:spcBef>
              <a:spcAft>
                <a:spcPts val="0"/>
              </a:spcAft>
              <a:buNone/>
            </a:pPr>
            <a:r>
              <a:rPr b="0" i="0" lang="en-US" sz="2100" u="none" cap="none" strike="noStrike">
                <a:solidFill>
                  <a:srgbClr val="000000"/>
                </a:solidFill>
                <a:latin typeface="Rubik"/>
                <a:ea typeface="Rubik"/>
                <a:cs typeface="Rubik"/>
                <a:sym typeface="Rubik"/>
              </a:rPr>
              <a:t>The products or services that address the identified problems and fulfill customer needs.</a:t>
            </a:r>
            <a:endParaRPr/>
          </a:p>
        </p:txBody>
      </p:sp>
      <p:sp>
        <p:nvSpPr>
          <p:cNvPr id="307" name="Google Shape;307;p14"/>
          <p:cNvSpPr txBox="1"/>
          <p:nvPr/>
        </p:nvSpPr>
        <p:spPr>
          <a:xfrm>
            <a:off x="10376449" y="7734027"/>
            <a:ext cx="6195847" cy="799337"/>
          </a:xfrm>
          <a:prstGeom prst="rect">
            <a:avLst/>
          </a:prstGeom>
          <a:noFill/>
          <a:ln>
            <a:noFill/>
          </a:ln>
        </p:spPr>
        <p:txBody>
          <a:bodyPr anchorCtr="0" anchor="t" bIns="0" lIns="0" spcFirstLastPara="1" rIns="0" wrap="square" tIns="0">
            <a:spAutoFit/>
          </a:bodyPr>
          <a:lstStyle/>
          <a:p>
            <a:pPr indent="0" lvl="1" marL="0" marR="0" rtl="0" algn="ctr">
              <a:lnSpc>
                <a:spcPct val="156000"/>
              </a:lnSpc>
              <a:spcBef>
                <a:spcPts val="0"/>
              </a:spcBef>
              <a:spcAft>
                <a:spcPts val="0"/>
              </a:spcAft>
              <a:buNone/>
            </a:pPr>
            <a:r>
              <a:rPr b="0" i="0" lang="en-US" sz="2100" u="none" cap="none" strike="noStrike">
                <a:solidFill>
                  <a:srgbClr val="000000"/>
                </a:solidFill>
                <a:latin typeface="Rubik"/>
                <a:ea typeface="Rubik"/>
                <a:cs typeface="Rubik"/>
                <a:sym typeface="Rubik"/>
              </a:rPr>
              <a:t>The products or services that address the identified problems and fulfill customer needs.</a:t>
            </a:r>
            <a:endParaRPr/>
          </a:p>
        </p:txBody>
      </p:sp>
      <p:sp>
        <p:nvSpPr>
          <p:cNvPr id="308" name="Google Shape;308;p14"/>
          <p:cNvSpPr txBox="1"/>
          <p:nvPr/>
        </p:nvSpPr>
        <p:spPr>
          <a:xfrm>
            <a:off x="1985181" y="5067300"/>
            <a:ext cx="5656893" cy="799337"/>
          </a:xfrm>
          <a:prstGeom prst="rect">
            <a:avLst/>
          </a:prstGeom>
          <a:noFill/>
          <a:ln>
            <a:noFill/>
          </a:ln>
        </p:spPr>
        <p:txBody>
          <a:bodyPr anchorCtr="0" anchor="t" bIns="0" lIns="0" spcFirstLastPara="1" rIns="0" wrap="square" tIns="0">
            <a:spAutoFit/>
          </a:bodyPr>
          <a:lstStyle/>
          <a:p>
            <a:pPr indent="0" lvl="1" marL="0" marR="0" rtl="0" algn="ctr">
              <a:lnSpc>
                <a:spcPct val="156000"/>
              </a:lnSpc>
              <a:spcBef>
                <a:spcPts val="0"/>
              </a:spcBef>
              <a:spcAft>
                <a:spcPts val="0"/>
              </a:spcAft>
              <a:buNone/>
            </a:pPr>
            <a:r>
              <a:rPr b="0" i="0" lang="en-US" sz="2100" u="none" cap="none" strike="noStrike">
                <a:solidFill>
                  <a:srgbClr val="000000"/>
                </a:solidFill>
                <a:latin typeface="Rubik"/>
                <a:ea typeface="Rubik"/>
                <a:cs typeface="Rubik"/>
                <a:sym typeface="Rubik"/>
              </a:rPr>
              <a:t>The specific issues, needs, or challenges faced by the target Customer Segments.</a:t>
            </a:r>
            <a:endParaRPr/>
          </a:p>
        </p:txBody>
      </p:sp>
      <p:sp>
        <p:nvSpPr>
          <p:cNvPr id="309" name="Google Shape;309;p14"/>
          <p:cNvSpPr txBox="1"/>
          <p:nvPr/>
        </p:nvSpPr>
        <p:spPr>
          <a:xfrm>
            <a:off x="1985181" y="6401289"/>
            <a:ext cx="5656893" cy="799337"/>
          </a:xfrm>
          <a:prstGeom prst="rect">
            <a:avLst/>
          </a:prstGeom>
          <a:noFill/>
          <a:ln>
            <a:noFill/>
          </a:ln>
        </p:spPr>
        <p:txBody>
          <a:bodyPr anchorCtr="0" anchor="t" bIns="0" lIns="0" spcFirstLastPara="1" rIns="0" wrap="square" tIns="0">
            <a:spAutoFit/>
          </a:bodyPr>
          <a:lstStyle/>
          <a:p>
            <a:pPr indent="0" lvl="1" marL="0" marR="0" rtl="0" algn="ctr">
              <a:lnSpc>
                <a:spcPct val="156000"/>
              </a:lnSpc>
              <a:spcBef>
                <a:spcPts val="0"/>
              </a:spcBef>
              <a:spcAft>
                <a:spcPts val="0"/>
              </a:spcAft>
              <a:buNone/>
            </a:pPr>
            <a:r>
              <a:rPr b="0" i="0" lang="en-US" sz="2100" u="none" cap="none" strike="noStrike">
                <a:solidFill>
                  <a:srgbClr val="000000"/>
                </a:solidFill>
                <a:latin typeface="Rubik"/>
                <a:ea typeface="Rubik"/>
                <a:cs typeface="Rubik"/>
                <a:sym typeface="Rubik"/>
              </a:rPr>
              <a:t>The specific issues, needs, or challenges faced by the target Customer Segments.</a:t>
            </a:r>
            <a:endParaRPr/>
          </a:p>
        </p:txBody>
      </p:sp>
      <p:sp>
        <p:nvSpPr>
          <p:cNvPr id="310" name="Google Shape;310;p14"/>
          <p:cNvSpPr txBox="1"/>
          <p:nvPr/>
        </p:nvSpPr>
        <p:spPr>
          <a:xfrm>
            <a:off x="1985181" y="7734027"/>
            <a:ext cx="5656893" cy="799337"/>
          </a:xfrm>
          <a:prstGeom prst="rect">
            <a:avLst/>
          </a:prstGeom>
          <a:noFill/>
          <a:ln>
            <a:noFill/>
          </a:ln>
        </p:spPr>
        <p:txBody>
          <a:bodyPr anchorCtr="0" anchor="t" bIns="0" lIns="0" spcFirstLastPara="1" rIns="0" wrap="square" tIns="0">
            <a:spAutoFit/>
          </a:bodyPr>
          <a:lstStyle/>
          <a:p>
            <a:pPr indent="0" lvl="1" marL="0" marR="0" rtl="0" algn="ctr">
              <a:lnSpc>
                <a:spcPct val="156000"/>
              </a:lnSpc>
              <a:spcBef>
                <a:spcPts val="0"/>
              </a:spcBef>
              <a:spcAft>
                <a:spcPts val="0"/>
              </a:spcAft>
              <a:buNone/>
            </a:pPr>
            <a:r>
              <a:rPr b="0" i="0" lang="en-US" sz="2100" u="none" cap="none" strike="noStrike">
                <a:solidFill>
                  <a:srgbClr val="000000"/>
                </a:solidFill>
                <a:latin typeface="Rubik"/>
                <a:ea typeface="Rubik"/>
                <a:cs typeface="Rubik"/>
                <a:sym typeface="Rubik"/>
              </a:rPr>
              <a:t>The specific issues, needs, or challenges faced by the target Customer Segments.</a:t>
            </a:r>
            <a:endParaRPr/>
          </a:p>
        </p:txBody>
      </p:sp>
      <p:sp>
        <p:nvSpPr>
          <p:cNvPr id="311" name="Google Shape;311;p14"/>
          <p:cNvSpPr txBox="1"/>
          <p:nvPr/>
        </p:nvSpPr>
        <p:spPr>
          <a:xfrm>
            <a:off x="3303384" y="3979827"/>
            <a:ext cx="3020488" cy="5238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000" u="none" cap="none" strike="noStrike">
                <a:solidFill>
                  <a:srgbClr val="000000"/>
                </a:solidFill>
                <a:latin typeface="Rubik"/>
                <a:ea typeface="Rubik"/>
                <a:cs typeface="Rubik"/>
                <a:sym typeface="Rubik"/>
              </a:rPr>
              <a:t>Problem</a:t>
            </a:r>
            <a:endParaRPr/>
          </a:p>
        </p:txBody>
      </p:sp>
      <p:sp>
        <p:nvSpPr>
          <p:cNvPr id="312" name="Google Shape;312;p14"/>
          <p:cNvSpPr txBox="1"/>
          <p:nvPr/>
        </p:nvSpPr>
        <p:spPr>
          <a:xfrm>
            <a:off x="11964129" y="3979827"/>
            <a:ext cx="3020488" cy="5238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000" u="none" cap="none" strike="noStrike">
                <a:solidFill>
                  <a:srgbClr val="000000"/>
                </a:solidFill>
                <a:latin typeface="Rubik"/>
                <a:ea typeface="Rubik"/>
                <a:cs typeface="Rubik"/>
                <a:sym typeface="Rubik"/>
              </a:rPr>
              <a:t>Solution</a:t>
            </a:r>
            <a:endParaRPr/>
          </a:p>
        </p:txBody>
      </p:sp>
      <p:grpSp>
        <p:nvGrpSpPr>
          <p:cNvPr id="313" name="Google Shape;313;p14"/>
          <p:cNvGrpSpPr/>
          <p:nvPr/>
        </p:nvGrpSpPr>
        <p:grpSpPr>
          <a:xfrm>
            <a:off x="4307277" y="2394005"/>
            <a:ext cx="1012700" cy="1012700"/>
            <a:chOff x="0" y="0"/>
            <a:chExt cx="812800" cy="812800"/>
          </a:xfrm>
        </p:grpSpPr>
        <p:sp>
          <p:nvSpPr>
            <p:cNvPr id="314" name="Google Shape;314;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A75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14"/>
            <p:cNvSpPr txBox="1"/>
            <p:nvPr/>
          </p:nvSpPr>
          <p:spPr>
            <a:xfrm>
              <a:off x="76200" y="66675"/>
              <a:ext cx="660400" cy="669925"/>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16" name="Google Shape;316;p14"/>
          <p:cNvGrpSpPr/>
          <p:nvPr/>
        </p:nvGrpSpPr>
        <p:grpSpPr>
          <a:xfrm>
            <a:off x="12968023" y="2394005"/>
            <a:ext cx="1012700" cy="1012700"/>
            <a:chOff x="0" y="0"/>
            <a:chExt cx="812800" cy="812800"/>
          </a:xfrm>
        </p:grpSpPr>
        <p:sp>
          <p:nvSpPr>
            <p:cNvPr id="317" name="Google Shape;317;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A75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14"/>
            <p:cNvSpPr txBox="1"/>
            <p:nvPr/>
          </p:nvSpPr>
          <p:spPr>
            <a:xfrm>
              <a:off x="76200" y="66675"/>
              <a:ext cx="660400" cy="669925"/>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F2A0"/>
        </a:solidFill>
      </p:bgPr>
    </p:bg>
    <p:spTree>
      <p:nvGrpSpPr>
        <p:cNvPr id="322" name="Shape 322"/>
        <p:cNvGrpSpPr/>
        <p:nvPr/>
      </p:nvGrpSpPr>
      <p:grpSpPr>
        <a:xfrm>
          <a:off x="0" y="0"/>
          <a:ext cx="0" cy="0"/>
          <a:chOff x="0" y="0"/>
          <a:chExt cx="0" cy="0"/>
        </a:xfrm>
      </p:grpSpPr>
      <p:sp>
        <p:nvSpPr>
          <p:cNvPr id="323" name="Google Shape;323;p15"/>
          <p:cNvSpPr txBox="1"/>
          <p:nvPr/>
        </p:nvSpPr>
        <p:spPr>
          <a:xfrm>
            <a:off x="1490264" y="467861"/>
            <a:ext cx="15307500" cy="1770300"/>
          </a:xfrm>
          <a:prstGeom prst="rect">
            <a:avLst/>
          </a:prstGeom>
          <a:noFill/>
          <a:ln>
            <a:noFill/>
          </a:ln>
        </p:spPr>
        <p:txBody>
          <a:bodyPr anchorCtr="0" anchor="t" bIns="0" lIns="0" spcFirstLastPara="1" rIns="0" wrap="square" tIns="0">
            <a:spAutoFit/>
          </a:bodyPr>
          <a:lstStyle/>
          <a:p>
            <a:pPr indent="0" lvl="0" marL="0" marR="0" rtl="0" algn="ctr">
              <a:lnSpc>
                <a:spcPct val="117007"/>
              </a:lnSpc>
              <a:spcBef>
                <a:spcPts val="0"/>
              </a:spcBef>
              <a:spcAft>
                <a:spcPts val="0"/>
              </a:spcAft>
              <a:buNone/>
            </a:pPr>
            <a:r>
              <a:rPr i="0" lang="en-US" sz="11501" u="none" cap="none" strike="noStrike">
                <a:solidFill>
                  <a:srgbClr val="000000"/>
                </a:solidFill>
                <a:latin typeface="Heebo SemiBold"/>
                <a:ea typeface="Heebo SemiBold"/>
                <a:cs typeface="Heebo SemiBold"/>
                <a:sym typeface="Heebo SemiBold"/>
              </a:rPr>
              <a:t>Customer Segments</a:t>
            </a:r>
            <a:endParaRPr>
              <a:latin typeface="Heebo SemiBold"/>
              <a:ea typeface="Heebo SemiBold"/>
              <a:cs typeface="Heebo SemiBold"/>
              <a:sym typeface="Heebo SemiBold"/>
            </a:endParaRPr>
          </a:p>
        </p:txBody>
      </p:sp>
      <p:grpSp>
        <p:nvGrpSpPr>
          <p:cNvPr id="324" name="Google Shape;324;p15"/>
          <p:cNvGrpSpPr/>
          <p:nvPr/>
        </p:nvGrpSpPr>
        <p:grpSpPr>
          <a:xfrm>
            <a:off x="0" y="2777324"/>
            <a:ext cx="8094777" cy="3230302"/>
            <a:chOff x="0" y="-9525"/>
            <a:chExt cx="2131958" cy="850779"/>
          </a:xfrm>
        </p:grpSpPr>
        <p:sp>
          <p:nvSpPr>
            <p:cNvPr id="325" name="Google Shape;325;p15"/>
            <p:cNvSpPr/>
            <p:nvPr/>
          </p:nvSpPr>
          <p:spPr>
            <a:xfrm>
              <a:off x="0" y="0"/>
              <a:ext cx="2131958" cy="841254"/>
            </a:xfrm>
            <a:custGeom>
              <a:rect b="b" l="l" r="r" t="t"/>
              <a:pathLst>
                <a:path extrusionOk="0" h="841254" w="2131958">
                  <a:moveTo>
                    <a:pt x="0" y="0"/>
                  </a:moveTo>
                  <a:lnTo>
                    <a:pt x="2131958" y="0"/>
                  </a:lnTo>
                  <a:lnTo>
                    <a:pt x="2131958" y="841254"/>
                  </a:lnTo>
                  <a:lnTo>
                    <a:pt x="0" y="841254"/>
                  </a:lnTo>
                  <a:close/>
                </a:path>
              </a:pathLst>
            </a:custGeom>
            <a:solidFill>
              <a:srgbClr val="FFFFFF"/>
            </a:solidFill>
            <a:ln>
              <a:noFill/>
            </a:ln>
          </p:spPr>
        </p:sp>
        <p:sp>
          <p:nvSpPr>
            <p:cNvPr id="326" name="Google Shape;326;p15"/>
            <p:cNvSpPr txBox="1"/>
            <p:nvPr/>
          </p:nvSpPr>
          <p:spPr>
            <a:xfrm>
              <a:off x="0" y="-9525"/>
              <a:ext cx="2131958" cy="850779"/>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27" name="Google Shape;327;p15"/>
          <p:cNvGrpSpPr/>
          <p:nvPr/>
        </p:nvGrpSpPr>
        <p:grpSpPr>
          <a:xfrm>
            <a:off x="7779922" y="2777324"/>
            <a:ext cx="314854" cy="3230302"/>
            <a:chOff x="0" y="-9525"/>
            <a:chExt cx="82925" cy="850779"/>
          </a:xfrm>
        </p:grpSpPr>
        <p:sp>
          <p:nvSpPr>
            <p:cNvPr id="328" name="Google Shape;328;p15"/>
            <p:cNvSpPr/>
            <p:nvPr/>
          </p:nvSpPr>
          <p:spPr>
            <a:xfrm>
              <a:off x="0" y="0"/>
              <a:ext cx="82925" cy="841254"/>
            </a:xfrm>
            <a:custGeom>
              <a:rect b="b" l="l" r="r" t="t"/>
              <a:pathLst>
                <a:path extrusionOk="0" h="841254" w="82925">
                  <a:moveTo>
                    <a:pt x="0" y="0"/>
                  </a:moveTo>
                  <a:lnTo>
                    <a:pt x="82925" y="0"/>
                  </a:lnTo>
                  <a:lnTo>
                    <a:pt x="82925" y="841254"/>
                  </a:lnTo>
                  <a:lnTo>
                    <a:pt x="0" y="841254"/>
                  </a:lnTo>
                  <a:close/>
                </a:path>
              </a:pathLst>
            </a:custGeom>
            <a:solidFill>
              <a:srgbClr val="95C2FB"/>
            </a:solidFill>
            <a:ln>
              <a:noFill/>
            </a:ln>
          </p:spPr>
        </p:sp>
        <p:sp>
          <p:nvSpPr>
            <p:cNvPr id="329" name="Google Shape;329;p15"/>
            <p:cNvSpPr txBox="1"/>
            <p:nvPr/>
          </p:nvSpPr>
          <p:spPr>
            <a:xfrm>
              <a:off x="0" y="-9525"/>
              <a:ext cx="82925" cy="850779"/>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30" name="Google Shape;330;p15"/>
          <p:cNvGrpSpPr/>
          <p:nvPr/>
        </p:nvGrpSpPr>
        <p:grpSpPr>
          <a:xfrm>
            <a:off x="0" y="6388807"/>
            <a:ext cx="8094777" cy="3230302"/>
            <a:chOff x="0" y="-9525"/>
            <a:chExt cx="2131958" cy="850779"/>
          </a:xfrm>
        </p:grpSpPr>
        <p:sp>
          <p:nvSpPr>
            <p:cNvPr id="331" name="Google Shape;331;p15"/>
            <p:cNvSpPr/>
            <p:nvPr/>
          </p:nvSpPr>
          <p:spPr>
            <a:xfrm>
              <a:off x="0" y="0"/>
              <a:ext cx="2131958" cy="841254"/>
            </a:xfrm>
            <a:custGeom>
              <a:rect b="b" l="l" r="r" t="t"/>
              <a:pathLst>
                <a:path extrusionOk="0" h="841254" w="2131958">
                  <a:moveTo>
                    <a:pt x="0" y="0"/>
                  </a:moveTo>
                  <a:lnTo>
                    <a:pt x="2131958" y="0"/>
                  </a:lnTo>
                  <a:lnTo>
                    <a:pt x="2131958" y="841254"/>
                  </a:lnTo>
                  <a:lnTo>
                    <a:pt x="0" y="841254"/>
                  </a:lnTo>
                  <a:close/>
                </a:path>
              </a:pathLst>
            </a:custGeom>
            <a:solidFill>
              <a:srgbClr val="FFFFFF"/>
            </a:solidFill>
            <a:ln>
              <a:noFill/>
            </a:ln>
          </p:spPr>
        </p:sp>
        <p:sp>
          <p:nvSpPr>
            <p:cNvPr id="332" name="Google Shape;332;p15"/>
            <p:cNvSpPr txBox="1"/>
            <p:nvPr/>
          </p:nvSpPr>
          <p:spPr>
            <a:xfrm>
              <a:off x="0" y="-9525"/>
              <a:ext cx="2131958" cy="850779"/>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33" name="Google Shape;333;p15"/>
          <p:cNvGrpSpPr/>
          <p:nvPr/>
        </p:nvGrpSpPr>
        <p:grpSpPr>
          <a:xfrm>
            <a:off x="7779922" y="6388807"/>
            <a:ext cx="314854" cy="3230302"/>
            <a:chOff x="0" y="-9525"/>
            <a:chExt cx="82925" cy="850779"/>
          </a:xfrm>
        </p:grpSpPr>
        <p:sp>
          <p:nvSpPr>
            <p:cNvPr id="334" name="Google Shape;334;p15"/>
            <p:cNvSpPr/>
            <p:nvPr/>
          </p:nvSpPr>
          <p:spPr>
            <a:xfrm>
              <a:off x="0" y="0"/>
              <a:ext cx="82925" cy="841254"/>
            </a:xfrm>
            <a:custGeom>
              <a:rect b="b" l="l" r="r" t="t"/>
              <a:pathLst>
                <a:path extrusionOk="0" h="841254" w="82925">
                  <a:moveTo>
                    <a:pt x="0" y="0"/>
                  </a:moveTo>
                  <a:lnTo>
                    <a:pt x="82925" y="0"/>
                  </a:lnTo>
                  <a:lnTo>
                    <a:pt x="82925" y="841254"/>
                  </a:lnTo>
                  <a:lnTo>
                    <a:pt x="0" y="841254"/>
                  </a:lnTo>
                  <a:close/>
                </a:path>
              </a:pathLst>
            </a:custGeom>
            <a:solidFill>
              <a:srgbClr val="95C2FB"/>
            </a:solidFill>
            <a:ln>
              <a:noFill/>
            </a:ln>
          </p:spPr>
        </p:sp>
        <p:sp>
          <p:nvSpPr>
            <p:cNvPr id="335" name="Google Shape;335;p15"/>
            <p:cNvSpPr txBox="1"/>
            <p:nvPr/>
          </p:nvSpPr>
          <p:spPr>
            <a:xfrm>
              <a:off x="0" y="-9525"/>
              <a:ext cx="82925" cy="850779"/>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36" name="Google Shape;336;p15"/>
          <p:cNvSpPr txBox="1"/>
          <p:nvPr/>
        </p:nvSpPr>
        <p:spPr>
          <a:xfrm>
            <a:off x="1143351" y="2879023"/>
            <a:ext cx="2711100" cy="2886300"/>
          </a:xfrm>
          <a:prstGeom prst="rect">
            <a:avLst/>
          </a:prstGeom>
          <a:noFill/>
          <a:ln>
            <a:noFill/>
          </a:ln>
        </p:spPr>
        <p:txBody>
          <a:bodyPr anchorCtr="0" anchor="t" bIns="0" lIns="0" spcFirstLastPara="1" rIns="0" wrap="square" tIns="0">
            <a:spAutoFit/>
          </a:bodyPr>
          <a:lstStyle/>
          <a:p>
            <a:pPr indent="0" lvl="0" marL="0" marR="0" rtl="0" algn="ctr">
              <a:lnSpc>
                <a:spcPct val="117000"/>
              </a:lnSpc>
              <a:spcBef>
                <a:spcPts val="0"/>
              </a:spcBef>
              <a:spcAft>
                <a:spcPts val="0"/>
              </a:spcAft>
              <a:buNone/>
            </a:pPr>
            <a:r>
              <a:rPr b="0" i="0" lang="en-US" sz="18752" u="none" cap="none" strike="noStrike">
                <a:solidFill>
                  <a:srgbClr val="FA7539"/>
                </a:solidFill>
                <a:latin typeface="Heebo Medium"/>
                <a:ea typeface="Heebo Medium"/>
                <a:cs typeface="Heebo Medium"/>
                <a:sym typeface="Heebo Medium"/>
              </a:rPr>
              <a:t>A</a:t>
            </a:r>
            <a:endParaRPr/>
          </a:p>
        </p:txBody>
      </p:sp>
      <p:grpSp>
        <p:nvGrpSpPr>
          <p:cNvPr id="337" name="Google Shape;337;p15"/>
          <p:cNvGrpSpPr/>
          <p:nvPr/>
        </p:nvGrpSpPr>
        <p:grpSpPr>
          <a:xfrm>
            <a:off x="10193223" y="2777324"/>
            <a:ext cx="8094777" cy="3230302"/>
            <a:chOff x="0" y="-9525"/>
            <a:chExt cx="2131958" cy="850779"/>
          </a:xfrm>
        </p:grpSpPr>
        <p:sp>
          <p:nvSpPr>
            <p:cNvPr id="338" name="Google Shape;338;p15"/>
            <p:cNvSpPr/>
            <p:nvPr/>
          </p:nvSpPr>
          <p:spPr>
            <a:xfrm>
              <a:off x="0" y="0"/>
              <a:ext cx="2131958" cy="841254"/>
            </a:xfrm>
            <a:custGeom>
              <a:rect b="b" l="l" r="r" t="t"/>
              <a:pathLst>
                <a:path extrusionOk="0" h="841254" w="2131958">
                  <a:moveTo>
                    <a:pt x="0" y="0"/>
                  </a:moveTo>
                  <a:lnTo>
                    <a:pt x="2131958" y="0"/>
                  </a:lnTo>
                  <a:lnTo>
                    <a:pt x="2131958" y="841254"/>
                  </a:lnTo>
                  <a:lnTo>
                    <a:pt x="0" y="841254"/>
                  </a:lnTo>
                  <a:close/>
                </a:path>
              </a:pathLst>
            </a:custGeom>
            <a:solidFill>
              <a:srgbClr val="FFFFFF"/>
            </a:solidFill>
            <a:ln>
              <a:noFill/>
            </a:ln>
          </p:spPr>
        </p:sp>
        <p:sp>
          <p:nvSpPr>
            <p:cNvPr id="339" name="Google Shape;339;p15"/>
            <p:cNvSpPr txBox="1"/>
            <p:nvPr/>
          </p:nvSpPr>
          <p:spPr>
            <a:xfrm>
              <a:off x="0" y="-9525"/>
              <a:ext cx="2131958" cy="850779"/>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40" name="Google Shape;340;p15"/>
          <p:cNvGrpSpPr/>
          <p:nvPr/>
        </p:nvGrpSpPr>
        <p:grpSpPr>
          <a:xfrm>
            <a:off x="10193223" y="6388807"/>
            <a:ext cx="8094777" cy="3230302"/>
            <a:chOff x="0" y="-9525"/>
            <a:chExt cx="2131958" cy="850779"/>
          </a:xfrm>
        </p:grpSpPr>
        <p:sp>
          <p:nvSpPr>
            <p:cNvPr id="341" name="Google Shape;341;p15"/>
            <p:cNvSpPr/>
            <p:nvPr/>
          </p:nvSpPr>
          <p:spPr>
            <a:xfrm>
              <a:off x="0" y="0"/>
              <a:ext cx="2131958" cy="841254"/>
            </a:xfrm>
            <a:custGeom>
              <a:rect b="b" l="l" r="r" t="t"/>
              <a:pathLst>
                <a:path extrusionOk="0" h="841254" w="2131958">
                  <a:moveTo>
                    <a:pt x="0" y="0"/>
                  </a:moveTo>
                  <a:lnTo>
                    <a:pt x="2131958" y="0"/>
                  </a:lnTo>
                  <a:lnTo>
                    <a:pt x="2131958" y="841254"/>
                  </a:lnTo>
                  <a:lnTo>
                    <a:pt x="0" y="841254"/>
                  </a:lnTo>
                  <a:close/>
                </a:path>
              </a:pathLst>
            </a:custGeom>
            <a:solidFill>
              <a:srgbClr val="FFFFFF"/>
            </a:solidFill>
            <a:ln>
              <a:noFill/>
            </a:ln>
          </p:spPr>
        </p:sp>
        <p:sp>
          <p:nvSpPr>
            <p:cNvPr id="342" name="Google Shape;342;p15"/>
            <p:cNvSpPr txBox="1"/>
            <p:nvPr/>
          </p:nvSpPr>
          <p:spPr>
            <a:xfrm>
              <a:off x="0" y="-9525"/>
              <a:ext cx="2131958" cy="850779"/>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43" name="Google Shape;343;p15"/>
          <p:cNvGrpSpPr/>
          <p:nvPr/>
        </p:nvGrpSpPr>
        <p:grpSpPr>
          <a:xfrm>
            <a:off x="10193223" y="2777324"/>
            <a:ext cx="314854" cy="3230302"/>
            <a:chOff x="0" y="-9525"/>
            <a:chExt cx="82925" cy="850779"/>
          </a:xfrm>
        </p:grpSpPr>
        <p:sp>
          <p:nvSpPr>
            <p:cNvPr id="344" name="Google Shape;344;p15"/>
            <p:cNvSpPr/>
            <p:nvPr/>
          </p:nvSpPr>
          <p:spPr>
            <a:xfrm>
              <a:off x="0" y="0"/>
              <a:ext cx="82925" cy="841254"/>
            </a:xfrm>
            <a:custGeom>
              <a:rect b="b" l="l" r="r" t="t"/>
              <a:pathLst>
                <a:path extrusionOk="0" h="841254" w="82925">
                  <a:moveTo>
                    <a:pt x="0" y="0"/>
                  </a:moveTo>
                  <a:lnTo>
                    <a:pt x="82925" y="0"/>
                  </a:lnTo>
                  <a:lnTo>
                    <a:pt x="82925" y="841254"/>
                  </a:lnTo>
                  <a:lnTo>
                    <a:pt x="0" y="841254"/>
                  </a:lnTo>
                  <a:close/>
                </a:path>
              </a:pathLst>
            </a:custGeom>
            <a:solidFill>
              <a:srgbClr val="95C2FB"/>
            </a:solidFill>
            <a:ln>
              <a:noFill/>
            </a:ln>
          </p:spPr>
        </p:sp>
        <p:sp>
          <p:nvSpPr>
            <p:cNvPr id="345" name="Google Shape;345;p15"/>
            <p:cNvSpPr txBox="1"/>
            <p:nvPr/>
          </p:nvSpPr>
          <p:spPr>
            <a:xfrm>
              <a:off x="0" y="-9525"/>
              <a:ext cx="82925" cy="850779"/>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46" name="Google Shape;346;p15"/>
          <p:cNvGrpSpPr/>
          <p:nvPr/>
        </p:nvGrpSpPr>
        <p:grpSpPr>
          <a:xfrm>
            <a:off x="10193223" y="6388807"/>
            <a:ext cx="314854" cy="3230302"/>
            <a:chOff x="0" y="-9525"/>
            <a:chExt cx="82925" cy="850779"/>
          </a:xfrm>
        </p:grpSpPr>
        <p:sp>
          <p:nvSpPr>
            <p:cNvPr id="347" name="Google Shape;347;p15"/>
            <p:cNvSpPr/>
            <p:nvPr/>
          </p:nvSpPr>
          <p:spPr>
            <a:xfrm>
              <a:off x="0" y="0"/>
              <a:ext cx="82925" cy="841254"/>
            </a:xfrm>
            <a:custGeom>
              <a:rect b="b" l="l" r="r" t="t"/>
              <a:pathLst>
                <a:path extrusionOk="0" h="841254" w="82925">
                  <a:moveTo>
                    <a:pt x="0" y="0"/>
                  </a:moveTo>
                  <a:lnTo>
                    <a:pt x="82925" y="0"/>
                  </a:lnTo>
                  <a:lnTo>
                    <a:pt x="82925" y="841254"/>
                  </a:lnTo>
                  <a:lnTo>
                    <a:pt x="0" y="841254"/>
                  </a:lnTo>
                  <a:close/>
                </a:path>
              </a:pathLst>
            </a:custGeom>
            <a:solidFill>
              <a:srgbClr val="95C2FB"/>
            </a:solidFill>
            <a:ln>
              <a:noFill/>
            </a:ln>
          </p:spPr>
        </p:sp>
        <p:sp>
          <p:nvSpPr>
            <p:cNvPr id="348" name="Google Shape;348;p15"/>
            <p:cNvSpPr txBox="1"/>
            <p:nvPr/>
          </p:nvSpPr>
          <p:spPr>
            <a:xfrm>
              <a:off x="0" y="-9525"/>
              <a:ext cx="82925" cy="850779"/>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49" name="Google Shape;349;p15"/>
          <p:cNvSpPr txBox="1"/>
          <p:nvPr/>
        </p:nvSpPr>
        <p:spPr>
          <a:xfrm>
            <a:off x="14433406" y="2879023"/>
            <a:ext cx="2711100" cy="2886300"/>
          </a:xfrm>
          <a:prstGeom prst="rect">
            <a:avLst/>
          </a:prstGeom>
          <a:noFill/>
          <a:ln>
            <a:noFill/>
          </a:ln>
        </p:spPr>
        <p:txBody>
          <a:bodyPr anchorCtr="0" anchor="t" bIns="0" lIns="0" spcFirstLastPara="1" rIns="0" wrap="square" tIns="0">
            <a:spAutoFit/>
          </a:bodyPr>
          <a:lstStyle/>
          <a:p>
            <a:pPr indent="0" lvl="0" marL="0" marR="0" rtl="0" algn="ctr">
              <a:lnSpc>
                <a:spcPct val="117000"/>
              </a:lnSpc>
              <a:spcBef>
                <a:spcPts val="0"/>
              </a:spcBef>
              <a:spcAft>
                <a:spcPts val="0"/>
              </a:spcAft>
              <a:buNone/>
            </a:pPr>
            <a:r>
              <a:rPr b="0" i="0" lang="en-US" sz="18752" u="none" cap="none" strike="noStrike">
                <a:solidFill>
                  <a:srgbClr val="FA7539"/>
                </a:solidFill>
                <a:latin typeface="Heebo Medium"/>
                <a:ea typeface="Heebo Medium"/>
                <a:cs typeface="Heebo Medium"/>
                <a:sym typeface="Heebo Medium"/>
              </a:rPr>
              <a:t>B</a:t>
            </a:r>
            <a:endParaRPr/>
          </a:p>
        </p:txBody>
      </p:sp>
      <p:sp>
        <p:nvSpPr>
          <p:cNvPr id="350" name="Google Shape;350;p15"/>
          <p:cNvSpPr txBox="1"/>
          <p:nvPr/>
        </p:nvSpPr>
        <p:spPr>
          <a:xfrm>
            <a:off x="1143351" y="6490506"/>
            <a:ext cx="2711100" cy="2886300"/>
          </a:xfrm>
          <a:prstGeom prst="rect">
            <a:avLst/>
          </a:prstGeom>
          <a:noFill/>
          <a:ln>
            <a:noFill/>
          </a:ln>
        </p:spPr>
        <p:txBody>
          <a:bodyPr anchorCtr="0" anchor="t" bIns="0" lIns="0" spcFirstLastPara="1" rIns="0" wrap="square" tIns="0">
            <a:spAutoFit/>
          </a:bodyPr>
          <a:lstStyle/>
          <a:p>
            <a:pPr indent="0" lvl="0" marL="0" marR="0" rtl="0" algn="ctr">
              <a:lnSpc>
                <a:spcPct val="117000"/>
              </a:lnSpc>
              <a:spcBef>
                <a:spcPts val="0"/>
              </a:spcBef>
              <a:spcAft>
                <a:spcPts val="0"/>
              </a:spcAft>
              <a:buNone/>
            </a:pPr>
            <a:r>
              <a:rPr b="0" i="0" lang="en-US" sz="18752" u="none" cap="none" strike="noStrike">
                <a:solidFill>
                  <a:srgbClr val="FA7539"/>
                </a:solidFill>
                <a:latin typeface="Heebo Medium"/>
                <a:ea typeface="Heebo Medium"/>
                <a:cs typeface="Heebo Medium"/>
                <a:sym typeface="Heebo Medium"/>
              </a:rPr>
              <a:t>C</a:t>
            </a:r>
            <a:endParaRPr/>
          </a:p>
        </p:txBody>
      </p:sp>
      <p:sp>
        <p:nvSpPr>
          <p:cNvPr id="351" name="Google Shape;351;p15"/>
          <p:cNvSpPr txBox="1"/>
          <p:nvPr/>
        </p:nvSpPr>
        <p:spPr>
          <a:xfrm>
            <a:off x="14433406" y="6490506"/>
            <a:ext cx="2711100" cy="2886300"/>
          </a:xfrm>
          <a:prstGeom prst="rect">
            <a:avLst/>
          </a:prstGeom>
          <a:noFill/>
          <a:ln>
            <a:noFill/>
          </a:ln>
        </p:spPr>
        <p:txBody>
          <a:bodyPr anchorCtr="0" anchor="t" bIns="0" lIns="0" spcFirstLastPara="1" rIns="0" wrap="square" tIns="0">
            <a:spAutoFit/>
          </a:bodyPr>
          <a:lstStyle/>
          <a:p>
            <a:pPr indent="0" lvl="0" marL="0" marR="0" rtl="0" algn="ctr">
              <a:lnSpc>
                <a:spcPct val="117000"/>
              </a:lnSpc>
              <a:spcBef>
                <a:spcPts val="0"/>
              </a:spcBef>
              <a:spcAft>
                <a:spcPts val="0"/>
              </a:spcAft>
              <a:buNone/>
            </a:pPr>
            <a:r>
              <a:rPr b="0" i="0" lang="en-US" sz="18752" u="none" cap="none" strike="noStrike">
                <a:solidFill>
                  <a:srgbClr val="FA7539"/>
                </a:solidFill>
                <a:latin typeface="Heebo Medium"/>
                <a:ea typeface="Heebo Medium"/>
                <a:cs typeface="Heebo Medium"/>
                <a:sym typeface="Heebo Medium"/>
              </a:rPr>
              <a:t>D</a:t>
            </a:r>
            <a:endParaRPr/>
          </a:p>
        </p:txBody>
      </p:sp>
      <p:sp>
        <p:nvSpPr>
          <p:cNvPr id="352" name="Google Shape;352;p15"/>
          <p:cNvSpPr txBox="1"/>
          <p:nvPr/>
        </p:nvSpPr>
        <p:spPr>
          <a:xfrm>
            <a:off x="3854594" y="3221015"/>
            <a:ext cx="3296703" cy="2223134"/>
          </a:xfrm>
          <a:prstGeom prst="rect">
            <a:avLst/>
          </a:prstGeom>
          <a:noFill/>
          <a:ln>
            <a:noFill/>
          </a:ln>
        </p:spPr>
        <p:txBody>
          <a:bodyPr anchorCtr="0" anchor="ctr" bIns="0" lIns="0" spcFirstLastPara="1" rIns="0" wrap="square" tIns="0">
            <a:noAutofit/>
          </a:bodyPr>
          <a:lstStyle/>
          <a:p>
            <a:pPr indent="0" lvl="0" marL="0" marR="0" rtl="0" algn="l">
              <a:lnSpc>
                <a:spcPct val="120000"/>
              </a:lnSpc>
              <a:spcBef>
                <a:spcPts val="0"/>
              </a:spcBef>
              <a:spcAft>
                <a:spcPts val="0"/>
              </a:spcAft>
              <a:buNone/>
            </a:pPr>
            <a:r>
              <a:rPr b="0" i="0" lang="en-US" sz="2100" u="none" cap="none" strike="noStrike">
                <a:solidFill>
                  <a:srgbClr val="000000"/>
                </a:solidFill>
                <a:latin typeface="Rubik"/>
                <a:ea typeface="Rubik"/>
                <a:cs typeface="Rubik"/>
                <a:sym typeface="Rubik"/>
              </a:rPr>
              <a:t>Lorem ipsum dolor sit amet, consectetur adipiscing elit, sed do eiusmod tempor incididunt ut labore et dolore magna aliqua.</a:t>
            </a:r>
            <a:endParaRPr/>
          </a:p>
        </p:txBody>
      </p:sp>
      <p:sp>
        <p:nvSpPr>
          <p:cNvPr id="353" name="Google Shape;353;p15"/>
          <p:cNvSpPr txBox="1"/>
          <p:nvPr/>
        </p:nvSpPr>
        <p:spPr>
          <a:xfrm>
            <a:off x="3854594" y="6860834"/>
            <a:ext cx="3296703" cy="2223134"/>
          </a:xfrm>
          <a:prstGeom prst="rect">
            <a:avLst/>
          </a:prstGeom>
          <a:noFill/>
          <a:ln>
            <a:noFill/>
          </a:ln>
        </p:spPr>
        <p:txBody>
          <a:bodyPr anchorCtr="0" anchor="ctr" bIns="0" lIns="0" spcFirstLastPara="1" rIns="0" wrap="square" tIns="0">
            <a:noAutofit/>
          </a:bodyPr>
          <a:lstStyle/>
          <a:p>
            <a:pPr indent="0" lvl="0" marL="0" marR="0" rtl="0" algn="l">
              <a:lnSpc>
                <a:spcPct val="120000"/>
              </a:lnSpc>
              <a:spcBef>
                <a:spcPts val="0"/>
              </a:spcBef>
              <a:spcAft>
                <a:spcPts val="0"/>
              </a:spcAft>
              <a:buNone/>
            </a:pPr>
            <a:r>
              <a:rPr b="0" i="0" lang="en-US" sz="2100" u="none" cap="none" strike="noStrike">
                <a:solidFill>
                  <a:srgbClr val="000000"/>
                </a:solidFill>
                <a:latin typeface="Rubik"/>
                <a:ea typeface="Rubik"/>
                <a:cs typeface="Rubik"/>
                <a:sym typeface="Rubik"/>
              </a:rPr>
              <a:t>Lorem ipsum dolor sit amet, consectetur adipiscing elit, sed do eiusmod tempor incididunt ut labore et dolore magna aliqua.</a:t>
            </a:r>
            <a:endParaRPr/>
          </a:p>
        </p:txBody>
      </p:sp>
      <p:sp>
        <p:nvSpPr>
          <p:cNvPr id="354" name="Google Shape;354;p15"/>
          <p:cNvSpPr txBox="1"/>
          <p:nvPr/>
        </p:nvSpPr>
        <p:spPr>
          <a:xfrm>
            <a:off x="11284711" y="3221015"/>
            <a:ext cx="3296703" cy="2223134"/>
          </a:xfrm>
          <a:prstGeom prst="rect">
            <a:avLst/>
          </a:prstGeom>
          <a:noFill/>
          <a:ln>
            <a:noFill/>
          </a:ln>
        </p:spPr>
        <p:txBody>
          <a:bodyPr anchorCtr="0" anchor="ctr" bIns="0" lIns="0" spcFirstLastPara="1" rIns="0" wrap="square" tIns="0">
            <a:noAutofit/>
          </a:bodyPr>
          <a:lstStyle/>
          <a:p>
            <a:pPr indent="0" lvl="0" marL="0" marR="0" rtl="0" algn="r">
              <a:lnSpc>
                <a:spcPct val="120000"/>
              </a:lnSpc>
              <a:spcBef>
                <a:spcPts val="0"/>
              </a:spcBef>
              <a:spcAft>
                <a:spcPts val="0"/>
              </a:spcAft>
              <a:buNone/>
            </a:pPr>
            <a:r>
              <a:rPr b="0" i="0" lang="en-US" sz="2100" u="none" cap="none" strike="noStrike">
                <a:solidFill>
                  <a:srgbClr val="000000"/>
                </a:solidFill>
                <a:latin typeface="Rubik"/>
                <a:ea typeface="Rubik"/>
                <a:cs typeface="Rubik"/>
                <a:sym typeface="Rubik"/>
              </a:rPr>
              <a:t>Lorem ipsum dolor sit amet, consectetur adipiscing elit, sed do eiusmod tempor incididunt ut labore et dolore magna aliqua.</a:t>
            </a:r>
            <a:endParaRPr/>
          </a:p>
        </p:txBody>
      </p:sp>
      <p:sp>
        <p:nvSpPr>
          <p:cNvPr id="355" name="Google Shape;355;p15"/>
          <p:cNvSpPr txBox="1"/>
          <p:nvPr/>
        </p:nvSpPr>
        <p:spPr>
          <a:xfrm>
            <a:off x="11284711" y="6860834"/>
            <a:ext cx="3296703" cy="2223134"/>
          </a:xfrm>
          <a:prstGeom prst="rect">
            <a:avLst/>
          </a:prstGeom>
          <a:noFill/>
          <a:ln>
            <a:noFill/>
          </a:ln>
        </p:spPr>
        <p:txBody>
          <a:bodyPr anchorCtr="0" anchor="ctr" bIns="0" lIns="0" spcFirstLastPara="1" rIns="0" wrap="square" tIns="0">
            <a:noAutofit/>
          </a:bodyPr>
          <a:lstStyle/>
          <a:p>
            <a:pPr indent="0" lvl="0" marL="0" marR="0" rtl="0" algn="r">
              <a:lnSpc>
                <a:spcPct val="120000"/>
              </a:lnSpc>
              <a:spcBef>
                <a:spcPts val="0"/>
              </a:spcBef>
              <a:spcAft>
                <a:spcPts val="0"/>
              </a:spcAft>
              <a:buNone/>
            </a:pPr>
            <a:r>
              <a:rPr b="0" i="0" lang="en-US" sz="2100" u="none" cap="none" strike="noStrike">
                <a:solidFill>
                  <a:srgbClr val="000000"/>
                </a:solidFill>
                <a:latin typeface="Rubik"/>
                <a:ea typeface="Rubik"/>
                <a:cs typeface="Rubik"/>
                <a:sym typeface="Rubik"/>
              </a:rPr>
              <a:t>Lorem ipsum dolor sit amet, consectetur adipiscing elit, sed do eiusmod tempor incididunt ut labore et dolore magna aliqua.</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5C2FB"/>
        </a:solidFill>
      </p:bgPr>
    </p:bg>
    <p:spTree>
      <p:nvGrpSpPr>
        <p:cNvPr id="359" name="Shape 359"/>
        <p:cNvGrpSpPr/>
        <p:nvPr/>
      </p:nvGrpSpPr>
      <p:grpSpPr>
        <a:xfrm>
          <a:off x="0" y="0"/>
          <a:ext cx="0" cy="0"/>
          <a:chOff x="0" y="0"/>
          <a:chExt cx="0" cy="0"/>
        </a:xfrm>
      </p:grpSpPr>
      <p:pic>
        <p:nvPicPr>
          <p:cNvPr id="360" name="Google Shape;360;p16"/>
          <p:cNvPicPr preferRelativeResize="0"/>
          <p:nvPr/>
        </p:nvPicPr>
        <p:blipFill rotWithShape="1">
          <a:blip r:embed="rId3">
            <a:alphaModFix/>
          </a:blip>
          <a:srcRect b="7811" l="0" r="0" t="7812"/>
          <a:stretch/>
        </p:blipFill>
        <p:spPr>
          <a:xfrm>
            <a:off x="0" y="0"/>
            <a:ext cx="18288000" cy="10287000"/>
          </a:xfrm>
          <a:prstGeom prst="rect">
            <a:avLst/>
          </a:prstGeom>
          <a:noFill/>
          <a:ln>
            <a:noFill/>
          </a:ln>
        </p:spPr>
      </p:pic>
      <p:grpSp>
        <p:nvGrpSpPr>
          <p:cNvPr id="361" name="Google Shape;361;p16"/>
          <p:cNvGrpSpPr/>
          <p:nvPr/>
        </p:nvGrpSpPr>
        <p:grpSpPr>
          <a:xfrm>
            <a:off x="670560" y="744143"/>
            <a:ext cx="3475146" cy="3475146"/>
            <a:chOff x="0" y="0"/>
            <a:chExt cx="812800" cy="812800"/>
          </a:xfrm>
        </p:grpSpPr>
        <p:sp>
          <p:nvSpPr>
            <p:cNvPr id="362" name="Google Shape;362;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A75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16"/>
            <p:cNvSpPr txBox="1"/>
            <p:nvPr/>
          </p:nvSpPr>
          <p:spPr>
            <a:xfrm>
              <a:off x="76200" y="66675"/>
              <a:ext cx="660400" cy="669925"/>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64" name="Google Shape;364;p16"/>
          <p:cNvGrpSpPr/>
          <p:nvPr/>
        </p:nvGrpSpPr>
        <p:grpSpPr>
          <a:xfrm>
            <a:off x="2849734" y="1701408"/>
            <a:ext cx="12588532" cy="1389128"/>
            <a:chOff x="0" y="-9525"/>
            <a:chExt cx="3315498" cy="365861"/>
          </a:xfrm>
        </p:grpSpPr>
        <p:sp>
          <p:nvSpPr>
            <p:cNvPr id="365" name="Google Shape;365;p16"/>
            <p:cNvSpPr/>
            <p:nvPr/>
          </p:nvSpPr>
          <p:spPr>
            <a:xfrm>
              <a:off x="0" y="0"/>
              <a:ext cx="3315498" cy="356336"/>
            </a:xfrm>
            <a:custGeom>
              <a:rect b="b" l="l" r="r" t="t"/>
              <a:pathLst>
                <a:path extrusionOk="0" h="356336" w="3315498">
                  <a:moveTo>
                    <a:pt x="0" y="0"/>
                  </a:moveTo>
                  <a:lnTo>
                    <a:pt x="3315498" y="0"/>
                  </a:lnTo>
                  <a:lnTo>
                    <a:pt x="3315498" y="356336"/>
                  </a:lnTo>
                  <a:lnTo>
                    <a:pt x="0" y="356336"/>
                  </a:lnTo>
                  <a:close/>
                </a:path>
              </a:pathLst>
            </a:custGeom>
            <a:solidFill>
              <a:srgbClr val="FFFFFF"/>
            </a:solidFill>
            <a:ln>
              <a:noFill/>
            </a:ln>
          </p:spPr>
        </p:sp>
        <p:sp>
          <p:nvSpPr>
            <p:cNvPr id="366" name="Google Shape;366;p16"/>
            <p:cNvSpPr txBox="1"/>
            <p:nvPr/>
          </p:nvSpPr>
          <p:spPr>
            <a:xfrm>
              <a:off x="0" y="-9525"/>
              <a:ext cx="3315498" cy="365861"/>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67" name="Google Shape;367;p16"/>
          <p:cNvGrpSpPr/>
          <p:nvPr/>
        </p:nvGrpSpPr>
        <p:grpSpPr>
          <a:xfrm>
            <a:off x="2978947" y="3506642"/>
            <a:ext cx="12330105" cy="1389128"/>
            <a:chOff x="0" y="-9525"/>
            <a:chExt cx="3247435" cy="365861"/>
          </a:xfrm>
        </p:grpSpPr>
        <p:sp>
          <p:nvSpPr>
            <p:cNvPr id="368" name="Google Shape;368;p16"/>
            <p:cNvSpPr/>
            <p:nvPr/>
          </p:nvSpPr>
          <p:spPr>
            <a:xfrm>
              <a:off x="0" y="0"/>
              <a:ext cx="3247435" cy="356336"/>
            </a:xfrm>
            <a:custGeom>
              <a:rect b="b" l="l" r="r" t="t"/>
              <a:pathLst>
                <a:path extrusionOk="0" h="356336" w="3247435">
                  <a:moveTo>
                    <a:pt x="0" y="0"/>
                  </a:moveTo>
                  <a:lnTo>
                    <a:pt x="3247435" y="0"/>
                  </a:lnTo>
                  <a:lnTo>
                    <a:pt x="3247435" y="356336"/>
                  </a:lnTo>
                  <a:lnTo>
                    <a:pt x="0" y="356336"/>
                  </a:lnTo>
                  <a:close/>
                </a:path>
              </a:pathLst>
            </a:custGeom>
            <a:solidFill>
              <a:srgbClr val="FFFFFF"/>
            </a:solidFill>
            <a:ln>
              <a:noFill/>
            </a:ln>
          </p:spPr>
        </p:sp>
        <p:sp>
          <p:nvSpPr>
            <p:cNvPr id="369" name="Google Shape;369;p16"/>
            <p:cNvSpPr txBox="1"/>
            <p:nvPr/>
          </p:nvSpPr>
          <p:spPr>
            <a:xfrm>
              <a:off x="0" y="-9525"/>
              <a:ext cx="3247435" cy="365861"/>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70" name="Google Shape;370;p16"/>
          <p:cNvGrpSpPr/>
          <p:nvPr/>
        </p:nvGrpSpPr>
        <p:grpSpPr>
          <a:xfrm>
            <a:off x="2575155" y="5311877"/>
            <a:ext cx="13137690" cy="1389128"/>
            <a:chOff x="0" y="-9525"/>
            <a:chExt cx="3460132" cy="365861"/>
          </a:xfrm>
        </p:grpSpPr>
        <p:sp>
          <p:nvSpPr>
            <p:cNvPr id="371" name="Google Shape;371;p16"/>
            <p:cNvSpPr/>
            <p:nvPr/>
          </p:nvSpPr>
          <p:spPr>
            <a:xfrm>
              <a:off x="0" y="0"/>
              <a:ext cx="3460132" cy="356336"/>
            </a:xfrm>
            <a:custGeom>
              <a:rect b="b" l="l" r="r" t="t"/>
              <a:pathLst>
                <a:path extrusionOk="0" h="356336" w="3460132">
                  <a:moveTo>
                    <a:pt x="0" y="0"/>
                  </a:moveTo>
                  <a:lnTo>
                    <a:pt x="3460132" y="0"/>
                  </a:lnTo>
                  <a:lnTo>
                    <a:pt x="3460132" y="356336"/>
                  </a:lnTo>
                  <a:lnTo>
                    <a:pt x="0" y="356336"/>
                  </a:lnTo>
                  <a:close/>
                </a:path>
              </a:pathLst>
            </a:custGeom>
            <a:solidFill>
              <a:srgbClr val="FFFFFF"/>
            </a:solidFill>
            <a:ln>
              <a:noFill/>
            </a:ln>
          </p:spPr>
        </p:sp>
        <p:sp>
          <p:nvSpPr>
            <p:cNvPr id="372" name="Google Shape;372;p16"/>
            <p:cNvSpPr txBox="1"/>
            <p:nvPr/>
          </p:nvSpPr>
          <p:spPr>
            <a:xfrm>
              <a:off x="0" y="-9525"/>
              <a:ext cx="3460132" cy="365861"/>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73" name="Google Shape;373;p16"/>
          <p:cNvGrpSpPr/>
          <p:nvPr/>
        </p:nvGrpSpPr>
        <p:grpSpPr>
          <a:xfrm>
            <a:off x="2849734" y="7117111"/>
            <a:ext cx="12588532" cy="1389128"/>
            <a:chOff x="0" y="-9525"/>
            <a:chExt cx="3315498" cy="365861"/>
          </a:xfrm>
        </p:grpSpPr>
        <p:sp>
          <p:nvSpPr>
            <p:cNvPr id="374" name="Google Shape;374;p16"/>
            <p:cNvSpPr/>
            <p:nvPr/>
          </p:nvSpPr>
          <p:spPr>
            <a:xfrm>
              <a:off x="0" y="0"/>
              <a:ext cx="3315498" cy="356336"/>
            </a:xfrm>
            <a:custGeom>
              <a:rect b="b" l="l" r="r" t="t"/>
              <a:pathLst>
                <a:path extrusionOk="0" h="356336" w="3315498">
                  <a:moveTo>
                    <a:pt x="0" y="0"/>
                  </a:moveTo>
                  <a:lnTo>
                    <a:pt x="3315498" y="0"/>
                  </a:lnTo>
                  <a:lnTo>
                    <a:pt x="3315498" y="356336"/>
                  </a:lnTo>
                  <a:lnTo>
                    <a:pt x="0" y="356336"/>
                  </a:lnTo>
                  <a:close/>
                </a:path>
              </a:pathLst>
            </a:custGeom>
            <a:solidFill>
              <a:srgbClr val="FFFFFF"/>
            </a:solidFill>
            <a:ln>
              <a:noFill/>
            </a:ln>
          </p:spPr>
        </p:sp>
        <p:sp>
          <p:nvSpPr>
            <p:cNvPr id="375" name="Google Shape;375;p16"/>
            <p:cNvSpPr txBox="1"/>
            <p:nvPr/>
          </p:nvSpPr>
          <p:spPr>
            <a:xfrm>
              <a:off x="0" y="-9525"/>
              <a:ext cx="3315498" cy="365861"/>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76" name="Google Shape;376;p16"/>
          <p:cNvSpPr txBox="1"/>
          <p:nvPr/>
        </p:nvSpPr>
        <p:spPr>
          <a:xfrm>
            <a:off x="2849734" y="1874038"/>
            <a:ext cx="12588600" cy="7080000"/>
          </a:xfrm>
          <a:prstGeom prst="rect">
            <a:avLst/>
          </a:prstGeom>
          <a:noFill/>
          <a:ln>
            <a:noFill/>
          </a:ln>
        </p:spPr>
        <p:txBody>
          <a:bodyPr anchorCtr="0" anchor="t" bIns="0" lIns="0" spcFirstLastPara="1" rIns="0" wrap="square" tIns="0">
            <a:noAutofit/>
          </a:bodyPr>
          <a:lstStyle/>
          <a:p>
            <a:pPr indent="0" lvl="0" marL="0" marR="0" rtl="0" algn="ctr">
              <a:lnSpc>
                <a:spcPct val="180000"/>
              </a:lnSpc>
              <a:spcBef>
                <a:spcPts val="0"/>
              </a:spcBef>
              <a:spcAft>
                <a:spcPts val="0"/>
              </a:spcAft>
              <a:buNone/>
            </a:pPr>
            <a:r>
              <a:rPr b="0" i="0" lang="en-US" sz="6571" u="none" cap="none" strike="noStrike">
                <a:solidFill>
                  <a:srgbClr val="000000"/>
                </a:solidFill>
                <a:latin typeface="Heebo Medium"/>
                <a:ea typeface="Heebo Medium"/>
                <a:cs typeface="Heebo Medium"/>
                <a:sym typeface="Heebo Medium"/>
              </a:rPr>
              <a:t>Lorem ipsum dolor sit amet, consectetur adipiscing elit, sed do eiusmod tempor incididunt ut labore et dolore magna aliqua.</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