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Public Sans"/>
      <p:regular r:id="rId27"/>
      <p:bold r:id="rId28"/>
      <p:italic r:id="rId29"/>
      <p:boldItalic r:id="rId30"/>
    </p:embeddedFont>
    <p:embeddedFont>
      <p:font typeface="Public Sans Black"/>
      <p:bold r:id="rId31"/>
      <p:boldItalic r:id="rId32"/>
    </p:embeddedFont>
    <p:embeddedFont>
      <p:font typeface="Zilla Slab"/>
      <p:regular r:id="rId33"/>
      <p:bold r:id="rId34"/>
      <p: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ublicSans-bold.fntdata"/><Relationship Id="rId27" Type="http://schemas.openxmlformats.org/officeDocument/2006/relationships/font" Target="fonts/Public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ublicSans-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ublicSansBlack-bold.fntdata"/><Relationship Id="rId30" Type="http://schemas.openxmlformats.org/officeDocument/2006/relationships/font" Target="fonts/PublicSans-boldItalic.fntdata"/><Relationship Id="rId11" Type="http://schemas.openxmlformats.org/officeDocument/2006/relationships/slide" Target="slides/slide6.xml"/><Relationship Id="rId33" Type="http://schemas.openxmlformats.org/officeDocument/2006/relationships/font" Target="fonts/ZillaSlab-regular.fntdata"/><Relationship Id="rId10" Type="http://schemas.openxmlformats.org/officeDocument/2006/relationships/slide" Target="slides/slide5.xml"/><Relationship Id="rId32" Type="http://schemas.openxmlformats.org/officeDocument/2006/relationships/font" Target="fonts/PublicSansBlack-boldItalic.fntdata"/><Relationship Id="rId13" Type="http://schemas.openxmlformats.org/officeDocument/2006/relationships/slide" Target="slides/slide8.xml"/><Relationship Id="rId35" Type="http://schemas.openxmlformats.org/officeDocument/2006/relationships/font" Target="fonts/ZillaSlab-italic.fntdata"/><Relationship Id="rId12" Type="http://schemas.openxmlformats.org/officeDocument/2006/relationships/slide" Target="slides/slide7.xml"/><Relationship Id="rId34" Type="http://schemas.openxmlformats.org/officeDocument/2006/relationships/font" Target="fonts/ZillaSlab-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DCB73"/>
        </a:solidFill>
      </p:bgPr>
    </p:bg>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42353" l="2057" r="8103" t="0"/>
          <a:stretch/>
        </p:blipFill>
        <p:spPr>
          <a:xfrm>
            <a:off x="0" y="7330400"/>
            <a:ext cx="18288000" cy="2956600"/>
          </a:xfrm>
          <a:prstGeom prst="rect">
            <a:avLst/>
          </a:prstGeom>
          <a:noFill/>
          <a:ln>
            <a:noFill/>
          </a:ln>
        </p:spPr>
      </p:pic>
      <p:pic>
        <p:nvPicPr>
          <p:cNvPr id="11" name="Google Shape;11;p3"/>
          <p:cNvPicPr preferRelativeResize="0"/>
          <p:nvPr/>
        </p:nvPicPr>
        <p:blipFill rotWithShape="1">
          <a:blip r:embed="rId3">
            <a:alphaModFix/>
          </a:blip>
          <a:srcRect b="28440" l="0" r="47545" t="28435"/>
          <a:stretch/>
        </p:blipFill>
        <p:spPr>
          <a:xfrm>
            <a:off x="10149550" y="0"/>
            <a:ext cx="8138450" cy="10287002"/>
          </a:xfrm>
          <a:prstGeom prst="rect">
            <a:avLst/>
          </a:prstGeom>
          <a:noFill/>
          <a:ln>
            <a:noFill/>
          </a:ln>
        </p:spPr>
      </p:pic>
      <p:pic>
        <p:nvPicPr>
          <p:cNvPr id="12" name="Google Shape;12;p3"/>
          <p:cNvPicPr preferRelativeResize="0"/>
          <p:nvPr/>
        </p:nvPicPr>
        <p:blipFill rotWithShape="1">
          <a:blip r:embed="rId4">
            <a:alphaModFix/>
          </a:blip>
          <a:srcRect b="0" l="27017" r="0" t="0"/>
          <a:stretch/>
        </p:blipFill>
        <p:spPr>
          <a:xfrm>
            <a:off x="2" y="1466775"/>
            <a:ext cx="14244823" cy="7090776"/>
          </a:xfrm>
          <a:prstGeom prst="rect">
            <a:avLst/>
          </a:prstGeom>
          <a:noFill/>
          <a:ln>
            <a:noFill/>
          </a:ln>
        </p:spPr>
      </p:pic>
      <p:sp>
        <p:nvSpPr>
          <p:cNvPr id="13" name="Google Shape;13;p3"/>
          <p:cNvSpPr txBox="1"/>
          <p:nvPr>
            <p:ph type="title"/>
          </p:nvPr>
        </p:nvSpPr>
        <p:spPr>
          <a:xfrm>
            <a:off x="785850" y="3949691"/>
            <a:ext cx="11814900" cy="2896500"/>
          </a:xfrm>
          <a:prstGeom prst="rect">
            <a:avLst/>
          </a:prstGeom>
        </p:spPr>
        <p:txBody>
          <a:bodyPr anchorCtr="0" anchor="t" bIns="45700" lIns="91425" spcFirstLastPara="1" rIns="91425" wrap="square" tIns="45700">
            <a:normAutofit/>
          </a:bodyPr>
          <a:lstStyle>
            <a:lvl1pPr lvl="0" algn="l">
              <a:lnSpc>
                <a:spcPct val="80000"/>
              </a:lnSpc>
              <a:spcBef>
                <a:spcPts val="0"/>
              </a:spcBef>
              <a:spcAft>
                <a:spcPts val="0"/>
              </a:spcAft>
              <a:buSzPts val="11900"/>
              <a:buNone/>
              <a:defRPr sz="11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3"/>
          <p:cNvSpPr txBox="1"/>
          <p:nvPr>
            <p:ph idx="2" type="title"/>
          </p:nvPr>
        </p:nvSpPr>
        <p:spPr>
          <a:xfrm>
            <a:off x="785850" y="2738006"/>
            <a:ext cx="17728500" cy="1143000"/>
          </a:xfrm>
          <a:prstGeom prst="rect">
            <a:avLst/>
          </a:prstGeom>
        </p:spPr>
        <p:txBody>
          <a:bodyPr anchorCtr="0" anchor="t" bIns="45700" lIns="91425" spcFirstLastPara="1" rIns="91425" wrap="square" tIns="45700">
            <a:normAutofit/>
          </a:bodyPr>
          <a:lstStyle>
            <a:lvl1pPr lvl="0" rtl="0" algn="l">
              <a:lnSpc>
                <a:spcPct val="80000"/>
              </a:lnSpc>
              <a:spcBef>
                <a:spcPts val="0"/>
              </a:spcBef>
              <a:spcAft>
                <a:spcPts val="0"/>
              </a:spcAft>
              <a:buClr>
                <a:schemeClr val="dk1"/>
              </a:buClr>
              <a:buSzPts val="9500"/>
              <a:buFont typeface="Public Sans"/>
              <a:buNone/>
              <a:defRPr sz="9500">
                <a:solidFill>
                  <a:schemeClr val="dk1"/>
                </a:solidFill>
                <a:latin typeface="Public Sans"/>
                <a:ea typeface="Public Sans"/>
                <a:cs typeface="Public Sans"/>
                <a:sym typeface="Public Sans"/>
              </a:defRPr>
            </a:lvl1pPr>
            <a:lvl2pPr lvl="1" rtl="0">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2pPr>
            <a:lvl3pPr lvl="2" rtl="0">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3pPr>
            <a:lvl4pPr lvl="3" rtl="0">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4pPr>
            <a:lvl5pPr lvl="4" rtl="0">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5pPr>
            <a:lvl6pPr lvl="5" rtl="0">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6pPr>
            <a:lvl7pPr lvl="6" rtl="0">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7pPr>
            <a:lvl8pPr lvl="7" rtl="0">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8pPr>
            <a:lvl9pPr lvl="8" rtl="0">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9pPr>
          </a:lstStyle>
          <a:p/>
        </p:txBody>
      </p:sp>
      <p:sp>
        <p:nvSpPr>
          <p:cNvPr id="15" name="Google Shape;15;p3"/>
          <p:cNvSpPr txBox="1"/>
          <p:nvPr>
            <p:ph idx="1" type="subTitle"/>
          </p:nvPr>
        </p:nvSpPr>
        <p:spPr>
          <a:xfrm>
            <a:off x="785850" y="6951656"/>
            <a:ext cx="9078000" cy="595200"/>
          </a:xfrm>
          <a:prstGeom prst="rect">
            <a:avLst/>
          </a:prstGeom>
        </p:spPr>
        <p:txBody>
          <a:bodyPr anchorCtr="0" anchor="t" bIns="45700" lIns="91425" spcFirstLastPara="1" rIns="91425" wrap="square" tIns="45700">
            <a:normAutofit/>
          </a:bodyPr>
          <a:lstStyle>
            <a:lvl1pPr lvl="0" algn="l">
              <a:spcBef>
                <a:spcPts val="640"/>
              </a:spcBef>
              <a:spcAft>
                <a:spcPts val="0"/>
              </a:spcAft>
              <a:buSzPts val="3000"/>
              <a:buNone/>
              <a:defRPr sz="30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rgbClr val="0DCB73"/>
        </a:solidFill>
      </p:bgPr>
    </p:bg>
    <p:spTree>
      <p:nvGrpSpPr>
        <p:cNvPr id="16" name="Shape 16"/>
        <p:cNvGrpSpPr/>
        <p:nvPr/>
      </p:nvGrpSpPr>
      <p:grpSpPr>
        <a:xfrm>
          <a:off x="0" y="0"/>
          <a:ext cx="0" cy="0"/>
          <a:chOff x="0" y="0"/>
          <a:chExt cx="0" cy="0"/>
        </a:xfrm>
      </p:grpSpPr>
      <p:grpSp>
        <p:nvGrpSpPr>
          <p:cNvPr id="17" name="Google Shape;17;p4"/>
          <p:cNvGrpSpPr/>
          <p:nvPr/>
        </p:nvGrpSpPr>
        <p:grpSpPr>
          <a:xfrm>
            <a:off x="-458948" y="322564"/>
            <a:ext cx="3408947" cy="10633605"/>
            <a:chOff x="0" y="0"/>
            <a:chExt cx="4545262" cy="14178140"/>
          </a:xfrm>
        </p:grpSpPr>
        <p:sp>
          <p:nvSpPr>
            <p:cNvPr id="18" name="Google Shape;18;p4"/>
            <p:cNvSpPr/>
            <p:nvPr/>
          </p:nvSpPr>
          <p:spPr>
            <a:xfrm>
              <a:off x="0" y="0"/>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2">
                <a:alphaModFix/>
              </a:blip>
              <a:stretch>
                <a:fillRect b="0" l="0" r="0" t="0"/>
              </a:stretch>
            </a:blipFill>
            <a:ln>
              <a:noFill/>
            </a:ln>
          </p:spPr>
        </p:sp>
        <p:sp>
          <p:nvSpPr>
            <p:cNvPr id="19" name="Google Shape;19;p4"/>
            <p:cNvSpPr/>
            <p:nvPr/>
          </p:nvSpPr>
          <p:spPr>
            <a:xfrm>
              <a:off x="0" y="4923873"/>
              <a:ext cx="4545262" cy="4330395"/>
            </a:xfrm>
            <a:custGeom>
              <a:rect b="b" l="l" r="r" t="t"/>
              <a:pathLst>
                <a:path extrusionOk="0" h="4330395" w="4545262">
                  <a:moveTo>
                    <a:pt x="0" y="0"/>
                  </a:moveTo>
                  <a:lnTo>
                    <a:pt x="4545262" y="0"/>
                  </a:lnTo>
                  <a:lnTo>
                    <a:pt x="4545262" y="4330394"/>
                  </a:lnTo>
                  <a:lnTo>
                    <a:pt x="0" y="4330394"/>
                  </a:lnTo>
                  <a:lnTo>
                    <a:pt x="0" y="0"/>
                  </a:lnTo>
                  <a:close/>
                </a:path>
              </a:pathLst>
            </a:custGeom>
            <a:blipFill rotWithShape="1">
              <a:blip r:embed="rId2">
                <a:alphaModFix/>
              </a:blip>
              <a:stretch>
                <a:fillRect b="0" l="0" r="0" t="0"/>
              </a:stretch>
            </a:blipFill>
            <a:ln>
              <a:noFill/>
            </a:ln>
          </p:spPr>
        </p:sp>
        <p:sp>
          <p:nvSpPr>
            <p:cNvPr id="20" name="Google Shape;20;p4"/>
            <p:cNvSpPr/>
            <p:nvPr/>
          </p:nvSpPr>
          <p:spPr>
            <a:xfrm>
              <a:off x="0" y="9847745"/>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2">
                <a:alphaModFix/>
              </a:blip>
              <a:stretch>
                <a:fillRect b="0" l="0" r="0" t="0"/>
              </a:stretch>
            </a:blipFill>
            <a:ln>
              <a:noFill/>
            </a:ln>
          </p:spPr>
        </p:sp>
      </p:grpSp>
      <p:grpSp>
        <p:nvGrpSpPr>
          <p:cNvPr id="21" name="Google Shape;21;p4"/>
          <p:cNvGrpSpPr/>
          <p:nvPr/>
        </p:nvGrpSpPr>
        <p:grpSpPr>
          <a:xfrm>
            <a:off x="15338002" y="322564"/>
            <a:ext cx="3408946" cy="10633605"/>
            <a:chOff x="0" y="0"/>
            <a:chExt cx="4545262" cy="14178140"/>
          </a:xfrm>
        </p:grpSpPr>
        <p:sp>
          <p:nvSpPr>
            <p:cNvPr id="22" name="Google Shape;22;p4"/>
            <p:cNvSpPr/>
            <p:nvPr/>
          </p:nvSpPr>
          <p:spPr>
            <a:xfrm>
              <a:off x="0" y="0"/>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2">
                <a:alphaModFix/>
              </a:blip>
              <a:stretch>
                <a:fillRect b="0" l="0" r="0" t="0"/>
              </a:stretch>
            </a:blipFill>
            <a:ln>
              <a:noFill/>
            </a:ln>
          </p:spPr>
        </p:sp>
        <p:sp>
          <p:nvSpPr>
            <p:cNvPr id="23" name="Google Shape;23;p4"/>
            <p:cNvSpPr/>
            <p:nvPr/>
          </p:nvSpPr>
          <p:spPr>
            <a:xfrm>
              <a:off x="0" y="4923873"/>
              <a:ext cx="4545262" cy="4330395"/>
            </a:xfrm>
            <a:custGeom>
              <a:rect b="b" l="l" r="r" t="t"/>
              <a:pathLst>
                <a:path extrusionOk="0" h="4330395" w="4545262">
                  <a:moveTo>
                    <a:pt x="0" y="0"/>
                  </a:moveTo>
                  <a:lnTo>
                    <a:pt x="4545262" y="0"/>
                  </a:lnTo>
                  <a:lnTo>
                    <a:pt x="4545262" y="4330394"/>
                  </a:lnTo>
                  <a:lnTo>
                    <a:pt x="0" y="4330394"/>
                  </a:lnTo>
                  <a:lnTo>
                    <a:pt x="0" y="0"/>
                  </a:lnTo>
                  <a:close/>
                </a:path>
              </a:pathLst>
            </a:custGeom>
            <a:blipFill rotWithShape="1">
              <a:blip r:embed="rId2">
                <a:alphaModFix/>
              </a:blip>
              <a:stretch>
                <a:fillRect b="0" l="0" r="0" t="0"/>
              </a:stretch>
            </a:blipFill>
            <a:ln>
              <a:noFill/>
            </a:ln>
          </p:spPr>
        </p:sp>
        <p:sp>
          <p:nvSpPr>
            <p:cNvPr id="24" name="Google Shape;24;p4"/>
            <p:cNvSpPr/>
            <p:nvPr/>
          </p:nvSpPr>
          <p:spPr>
            <a:xfrm>
              <a:off x="0" y="9847745"/>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2">
                <a:alphaModFix/>
              </a:blip>
              <a:stretch>
                <a:fillRect b="0" l="0" r="0" t="0"/>
              </a:stretch>
            </a:blipFill>
            <a:ln>
              <a:noFill/>
            </a:ln>
          </p:spPr>
        </p:sp>
      </p:grpSp>
      <p:pic>
        <p:nvPicPr>
          <p:cNvPr id="25" name="Google Shape;25;p4"/>
          <p:cNvPicPr preferRelativeResize="0"/>
          <p:nvPr/>
        </p:nvPicPr>
        <p:blipFill rotWithShape="1">
          <a:blip r:embed="rId3">
            <a:alphaModFix/>
          </a:blip>
          <a:srcRect b="15535" l="0" r="0" t="15542"/>
          <a:stretch/>
        </p:blipFill>
        <p:spPr>
          <a:xfrm>
            <a:off x="1681100" y="0"/>
            <a:ext cx="14925773" cy="10287002"/>
          </a:xfrm>
          <a:prstGeom prst="rect">
            <a:avLst/>
          </a:prstGeom>
          <a:noFill/>
          <a:ln>
            <a:noFill/>
          </a:ln>
        </p:spPr>
      </p:pic>
      <p:sp>
        <p:nvSpPr>
          <p:cNvPr id="26" name="Google Shape;26;p4"/>
          <p:cNvSpPr txBox="1"/>
          <p:nvPr>
            <p:ph type="title"/>
          </p:nvPr>
        </p:nvSpPr>
        <p:spPr>
          <a:xfrm>
            <a:off x="785850" y="4852650"/>
            <a:ext cx="16716300" cy="4014300"/>
          </a:xfrm>
          <a:prstGeom prst="rect">
            <a:avLst/>
          </a:prstGeom>
        </p:spPr>
        <p:txBody>
          <a:bodyPr anchorCtr="0" anchor="t" bIns="45700" lIns="91425" spcFirstLastPara="1" rIns="91425" wrap="square" tIns="45700">
            <a:normAutofit/>
          </a:bodyPr>
          <a:lstStyle>
            <a:lvl1pPr lvl="0">
              <a:spcBef>
                <a:spcPts val="0"/>
              </a:spcBef>
              <a:spcAft>
                <a:spcPts val="0"/>
              </a:spcAft>
              <a:buSzPts val="14450"/>
              <a:buNone/>
              <a:defRPr sz="144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2" type="title"/>
          </p:nvPr>
        </p:nvSpPr>
        <p:spPr>
          <a:xfrm>
            <a:off x="6421425" y="492550"/>
            <a:ext cx="5445300" cy="4014300"/>
          </a:xfrm>
          <a:prstGeom prst="rect">
            <a:avLst/>
          </a:prstGeom>
        </p:spPr>
        <p:txBody>
          <a:bodyPr anchorCtr="0" anchor="t" bIns="45700" lIns="91425" spcFirstLastPara="1" rIns="91425" wrap="square" tIns="45700">
            <a:normAutofit/>
          </a:bodyPr>
          <a:lstStyle>
            <a:lvl1pPr lvl="0" rtl="0">
              <a:spcBef>
                <a:spcPts val="0"/>
              </a:spcBef>
              <a:spcAft>
                <a:spcPts val="0"/>
              </a:spcAft>
              <a:buSzPts val="30000"/>
              <a:buNone/>
              <a:defRPr sz="30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28" name="Shape 28"/>
        <p:cNvGrpSpPr/>
        <p:nvPr/>
      </p:nvGrpSpPr>
      <p:grpSpPr>
        <a:xfrm>
          <a:off x="0" y="0"/>
          <a:ext cx="0" cy="0"/>
          <a:chOff x="0" y="0"/>
          <a:chExt cx="0" cy="0"/>
        </a:xfrm>
      </p:grpSpPr>
      <p:sp>
        <p:nvSpPr>
          <p:cNvPr id="29" name="Google Shape;29;p5"/>
          <p:cNvSpPr/>
          <p:nvPr/>
        </p:nvSpPr>
        <p:spPr>
          <a:xfrm>
            <a:off x="9603150" y="0"/>
            <a:ext cx="8684700" cy="10287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ph idx="2" type="pic"/>
          </p:nvPr>
        </p:nvSpPr>
        <p:spPr>
          <a:xfrm>
            <a:off x="9603425" y="0"/>
            <a:ext cx="8684700" cy="10287000"/>
          </a:xfrm>
          <a:prstGeom prst="rect">
            <a:avLst/>
          </a:prstGeom>
          <a:noFill/>
          <a:ln>
            <a:noFill/>
          </a:ln>
        </p:spPr>
      </p:sp>
      <p:grpSp>
        <p:nvGrpSpPr>
          <p:cNvPr id="31" name="Google Shape;31;p5"/>
          <p:cNvGrpSpPr/>
          <p:nvPr/>
        </p:nvGrpSpPr>
        <p:grpSpPr>
          <a:xfrm rot="-5400000">
            <a:off x="-3804149" y="3372081"/>
            <a:ext cx="10287066" cy="3542773"/>
            <a:chOff x="0" y="-19050"/>
            <a:chExt cx="2709333" cy="933070"/>
          </a:xfrm>
        </p:grpSpPr>
        <p:sp>
          <p:nvSpPr>
            <p:cNvPr id="32" name="Google Shape;32;p5"/>
            <p:cNvSpPr/>
            <p:nvPr/>
          </p:nvSpPr>
          <p:spPr>
            <a:xfrm>
              <a:off x="0" y="0"/>
              <a:ext cx="2709333" cy="914020"/>
            </a:xfrm>
            <a:custGeom>
              <a:rect b="b" l="l" r="r" t="t"/>
              <a:pathLst>
                <a:path extrusionOk="0" h="914020" w="2709333">
                  <a:moveTo>
                    <a:pt x="0" y="0"/>
                  </a:moveTo>
                  <a:lnTo>
                    <a:pt x="2709333" y="0"/>
                  </a:lnTo>
                  <a:lnTo>
                    <a:pt x="2709333" y="914020"/>
                  </a:lnTo>
                  <a:lnTo>
                    <a:pt x="0" y="914020"/>
                  </a:lnTo>
                  <a:close/>
                </a:path>
              </a:pathLst>
            </a:custGeom>
            <a:gradFill>
              <a:gsLst>
                <a:gs pos="0">
                  <a:srgbClr val="0DCB73"/>
                </a:gs>
                <a:gs pos="50000">
                  <a:srgbClr val="FFFFFF"/>
                </a:gs>
                <a:gs pos="100000">
                  <a:srgbClr val="FFFFFF"/>
                </a:gs>
              </a:gsLst>
              <a:lin ang="5400012" scaled="0"/>
            </a:gradFill>
            <a:ln>
              <a:noFill/>
            </a:ln>
          </p:spPr>
        </p:sp>
        <p:sp>
          <p:nvSpPr>
            <p:cNvPr id="33" name="Google Shape;33;p5"/>
            <p:cNvSpPr txBox="1"/>
            <p:nvPr/>
          </p:nvSpPr>
          <p:spPr>
            <a:xfrm>
              <a:off x="0" y="-19050"/>
              <a:ext cx="2709300" cy="9330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 name="Google Shape;34;p5"/>
          <p:cNvSpPr txBox="1"/>
          <p:nvPr>
            <p:ph type="title"/>
          </p:nvPr>
        </p:nvSpPr>
        <p:spPr>
          <a:xfrm>
            <a:off x="335975" y="1862150"/>
            <a:ext cx="8931000" cy="2655900"/>
          </a:xfrm>
          <a:prstGeom prst="rect">
            <a:avLst/>
          </a:prstGeom>
        </p:spPr>
        <p:txBody>
          <a:bodyPr anchorCtr="0" anchor="t" bIns="45700" lIns="91425" spcFirstLastPara="1" rIns="91425" wrap="square" tIns="45700">
            <a:normAutofit/>
          </a:bodyPr>
          <a:lstStyle>
            <a:lvl1pPr lvl="0">
              <a:spcBef>
                <a:spcPts val="0"/>
              </a:spcBef>
              <a:spcAft>
                <a:spcPts val="0"/>
              </a:spcAft>
              <a:buSzPts val="10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656275" y="5119675"/>
            <a:ext cx="6290400" cy="4226700"/>
          </a:xfrm>
          <a:prstGeom prst="rect">
            <a:avLst/>
          </a:prstGeom>
        </p:spPr>
        <p:txBody>
          <a:bodyPr anchorCtr="0" anchor="t" bIns="45700" lIns="91425" spcFirstLastPara="1" rIns="91425" wrap="square" tIns="45700">
            <a:norm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bg>
      <p:bgPr>
        <a:solidFill>
          <a:srgbClr val="0DCB73"/>
        </a:solidFill>
      </p:bgPr>
    </p:bg>
    <p:spTree>
      <p:nvGrpSpPr>
        <p:cNvPr id="36" name="Shape 36"/>
        <p:cNvGrpSpPr/>
        <p:nvPr/>
      </p:nvGrpSpPr>
      <p:grpSpPr>
        <a:xfrm>
          <a:off x="0" y="0"/>
          <a:ext cx="0" cy="0"/>
          <a:chOff x="0" y="0"/>
          <a:chExt cx="0" cy="0"/>
        </a:xfrm>
      </p:grpSpPr>
      <p:sp>
        <p:nvSpPr>
          <p:cNvPr id="37" name="Google Shape;37;p6"/>
          <p:cNvSpPr txBox="1"/>
          <p:nvPr>
            <p:ph idx="1" type="subTitle"/>
          </p:nvPr>
        </p:nvSpPr>
        <p:spPr>
          <a:xfrm>
            <a:off x="12316650" y="2821138"/>
            <a:ext cx="4056900" cy="7080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FFFFFF"/>
              </a:buClr>
              <a:buSzPts val="2550"/>
              <a:buNone/>
              <a:defRPr b="1" sz="2550">
                <a:solidFill>
                  <a:srgbClr val="FFFFFF"/>
                </a:solidFill>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38" name="Google Shape;38;p6"/>
          <p:cNvSpPr txBox="1"/>
          <p:nvPr>
            <p:ph idx="2" type="body"/>
          </p:nvPr>
        </p:nvSpPr>
        <p:spPr>
          <a:xfrm>
            <a:off x="12254850" y="3403888"/>
            <a:ext cx="4180500" cy="7080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39" name="Google Shape;39;p6"/>
          <p:cNvSpPr txBox="1"/>
          <p:nvPr>
            <p:ph type="title"/>
          </p:nvPr>
        </p:nvSpPr>
        <p:spPr>
          <a:xfrm>
            <a:off x="785850" y="437050"/>
            <a:ext cx="16716300" cy="1143000"/>
          </a:xfrm>
          <a:prstGeom prst="rect">
            <a:avLst/>
          </a:prstGeom>
        </p:spPr>
        <p:txBody>
          <a:bodyPr anchorCtr="0" anchor="t" bIns="45700" lIns="91425" spcFirstLastPara="1" rIns="91425" wrap="square" tIns="45700">
            <a:normAutofit/>
          </a:bodyPr>
          <a:lstStyle>
            <a:lvl1pPr lvl="0">
              <a:spcBef>
                <a:spcPts val="0"/>
              </a:spcBef>
              <a:spcAft>
                <a:spcPts val="0"/>
              </a:spcAft>
              <a:buClr>
                <a:srgbClr val="FFFFFF"/>
              </a:buClr>
              <a:buSzPts val="10000"/>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0" name="Google Shape;40;p6"/>
          <p:cNvGrpSpPr/>
          <p:nvPr/>
        </p:nvGrpSpPr>
        <p:grpSpPr>
          <a:xfrm>
            <a:off x="3160850" y="4533490"/>
            <a:ext cx="11966285" cy="11966285"/>
            <a:chOff x="0" y="0"/>
            <a:chExt cx="812800" cy="812800"/>
          </a:xfrm>
        </p:grpSpPr>
        <p:sp>
          <p:nvSpPr>
            <p:cNvPr id="41" name="Google Shape;4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04775">
              <a:solidFill>
                <a:srgbClr val="FFFFFF">
                  <a:alpha val="2196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 name="Google Shape;43;p6"/>
          <p:cNvGrpSpPr/>
          <p:nvPr/>
        </p:nvGrpSpPr>
        <p:grpSpPr>
          <a:xfrm>
            <a:off x="11613253" y="4708278"/>
            <a:ext cx="1517985" cy="1517985"/>
            <a:chOff x="0" y="0"/>
            <a:chExt cx="812800" cy="812800"/>
          </a:xfrm>
        </p:grpSpPr>
        <p:sp>
          <p:nvSpPr>
            <p:cNvPr id="44" name="Google Shape;4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 name="Google Shape;46;p6"/>
          <p:cNvGrpSpPr/>
          <p:nvPr/>
        </p:nvGrpSpPr>
        <p:grpSpPr>
          <a:xfrm>
            <a:off x="5156736" y="4708278"/>
            <a:ext cx="1517985" cy="1517985"/>
            <a:chOff x="0" y="0"/>
            <a:chExt cx="812800" cy="812800"/>
          </a:xfrm>
        </p:grpSpPr>
        <p:sp>
          <p:nvSpPr>
            <p:cNvPr id="47" name="Google Shape;4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 name="Google Shape;49;p6"/>
          <p:cNvGrpSpPr/>
          <p:nvPr/>
        </p:nvGrpSpPr>
        <p:grpSpPr>
          <a:xfrm>
            <a:off x="13827679" y="7296221"/>
            <a:ext cx="1517985" cy="1517985"/>
            <a:chOff x="0" y="0"/>
            <a:chExt cx="812800" cy="812800"/>
          </a:xfrm>
        </p:grpSpPr>
        <p:sp>
          <p:nvSpPr>
            <p:cNvPr id="50" name="Google Shape;5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 name="Google Shape;52;p6"/>
          <p:cNvGrpSpPr/>
          <p:nvPr/>
        </p:nvGrpSpPr>
        <p:grpSpPr>
          <a:xfrm>
            <a:off x="2942311" y="7296221"/>
            <a:ext cx="1517985" cy="1517985"/>
            <a:chOff x="0" y="0"/>
            <a:chExt cx="812800" cy="812800"/>
          </a:xfrm>
        </p:grpSpPr>
        <p:sp>
          <p:nvSpPr>
            <p:cNvPr id="53" name="Google Shape;5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5" name="Google Shape;55;p6"/>
          <p:cNvPicPr preferRelativeResize="0"/>
          <p:nvPr/>
        </p:nvPicPr>
        <p:blipFill rotWithShape="1">
          <a:blip r:embed="rId2">
            <a:alphaModFix/>
          </a:blip>
          <a:srcRect b="52374" l="0" r="0" t="0"/>
          <a:stretch/>
        </p:blipFill>
        <p:spPr>
          <a:xfrm>
            <a:off x="4306925" y="5679596"/>
            <a:ext cx="9674177" cy="4607399"/>
          </a:xfrm>
          <a:prstGeom prst="rect">
            <a:avLst/>
          </a:prstGeom>
          <a:noFill/>
          <a:ln>
            <a:noFill/>
          </a:ln>
        </p:spPr>
      </p:pic>
      <p:sp>
        <p:nvSpPr>
          <p:cNvPr id="56" name="Google Shape;56;p6"/>
          <p:cNvSpPr txBox="1"/>
          <p:nvPr>
            <p:ph idx="3" type="subTitle"/>
          </p:nvPr>
        </p:nvSpPr>
        <p:spPr>
          <a:xfrm>
            <a:off x="1914475" y="2821138"/>
            <a:ext cx="4056900" cy="708000"/>
          </a:xfrm>
          <a:prstGeom prst="rect">
            <a:avLst/>
          </a:prstGeom>
        </p:spPr>
        <p:txBody>
          <a:bodyPr anchorCtr="0" anchor="t" bIns="45700" lIns="91425" spcFirstLastPara="1" rIns="91425" wrap="square" tIns="45700">
            <a:normAutofit/>
          </a:bodyPr>
          <a:lstStyle>
            <a:lvl1pPr lvl="0">
              <a:spcBef>
                <a:spcPts val="640"/>
              </a:spcBef>
              <a:spcAft>
                <a:spcPts val="0"/>
              </a:spcAft>
              <a:buClr>
                <a:srgbClr val="FFFFFF"/>
              </a:buClr>
              <a:buSzPts val="2550"/>
              <a:buNone/>
              <a:defRPr b="1" sz="2550">
                <a:solidFill>
                  <a:srgbClr val="FFFFFF"/>
                </a:solidFill>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57" name="Google Shape;57;p6"/>
          <p:cNvSpPr txBox="1"/>
          <p:nvPr>
            <p:ph idx="4" type="body"/>
          </p:nvPr>
        </p:nvSpPr>
        <p:spPr>
          <a:xfrm>
            <a:off x="1852675" y="3403888"/>
            <a:ext cx="4180500" cy="708000"/>
          </a:xfrm>
          <a:prstGeom prst="rect">
            <a:avLst/>
          </a:prstGeom>
        </p:spPr>
        <p:txBody>
          <a:bodyPr anchorCtr="0" anchor="t" bIns="45700" lIns="91425" spcFirstLastPara="1" rIns="91425" wrap="square" tIns="45700">
            <a:norm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58" name="Google Shape;58;p6"/>
          <p:cNvSpPr txBox="1"/>
          <p:nvPr>
            <p:ph idx="5" type="subTitle"/>
          </p:nvPr>
        </p:nvSpPr>
        <p:spPr>
          <a:xfrm>
            <a:off x="157013" y="5335338"/>
            <a:ext cx="4056900" cy="7080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FFFFFF"/>
              </a:buClr>
              <a:buSzPts val="2550"/>
              <a:buNone/>
              <a:defRPr b="1" sz="2550">
                <a:solidFill>
                  <a:srgbClr val="FFFFFF"/>
                </a:solidFill>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59" name="Google Shape;59;p6"/>
          <p:cNvSpPr txBox="1"/>
          <p:nvPr>
            <p:ph idx="6" type="body"/>
          </p:nvPr>
        </p:nvSpPr>
        <p:spPr>
          <a:xfrm>
            <a:off x="95213" y="5918088"/>
            <a:ext cx="4180500" cy="7080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60" name="Google Shape;60;p6"/>
          <p:cNvSpPr txBox="1"/>
          <p:nvPr>
            <p:ph idx="7" type="subTitle"/>
          </p:nvPr>
        </p:nvSpPr>
        <p:spPr>
          <a:xfrm>
            <a:off x="14074063" y="5335338"/>
            <a:ext cx="4056900" cy="7080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FFFFFF"/>
              </a:buClr>
              <a:buSzPts val="2550"/>
              <a:buNone/>
              <a:defRPr b="1" sz="2550">
                <a:solidFill>
                  <a:srgbClr val="FFFFFF"/>
                </a:solidFill>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61" name="Google Shape;61;p6"/>
          <p:cNvSpPr txBox="1"/>
          <p:nvPr>
            <p:ph idx="8" type="body"/>
          </p:nvPr>
        </p:nvSpPr>
        <p:spPr>
          <a:xfrm>
            <a:off x="14012263" y="5918088"/>
            <a:ext cx="4180500" cy="708000"/>
          </a:xfrm>
          <a:prstGeom prst="rect">
            <a:avLst/>
          </a:prstGeom>
        </p:spPr>
        <p:txBody>
          <a:bodyPr anchorCtr="0" anchor="t" bIns="45700" lIns="91425" spcFirstLastPara="1" rIns="91425" wrap="square" tIns="45700">
            <a:norm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62" name="Shape 62"/>
        <p:cNvGrpSpPr/>
        <p:nvPr/>
      </p:nvGrpSpPr>
      <p:grpSpPr>
        <a:xfrm>
          <a:off x="0" y="0"/>
          <a:ext cx="0" cy="0"/>
          <a:chOff x="0" y="0"/>
          <a:chExt cx="0" cy="0"/>
        </a:xfrm>
      </p:grpSpPr>
      <p:grpSp>
        <p:nvGrpSpPr>
          <p:cNvPr id="63" name="Google Shape;63;p7"/>
          <p:cNvGrpSpPr/>
          <p:nvPr/>
        </p:nvGrpSpPr>
        <p:grpSpPr>
          <a:xfrm>
            <a:off x="0" y="-72331"/>
            <a:ext cx="18288118" cy="2856788"/>
            <a:chOff x="0" y="-19050"/>
            <a:chExt cx="4816592" cy="752400"/>
          </a:xfrm>
        </p:grpSpPr>
        <p:sp>
          <p:nvSpPr>
            <p:cNvPr id="64" name="Google Shape;64;p7"/>
            <p:cNvSpPr/>
            <p:nvPr/>
          </p:nvSpPr>
          <p:spPr>
            <a:xfrm>
              <a:off x="0" y="0"/>
              <a:ext cx="4816592" cy="733232"/>
            </a:xfrm>
            <a:custGeom>
              <a:rect b="b" l="l" r="r" t="t"/>
              <a:pathLst>
                <a:path extrusionOk="0" h="733232" w="4816592">
                  <a:moveTo>
                    <a:pt x="0" y="0"/>
                  </a:moveTo>
                  <a:lnTo>
                    <a:pt x="4816592" y="0"/>
                  </a:lnTo>
                  <a:lnTo>
                    <a:pt x="4816592" y="733232"/>
                  </a:lnTo>
                  <a:lnTo>
                    <a:pt x="0" y="733232"/>
                  </a:lnTo>
                  <a:close/>
                </a:path>
              </a:pathLst>
            </a:custGeom>
            <a:solidFill>
              <a:srgbClr val="0DCB73"/>
            </a:solidFill>
            <a:ln>
              <a:noFill/>
            </a:ln>
          </p:spPr>
        </p:sp>
        <p:sp>
          <p:nvSpPr>
            <p:cNvPr id="65" name="Google Shape;65;p7"/>
            <p:cNvSpPr txBox="1"/>
            <p:nvPr/>
          </p:nvSpPr>
          <p:spPr>
            <a:xfrm>
              <a:off x="0" y="-19050"/>
              <a:ext cx="4816500" cy="7524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 name="Google Shape;66;p7"/>
          <p:cNvGrpSpPr/>
          <p:nvPr/>
        </p:nvGrpSpPr>
        <p:grpSpPr>
          <a:xfrm>
            <a:off x="1515339" y="3515569"/>
            <a:ext cx="669097" cy="669097"/>
            <a:chOff x="0" y="0"/>
            <a:chExt cx="812800" cy="812800"/>
          </a:xfrm>
        </p:grpSpPr>
        <p:sp>
          <p:nvSpPr>
            <p:cNvPr id="67" name="Google Shape;6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7"/>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 name="Google Shape;69;p7"/>
          <p:cNvGrpSpPr/>
          <p:nvPr/>
        </p:nvGrpSpPr>
        <p:grpSpPr>
          <a:xfrm>
            <a:off x="1515339" y="6010992"/>
            <a:ext cx="669097" cy="669097"/>
            <a:chOff x="0" y="0"/>
            <a:chExt cx="812800" cy="812800"/>
          </a:xfrm>
        </p:grpSpPr>
        <p:sp>
          <p:nvSpPr>
            <p:cNvPr id="70" name="Google Shape;7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 name="Google Shape;72;p7"/>
          <p:cNvGrpSpPr/>
          <p:nvPr/>
        </p:nvGrpSpPr>
        <p:grpSpPr>
          <a:xfrm>
            <a:off x="1515339" y="8496649"/>
            <a:ext cx="669097" cy="669097"/>
            <a:chOff x="0" y="0"/>
            <a:chExt cx="812800" cy="812800"/>
          </a:xfrm>
        </p:grpSpPr>
        <p:sp>
          <p:nvSpPr>
            <p:cNvPr id="73" name="Google Shape;73;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5" name="Google Shape;75;p7"/>
          <p:cNvCxnSpPr/>
          <p:nvPr/>
        </p:nvCxnSpPr>
        <p:spPr>
          <a:xfrm>
            <a:off x="1515339" y="5162550"/>
            <a:ext cx="15744000" cy="0"/>
          </a:xfrm>
          <a:prstGeom prst="straightConnector1">
            <a:avLst/>
          </a:prstGeom>
          <a:noFill/>
          <a:ln cap="flat" cmpd="sng" w="38100">
            <a:solidFill>
              <a:srgbClr val="0DCB73"/>
            </a:solidFill>
            <a:prstDash val="solid"/>
            <a:round/>
            <a:headEnd len="sm" w="sm" type="none"/>
            <a:tailEnd len="sm" w="sm" type="none"/>
          </a:ln>
        </p:spPr>
      </p:cxnSp>
      <p:cxnSp>
        <p:nvCxnSpPr>
          <p:cNvPr id="76" name="Google Shape;76;p7"/>
          <p:cNvCxnSpPr/>
          <p:nvPr/>
        </p:nvCxnSpPr>
        <p:spPr>
          <a:xfrm>
            <a:off x="1515339" y="7677456"/>
            <a:ext cx="15744000" cy="0"/>
          </a:xfrm>
          <a:prstGeom prst="straightConnector1">
            <a:avLst/>
          </a:prstGeom>
          <a:noFill/>
          <a:ln cap="flat" cmpd="sng" w="38100">
            <a:solidFill>
              <a:srgbClr val="0DCB73"/>
            </a:solidFill>
            <a:prstDash val="solid"/>
            <a:round/>
            <a:headEnd len="sm" w="sm" type="none"/>
            <a:tailEnd len="sm" w="sm" type="none"/>
          </a:ln>
        </p:spPr>
      </p:cxnSp>
      <p:sp>
        <p:nvSpPr>
          <p:cNvPr id="77" name="Google Shape;77;p7"/>
          <p:cNvSpPr txBox="1"/>
          <p:nvPr>
            <p:ph type="title"/>
          </p:nvPr>
        </p:nvSpPr>
        <p:spPr>
          <a:xfrm>
            <a:off x="1716525" y="591050"/>
            <a:ext cx="16222200" cy="1143000"/>
          </a:xfrm>
          <a:prstGeom prst="rect">
            <a:avLst/>
          </a:prstGeom>
        </p:spPr>
        <p:txBody>
          <a:bodyPr anchorCtr="0" anchor="t" bIns="45700" lIns="91425" spcFirstLastPara="1" rIns="91425" wrap="square" tIns="45700">
            <a:normAutofit/>
          </a:bodyPr>
          <a:lstStyle>
            <a:lvl1pPr lvl="0" rtl="0" algn="l">
              <a:spcBef>
                <a:spcPts val="0"/>
              </a:spcBef>
              <a:spcAft>
                <a:spcPts val="0"/>
              </a:spcAft>
              <a:buClr>
                <a:srgbClr val="FFFFFF"/>
              </a:buClr>
              <a:buSzPts val="10000"/>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 name="Google Shape;78;p7"/>
          <p:cNvSpPr txBox="1"/>
          <p:nvPr>
            <p:ph idx="1" type="subTitle"/>
          </p:nvPr>
        </p:nvSpPr>
        <p:spPr>
          <a:xfrm>
            <a:off x="1716525" y="3680733"/>
            <a:ext cx="2804700" cy="708000"/>
          </a:xfrm>
          <a:prstGeom prst="rect">
            <a:avLst/>
          </a:prstGeom>
        </p:spPr>
        <p:txBody>
          <a:bodyPr anchorCtr="0" anchor="t" bIns="45700" lIns="91425" spcFirstLastPara="1" rIns="91425" wrap="square" tIns="45700">
            <a:normAutofit/>
          </a:bodyPr>
          <a:lstStyle>
            <a:lvl1pPr lvl="0" algn="l">
              <a:spcBef>
                <a:spcPts val="640"/>
              </a:spcBef>
              <a:spcAft>
                <a:spcPts val="0"/>
              </a:spcAft>
              <a:buSzPts val="3550"/>
              <a:buNone/>
              <a:defRPr sz="35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79" name="Google Shape;79;p7"/>
          <p:cNvSpPr txBox="1"/>
          <p:nvPr>
            <p:ph idx="2" type="subTitle"/>
          </p:nvPr>
        </p:nvSpPr>
        <p:spPr>
          <a:xfrm>
            <a:off x="1716525" y="6200647"/>
            <a:ext cx="2804700" cy="7080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550"/>
              <a:buNone/>
              <a:defRPr sz="35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80" name="Google Shape;80;p7"/>
          <p:cNvSpPr txBox="1"/>
          <p:nvPr>
            <p:ph idx="3" type="subTitle"/>
          </p:nvPr>
        </p:nvSpPr>
        <p:spPr>
          <a:xfrm>
            <a:off x="1716525" y="8598608"/>
            <a:ext cx="2804700" cy="7080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550"/>
              <a:buNone/>
              <a:defRPr sz="35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81" name="Google Shape;81;p7"/>
          <p:cNvSpPr txBox="1"/>
          <p:nvPr>
            <p:ph idx="4" type="body"/>
          </p:nvPr>
        </p:nvSpPr>
        <p:spPr>
          <a:xfrm>
            <a:off x="5649000" y="5940600"/>
            <a:ext cx="10583400" cy="958800"/>
          </a:xfrm>
          <a:prstGeom prst="rect">
            <a:avLst/>
          </a:prstGeom>
        </p:spPr>
        <p:txBody>
          <a:bodyPr anchorCtr="0" anchor="ctr" bIns="45700" lIns="91425" spcFirstLastPara="1" rIns="91425" wrap="square" tIns="45700">
            <a:normAutofit/>
          </a:bodyPr>
          <a:lstStyle>
            <a:lvl1pPr indent="-355600" lvl="0" marL="457200" algn="l">
              <a:spcBef>
                <a:spcPts val="640"/>
              </a:spcBef>
              <a:spcAft>
                <a:spcPts val="0"/>
              </a:spcAft>
              <a:buSzPts val="2000"/>
              <a:buChar char="•"/>
              <a:defRPr/>
            </a:lvl1pPr>
            <a:lvl2pPr indent="-355600" lvl="1" marL="914400" algn="l">
              <a:spcBef>
                <a:spcPts val="560"/>
              </a:spcBef>
              <a:spcAft>
                <a:spcPts val="0"/>
              </a:spcAft>
              <a:buSzPts val="2000"/>
              <a:buChar char="–"/>
              <a:defRPr/>
            </a:lvl2pPr>
            <a:lvl3pPr indent="-355600" lvl="2" marL="1371600" algn="l">
              <a:spcBef>
                <a:spcPts val="480"/>
              </a:spcBef>
              <a:spcAft>
                <a:spcPts val="0"/>
              </a:spcAft>
              <a:buSzPts val="2000"/>
              <a:buChar char="•"/>
              <a:defRPr/>
            </a:lvl3pPr>
            <a:lvl4pPr indent="-355600" lvl="3" marL="1828800" algn="l">
              <a:spcBef>
                <a:spcPts val="400"/>
              </a:spcBef>
              <a:spcAft>
                <a:spcPts val="0"/>
              </a:spcAft>
              <a:buSzPts val="2000"/>
              <a:buChar char="–"/>
              <a:defRPr/>
            </a:lvl4pPr>
            <a:lvl5pPr indent="-355600" lvl="4" marL="2286000" algn="l">
              <a:spcBef>
                <a:spcPts val="400"/>
              </a:spcBef>
              <a:spcAft>
                <a:spcPts val="0"/>
              </a:spcAft>
              <a:buSzPts val="2000"/>
              <a:buChar char="»"/>
              <a:defRPr/>
            </a:lvl5pPr>
            <a:lvl6pPr indent="-355600" lvl="5" marL="2743200" algn="l">
              <a:spcBef>
                <a:spcPts val="400"/>
              </a:spcBef>
              <a:spcAft>
                <a:spcPts val="0"/>
              </a:spcAft>
              <a:buSzPts val="2000"/>
              <a:buChar char="•"/>
              <a:defRPr/>
            </a:lvl6pPr>
            <a:lvl7pPr indent="-355600" lvl="6" marL="3200400" algn="l">
              <a:spcBef>
                <a:spcPts val="400"/>
              </a:spcBef>
              <a:spcAft>
                <a:spcPts val="0"/>
              </a:spcAft>
              <a:buSzPts val="2000"/>
              <a:buChar char="•"/>
              <a:defRPr/>
            </a:lvl7pPr>
            <a:lvl8pPr indent="-355600" lvl="7" marL="3657600" algn="l">
              <a:spcBef>
                <a:spcPts val="400"/>
              </a:spcBef>
              <a:spcAft>
                <a:spcPts val="0"/>
              </a:spcAft>
              <a:buSzPts val="2000"/>
              <a:buChar char="•"/>
              <a:defRPr/>
            </a:lvl8pPr>
            <a:lvl9pPr indent="-355600" lvl="8" marL="4114800" algn="l">
              <a:spcBef>
                <a:spcPts val="400"/>
              </a:spcBef>
              <a:spcAft>
                <a:spcPts val="0"/>
              </a:spcAft>
              <a:buSzPts val="2000"/>
              <a:buChar char="•"/>
              <a:defRPr/>
            </a:lvl9pPr>
          </a:lstStyle>
          <a:p/>
        </p:txBody>
      </p:sp>
      <p:sp>
        <p:nvSpPr>
          <p:cNvPr id="82" name="Google Shape;82;p7"/>
          <p:cNvSpPr txBox="1"/>
          <p:nvPr>
            <p:ph idx="5" type="body"/>
          </p:nvPr>
        </p:nvSpPr>
        <p:spPr>
          <a:xfrm>
            <a:off x="5649000" y="3555325"/>
            <a:ext cx="10583400" cy="958800"/>
          </a:xfrm>
          <a:prstGeom prst="rect">
            <a:avLst/>
          </a:prstGeom>
        </p:spPr>
        <p:txBody>
          <a:bodyPr anchorCtr="0" anchor="ctr" bIns="45700" lIns="91425" spcFirstLastPara="1" rIns="91425" wrap="square" tIns="45700">
            <a:norm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
        <p:nvSpPr>
          <p:cNvPr id="83" name="Google Shape;83;p7"/>
          <p:cNvSpPr txBox="1"/>
          <p:nvPr>
            <p:ph idx="6" type="body"/>
          </p:nvPr>
        </p:nvSpPr>
        <p:spPr>
          <a:xfrm>
            <a:off x="5649000" y="8455500"/>
            <a:ext cx="10583400" cy="958800"/>
          </a:xfrm>
          <a:prstGeom prst="rect">
            <a:avLst/>
          </a:prstGeom>
        </p:spPr>
        <p:txBody>
          <a:bodyPr anchorCtr="0" anchor="ctr" bIns="45700" lIns="91425" spcFirstLastPara="1" rIns="91425" wrap="square" tIns="45700">
            <a:norm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84" name="Shape 84"/>
        <p:cNvGrpSpPr/>
        <p:nvPr/>
      </p:nvGrpSpPr>
      <p:grpSpPr>
        <a:xfrm>
          <a:off x="0" y="0"/>
          <a:ext cx="0" cy="0"/>
          <a:chOff x="0" y="0"/>
          <a:chExt cx="0" cy="0"/>
        </a:xfrm>
      </p:grpSpPr>
      <p:sp>
        <p:nvSpPr>
          <p:cNvPr id="85" name="Google Shape;85;p8"/>
          <p:cNvSpPr txBox="1"/>
          <p:nvPr>
            <p:ph type="title"/>
          </p:nvPr>
        </p:nvSpPr>
        <p:spPr>
          <a:xfrm>
            <a:off x="12255875" y="6337200"/>
            <a:ext cx="5246400" cy="2921100"/>
          </a:xfrm>
          <a:prstGeom prst="rect">
            <a:avLst/>
          </a:prstGeom>
        </p:spPr>
        <p:txBody>
          <a:bodyPr anchorCtr="0" anchor="t" bIns="45700" lIns="91425" spcFirstLastPara="1" rIns="91425" wrap="square" tIns="45700">
            <a:normAutofit/>
          </a:bodyPr>
          <a:lstStyle>
            <a:lvl1pPr lvl="0" algn="r">
              <a:spcBef>
                <a:spcPts val="0"/>
              </a:spcBef>
              <a:spcAft>
                <a:spcPts val="0"/>
              </a:spcAft>
              <a:buSzPts val="10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6" name="Google Shape;86;p8"/>
          <p:cNvGrpSpPr/>
          <p:nvPr/>
        </p:nvGrpSpPr>
        <p:grpSpPr>
          <a:xfrm>
            <a:off x="429705" y="1817843"/>
            <a:ext cx="5246380" cy="5246380"/>
            <a:chOff x="0" y="0"/>
            <a:chExt cx="812800" cy="812800"/>
          </a:xfrm>
        </p:grpSpPr>
        <p:sp>
          <p:nvSpPr>
            <p:cNvPr id="87" name="Google Shape;87;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 name="Google Shape;89;p8"/>
          <p:cNvGrpSpPr/>
          <p:nvPr/>
        </p:nvGrpSpPr>
        <p:grpSpPr>
          <a:xfrm>
            <a:off x="6746623" y="4011930"/>
            <a:ext cx="5246380" cy="5246380"/>
            <a:chOff x="0" y="0"/>
            <a:chExt cx="812800" cy="812800"/>
          </a:xfrm>
        </p:grpSpPr>
        <p:sp>
          <p:nvSpPr>
            <p:cNvPr id="90" name="Google Shape;90;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8"/>
          <p:cNvGrpSpPr/>
          <p:nvPr/>
        </p:nvGrpSpPr>
        <p:grpSpPr>
          <a:xfrm>
            <a:off x="12519834" y="432830"/>
            <a:ext cx="5246380" cy="5246380"/>
            <a:chOff x="0" y="0"/>
            <a:chExt cx="812800" cy="812800"/>
          </a:xfrm>
        </p:grpSpPr>
        <p:sp>
          <p:nvSpPr>
            <p:cNvPr id="93" name="Google Shape;9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txBox="1"/>
            <p:nvPr/>
          </p:nvSpPr>
          <p:spPr>
            <a:xfrm>
              <a:off x="76200" y="57150"/>
              <a:ext cx="660300" cy="679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 name="Google Shape;95;p8"/>
          <p:cNvGrpSpPr/>
          <p:nvPr/>
        </p:nvGrpSpPr>
        <p:grpSpPr>
          <a:xfrm>
            <a:off x="854673" y="1985206"/>
            <a:ext cx="4396435" cy="4654039"/>
            <a:chOff x="0" y="-47625"/>
            <a:chExt cx="812800" cy="860425"/>
          </a:xfrm>
        </p:grpSpPr>
        <p:sp>
          <p:nvSpPr>
            <p:cNvPr id="96" name="Google Shape;9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0DCB73"/>
                </a:gs>
                <a:gs pos="50000">
                  <a:srgbClr val="FFFFFF"/>
                </a:gs>
                <a:gs pos="100000">
                  <a:srgbClr val="FFFFF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txBox="1"/>
            <p:nvPr/>
          </p:nvSpPr>
          <p:spPr>
            <a:xfrm>
              <a:off x="76200" y="-47625"/>
              <a:ext cx="660300" cy="784200"/>
            </a:xfrm>
            <a:prstGeom prst="rect">
              <a:avLst/>
            </a:prstGeom>
            <a:noFill/>
            <a:ln>
              <a:noFill/>
            </a:ln>
          </p:spPr>
          <p:txBody>
            <a:bodyPr anchorCtr="0" anchor="ctr" bIns="50800" lIns="50800" spcFirstLastPara="1" rIns="50800" wrap="square" tIns="50800">
              <a:noAutofit/>
            </a:bodyPr>
            <a:lstStyle/>
            <a:p>
              <a:pPr indent="0" lvl="0" marL="0" marR="0" rtl="0" algn="ctr">
                <a:lnSpc>
                  <a:spcPct val="4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 name="Google Shape;98;p8"/>
          <p:cNvGrpSpPr/>
          <p:nvPr/>
        </p:nvGrpSpPr>
        <p:grpSpPr>
          <a:xfrm>
            <a:off x="7171590" y="4183424"/>
            <a:ext cx="4396435" cy="4654039"/>
            <a:chOff x="0" y="-47625"/>
            <a:chExt cx="812800" cy="860425"/>
          </a:xfrm>
        </p:grpSpPr>
        <p:sp>
          <p:nvSpPr>
            <p:cNvPr id="99" name="Google Shape;9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0DCB73"/>
                </a:gs>
                <a:gs pos="50000">
                  <a:srgbClr val="FFFFFF"/>
                </a:gs>
                <a:gs pos="100000">
                  <a:srgbClr val="FFFFF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txBox="1"/>
            <p:nvPr/>
          </p:nvSpPr>
          <p:spPr>
            <a:xfrm>
              <a:off x="76200" y="-47625"/>
              <a:ext cx="660300" cy="784200"/>
            </a:xfrm>
            <a:prstGeom prst="rect">
              <a:avLst/>
            </a:prstGeom>
            <a:noFill/>
            <a:ln>
              <a:noFill/>
            </a:ln>
          </p:spPr>
          <p:txBody>
            <a:bodyPr anchorCtr="0" anchor="ctr" bIns="50800" lIns="50800" spcFirstLastPara="1" rIns="50800" wrap="square" tIns="50800">
              <a:noAutofit/>
            </a:bodyPr>
            <a:lstStyle/>
            <a:p>
              <a:pPr indent="0" lvl="0" marL="0" marR="0" rtl="0" algn="ctr">
                <a:lnSpc>
                  <a:spcPct val="4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 name="Google Shape;101;p8"/>
          <p:cNvGrpSpPr/>
          <p:nvPr/>
        </p:nvGrpSpPr>
        <p:grpSpPr>
          <a:xfrm>
            <a:off x="12944801" y="600193"/>
            <a:ext cx="4396435" cy="4654039"/>
            <a:chOff x="0" y="-47625"/>
            <a:chExt cx="812800" cy="860425"/>
          </a:xfrm>
        </p:grpSpPr>
        <p:sp>
          <p:nvSpPr>
            <p:cNvPr id="102" name="Google Shape;10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0DCB73"/>
                </a:gs>
                <a:gs pos="50000">
                  <a:srgbClr val="FFFFFF"/>
                </a:gs>
                <a:gs pos="100000">
                  <a:srgbClr val="FFFFF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
            <p:cNvSpPr txBox="1"/>
            <p:nvPr/>
          </p:nvSpPr>
          <p:spPr>
            <a:xfrm>
              <a:off x="76200" y="-47625"/>
              <a:ext cx="660300" cy="784200"/>
            </a:xfrm>
            <a:prstGeom prst="rect">
              <a:avLst/>
            </a:prstGeom>
            <a:noFill/>
            <a:ln>
              <a:noFill/>
            </a:ln>
          </p:spPr>
          <p:txBody>
            <a:bodyPr anchorCtr="0" anchor="ctr" bIns="50800" lIns="50800" spcFirstLastPara="1" rIns="50800" wrap="square" tIns="50800">
              <a:noAutofit/>
            </a:bodyPr>
            <a:lstStyle/>
            <a:p>
              <a:pPr indent="0" lvl="0" marL="0" marR="0" rtl="0" algn="ctr">
                <a:lnSpc>
                  <a:spcPct val="4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4" name="Google Shape;104;p8"/>
          <p:cNvSpPr/>
          <p:nvPr>
            <p:ph idx="2" type="pic"/>
          </p:nvPr>
        </p:nvSpPr>
        <p:spPr>
          <a:xfrm>
            <a:off x="429688" y="1817850"/>
            <a:ext cx="5246400" cy="5246400"/>
          </a:xfrm>
          <a:prstGeom prst="ellipse">
            <a:avLst/>
          </a:prstGeom>
          <a:noFill/>
          <a:ln>
            <a:noFill/>
          </a:ln>
        </p:spPr>
      </p:sp>
      <p:sp>
        <p:nvSpPr>
          <p:cNvPr id="105" name="Google Shape;105;p8"/>
          <p:cNvSpPr/>
          <p:nvPr>
            <p:ph idx="3" type="pic"/>
          </p:nvPr>
        </p:nvSpPr>
        <p:spPr>
          <a:xfrm>
            <a:off x="6749787" y="4011913"/>
            <a:ext cx="5246400" cy="5246400"/>
          </a:xfrm>
          <a:prstGeom prst="ellipse">
            <a:avLst/>
          </a:prstGeom>
          <a:noFill/>
          <a:ln>
            <a:noFill/>
          </a:ln>
        </p:spPr>
      </p:sp>
      <p:sp>
        <p:nvSpPr>
          <p:cNvPr id="106" name="Google Shape;106;p8"/>
          <p:cNvSpPr/>
          <p:nvPr>
            <p:ph idx="4" type="pic"/>
          </p:nvPr>
        </p:nvSpPr>
        <p:spPr>
          <a:xfrm>
            <a:off x="12519826" y="432800"/>
            <a:ext cx="5246400" cy="5246400"/>
          </a:xfrm>
          <a:prstGeom prst="ellipse">
            <a:avLst/>
          </a:prstGeom>
          <a:noFill/>
          <a:ln>
            <a:noFill/>
          </a:ln>
        </p:spPr>
      </p:sp>
      <p:sp>
        <p:nvSpPr>
          <p:cNvPr id="107" name="Google Shape;107;p8"/>
          <p:cNvSpPr txBox="1"/>
          <p:nvPr>
            <p:ph idx="1" type="subTitle"/>
          </p:nvPr>
        </p:nvSpPr>
        <p:spPr>
          <a:xfrm>
            <a:off x="5125475" y="762550"/>
            <a:ext cx="1940400" cy="591900"/>
          </a:xfrm>
          <a:prstGeom prst="rect">
            <a:avLst/>
          </a:prstGeom>
        </p:spPr>
        <p:txBody>
          <a:bodyPr anchorCtr="0" anchor="t" bIns="45700" lIns="91425" spcFirstLastPara="1" rIns="91425" wrap="square" tIns="45700">
            <a:normAutofit/>
          </a:bodyPr>
          <a:lstStyle>
            <a:lvl1pPr lvl="0" algn="l">
              <a:spcBef>
                <a:spcPts val="640"/>
              </a:spcBef>
              <a:spcAft>
                <a:spcPts val="0"/>
              </a:spcAft>
              <a:buClr>
                <a:srgbClr val="0DCB73"/>
              </a:buClr>
              <a:buSzPts val="4900"/>
              <a:buFont typeface="Zilla Slab"/>
              <a:buNone/>
              <a:defRPr sz="4900">
                <a:solidFill>
                  <a:srgbClr val="0DCB73"/>
                </a:solidFill>
                <a:latin typeface="Zilla Slab"/>
                <a:ea typeface="Zilla Slab"/>
                <a:cs typeface="Zilla Slab"/>
                <a:sym typeface="Zilla Slab"/>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08" name="Google Shape;108;p8"/>
          <p:cNvSpPr txBox="1"/>
          <p:nvPr>
            <p:ph idx="5" type="subTitle"/>
          </p:nvPr>
        </p:nvSpPr>
        <p:spPr>
          <a:xfrm>
            <a:off x="5125475" y="1517050"/>
            <a:ext cx="1844700" cy="621300"/>
          </a:xfrm>
          <a:prstGeom prst="rect">
            <a:avLst/>
          </a:prstGeom>
        </p:spPr>
        <p:txBody>
          <a:bodyPr anchorCtr="0" anchor="t" bIns="45700" lIns="91425" spcFirstLastPara="1" rIns="91425" wrap="square" tIns="45700">
            <a:normAutofit/>
          </a:bodyPr>
          <a:lstStyle>
            <a:lvl1pPr lvl="0" algn="l">
              <a:spcBef>
                <a:spcPts val="640"/>
              </a:spcBef>
              <a:spcAft>
                <a:spcPts val="0"/>
              </a:spcAft>
              <a:buSzPts val="2000"/>
              <a:buNone/>
              <a:defRPr/>
            </a:lvl1pPr>
            <a:lvl2pPr lvl="1" algn="l">
              <a:spcBef>
                <a:spcPts val="560"/>
              </a:spcBef>
              <a:spcAft>
                <a:spcPts val="0"/>
              </a:spcAft>
              <a:buSzPts val="2000"/>
              <a:buNone/>
              <a:defRPr/>
            </a:lvl2pPr>
            <a:lvl3pPr lvl="2" algn="l">
              <a:spcBef>
                <a:spcPts val="480"/>
              </a:spcBef>
              <a:spcAft>
                <a:spcPts val="0"/>
              </a:spcAft>
              <a:buSzPts val="2000"/>
              <a:buNone/>
              <a:defRPr/>
            </a:lvl3pPr>
            <a:lvl4pPr lvl="3" algn="l">
              <a:spcBef>
                <a:spcPts val="400"/>
              </a:spcBef>
              <a:spcAft>
                <a:spcPts val="0"/>
              </a:spcAft>
              <a:buSzPts val="2000"/>
              <a:buNone/>
              <a:defRPr/>
            </a:lvl4pPr>
            <a:lvl5pPr lvl="4" algn="l">
              <a:spcBef>
                <a:spcPts val="400"/>
              </a:spcBef>
              <a:spcAft>
                <a:spcPts val="0"/>
              </a:spcAft>
              <a:buSzPts val="2000"/>
              <a:buNone/>
              <a:defRPr/>
            </a:lvl5pPr>
            <a:lvl6pPr lvl="5" algn="l">
              <a:spcBef>
                <a:spcPts val="400"/>
              </a:spcBef>
              <a:spcAft>
                <a:spcPts val="0"/>
              </a:spcAft>
              <a:buSzPts val="2000"/>
              <a:buNone/>
              <a:defRPr/>
            </a:lvl6pPr>
            <a:lvl7pPr lvl="6" algn="l">
              <a:spcBef>
                <a:spcPts val="400"/>
              </a:spcBef>
              <a:spcAft>
                <a:spcPts val="0"/>
              </a:spcAft>
              <a:buSzPts val="2000"/>
              <a:buNone/>
              <a:defRPr/>
            </a:lvl7pPr>
            <a:lvl8pPr lvl="7" algn="l">
              <a:spcBef>
                <a:spcPts val="400"/>
              </a:spcBef>
              <a:spcAft>
                <a:spcPts val="0"/>
              </a:spcAft>
              <a:buSzPts val="2000"/>
              <a:buNone/>
              <a:defRPr/>
            </a:lvl8pPr>
            <a:lvl9pPr lvl="8" algn="l">
              <a:spcBef>
                <a:spcPts val="400"/>
              </a:spcBef>
              <a:spcAft>
                <a:spcPts val="0"/>
              </a:spcAft>
              <a:buSzPts val="2000"/>
              <a:buNone/>
              <a:defRPr/>
            </a:lvl9pPr>
          </a:lstStyle>
          <a:p/>
        </p:txBody>
      </p:sp>
      <p:sp>
        <p:nvSpPr>
          <p:cNvPr id="109" name="Google Shape;109;p8"/>
          <p:cNvSpPr txBox="1"/>
          <p:nvPr>
            <p:ph idx="6" type="subTitle"/>
          </p:nvPr>
        </p:nvSpPr>
        <p:spPr>
          <a:xfrm>
            <a:off x="10170200" y="1354450"/>
            <a:ext cx="1940400" cy="591900"/>
          </a:xfrm>
          <a:prstGeom prst="rect">
            <a:avLst/>
          </a:prstGeom>
        </p:spPr>
        <p:txBody>
          <a:bodyPr anchorCtr="0" anchor="t" bIns="45700" lIns="91425" spcFirstLastPara="1" rIns="91425" wrap="square" tIns="45700">
            <a:normAutofit/>
          </a:bodyPr>
          <a:lstStyle>
            <a:lvl1pPr lvl="0" rtl="0" algn="r">
              <a:spcBef>
                <a:spcPts val="640"/>
              </a:spcBef>
              <a:spcAft>
                <a:spcPts val="0"/>
              </a:spcAft>
              <a:buClr>
                <a:srgbClr val="0DCB73"/>
              </a:buClr>
              <a:buSzPts val="4900"/>
              <a:buFont typeface="Zilla Slab"/>
              <a:buNone/>
              <a:defRPr sz="4900">
                <a:solidFill>
                  <a:srgbClr val="0DCB73"/>
                </a:solidFill>
                <a:latin typeface="Zilla Slab"/>
                <a:ea typeface="Zilla Slab"/>
                <a:cs typeface="Zilla Slab"/>
                <a:sym typeface="Zilla Slab"/>
              </a:defRPr>
            </a:lvl1pPr>
            <a:lvl2pPr lvl="1" rtl="0" algn="r">
              <a:spcBef>
                <a:spcPts val="560"/>
              </a:spcBef>
              <a:spcAft>
                <a:spcPts val="0"/>
              </a:spcAft>
              <a:buSzPts val="2000"/>
              <a:buNone/>
              <a:defRPr/>
            </a:lvl2pPr>
            <a:lvl3pPr lvl="2" rtl="0" algn="r">
              <a:spcBef>
                <a:spcPts val="480"/>
              </a:spcBef>
              <a:spcAft>
                <a:spcPts val="0"/>
              </a:spcAft>
              <a:buSzPts val="2000"/>
              <a:buNone/>
              <a:defRPr/>
            </a:lvl3pPr>
            <a:lvl4pPr lvl="3" rtl="0" algn="r">
              <a:spcBef>
                <a:spcPts val="400"/>
              </a:spcBef>
              <a:spcAft>
                <a:spcPts val="0"/>
              </a:spcAft>
              <a:buSzPts val="2000"/>
              <a:buNone/>
              <a:defRPr/>
            </a:lvl4pPr>
            <a:lvl5pPr lvl="4" rtl="0" algn="r">
              <a:spcBef>
                <a:spcPts val="400"/>
              </a:spcBef>
              <a:spcAft>
                <a:spcPts val="0"/>
              </a:spcAft>
              <a:buSzPts val="2000"/>
              <a:buNone/>
              <a:defRPr/>
            </a:lvl5pPr>
            <a:lvl6pPr lvl="5" rtl="0" algn="r">
              <a:spcBef>
                <a:spcPts val="400"/>
              </a:spcBef>
              <a:spcAft>
                <a:spcPts val="0"/>
              </a:spcAft>
              <a:buSzPts val="2000"/>
              <a:buNone/>
              <a:defRPr/>
            </a:lvl6pPr>
            <a:lvl7pPr lvl="6" rtl="0" algn="r">
              <a:spcBef>
                <a:spcPts val="400"/>
              </a:spcBef>
              <a:spcAft>
                <a:spcPts val="0"/>
              </a:spcAft>
              <a:buSzPts val="2000"/>
              <a:buNone/>
              <a:defRPr/>
            </a:lvl7pPr>
            <a:lvl8pPr lvl="7" rtl="0" algn="r">
              <a:spcBef>
                <a:spcPts val="400"/>
              </a:spcBef>
              <a:spcAft>
                <a:spcPts val="0"/>
              </a:spcAft>
              <a:buSzPts val="2000"/>
              <a:buNone/>
              <a:defRPr/>
            </a:lvl8pPr>
            <a:lvl9pPr lvl="8" rtl="0" algn="r">
              <a:spcBef>
                <a:spcPts val="400"/>
              </a:spcBef>
              <a:spcAft>
                <a:spcPts val="0"/>
              </a:spcAft>
              <a:buSzPts val="2000"/>
              <a:buNone/>
              <a:defRPr/>
            </a:lvl9pPr>
          </a:lstStyle>
          <a:p/>
        </p:txBody>
      </p:sp>
      <p:sp>
        <p:nvSpPr>
          <p:cNvPr id="110" name="Google Shape;110;p8"/>
          <p:cNvSpPr txBox="1"/>
          <p:nvPr>
            <p:ph idx="7" type="subTitle"/>
          </p:nvPr>
        </p:nvSpPr>
        <p:spPr>
          <a:xfrm>
            <a:off x="10170200" y="2108950"/>
            <a:ext cx="1844700" cy="621300"/>
          </a:xfrm>
          <a:prstGeom prst="rect">
            <a:avLst/>
          </a:prstGeom>
        </p:spPr>
        <p:txBody>
          <a:bodyPr anchorCtr="0" anchor="t" bIns="45700" lIns="91425" spcFirstLastPara="1" rIns="91425" wrap="square" tIns="45700">
            <a:normAutofit/>
          </a:bodyPr>
          <a:lstStyle>
            <a:lvl1pPr lvl="0" rtl="0" algn="r">
              <a:spcBef>
                <a:spcPts val="640"/>
              </a:spcBef>
              <a:spcAft>
                <a:spcPts val="0"/>
              </a:spcAft>
              <a:buSzPts val="2000"/>
              <a:buNone/>
              <a:defRPr/>
            </a:lvl1pPr>
            <a:lvl2pPr lvl="1" rtl="0" algn="r">
              <a:spcBef>
                <a:spcPts val="560"/>
              </a:spcBef>
              <a:spcAft>
                <a:spcPts val="0"/>
              </a:spcAft>
              <a:buSzPts val="2000"/>
              <a:buNone/>
              <a:defRPr/>
            </a:lvl2pPr>
            <a:lvl3pPr lvl="2" rtl="0" algn="r">
              <a:spcBef>
                <a:spcPts val="480"/>
              </a:spcBef>
              <a:spcAft>
                <a:spcPts val="0"/>
              </a:spcAft>
              <a:buSzPts val="2000"/>
              <a:buNone/>
              <a:defRPr/>
            </a:lvl3pPr>
            <a:lvl4pPr lvl="3" rtl="0" algn="r">
              <a:spcBef>
                <a:spcPts val="400"/>
              </a:spcBef>
              <a:spcAft>
                <a:spcPts val="0"/>
              </a:spcAft>
              <a:buSzPts val="2000"/>
              <a:buNone/>
              <a:defRPr/>
            </a:lvl4pPr>
            <a:lvl5pPr lvl="4" rtl="0" algn="r">
              <a:spcBef>
                <a:spcPts val="400"/>
              </a:spcBef>
              <a:spcAft>
                <a:spcPts val="0"/>
              </a:spcAft>
              <a:buSzPts val="2000"/>
              <a:buNone/>
              <a:defRPr/>
            </a:lvl5pPr>
            <a:lvl6pPr lvl="5" rtl="0" algn="r">
              <a:spcBef>
                <a:spcPts val="400"/>
              </a:spcBef>
              <a:spcAft>
                <a:spcPts val="0"/>
              </a:spcAft>
              <a:buSzPts val="2000"/>
              <a:buNone/>
              <a:defRPr/>
            </a:lvl6pPr>
            <a:lvl7pPr lvl="6" rtl="0" algn="r">
              <a:spcBef>
                <a:spcPts val="400"/>
              </a:spcBef>
              <a:spcAft>
                <a:spcPts val="0"/>
              </a:spcAft>
              <a:buSzPts val="2000"/>
              <a:buNone/>
              <a:defRPr/>
            </a:lvl7pPr>
            <a:lvl8pPr lvl="7" rtl="0" algn="r">
              <a:spcBef>
                <a:spcPts val="400"/>
              </a:spcBef>
              <a:spcAft>
                <a:spcPts val="0"/>
              </a:spcAft>
              <a:buSzPts val="2000"/>
              <a:buNone/>
              <a:defRPr/>
            </a:lvl8pPr>
            <a:lvl9pPr lvl="8" rtl="0" algn="r">
              <a:spcBef>
                <a:spcPts val="400"/>
              </a:spcBef>
              <a:spcAft>
                <a:spcPts val="0"/>
              </a:spcAft>
              <a:buSzPts val="2000"/>
              <a:buNone/>
              <a:defRPr/>
            </a:lvl9pPr>
          </a:lstStyle>
          <a:p/>
        </p:txBody>
      </p:sp>
      <p:sp>
        <p:nvSpPr>
          <p:cNvPr id="111" name="Google Shape;111;p8"/>
          <p:cNvSpPr txBox="1"/>
          <p:nvPr>
            <p:ph idx="8" type="subTitle"/>
          </p:nvPr>
        </p:nvSpPr>
        <p:spPr>
          <a:xfrm>
            <a:off x="4402275" y="7527650"/>
            <a:ext cx="1940400" cy="591900"/>
          </a:xfrm>
          <a:prstGeom prst="rect">
            <a:avLst/>
          </a:prstGeom>
        </p:spPr>
        <p:txBody>
          <a:bodyPr anchorCtr="0" anchor="t" bIns="45700" lIns="91425" spcFirstLastPara="1" rIns="91425" wrap="square" tIns="45700">
            <a:normAutofit/>
          </a:bodyPr>
          <a:lstStyle>
            <a:lvl1pPr lvl="0" rtl="0" algn="r">
              <a:spcBef>
                <a:spcPts val="640"/>
              </a:spcBef>
              <a:spcAft>
                <a:spcPts val="0"/>
              </a:spcAft>
              <a:buClr>
                <a:srgbClr val="0DCB73"/>
              </a:buClr>
              <a:buSzPts val="4900"/>
              <a:buFont typeface="Zilla Slab"/>
              <a:buNone/>
              <a:defRPr sz="4900">
                <a:solidFill>
                  <a:srgbClr val="0DCB73"/>
                </a:solidFill>
                <a:latin typeface="Zilla Slab"/>
                <a:ea typeface="Zilla Slab"/>
                <a:cs typeface="Zilla Slab"/>
                <a:sym typeface="Zilla Slab"/>
              </a:defRPr>
            </a:lvl1pPr>
            <a:lvl2pPr lvl="1" rtl="0" algn="r">
              <a:spcBef>
                <a:spcPts val="560"/>
              </a:spcBef>
              <a:spcAft>
                <a:spcPts val="0"/>
              </a:spcAft>
              <a:buSzPts val="2000"/>
              <a:buNone/>
              <a:defRPr/>
            </a:lvl2pPr>
            <a:lvl3pPr lvl="2" rtl="0" algn="r">
              <a:spcBef>
                <a:spcPts val="480"/>
              </a:spcBef>
              <a:spcAft>
                <a:spcPts val="0"/>
              </a:spcAft>
              <a:buSzPts val="2000"/>
              <a:buNone/>
              <a:defRPr/>
            </a:lvl3pPr>
            <a:lvl4pPr lvl="3" rtl="0" algn="r">
              <a:spcBef>
                <a:spcPts val="400"/>
              </a:spcBef>
              <a:spcAft>
                <a:spcPts val="0"/>
              </a:spcAft>
              <a:buSzPts val="2000"/>
              <a:buNone/>
              <a:defRPr/>
            </a:lvl4pPr>
            <a:lvl5pPr lvl="4" rtl="0" algn="r">
              <a:spcBef>
                <a:spcPts val="400"/>
              </a:spcBef>
              <a:spcAft>
                <a:spcPts val="0"/>
              </a:spcAft>
              <a:buSzPts val="2000"/>
              <a:buNone/>
              <a:defRPr/>
            </a:lvl5pPr>
            <a:lvl6pPr lvl="5" rtl="0" algn="r">
              <a:spcBef>
                <a:spcPts val="400"/>
              </a:spcBef>
              <a:spcAft>
                <a:spcPts val="0"/>
              </a:spcAft>
              <a:buSzPts val="2000"/>
              <a:buNone/>
              <a:defRPr/>
            </a:lvl6pPr>
            <a:lvl7pPr lvl="6" rtl="0" algn="r">
              <a:spcBef>
                <a:spcPts val="400"/>
              </a:spcBef>
              <a:spcAft>
                <a:spcPts val="0"/>
              </a:spcAft>
              <a:buSzPts val="2000"/>
              <a:buNone/>
              <a:defRPr/>
            </a:lvl7pPr>
            <a:lvl8pPr lvl="7" rtl="0" algn="r">
              <a:spcBef>
                <a:spcPts val="400"/>
              </a:spcBef>
              <a:spcAft>
                <a:spcPts val="0"/>
              </a:spcAft>
              <a:buSzPts val="2000"/>
              <a:buNone/>
              <a:defRPr/>
            </a:lvl8pPr>
            <a:lvl9pPr lvl="8" rtl="0" algn="r">
              <a:spcBef>
                <a:spcPts val="400"/>
              </a:spcBef>
              <a:spcAft>
                <a:spcPts val="0"/>
              </a:spcAft>
              <a:buSzPts val="2000"/>
              <a:buNone/>
              <a:defRPr/>
            </a:lvl9pPr>
          </a:lstStyle>
          <a:p/>
        </p:txBody>
      </p:sp>
      <p:sp>
        <p:nvSpPr>
          <p:cNvPr id="112" name="Google Shape;112;p8"/>
          <p:cNvSpPr txBox="1"/>
          <p:nvPr>
            <p:ph idx="9" type="subTitle"/>
          </p:nvPr>
        </p:nvSpPr>
        <p:spPr>
          <a:xfrm>
            <a:off x="4402275" y="8282150"/>
            <a:ext cx="1844700" cy="621300"/>
          </a:xfrm>
          <a:prstGeom prst="rect">
            <a:avLst/>
          </a:prstGeom>
        </p:spPr>
        <p:txBody>
          <a:bodyPr anchorCtr="0" anchor="t" bIns="45700" lIns="91425" spcFirstLastPara="1" rIns="91425" wrap="square" tIns="45700">
            <a:normAutofit/>
          </a:bodyPr>
          <a:lstStyle>
            <a:lvl1pPr lvl="0" rtl="0" algn="r">
              <a:spcBef>
                <a:spcPts val="640"/>
              </a:spcBef>
              <a:spcAft>
                <a:spcPts val="0"/>
              </a:spcAft>
              <a:buSzPts val="2000"/>
              <a:buNone/>
              <a:defRPr/>
            </a:lvl1pPr>
            <a:lvl2pPr lvl="1" rtl="0" algn="r">
              <a:spcBef>
                <a:spcPts val="560"/>
              </a:spcBef>
              <a:spcAft>
                <a:spcPts val="0"/>
              </a:spcAft>
              <a:buSzPts val="2000"/>
              <a:buNone/>
              <a:defRPr/>
            </a:lvl2pPr>
            <a:lvl3pPr lvl="2" rtl="0" algn="r">
              <a:spcBef>
                <a:spcPts val="480"/>
              </a:spcBef>
              <a:spcAft>
                <a:spcPts val="0"/>
              </a:spcAft>
              <a:buSzPts val="2000"/>
              <a:buNone/>
              <a:defRPr/>
            </a:lvl3pPr>
            <a:lvl4pPr lvl="3" rtl="0" algn="r">
              <a:spcBef>
                <a:spcPts val="400"/>
              </a:spcBef>
              <a:spcAft>
                <a:spcPts val="0"/>
              </a:spcAft>
              <a:buSzPts val="2000"/>
              <a:buNone/>
              <a:defRPr/>
            </a:lvl4pPr>
            <a:lvl5pPr lvl="4" rtl="0" algn="r">
              <a:spcBef>
                <a:spcPts val="400"/>
              </a:spcBef>
              <a:spcAft>
                <a:spcPts val="0"/>
              </a:spcAft>
              <a:buSzPts val="2000"/>
              <a:buNone/>
              <a:defRPr/>
            </a:lvl5pPr>
            <a:lvl6pPr lvl="5" rtl="0" algn="r">
              <a:spcBef>
                <a:spcPts val="400"/>
              </a:spcBef>
              <a:spcAft>
                <a:spcPts val="0"/>
              </a:spcAft>
              <a:buSzPts val="2000"/>
              <a:buNone/>
              <a:defRPr/>
            </a:lvl6pPr>
            <a:lvl7pPr lvl="6" rtl="0" algn="r">
              <a:spcBef>
                <a:spcPts val="400"/>
              </a:spcBef>
              <a:spcAft>
                <a:spcPts val="0"/>
              </a:spcAft>
              <a:buSzPts val="2000"/>
              <a:buNone/>
              <a:defRPr/>
            </a:lvl7pPr>
            <a:lvl8pPr lvl="7" rtl="0" algn="r">
              <a:spcBef>
                <a:spcPts val="400"/>
              </a:spcBef>
              <a:spcAft>
                <a:spcPts val="0"/>
              </a:spcAft>
              <a:buSzPts val="2000"/>
              <a:buNone/>
              <a:defRPr/>
            </a:lvl8pPr>
            <a:lvl9pPr lvl="8" rtl="0" algn="r">
              <a:spcBef>
                <a:spcPts val="400"/>
              </a:spcBef>
              <a:spcAft>
                <a:spcPts val="0"/>
              </a:spcAft>
              <a:buSzPts val="2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85850" y="909650"/>
            <a:ext cx="167163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0DCB73"/>
              </a:buClr>
              <a:buSzPts val="10000"/>
              <a:buFont typeface="Zilla Slab"/>
              <a:buNone/>
              <a:defRPr i="0" sz="10000" u="none" cap="none" strike="noStrike">
                <a:solidFill>
                  <a:srgbClr val="0DCB73"/>
                </a:solidFill>
                <a:latin typeface="Zilla Slab"/>
                <a:ea typeface="Zilla Slab"/>
                <a:cs typeface="Zilla Slab"/>
                <a:sym typeface="Zilla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2890050"/>
            <a:ext cx="8229600" cy="4526100"/>
          </a:xfrm>
          <a:prstGeom prst="rect">
            <a:avLst/>
          </a:prstGeom>
          <a:noFill/>
          <a:ln>
            <a:noFill/>
          </a:ln>
        </p:spPr>
        <p:txBody>
          <a:bodyPr anchorCtr="0" anchor="t" bIns="45700" lIns="91425" spcFirstLastPara="1" rIns="91425" wrap="square" tIns="45700">
            <a:normAutofit/>
          </a:bodyPr>
          <a:lstStyle>
            <a:lvl1pPr indent="-355600" lvl="0" marL="457200" marR="0" rtl="0" algn="ctr">
              <a:spcBef>
                <a:spcPts val="640"/>
              </a:spcBef>
              <a:spcAft>
                <a:spcPts val="0"/>
              </a:spcAft>
              <a:buClr>
                <a:schemeClr val="dk1"/>
              </a:buClr>
              <a:buSzPts val="2000"/>
              <a:buFont typeface="Public Sans"/>
              <a:buChar char="•"/>
              <a:defRPr i="0" sz="2000" u="none" cap="none" strike="noStrike">
                <a:solidFill>
                  <a:schemeClr val="dk1"/>
                </a:solidFill>
                <a:latin typeface="Public Sans"/>
                <a:ea typeface="Public Sans"/>
                <a:cs typeface="Public Sans"/>
                <a:sym typeface="Public Sans"/>
              </a:defRPr>
            </a:lvl1pPr>
            <a:lvl2pPr indent="-355600" lvl="1" marL="914400" marR="0" rtl="0" algn="ctr">
              <a:spcBef>
                <a:spcPts val="560"/>
              </a:spcBef>
              <a:spcAft>
                <a:spcPts val="0"/>
              </a:spcAft>
              <a:buClr>
                <a:schemeClr val="dk1"/>
              </a:buClr>
              <a:buSzPts val="2000"/>
              <a:buFont typeface="Public Sans"/>
              <a:buChar char="–"/>
              <a:defRPr i="0" sz="2000" u="none" cap="none" strike="noStrike">
                <a:solidFill>
                  <a:schemeClr val="dk1"/>
                </a:solidFill>
                <a:latin typeface="Public Sans"/>
                <a:ea typeface="Public Sans"/>
                <a:cs typeface="Public Sans"/>
                <a:sym typeface="Public Sans"/>
              </a:defRPr>
            </a:lvl2pPr>
            <a:lvl3pPr indent="-355600" lvl="2" marL="1371600" marR="0" rtl="0" algn="ctr">
              <a:spcBef>
                <a:spcPts val="480"/>
              </a:spcBef>
              <a:spcAft>
                <a:spcPts val="0"/>
              </a:spcAft>
              <a:buClr>
                <a:schemeClr val="dk1"/>
              </a:buClr>
              <a:buSzPts val="2000"/>
              <a:buFont typeface="Public Sans"/>
              <a:buChar char="•"/>
              <a:defRPr i="0" sz="2000" u="none" cap="none" strike="noStrike">
                <a:solidFill>
                  <a:schemeClr val="dk1"/>
                </a:solidFill>
                <a:latin typeface="Public Sans"/>
                <a:ea typeface="Public Sans"/>
                <a:cs typeface="Public Sans"/>
                <a:sym typeface="Public Sans"/>
              </a:defRPr>
            </a:lvl3pPr>
            <a:lvl4pPr indent="-355600" lvl="3" marL="1828800" marR="0" rtl="0" algn="ctr">
              <a:spcBef>
                <a:spcPts val="400"/>
              </a:spcBef>
              <a:spcAft>
                <a:spcPts val="0"/>
              </a:spcAft>
              <a:buClr>
                <a:schemeClr val="dk1"/>
              </a:buClr>
              <a:buSzPts val="2000"/>
              <a:buFont typeface="Public Sans"/>
              <a:buChar char="–"/>
              <a:defRPr i="0" sz="2000" u="none" cap="none" strike="noStrike">
                <a:solidFill>
                  <a:schemeClr val="dk1"/>
                </a:solidFill>
                <a:latin typeface="Public Sans"/>
                <a:ea typeface="Public Sans"/>
                <a:cs typeface="Public Sans"/>
                <a:sym typeface="Public Sans"/>
              </a:defRPr>
            </a:lvl4pPr>
            <a:lvl5pPr indent="-355600" lvl="4" marL="2286000" marR="0" rtl="0" algn="ctr">
              <a:spcBef>
                <a:spcPts val="400"/>
              </a:spcBef>
              <a:spcAft>
                <a:spcPts val="0"/>
              </a:spcAft>
              <a:buClr>
                <a:schemeClr val="dk1"/>
              </a:buClr>
              <a:buSzPts val="2000"/>
              <a:buFont typeface="Public Sans"/>
              <a:buChar char="»"/>
              <a:defRPr i="0" sz="2000" u="none" cap="none" strike="noStrike">
                <a:solidFill>
                  <a:schemeClr val="dk1"/>
                </a:solidFill>
                <a:latin typeface="Public Sans"/>
                <a:ea typeface="Public Sans"/>
                <a:cs typeface="Public Sans"/>
                <a:sym typeface="Public Sans"/>
              </a:defRPr>
            </a:lvl5pPr>
            <a:lvl6pPr indent="-355600" lvl="5" marL="2743200" marR="0" rtl="0" algn="ctr">
              <a:spcBef>
                <a:spcPts val="400"/>
              </a:spcBef>
              <a:spcAft>
                <a:spcPts val="0"/>
              </a:spcAft>
              <a:buClr>
                <a:schemeClr val="dk1"/>
              </a:buClr>
              <a:buSzPts val="2000"/>
              <a:buFont typeface="Public Sans"/>
              <a:buChar char="•"/>
              <a:defRPr i="0" sz="2000" u="none" cap="none" strike="noStrike">
                <a:solidFill>
                  <a:schemeClr val="dk1"/>
                </a:solidFill>
                <a:latin typeface="Public Sans"/>
                <a:ea typeface="Public Sans"/>
                <a:cs typeface="Public Sans"/>
                <a:sym typeface="Public Sans"/>
              </a:defRPr>
            </a:lvl6pPr>
            <a:lvl7pPr indent="-355600" lvl="6" marL="3200400" marR="0" rtl="0" algn="ctr">
              <a:spcBef>
                <a:spcPts val="400"/>
              </a:spcBef>
              <a:spcAft>
                <a:spcPts val="0"/>
              </a:spcAft>
              <a:buClr>
                <a:schemeClr val="dk1"/>
              </a:buClr>
              <a:buSzPts val="2000"/>
              <a:buFont typeface="Public Sans"/>
              <a:buChar char="•"/>
              <a:defRPr i="0" sz="2000" u="none" cap="none" strike="noStrike">
                <a:solidFill>
                  <a:schemeClr val="dk1"/>
                </a:solidFill>
                <a:latin typeface="Public Sans"/>
                <a:ea typeface="Public Sans"/>
                <a:cs typeface="Public Sans"/>
                <a:sym typeface="Public Sans"/>
              </a:defRPr>
            </a:lvl7pPr>
            <a:lvl8pPr indent="-355600" lvl="7" marL="3657600" marR="0" rtl="0" algn="ctr">
              <a:spcBef>
                <a:spcPts val="400"/>
              </a:spcBef>
              <a:spcAft>
                <a:spcPts val="0"/>
              </a:spcAft>
              <a:buClr>
                <a:schemeClr val="dk1"/>
              </a:buClr>
              <a:buSzPts val="2000"/>
              <a:buFont typeface="Public Sans"/>
              <a:buChar char="•"/>
              <a:defRPr i="0" sz="2000" u="none" cap="none" strike="noStrike">
                <a:solidFill>
                  <a:schemeClr val="dk1"/>
                </a:solidFill>
                <a:latin typeface="Public Sans"/>
                <a:ea typeface="Public Sans"/>
                <a:cs typeface="Public Sans"/>
                <a:sym typeface="Public Sans"/>
              </a:defRPr>
            </a:lvl8pPr>
            <a:lvl9pPr indent="-355600" lvl="8" marL="4114800" marR="0" rtl="0" algn="ctr">
              <a:spcBef>
                <a:spcPts val="400"/>
              </a:spcBef>
              <a:spcAft>
                <a:spcPts val="0"/>
              </a:spcAft>
              <a:buClr>
                <a:schemeClr val="dk1"/>
              </a:buClr>
              <a:buSzPts val="2000"/>
              <a:buFont typeface="Public Sans"/>
              <a:buChar char="•"/>
              <a:defRPr i="0" sz="2000" u="none" cap="none" strike="noStrike">
                <a:solidFill>
                  <a:schemeClr val="dk1"/>
                </a:solidFill>
                <a:latin typeface="Public Sans"/>
                <a:ea typeface="Public Sans"/>
                <a:cs typeface="Public Sans"/>
                <a:sym typeface="Public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31.png"/><Relationship Id="rId5"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32.png"/><Relationship Id="rId8"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44.png"/><Relationship Id="rId13" Type="http://schemas.openxmlformats.org/officeDocument/2006/relationships/image" Target="../media/image50.png"/><Relationship Id="rId12"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0.png"/><Relationship Id="rId4" Type="http://schemas.openxmlformats.org/officeDocument/2006/relationships/image" Target="../media/image51.png"/><Relationship Id="rId9" Type="http://schemas.openxmlformats.org/officeDocument/2006/relationships/image" Target="../media/image46.png"/><Relationship Id="rId15" Type="http://schemas.openxmlformats.org/officeDocument/2006/relationships/image" Target="../media/image43.png"/><Relationship Id="rId14" Type="http://schemas.openxmlformats.org/officeDocument/2006/relationships/image" Target="../media/image47.png"/><Relationship Id="rId5" Type="http://schemas.openxmlformats.org/officeDocument/2006/relationships/image" Target="../media/image28.png"/><Relationship Id="rId6" Type="http://schemas.openxmlformats.org/officeDocument/2006/relationships/image" Target="../media/image39.png"/><Relationship Id="rId7" Type="http://schemas.openxmlformats.org/officeDocument/2006/relationships/image" Target="../media/image35.png"/><Relationship Id="rId8"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5.jpg"/><Relationship Id="rId4" Type="http://schemas.openxmlformats.org/officeDocument/2006/relationships/image" Target="../media/image11.png"/><Relationship Id="rId9"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26.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CB73"/>
        </a:solidFill>
      </p:bgPr>
    </p:bg>
    <p:spTree>
      <p:nvGrpSpPr>
        <p:cNvPr id="116" name="Shape 116"/>
        <p:cNvGrpSpPr/>
        <p:nvPr/>
      </p:nvGrpSpPr>
      <p:grpSpPr>
        <a:xfrm>
          <a:off x="0" y="0"/>
          <a:ext cx="0" cy="0"/>
          <a:chOff x="0" y="0"/>
          <a:chExt cx="0" cy="0"/>
        </a:xfrm>
      </p:grpSpPr>
      <p:pic>
        <p:nvPicPr>
          <p:cNvPr id="117" name="Google Shape;117;p9"/>
          <p:cNvPicPr preferRelativeResize="0"/>
          <p:nvPr/>
        </p:nvPicPr>
        <p:blipFill rotWithShape="1">
          <a:blip r:embed="rId3">
            <a:alphaModFix/>
          </a:blip>
          <a:srcRect b="42353" l="2057" r="8103" t="0"/>
          <a:stretch/>
        </p:blipFill>
        <p:spPr>
          <a:xfrm>
            <a:off x="0" y="7330400"/>
            <a:ext cx="18288000" cy="2956600"/>
          </a:xfrm>
          <a:prstGeom prst="rect">
            <a:avLst/>
          </a:prstGeom>
          <a:noFill/>
          <a:ln>
            <a:noFill/>
          </a:ln>
        </p:spPr>
      </p:pic>
      <p:pic>
        <p:nvPicPr>
          <p:cNvPr id="118" name="Google Shape;118;p9"/>
          <p:cNvPicPr preferRelativeResize="0"/>
          <p:nvPr/>
        </p:nvPicPr>
        <p:blipFill rotWithShape="1">
          <a:blip r:embed="rId4">
            <a:alphaModFix/>
          </a:blip>
          <a:srcRect b="28440" l="0" r="47545" t="28435"/>
          <a:stretch/>
        </p:blipFill>
        <p:spPr>
          <a:xfrm>
            <a:off x="10149550" y="0"/>
            <a:ext cx="8138450" cy="10287002"/>
          </a:xfrm>
          <a:prstGeom prst="rect">
            <a:avLst/>
          </a:prstGeom>
          <a:noFill/>
          <a:ln>
            <a:noFill/>
          </a:ln>
        </p:spPr>
      </p:pic>
      <p:pic>
        <p:nvPicPr>
          <p:cNvPr id="119" name="Google Shape;119;p9"/>
          <p:cNvPicPr preferRelativeResize="0"/>
          <p:nvPr/>
        </p:nvPicPr>
        <p:blipFill rotWithShape="1">
          <a:blip r:embed="rId5">
            <a:alphaModFix/>
          </a:blip>
          <a:srcRect b="0" l="27017" r="0" t="0"/>
          <a:stretch/>
        </p:blipFill>
        <p:spPr>
          <a:xfrm>
            <a:off x="2" y="1466775"/>
            <a:ext cx="14244823" cy="7090776"/>
          </a:xfrm>
          <a:prstGeom prst="rect">
            <a:avLst/>
          </a:prstGeom>
          <a:noFill/>
          <a:ln>
            <a:noFill/>
          </a:ln>
        </p:spPr>
      </p:pic>
      <p:sp>
        <p:nvSpPr>
          <p:cNvPr id="120" name="Google Shape;120;p9"/>
          <p:cNvSpPr txBox="1"/>
          <p:nvPr/>
        </p:nvSpPr>
        <p:spPr>
          <a:xfrm>
            <a:off x="729826" y="3004932"/>
            <a:ext cx="11699700" cy="1464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9515" u="none" cap="none" strike="noStrike">
                <a:solidFill>
                  <a:srgbClr val="000000"/>
                </a:solidFill>
                <a:latin typeface="Public Sans"/>
                <a:ea typeface="Public Sans"/>
                <a:cs typeface="Public Sans"/>
                <a:sym typeface="Public Sans"/>
              </a:rPr>
              <a:t>STARTUP CANVAS</a:t>
            </a:r>
            <a:endParaRPr/>
          </a:p>
        </p:txBody>
      </p:sp>
      <p:sp>
        <p:nvSpPr>
          <p:cNvPr id="121" name="Google Shape;121;p9"/>
          <p:cNvSpPr txBox="1"/>
          <p:nvPr/>
        </p:nvSpPr>
        <p:spPr>
          <a:xfrm>
            <a:off x="729826" y="4315940"/>
            <a:ext cx="11863200" cy="18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945" u="none" cap="none" strike="noStrike">
                <a:solidFill>
                  <a:srgbClr val="0DCB73"/>
                </a:solidFill>
                <a:latin typeface="Zilla Slab"/>
                <a:ea typeface="Zilla Slab"/>
                <a:cs typeface="Zilla Slab"/>
                <a:sym typeface="Zilla Slab"/>
              </a:rPr>
              <a:t>INFOGRAPHICS</a:t>
            </a:r>
            <a:endParaRPr/>
          </a:p>
        </p:txBody>
      </p:sp>
      <p:sp>
        <p:nvSpPr>
          <p:cNvPr id="122" name="Google Shape;122;p9"/>
          <p:cNvSpPr txBox="1"/>
          <p:nvPr/>
        </p:nvSpPr>
        <p:spPr>
          <a:xfrm>
            <a:off x="729826" y="6391533"/>
            <a:ext cx="9741900" cy="477600"/>
          </a:xfrm>
          <a:prstGeom prst="rect">
            <a:avLst/>
          </a:prstGeom>
          <a:noFill/>
          <a:ln>
            <a:noFill/>
          </a:ln>
        </p:spPr>
        <p:txBody>
          <a:bodyPr anchorCtr="0" anchor="t" bIns="0" lIns="0" spcFirstLastPara="1" rIns="0" wrap="square" tIns="0">
            <a:spAutoFit/>
          </a:bodyPr>
          <a:lstStyle/>
          <a:p>
            <a:pPr indent="0" lvl="0" marL="0" marR="0" rtl="0" algn="l">
              <a:lnSpc>
                <a:spcPct val="160006"/>
              </a:lnSpc>
              <a:spcBef>
                <a:spcPts val="0"/>
              </a:spcBef>
              <a:spcAft>
                <a:spcPts val="0"/>
              </a:spcAft>
              <a:buNone/>
            </a:pPr>
            <a:r>
              <a:rPr b="0" i="0" lang="en-US" sz="3103" u="none" cap="none" strike="noStrike">
                <a:solidFill>
                  <a:srgbClr val="000000"/>
                </a:solidFill>
                <a:latin typeface="Public Sans"/>
                <a:ea typeface="Public Sans"/>
                <a:cs typeface="Public Sans"/>
                <a:sym typeface="Public Sans"/>
              </a:rPr>
              <a:t>Building Successful Business Models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18"/>
          <p:cNvGrpSpPr/>
          <p:nvPr/>
        </p:nvGrpSpPr>
        <p:grpSpPr>
          <a:xfrm>
            <a:off x="429705" y="1817843"/>
            <a:ext cx="5246370" cy="5246370"/>
            <a:chOff x="0" y="0"/>
            <a:chExt cx="812800" cy="812800"/>
          </a:xfrm>
        </p:grpSpPr>
        <p:sp>
          <p:nvSpPr>
            <p:cNvPr id="306" name="Google Shape;30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8"/>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18"/>
          <p:cNvGrpSpPr/>
          <p:nvPr/>
        </p:nvGrpSpPr>
        <p:grpSpPr>
          <a:xfrm>
            <a:off x="6746623" y="4011930"/>
            <a:ext cx="5246370" cy="5246370"/>
            <a:chOff x="0" y="0"/>
            <a:chExt cx="812800" cy="812800"/>
          </a:xfrm>
        </p:grpSpPr>
        <p:sp>
          <p:nvSpPr>
            <p:cNvPr id="309" name="Google Shape;30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18"/>
          <p:cNvGrpSpPr/>
          <p:nvPr/>
        </p:nvGrpSpPr>
        <p:grpSpPr>
          <a:xfrm>
            <a:off x="12519834" y="432830"/>
            <a:ext cx="5246370" cy="5246370"/>
            <a:chOff x="0" y="0"/>
            <a:chExt cx="812800" cy="812800"/>
          </a:xfrm>
        </p:grpSpPr>
        <p:sp>
          <p:nvSpPr>
            <p:cNvPr id="312" name="Google Shape;31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8"/>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p18"/>
          <p:cNvGrpSpPr/>
          <p:nvPr/>
        </p:nvGrpSpPr>
        <p:grpSpPr>
          <a:xfrm>
            <a:off x="854673" y="1985206"/>
            <a:ext cx="4396435" cy="4654039"/>
            <a:chOff x="0" y="-47625"/>
            <a:chExt cx="812800" cy="860425"/>
          </a:xfrm>
        </p:grpSpPr>
        <p:sp>
          <p:nvSpPr>
            <p:cNvPr id="315" name="Google Shape;31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0DCB73"/>
                </a:gs>
                <a:gs pos="50000">
                  <a:srgbClr val="FFFFFF"/>
                </a:gs>
                <a:gs pos="100000">
                  <a:srgbClr val="FF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8"/>
            <p:cNvSpPr txBox="1"/>
            <p:nvPr/>
          </p:nvSpPr>
          <p:spPr>
            <a:xfrm>
              <a:off x="76200" y="-47625"/>
              <a:ext cx="660400" cy="784225"/>
            </a:xfrm>
            <a:prstGeom prst="rect">
              <a:avLst/>
            </a:prstGeom>
            <a:noFill/>
            <a:ln>
              <a:noFill/>
            </a:ln>
          </p:spPr>
          <p:txBody>
            <a:bodyPr anchorCtr="0" anchor="ctr" bIns="50800" lIns="50800" spcFirstLastPara="1" rIns="50800" wrap="square" tIns="50800">
              <a:noAutofit/>
            </a:bodyPr>
            <a:lstStyle/>
            <a:p>
              <a:pPr indent="0" lvl="0" marL="0" marR="0" rtl="0" algn="ctr">
                <a:lnSpc>
                  <a:spcPct val="4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18"/>
          <p:cNvGrpSpPr/>
          <p:nvPr/>
        </p:nvGrpSpPr>
        <p:grpSpPr>
          <a:xfrm>
            <a:off x="7171590" y="4183424"/>
            <a:ext cx="4396435" cy="4654039"/>
            <a:chOff x="0" y="-47625"/>
            <a:chExt cx="812800" cy="860425"/>
          </a:xfrm>
        </p:grpSpPr>
        <p:sp>
          <p:nvSpPr>
            <p:cNvPr id="318" name="Google Shape;31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0DCB73"/>
                </a:gs>
                <a:gs pos="50000">
                  <a:srgbClr val="FFFFFF"/>
                </a:gs>
                <a:gs pos="100000">
                  <a:srgbClr val="FF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
            <p:cNvSpPr txBox="1"/>
            <p:nvPr/>
          </p:nvSpPr>
          <p:spPr>
            <a:xfrm>
              <a:off x="76200" y="-47625"/>
              <a:ext cx="660400" cy="784225"/>
            </a:xfrm>
            <a:prstGeom prst="rect">
              <a:avLst/>
            </a:prstGeom>
            <a:noFill/>
            <a:ln>
              <a:noFill/>
            </a:ln>
          </p:spPr>
          <p:txBody>
            <a:bodyPr anchorCtr="0" anchor="ctr" bIns="50800" lIns="50800" spcFirstLastPara="1" rIns="50800" wrap="square" tIns="50800">
              <a:noAutofit/>
            </a:bodyPr>
            <a:lstStyle/>
            <a:p>
              <a:pPr indent="0" lvl="0" marL="0" marR="0" rtl="0" algn="ctr">
                <a:lnSpc>
                  <a:spcPct val="4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18"/>
          <p:cNvGrpSpPr/>
          <p:nvPr/>
        </p:nvGrpSpPr>
        <p:grpSpPr>
          <a:xfrm>
            <a:off x="12944801" y="600193"/>
            <a:ext cx="4396435" cy="4654039"/>
            <a:chOff x="0" y="-47625"/>
            <a:chExt cx="812800" cy="860425"/>
          </a:xfrm>
        </p:grpSpPr>
        <p:sp>
          <p:nvSpPr>
            <p:cNvPr id="321" name="Google Shape;32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0DCB73"/>
                </a:gs>
                <a:gs pos="50000">
                  <a:srgbClr val="FFFFFF"/>
                </a:gs>
                <a:gs pos="100000">
                  <a:srgbClr val="FF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
            <p:cNvSpPr txBox="1"/>
            <p:nvPr/>
          </p:nvSpPr>
          <p:spPr>
            <a:xfrm>
              <a:off x="76200" y="-47625"/>
              <a:ext cx="660400" cy="784225"/>
            </a:xfrm>
            <a:prstGeom prst="rect">
              <a:avLst/>
            </a:prstGeom>
            <a:noFill/>
            <a:ln>
              <a:noFill/>
            </a:ln>
          </p:spPr>
          <p:txBody>
            <a:bodyPr anchorCtr="0" anchor="ctr" bIns="50800" lIns="50800" spcFirstLastPara="1" rIns="50800" wrap="square" tIns="50800">
              <a:noAutofit/>
            </a:bodyPr>
            <a:lstStyle/>
            <a:p>
              <a:pPr indent="0" lvl="0" marL="0" marR="0" rtl="0" algn="ctr">
                <a:lnSpc>
                  <a:spcPct val="4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18"/>
          <p:cNvSpPr txBox="1"/>
          <p:nvPr/>
        </p:nvSpPr>
        <p:spPr>
          <a:xfrm>
            <a:off x="12519834" y="6331039"/>
            <a:ext cx="4739400" cy="2956200"/>
          </a:xfrm>
          <a:prstGeom prst="rect">
            <a:avLst/>
          </a:prstGeom>
          <a:noFill/>
          <a:ln>
            <a:noFill/>
          </a:ln>
        </p:spPr>
        <p:txBody>
          <a:bodyPr anchorCtr="0" anchor="t" bIns="0" lIns="0" spcFirstLastPara="1" rIns="0" wrap="square" tIns="0">
            <a:noAutofit/>
          </a:bodyPr>
          <a:lstStyle/>
          <a:p>
            <a:pPr indent="0" lvl="0" marL="0" marR="0" rtl="0" algn="r">
              <a:lnSpc>
                <a:spcPct val="80000"/>
              </a:lnSpc>
              <a:spcBef>
                <a:spcPts val="0"/>
              </a:spcBef>
              <a:spcAft>
                <a:spcPts val="0"/>
              </a:spcAft>
              <a:buNone/>
            </a:pPr>
            <a:r>
              <a:rPr b="0" i="0" lang="en-US" sz="12003" u="none" cap="none" strike="noStrike">
                <a:solidFill>
                  <a:srgbClr val="0DCB73"/>
                </a:solidFill>
                <a:latin typeface="Zilla Slab"/>
                <a:ea typeface="Zilla Slab"/>
                <a:cs typeface="Zilla Slab"/>
                <a:sym typeface="Zilla Slab"/>
              </a:rPr>
              <a:t>OUR</a:t>
            </a:r>
            <a:endParaRPr/>
          </a:p>
          <a:p>
            <a:pPr indent="0" lvl="0" marL="0" marR="0" rtl="0" algn="r">
              <a:lnSpc>
                <a:spcPct val="80000"/>
              </a:lnSpc>
              <a:spcBef>
                <a:spcPts val="0"/>
              </a:spcBef>
              <a:spcAft>
                <a:spcPts val="0"/>
              </a:spcAft>
              <a:buNone/>
            </a:pPr>
            <a:r>
              <a:rPr b="0" i="0" lang="en-US" sz="12003" u="none" cap="none" strike="noStrike">
                <a:solidFill>
                  <a:srgbClr val="0DCB73"/>
                </a:solidFill>
                <a:latin typeface="Zilla Slab"/>
                <a:ea typeface="Zilla Slab"/>
                <a:cs typeface="Zilla Slab"/>
                <a:sym typeface="Zilla Slab"/>
              </a:rPr>
              <a:t>TEAM</a:t>
            </a:r>
            <a:endParaRPr/>
          </a:p>
        </p:txBody>
      </p:sp>
      <p:sp>
        <p:nvSpPr>
          <p:cNvPr id="324" name="Google Shape;324;p18"/>
          <p:cNvSpPr txBox="1"/>
          <p:nvPr/>
        </p:nvSpPr>
        <p:spPr>
          <a:xfrm>
            <a:off x="4925297" y="762547"/>
            <a:ext cx="2548403" cy="838723"/>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US" sz="4902" u="none" cap="none" strike="noStrike">
                <a:solidFill>
                  <a:srgbClr val="0DCB73"/>
                </a:solidFill>
                <a:latin typeface="Zilla Slab"/>
                <a:ea typeface="Zilla Slab"/>
                <a:cs typeface="Zilla Slab"/>
                <a:sym typeface="Zilla Slab"/>
              </a:rPr>
              <a:t>MARY</a:t>
            </a:r>
            <a:endParaRPr/>
          </a:p>
        </p:txBody>
      </p:sp>
      <p:sp>
        <p:nvSpPr>
          <p:cNvPr id="325" name="Google Shape;325;p18"/>
          <p:cNvSpPr txBox="1"/>
          <p:nvPr/>
        </p:nvSpPr>
        <p:spPr>
          <a:xfrm>
            <a:off x="3976907" y="7725533"/>
            <a:ext cx="2548403" cy="837510"/>
          </a:xfrm>
          <a:prstGeom prst="rect">
            <a:avLst/>
          </a:prstGeom>
          <a:noFill/>
          <a:ln>
            <a:noFill/>
          </a:ln>
        </p:spPr>
        <p:txBody>
          <a:bodyPr anchorCtr="0" anchor="t" bIns="0" lIns="0" spcFirstLastPara="1" rIns="0" wrap="square" tIns="0">
            <a:spAutoFit/>
          </a:bodyPr>
          <a:lstStyle/>
          <a:p>
            <a:pPr indent="0" lvl="0" marL="0" marR="0" rtl="0" algn="r">
              <a:lnSpc>
                <a:spcPct val="140004"/>
              </a:lnSpc>
              <a:spcBef>
                <a:spcPts val="0"/>
              </a:spcBef>
              <a:spcAft>
                <a:spcPts val="0"/>
              </a:spcAft>
              <a:buNone/>
            </a:pPr>
            <a:r>
              <a:rPr b="0" i="0" lang="en-US" sz="4902" u="none" cap="none" strike="noStrike">
                <a:solidFill>
                  <a:srgbClr val="0DCB73"/>
                </a:solidFill>
                <a:latin typeface="Zilla Slab"/>
                <a:ea typeface="Zilla Slab"/>
                <a:cs typeface="Zilla Slab"/>
                <a:sym typeface="Zilla Slab"/>
              </a:rPr>
              <a:t>BRIAN</a:t>
            </a:r>
            <a:endParaRPr/>
          </a:p>
        </p:txBody>
      </p:sp>
      <p:sp>
        <p:nvSpPr>
          <p:cNvPr id="326" name="Google Shape;326;p18"/>
          <p:cNvSpPr txBox="1"/>
          <p:nvPr/>
        </p:nvSpPr>
        <p:spPr>
          <a:xfrm>
            <a:off x="9616047" y="1317182"/>
            <a:ext cx="2548403" cy="837510"/>
          </a:xfrm>
          <a:prstGeom prst="rect">
            <a:avLst/>
          </a:prstGeom>
          <a:noFill/>
          <a:ln>
            <a:noFill/>
          </a:ln>
        </p:spPr>
        <p:txBody>
          <a:bodyPr anchorCtr="0" anchor="t" bIns="0" lIns="0" spcFirstLastPara="1" rIns="0" wrap="square" tIns="0">
            <a:spAutoFit/>
          </a:bodyPr>
          <a:lstStyle/>
          <a:p>
            <a:pPr indent="0" lvl="0" marL="0" marR="0" rtl="0" algn="r">
              <a:lnSpc>
                <a:spcPct val="140004"/>
              </a:lnSpc>
              <a:spcBef>
                <a:spcPts val="0"/>
              </a:spcBef>
              <a:spcAft>
                <a:spcPts val="0"/>
              </a:spcAft>
              <a:buNone/>
            </a:pPr>
            <a:r>
              <a:rPr b="0" i="0" lang="en-US" sz="4902" u="none" cap="none" strike="noStrike">
                <a:solidFill>
                  <a:srgbClr val="0DCB73"/>
                </a:solidFill>
                <a:latin typeface="Zilla Slab"/>
                <a:ea typeface="Zilla Slab"/>
                <a:cs typeface="Zilla Slab"/>
                <a:sym typeface="Zilla Slab"/>
              </a:rPr>
              <a:t>JANE</a:t>
            </a:r>
            <a:endParaRPr/>
          </a:p>
        </p:txBody>
      </p:sp>
      <p:sp>
        <p:nvSpPr>
          <p:cNvPr id="327" name="Google Shape;327;p18"/>
          <p:cNvSpPr txBox="1"/>
          <p:nvPr/>
        </p:nvSpPr>
        <p:spPr>
          <a:xfrm>
            <a:off x="4925297" y="1573368"/>
            <a:ext cx="2345115"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Title/Position</a:t>
            </a:r>
            <a:endParaRPr/>
          </a:p>
        </p:txBody>
      </p:sp>
      <p:sp>
        <p:nvSpPr>
          <p:cNvPr id="328" name="Google Shape;328;p18"/>
          <p:cNvSpPr txBox="1"/>
          <p:nvPr/>
        </p:nvSpPr>
        <p:spPr>
          <a:xfrm>
            <a:off x="4180195" y="8536353"/>
            <a:ext cx="2345115" cy="3937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Title/Position</a:t>
            </a:r>
            <a:endParaRPr/>
          </a:p>
        </p:txBody>
      </p:sp>
      <p:sp>
        <p:nvSpPr>
          <p:cNvPr id="329" name="Google Shape;329;p18"/>
          <p:cNvSpPr txBox="1"/>
          <p:nvPr/>
        </p:nvSpPr>
        <p:spPr>
          <a:xfrm>
            <a:off x="9819335" y="2128003"/>
            <a:ext cx="2345115" cy="3937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Title/Position</a:t>
            </a:r>
            <a:endParaRPr/>
          </a:p>
        </p:txBody>
      </p:sp>
      <p:pic>
        <p:nvPicPr>
          <p:cNvPr id="330" name="Google Shape;330;p18"/>
          <p:cNvPicPr preferRelativeResize="0"/>
          <p:nvPr/>
        </p:nvPicPr>
        <p:blipFill>
          <a:blip r:embed="rId3">
            <a:alphaModFix/>
          </a:blip>
          <a:stretch>
            <a:fillRect/>
          </a:stretch>
        </p:blipFill>
        <p:spPr>
          <a:xfrm>
            <a:off x="429688" y="1817850"/>
            <a:ext cx="5246400" cy="5246400"/>
          </a:xfrm>
          <a:prstGeom prst="ellipse">
            <a:avLst/>
          </a:prstGeom>
          <a:noFill/>
          <a:ln>
            <a:noFill/>
          </a:ln>
        </p:spPr>
      </p:pic>
      <p:pic>
        <p:nvPicPr>
          <p:cNvPr id="331" name="Google Shape;331;p18"/>
          <p:cNvPicPr preferRelativeResize="0"/>
          <p:nvPr/>
        </p:nvPicPr>
        <p:blipFill>
          <a:blip r:embed="rId4">
            <a:alphaModFix/>
          </a:blip>
          <a:stretch>
            <a:fillRect/>
          </a:stretch>
        </p:blipFill>
        <p:spPr>
          <a:xfrm>
            <a:off x="6746600" y="4018163"/>
            <a:ext cx="5246400" cy="5234100"/>
          </a:xfrm>
          <a:prstGeom prst="ellipse">
            <a:avLst/>
          </a:prstGeom>
          <a:noFill/>
          <a:ln>
            <a:noFill/>
          </a:ln>
        </p:spPr>
      </p:pic>
      <p:pic>
        <p:nvPicPr>
          <p:cNvPr id="332" name="Google Shape;332;p18"/>
          <p:cNvPicPr preferRelativeResize="0"/>
          <p:nvPr/>
        </p:nvPicPr>
        <p:blipFill>
          <a:blip r:embed="rId5">
            <a:alphaModFix/>
          </a:blip>
          <a:stretch>
            <a:fillRect/>
          </a:stretch>
        </p:blipFill>
        <p:spPr>
          <a:xfrm>
            <a:off x="12519975" y="432986"/>
            <a:ext cx="5246100" cy="52461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19"/>
          <p:cNvPicPr preferRelativeResize="0"/>
          <p:nvPr/>
        </p:nvPicPr>
        <p:blipFill rotWithShape="1">
          <a:blip r:embed="rId3">
            <a:alphaModFix/>
          </a:blip>
          <a:srcRect b="37300" l="1850" r="-1343" t="0"/>
          <a:stretch/>
        </p:blipFill>
        <p:spPr>
          <a:xfrm>
            <a:off x="0" y="2870000"/>
            <a:ext cx="18537774" cy="7417001"/>
          </a:xfrm>
          <a:prstGeom prst="rect">
            <a:avLst/>
          </a:prstGeom>
          <a:noFill/>
          <a:ln>
            <a:noFill/>
          </a:ln>
        </p:spPr>
      </p:pic>
      <p:sp>
        <p:nvSpPr>
          <p:cNvPr id="338" name="Google Shape;338;p19"/>
          <p:cNvSpPr txBox="1"/>
          <p:nvPr/>
        </p:nvSpPr>
        <p:spPr>
          <a:xfrm>
            <a:off x="363366" y="710207"/>
            <a:ext cx="17561268" cy="1607412"/>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304" u="none" cap="none" strike="noStrike">
                <a:solidFill>
                  <a:srgbClr val="0DCB73"/>
                </a:solidFill>
                <a:latin typeface="Zilla Slab"/>
                <a:ea typeface="Zilla Slab"/>
                <a:cs typeface="Zilla Slab"/>
                <a:sym typeface="Zilla Slab"/>
              </a:rPr>
              <a:t>COMPARISON INFOGRAPHIC</a:t>
            </a:r>
            <a:endParaRPr/>
          </a:p>
        </p:txBody>
      </p:sp>
      <p:sp>
        <p:nvSpPr>
          <p:cNvPr id="339" name="Google Shape;339;p19"/>
          <p:cNvSpPr txBox="1"/>
          <p:nvPr/>
        </p:nvSpPr>
        <p:spPr>
          <a:xfrm>
            <a:off x="2954020" y="3930912"/>
            <a:ext cx="2921463" cy="10382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000" u="none" cap="none" strike="noStrike">
                <a:solidFill>
                  <a:srgbClr val="0DCB73"/>
                </a:solidFill>
                <a:latin typeface="Zilla Slab"/>
                <a:ea typeface="Zilla Slab"/>
                <a:cs typeface="Zilla Slab"/>
                <a:sym typeface="Zilla Slab"/>
              </a:rPr>
              <a:t>PROFIT</a:t>
            </a:r>
            <a:endParaRPr/>
          </a:p>
        </p:txBody>
      </p:sp>
      <p:sp>
        <p:nvSpPr>
          <p:cNvPr id="340" name="Google Shape;340;p19"/>
          <p:cNvSpPr txBox="1"/>
          <p:nvPr/>
        </p:nvSpPr>
        <p:spPr>
          <a:xfrm>
            <a:off x="7669938" y="5745106"/>
            <a:ext cx="2921463" cy="813231"/>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4652" u="none" cap="none" strike="noStrike">
                <a:solidFill>
                  <a:srgbClr val="FFFFFF"/>
                </a:solidFill>
                <a:latin typeface="Zilla Slab"/>
                <a:ea typeface="Zilla Slab"/>
                <a:cs typeface="Zilla Slab"/>
                <a:sym typeface="Zilla Slab"/>
              </a:rPr>
              <a:t>RISK</a:t>
            </a:r>
            <a:endParaRPr/>
          </a:p>
        </p:txBody>
      </p:sp>
      <p:sp>
        <p:nvSpPr>
          <p:cNvPr id="341" name="Google Shape;341;p19"/>
          <p:cNvSpPr txBox="1"/>
          <p:nvPr/>
        </p:nvSpPr>
        <p:spPr>
          <a:xfrm>
            <a:off x="12385856" y="3930912"/>
            <a:ext cx="2921463" cy="10382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000" u="none" cap="none" strike="noStrike">
                <a:solidFill>
                  <a:srgbClr val="0DCB73"/>
                </a:solidFill>
                <a:latin typeface="Zilla Slab"/>
                <a:ea typeface="Zilla Slab"/>
                <a:cs typeface="Zilla Slab"/>
                <a:sym typeface="Zilla Slab"/>
              </a:rPr>
              <a:t>LOSS</a:t>
            </a:r>
            <a:endParaRPr/>
          </a:p>
        </p:txBody>
      </p:sp>
      <p:sp>
        <p:nvSpPr>
          <p:cNvPr id="342" name="Google Shape;342;p19"/>
          <p:cNvSpPr txBox="1"/>
          <p:nvPr/>
        </p:nvSpPr>
        <p:spPr>
          <a:xfrm>
            <a:off x="2731033" y="6146959"/>
            <a:ext cx="3367435" cy="711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43" name="Google Shape;343;p19"/>
          <p:cNvSpPr txBox="1"/>
          <p:nvPr/>
        </p:nvSpPr>
        <p:spPr>
          <a:xfrm>
            <a:off x="12162870" y="6146959"/>
            <a:ext cx="3367435" cy="711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44" name="Google Shape;344;p19"/>
          <p:cNvSpPr txBox="1"/>
          <p:nvPr/>
        </p:nvSpPr>
        <p:spPr>
          <a:xfrm>
            <a:off x="7460282" y="7106265"/>
            <a:ext cx="3367435" cy="711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45" name="Google Shape;345;p19"/>
          <p:cNvSpPr txBox="1"/>
          <p:nvPr/>
        </p:nvSpPr>
        <p:spPr>
          <a:xfrm>
            <a:off x="2731033" y="7305834"/>
            <a:ext cx="3367435" cy="711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46" name="Google Shape;346;p19"/>
          <p:cNvSpPr txBox="1"/>
          <p:nvPr/>
        </p:nvSpPr>
        <p:spPr>
          <a:xfrm>
            <a:off x="12162870" y="7305834"/>
            <a:ext cx="3367435" cy="711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47" name="Google Shape;347;p19"/>
          <p:cNvSpPr txBox="1"/>
          <p:nvPr/>
        </p:nvSpPr>
        <p:spPr>
          <a:xfrm>
            <a:off x="7460282" y="8263235"/>
            <a:ext cx="3367435" cy="711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48" name="Google Shape;348;p19"/>
          <p:cNvSpPr txBox="1"/>
          <p:nvPr/>
        </p:nvSpPr>
        <p:spPr>
          <a:xfrm>
            <a:off x="2731033" y="8464708"/>
            <a:ext cx="3367435" cy="711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49" name="Google Shape;349;p19"/>
          <p:cNvSpPr txBox="1"/>
          <p:nvPr/>
        </p:nvSpPr>
        <p:spPr>
          <a:xfrm>
            <a:off x="12162870" y="8464708"/>
            <a:ext cx="3367435" cy="7111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20"/>
          <p:cNvPicPr preferRelativeResize="0"/>
          <p:nvPr/>
        </p:nvPicPr>
        <p:blipFill rotWithShape="1">
          <a:blip r:embed="rId3">
            <a:alphaModFix/>
          </a:blip>
          <a:srcRect b="23768" l="0" r="0" t="0"/>
          <a:stretch/>
        </p:blipFill>
        <p:spPr>
          <a:xfrm>
            <a:off x="0" y="7516477"/>
            <a:ext cx="18288000" cy="2770525"/>
          </a:xfrm>
          <a:prstGeom prst="rect">
            <a:avLst/>
          </a:prstGeom>
          <a:noFill/>
          <a:ln>
            <a:noFill/>
          </a:ln>
        </p:spPr>
      </p:pic>
      <p:grpSp>
        <p:nvGrpSpPr>
          <p:cNvPr id="355" name="Google Shape;355;p20"/>
          <p:cNvGrpSpPr/>
          <p:nvPr/>
        </p:nvGrpSpPr>
        <p:grpSpPr>
          <a:xfrm>
            <a:off x="0" y="-72331"/>
            <a:ext cx="18288000" cy="1879257"/>
            <a:chOff x="0" y="-19050"/>
            <a:chExt cx="4816593" cy="494948"/>
          </a:xfrm>
        </p:grpSpPr>
        <p:sp>
          <p:nvSpPr>
            <p:cNvPr id="356" name="Google Shape;356;p20"/>
            <p:cNvSpPr/>
            <p:nvPr/>
          </p:nvSpPr>
          <p:spPr>
            <a:xfrm>
              <a:off x="0" y="0"/>
              <a:ext cx="4816592" cy="475898"/>
            </a:xfrm>
            <a:custGeom>
              <a:rect b="b" l="l" r="r" t="t"/>
              <a:pathLst>
                <a:path extrusionOk="0" h="475898" w="4816592">
                  <a:moveTo>
                    <a:pt x="0" y="0"/>
                  </a:moveTo>
                  <a:lnTo>
                    <a:pt x="4816592" y="0"/>
                  </a:lnTo>
                  <a:lnTo>
                    <a:pt x="4816592" y="475898"/>
                  </a:lnTo>
                  <a:lnTo>
                    <a:pt x="0" y="475898"/>
                  </a:lnTo>
                  <a:close/>
                </a:path>
              </a:pathLst>
            </a:custGeom>
            <a:solidFill>
              <a:srgbClr val="0DCB73"/>
            </a:solidFill>
            <a:ln>
              <a:noFill/>
            </a:ln>
          </p:spPr>
        </p:sp>
        <p:sp>
          <p:nvSpPr>
            <p:cNvPr id="357" name="Google Shape;357;p20"/>
            <p:cNvSpPr txBox="1"/>
            <p:nvPr/>
          </p:nvSpPr>
          <p:spPr>
            <a:xfrm>
              <a:off x="0" y="-19050"/>
              <a:ext cx="4816593" cy="494947"/>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8" name="Google Shape;358;p20"/>
          <p:cNvSpPr txBox="1"/>
          <p:nvPr/>
        </p:nvSpPr>
        <p:spPr>
          <a:xfrm>
            <a:off x="1116152" y="295224"/>
            <a:ext cx="16055700" cy="12030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7816" u="none" cap="none" strike="noStrike">
                <a:solidFill>
                  <a:srgbClr val="FFFFFF"/>
                </a:solidFill>
                <a:latin typeface="Zilla Slab"/>
                <a:ea typeface="Zilla Slab"/>
                <a:cs typeface="Zilla Slab"/>
                <a:sym typeface="Zilla Slab"/>
              </a:rPr>
              <a:t>BUSINESS MODEL INFOGRAPHICS</a:t>
            </a:r>
            <a:endParaRPr/>
          </a:p>
        </p:txBody>
      </p:sp>
      <p:sp>
        <p:nvSpPr>
          <p:cNvPr id="359" name="Google Shape;359;p20"/>
          <p:cNvSpPr txBox="1"/>
          <p:nvPr/>
        </p:nvSpPr>
        <p:spPr>
          <a:xfrm>
            <a:off x="1212554" y="2251513"/>
            <a:ext cx="2067493"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DCB73"/>
                </a:solidFill>
                <a:latin typeface="Zilla Slab"/>
                <a:ea typeface="Zilla Slab"/>
                <a:cs typeface="Zilla Slab"/>
                <a:sym typeface="Zilla Slab"/>
              </a:rPr>
              <a:t>KEY PARTNERS</a:t>
            </a:r>
            <a:endParaRPr/>
          </a:p>
        </p:txBody>
      </p:sp>
      <p:sp>
        <p:nvSpPr>
          <p:cNvPr id="360" name="Google Shape;360;p20"/>
          <p:cNvSpPr txBox="1"/>
          <p:nvPr/>
        </p:nvSpPr>
        <p:spPr>
          <a:xfrm>
            <a:off x="4658750" y="2251513"/>
            <a:ext cx="2067493"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DCB73"/>
                </a:solidFill>
                <a:latin typeface="Zilla Slab"/>
                <a:ea typeface="Zilla Slab"/>
                <a:cs typeface="Zilla Slab"/>
                <a:sym typeface="Zilla Slab"/>
              </a:rPr>
              <a:t>KEY ACTIVITIES</a:t>
            </a:r>
            <a:endParaRPr/>
          </a:p>
        </p:txBody>
      </p:sp>
      <p:sp>
        <p:nvSpPr>
          <p:cNvPr id="361" name="Google Shape;361;p20"/>
          <p:cNvSpPr txBox="1"/>
          <p:nvPr/>
        </p:nvSpPr>
        <p:spPr>
          <a:xfrm>
            <a:off x="4658750" y="5853367"/>
            <a:ext cx="2067493"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DCB73"/>
                </a:solidFill>
                <a:latin typeface="Zilla Slab"/>
                <a:ea typeface="Zilla Slab"/>
                <a:cs typeface="Zilla Slab"/>
                <a:sym typeface="Zilla Slab"/>
              </a:rPr>
              <a:t>KEY RESOURCES</a:t>
            </a:r>
            <a:endParaRPr/>
          </a:p>
        </p:txBody>
      </p:sp>
      <p:sp>
        <p:nvSpPr>
          <p:cNvPr id="362" name="Google Shape;362;p20"/>
          <p:cNvSpPr txBox="1"/>
          <p:nvPr/>
        </p:nvSpPr>
        <p:spPr>
          <a:xfrm>
            <a:off x="11558219" y="5853367"/>
            <a:ext cx="2067493"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DCB73"/>
                </a:solidFill>
                <a:latin typeface="Zilla Slab"/>
                <a:ea typeface="Zilla Slab"/>
                <a:cs typeface="Zilla Slab"/>
                <a:sym typeface="Zilla Slab"/>
              </a:rPr>
              <a:t>CHANNELS</a:t>
            </a:r>
            <a:endParaRPr/>
          </a:p>
        </p:txBody>
      </p:sp>
      <p:sp>
        <p:nvSpPr>
          <p:cNvPr id="363" name="Google Shape;363;p20"/>
          <p:cNvSpPr txBox="1"/>
          <p:nvPr/>
        </p:nvSpPr>
        <p:spPr>
          <a:xfrm>
            <a:off x="7624208" y="2251513"/>
            <a:ext cx="3039584"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DCB73"/>
                </a:solidFill>
                <a:latin typeface="Zilla Slab"/>
                <a:ea typeface="Zilla Slab"/>
                <a:cs typeface="Zilla Slab"/>
                <a:sym typeface="Zilla Slab"/>
              </a:rPr>
              <a:t>VALUE PROPOSITION</a:t>
            </a:r>
            <a:endParaRPr/>
          </a:p>
        </p:txBody>
      </p:sp>
      <p:sp>
        <p:nvSpPr>
          <p:cNvPr id="364" name="Google Shape;364;p20"/>
          <p:cNvSpPr txBox="1"/>
          <p:nvPr/>
        </p:nvSpPr>
        <p:spPr>
          <a:xfrm>
            <a:off x="11072174" y="2092673"/>
            <a:ext cx="3039584"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DCB73"/>
                </a:solidFill>
                <a:latin typeface="Zilla Slab"/>
                <a:ea typeface="Zilla Slab"/>
                <a:cs typeface="Zilla Slab"/>
                <a:sym typeface="Zilla Slab"/>
              </a:rPr>
              <a:t>CUSTOMER RELATIONSHIPS</a:t>
            </a:r>
            <a:endParaRPr/>
          </a:p>
        </p:txBody>
      </p:sp>
      <p:sp>
        <p:nvSpPr>
          <p:cNvPr id="365" name="Google Shape;365;p20"/>
          <p:cNvSpPr txBox="1"/>
          <p:nvPr/>
        </p:nvSpPr>
        <p:spPr>
          <a:xfrm>
            <a:off x="14443419" y="2251513"/>
            <a:ext cx="3196562"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DCB73"/>
                </a:solidFill>
                <a:latin typeface="Zilla Slab"/>
                <a:ea typeface="Zilla Slab"/>
                <a:cs typeface="Zilla Slab"/>
                <a:sym typeface="Zilla Slab"/>
              </a:rPr>
              <a:t>CUSTOMER SEGMENTS</a:t>
            </a:r>
            <a:endParaRPr/>
          </a:p>
        </p:txBody>
      </p:sp>
      <p:sp>
        <p:nvSpPr>
          <p:cNvPr id="366" name="Google Shape;366;p20"/>
          <p:cNvSpPr txBox="1"/>
          <p:nvPr/>
        </p:nvSpPr>
        <p:spPr>
          <a:xfrm>
            <a:off x="884123" y="3129810"/>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67" name="Google Shape;367;p20"/>
          <p:cNvSpPr txBox="1"/>
          <p:nvPr/>
        </p:nvSpPr>
        <p:spPr>
          <a:xfrm>
            <a:off x="7781822" y="3129810"/>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68" name="Google Shape;368;p20"/>
          <p:cNvSpPr txBox="1"/>
          <p:nvPr/>
        </p:nvSpPr>
        <p:spPr>
          <a:xfrm>
            <a:off x="14679522" y="3129810"/>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69" name="Google Shape;369;p20"/>
          <p:cNvSpPr txBox="1"/>
          <p:nvPr/>
        </p:nvSpPr>
        <p:spPr>
          <a:xfrm>
            <a:off x="11232609" y="3129810"/>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70" name="Google Shape;370;p20"/>
          <p:cNvSpPr txBox="1"/>
          <p:nvPr/>
        </p:nvSpPr>
        <p:spPr>
          <a:xfrm>
            <a:off x="11232609" y="667663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71" name="Google Shape;371;p20"/>
          <p:cNvSpPr txBox="1"/>
          <p:nvPr/>
        </p:nvSpPr>
        <p:spPr>
          <a:xfrm>
            <a:off x="4330319" y="3129810"/>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72" name="Google Shape;372;p20"/>
          <p:cNvSpPr txBox="1"/>
          <p:nvPr/>
        </p:nvSpPr>
        <p:spPr>
          <a:xfrm>
            <a:off x="4330319" y="667663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73" name="Google Shape;373;p20"/>
          <p:cNvSpPr txBox="1"/>
          <p:nvPr/>
        </p:nvSpPr>
        <p:spPr>
          <a:xfrm>
            <a:off x="884123" y="667663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74" name="Google Shape;374;p20"/>
          <p:cNvSpPr txBox="1"/>
          <p:nvPr/>
        </p:nvSpPr>
        <p:spPr>
          <a:xfrm>
            <a:off x="4764343" y="8695224"/>
            <a:ext cx="3293889" cy="5854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75" name="Google Shape;375;p20"/>
          <p:cNvSpPr txBox="1"/>
          <p:nvPr/>
        </p:nvSpPr>
        <p:spPr>
          <a:xfrm>
            <a:off x="13335291" y="8695224"/>
            <a:ext cx="3293889" cy="5854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76" name="Google Shape;376;p20"/>
          <p:cNvSpPr txBox="1"/>
          <p:nvPr/>
        </p:nvSpPr>
        <p:spPr>
          <a:xfrm>
            <a:off x="884123" y="4903220"/>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77" name="Google Shape;377;p20"/>
          <p:cNvSpPr txBox="1"/>
          <p:nvPr/>
        </p:nvSpPr>
        <p:spPr>
          <a:xfrm>
            <a:off x="7781822" y="4903220"/>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78" name="Google Shape;378;p20"/>
          <p:cNvSpPr txBox="1"/>
          <p:nvPr/>
        </p:nvSpPr>
        <p:spPr>
          <a:xfrm>
            <a:off x="14679522" y="4903220"/>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79" name="Google Shape;379;p20"/>
          <p:cNvSpPr txBox="1"/>
          <p:nvPr/>
        </p:nvSpPr>
        <p:spPr>
          <a:xfrm>
            <a:off x="7781822" y="667663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80" name="Google Shape;380;p20"/>
          <p:cNvSpPr txBox="1"/>
          <p:nvPr/>
        </p:nvSpPr>
        <p:spPr>
          <a:xfrm>
            <a:off x="14679522" y="667663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381" name="Google Shape;381;p20"/>
          <p:cNvSpPr txBox="1"/>
          <p:nvPr/>
        </p:nvSpPr>
        <p:spPr>
          <a:xfrm>
            <a:off x="1212554" y="8614578"/>
            <a:ext cx="2067493"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DCB73"/>
                </a:solidFill>
                <a:latin typeface="Zilla Slab"/>
                <a:ea typeface="Zilla Slab"/>
                <a:cs typeface="Zilla Slab"/>
                <a:sym typeface="Zilla Slab"/>
              </a:rPr>
              <a:t>COST STRUCTURE</a:t>
            </a:r>
            <a:endParaRPr/>
          </a:p>
        </p:txBody>
      </p:sp>
      <p:sp>
        <p:nvSpPr>
          <p:cNvPr id="382" name="Google Shape;382;p20"/>
          <p:cNvSpPr txBox="1"/>
          <p:nvPr/>
        </p:nvSpPr>
        <p:spPr>
          <a:xfrm>
            <a:off x="9770237" y="8614578"/>
            <a:ext cx="2067493"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DCB73"/>
                </a:solidFill>
                <a:latin typeface="Zilla Slab"/>
                <a:ea typeface="Zilla Slab"/>
                <a:cs typeface="Zilla Slab"/>
                <a:sym typeface="Zilla Slab"/>
              </a:rPr>
              <a:t>REVENUE STREAMS</a:t>
            </a:r>
            <a:endParaRPr/>
          </a:p>
        </p:txBody>
      </p:sp>
      <p:cxnSp>
        <p:nvCxnSpPr>
          <p:cNvPr id="383" name="Google Shape;383;p20"/>
          <p:cNvCxnSpPr/>
          <p:nvPr/>
        </p:nvCxnSpPr>
        <p:spPr>
          <a:xfrm>
            <a:off x="3982005" y="2214978"/>
            <a:ext cx="0" cy="5685539"/>
          </a:xfrm>
          <a:prstGeom prst="straightConnector1">
            <a:avLst/>
          </a:prstGeom>
          <a:noFill/>
          <a:ln cap="flat" cmpd="sng" w="38100">
            <a:solidFill>
              <a:srgbClr val="0DCB73"/>
            </a:solidFill>
            <a:prstDash val="solid"/>
            <a:round/>
            <a:headEnd len="sm" w="sm" type="none"/>
            <a:tailEnd len="sm" w="sm" type="none"/>
          </a:ln>
        </p:spPr>
      </p:cxnSp>
      <p:cxnSp>
        <p:nvCxnSpPr>
          <p:cNvPr id="384" name="Google Shape;384;p20"/>
          <p:cNvCxnSpPr/>
          <p:nvPr/>
        </p:nvCxnSpPr>
        <p:spPr>
          <a:xfrm>
            <a:off x="3982005" y="8357718"/>
            <a:ext cx="0" cy="1232893"/>
          </a:xfrm>
          <a:prstGeom prst="straightConnector1">
            <a:avLst/>
          </a:prstGeom>
          <a:noFill/>
          <a:ln cap="flat" cmpd="sng" w="38100">
            <a:solidFill>
              <a:srgbClr val="0DCB73"/>
            </a:solidFill>
            <a:prstDash val="solid"/>
            <a:round/>
            <a:headEnd len="sm" w="sm" type="none"/>
            <a:tailEnd len="sm" w="sm" type="none"/>
          </a:ln>
        </p:spPr>
      </p:cxnSp>
      <p:cxnSp>
        <p:nvCxnSpPr>
          <p:cNvPr id="385" name="Google Shape;385;p20"/>
          <p:cNvCxnSpPr/>
          <p:nvPr/>
        </p:nvCxnSpPr>
        <p:spPr>
          <a:xfrm>
            <a:off x="4368419" y="5143500"/>
            <a:ext cx="2686255" cy="0"/>
          </a:xfrm>
          <a:prstGeom prst="straightConnector1">
            <a:avLst/>
          </a:prstGeom>
          <a:noFill/>
          <a:ln cap="flat" cmpd="sng" w="38100">
            <a:solidFill>
              <a:srgbClr val="0DCB73"/>
            </a:solidFill>
            <a:prstDash val="solid"/>
            <a:round/>
            <a:headEnd len="sm" w="sm" type="none"/>
            <a:tailEnd len="sm" w="sm" type="none"/>
          </a:ln>
        </p:spPr>
      </p:cxnSp>
      <p:cxnSp>
        <p:nvCxnSpPr>
          <p:cNvPr id="386" name="Google Shape;386;p20"/>
          <p:cNvCxnSpPr/>
          <p:nvPr/>
        </p:nvCxnSpPr>
        <p:spPr>
          <a:xfrm>
            <a:off x="11251659" y="5143500"/>
            <a:ext cx="2686255" cy="0"/>
          </a:xfrm>
          <a:prstGeom prst="straightConnector1">
            <a:avLst/>
          </a:prstGeom>
          <a:noFill/>
          <a:ln cap="flat" cmpd="sng" w="38100">
            <a:solidFill>
              <a:srgbClr val="0DCB73"/>
            </a:solidFill>
            <a:prstDash val="solid"/>
            <a:round/>
            <a:headEnd len="sm" w="sm" type="none"/>
            <a:tailEnd len="sm" w="sm" type="none"/>
          </a:ln>
        </p:spPr>
      </p:cxnSp>
      <p:cxnSp>
        <p:nvCxnSpPr>
          <p:cNvPr id="387" name="Google Shape;387;p20"/>
          <p:cNvCxnSpPr/>
          <p:nvPr/>
        </p:nvCxnSpPr>
        <p:spPr>
          <a:xfrm>
            <a:off x="12302129" y="8357718"/>
            <a:ext cx="0" cy="1232893"/>
          </a:xfrm>
          <a:prstGeom prst="straightConnector1">
            <a:avLst/>
          </a:prstGeom>
          <a:noFill/>
          <a:ln cap="flat" cmpd="sng" w="38100">
            <a:solidFill>
              <a:srgbClr val="0DCB73"/>
            </a:solidFill>
            <a:prstDash val="solid"/>
            <a:round/>
            <a:headEnd len="sm" w="sm" type="none"/>
            <a:tailEnd len="sm" w="sm" type="none"/>
          </a:ln>
        </p:spPr>
      </p:cxnSp>
      <p:cxnSp>
        <p:nvCxnSpPr>
          <p:cNvPr id="388" name="Google Shape;388;p20"/>
          <p:cNvCxnSpPr/>
          <p:nvPr/>
        </p:nvCxnSpPr>
        <p:spPr>
          <a:xfrm>
            <a:off x="7408295" y="2214978"/>
            <a:ext cx="0" cy="5685539"/>
          </a:xfrm>
          <a:prstGeom prst="straightConnector1">
            <a:avLst/>
          </a:prstGeom>
          <a:noFill/>
          <a:ln cap="flat" cmpd="sng" w="38100">
            <a:solidFill>
              <a:srgbClr val="0DCB73"/>
            </a:solidFill>
            <a:prstDash val="solid"/>
            <a:round/>
            <a:headEnd len="sm" w="sm" type="none"/>
            <a:tailEnd len="sm" w="sm" type="none"/>
          </a:ln>
        </p:spPr>
      </p:cxnSp>
      <p:cxnSp>
        <p:nvCxnSpPr>
          <p:cNvPr id="389" name="Google Shape;389;p20"/>
          <p:cNvCxnSpPr/>
          <p:nvPr/>
        </p:nvCxnSpPr>
        <p:spPr>
          <a:xfrm>
            <a:off x="11053124" y="2214978"/>
            <a:ext cx="0" cy="5685539"/>
          </a:xfrm>
          <a:prstGeom prst="straightConnector1">
            <a:avLst/>
          </a:prstGeom>
          <a:noFill/>
          <a:ln cap="flat" cmpd="sng" w="38100">
            <a:solidFill>
              <a:srgbClr val="0DCB73"/>
            </a:solidFill>
            <a:prstDash val="solid"/>
            <a:round/>
            <a:headEnd len="sm" w="sm" type="none"/>
            <a:tailEnd len="sm" w="sm" type="none"/>
          </a:ln>
        </p:spPr>
      </p:cxnSp>
      <p:cxnSp>
        <p:nvCxnSpPr>
          <p:cNvPr id="390" name="Google Shape;390;p20"/>
          <p:cNvCxnSpPr/>
          <p:nvPr/>
        </p:nvCxnSpPr>
        <p:spPr>
          <a:xfrm>
            <a:off x="14130807" y="2214978"/>
            <a:ext cx="0" cy="5685539"/>
          </a:xfrm>
          <a:prstGeom prst="straightConnector1">
            <a:avLst/>
          </a:prstGeom>
          <a:noFill/>
          <a:ln cap="flat" cmpd="sng" w="38100">
            <a:solidFill>
              <a:srgbClr val="0DCB73"/>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21"/>
          <p:cNvPicPr preferRelativeResize="0"/>
          <p:nvPr/>
        </p:nvPicPr>
        <p:blipFill rotWithShape="1">
          <a:blip r:embed="rId3">
            <a:alphaModFix/>
          </a:blip>
          <a:srcRect b="0" l="0" r="9682" t="0"/>
          <a:stretch/>
        </p:blipFill>
        <p:spPr>
          <a:xfrm>
            <a:off x="15145099" y="0"/>
            <a:ext cx="3142901" cy="10287000"/>
          </a:xfrm>
          <a:prstGeom prst="rect">
            <a:avLst/>
          </a:prstGeom>
          <a:noFill/>
          <a:ln>
            <a:noFill/>
          </a:ln>
        </p:spPr>
      </p:pic>
      <p:pic>
        <p:nvPicPr>
          <p:cNvPr id="396" name="Google Shape;396;p21"/>
          <p:cNvPicPr preferRelativeResize="0"/>
          <p:nvPr/>
        </p:nvPicPr>
        <p:blipFill>
          <a:blip r:embed="rId4">
            <a:alphaModFix/>
          </a:blip>
          <a:stretch>
            <a:fillRect/>
          </a:stretch>
        </p:blipFill>
        <p:spPr>
          <a:xfrm>
            <a:off x="1028690" y="1028701"/>
            <a:ext cx="8229600" cy="8229600"/>
          </a:xfrm>
          <a:prstGeom prst="ellipse">
            <a:avLst/>
          </a:prstGeom>
          <a:noFill/>
          <a:ln>
            <a:noFill/>
          </a:ln>
        </p:spPr>
      </p:pic>
      <p:grpSp>
        <p:nvGrpSpPr>
          <p:cNvPr id="397" name="Google Shape;397;p21"/>
          <p:cNvGrpSpPr/>
          <p:nvPr/>
        </p:nvGrpSpPr>
        <p:grpSpPr>
          <a:xfrm>
            <a:off x="3304679" y="3304679"/>
            <a:ext cx="3677642" cy="3677642"/>
            <a:chOff x="0" y="0"/>
            <a:chExt cx="812800" cy="812800"/>
          </a:xfrm>
        </p:grpSpPr>
        <p:sp>
          <p:nvSpPr>
            <p:cNvPr id="398" name="Google Shape;39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1"/>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0" name="Google Shape;400;p21"/>
          <p:cNvGrpSpPr/>
          <p:nvPr/>
        </p:nvGrpSpPr>
        <p:grpSpPr>
          <a:xfrm>
            <a:off x="6982321" y="1028700"/>
            <a:ext cx="2966599" cy="2966599"/>
            <a:chOff x="0" y="0"/>
            <a:chExt cx="812800" cy="812800"/>
          </a:xfrm>
        </p:grpSpPr>
        <p:sp>
          <p:nvSpPr>
            <p:cNvPr id="401" name="Google Shape;40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1"/>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3" name="Google Shape;403;p21"/>
          <p:cNvSpPr txBox="1"/>
          <p:nvPr/>
        </p:nvSpPr>
        <p:spPr>
          <a:xfrm>
            <a:off x="9752434" y="7032042"/>
            <a:ext cx="7310379" cy="159385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404" name="Google Shape;404;p21"/>
          <p:cNvSpPr txBox="1"/>
          <p:nvPr/>
        </p:nvSpPr>
        <p:spPr>
          <a:xfrm>
            <a:off x="9752434" y="3686449"/>
            <a:ext cx="7310400" cy="29769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None/>
            </a:pPr>
            <a:r>
              <a:rPr b="0" i="0" lang="en-US" sz="9210" u="none" cap="none" strike="noStrike">
                <a:solidFill>
                  <a:srgbClr val="0DCB73"/>
                </a:solidFill>
                <a:latin typeface="Zilla Slab"/>
                <a:ea typeface="Zilla Slab"/>
                <a:cs typeface="Zilla Slab"/>
                <a:sym typeface="Zilla Slab"/>
              </a:rPr>
              <a:t> PRODUCTS &amp; SERVICES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22"/>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410" name="Google Shape;410;p22"/>
          <p:cNvGrpSpPr/>
          <p:nvPr/>
        </p:nvGrpSpPr>
        <p:grpSpPr>
          <a:xfrm rot="10800000">
            <a:off x="9065319" y="4448652"/>
            <a:ext cx="3891006" cy="3158430"/>
            <a:chOff x="0" y="-19050"/>
            <a:chExt cx="1024792" cy="831850"/>
          </a:xfrm>
        </p:grpSpPr>
        <p:sp>
          <p:nvSpPr>
            <p:cNvPr id="411" name="Google Shape;411;p22"/>
            <p:cNvSpPr/>
            <p:nvPr/>
          </p:nvSpPr>
          <p:spPr>
            <a:xfrm>
              <a:off x="0" y="0"/>
              <a:ext cx="1024792" cy="812800"/>
            </a:xfrm>
            <a:custGeom>
              <a:rect b="b" l="l" r="r" t="t"/>
              <a:pathLst>
                <a:path extrusionOk="0" h="812800" w="1024792">
                  <a:moveTo>
                    <a:pt x="0" y="0"/>
                  </a:moveTo>
                  <a:lnTo>
                    <a:pt x="1024792" y="0"/>
                  </a:lnTo>
                  <a:lnTo>
                    <a:pt x="1024792" y="812800"/>
                  </a:lnTo>
                  <a:lnTo>
                    <a:pt x="0" y="812800"/>
                  </a:lnTo>
                  <a:close/>
                </a:path>
              </a:pathLst>
            </a:custGeom>
            <a:solidFill>
              <a:srgbClr val="FFFFFF"/>
            </a:solidFill>
            <a:ln>
              <a:noFill/>
            </a:ln>
          </p:spPr>
        </p:sp>
        <p:sp>
          <p:nvSpPr>
            <p:cNvPr id="412" name="Google Shape;412;p22"/>
            <p:cNvSpPr txBox="1"/>
            <p:nvPr/>
          </p:nvSpPr>
          <p:spPr>
            <a:xfrm>
              <a:off x="0" y="-19050"/>
              <a:ext cx="1024792"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3" name="Google Shape;413;p22"/>
          <p:cNvGrpSpPr/>
          <p:nvPr/>
        </p:nvGrpSpPr>
        <p:grpSpPr>
          <a:xfrm>
            <a:off x="12732366" y="4446530"/>
            <a:ext cx="3891006" cy="3158430"/>
            <a:chOff x="0" y="-19050"/>
            <a:chExt cx="1024792" cy="831850"/>
          </a:xfrm>
        </p:grpSpPr>
        <p:sp>
          <p:nvSpPr>
            <p:cNvPr id="414" name="Google Shape;414;p22"/>
            <p:cNvSpPr/>
            <p:nvPr/>
          </p:nvSpPr>
          <p:spPr>
            <a:xfrm>
              <a:off x="0" y="0"/>
              <a:ext cx="1024792" cy="812800"/>
            </a:xfrm>
            <a:custGeom>
              <a:rect b="b" l="l" r="r" t="t"/>
              <a:pathLst>
                <a:path extrusionOk="0" h="812800" w="1024792">
                  <a:moveTo>
                    <a:pt x="0" y="0"/>
                  </a:moveTo>
                  <a:lnTo>
                    <a:pt x="1024792" y="0"/>
                  </a:lnTo>
                  <a:lnTo>
                    <a:pt x="1024792" y="812800"/>
                  </a:lnTo>
                  <a:lnTo>
                    <a:pt x="0" y="812800"/>
                  </a:lnTo>
                  <a:close/>
                </a:path>
              </a:pathLst>
            </a:custGeom>
            <a:solidFill>
              <a:srgbClr val="FFFFFF"/>
            </a:solidFill>
            <a:ln>
              <a:noFill/>
            </a:ln>
          </p:spPr>
        </p:sp>
        <p:sp>
          <p:nvSpPr>
            <p:cNvPr id="415" name="Google Shape;415;p22"/>
            <p:cNvSpPr txBox="1"/>
            <p:nvPr/>
          </p:nvSpPr>
          <p:spPr>
            <a:xfrm>
              <a:off x="0" y="-19050"/>
              <a:ext cx="1024792"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6" name="Google Shape;416;p22"/>
          <p:cNvGrpSpPr/>
          <p:nvPr/>
        </p:nvGrpSpPr>
        <p:grpSpPr>
          <a:xfrm>
            <a:off x="12811047" y="4446530"/>
            <a:ext cx="3733644" cy="3158430"/>
            <a:chOff x="0" y="-19050"/>
            <a:chExt cx="983347" cy="831850"/>
          </a:xfrm>
        </p:grpSpPr>
        <p:sp>
          <p:nvSpPr>
            <p:cNvPr id="417" name="Google Shape;417;p22"/>
            <p:cNvSpPr/>
            <p:nvPr/>
          </p:nvSpPr>
          <p:spPr>
            <a:xfrm>
              <a:off x="0" y="0"/>
              <a:ext cx="983347" cy="812800"/>
            </a:xfrm>
            <a:custGeom>
              <a:rect b="b" l="l" r="r" t="t"/>
              <a:pathLst>
                <a:path extrusionOk="0" h="812800" w="983347">
                  <a:moveTo>
                    <a:pt x="0" y="0"/>
                  </a:moveTo>
                  <a:lnTo>
                    <a:pt x="983347" y="0"/>
                  </a:lnTo>
                  <a:lnTo>
                    <a:pt x="983347" y="812800"/>
                  </a:lnTo>
                  <a:lnTo>
                    <a:pt x="0" y="812800"/>
                  </a:lnTo>
                  <a:close/>
                </a:path>
              </a:pathLst>
            </a:custGeom>
            <a:solidFill>
              <a:srgbClr val="FFFFFF"/>
            </a:solidFill>
            <a:ln>
              <a:noFill/>
            </a:ln>
          </p:spPr>
        </p:sp>
        <p:sp>
          <p:nvSpPr>
            <p:cNvPr id="418" name="Google Shape;418;p22"/>
            <p:cNvSpPr txBox="1"/>
            <p:nvPr/>
          </p:nvSpPr>
          <p:spPr>
            <a:xfrm>
              <a:off x="0" y="-19050"/>
              <a:ext cx="983347"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9" name="Google Shape;419;p22"/>
          <p:cNvGrpSpPr/>
          <p:nvPr/>
        </p:nvGrpSpPr>
        <p:grpSpPr>
          <a:xfrm>
            <a:off x="6479483" y="3802696"/>
            <a:ext cx="1595391" cy="1595391"/>
            <a:chOff x="0" y="0"/>
            <a:chExt cx="812800" cy="812800"/>
          </a:xfrm>
        </p:grpSpPr>
        <p:sp>
          <p:nvSpPr>
            <p:cNvPr id="420" name="Google Shape;42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2" name="Google Shape;422;p22"/>
          <p:cNvGrpSpPr/>
          <p:nvPr/>
        </p:nvGrpSpPr>
        <p:grpSpPr>
          <a:xfrm>
            <a:off x="13880174" y="3802696"/>
            <a:ext cx="1595391" cy="1595391"/>
            <a:chOff x="0" y="0"/>
            <a:chExt cx="812800" cy="812800"/>
          </a:xfrm>
        </p:grpSpPr>
        <p:sp>
          <p:nvSpPr>
            <p:cNvPr id="423" name="Google Shape;42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5" name="Google Shape;425;p22"/>
          <p:cNvGrpSpPr/>
          <p:nvPr/>
        </p:nvGrpSpPr>
        <p:grpSpPr>
          <a:xfrm>
            <a:off x="2745839" y="6009569"/>
            <a:ext cx="1595391" cy="1595391"/>
            <a:chOff x="0" y="0"/>
            <a:chExt cx="812800" cy="812800"/>
          </a:xfrm>
        </p:grpSpPr>
        <p:sp>
          <p:nvSpPr>
            <p:cNvPr id="426" name="Google Shape;42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8" name="Google Shape;428;p22"/>
          <p:cNvGrpSpPr/>
          <p:nvPr/>
        </p:nvGrpSpPr>
        <p:grpSpPr>
          <a:xfrm>
            <a:off x="10213127" y="6009569"/>
            <a:ext cx="1595391" cy="1595391"/>
            <a:chOff x="0" y="0"/>
            <a:chExt cx="812800" cy="812800"/>
          </a:xfrm>
        </p:grpSpPr>
        <p:sp>
          <p:nvSpPr>
            <p:cNvPr id="429" name="Google Shape;42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1" name="Google Shape;431;p22"/>
          <p:cNvSpPr txBox="1"/>
          <p:nvPr/>
        </p:nvSpPr>
        <p:spPr>
          <a:xfrm>
            <a:off x="363366" y="723538"/>
            <a:ext cx="17561400" cy="14322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304" u="none" cap="none" strike="noStrike">
                <a:solidFill>
                  <a:srgbClr val="0DCB73"/>
                </a:solidFill>
                <a:latin typeface="Zilla Slab"/>
                <a:ea typeface="Zilla Slab"/>
                <a:cs typeface="Zilla Slab"/>
                <a:sym typeface="Zilla Slab"/>
              </a:rPr>
              <a:t>BUSINESS INFOGRAPHICS</a:t>
            </a:r>
            <a:endParaRPr/>
          </a:p>
        </p:txBody>
      </p:sp>
      <p:sp>
        <p:nvSpPr>
          <p:cNvPr id="432" name="Google Shape;432;p22"/>
          <p:cNvSpPr txBox="1"/>
          <p:nvPr/>
        </p:nvSpPr>
        <p:spPr>
          <a:xfrm>
            <a:off x="1625096" y="4313689"/>
            <a:ext cx="3836876" cy="468630"/>
          </a:xfrm>
          <a:prstGeom prst="rect">
            <a:avLst/>
          </a:prstGeom>
          <a:noFill/>
          <a:ln>
            <a:noFill/>
          </a:ln>
        </p:spPr>
        <p:txBody>
          <a:bodyPr anchorCtr="0" anchor="t" bIns="0" lIns="0" spcFirstLastPara="1" rIns="0" wrap="square" tIns="0">
            <a:spAutoFit/>
          </a:bodyPr>
          <a:lstStyle/>
          <a:p>
            <a:pPr indent="0" lvl="0" marL="0" marR="0" rtl="0" algn="ctr">
              <a:lnSpc>
                <a:spcPct val="160025"/>
              </a:lnSpc>
              <a:spcBef>
                <a:spcPts val="0"/>
              </a:spcBef>
              <a:spcAft>
                <a:spcPts val="0"/>
              </a:spcAft>
              <a:buNone/>
            </a:pPr>
            <a:r>
              <a:rPr b="1" i="0" lang="en-US" sz="2399" u="none" cap="none" strike="noStrike">
                <a:solidFill>
                  <a:srgbClr val="000000"/>
                </a:solidFill>
                <a:latin typeface="Public Sans"/>
                <a:ea typeface="Public Sans"/>
                <a:cs typeface="Public Sans"/>
                <a:sym typeface="Public Sans"/>
              </a:rPr>
              <a:t>Customers</a:t>
            </a:r>
            <a:endParaRPr/>
          </a:p>
        </p:txBody>
      </p:sp>
      <p:sp>
        <p:nvSpPr>
          <p:cNvPr id="433" name="Google Shape;433;p22"/>
          <p:cNvSpPr txBox="1"/>
          <p:nvPr/>
        </p:nvSpPr>
        <p:spPr>
          <a:xfrm>
            <a:off x="3007575" y="6196343"/>
            <a:ext cx="1071900" cy="1034400"/>
          </a:xfrm>
          <a:prstGeom prst="rect">
            <a:avLst/>
          </a:prstGeom>
          <a:noFill/>
          <a:ln>
            <a:noFill/>
          </a:ln>
        </p:spPr>
        <p:txBody>
          <a:bodyPr anchorCtr="0" anchor="t" bIns="0" lIns="0" spcFirstLastPara="1" rIns="0" wrap="square" tIns="0">
            <a:spAutoFit/>
          </a:bodyPr>
          <a:lstStyle/>
          <a:p>
            <a:pPr indent="0" lvl="0" marL="0" marR="0" rtl="0" algn="ctr">
              <a:lnSpc>
                <a:spcPct val="140035"/>
              </a:lnSpc>
              <a:spcBef>
                <a:spcPts val="0"/>
              </a:spcBef>
              <a:spcAft>
                <a:spcPts val="0"/>
              </a:spcAft>
              <a:buNone/>
            </a:pPr>
            <a:r>
              <a:rPr b="0" i="0" lang="en-US" sz="6719" u="none" cap="none" strike="noStrike">
                <a:solidFill>
                  <a:srgbClr val="FFFFFF"/>
                </a:solidFill>
                <a:latin typeface="Zilla Slab"/>
                <a:ea typeface="Zilla Slab"/>
                <a:cs typeface="Zilla Slab"/>
                <a:sym typeface="Zilla Slab"/>
              </a:rPr>
              <a:t>01</a:t>
            </a:r>
            <a:endParaRPr/>
          </a:p>
        </p:txBody>
      </p:sp>
      <p:sp>
        <p:nvSpPr>
          <p:cNvPr id="434" name="Google Shape;434;p22"/>
          <p:cNvSpPr txBox="1"/>
          <p:nvPr/>
        </p:nvSpPr>
        <p:spPr>
          <a:xfrm>
            <a:off x="10474863" y="6196343"/>
            <a:ext cx="1071900" cy="1034400"/>
          </a:xfrm>
          <a:prstGeom prst="rect">
            <a:avLst/>
          </a:prstGeom>
          <a:noFill/>
          <a:ln>
            <a:noFill/>
          </a:ln>
        </p:spPr>
        <p:txBody>
          <a:bodyPr anchorCtr="0" anchor="t" bIns="0" lIns="0" spcFirstLastPara="1" rIns="0" wrap="square" tIns="0">
            <a:spAutoFit/>
          </a:bodyPr>
          <a:lstStyle/>
          <a:p>
            <a:pPr indent="0" lvl="0" marL="0" marR="0" rtl="0" algn="ctr">
              <a:lnSpc>
                <a:spcPct val="140035"/>
              </a:lnSpc>
              <a:spcBef>
                <a:spcPts val="0"/>
              </a:spcBef>
              <a:spcAft>
                <a:spcPts val="0"/>
              </a:spcAft>
              <a:buNone/>
            </a:pPr>
            <a:r>
              <a:rPr b="0" i="0" lang="en-US" sz="6719" u="none" cap="none" strike="noStrike">
                <a:solidFill>
                  <a:srgbClr val="FFFFFF"/>
                </a:solidFill>
                <a:latin typeface="Zilla Slab"/>
                <a:ea typeface="Zilla Slab"/>
                <a:cs typeface="Zilla Slab"/>
                <a:sym typeface="Zilla Slab"/>
              </a:rPr>
              <a:t>03</a:t>
            </a:r>
            <a:endParaRPr/>
          </a:p>
        </p:txBody>
      </p:sp>
      <p:sp>
        <p:nvSpPr>
          <p:cNvPr id="435" name="Google Shape;435;p22"/>
          <p:cNvSpPr txBox="1"/>
          <p:nvPr/>
        </p:nvSpPr>
        <p:spPr>
          <a:xfrm>
            <a:off x="6729135" y="3950280"/>
            <a:ext cx="1071900" cy="1034400"/>
          </a:xfrm>
          <a:prstGeom prst="rect">
            <a:avLst/>
          </a:prstGeom>
          <a:noFill/>
          <a:ln>
            <a:noFill/>
          </a:ln>
        </p:spPr>
        <p:txBody>
          <a:bodyPr anchorCtr="0" anchor="t" bIns="0" lIns="0" spcFirstLastPara="1" rIns="0" wrap="square" tIns="0">
            <a:spAutoFit/>
          </a:bodyPr>
          <a:lstStyle/>
          <a:p>
            <a:pPr indent="0" lvl="0" marL="0" marR="0" rtl="0" algn="ctr">
              <a:lnSpc>
                <a:spcPct val="140035"/>
              </a:lnSpc>
              <a:spcBef>
                <a:spcPts val="0"/>
              </a:spcBef>
              <a:spcAft>
                <a:spcPts val="0"/>
              </a:spcAft>
              <a:buNone/>
            </a:pPr>
            <a:r>
              <a:rPr b="0" i="0" lang="en-US" sz="6719" u="none" cap="none" strike="noStrike">
                <a:solidFill>
                  <a:srgbClr val="FFFFFF"/>
                </a:solidFill>
                <a:latin typeface="Zilla Slab"/>
                <a:ea typeface="Zilla Slab"/>
                <a:cs typeface="Zilla Slab"/>
                <a:sym typeface="Zilla Slab"/>
              </a:rPr>
              <a:t>02</a:t>
            </a:r>
            <a:endParaRPr/>
          </a:p>
        </p:txBody>
      </p:sp>
      <p:sp>
        <p:nvSpPr>
          <p:cNvPr id="436" name="Google Shape;436;p22"/>
          <p:cNvSpPr txBox="1"/>
          <p:nvPr/>
        </p:nvSpPr>
        <p:spPr>
          <a:xfrm>
            <a:off x="14141910" y="3950280"/>
            <a:ext cx="1071900" cy="1034400"/>
          </a:xfrm>
          <a:prstGeom prst="rect">
            <a:avLst/>
          </a:prstGeom>
          <a:noFill/>
          <a:ln>
            <a:noFill/>
          </a:ln>
        </p:spPr>
        <p:txBody>
          <a:bodyPr anchorCtr="0" anchor="t" bIns="0" lIns="0" spcFirstLastPara="1" rIns="0" wrap="square" tIns="0">
            <a:spAutoFit/>
          </a:bodyPr>
          <a:lstStyle/>
          <a:p>
            <a:pPr indent="0" lvl="0" marL="0" marR="0" rtl="0" algn="ctr">
              <a:lnSpc>
                <a:spcPct val="140035"/>
              </a:lnSpc>
              <a:spcBef>
                <a:spcPts val="0"/>
              </a:spcBef>
              <a:spcAft>
                <a:spcPts val="0"/>
              </a:spcAft>
              <a:buNone/>
            </a:pPr>
            <a:r>
              <a:rPr b="0" i="0" lang="en-US" sz="6719" u="none" cap="none" strike="noStrike">
                <a:solidFill>
                  <a:srgbClr val="FFFFFF"/>
                </a:solidFill>
                <a:latin typeface="Zilla Slab"/>
                <a:ea typeface="Zilla Slab"/>
                <a:cs typeface="Zilla Slab"/>
                <a:sym typeface="Zilla Slab"/>
              </a:rPr>
              <a:t>04</a:t>
            </a:r>
            <a:endParaRPr/>
          </a:p>
        </p:txBody>
      </p:sp>
      <p:sp>
        <p:nvSpPr>
          <p:cNvPr id="437" name="Google Shape;437;p22"/>
          <p:cNvSpPr txBox="1"/>
          <p:nvPr/>
        </p:nvSpPr>
        <p:spPr>
          <a:xfrm>
            <a:off x="1365024" y="4844188"/>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438" name="Google Shape;438;p22"/>
          <p:cNvSpPr txBox="1"/>
          <p:nvPr/>
        </p:nvSpPr>
        <p:spPr>
          <a:xfrm>
            <a:off x="5358740" y="5858710"/>
            <a:ext cx="3836876" cy="468630"/>
          </a:xfrm>
          <a:prstGeom prst="rect">
            <a:avLst/>
          </a:prstGeom>
          <a:noFill/>
          <a:ln>
            <a:noFill/>
          </a:ln>
        </p:spPr>
        <p:txBody>
          <a:bodyPr anchorCtr="0" anchor="t" bIns="0" lIns="0" spcFirstLastPara="1" rIns="0" wrap="square" tIns="0">
            <a:spAutoFit/>
          </a:bodyPr>
          <a:lstStyle/>
          <a:p>
            <a:pPr indent="0" lvl="0" marL="0" marR="0" rtl="0" algn="ctr">
              <a:lnSpc>
                <a:spcPct val="160025"/>
              </a:lnSpc>
              <a:spcBef>
                <a:spcPts val="0"/>
              </a:spcBef>
              <a:spcAft>
                <a:spcPts val="0"/>
              </a:spcAft>
              <a:buNone/>
            </a:pPr>
            <a:r>
              <a:rPr b="1" i="0" lang="en-US" sz="2399" u="none" cap="none" strike="noStrike">
                <a:solidFill>
                  <a:srgbClr val="000000"/>
                </a:solidFill>
                <a:latin typeface="Public Sans"/>
                <a:ea typeface="Public Sans"/>
                <a:cs typeface="Public Sans"/>
                <a:sym typeface="Public Sans"/>
              </a:rPr>
              <a:t>Value Proposition</a:t>
            </a:r>
            <a:endParaRPr/>
          </a:p>
        </p:txBody>
      </p:sp>
      <p:sp>
        <p:nvSpPr>
          <p:cNvPr id="439" name="Google Shape;439;p22"/>
          <p:cNvSpPr txBox="1"/>
          <p:nvPr/>
        </p:nvSpPr>
        <p:spPr>
          <a:xfrm>
            <a:off x="5098668" y="6389209"/>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440" name="Google Shape;440;p22"/>
          <p:cNvSpPr txBox="1"/>
          <p:nvPr/>
        </p:nvSpPr>
        <p:spPr>
          <a:xfrm>
            <a:off x="9092384" y="4313689"/>
            <a:ext cx="3836876" cy="468630"/>
          </a:xfrm>
          <a:prstGeom prst="rect">
            <a:avLst/>
          </a:prstGeom>
          <a:noFill/>
          <a:ln>
            <a:noFill/>
          </a:ln>
        </p:spPr>
        <p:txBody>
          <a:bodyPr anchorCtr="0" anchor="t" bIns="0" lIns="0" spcFirstLastPara="1" rIns="0" wrap="square" tIns="0">
            <a:spAutoFit/>
          </a:bodyPr>
          <a:lstStyle/>
          <a:p>
            <a:pPr indent="0" lvl="0" marL="0" marR="0" rtl="0" algn="ctr">
              <a:lnSpc>
                <a:spcPct val="160025"/>
              </a:lnSpc>
              <a:spcBef>
                <a:spcPts val="0"/>
              </a:spcBef>
              <a:spcAft>
                <a:spcPts val="0"/>
              </a:spcAft>
              <a:buNone/>
            </a:pPr>
            <a:r>
              <a:rPr b="1" i="0" lang="en-US" sz="2399" u="none" cap="none" strike="noStrike">
                <a:solidFill>
                  <a:srgbClr val="000000"/>
                </a:solidFill>
                <a:latin typeface="Public Sans"/>
                <a:ea typeface="Public Sans"/>
                <a:cs typeface="Public Sans"/>
                <a:sym typeface="Public Sans"/>
              </a:rPr>
              <a:t>Channels</a:t>
            </a:r>
            <a:endParaRPr/>
          </a:p>
        </p:txBody>
      </p:sp>
      <p:sp>
        <p:nvSpPr>
          <p:cNvPr id="441" name="Google Shape;441;p22"/>
          <p:cNvSpPr txBox="1"/>
          <p:nvPr/>
        </p:nvSpPr>
        <p:spPr>
          <a:xfrm>
            <a:off x="8832312" y="4844188"/>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442" name="Google Shape;442;p22"/>
          <p:cNvSpPr txBox="1"/>
          <p:nvPr/>
        </p:nvSpPr>
        <p:spPr>
          <a:xfrm>
            <a:off x="12826028" y="5858710"/>
            <a:ext cx="3836876" cy="468630"/>
          </a:xfrm>
          <a:prstGeom prst="rect">
            <a:avLst/>
          </a:prstGeom>
          <a:noFill/>
          <a:ln>
            <a:noFill/>
          </a:ln>
        </p:spPr>
        <p:txBody>
          <a:bodyPr anchorCtr="0" anchor="t" bIns="0" lIns="0" spcFirstLastPara="1" rIns="0" wrap="square" tIns="0">
            <a:spAutoFit/>
          </a:bodyPr>
          <a:lstStyle/>
          <a:p>
            <a:pPr indent="0" lvl="0" marL="0" marR="0" rtl="0" algn="ctr">
              <a:lnSpc>
                <a:spcPct val="160025"/>
              </a:lnSpc>
              <a:spcBef>
                <a:spcPts val="0"/>
              </a:spcBef>
              <a:spcAft>
                <a:spcPts val="0"/>
              </a:spcAft>
              <a:buNone/>
            </a:pPr>
            <a:r>
              <a:rPr b="1" i="0" lang="en-US" sz="2399" u="none" cap="none" strike="noStrike">
                <a:solidFill>
                  <a:srgbClr val="000000"/>
                </a:solidFill>
                <a:latin typeface="Public Sans"/>
                <a:ea typeface="Public Sans"/>
                <a:cs typeface="Public Sans"/>
                <a:sym typeface="Public Sans"/>
              </a:rPr>
              <a:t>Relationship</a:t>
            </a:r>
            <a:endParaRPr/>
          </a:p>
        </p:txBody>
      </p:sp>
      <p:sp>
        <p:nvSpPr>
          <p:cNvPr id="443" name="Google Shape;443;p22"/>
          <p:cNvSpPr txBox="1"/>
          <p:nvPr/>
        </p:nvSpPr>
        <p:spPr>
          <a:xfrm>
            <a:off x="12565956" y="6389209"/>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CB73"/>
        </a:solidFill>
      </p:bgPr>
    </p:bg>
    <p:spTree>
      <p:nvGrpSpPr>
        <p:cNvPr id="447" name="Shape 447"/>
        <p:cNvGrpSpPr/>
        <p:nvPr/>
      </p:nvGrpSpPr>
      <p:grpSpPr>
        <a:xfrm>
          <a:off x="0" y="0"/>
          <a:ext cx="0" cy="0"/>
          <a:chOff x="0" y="0"/>
          <a:chExt cx="0" cy="0"/>
        </a:xfrm>
      </p:grpSpPr>
      <p:grpSp>
        <p:nvGrpSpPr>
          <p:cNvPr id="448" name="Google Shape;448;p23"/>
          <p:cNvGrpSpPr/>
          <p:nvPr/>
        </p:nvGrpSpPr>
        <p:grpSpPr>
          <a:xfrm>
            <a:off x="-458948" y="322564"/>
            <a:ext cx="3408946" cy="10633605"/>
            <a:chOff x="0" y="0"/>
            <a:chExt cx="4545262" cy="14178140"/>
          </a:xfrm>
        </p:grpSpPr>
        <p:sp>
          <p:nvSpPr>
            <p:cNvPr id="449" name="Google Shape;449;p23"/>
            <p:cNvSpPr/>
            <p:nvPr/>
          </p:nvSpPr>
          <p:spPr>
            <a:xfrm>
              <a:off x="0" y="0"/>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sp>
          <p:nvSpPr>
            <p:cNvPr id="450" name="Google Shape;450;p23"/>
            <p:cNvSpPr/>
            <p:nvPr/>
          </p:nvSpPr>
          <p:spPr>
            <a:xfrm>
              <a:off x="0" y="4923873"/>
              <a:ext cx="4545262" cy="4330395"/>
            </a:xfrm>
            <a:custGeom>
              <a:rect b="b" l="l" r="r" t="t"/>
              <a:pathLst>
                <a:path extrusionOk="0" h="4330395" w="4545262">
                  <a:moveTo>
                    <a:pt x="0" y="0"/>
                  </a:moveTo>
                  <a:lnTo>
                    <a:pt x="4545262" y="0"/>
                  </a:lnTo>
                  <a:lnTo>
                    <a:pt x="4545262" y="4330394"/>
                  </a:lnTo>
                  <a:lnTo>
                    <a:pt x="0" y="4330394"/>
                  </a:lnTo>
                  <a:lnTo>
                    <a:pt x="0" y="0"/>
                  </a:lnTo>
                  <a:close/>
                </a:path>
              </a:pathLst>
            </a:custGeom>
            <a:blipFill rotWithShape="1">
              <a:blip r:embed="rId3">
                <a:alphaModFix/>
              </a:blip>
              <a:stretch>
                <a:fillRect b="0" l="0" r="0" t="0"/>
              </a:stretch>
            </a:blipFill>
            <a:ln>
              <a:noFill/>
            </a:ln>
          </p:spPr>
        </p:sp>
        <p:sp>
          <p:nvSpPr>
            <p:cNvPr id="451" name="Google Shape;451;p23"/>
            <p:cNvSpPr/>
            <p:nvPr/>
          </p:nvSpPr>
          <p:spPr>
            <a:xfrm>
              <a:off x="0" y="9847745"/>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grpSp>
      <p:grpSp>
        <p:nvGrpSpPr>
          <p:cNvPr id="452" name="Google Shape;452;p23"/>
          <p:cNvGrpSpPr/>
          <p:nvPr/>
        </p:nvGrpSpPr>
        <p:grpSpPr>
          <a:xfrm>
            <a:off x="15338002" y="322564"/>
            <a:ext cx="3408946" cy="10633605"/>
            <a:chOff x="0" y="0"/>
            <a:chExt cx="4545262" cy="14178140"/>
          </a:xfrm>
        </p:grpSpPr>
        <p:sp>
          <p:nvSpPr>
            <p:cNvPr id="453" name="Google Shape;453;p23"/>
            <p:cNvSpPr/>
            <p:nvPr/>
          </p:nvSpPr>
          <p:spPr>
            <a:xfrm>
              <a:off x="0" y="0"/>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sp>
          <p:nvSpPr>
            <p:cNvPr id="454" name="Google Shape;454;p23"/>
            <p:cNvSpPr/>
            <p:nvPr/>
          </p:nvSpPr>
          <p:spPr>
            <a:xfrm>
              <a:off x="0" y="4923873"/>
              <a:ext cx="4545262" cy="4330395"/>
            </a:xfrm>
            <a:custGeom>
              <a:rect b="b" l="l" r="r" t="t"/>
              <a:pathLst>
                <a:path extrusionOk="0" h="4330395" w="4545262">
                  <a:moveTo>
                    <a:pt x="0" y="0"/>
                  </a:moveTo>
                  <a:lnTo>
                    <a:pt x="4545262" y="0"/>
                  </a:lnTo>
                  <a:lnTo>
                    <a:pt x="4545262" y="4330394"/>
                  </a:lnTo>
                  <a:lnTo>
                    <a:pt x="0" y="4330394"/>
                  </a:lnTo>
                  <a:lnTo>
                    <a:pt x="0" y="0"/>
                  </a:lnTo>
                  <a:close/>
                </a:path>
              </a:pathLst>
            </a:custGeom>
            <a:blipFill rotWithShape="1">
              <a:blip r:embed="rId3">
                <a:alphaModFix/>
              </a:blip>
              <a:stretch>
                <a:fillRect b="0" l="0" r="0" t="0"/>
              </a:stretch>
            </a:blipFill>
            <a:ln>
              <a:noFill/>
            </a:ln>
          </p:spPr>
        </p:sp>
        <p:sp>
          <p:nvSpPr>
            <p:cNvPr id="455" name="Google Shape;455;p23"/>
            <p:cNvSpPr/>
            <p:nvPr/>
          </p:nvSpPr>
          <p:spPr>
            <a:xfrm>
              <a:off x="0" y="9847745"/>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grpSp>
      <p:pic>
        <p:nvPicPr>
          <p:cNvPr id="456" name="Google Shape;456;p23"/>
          <p:cNvPicPr preferRelativeResize="0"/>
          <p:nvPr/>
        </p:nvPicPr>
        <p:blipFill rotWithShape="1">
          <a:blip r:embed="rId4">
            <a:alphaModFix/>
          </a:blip>
          <a:srcRect b="15535" l="0" r="0" t="15542"/>
          <a:stretch/>
        </p:blipFill>
        <p:spPr>
          <a:xfrm>
            <a:off x="1681100" y="0"/>
            <a:ext cx="14925773" cy="10287002"/>
          </a:xfrm>
          <a:prstGeom prst="rect">
            <a:avLst/>
          </a:prstGeom>
          <a:noFill/>
          <a:ln>
            <a:noFill/>
          </a:ln>
        </p:spPr>
      </p:pic>
      <p:sp>
        <p:nvSpPr>
          <p:cNvPr id="457" name="Google Shape;457;p23"/>
          <p:cNvSpPr txBox="1"/>
          <p:nvPr/>
        </p:nvSpPr>
        <p:spPr>
          <a:xfrm>
            <a:off x="2455952" y="438150"/>
            <a:ext cx="13376100" cy="52011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30385" u="none" cap="none" strike="noStrike">
                <a:solidFill>
                  <a:srgbClr val="0DCB73"/>
                </a:solidFill>
                <a:latin typeface="Zilla Slab"/>
                <a:ea typeface="Zilla Slab"/>
                <a:cs typeface="Zilla Slab"/>
                <a:sym typeface="Zilla Slab"/>
              </a:rPr>
              <a:t>03</a:t>
            </a:r>
            <a:endParaRPr/>
          </a:p>
        </p:txBody>
      </p:sp>
      <p:sp>
        <p:nvSpPr>
          <p:cNvPr id="458" name="Google Shape;458;p23"/>
          <p:cNvSpPr txBox="1"/>
          <p:nvPr/>
        </p:nvSpPr>
        <p:spPr>
          <a:xfrm>
            <a:off x="2455952" y="5541683"/>
            <a:ext cx="13376096" cy="215488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12641" u="none" cap="none" strike="noStrike">
                <a:solidFill>
                  <a:srgbClr val="0DCB73"/>
                </a:solidFill>
                <a:latin typeface="Zilla Slab"/>
                <a:ea typeface="Zilla Slab"/>
                <a:cs typeface="Zilla Slab"/>
                <a:sym typeface="Zilla Slab"/>
              </a:rPr>
              <a:t>PROJECT GOALS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24"/>
          <p:cNvPicPr preferRelativeResize="0"/>
          <p:nvPr/>
        </p:nvPicPr>
        <p:blipFill rotWithShape="1">
          <a:blip r:embed="rId3">
            <a:alphaModFix/>
          </a:blip>
          <a:srcRect b="0" l="0" r="24924" t="0"/>
          <a:stretch/>
        </p:blipFill>
        <p:spPr>
          <a:xfrm>
            <a:off x="0" y="3723475"/>
            <a:ext cx="18288000" cy="2688075"/>
          </a:xfrm>
          <a:prstGeom prst="rect">
            <a:avLst/>
          </a:prstGeom>
          <a:noFill/>
          <a:ln>
            <a:noFill/>
          </a:ln>
        </p:spPr>
      </p:pic>
      <p:sp>
        <p:nvSpPr>
          <p:cNvPr id="464" name="Google Shape;464;p24"/>
          <p:cNvSpPr txBox="1"/>
          <p:nvPr/>
        </p:nvSpPr>
        <p:spPr>
          <a:xfrm>
            <a:off x="363366" y="1077621"/>
            <a:ext cx="17561400" cy="14322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304" u="none" cap="none" strike="noStrike">
                <a:solidFill>
                  <a:srgbClr val="0DCB73"/>
                </a:solidFill>
                <a:latin typeface="Zilla Slab"/>
                <a:ea typeface="Zilla Slab"/>
                <a:cs typeface="Zilla Slab"/>
                <a:sym typeface="Zilla Slab"/>
              </a:rPr>
              <a:t>PROCESS FLOW INFOGRAPHIC</a:t>
            </a:r>
            <a:endParaRPr/>
          </a:p>
        </p:txBody>
      </p:sp>
      <p:sp>
        <p:nvSpPr>
          <p:cNvPr id="465" name="Google Shape;465;p24"/>
          <p:cNvSpPr/>
          <p:nvPr/>
        </p:nvSpPr>
        <p:spPr>
          <a:xfrm>
            <a:off x="1951089" y="4301812"/>
            <a:ext cx="1499562" cy="1518893"/>
          </a:xfrm>
          <a:custGeom>
            <a:rect b="b" l="l" r="r" t="t"/>
            <a:pathLst>
              <a:path extrusionOk="0" h="1518893" w="1499562">
                <a:moveTo>
                  <a:pt x="0" y="0"/>
                </a:moveTo>
                <a:lnTo>
                  <a:pt x="1499561" y="0"/>
                </a:lnTo>
                <a:lnTo>
                  <a:pt x="1499561" y="1518893"/>
                </a:lnTo>
                <a:lnTo>
                  <a:pt x="0" y="1518893"/>
                </a:lnTo>
                <a:lnTo>
                  <a:pt x="0" y="0"/>
                </a:lnTo>
                <a:close/>
              </a:path>
            </a:pathLst>
          </a:custGeom>
          <a:blipFill rotWithShape="1">
            <a:blip r:embed="rId4">
              <a:alphaModFix/>
            </a:blip>
            <a:stretch>
              <a:fillRect b="0" l="0" r="0" t="0"/>
            </a:stretch>
          </a:blipFill>
          <a:ln>
            <a:noFill/>
          </a:ln>
        </p:spPr>
      </p:sp>
      <p:sp>
        <p:nvSpPr>
          <p:cNvPr id="466" name="Google Shape;466;p24"/>
          <p:cNvSpPr/>
          <p:nvPr/>
        </p:nvSpPr>
        <p:spPr>
          <a:xfrm>
            <a:off x="6170508" y="4215576"/>
            <a:ext cx="1713162" cy="1713162"/>
          </a:xfrm>
          <a:custGeom>
            <a:rect b="b" l="l" r="r" t="t"/>
            <a:pathLst>
              <a:path extrusionOk="0" h="1713162" w="1713162">
                <a:moveTo>
                  <a:pt x="0" y="0"/>
                </a:moveTo>
                <a:lnTo>
                  <a:pt x="1713162" y="0"/>
                </a:lnTo>
                <a:lnTo>
                  <a:pt x="1713162" y="1713162"/>
                </a:lnTo>
                <a:lnTo>
                  <a:pt x="0" y="1713162"/>
                </a:lnTo>
                <a:lnTo>
                  <a:pt x="0" y="0"/>
                </a:lnTo>
                <a:close/>
              </a:path>
            </a:pathLst>
          </a:custGeom>
          <a:blipFill rotWithShape="1">
            <a:blip r:embed="rId5">
              <a:alphaModFix/>
            </a:blip>
            <a:stretch>
              <a:fillRect b="0" l="0" r="0" t="0"/>
            </a:stretch>
          </a:blipFill>
          <a:ln>
            <a:noFill/>
          </a:ln>
        </p:spPr>
      </p:sp>
      <p:sp>
        <p:nvSpPr>
          <p:cNvPr id="467" name="Google Shape;467;p24"/>
          <p:cNvSpPr/>
          <p:nvPr/>
        </p:nvSpPr>
        <p:spPr>
          <a:xfrm>
            <a:off x="10566689" y="4215576"/>
            <a:ext cx="1573241" cy="1518893"/>
          </a:xfrm>
          <a:custGeom>
            <a:rect b="b" l="l" r="r" t="t"/>
            <a:pathLst>
              <a:path extrusionOk="0" h="1518893" w="1573241">
                <a:moveTo>
                  <a:pt x="0" y="0"/>
                </a:moveTo>
                <a:lnTo>
                  <a:pt x="1573241" y="0"/>
                </a:lnTo>
                <a:lnTo>
                  <a:pt x="1573241" y="1518893"/>
                </a:lnTo>
                <a:lnTo>
                  <a:pt x="0" y="1518893"/>
                </a:lnTo>
                <a:lnTo>
                  <a:pt x="0" y="0"/>
                </a:lnTo>
                <a:close/>
              </a:path>
            </a:pathLst>
          </a:custGeom>
          <a:blipFill rotWithShape="1">
            <a:blip r:embed="rId6">
              <a:alphaModFix/>
            </a:blip>
            <a:stretch>
              <a:fillRect b="0" l="0" r="0" t="0"/>
            </a:stretch>
          </a:blipFill>
          <a:ln>
            <a:noFill/>
          </a:ln>
        </p:spPr>
      </p:sp>
      <p:sp>
        <p:nvSpPr>
          <p:cNvPr id="468" name="Google Shape;468;p24"/>
          <p:cNvSpPr/>
          <p:nvPr/>
        </p:nvSpPr>
        <p:spPr>
          <a:xfrm>
            <a:off x="14940508" y="4312710"/>
            <a:ext cx="1478042" cy="1497096"/>
          </a:xfrm>
          <a:custGeom>
            <a:rect b="b" l="l" r="r" t="t"/>
            <a:pathLst>
              <a:path extrusionOk="0" h="1497096" w="1478042">
                <a:moveTo>
                  <a:pt x="0" y="0"/>
                </a:moveTo>
                <a:lnTo>
                  <a:pt x="1478042" y="0"/>
                </a:lnTo>
                <a:lnTo>
                  <a:pt x="1478042" y="1497096"/>
                </a:lnTo>
                <a:lnTo>
                  <a:pt x="0" y="1497096"/>
                </a:lnTo>
                <a:lnTo>
                  <a:pt x="0" y="0"/>
                </a:lnTo>
                <a:close/>
              </a:path>
            </a:pathLst>
          </a:custGeom>
          <a:blipFill rotWithShape="1">
            <a:blip r:embed="rId7">
              <a:alphaModFix/>
            </a:blip>
            <a:stretch>
              <a:fillRect b="0" l="0" r="0" t="0"/>
            </a:stretch>
          </a:blipFill>
          <a:ln>
            <a:noFill/>
          </a:ln>
        </p:spPr>
      </p:sp>
      <p:sp>
        <p:nvSpPr>
          <p:cNvPr id="469" name="Google Shape;469;p24"/>
          <p:cNvSpPr txBox="1"/>
          <p:nvPr/>
        </p:nvSpPr>
        <p:spPr>
          <a:xfrm>
            <a:off x="1043006" y="6856260"/>
            <a:ext cx="3315600" cy="1908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 sed do eiusmod tempor incididunt ut labore et dolore magna aliqua.</a:t>
            </a:r>
            <a:endParaRPr/>
          </a:p>
        </p:txBody>
      </p:sp>
      <p:sp>
        <p:nvSpPr>
          <p:cNvPr id="470" name="Google Shape;470;p24"/>
          <p:cNvSpPr txBox="1"/>
          <p:nvPr/>
        </p:nvSpPr>
        <p:spPr>
          <a:xfrm>
            <a:off x="5369226" y="6856260"/>
            <a:ext cx="3315600" cy="1908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 sed do eiusmod tempor incididunt ut labore et dolore magna aliqua.</a:t>
            </a:r>
            <a:endParaRPr/>
          </a:p>
        </p:txBody>
      </p:sp>
      <p:sp>
        <p:nvSpPr>
          <p:cNvPr id="471" name="Google Shape;471;p24"/>
          <p:cNvSpPr txBox="1"/>
          <p:nvPr/>
        </p:nvSpPr>
        <p:spPr>
          <a:xfrm>
            <a:off x="9695446" y="6856260"/>
            <a:ext cx="3315600" cy="1908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 sed do eiusmod tempor incididunt ut labore et dolore magna aliqua.</a:t>
            </a:r>
            <a:endParaRPr/>
          </a:p>
        </p:txBody>
      </p:sp>
      <p:sp>
        <p:nvSpPr>
          <p:cNvPr id="472" name="Google Shape;472;p24"/>
          <p:cNvSpPr txBox="1"/>
          <p:nvPr/>
        </p:nvSpPr>
        <p:spPr>
          <a:xfrm>
            <a:off x="14021666" y="6856260"/>
            <a:ext cx="3315600" cy="1908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 sed do eiusmod tempor incididunt ut labore et dolore magna aliqua.</a:t>
            </a:r>
            <a:endParaRPr/>
          </a:p>
        </p:txBody>
      </p:sp>
      <p:sp>
        <p:nvSpPr>
          <p:cNvPr id="473" name="Google Shape;473;p24"/>
          <p:cNvSpPr/>
          <p:nvPr/>
        </p:nvSpPr>
        <p:spPr>
          <a:xfrm>
            <a:off x="4358733" y="4762813"/>
            <a:ext cx="1010494" cy="535562"/>
          </a:xfrm>
          <a:custGeom>
            <a:rect b="b" l="l" r="r" t="t"/>
            <a:pathLst>
              <a:path extrusionOk="0" h="535562" w="1010494">
                <a:moveTo>
                  <a:pt x="0" y="0"/>
                </a:moveTo>
                <a:lnTo>
                  <a:pt x="1010493" y="0"/>
                </a:lnTo>
                <a:lnTo>
                  <a:pt x="1010493" y="535561"/>
                </a:lnTo>
                <a:lnTo>
                  <a:pt x="0" y="535561"/>
                </a:lnTo>
                <a:lnTo>
                  <a:pt x="0" y="0"/>
                </a:lnTo>
                <a:close/>
              </a:path>
            </a:pathLst>
          </a:custGeom>
          <a:blipFill rotWithShape="1">
            <a:blip r:embed="rId8">
              <a:alphaModFix/>
            </a:blip>
            <a:stretch>
              <a:fillRect b="0" l="0" r="0" t="0"/>
            </a:stretch>
          </a:blipFill>
          <a:ln>
            <a:noFill/>
          </a:ln>
        </p:spPr>
      </p:sp>
      <p:sp>
        <p:nvSpPr>
          <p:cNvPr id="474" name="Google Shape;474;p24"/>
          <p:cNvSpPr/>
          <p:nvPr/>
        </p:nvSpPr>
        <p:spPr>
          <a:xfrm>
            <a:off x="8719933" y="4762813"/>
            <a:ext cx="1010494" cy="535562"/>
          </a:xfrm>
          <a:custGeom>
            <a:rect b="b" l="l" r="r" t="t"/>
            <a:pathLst>
              <a:path extrusionOk="0" h="535562" w="1010494">
                <a:moveTo>
                  <a:pt x="0" y="0"/>
                </a:moveTo>
                <a:lnTo>
                  <a:pt x="1010493" y="0"/>
                </a:lnTo>
                <a:lnTo>
                  <a:pt x="1010493" y="535561"/>
                </a:lnTo>
                <a:lnTo>
                  <a:pt x="0" y="535561"/>
                </a:lnTo>
                <a:lnTo>
                  <a:pt x="0" y="0"/>
                </a:lnTo>
                <a:close/>
              </a:path>
            </a:pathLst>
          </a:custGeom>
          <a:blipFill rotWithShape="1">
            <a:blip r:embed="rId8">
              <a:alphaModFix/>
            </a:blip>
            <a:stretch>
              <a:fillRect b="0" l="0" r="0" t="0"/>
            </a:stretch>
          </a:blipFill>
          <a:ln>
            <a:noFill/>
          </a:ln>
        </p:spPr>
      </p:sp>
      <p:sp>
        <p:nvSpPr>
          <p:cNvPr id="475" name="Google Shape;475;p24"/>
          <p:cNvSpPr/>
          <p:nvPr/>
        </p:nvSpPr>
        <p:spPr>
          <a:xfrm>
            <a:off x="13044805" y="4762813"/>
            <a:ext cx="1010494" cy="535562"/>
          </a:xfrm>
          <a:custGeom>
            <a:rect b="b" l="l" r="r" t="t"/>
            <a:pathLst>
              <a:path extrusionOk="0" h="535562" w="1010494">
                <a:moveTo>
                  <a:pt x="0" y="0"/>
                </a:moveTo>
                <a:lnTo>
                  <a:pt x="1010493" y="0"/>
                </a:lnTo>
                <a:lnTo>
                  <a:pt x="1010493" y="535561"/>
                </a:lnTo>
                <a:lnTo>
                  <a:pt x="0" y="535561"/>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grpSp>
        <p:nvGrpSpPr>
          <p:cNvPr id="480" name="Google Shape;480;p25"/>
          <p:cNvGrpSpPr/>
          <p:nvPr/>
        </p:nvGrpSpPr>
        <p:grpSpPr>
          <a:xfrm rot="5400000">
            <a:off x="9267487" y="898115"/>
            <a:ext cx="10287000" cy="8490770"/>
            <a:chOff x="0" y="-19050"/>
            <a:chExt cx="2709333" cy="2236252"/>
          </a:xfrm>
        </p:grpSpPr>
        <p:sp>
          <p:nvSpPr>
            <p:cNvPr id="481" name="Google Shape;481;p25"/>
            <p:cNvSpPr/>
            <p:nvPr/>
          </p:nvSpPr>
          <p:spPr>
            <a:xfrm>
              <a:off x="0" y="0"/>
              <a:ext cx="2709333" cy="2217202"/>
            </a:xfrm>
            <a:custGeom>
              <a:rect b="b" l="l" r="r" t="t"/>
              <a:pathLst>
                <a:path extrusionOk="0" h="2217202" w="2709333">
                  <a:moveTo>
                    <a:pt x="0" y="0"/>
                  </a:moveTo>
                  <a:lnTo>
                    <a:pt x="2709333" y="0"/>
                  </a:lnTo>
                  <a:lnTo>
                    <a:pt x="2709333" y="2217202"/>
                  </a:lnTo>
                  <a:lnTo>
                    <a:pt x="0" y="2217202"/>
                  </a:lnTo>
                  <a:close/>
                </a:path>
              </a:pathLst>
            </a:custGeom>
            <a:gradFill>
              <a:gsLst>
                <a:gs pos="0">
                  <a:srgbClr val="0DCB73"/>
                </a:gs>
                <a:gs pos="50000">
                  <a:srgbClr val="FFFFFF"/>
                </a:gs>
                <a:gs pos="100000">
                  <a:srgbClr val="FFFFFF"/>
                </a:gs>
              </a:gsLst>
              <a:lin ang="5400000" scaled="0"/>
            </a:gradFill>
            <a:ln>
              <a:noFill/>
            </a:ln>
          </p:spPr>
        </p:sp>
        <p:sp>
          <p:nvSpPr>
            <p:cNvPr id="482" name="Google Shape;482;p25"/>
            <p:cNvSpPr txBox="1"/>
            <p:nvPr/>
          </p:nvSpPr>
          <p:spPr>
            <a:xfrm>
              <a:off x="0" y="-19050"/>
              <a:ext cx="2709333" cy="2236252"/>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3" name="Google Shape;483;p25"/>
          <p:cNvSpPr/>
          <p:nvPr/>
        </p:nvSpPr>
        <p:spPr>
          <a:xfrm>
            <a:off x="16050862" y="-137188"/>
            <a:ext cx="3408946" cy="3247796"/>
          </a:xfrm>
          <a:custGeom>
            <a:rect b="b" l="l" r="r" t="t"/>
            <a:pathLst>
              <a:path extrusionOk="0" h="3247796" w="3408946">
                <a:moveTo>
                  <a:pt x="0" y="0"/>
                </a:moveTo>
                <a:lnTo>
                  <a:pt x="3408946" y="0"/>
                </a:lnTo>
                <a:lnTo>
                  <a:pt x="3408946" y="3247796"/>
                </a:lnTo>
                <a:lnTo>
                  <a:pt x="0" y="3247796"/>
                </a:lnTo>
                <a:lnTo>
                  <a:pt x="0" y="0"/>
                </a:lnTo>
                <a:close/>
              </a:path>
            </a:pathLst>
          </a:custGeom>
          <a:blipFill rotWithShape="1">
            <a:blip r:embed="rId3">
              <a:alphaModFix amt="52000"/>
            </a:blip>
            <a:stretch>
              <a:fillRect b="0" l="0" r="0" t="0"/>
            </a:stretch>
          </a:blipFill>
          <a:ln>
            <a:noFill/>
          </a:ln>
        </p:spPr>
      </p:sp>
      <p:sp>
        <p:nvSpPr>
          <p:cNvPr id="484" name="Google Shape;484;p25"/>
          <p:cNvSpPr/>
          <p:nvPr/>
        </p:nvSpPr>
        <p:spPr>
          <a:xfrm>
            <a:off x="12095508" y="-137188"/>
            <a:ext cx="3408946" cy="3247796"/>
          </a:xfrm>
          <a:custGeom>
            <a:rect b="b" l="l" r="r" t="t"/>
            <a:pathLst>
              <a:path extrusionOk="0" h="3247796" w="3408946">
                <a:moveTo>
                  <a:pt x="0" y="0"/>
                </a:moveTo>
                <a:lnTo>
                  <a:pt x="3408946" y="0"/>
                </a:lnTo>
                <a:lnTo>
                  <a:pt x="3408946" y="3247796"/>
                </a:lnTo>
                <a:lnTo>
                  <a:pt x="0" y="3247796"/>
                </a:lnTo>
                <a:lnTo>
                  <a:pt x="0" y="0"/>
                </a:lnTo>
                <a:close/>
              </a:path>
            </a:pathLst>
          </a:custGeom>
          <a:blipFill rotWithShape="1">
            <a:blip r:embed="rId3">
              <a:alphaModFix amt="52000"/>
            </a:blip>
            <a:stretch>
              <a:fillRect b="0" l="0" r="0" t="0"/>
            </a:stretch>
          </a:blipFill>
          <a:ln>
            <a:noFill/>
          </a:ln>
        </p:spPr>
      </p:sp>
      <p:sp>
        <p:nvSpPr>
          <p:cNvPr id="485" name="Google Shape;485;p25"/>
          <p:cNvSpPr/>
          <p:nvPr/>
        </p:nvSpPr>
        <p:spPr>
          <a:xfrm>
            <a:off x="16050862" y="3519021"/>
            <a:ext cx="3408946" cy="3247796"/>
          </a:xfrm>
          <a:custGeom>
            <a:rect b="b" l="l" r="r" t="t"/>
            <a:pathLst>
              <a:path extrusionOk="0" h="3247796" w="3408946">
                <a:moveTo>
                  <a:pt x="0" y="0"/>
                </a:moveTo>
                <a:lnTo>
                  <a:pt x="3408946" y="0"/>
                </a:lnTo>
                <a:lnTo>
                  <a:pt x="3408946" y="3247796"/>
                </a:lnTo>
                <a:lnTo>
                  <a:pt x="0" y="3247796"/>
                </a:lnTo>
                <a:lnTo>
                  <a:pt x="0" y="0"/>
                </a:lnTo>
                <a:close/>
              </a:path>
            </a:pathLst>
          </a:custGeom>
          <a:blipFill rotWithShape="1">
            <a:blip r:embed="rId3">
              <a:alphaModFix amt="52000"/>
            </a:blip>
            <a:stretch>
              <a:fillRect b="0" l="0" r="0" t="0"/>
            </a:stretch>
          </a:blipFill>
          <a:ln>
            <a:noFill/>
          </a:ln>
        </p:spPr>
      </p:sp>
      <p:sp>
        <p:nvSpPr>
          <p:cNvPr id="486" name="Google Shape;486;p25"/>
          <p:cNvSpPr/>
          <p:nvPr/>
        </p:nvSpPr>
        <p:spPr>
          <a:xfrm>
            <a:off x="12095508" y="3519021"/>
            <a:ext cx="3408946" cy="3247796"/>
          </a:xfrm>
          <a:custGeom>
            <a:rect b="b" l="l" r="r" t="t"/>
            <a:pathLst>
              <a:path extrusionOk="0" h="3247796" w="3408946">
                <a:moveTo>
                  <a:pt x="0" y="0"/>
                </a:moveTo>
                <a:lnTo>
                  <a:pt x="3408946" y="0"/>
                </a:lnTo>
                <a:lnTo>
                  <a:pt x="3408946" y="3247796"/>
                </a:lnTo>
                <a:lnTo>
                  <a:pt x="0" y="3247796"/>
                </a:lnTo>
                <a:lnTo>
                  <a:pt x="0" y="0"/>
                </a:lnTo>
                <a:close/>
              </a:path>
            </a:pathLst>
          </a:custGeom>
          <a:blipFill rotWithShape="1">
            <a:blip r:embed="rId3">
              <a:alphaModFix amt="52000"/>
            </a:blip>
            <a:stretch>
              <a:fillRect b="0" l="0" r="0" t="0"/>
            </a:stretch>
          </a:blipFill>
          <a:ln>
            <a:noFill/>
          </a:ln>
        </p:spPr>
      </p:sp>
      <p:sp>
        <p:nvSpPr>
          <p:cNvPr id="487" name="Google Shape;487;p25"/>
          <p:cNvSpPr/>
          <p:nvPr/>
        </p:nvSpPr>
        <p:spPr>
          <a:xfrm>
            <a:off x="16050862" y="7176392"/>
            <a:ext cx="3408946" cy="3247796"/>
          </a:xfrm>
          <a:custGeom>
            <a:rect b="b" l="l" r="r" t="t"/>
            <a:pathLst>
              <a:path extrusionOk="0" h="3247796" w="3408946">
                <a:moveTo>
                  <a:pt x="0" y="0"/>
                </a:moveTo>
                <a:lnTo>
                  <a:pt x="3408946" y="0"/>
                </a:lnTo>
                <a:lnTo>
                  <a:pt x="3408946" y="3247796"/>
                </a:lnTo>
                <a:lnTo>
                  <a:pt x="0" y="3247796"/>
                </a:lnTo>
                <a:lnTo>
                  <a:pt x="0" y="0"/>
                </a:lnTo>
                <a:close/>
              </a:path>
            </a:pathLst>
          </a:custGeom>
          <a:blipFill rotWithShape="1">
            <a:blip r:embed="rId3">
              <a:alphaModFix amt="52000"/>
            </a:blip>
            <a:stretch>
              <a:fillRect b="0" l="0" r="0" t="0"/>
            </a:stretch>
          </a:blipFill>
          <a:ln>
            <a:noFill/>
          </a:ln>
        </p:spPr>
      </p:sp>
      <p:sp>
        <p:nvSpPr>
          <p:cNvPr id="488" name="Google Shape;488;p25"/>
          <p:cNvSpPr/>
          <p:nvPr/>
        </p:nvSpPr>
        <p:spPr>
          <a:xfrm>
            <a:off x="12095508" y="7176392"/>
            <a:ext cx="3408946" cy="3247796"/>
          </a:xfrm>
          <a:custGeom>
            <a:rect b="b" l="l" r="r" t="t"/>
            <a:pathLst>
              <a:path extrusionOk="0" h="3247796" w="3408946">
                <a:moveTo>
                  <a:pt x="0" y="0"/>
                </a:moveTo>
                <a:lnTo>
                  <a:pt x="3408946" y="0"/>
                </a:lnTo>
                <a:lnTo>
                  <a:pt x="3408946" y="3247796"/>
                </a:lnTo>
                <a:lnTo>
                  <a:pt x="0" y="3247796"/>
                </a:lnTo>
                <a:lnTo>
                  <a:pt x="0" y="0"/>
                </a:lnTo>
                <a:close/>
              </a:path>
            </a:pathLst>
          </a:custGeom>
          <a:blipFill rotWithShape="1">
            <a:blip r:embed="rId3">
              <a:alphaModFix amt="52000"/>
            </a:blip>
            <a:stretch>
              <a:fillRect b="0" l="0" r="0" t="0"/>
            </a:stretch>
          </a:blipFill>
          <a:ln>
            <a:noFill/>
          </a:ln>
        </p:spPr>
      </p:sp>
      <p:sp>
        <p:nvSpPr>
          <p:cNvPr id="489" name="Google Shape;489;p25"/>
          <p:cNvSpPr txBox="1"/>
          <p:nvPr/>
        </p:nvSpPr>
        <p:spPr>
          <a:xfrm>
            <a:off x="2626203" y="1749010"/>
            <a:ext cx="13035600" cy="6153900"/>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None/>
            </a:pPr>
            <a:r>
              <a:rPr b="0" i="0" lang="en-US" sz="7269" u="none" cap="none" strike="noStrike">
                <a:solidFill>
                  <a:srgbClr val="0DCB73"/>
                </a:solidFill>
                <a:latin typeface="Zilla Slab"/>
                <a:ea typeface="Zilla Slab"/>
                <a:cs typeface="Zilla Slab"/>
                <a:sym typeface="Zilla Slab"/>
              </a:rPr>
              <a:t>Lorem ipsum dolor sit amet, consectetur adipiscing elit, sed do eiusmod tempor incididunt ut labore et dolore magna aliqua.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DCB73"/>
            </a:gs>
            <a:gs pos="100000">
              <a:srgbClr val="FFFFFF"/>
            </a:gs>
          </a:gsLst>
          <a:lin ang="0" scaled="0"/>
        </a:gradFill>
      </p:bgPr>
    </p:bg>
    <p:spTree>
      <p:nvGrpSpPr>
        <p:cNvPr id="493" name="Shape 493"/>
        <p:cNvGrpSpPr/>
        <p:nvPr/>
      </p:nvGrpSpPr>
      <p:grpSpPr>
        <a:xfrm>
          <a:off x="0" y="0"/>
          <a:ext cx="0" cy="0"/>
          <a:chOff x="0" y="0"/>
          <a:chExt cx="0" cy="0"/>
        </a:xfrm>
      </p:grpSpPr>
      <p:pic>
        <p:nvPicPr>
          <p:cNvPr id="494" name="Google Shape;494;p26"/>
          <p:cNvPicPr preferRelativeResize="0"/>
          <p:nvPr/>
        </p:nvPicPr>
        <p:blipFill rotWithShape="1">
          <a:blip r:embed="rId3">
            <a:alphaModFix/>
          </a:blip>
          <a:srcRect b="0" l="0" r="0" t="81825"/>
          <a:stretch/>
        </p:blipFill>
        <p:spPr>
          <a:xfrm>
            <a:off x="1522275" y="-2"/>
            <a:ext cx="15243448" cy="2779848"/>
          </a:xfrm>
          <a:prstGeom prst="rect">
            <a:avLst/>
          </a:prstGeom>
          <a:noFill/>
          <a:ln>
            <a:noFill/>
          </a:ln>
        </p:spPr>
      </p:pic>
      <p:grpSp>
        <p:nvGrpSpPr>
          <p:cNvPr id="495" name="Google Shape;495;p26"/>
          <p:cNvGrpSpPr/>
          <p:nvPr/>
        </p:nvGrpSpPr>
        <p:grpSpPr>
          <a:xfrm>
            <a:off x="0" y="2746256"/>
            <a:ext cx="18288000" cy="4722157"/>
            <a:chOff x="0" y="-19050"/>
            <a:chExt cx="4816593" cy="1243696"/>
          </a:xfrm>
        </p:grpSpPr>
        <p:sp>
          <p:nvSpPr>
            <p:cNvPr id="496" name="Google Shape;496;p26"/>
            <p:cNvSpPr/>
            <p:nvPr/>
          </p:nvSpPr>
          <p:spPr>
            <a:xfrm>
              <a:off x="0" y="0"/>
              <a:ext cx="4816592" cy="1224646"/>
            </a:xfrm>
            <a:custGeom>
              <a:rect b="b" l="l" r="r" t="t"/>
              <a:pathLst>
                <a:path extrusionOk="0" h="1224646" w="4816592">
                  <a:moveTo>
                    <a:pt x="0" y="0"/>
                  </a:moveTo>
                  <a:lnTo>
                    <a:pt x="4816592" y="0"/>
                  </a:lnTo>
                  <a:lnTo>
                    <a:pt x="4816592" y="1224646"/>
                  </a:lnTo>
                  <a:lnTo>
                    <a:pt x="0" y="1224646"/>
                  </a:lnTo>
                  <a:close/>
                </a:path>
              </a:pathLst>
            </a:custGeom>
            <a:solidFill>
              <a:srgbClr val="FFFFFF"/>
            </a:solidFill>
            <a:ln>
              <a:noFill/>
            </a:ln>
          </p:spPr>
        </p:sp>
        <p:sp>
          <p:nvSpPr>
            <p:cNvPr id="497" name="Google Shape;497;p26"/>
            <p:cNvSpPr txBox="1"/>
            <p:nvPr/>
          </p:nvSpPr>
          <p:spPr>
            <a:xfrm>
              <a:off x="0" y="-19050"/>
              <a:ext cx="4816593" cy="1243696"/>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8" name="Google Shape;498;p26"/>
          <p:cNvSpPr txBox="1"/>
          <p:nvPr/>
        </p:nvSpPr>
        <p:spPr>
          <a:xfrm>
            <a:off x="1199776" y="2681107"/>
            <a:ext cx="15888300" cy="33720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21906" u="none" cap="none" strike="noStrike">
                <a:solidFill>
                  <a:srgbClr val="0DCB73"/>
                </a:solidFill>
                <a:latin typeface="Zilla Slab"/>
                <a:ea typeface="Zilla Slab"/>
                <a:cs typeface="Zilla Slab"/>
                <a:sym typeface="Zilla Slab"/>
              </a:rPr>
              <a:t>123,456,789</a:t>
            </a:r>
            <a:endParaRPr/>
          </a:p>
        </p:txBody>
      </p:sp>
      <p:sp>
        <p:nvSpPr>
          <p:cNvPr id="499" name="Google Shape;499;p26"/>
          <p:cNvSpPr txBox="1"/>
          <p:nvPr/>
        </p:nvSpPr>
        <p:spPr>
          <a:xfrm>
            <a:off x="5350229" y="6408546"/>
            <a:ext cx="7587543" cy="37528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Public Sans"/>
                <a:ea typeface="Public Sans"/>
                <a:cs typeface="Public Sans"/>
                <a:sym typeface="Public Sans"/>
              </a:rPr>
              <a:t>Lorem ipsum dolor sit amet, consectetur adipiscing elit.</a:t>
            </a:r>
            <a:endParaRPr/>
          </a:p>
        </p:txBody>
      </p:sp>
      <p:pic>
        <p:nvPicPr>
          <p:cNvPr id="500" name="Google Shape;500;p26"/>
          <p:cNvPicPr preferRelativeResize="0"/>
          <p:nvPr/>
        </p:nvPicPr>
        <p:blipFill rotWithShape="1">
          <a:blip r:embed="rId3">
            <a:alphaModFix/>
          </a:blip>
          <a:srcRect b="0" l="0" r="0" t="81825"/>
          <a:stretch/>
        </p:blipFill>
        <p:spPr>
          <a:xfrm rot="10800000">
            <a:off x="1522275" y="7468448"/>
            <a:ext cx="15243448" cy="27798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grpSp>
        <p:nvGrpSpPr>
          <p:cNvPr id="505" name="Google Shape;505;p27"/>
          <p:cNvGrpSpPr/>
          <p:nvPr/>
        </p:nvGrpSpPr>
        <p:grpSpPr>
          <a:xfrm rot="-5400000">
            <a:off x="-4127272" y="3372126"/>
            <a:ext cx="10287000" cy="3542749"/>
            <a:chOff x="0" y="-19050"/>
            <a:chExt cx="2709333" cy="933070"/>
          </a:xfrm>
        </p:grpSpPr>
        <p:sp>
          <p:nvSpPr>
            <p:cNvPr id="506" name="Google Shape;506;p27"/>
            <p:cNvSpPr/>
            <p:nvPr/>
          </p:nvSpPr>
          <p:spPr>
            <a:xfrm>
              <a:off x="0" y="0"/>
              <a:ext cx="2709333" cy="914020"/>
            </a:xfrm>
            <a:custGeom>
              <a:rect b="b" l="l" r="r" t="t"/>
              <a:pathLst>
                <a:path extrusionOk="0" h="914020" w="2709333">
                  <a:moveTo>
                    <a:pt x="0" y="0"/>
                  </a:moveTo>
                  <a:lnTo>
                    <a:pt x="2709333" y="0"/>
                  </a:lnTo>
                  <a:lnTo>
                    <a:pt x="2709333" y="914020"/>
                  </a:lnTo>
                  <a:lnTo>
                    <a:pt x="0" y="914020"/>
                  </a:lnTo>
                  <a:close/>
                </a:path>
              </a:pathLst>
            </a:custGeom>
            <a:gradFill>
              <a:gsLst>
                <a:gs pos="0">
                  <a:srgbClr val="0DCB73"/>
                </a:gs>
                <a:gs pos="50000">
                  <a:srgbClr val="FFFFFF"/>
                </a:gs>
                <a:gs pos="100000">
                  <a:srgbClr val="FFFFFF"/>
                </a:gs>
              </a:gsLst>
              <a:lin ang="5400000" scaled="0"/>
            </a:gradFill>
            <a:ln>
              <a:noFill/>
            </a:ln>
          </p:spPr>
        </p:sp>
        <p:sp>
          <p:nvSpPr>
            <p:cNvPr id="507" name="Google Shape;507;p27"/>
            <p:cNvSpPr txBox="1"/>
            <p:nvPr/>
          </p:nvSpPr>
          <p:spPr>
            <a:xfrm>
              <a:off x="0" y="-19050"/>
              <a:ext cx="2709333" cy="93307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8" name="Google Shape;508;p27"/>
          <p:cNvGrpSpPr/>
          <p:nvPr/>
        </p:nvGrpSpPr>
        <p:grpSpPr>
          <a:xfrm>
            <a:off x="703250" y="2370916"/>
            <a:ext cx="3086100" cy="5257372"/>
            <a:chOff x="0" y="-19050"/>
            <a:chExt cx="812800" cy="1384658"/>
          </a:xfrm>
        </p:grpSpPr>
        <p:sp>
          <p:nvSpPr>
            <p:cNvPr id="509" name="Google Shape;509;p27"/>
            <p:cNvSpPr/>
            <p:nvPr/>
          </p:nvSpPr>
          <p:spPr>
            <a:xfrm>
              <a:off x="0" y="0"/>
              <a:ext cx="812800" cy="1365608"/>
            </a:xfrm>
            <a:custGeom>
              <a:rect b="b" l="l" r="r" t="t"/>
              <a:pathLst>
                <a:path extrusionOk="0" h="1365608" w="812800">
                  <a:moveTo>
                    <a:pt x="0" y="0"/>
                  </a:moveTo>
                  <a:lnTo>
                    <a:pt x="812800" y="0"/>
                  </a:lnTo>
                  <a:lnTo>
                    <a:pt x="812800" y="1365608"/>
                  </a:lnTo>
                  <a:lnTo>
                    <a:pt x="0" y="1365608"/>
                  </a:lnTo>
                  <a:close/>
                </a:path>
              </a:pathLst>
            </a:custGeom>
            <a:solidFill>
              <a:srgbClr val="000000">
                <a:alpha val="0"/>
              </a:srgbClr>
            </a:solidFill>
            <a:ln cap="sq" cmpd="sng" w="28575">
              <a:solidFill>
                <a:srgbClr val="0DCB73"/>
              </a:solidFill>
              <a:prstDash val="solid"/>
              <a:miter lim="8000"/>
              <a:headEnd len="sm" w="sm" type="none"/>
              <a:tailEnd len="sm" w="sm" type="none"/>
            </a:ln>
          </p:spPr>
        </p:sp>
        <p:sp>
          <p:nvSpPr>
            <p:cNvPr id="510" name="Google Shape;510;p27"/>
            <p:cNvSpPr txBox="1"/>
            <p:nvPr/>
          </p:nvSpPr>
          <p:spPr>
            <a:xfrm>
              <a:off x="0" y="-19050"/>
              <a:ext cx="812800" cy="1384658"/>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1" name="Google Shape;511;p27"/>
          <p:cNvGrpSpPr/>
          <p:nvPr/>
        </p:nvGrpSpPr>
        <p:grpSpPr>
          <a:xfrm>
            <a:off x="4149447" y="2370915"/>
            <a:ext cx="3086100" cy="2321008"/>
            <a:chOff x="0" y="-19050"/>
            <a:chExt cx="812800" cy="611294"/>
          </a:xfrm>
        </p:grpSpPr>
        <p:sp>
          <p:nvSpPr>
            <p:cNvPr id="512" name="Google Shape;512;p27"/>
            <p:cNvSpPr/>
            <p:nvPr/>
          </p:nvSpPr>
          <p:spPr>
            <a:xfrm>
              <a:off x="0" y="0"/>
              <a:ext cx="812800" cy="592244"/>
            </a:xfrm>
            <a:custGeom>
              <a:rect b="b" l="l" r="r" t="t"/>
              <a:pathLst>
                <a:path extrusionOk="0" h="592244" w="812800">
                  <a:moveTo>
                    <a:pt x="0" y="0"/>
                  </a:moveTo>
                  <a:lnTo>
                    <a:pt x="812800" y="0"/>
                  </a:lnTo>
                  <a:lnTo>
                    <a:pt x="812800" y="592244"/>
                  </a:lnTo>
                  <a:lnTo>
                    <a:pt x="0" y="592244"/>
                  </a:lnTo>
                  <a:close/>
                </a:path>
              </a:pathLst>
            </a:custGeom>
            <a:solidFill>
              <a:srgbClr val="000000">
                <a:alpha val="0"/>
              </a:srgbClr>
            </a:solidFill>
            <a:ln cap="sq" cmpd="sng" w="28575">
              <a:solidFill>
                <a:srgbClr val="0DCB73"/>
              </a:solidFill>
              <a:prstDash val="solid"/>
              <a:miter lim="8000"/>
              <a:headEnd len="sm" w="sm" type="none"/>
              <a:tailEnd len="sm" w="sm" type="none"/>
            </a:ln>
          </p:spPr>
        </p:sp>
        <p:sp>
          <p:nvSpPr>
            <p:cNvPr id="513" name="Google Shape;513;p27"/>
            <p:cNvSpPr txBox="1"/>
            <p:nvPr/>
          </p:nvSpPr>
          <p:spPr>
            <a:xfrm>
              <a:off x="0" y="-19050"/>
              <a:ext cx="812800" cy="611293"/>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4" name="Google Shape;514;p27"/>
          <p:cNvGrpSpPr/>
          <p:nvPr/>
        </p:nvGrpSpPr>
        <p:grpSpPr>
          <a:xfrm>
            <a:off x="11048915" y="2370915"/>
            <a:ext cx="3086100" cy="2321008"/>
            <a:chOff x="0" y="-19050"/>
            <a:chExt cx="812800" cy="611294"/>
          </a:xfrm>
        </p:grpSpPr>
        <p:sp>
          <p:nvSpPr>
            <p:cNvPr id="515" name="Google Shape;515;p27"/>
            <p:cNvSpPr/>
            <p:nvPr/>
          </p:nvSpPr>
          <p:spPr>
            <a:xfrm>
              <a:off x="0" y="0"/>
              <a:ext cx="812800" cy="592244"/>
            </a:xfrm>
            <a:custGeom>
              <a:rect b="b" l="l" r="r" t="t"/>
              <a:pathLst>
                <a:path extrusionOk="0" h="592244" w="812800">
                  <a:moveTo>
                    <a:pt x="0" y="0"/>
                  </a:moveTo>
                  <a:lnTo>
                    <a:pt x="812800" y="0"/>
                  </a:lnTo>
                  <a:lnTo>
                    <a:pt x="812800" y="592244"/>
                  </a:lnTo>
                  <a:lnTo>
                    <a:pt x="0" y="592244"/>
                  </a:lnTo>
                  <a:close/>
                </a:path>
              </a:pathLst>
            </a:custGeom>
            <a:solidFill>
              <a:srgbClr val="000000">
                <a:alpha val="0"/>
              </a:srgbClr>
            </a:solidFill>
            <a:ln cap="sq" cmpd="sng" w="28575">
              <a:solidFill>
                <a:srgbClr val="0DCB73"/>
              </a:solidFill>
              <a:prstDash val="solid"/>
              <a:miter lim="8000"/>
              <a:headEnd len="sm" w="sm" type="none"/>
              <a:tailEnd len="sm" w="sm" type="none"/>
            </a:ln>
          </p:spPr>
        </p:sp>
        <p:sp>
          <p:nvSpPr>
            <p:cNvPr id="516" name="Google Shape;516;p27"/>
            <p:cNvSpPr txBox="1"/>
            <p:nvPr/>
          </p:nvSpPr>
          <p:spPr>
            <a:xfrm>
              <a:off x="0" y="-19050"/>
              <a:ext cx="812800" cy="611293"/>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7" name="Google Shape;517;p27"/>
          <p:cNvGrpSpPr/>
          <p:nvPr/>
        </p:nvGrpSpPr>
        <p:grpSpPr>
          <a:xfrm>
            <a:off x="7600950" y="2370916"/>
            <a:ext cx="3086100" cy="5257372"/>
            <a:chOff x="0" y="-19050"/>
            <a:chExt cx="812800" cy="1384658"/>
          </a:xfrm>
        </p:grpSpPr>
        <p:sp>
          <p:nvSpPr>
            <p:cNvPr id="518" name="Google Shape;518;p27"/>
            <p:cNvSpPr/>
            <p:nvPr/>
          </p:nvSpPr>
          <p:spPr>
            <a:xfrm>
              <a:off x="0" y="0"/>
              <a:ext cx="812800" cy="1365608"/>
            </a:xfrm>
            <a:custGeom>
              <a:rect b="b" l="l" r="r" t="t"/>
              <a:pathLst>
                <a:path extrusionOk="0" h="1365608" w="812800">
                  <a:moveTo>
                    <a:pt x="0" y="0"/>
                  </a:moveTo>
                  <a:lnTo>
                    <a:pt x="812800" y="0"/>
                  </a:lnTo>
                  <a:lnTo>
                    <a:pt x="812800" y="1365608"/>
                  </a:lnTo>
                  <a:lnTo>
                    <a:pt x="0" y="1365608"/>
                  </a:lnTo>
                  <a:close/>
                </a:path>
              </a:pathLst>
            </a:custGeom>
            <a:solidFill>
              <a:srgbClr val="000000">
                <a:alpha val="0"/>
              </a:srgbClr>
            </a:solidFill>
            <a:ln cap="sq" cmpd="sng" w="28575">
              <a:solidFill>
                <a:srgbClr val="0DCB73"/>
              </a:solidFill>
              <a:prstDash val="solid"/>
              <a:miter lim="8000"/>
              <a:headEnd len="sm" w="sm" type="none"/>
              <a:tailEnd len="sm" w="sm" type="none"/>
            </a:ln>
          </p:spPr>
        </p:sp>
        <p:sp>
          <p:nvSpPr>
            <p:cNvPr id="519" name="Google Shape;519;p27"/>
            <p:cNvSpPr txBox="1"/>
            <p:nvPr/>
          </p:nvSpPr>
          <p:spPr>
            <a:xfrm>
              <a:off x="0" y="-19050"/>
              <a:ext cx="812800" cy="1384658"/>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0" name="Google Shape;520;p27"/>
          <p:cNvGrpSpPr/>
          <p:nvPr/>
        </p:nvGrpSpPr>
        <p:grpSpPr>
          <a:xfrm rot="5400000">
            <a:off x="12128272" y="3372126"/>
            <a:ext cx="10287000" cy="3542749"/>
            <a:chOff x="0" y="-19050"/>
            <a:chExt cx="2709333" cy="933070"/>
          </a:xfrm>
        </p:grpSpPr>
        <p:sp>
          <p:nvSpPr>
            <p:cNvPr id="521" name="Google Shape;521;p27"/>
            <p:cNvSpPr/>
            <p:nvPr/>
          </p:nvSpPr>
          <p:spPr>
            <a:xfrm>
              <a:off x="0" y="0"/>
              <a:ext cx="2709333" cy="914020"/>
            </a:xfrm>
            <a:custGeom>
              <a:rect b="b" l="l" r="r" t="t"/>
              <a:pathLst>
                <a:path extrusionOk="0" h="914020" w="2709333">
                  <a:moveTo>
                    <a:pt x="0" y="0"/>
                  </a:moveTo>
                  <a:lnTo>
                    <a:pt x="2709333" y="0"/>
                  </a:lnTo>
                  <a:lnTo>
                    <a:pt x="2709333" y="914020"/>
                  </a:lnTo>
                  <a:lnTo>
                    <a:pt x="0" y="914020"/>
                  </a:lnTo>
                  <a:close/>
                </a:path>
              </a:pathLst>
            </a:custGeom>
            <a:gradFill>
              <a:gsLst>
                <a:gs pos="0">
                  <a:srgbClr val="0DCB73"/>
                </a:gs>
                <a:gs pos="50000">
                  <a:srgbClr val="FFFFFF"/>
                </a:gs>
                <a:gs pos="100000">
                  <a:srgbClr val="FFFFFF"/>
                </a:gs>
              </a:gsLst>
              <a:lin ang="5400000" scaled="0"/>
            </a:gradFill>
            <a:ln>
              <a:noFill/>
            </a:ln>
          </p:spPr>
        </p:sp>
        <p:sp>
          <p:nvSpPr>
            <p:cNvPr id="522" name="Google Shape;522;p27"/>
            <p:cNvSpPr txBox="1"/>
            <p:nvPr/>
          </p:nvSpPr>
          <p:spPr>
            <a:xfrm>
              <a:off x="0" y="-19050"/>
              <a:ext cx="2709333" cy="93307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3" name="Google Shape;523;p27"/>
          <p:cNvGrpSpPr/>
          <p:nvPr/>
        </p:nvGrpSpPr>
        <p:grpSpPr>
          <a:xfrm>
            <a:off x="14498650" y="2370916"/>
            <a:ext cx="3086100" cy="5257372"/>
            <a:chOff x="0" y="-19050"/>
            <a:chExt cx="812800" cy="1384658"/>
          </a:xfrm>
        </p:grpSpPr>
        <p:sp>
          <p:nvSpPr>
            <p:cNvPr id="524" name="Google Shape;524;p27"/>
            <p:cNvSpPr/>
            <p:nvPr/>
          </p:nvSpPr>
          <p:spPr>
            <a:xfrm>
              <a:off x="0" y="0"/>
              <a:ext cx="812800" cy="1365608"/>
            </a:xfrm>
            <a:custGeom>
              <a:rect b="b" l="l" r="r" t="t"/>
              <a:pathLst>
                <a:path extrusionOk="0" h="1365608" w="812800">
                  <a:moveTo>
                    <a:pt x="0" y="0"/>
                  </a:moveTo>
                  <a:lnTo>
                    <a:pt x="812800" y="0"/>
                  </a:lnTo>
                  <a:lnTo>
                    <a:pt x="812800" y="1365608"/>
                  </a:lnTo>
                  <a:lnTo>
                    <a:pt x="0" y="1365608"/>
                  </a:lnTo>
                  <a:close/>
                </a:path>
              </a:pathLst>
            </a:custGeom>
            <a:solidFill>
              <a:srgbClr val="000000">
                <a:alpha val="0"/>
              </a:srgbClr>
            </a:solidFill>
            <a:ln cap="sq" cmpd="sng" w="28575">
              <a:solidFill>
                <a:srgbClr val="0DCB73"/>
              </a:solidFill>
              <a:prstDash val="solid"/>
              <a:miter lim="8000"/>
              <a:headEnd len="sm" w="sm" type="none"/>
              <a:tailEnd len="sm" w="sm" type="none"/>
            </a:ln>
          </p:spPr>
        </p:sp>
        <p:sp>
          <p:nvSpPr>
            <p:cNvPr id="525" name="Google Shape;525;p27"/>
            <p:cNvSpPr txBox="1"/>
            <p:nvPr/>
          </p:nvSpPr>
          <p:spPr>
            <a:xfrm>
              <a:off x="0" y="-19050"/>
              <a:ext cx="812800" cy="1384658"/>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6" name="Google Shape;526;p27"/>
          <p:cNvGrpSpPr/>
          <p:nvPr/>
        </p:nvGrpSpPr>
        <p:grpSpPr>
          <a:xfrm>
            <a:off x="4149447" y="5307283"/>
            <a:ext cx="3086100" cy="2321008"/>
            <a:chOff x="0" y="-19050"/>
            <a:chExt cx="812800" cy="611294"/>
          </a:xfrm>
        </p:grpSpPr>
        <p:sp>
          <p:nvSpPr>
            <p:cNvPr id="527" name="Google Shape;527;p27"/>
            <p:cNvSpPr/>
            <p:nvPr/>
          </p:nvSpPr>
          <p:spPr>
            <a:xfrm>
              <a:off x="0" y="0"/>
              <a:ext cx="812800" cy="592244"/>
            </a:xfrm>
            <a:custGeom>
              <a:rect b="b" l="l" r="r" t="t"/>
              <a:pathLst>
                <a:path extrusionOk="0" h="592244" w="812800">
                  <a:moveTo>
                    <a:pt x="0" y="0"/>
                  </a:moveTo>
                  <a:lnTo>
                    <a:pt x="812800" y="0"/>
                  </a:lnTo>
                  <a:lnTo>
                    <a:pt x="812800" y="592244"/>
                  </a:lnTo>
                  <a:lnTo>
                    <a:pt x="0" y="592244"/>
                  </a:lnTo>
                  <a:close/>
                </a:path>
              </a:pathLst>
            </a:custGeom>
            <a:solidFill>
              <a:srgbClr val="000000">
                <a:alpha val="0"/>
              </a:srgbClr>
            </a:solidFill>
            <a:ln cap="sq" cmpd="sng" w="28575">
              <a:solidFill>
                <a:srgbClr val="0DCB73"/>
              </a:solidFill>
              <a:prstDash val="solid"/>
              <a:miter lim="8000"/>
              <a:headEnd len="sm" w="sm" type="none"/>
              <a:tailEnd len="sm" w="sm" type="none"/>
            </a:ln>
          </p:spPr>
        </p:sp>
        <p:sp>
          <p:nvSpPr>
            <p:cNvPr id="528" name="Google Shape;528;p27"/>
            <p:cNvSpPr txBox="1"/>
            <p:nvPr/>
          </p:nvSpPr>
          <p:spPr>
            <a:xfrm>
              <a:off x="0" y="-19050"/>
              <a:ext cx="812800" cy="611293"/>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9" name="Google Shape;529;p27"/>
          <p:cNvGrpSpPr/>
          <p:nvPr/>
        </p:nvGrpSpPr>
        <p:grpSpPr>
          <a:xfrm>
            <a:off x="703250" y="8250395"/>
            <a:ext cx="7822033" cy="1515414"/>
            <a:chOff x="0" y="-19050"/>
            <a:chExt cx="2060124" cy="399121"/>
          </a:xfrm>
        </p:grpSpPr>
        <p:sp>
          <p:nvSpPr>
            <p:cNvPr id="530" name="Google Shape;530;p27"/>
            <p:cNvSpPr/>
            <p:nvPr/>
          </p:nvSpPr>
          <p:spPr>
            <a:xfrm>
              <a:off x="0" y="0"/>
              <a:ext cx="2060124" cy="380071"/>
            </a:xfrm>
            <a:custGeom>
              <a:rect b="b" l="l" r="r" t="t"/>
              <a:pathLst>
                <a:path extrusionOk="0" h="380071" w="2060124">
                  <a:moveTo>
                    <a:pt x="0" y="0"/>
                  </a:moveTo>
                  <a:lnTo>
                    <a:pt x="2060124" y="0"/>
                  </a:lnTo>
                  <a:lnTo>
                    <a:pt x="2060124" y="380071"/>
                  </a:lnTo>
                  <a:lnTo>
                    <a:pt x="0" y="380071"/>
                  </a:lnTo>
                  <a:close/>
                </a:path>
              </a:pathLst>
            </a:custGeom>
            <a:solidFill>
              <a:srgbClr val="000000">
                <a:alpha val="0"/>
              </a:srgbClr>
            </a:solidFill>
            <a:ln cap="sq" cmpd="sng" w="28575">
              <a:solidFill>
                <a:srgbClr val="0DCB73"/>
              </a:solidFill>
              <a:prstDash val="solid"/>
              <a:miter lim="8000"/>
              <a:headEnd len="sm" w="sm" type="none"/>
              <a:tailEnd len="sm" w="sm" type="none"/>
            </a:ln>
          </p:spPr>
        </p:sp>
        <p:sp>
          <p:nvSpPr>
            <p:cNvPr id="531" name="Google Shape;531;p27"/>
            <p:cNvSpPr txBox="1"/>
            <p:nvPr/>
          </p:nvSpPr>
          <p:spPr>
            <a:xfrm>
              <a:off x="0" y="-19050"/>
              <a:ext cx="2060124" cy="399121"/>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2" name="Google Shape;532;p27"/>
          <p:cNvGrpSpPr/>
          <p:nvPr/>
        </p:nvGrpSpPr>
        <p:grpSpPr>
          <a:xfrm>
            <a:off x="9762717" y="8250395"/>
            <a:ext cx="7822033" cy="1515414"/>
            <a:chOff x="0" y="-19050"/>
            <a:chExt cx="2060124" cy="399121"/>
          </a:xfrm>
        </p:grpSpPr>
        <p:sp>
          <p:nvSpPr>
            <p:cNvPr id="533" name="Google Shape;533;p27"/>
            <p:cNvSpPr/>
            <p:nvPr/>
          </p:nvSpPr>
          <p:spPr>
            <a:xfrm>
              <a:off x="0" y="0"/>
              <a:ext cx="2060124" cy="380071"/>
            </a:xfrm>
            <a:custGeom>
              <a:rect b="b" l="l" r="r" t="t"/>
              <a:pathLst>
                <a:path extrusionOk="0" h="380071" w="2060124">
                  <a:moveTo>
                    <a:pt x="0" y="0"/>
                  </a:moveTo>
                  <a:lnTo>
                    <a:pt x="2060124" y="0"/>
                  </a:lnTo>
                  <a:lnTo>
                    <a:pt x="2060124" y="380071"/>
                  </a:lnTo>
                  <a:lnTo>
                    <a:pt x="0" y="380071"/>
                  </a:lnTo>
                  <a:close/>
                </a:path>
              </a:pathLst>
            </a:custGeom>
            <a:solidFill>
              <a:srgbClr val="000000">
                <a:alpha val="0"/>
              </a:srgbClr>
            </a:solidFill>
            <a:ln cap="sq" cmpd="sng" w="28575">
              <a:solidFill>
                <a:srgbClr val="0DCB73"/>
              </a:solidFill>
              <a:prstDash val="solid"/>
              <a:miter lim="8000"/>
              <a:headEnd len="sm" w="sm" type="none"/>
              <a:tailEnd len="sm" w="sm" type="none"/>
            </a:ln>
          </p:spPr>
        </p:sp>
        <p:sp>
          <p:nvSpPr>
            <p:cNvPr id="534" name="Google Shape;534;p27"/>
            <p:cNvSpPr txBox="1"/>
            <p:nvPr/>
          </p:nvSpPr>
          <p:spPr>
            <a:xfrm>
              <a:off x="0" y="-19050"/>
              <a:ext cx="2060124" cy="399121"/>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5" name="Google Shape;535;p27"/>
          <p:cNvGrpSpPr/>
          <p:nvPr/>
        </p:nvGrpSpPr>
        <p:grpSpPr>
          <a:xfrm>
            <a:off x="11048915" y="5307283"/>
            <a:ext cx="3086100" cy="2321008"/>
            <a:chOff x="0" y="-19050"/>
            <a:chExt cx="812800" cy="611294"/>
          </a:xfrm>
        </p:grpSpPr>
        <p:sp>
          <p:nvSpPr>
            <p:cNvPr id="536" name="Google Shape;536;p27"/>
            <p:cNvSpPr/>
            <p:nvPr/>
          </p:nvSpPr>
          <p:spPr>
            <a:xfrm>
              <a:off x="0" y="0"/>
              <a:ext cx="812800" cy="592244"/>
            </a:xfrm>
            <a:custGeom>
              <a:rect b="b" l="l" r="r" t="t"/>
              <a:pathLst>
                <a:path extrusionOk="0" h="592244" w="812800">
                  <a:moveTo>
                    <a:pt x="0" y="0"/>
                  </a:moveTo>
                  <a:lnTo>
                    <a:pt x="812800" y="0"/>
                  </a:lnTo>
                  <a:lnTo>
                    <a:pt x="812800" y="592244"/>
                  </a:lnTo>
                  <a:lnTo>
                    <a:pt x="0" y="592244"/>
                  </a:lnTo>
                  <a:close/>
                </a:path>
              </a:pathLst>
            </a:custGeom>
            <a:solidFill>
              <a:srgbClr val="000000">
                <a:alpha val="0"/>
              </a:srgbClr>
            </a:solidFill>
            <a:ln cap="sq" cmpd="sng" w="28575">
              <a:solidFill>
                <a:srgbClr val="0DCB73"/>
              </a:solidFill>
              <a:prstDash val="solid"/>
              <a:miter lim="8000"/>
              <a:headEnd len="sm" w="sm" type="none"/>
              <a:tailEnd len="sm" w="sm" type="none"/>
            </a:ln>
          </p:spPr>
        </p:sp>
        <p:sp>
          <p:nvSpPr>
            <p:cNvPr id="537" name="Google Shape;537;p27"/>
            <p:cNvSpPr txBox="1"/>
            <p:nvPr/>
          </p:nvSpPr>
          <p:spPr>
            <a:xfrm>
              <a:off x="0" y="-19050"/>
              <a:ext cx="812800" cy="611293"/>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8" name="Google Shape;538;p27"/>
          <p:cNvSpPr txBox="1"/>
          <p:nvPr/>
        </p:nvSpPr>
        <p:spPr>
          <a:xfrm>
            <a:off x="280460" y="313312"/>
            <a:ext cx="17727000" cy="122520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7958" u="none" cap="none" strike="noStrike">
                <a:solidFill>
                  <a:srgbClr val="0DCB73"/>
                </a:solidFill>
                <a:latin typeface="Zilla Slab"/>
                <a:ea typeface="Zilla Slab"/>
                <a:cs typeface="Zilla Slab"/>
                <a:sym typeface="Zilla Slab"/>
              </a:rPr>
              <a:t>BUSINESS MODEL INFOGRAPHICS</a:t>
            </a:r>
            <a:endParaRPr/>
          </a:p>
        </p:txBody>
      </p:sp>
      <p:sp>
        <p:nvSpPr>
          <p:cNvPr id="539" name="Google Shape;539;p27"/>
          <p:cNvSpPr txBox="1"/>
          <p:nvPr/>
        </p:nvSpPr>
        <p:spPr>
          <a:xfrm>
            <a:off x="1212554" y="1912217"/>
            <a:ext cx="2067493"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Zilla Slab"/>
                <a:ea typeface="Zilla Slab"/>
                <a:cs typeface="Zilla Slab"/>
                <a:sym typeface="Zilla Slab"/>
              </a:rPr>
              <a:t>KEY PARTNERS</a:t>
            </a:r>
            <a:endParaRPr/>
          </a:p>
        </p:txBody>
      </p:sp>
      <p:sp>
        <p:nvSpPr>
          <p:cNvPr id="540" name="Google Shape;540;p27"/>
          <p:cNvSpPr txBox="1"/>
          <p:nvPr/>
        </p:nvSpPr>
        <p:spPr>
          <a:xfrm>
            <a:off x="4658750" y="1912217"/>
            <a:ext cx="2067493"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Zilla Slab"/>
                <a:ea typeface="Zilla Slab"/>
                <a:cs typeface="Zilla Slab"/>
                <a:sym typeface="Zilla Slab"/>
              </a:rPr>
              <a:t>KEY ACTIVITIES</a:t>
            </a:r>
            <a:endParaRPr/>
          </a:p>
        </p:txBody>
      </p:sp>
      <p:sp>
        <p:nvSpPr>
          <p:cNvPr id="541" name="Google Shape;541;p27"/>
          <p:cNvSpPr txBox="1"/>
          <p:nvPr/>
        </p:nvSpPr>
        <p:spPr>
          <a:xfrm>
            <a:off x="4658750" y="4869129"/>
            <a:ext cx="2067493"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Zilla Slab"/>
                <a:ea typeface="Zilla Slab"/>
                <a:cs typeface="Zilla Slab"/>
                <a:sym typeface="Zilla Slab"/>
              </a:rPr>
              <a:t>KEY RESOURCES</a:t>
            </a:r>
            <a:endParaRPr/>
          </a:p>
        </p:txBody>
      </p:sp>
      <p:sp>
        <p:nvSpPr>
          <p:cNvPr id="542" name="Google Shape;542;p27"/>
          <p:cNvSpPr txBox="1"/>
          <p:nvPr/>
        </p:nvSpPr>
        <p:spPr>
          <a:xfrm>
            <a:off x="11558219" y="4869129"/>
            <a:ext cx="2067493"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Zilla Slab"/>
                <a:ea typeface="Zilla Slab"/>
                <a:cs typeface="Zilla Slab"/>
                <a:sym typeface="Zilla Slab"/>
              </a:rPr>
              <a:t>KEY CHANNELS</a:t>
            </a:r>
            <a:endParaRPr/>
          </a:p>
        </p:txBody>
      </p:sp>
      <p:sp>
        <p:nvSpPr>
          <p:cNvPr id="543" name="Google Shape;543;p27"/>
          <p:cNvSpPr txBox="1"/>
          <p:nvPr/>
        </p:nvSpPr>
        <p:spPr>
          <a:xfrm>
            <a:off x="7624208" y="1912217"/>
            <a:ext cx="3039584"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Zilla Slab"/>
                <a:ea typeface="Zilla Slab"/>
                <a:cs typeface="Zilla Slab"/>
                <a:sym typeface="Zilla Slab"/>
              </a:rPr>
              <a:t>KEY VALUES</a:t>
            </a:r>
            <a:endParaRPr/>
          </a:p>
        </p:txBody>
      </p:sp>
      <p:sp>
        <p:nvSpPr>
          <p:cNvPr id="544" name="Google Shape;544;p27"/>
          <p:cNvSpPr txBox="1"/>
          <p:nvPr/>
        </p:nvSpPr>
        <p:spPr>
          <a:xfrm>
            <a:off x="11072174" y="1912217"/>
            <a:ext cx="3039584"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Zilla Slab"/>
                <a:ea typeface="Zilla Slab"/>
                <a:cs typeface="Zilla Slab"/>
                <a:sym typeface="Zilla Slab"/>
              </a:rPr>
              <a:t>KEY RELATIONSHIPS</a:t>
            </a:r>
            <a:endParaRPr/>
          </a:p>
        </p:txBody>
      </p:sp>
      <p:sp>
        <p:nvSpPr>
          <p:cNvPr id="545" name="Google Shape;545;p27"/>
          <p:cNvSpPr txBox="1"/>
          <p:nvPr/>
        </p:nvSpPr>
        <p:spPr>
          <a:xfrm>
            <a:off x="14443419" y="1912217"/>
            <a:ext cx="3196562"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Zilla Slab"/>
                <a:ea typeface="Zilla Slab"/>
                <a:cs typeface="Zilla Slab"/>
                <a:sym typeface="Zilla Slab"/>
              </a:rPr>
              <a:t>KEY CUSTOMERS</a:t>
            </a:r>
            <a:endParaRPr/>
          </a:p>
        </p:txBody>
      </p:sp>
      <p:sp>
        <p:nvSpPr>
          <p:cNvPr id="546" name="Google Shape;546;p27"/>
          <p:cNvSpPr txBox="1"/>
          <p:nvPr/>
        </p:nvSpPr>
        <p:spPr>
          <a:xfrm>
            <a:off x="884123" y="2790513"/>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47" name="Google Shape;547;p27"/>
          <p:cNvSpPr txBox="1"/>
          <p:nvPr/>
        </p:nvSpPr>
        <p:spPr>
          <a:xfrm>
            <a:off x="7781822" y="2790513"/>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48" name="Google Shape;548;p27"/>
          <p:cNvSpPr txBox="1"/>
          <p:nvPr/>
        </p:nvSpPr>
        <p:spPr>
          <a:xfrm>
            <a:off x="14679522" y="2790513"/>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49" name="Google Shape;549;p27"/>
          <p:cNvSpPr txBox="1"/>
          <p:nvPr/>
        </p:nvSpPr>
        <p:spPr>
          <a:xfrm>
            <a:off x="4330319" y="6044529"/>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50" name="Google Shape;550;p27"/>
          <p:cNvSpPr txBox="1"/>
          <p:nvPr/>
        </p:nvSpPr>
        <p:spPr>
          <a:xfrm>
            <a:off x="11229788" y="6044529"/>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51" name="Google Shape;551;p27"/>
          <p:cNvSpPr txBox="1"/>
          <p:nvPr/>
        </p:nvSpPr>
        <p:spPr>
          <a:xfrm>
            <a:off x="4330319" y="310816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52" name="Google Shape;552;p27"/>
          <p:cNvSpPr txBox="1"/>
          <p:nvPr/>
        </p:nvSpPr>
        <p:spPr>
          <a:xfrm>
            <a:off x="11229788" y="3108161"/>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53" name="Google Shape;553;p27"/>
          <p:cNvSpPr txBox="1"/>
          <p:nvPr/>
        </p:nvSpPr>
        <p:spPr>
          <a:xfrm>
            <a:off x="884123" y="6337335"/>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54" name="Google Shape;554;p27"/>
          <p:cNvSpPr txBox="1"/>
          <p:nvPr/>
        </p:nvSpPr>
        <p:spPr>
          <a:xfrm>
            <a:off x="4878198" y="8719353"/>
            <a:ext cx="3293889" cy="5854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55" name="Google Shape;555;p27"/>
          <p:cNvSpPr txBox="1"/>
          <p:nvPr/>
        </p:nvSpPr>
        <p:spPr>
          <a:xfrm>
            <a:off x="13937664" y="8719353"/>
            <a:ext cx="3293889" cy="5854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56" name="Google Shape;556;p27"/>
          <p:cNvSpPr txBox="1"/>
          <p:nvPr/>
        </p:nvSpPr>
        <p:spPr>
          <a:xfrm>
            <a:off x="1048338" y="8719353"/>
            <a:ext cx="3293889" cy="5854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57" name="Google Shape;557;p27"/>
          <p:cNvSpPr txBox="1"/>
          <p:nvPr/>
        </p:nvSpPr>
        <p:spPr>
          <a:xfrm>
            <a:off x="10107804" y="8719353"/>
            <a:ext cx="3293889" cy="5854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58" name="Google Shape;558;p27"/>
          <p:cNvSpPr txBox="1"/>
          <p:nvPr/>
        </p:nvSpPr>
        <p:spPr>
          <a:xfrm>
            <a:off x="884123" y="4563924"/>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59" name="Google Shape;559;p27"/>
          <p:cNvSpPr txBox="1"/>
          <p:nvPr/>
        </p:nvSpPr>
        <p:spPr>
          <a:xfrm>
            <a:off x="7781822" y="4563924"/>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60" name="Google Shape;560;p27"/>
          <p:cNvSpPr txBox="1"/>
          <p:nvPr/>
        </p:nvSpPr>
        <p:spPr>
          <a:xfrm>
            <a:off x="14679522" y="4563924"/>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61" name="Google Shape;561;p27"/>
          <p:cNvSpPr txBox="1"/>
          <p:nvPr/>
        </p:nvSpPr>
        <p:spPr>
          <a:xfrm>
            <a:off x="7781822" y="6337335"/>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62" name="Google Shape;562;p27"/>
          <p:cNvSpPr txBox="1"/>
          <p:nvPr/>
        </p:nvSpPr>
        <p:spPr>
          <a:xfrm>
            <a:off x="14679522" y="6337335"/>
            <a:ext cx="2724355" cy="880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563" name="Google Shape;563;p27"/>
          <p:cNvSpPr txBox="1"/>
          <p:nvPr/>
        </p:nvSpPr>
        <p:spPr>
          <a:xfrm>
            <a:off x="1048338" y="7875938"/>
            <a:ext cx="2395924"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Zilla Slab"/>
                <a:ea typeface="Zilla Slab"/>
                <a:cs typeface="Zilla Slab"/>
                <a:sym typeface="Zilla Slab"/>
              </a:rPr>
              <a:t>COST STRUCTURE</a:t>
            </a:r>
            <a:endParaRPr/>
          </a:p>
        </p:txBody>
      </p:sp>
      <p:sp>
        <p:nvSpPr>
          <p:cNvPr id="564" name="Google Shape;564;p27"/>
          <p:cNvSpPr txBox="1"/>
          <p:nvPr/>
        </p:nvSpPr>
        <p:spPr>
          <a:xfrm>
            <a:off x="9717035" y="7875938"/>
            <a:ext cx="3353937"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Zilla Slab"/>
                <a:ea typeface="Zilla Slab"/>
                <a:cs typeface="Zilla Slab"/>
                <a:sym typeface="Zilla Slab"/>
              </a:rPr>
              <a:t>REVENUE STREAMS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CB73"/>
        </a:solidFill>
      </p:bgPr>
    </p:bg>
    <p:spTree>
      <p:nvGrpSpPr>
        <p:cNvPr id="126" name="Shape 126"/>
        <p:cNvGrpSpPr/>
        <p:nvPr/>
      </p:nvGrpSpPr>
      <p:grpSpPr>
        <a:xfrm>
          <a:off x="0" y="0"/>
          <a:ext cx="0" cy="0"/>
          <a:chOff x="0" y="0"/>
          <a:chExt cx="0" cy="0"/>
        </a:xfrm>
      </p:grpSpPr>
      <p:pic>
        <p:nvPicPr>
          <p:cNvPr id="127" name="Google Shape;127;p10"/>
          <p:cNvPicPr preferRelativeResize="0"/>
          <p:nvPr/>
        </p:nvPicPr>
        <p:blipFill rotWithShape="1">
          <a:blip r:embed="rId3">
            <a:alphaModFix/>
          </a:blip>
          <a:srcRect b="28423" l="0" r="0" t="0"/>
          <a:stretch/>
        </p:blipFill>
        <p:spPr>
          <a:xfrm>
            <a:off x="1036225" y="4817425"/>
            <a:ext cx="3453976" cy="5469576"/>
          </a:xfrm>
          <a:prstGeom prst="rect">
            <a:avLst/>
          </a:prstGeom>
          <a:noFill/>
          <a:ln>
            <a:noFill/>
          </a:ln>
        </p:spPr>
      </p:pic>
      <p:pic>
        <p:nvPicPr>
          <p:cNvPr id="128" name="Google Shape;128;p10"/>
          <p:cNvPicPr preferRelativeResize="0"/>
          <p:nvPr/>
        </p:nvPicPr>
        <p:blipFill rotWithShape="1">
          <a:blip r:embed="rId3">
            <a:alphaModFix/>
          </a:blip>
          <a:srcRect b="28423" l="0" r="0" t="0"/>
          <a:stretch/>
        </p:blipFill>
        <p:spPr>
          <a:xfrm>
            <a:off x="5272975" y="4817425"/>
            <a:ext cx="3453976" cy="5469576"/>
          </a:xfrm>
          <a:prstGeom prst="rect">
            <a:avLst/>
          </a:prstGeom>
          <a:noFill/>
          <a:ln>
            <a:noFill/>
          </a:ln>
        </p:spPr>
      </p:pic>
      <p:pic>
        <p:nvPicPr>
          <p:cNvPr id="129" name="Google Shape;129;p10"/>
          <p:cNvPicPr preferRelativeResize="0"/>
          <p:nvPr/>
        </p:nvPicPr>
        <p:blipFill rotWithShape="1">
          <a:blip r:embed="rId3">
            <a:alphaModFix/>
          </a:blip>
          <a:srcRect b="28423" l="0" r="0" t="0"/>
          <a:stretch/>
        </p:blipFill>
        <p:spPr>
          <a:xfrm>
            <a:off x="9549525" y="4817425"/>
            <a:ext cx="3453976" cy="5469576"/>
          </a:xfrm>
          <a:prstGeom prst="rect">
            <a:avLst/>
          </a:prstGeom>
          <a:noFill/>
          <a:ln>
            <a:noFill/>
          </a:ln>
        </p:spPr>
      </p:pic>
      <p:pic>
        <p:nvPicPr>
          <p:cNvPr id="130" name="Google Shape;130;p10"/>
          <p:cNvPicPr preferRelativeResize="0"/>
          <p:nvPr/>
        </p:nvPicPr>
        <p:blipFill rotWithShape="1">
          <a:blip r:embed="rId3">
            <a:alphaModFix/>
          </a:blip>
          <a:srcRect b="-39723" l="0" r="0" t="0"/>
          <a:stretch/>
        </p:blipFill>
        <p:spPr>
          <a:xfrm>
            <a:off x="13794125" y="4817424"/>
            <a:ext cx="3453976" cy="7641751"/>
          </a:xfrm>
          <a:prstGeom prst="rect">
            <a:avLst/>
          </a:prstGeom>
          <a:noFill/>
          <a:ln>
            <a:noFill/>
          </a:ln>
        </p:spPr>
      </p:pic>
      <p:grpSp>
        <p:nvGrpSpPr>
          <p:cNvPr id="131" name="Google Shape;131;p10"/>
          <p:cNvGrpSpPr/>
          <p:nvPr/>
        </p:nvGrpSpPr>
        <p:grpSpPr>
          <a:xfrm>
            <a:off x="1036233" y="3064548"/>
            <a:ext cx="3454002" cy="3454002"/>
            <a:chOff x="0" y="0"/>
            <a:chExt cx="4605336" cy="4605336"/>
          </a:xfrm>
        </p:grpSpPr>
        <p:grpSp>
          <p:nvGrpSpPr>
            <p:cNvPr id="132" name="Google Shape;132;p10"/>
            <p:cNvGrpSpPr/>
            <p:nvPr/>
          </p:nvGrpSpPr>
          <p:grpSpPr>
            <a:xfrm>
              <a:off x="0" y="0"/>
              <a:ext cx="4605336" cy="4605336"/>
              <a:chOff x="0" y="0"/>
              <a:chExt cx="812800" cy="812800"/>
            </a:xfrm>
          </p:grpSpPr>
          <p:sp>
            <p:nvSpPr>
              <p:cNvPr id="133" name="Google Shape;133;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0"/>
            <p:cNvGrpSpPr/>
            <p:nvPr/>
          </p:nvGrpSpPr>
          <p:grpSpPr>
            <a:xfrm>
              <a:off x="169968" y="169968"/>
              <a:ext cx="4265400" cy="4265400"/>
              <a:chOff x="0" y="0"/>
              <a:chExt cx="812800" cy="812800"/>
            </a:xfrm>
          </p:grpSpPr>
          <p:sp>
            <p:nvSpPr>
              <p:cNvPr id="136" name="Google Shape;136;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38" name="Google Shape;138;p10"/>
          <p:cNvGrpSpPr/>
          <p:nvPr/>
        </p:nvGrpSpPr>
        <p:grpSpPr>
          <a:xfrm>
            <a:off x="5293725" y="3064548"/>
            <a:ext cx="3454002" cy="3454002"/>
            <a:chOff x="0" y="0"/>
            <a:chExt cx="4605336" cy="4605336"/>
          </a:xfrm>
        </p:grpSpPr>
        <p:grpSp>
          <p:nvGrpSpPr>
            <p:cNvPr id="139" name="Google Shape;139;p10"/>
            <p:cNvGrpSpPr/>
            <p:nvPr/>
          </p:nvGrpSpPr>
          <p:grpSpPr>
            <a:xfrm>
              <a:off x="0" y="0"/>
              <a:ext cx="4605336" cy="4605336"/>
              <a:chOff x="0" y="0"/>
              <a:chExt cx="812800" cy="812800"/>
            </a:xfrm>
          </p:grpSpPr>
          <p:sp>
            <p:nvSpPr>
              <p:cNvPr id="140" name="Google Shape;140;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2" name="Google Shape;142;p10"/>
            <p:cNvGrpSpPr/>
            <p:nvPr/>
          </p:nvGrpSpPr>
          <p:grpSpPr>
            <a:xfrm>
              <a:off x="169968" y="169968"/>
              <a:ext cx="4265400" cy="4265400"/>
              <a:chOff x="0" y="0"/>
              <a:chExt cx="812800" cy="812800"/>
            </a:xfrm>
          </p:grpSpPr>
          <p:sp>
            <p:nvSpPr>
              <p:cNvPr id="143" name="Google Shape;143;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45" name="Google Shape;145;p10"/>
          <p:cNvGrpSpPr/>
          <p:nvPr/>
        </p:nvGrpSpPr>
        <p:grpSpPr>
          <a:xfrm>
            <a:off x="9578114" y="3064548"/>
            <a:ext cx="3454002" cy="3454002"/>
            <a:chOff x="0" y="0"/>
            <a:chExt cx="4605336" cy="4605336"/>
          </a:xfrm>
        </p:grpSpPr>
        <p:grpSp>
          <p:nvGrpSpPr>
            <p:cNvPr id="146" name="Google Shape;146;p10"/>
            <p:cNvGrpSpPr/>
            <p:nvPr/>
          </p:nvGrpSpPr>
          <p:grpSpPr>
            <a:xfrm>
              <a:off x="0" y="0"/>
              <a:ext cx="4605336" cy="4605336"/>
              <a:chOff x="0" y="0"/>
              <a:chExt cx="812800" cy="812800"/>
            </a:xfrm>
          </p:grpSpPr>
          <p:sp>
            <p:nvSpPr>
              <p:cNvPr id="147" name="Google Shape;147;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9" name="Google Shape;149;p10"/>
            <p:cNvGrpSpPr/>
            <p:nvPr/>
          </p:nvGrpSpPr>
          <p:grpSpPr>
            <a:xfrm>
              <a:off x="169968" y="169968"/>
              <a:ext cx="4265400" cy="4265400"/>
              <a:chOff x="0" y="0"/>
              <a:chExt cx="812800" cy="812800"/>
            </a:xfrm>
          </p:grpSpPr>
          <p:sp>
            <p:nvSpPr>
              <p:cNvPr id="150" name="Google Shape;150;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52" name="Google Shape;152;p10"/>
          <p:cNvGrpSpPr/>
          <p:nvPr/>
        </p:nvGrpSpPr>
        <p:grpSpPr>
          <a:xfrm>
            <a:off x="13805298" y="3064548"/>
            <a:ext cx="3454002" cy="3454002"/>
            <a:chOff x="0" y="0"/>
            <a:chExt cx="4605336" cy="4605336"/>
          </a:xfrm>
        </p:grpSpPr>
        <p:grpSp>
          <p:nvGrpSpPr>
            <p:cNvPr id="153" name="Google Shape;153;p10"/>
            <p:cNvGrpSpPr/>
            <p:nvPr/>
          </p:nvGrpSpPr>
          <p:grpSpPr>
            <a:xfrm>
              <a:off x="0" y="0"/>
              <a:ext cx="4605336" cy="4605336"/>
              <a:chOff x="0" y="0"/>
              <a:chExt cx="812800" cy="812800"/>
            </a:xfrm>
          </p:grpSpPr>
          <p:sp>
            <p:nvSpPr>
              <p:cNvPr id="154" name="Google Shape;154;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 name="Google Shape;156;p10"/>
            <p:cNvGrpSpPr/>
            <p:nvPr/>
          </p:nvGrpSpPr>
          <p:grpSpPr>
            <a:xfrm>
              <a:off x="169968" y="169968"/>
              <a:ext cx="4265400" cy="4265400"/>
              <a:chOff x="0" y="0"/>
              <a:chExt cx="812800" cy="812800"/>
            </a:xfrm>
          </p:grpSpPr>
          <p:sp>
            <p:nvSpPr>
              <p:cNvPr id="157" name="Google Shape;157;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59" name="Google Shape;159;p10"/>
          <p:cNvSpPr txBox="1"/>
          <p:nvPr/>
        </p:nvSpPr>
        <p:spPr>
          <a:xfrm>
            <a:off x="920752" y="682182"/>
            <a:ext cx="16446600" cy="1803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1714" u="none" cap="none" strike="noStrike">
                <a:solidFill>
                  <a:srgbClr val="FFFFFF"/>
                </a:solidFill>
                <a:latin typeface="Zilla Slab"/>
                <a:ea typeface="Zilla Slab"/>
                <a:cs typeface="Zilla Slab"/>
                <a:sym typeface="Zilla Slab"/>
              </a:rPr>
              <a:t>TABLE OF CONTENTS</a:t>
            </a:r>
            <a:endParaRPr/>
          </a:p>
        </p:txBody>
      </p:sp>
      <p:sp>
        <p:nvSpPr>
          <p:cNvPr id="160" name="Google Shape;160;p10"/>
          <p:cNvSpPr txBox="1"/>
          <p:nvPr/>
        </p:nvSpPr>
        <p:spPr>
          <a:xfrm>
            <a:off x="1301722" y="3672656"/>
            <a:ext cx="2923025" cy="173473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078" u="none" cap="none" strike="noStrike">
                <a:solidFill>
                  <a:srgbClr val="0DCB73"/>
                </a:solidFill>
                <a:latin typeface="Zilla Slab"/>
                <a:ea typeface="Zilla Slab"/>
                <a:cs typeface="Zilla Slab"/>
                <a:sym typeface="Zilla Slab"/>
              </a:rPr>
              <a:t>01</a:t>
            </a:r>
            <a:endParaRPr/>
          </a:p>
        </p:txBody>
      </p:sp>
      <p:sp>
        <p:nvSpPr>
          <p:cNvPr id="161" name="Google Shape;161;p10"/>
          <p:cNvSpPr txBox="1"/>
          <p:nvPr/>
        </p:nvSpPr>
        <p:spPr>
          <a:xfrm>
            <a:off x="1301722" y="4970315"/>
            <a:ext cx="2923025" cy="587798"/>
          </a:xfrm>
          <a:prstGeom prst="rect">
            <a:avLst/>
          </a:prstGeom>
          <a:noFill/>
          <a:ln>
            <a:noFill/>
          </a:ln>
        </p:spPr>
        <p:txBody>
          <a:bodyPr anchorCtr="0" anchor="t" bIns="0" lIns="0" spcFirstLastPara="1" rIns="0" wrap="square" tIns="0">
            <a:spAutoFit/>
          </a:bodyPr>
          <a:lstStyle/>
          <a:p>
            <a:pPr indent="0" lvl="0" marL="0" marR="0" rtl="0" algn="ctr">
              <a:lnSpc>
                <a:spcPct val="159986"/>
              </a:lnSpc>
              <a:spcBef>
                <a:spcPts val="0"/>
              </a:spcBef>
              <a:spcAft>
                <a:spcPts val="0"/>
              </a:spcAft>
              <a:buNone/>
            </a:pPr>
            <a:r>
              <a:rPr b="0" i="0" lang="en-US" sz="3054" u="none" cap="none" strike="noStrike">
                <a:solidFill>
                  <a:srgbClr val="000000"/>
                </a:solidFill>
                <a:latin typeface="Public Sans"/>
                <a:ea typeface="Public Sans"/>
                <a:cs typeface="Public Sans"/>
                <a:sym typeface="Public Sans"/>
              </a:rPr>
              <a:t>Overview</a:t>
            </a:r>
            <a:endParaRPr/>
          </a:p>
        </p:txBody>
      </p:sp>
      <p:sp>
        <p:nvSpPr>
          <p:cNvPr id="162" name="Google Shape;162;p10"/>
          <p:cNvSpPr txBox="1"/>
          <p:nvPr/>
        </p:nvSpPr>
        <p:spPr>
          <a:xfrm>
            <a:off x="5526210" y="3359407"/>
            <a:ext cx="2981736" cy="173473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078" u="none" cap="none" strike="noStrike">
                <a:solidFill>
                  <a:srgbClr val="FFFFFF"/>
                </a:solidFill>
                <a:latin typeface="Zilla Slab"/>
                <a:ea typeface="Zilla Slab"/>
                <a:cs typeface="Zilla Slab"/>
                <a:sym typeface="Zilla Slab"/>
              </a:rPr>
              <a:t>02</a:t>
            </a:r>
            <a:endParaRPr/>
          </a:p>
        </p:txBody>
      </p:sp>
      <p:sp>
        <p:nvSpPr>
          <p:cNvPr id="163" name="Google Shape;163;p10"/>
          <p:cNvSpPr txBox="1"/>
          <p:nvPr/>
        </p:nvSpPr>
        <p:spPr>
          <a:xfrm>
            <a:off x="1272367" y="3359407"/>
            <a:ext cx="2981736" cy="173473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078" u="none" cap="none" strike="noStrike">
                <a:solidFill>
                  <a:srgbClr val="FFFFFF"/>
                </a:solidFill>
                <a:latin typeface="Zilla Slab"/>
                <a:ea typeface="Zilla Slab"/>
                <a:cs typeface="Zilla Slab"/>
                <a:sym typeface="Zilla Slab"/>
              </a:rPr>
              <a:t>01</a:t>
            </a:r>
            <a:endParaRPr/>
          </a:p>
        </p:txBody>
      </p:sp>
      <p:sp>
        <p:nvSpPr>
          <p:cNvPr id="164" name="Google Shape;164;p10"/>
          <p:cNvSpPr txBox="1"/>
          <p:nvPr/>
        </p:nvSpPr>
        <p:spPr>
          <a:xfrm>
            <a:off x="5526210" y="4970315"/>
            <a:ext cx="2981736" cy="587798"/>
          </a:xfrm>
          <a:prstGeom prst="rect">
            <a:avLst/>
          </a:prstGeom>
          <a:noFill/>
          <a:ln>
            <a:noFill/>
          </a:ln>
        </p:spPr>
        <p:txBody>
          <a:bodyPr anchorCtr="0" anchor="t" bIns="0" lIns="0" spcFirstLastPara="1" rIns="0" wrap="square" tIns="0">
            <a:spAutoFit/>
          </a:bodyPr>
          <a:lstStyle/>
          <a:p>
            <a:pPr indent="0" lvl="0" marL="0" marR="0" rtl="0" algn="ctr">
              <a:lnSpc>
                <a:spcPct val="159986"/>
              </a:lnSpc>
              <a:spcBef>
                <a:spcPts val="0"/>
              </a:spcBef>
              <a:spcAft>
                <a:spcPts val="0"/>
              </a:spcAft>
              <a:buNone/>
            </a:pPr>
            <a:r>
              <a:rPr b="0" i="0" lang="en-US" sz="3054" u="none" cap="none" strike="noStrike">
                <a:solidFill>
                  <a:srgbClr val="000000"/>
                </a:solidFill>
                <a:latin typeface="Public Sans"/>
                <a:ea typeface="Public Sans"/>
                <a:cs typeface="Public Sans"/>
                <a:sym typeface="Public Sans"/>
              </a:rPr>
              <a:t>Our Projects</a:t>
            </a:r>
            <a:endParaRPr/>
          </a:p>
        </p:txBody>
      </p:sp>
      <p:sp>
        <p:nvSpPr>
          <p:cNvPr id="165" name="Google Shape;165;p10"/>
          <p:cNvSpPr txBox="1"/>
          <p:nvPr/>
        </p:nvSpPr>
        <p:spPr>
          <a:xfrm>
            <a:off x="9737484" y="3359407"/>
            <a:ext cx="3066876" cy="173473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078" u="none" cap="none" strike="noStrike">
                <a:solidFill>
                  <a:srgbClr val="FFFFFF"/>
                </a:solidFill>
                <a:latin typeface="Zilla Slab"/>
                <a:ea typeface="Zilla Slab"/>
                <a:cs typeface="Zilla Slab"/>
                <a:sym typeface="Zilla Slab"/>
              </a:rPr>
              <a:t>03</a:t>
            </a:r>
            <a:endParaRPr/>
          </a:p>
        </p:txBody>
      </p:sp>
      <p:sp>
        <p:nvSpPr>
          <p:cNvPr id="166" name="Google Shape;166;p10"/>
          <p:cNvSpPr txBox="1"/>
          <p:nvPr/>
        </p:nvSpPr>
        <p:spPr>
          <a:xfrm>
            <a:off x="13991328" y="3359407"/>
            <a:ext cx="3066876" cy="173473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078" u="none" cap="none" strike="noStrike">
                <a:solidFill>
                  <a:srgbClr val="FFFFFF"/>
                </a:solidFill>
                <a:latin typeface="Zilla Slab"/>
                <a:ea typeface="Zilla Slab"/>
                <a:cs typeface="Zilla Slab"/>
                <a:sym typeface="Zilla Slab"/>
              </a:rPr>
              <a:t>04</a:t>
            </a:r>
            <a:endParaRPr/>
          </a:p>
        </p:txBody>
      </p:sp>
      <p:sp>
        <p:nvSpPr>
          <p:cNvPr id="167" name="Google Shape;167;p10"/>
          <p:cNvSpPr txBox="1"/>
          <p:nvPr/>
        </p:nvSpPr>
        <p:spPr>
          <a:xfrm>
            <a:off x="9509728" y="4970315"/>
            <a:ext cx="3522388" cy="587798"/>
          </a:xfrm>
          <a:prstGeom prst="rect">
            <a:avLst/>
          </a:prstGeom>
          <a:noFill/>
          <a:ln>
            <a:noFill/>
          </a:ln>
        </p:spPr>
        <p:txBody>
          <a:bodyPr anchorCtr="0" anchor="t" bIns="0" lIns="0" spcFirstLastPara="1" rIns="0" wrap="square" tIns="0">
            <a:spAutoFit/>
          </a:bodyPr>
          <a:lstStyle/>
          <a:p>
            <a:pPr indent="0" lvl="0" marL="0" marR="0" rtl="0" algn="ctr">
              <a:lnSpc>
                <a:spcPct val="159986"/>
              </a:lnSpc>
              <a:spcBef>
                <a:spcPts val="0"/>
              </a:spcBef>
              <a:spcAft>
                <a:spcPts val="0"/>
              </a:spcAft>
              <a:buNone/>
            </a:pPr>
            <a:r>
              <a:rPr b="0" i="0" lang="en-US" sz="3054" u="none" cap="none" strike="noStrike">
                <a:solidFill>
                  <a:srgbClr val="000000"/>
                </a:solidFill>
                <a:latin typeface="Public Sans"/>
                <a:ea typeface="Public Sans"/>
                <a:cs typeface="Public Sans"/>
                <a:sym typeface="Public Sans"/>
              </a:rPr>
              <a:t>Project Goals</a:t>
            </a:r>
            <a:endParaRPr/>
          </a:p>
        </p:txBody>
      </p:sp>
      <p:sp>
        <p:nvSpPr>
          <p:cNvPr id="168" name="Google Shape;168;p10"/>
          <p:cNvSpPr txBox="1"/>
          <p:nvPr/>
        </p:nvSpPr>
        <p:spPr>
          <a:xfrm>
            <a:off x="13763571" y="4970315"/>
            <a:ext cx="3522388" cy="587798"/>
          </a:xfrm>
          <a:prstGeom prst="rect">
            <a:avLst/>
          </a:prstGeom>
          <a:noFill/>
          <a:ln>
            <a:noFill/>
          </a:ln>
        </p:spPr>
        <p:txBody>
          <a:bodyPr anchorCtr="0" anchor="t" bIns="0" lIns="0" spcFirstLastPara="1" rIns="0" wrap="square" tIns="0">
            <a:spAutoFit/>
          </a:bodyPr>
          <a:lstStyle/>
          <a:p>
            <a:pPr indent="0" lvl="0" marL="0" marR="0" rtl="0" algn="ctr">
              <a:lnSpc>
                <a:spcPct val="159986"/>
              </a:lnSpc>
              <a:spcBef>
                <a:spcPts val="0"/>
              </a:spcBef>
              <a:spcAft>
                <a:spcPts val="0"/>
              </a:spcAft>
              <a:buNone/>
            </a:pPr>
            <a:r>
              <a:rPr b="0" i="0" lang="en-US" sz="3054" u="none" cap="none" strike="noStrike">
                <a:solidFill>
                  <a:srgbClr val="000000"/>
                </a:solidFill>
                <a:latin typeface="Public Sans"/>
                <a:ea typeface="Public Sans"/>
                <a:cs typeface="Public Sans"/>
                <a:sym typeface="Public Sans"/>
              </a:rPr>
              <a:t>Our Team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28"/>
          <p:cNvPicPr preferRelativeResize="0"/>
          <p:nvPr/>
        </p:nvPicPr>
        <p:blipFill rotWithShape="1">
          <a:blip r:embed="rId3">
            <a:alphaModFix/>
          </a:blip>
          <a:srcRect b="0" l="0" r="0" t="0"/>
          <a:stretch/>
        </p:blipFill>
        <p:spPr>
          <a:xfrm>
            <a:off x="15247050" y="0"/>
            <a:ext cx="3040850" cy="10287000"/>
          </a:xfrm>
          <a:prstGeom prst="rect">
            <a:avLst/>
          </a:prstGeom>
          <a:noFill/>
          <a:ln>
            <a:noFill/>
          </a:ln>
        </p:spPr>
      </p:pic>
      <p:grpSp>
        <p:nvGrpSpPr>
          <p:cNvPr id="570" name="Google Shape;570;p28"/>
          <p:cNvGrpSpPr/>
          <p:nvPr/>
        </p:nvGrpSpPr>
        <p:grpSpPr>
          <a:xfrm>
            <a:off x="1201816" y="8339090"/>
            <a:ext cx="1407487" cy="786087"/>
            <a:chOff x="0" y="-19050"/>
            <a:chExt cx="343811" cy="192020"/>
          </a:xfrm>
        </p:grpSpPr>
        <p:sp>
          <p:nvSpPr>
            <p:cNvPr id="571" name="Google Shape;571;p28"/>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0DCB73"/>
            </a:solidFill>
            <a:ln>
              <a:noFill/>
            </a:ln>
          </p:spPr>
        </p:sp>
        <p:sp>
          <p:nvSpPr>
            <p:cNvPr id="572" name="Google Shape;572;p28"/>
            <p:cNvSpPr txBox="1"/>
            <p:nvPr/>
          </p:nvSpPr>
          <p:spPr>
            <a:xfrm>
              <a:off x="0" y="-19050"/>
              <a:ext cx="343811" cy="19202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#0DCB73</a:t>
              </a:r>
              <a:endParaRPr/>
            </a:p>
          </p:txBody>
        </p:sp>
      </p:grpSp>
      <p:grpSp>
        <p:nvGrpSpPr>
          <p:cNvPr id="573" name="Google Shape;573;p28"/>
          <p:cNvGrpSpPr/>
          <p:nvPr/>
        </p:nvGrpSpPr>
        <p:grpSpPr>
          <a:xfrm>
            <a:off x="2996446" y="8339090"/>
            <a:ext cx="1407487" cy="786087"/>
            <a:chOff x="0" y="-19050"/>
            <a:chExt cx="343811" cy="192020"/>
          </a:xfrm>
        </p:grpSpPr>
        <p:sp>
          <p:nvSpPr>
            <p:cNvPr id="574" name="Google Shape;574;p28"/>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000000"/>
            </a:solidFill>
            <a:ln>
              <a:noFill/>
            </a:ln>
          </p:spPr>
        </p:sp>
        <p:sp>
          <p:nvSpPr>
            <p:cNvPr id="575" name="Google Shape;575;p28"/>
            <p:cNvSpPr txBox="1"/>
            <p:nvPr/>
          </p:nvSpPr>
          <p:spPr>
            <a:xfrm>
              <a:off x="0" y="-19050"/>
              <a:ext cx="343811" cy="19202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FFFFFF"/>
                  </a:solidFill>
                  <a:latin typeface="Public Sans"/>
                  <a:ea typeface="Public Sans"/>
                  <a:cs typeface="Public Sans"/>
                  <a:sym typeface="Public Sans"/>
                </a:rPr>
                <a:t>#000000</a:t>
              </a:r>
              <a:endParaRPr/>
            </a:p>
          </p:txBody>
        </p:sp>
      </p:grpSp>
      <p:sp>
        <p:nvSpPr>
          <p:cNvPr id="576" name="Google Shape;576;p28"/>
          <p:cNvSpPr txBox="1"/>
          <p:nvPr/>
        </p:nvSpPr>
        <p:spPr>
          <a:xfrm>
            <a:off x="1837639" y="413205"/>
            <a:ext cx="14612723" cy="169844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9988" u="none" cap="none" strike="noStrike">
                <a:solidFill>
                  <a:srgbClr val="0DCB73"/>
                </a:solidFill>
                <a:latin typeface="Zilla Slab"/>
                <a:ea typeface="Zilla Slab"/>
                <a:cs typeface="Zilla Slab"/>
                <a:sym typeface="Zilla Slab"/>
              </a:rPr>
              <a:t>RESOURCE PAGE</a:t>
            </a:r>
            <a:endParaRPr/>
          </a:p>
        </p:txBody>
      </p:sp>
      <p:sp>
        <p:nvSpPr>
          <p:cNvPr id="577" name="Google Shape;577;p28"/>
          <p:cNvSpPr txBox="1"/>
          <p:nvPr/>
        </p:nvSpPr>
        <p:spPr>
          <a:xfrm>
            <a:off x="5120109" y="2204060"/>
            <a:ext cx="8047783" cy="367813"/>
          </a:xfrm>
          <a:prstGeom prst="rect">
            <a:avLst/>
          </a:prstGeom>
          <a:noFill/>
          <a:ln>
            <a:noFill/>
          </a:ln>
        </p:spPr>
        <p:txBody>
          <a:bodyPr anchorCtr="0" anchor="t" bIns="0" lIns="0" spcFirstLastPara="1" rIns="0" wrap="square" tIns="0">
            <a:spAutoFit/>
          </a:bodyPr>
          <a:lstStyle/>
          <a:p>
            <a:pPr indent="0" lvl="1" marL="0" marR="0" rtl="0" algn="ctr">
              <a:lnSpc>
                <a:spcPct val="122005"/>
              </a:lnSpc>
              <a:spcBef>
                <a:spcPts val="0"/>
              </a:spcBef>
              <a:spcAft>
                <a:spcPts val="0"/>
              </a:spcAft>
              <a:buNone/>
            </a:pPr>
            <a:r>
              <a:rPr b="0" i="0" lang="en-US" sz="2304" u="none" cap="none" strike="noStrike">
                <a:solidFill>
                  <a:srgbClr val="000000"/>
                </a:solidFill>
                <a:latin typeface="Public Sans"/>
                <a:ea typeface="Public Sans"/>
                <a:cs typeface="Public Sans"/>
                <a:sym typeface="Public Sans"/>
              </a:rPr>
              <a:t>Use these design resources in your Canva Presentation.</a:t>
            </a:r>
            <a:endParaRPr/>
          </a:p>
        </p:txBody>
      </p:sp>
      <p:sp>
        <p:nvSpPr>
          <p:cNvPr id="578" name="Google Shape;578;p28"/>
          <p:cNvSpPr txBox="1"/>
          <p:nvPr/>
        </p:nvSpPr>
        <p:spPr>
          <a:xfrm>
            <a:off x="1167079" y="6572235"/>
            <a:ext cx="5066222" cy="346948"/>
          </a:xfrm>
          <a:prstGeom prst="rect">
            <a:avLst/>
          </a:prstGeom>
          <a:noFill/>
          <a:ln>
            <a:noFill/>
          </a:ln>
        </p:spPr>
        <p:txBody>
          <a:bodyPr anchorCtr="0" anchor="t" bIns="0" lIns="0" spcFirstLastPara="1" rIns="0" wrap="square" tIns="0">
            <a:spAutoFit/>
          </a:bodyPr>
          <a:lstStyle/>
          <a:p>
            <a:pPr indent="0" lvl="0" marL="0" marR="0" rtl="0" algn="l">
              <a:lnSpc>
                <a:spcPct val="121985"/>
              </a:lnSpc>
              <a:spcBef>
                <a:spcPts val="0"/>
              </a:spcBef>
              <a:spcAft>
                <a:spcPts val="0"/>
              </a:spcAft>
              <a:buNone/>
            </a:pPr>
            <a:r>
              <a:rPr b="0" i="0" lang="en-US" sz="2156" u="none" cap="none" strike="noStrike">
                <a:solidFill>
                  <a:srgbClr val="000000"/>
                </a:solidFill>
                <a:latin typeface="Public Sans"/>
                <a:ea typeface="Public Sans"/>
                <a:cs typeface="Public Sans"/>
                <a:sym typeface="Public Sans"/>
              </a:rPr>
              <a:t>You can find these fonts online too.</a:t>
            </a:r>
            <a:endParaRPr/>
          </a:p>
        </p:txBody>
      </p:sp>
      <p:sp>
        <p:nvSpPr>
          <p:cNvPr id="579" name="Google Shape;579;p28"/>
          <p:cNvSpPr txBox="1"/>
          <p:nvPr/>
        </p:nvSpPr>
        <p:spPr>
          <a:xfrm>
            <a:off x="1167079" y="7785783"/>
            <a:ext cx="3396902" cy="453259"/>
          </a:xfrm>
          <a:prstGeom prst="rect">
            <a:avLst/>
          </a:prstGeom>
          <a:noFill/>
          <a:ln>
            <a:noFill/>
          </a:ln>
        </p:spPr>
        <p:txBody>
          <a:bodyPr anchorCtr="0" anchor="t" bIns="0" lIns="0" spcFirstLastPara="1" rIns="0" wrap="square" tIns="0">
            <a:spAutoFit/>
          </a:bodyPr>
          <a:lstStyle/>
          <a:p>
            <a:pPr indent="0" lvl="1" marL="0" marR="0" rtl="0" algn="l">
              <a:lnSpc>
                <a:spcPct val="121985"/>
              </a:lnSpc>
              <a:spcBef>
                <a:spcPts val="0"/>
              </a:spcBef>
              <a:spcAft>
                <a:spcPts val="0"/>
              </a:spcAft>
              <a:buNone/>
            </a:pPr>
            <a:r>
              <a:rPr b="1" i="0" lang="en-US" sz="2911" u="none" cap="none" strike="noStrike">
                <a:solidFill>
                  <a:srgbClr val="000000"/>
                </a:solidFill>
                <a:latin typeface="Public Sans"/>
                <a:ea typeface="Public Sans"/>
                <a:cs typeface="Public Sans"/>
                <a:sym typeface="Public Sans"/>
              </a:rPr>
              <a:t>Colors</a:t>
            </a:r>
            <a:endParaRPr/>
          </a:p>
        </p:txBody>
      </p:sp>
      <p:sp>
        <p:nvSpPr>
          <p:cNvPr id="580" name="Google Shape;580;p28"/>
          <p:cNvSpPr txBox="1"/>
          <p:nvPr/>
        </p:nvSpPr>
        <p:spPr>
          <a:xfrm>
            <a:off x="1167079" y="4021804"/>
            <a:ext cx="4608698" cy="670842"/>
          </a:xfrm>
          <a:prstGeom prst="rect">
            <a:avLst/>
          </a:prstGeom>
          <a:noFill/>
          <a:ln>
            <a:noFill/>
          </a:ln>
        </p:spPr>
        <p:txBody>
          <a:bodyPr anchorCtr="0" anchor="t" bIns="0" lIns="0" spcFirstLastPara="1" rIns="0" wrap="square" tIns="0">
            <a:spAutoFit/>
          </a:bodyPr>
          <a:lstStyle/>
          <a:p>
            <a:pPr indent="0" lvl="0" marL="0" marR="0" rtl="0" algn="l">
              <a:lnSpc>
                <a:spcPct val="121985"/>
              </a:lnSpc>
              <a:spcBef>
                <a:spcPts val="0"/>
              </a:spcBef>
              <a:spcAft>
                <a:spcPts val="0"/>
              </a:spcAft>
              <a:buNone/>
            </a:pPr>
            <a:r>
              <a:rPr b="0" i="0" lang="en-US" sz="2156" u="none" cap="none" strike="noStrike">
                <a:solidFill>
                  <a:srgbClr val="000000"/>
                </a:solidFill>
                <a:latin typeface="Public Sans"/>
                <a:ea typeface="Public Sans"/>
                <a:cs typeface="Public Sans"/>
                <a:sym typeface="Public Sans"/>
              </a:rPr>
              <a:t>This presentation template</a:t>
            </a:r>
            <a:endParaRPr/>
          </a:p>
          <a:p>
            <a:pPr indent="0" lvl="0" marL="0" marR="0" rtl="0" algn="l">
              <a:lnSpc>
                <a:spcPct val="121985"/>
              </a:lnSpc>
              <a:spcBef>
                <a:spcPts val="0"/>
              </a:spcBef>
              <a:spcAft>
                <a:spcPts val="0"/>
              </a:spcAft>
              <a:buNone/>
            </a:pPr>
            <a:r>
              <a:rPr b="0" i="0" lang="en-US" sz="2156" u="none" cap="none" strike="noStrike">
                <a:solidFill>
                  <a:srgbClr val="000000"/>
                </a:solidFill>
                <a:latin typeface="Public Sans"/>
                <a:ea typeface="Public Sans"/>
                <a:cs typeface="Public Sans"/>
                <a:sym typeface="Public Sans"/>
              </a:rPr>
              <a:t>uses the following free fonts:</a:t>
            </a:r>
            <a:endParaRPr/>
          </a:p>
        </p:txBody>
      </p:sp>
      <p:sp>
        <p:nvSpPr>
          <p:cNvPr id="581" name="Google Shape;581;p28"/>
          <p:cNvSpPr txBox="1"/>
          <p:nvPr/>
        </p:nvSpPr>
        <p:spPr>
          <a:xfrm>
            <a:off x="1167079" y="4884443"/>
            <a:ext cx="1889496" cy="1375410"/>
          </a:xfrm>
          <a:prstGeom prst="rect">
            <a:avLst/>
          </a:prstGeom>
          <a:noFill/>
          <a:ln>
            <a:noFill/>
          </a:ln>
        </p:spPr>
        <p:txBody>
          <a:bodyPr anchorCtr="0" anchor="t" bIns="0" lIns="0" spcFirstLastPara="1" rIns="0" wrap="square" tIns="0">
            <a:spAutoFit/>
          </a:bodyPr>
          <a:lstStyle/>
          <a:p>
            <a:pPr indent="0" lvl="0" marL="0" marR="0" rtl="0" algn="l">
              <a:lnSpc>
                <a:spcPct val="186000"/>
              </a:lnSpc>
              <a:spcBef>
                <a:spcPts val="0"/>
              </a:spcBef>
              <a:spcAft>
                <a:spcPts val="0"/>
              </a:spcAft>
              <a:buNone/>
            </a:pPr>
            <a:r>
              <a:rPr b="0" i="0" lang="en-US" sz="2000" u="none" cap="none" strike="noStrike">
                <a:solidFill>
                  <a:srgbClr val="000000"/>
                </a:solidFill>
                <a:latin typeface="Public Sans Black"/>
                <a:ea typeface="Public Sans Black"/>
                <a:cs typeface="Public Sans Black"/>
                <a:sym typeface="Public Sans Black"/>
              </a:rPr>
              <a:t>TITLES</a:t>
            </a:r>
            <a:endParaRPr/>
          </a:p>
          <a:p>
            <a:pPr indent="0" lvl="0" marL="0" marR="0" rtl="0" algn="l">
              <a:lnSpc>
                <a:spcPct val="186000"/>
              </a:lnSpc>
              <a:spcBef>
                <a:spcPts val="0"/>
              </a:spcBef>
              <a:spcAft>
                <a:spcPts val="0"/>
              </a:spcAft>
              <a:buNone/>
            </a:pPr>
            <a:r>
              <a:rPr b="0" i="0" lang="en-US" sz="2000" u="none" cap="none" strike="noStrike">
                <a:solidFill>
                  <a:srgbClr val="000000"/>
                </a:solidFill>
                <a:latin typeface="Public Sans Black"/>
                <a:ea typeface="Public Sans Black"/>
                <a:cs typeface="Public Sans Black"/>
                <a:sym typeface="Public Sans Black"/>
              </a:rPr>
              <a:t>HEADERS</a:t>
            </a:r>
            <a:endParaRPr/>
          </a:p>
          <a:p>
            <a:pPr indent="0" lvl="1" marL="0" marR="0" rtl="0" algn="l">
              <a:lnSpc>
                <a:spcPct val="186000"/>
              </a:lnSpc>
              <a:spcBef>
                <a:spcPts val="0"/>
              </a:spcBef>
              <a:spcAft>
                <a:spcPts val="0"/>
              </a:spcAft>
              <a:buNone/>
            </a:pPr>
            <a:r>
              <a:rPr b="0" i="0" lang="en-US" sz="2000" u="none" cap="none" strike="noStrike">
                <a:solidFill>
                  <a:srgbClr val="000000"/>
                </a:solidFill>
                <a:latin typeface="Public Sans Black"/>
                <a:ea typeface="Public Sans Black"/>
                <a:cs typeface="Public Sans Black"/>
                <a:sym typeface="Public Sans Black"/>
              </a:rPr>
              <a:t>BODY COPY</a:t>
            </a:r>
            <a:endParaRPr/>
          </a:p>
        </p:txBody>
      </p:sp>
      <p:sp>
        <p:nvSpPr>
          <p:cNvPr id="582" name="Google Shape;582;p28"/>
          <p:cNvSpPr txBox="1"/>
          <p:nvPr/>
        </p:nvSpPr>
        <p:spPr>
          <a:xfrm>
            <a:off x="3120532" y="4884443"/>
            <a:ext cx="2886897" cy="1375410"/>
          </a:xfrm>
          <a:prstGeom prst="rect">
            <a:avLst/>
          </a:prstGeom>
          <a:noFill/>
          <a:ln>
            <a:noFill/>
          </a:ln>
        </p:spPr>
        <p:txBody>
          <a:bodyPr anchorCtr="0" anchor="t" bIns="0" lIns="0" spcFirstLastPara="1" rIns="0" wrap="square" tIns="0">
            <a:spAutoFit/>
          </a:bodyPr>
          <a:lstStyle/>
          <a:p>
            <a:pPr indent="0" lvl="0" marL="0" marR="0" rtl="0" algn="l">
              <a:lnSpc>
                <a:spcPct val="186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Zilla Slab</a:t>
            </a:r>
            <a:endParaRPr/>
          </a:p>
          <a:p>
            <a:pPr indent="0" lvl="0" marL="0" marR="0" rtl="0" algn="l">
              <a:lnSpc>
                <a:spcPct val="186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Public Sans</a:t>
            </a:r>
            <a:endParaRPr/>
          </a:p>
          <a:p>
            <a:pPr indent="0" lvl="1" marL="0" marR="0" rtl="0" algn="l">
              <a:lnSpc>
                <a:spcPct val="186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Public Sans</a:t>
            </a:r>
            <a:endParaRPr/>
          </a:p>
        </p:txBody>
      </p:sp>
      <p:sp>
        <p:nvSpPr>
          <p:cNvPr id="583" name="Google Shape;583;p28"/>
          <p:cNvSpPr txBox="1"/>
          <p:nvPr/>
        </p:nvSpPr>
        <p:spPr>
          <a:xfrm>
            <a:off x="1167079" y="3438648"/>
            <a:ext cx="3396902" cy="459331"/>
          </a:xfrm>
          <a:prstGeom prst="rect">
            <a:avLst/>
          </a:prstGeom>
          <a:noFill/>
          <a:ln>
            <a:noFill/>
          </a:ln>
        </p:spPr>
        <p:txBody>
          <a:bodyPr anchorCtr="0" anchor="t" bIns="0" lIns="0" spcFirstLastPara="1" rIns="0" wrap="square" tIns="0">
            <a:spAutoFit/>
          </a:bodyPr>
          <a:lstStyle/>
          <a:p>
            <a:pPr indent="0" lvl="1" marL="0" marR="0" rtl="0" algn="l">
              <a:lnSpc>
                <a:spcPct val="121985"/>
              </a:lnSpc>
              <a:spcBef>
                <a:spcPts val="0"/>
              </a:spcBef>
              <a:spcAft>
                <a:spcPts val="0"/>
              </a:spcAft>
              <a:buNone/>
            </a:pPr>
            <a:r>
              <a:rPr b="0" i="0" lang="en-US" sz="2911" u="none" cap="none" strike="noStrike">
                <a:solidFill>
                  <a:srgbClr val="000000"/>
                </a:solidFill>
                <a:latin typeface="Public Sans Black"/>
                <a:ea typeface="Public Sans Black"/>
                <a:cs typeface="Public Sans Black"/>
                <a:sym typeface="Public Sans Black"/>
              </a:rPr>
              <a:t>FONTS</a:t>
            </a:r>
            <a:endParaRPr/>
          </a:p>
        </p:txBody>
      </p:sp>
      <p:sp>
        <p:nvSpPr>
          <p:cNvPr id="584" name="Google Shape;584;p28"/>
          <p:cNvSpPr/>
          <p:nvPr/>
        </p:nvSpPr>
        <p:spPr>
          <a:xfrm>
            <a:off x="6973125" y="3457698"/>
            <a:ext cx="3244620" cy="1899578"/>
          </a:xfrm>
          <a:custGeom>
            <a:rect b="b" l="l" r="r" t="t"/>
            <a:pathLst>
              <a:path extrusionOk="0" h="1899578" w="3244620">
                <a:moveTo>
                  <a:pt x="0" y="0"/>
                </a:moveTo>
                <a:lnTo>
                  <a:pt x="3244620" y="0"/>
                </a:lnTo>
                <a:lnTo>
                  <a:pt x="3244620" y="1899578"/>
                </a:lnTo>
                <a:lnTo>
                  <a:pt x="0" y="1899578"/>
                </a:lnTo>
                <a:lnTo>
                  <a:pt x="0" y="0"/>
                </a:lnTo>
                <a:close/>
              </a:path>
            </a:pathLst>
          </a:custGeom>
          <a:blipFill rotWithShape="1">
            <a:blip r:embed="rId4">
              <a:alphaModFix/>
            </a:blip>
            <a:stretch>
              <a:fillRect b="0" l="0" r="0" t="0"/>
            </a:stretch>
          </a:blipFill>
          <a:ln>
            <a:noFill/>
          </a:ln>
        </p:spPr>
      </p:sp>
      <p:sp>
        <p:nvSpPr>
          <p:cNvPr id="585" name="Google Shape;585;p28"/>
          <p:cNvSpPr/>
          <p:nvPr/>
        </p:nvSpPr>
        <p:spPr>
          <a:xfrm>
            <a:off x="10948166" y="3563046"/>
            <a:ext cx="1772682" cy="1688882"/>
          </a:xfrm>
          <a:custGeom>
            <a:rect b="b" l="l" r="r" t="t"/>
            <a:pathLst>
              <a:path extrusionOk="0" h="1688882" w="1772682">
                <a:moveTo>
                  <a:pt x="0" y="0"/>
                </a:moveTo>
                <a:lnTo>
                  <a:pt x="1772682" y="0"/>
                </a:lnTo>
                <a:lnTo>
                  <a:pt x="1772682" y="1688882"/>
                </a:lnTo>
                <a:lnTo>
                  <a:pt x="0" y="1688882"/>
                </a:lnTo>
                <a:lnTo>
                  <a:pt x="0" y="0"/>
                </a:lnTo>
                <a:close/>
              </a:path>
            </a:pathLst>
          </a:custGeom>
          <a:blipFill rotWithShape="1">
            <a:blip r:embed="rId5">
              <a:alphaModFix/>
            </a:blip>
            <a:stretch>
              <a:fillRect b="0" l="0" r="0" t="0"/>
            </a:stretch>
          </a:blipFill>
          <a:ln>
            <a:noFill/>
          </a:ln>
        </p:spPr>
      </p:sp>
      <p:sp>
        <p:nvSpPr>
          <p:cNvPr id="586" name="Google Shape;586;p28"/>
          <p:cNvSpPr/>
          <p:nvPr/>
        </p:nvSpPr>
        <p:spPr>
          <a:xfrm>
            <a:off x="15247059" y="5881521"/>
            <a:ext cx="1674451" cy="1485694"/>
          </a:xfrm>
          <a:custGeom>
            <a:rect b="b" l="l" r="r" t="t"/>
            <a:pathLst>
              <a:path extrusionOk="0" h="1485694" w="1674451">
                <a:moveTo>
                  <a:pt x="0" y="0"/>
                </a:moveTo>
                <a:lnTo>
                  <a:pt x="1674450" y="0"/>
                </a:lnTo>
                <a:lnTo>
                  <a:pt x="1674450" y="1485694"/>
                </a:lnTo>
                <a:lnTo>
                  <a:pt x="0" y="1485694"/>
                </a:lnTo>
                <a:lnTo>
                  <a:pt x="0" y="0"/>
                </a:lnTo>
                <a:close/>
              </a:path>
            </a:pathLst>
          </a:custGeom>
          <a:blipFill rotWithShape="1">
            <a:blip r:embed="rId6">
              <a:alphaModFix/>
            </a:blip>
            <a:stretch>
              <a:fillRect b="0" l="0" r="0" t="0"/>
            </a:stretch>
          </a:blipFill>
          <a:ln>
            <a:noFill/>
          </a:ln>
        </p:spPr>
      </p:sp>
      <p:sp>
        <p:nvSpPr>
          <p:cNvPr id="587" name="Google Shape;587;p28"/>
          <p:cNvSpPr/>
          <p:nvPr/>
        </p:nvSpPr>
        <p:spPr>
          <a:xfrm>
            <a:off x="15449487" y="7948240"/>
            <a:ext cx="1269593" cy="1485694"/>
          </a:xfrm>
          <a:custGeom>
            <a:rect b="b" l="l" r="r" t="t"/>
            <a:pathLst>
              <a:path extrusionOk="0" h="1485694" w="1269593">
                <a:moveTo>
                  <a:pt x="0" y="0"/>
                </a:moveTo>
                <a:lnTo>
                  <a:pt x="1269594" y="0"/>
                </a:lnTo>
                <a:lnTo>
                  <a:pt x="1269594" y="1485694"/>
                </a:lnTo>
                <a:lnTo>
                  <a:pt x="0" y="1485694"/>
                </a:lnTo>
                <a:lnTo>
                  <a:pt x="0" y="0"/>
                </a:lnTo>
                <a:close/>
              </a:path>
            </a:pathLst>
          </a:custGeom>
          <a:blipFill rotWithShape="1">
            <a:blip r:embed="rId7">
              <a:alphaModFix/>
            </a:blip>
            <a:stretch>
              <a:fillRect b="0" l="0" r="0" t="0"/>
            </a:stretch>
          </a:blipFill>
          <a:ln>
            <a:noFill/>
          </a:ln>
        </p:spPr>
      </p:sp>
      <p:sp>
        <p:nvSpPr>
          <p:cNvPr id="588" name="Google Shape;588;p28"/>
          <p:cNvSpPr/>
          <p:nvPr/>
        </p:nvSpPr>
        <p:spPr>
          <a:xfrm>
            <a:off x="12735850" y="8046117"/>
            <a:ext cx="1306570" cy="1289941"/>
          </a:xfrm>
          <a:custGeom>
            <a:rect b="b" l="l" r="r" t="t"/>
            <a:pathLst>
              <a:path extrusionOk="0" h="1289941" w="1306570">
                <a:moveTo>
                  <a:pt x="0" y="0"/>
                </a:moveTo>
                <a:lnTo>
                  <a:pt x="1306570" y="0"/>
                </a:lnTo>
                <a:lnTo>
                  <a:pt x="1306570" y="1289941"/>
                </a:lnTo>
                <a:lnTo>
                  <a:pt x="0" y="1289941"/>
                </a:lnTo>
                <a:lnTo>
                  <a:pt x="0" y="0"/>
                </a:lnTo>
                <a:close/>
              </a:path>
            </a:pathLst>
          </a:custGeom>
          <a:blipFill rotWithShape="1">
            <a:blip r:embed="rId8">
              <a:alphaModFix/>
            </a:blip>
            <a:stretch>
              <a:fillRect b="0" l="0" r="0" t="0"/>
            </a:stretch>
          </a:blipFill>
          <a:ln>
            <a:noFill/>
          </a:ln>
        </p:spPr>
      </p:sp>
      <p:sp>
        <p:nvSpPr>
          <p:cNvPr id="589" name="Google Shape;589;p28"/>
          <p:cNvSpPr/>
          <p:nvPr/>
        </p:nvSpPr>
        <p:spPr>
          <a:xfrm>
            <a:off x="10165059" y="8039307"/>
            <a:ext cx="1163724" cy="1303560"/>
          </a:xfrm>
          <a:custGeom>
            <a:rect b="b" l="l" r="r" t="t"/>
            <a:pathLst>
              <a:path extrusionOk="0" h="1303560" w="1163724">
                <a:moveTo>
                  <a:pt x="0" y="0"/>
                </a:moveTo>
                <a:lnTo>
                  <a:pt x="1163724" y="0"/>
                </a:lnTo>
                <a:lnTo>
                  <a:pt x="1163724" y="1303560"/>
                </a:lnTo>
                <a:lnTo>
                  <a:pt x="0" y="1303560"/>
                </a:lnTo>
                <a:lnTo>
                  <a:pt x="0" y="0"/>
                </a:lnTo>
                <a:close/>
              </a:path>
            </a:pathLst>
          </a:custGeom>
          <a:blipFill rotWithShape="1">
            <a:blip r:embed="rId9">
              <a:alphaModFix/>
            </a:blip>
            <a:stretch>
              <a:fillRect b="0" l="0" r="0" t="0"/>
            </a:stretch>
          </a:blipFill>
          <a:ln>
            <a:noFill/>
          </a:ln>
        </p:spPr>
      </p:sp>
      <p:sp>
        <p:nvSpPr>
          <p:cNvPr id="590" name="Google Shape;590;p28"/>
          <p:cNvSpPr/>
          <p:nvPr/>
        </p:nvSpPr>
        <p:spPr>
          <a:xfrm>
            <a:off x="7449011" y="8046117"/>
            <a:ext cx="1308981" cy="1289941"/>
          </a:xfrm>
          <a:custGeom>
            <a:rect b="b" l="l" r="r" t="t"/>
            <a:pathLst>
              <a:path extrusionOk="0" h="1289941" w="1308981">
                <a:moveTo>
                  <a:pt x="0" y="0"/>
                </a:moveTo>
                <a:lnTo>
                  <a:pt x="1308981" y="0"/>
                </a:lnTo>
                <a:lnTo>
                  <a:pt x="1308981" y="1289941"/>
                </a:lnTo>
                <a:lnTo>
                  <a:pt x="0" y="1289941"/>
                </a:lnTo>
                <a:lnTo>
                  <a:pt x="0" y="0"/>
                </a:lnTo>
                <a:close/>
              </a:path>
            </a:pathLst>
          </a:custGeom>
          <a:blipFill rotWithShape="1">
            <a:blip r:embed="rId10">
              <a:alphaModFix/>
            </a:blip>
            <a:stretch>
              <a:fillRect b="0" l="0" r="0" t="0"/>
            </a:stretch>
          </a:blipFill>
          <a:ln>
            <a:noFill/>
          </a:ln>
        </p:spPr>
      </p:sp>
      <p:sp>
        <p:nvSpPr>
          <p:cNvPr id="591" name="Google Shape;591;p28"/>
          <p:cNvSpPr/>
          <p:nvPr/>
        </p:nvSpPr>
        <p:spPr>
          <a:xfrm>
            <a:off x="12602646" y="5941761"/>
            <a:ext cx="1347838" cy="1365213"/>
          </a:xfrm>
          <a:custGeom>
            <a:rect b="b" l="l" r="r" t="t"/>
            <a:pathLst>
              <a:path extrusionOk="0" h="1365213" w="1347838">
                <a:moveTo>
                  <a:pt x="0" y="0"/>
                </a:moveTo>
                <a:lnTo>
                  <a:pt x="1347839" y="0"/>
                </a:lnTo>
                <a:lnTo>
                  <a:pt x="1347839" y="1365214"/>
                </a:lnTo>
                <a:lnTo>
                  <a:pt x="0" y="1365214"/>
                </a:lnTo>
                <a:lnTo>
                  <a:pt x="0" y="0"/>
                </a:lnTo>
                <a:close/>
              </a:path>
            </a:pathLst>
          </a:custGeom>
          <a:blipFill rotWithShape="1">
            <a:blip r:embed="rId11">
              <a:alphaModFix/>
            </a:blip>
            <a:stretch>
              <a:fillRect b="0" l="0" r="0" t="0"/>
            </a:stretch>
          </a:blipFill>
          <a:ln>
            <a:noFill/>
          </a:ln>
        </p:spPr>
      </p:sp>
      <p:sp>
        <p:nvSpPr>
          <p:cNvPr id="592" name="Google Shape;592;p28"/>
          <p:cNvSpPr/>
          <p:nvPr/>
        </p:nvSpPr>
        <p:spPr>
          <a:xfrm>
            <a:off x="13451268" y="3694132"/>
            <a:ext cx="1426710" cy="1426710"/>
          </a:xfrm>
          <a:custGeom>
            <a:rect b="b" l="l" r="r" t="t"/>
            <a:pathLst>
              <a:path extrusionOk="0" h="1426710" w="1426710">
                <a:moveTo>
                  <a:pt x="0" y="0"/>
                </a:moveTo>
                <a:lnTo>
                  <a:pt x="1426710" y="0"/>
                </a:lnTo>
                <a:lnTo>
                  <a:pt x="1426710" y="1426710"/>
                </a:lnTo>
                <a:lnTo>
                  <a:pt x="0" y="1426710"/>
                </a:lnTo>
                <a:lnTo>
                  <a:pt x="0" y="0"/>
                </a:lnTo>
                <a:close/>
              </a:path>
            </a:pathLst>
          </a:custGeom>
          <a:blipFill rotWithShape="1">
            <a:blip r:embed="rId12">
              <a:alphaModFix/>
            </a:blip>
            <a:stretch>
              <a:fillRect b="0" l="0" r="0" t="0"/>
            </a:stretch>
          </a:blipFill>
          <a:ln>
            <a:noFill/>
          </a:ln>
        </p:spPr>
      </p:sp>
      <p:sp>
        <p:nvSpPr>
          <p:cNvPr id="593" name="Google Shape;593;p28"/>
          <p:cNvSpPr/>
          <p:nvPr/>
        </p:nvSpPr>
        <p:spPr>
          <a:xfrm>
            <a:off x="9892009" y="5941761"/>
            <a:ext cx="1414063" cy="1365213"/>
          </a:xfrm>
          <a:custGeom>
            <a:rect b="b" l="l" r="r" t="t"/>
            <a:pathLst>
              <a:path extrusionOk="0" h="1365213" w="1414063">
                <a:moveTo>
                  <a:pt x="0" y="0"/>
                </a:moveTo>
                <a:lnTo>
                  <a:pt x="1414063" y="0"/>
                </a:lnTo>
                <a:lnTo>
                  <a:pt x="1414063" y="1365214"/>
                </a:lnTo>
                <a:lnTo>
                  <a:pt x="0" y="1365214"/>
                </a:lnTo>
                <a:lnTo>
                  <a:pt x="0" y="0"/>
                </a:lnTo>
                <a:close/>
              </a:path>
            </a:pathLst>
          </a:custGeom>
          <a:blipFill rotWithShape="1">
            <a:blip r:embed="rId13">
              <a:alphaModFix/>
            </a:blip>
            <a:stretch>
              <a:fillRect b="0" l="0" r="0" t="0"/>
            </a:stretch>
          </a:blipFill>
          <a:ln>
            <a:noFill/>
          </a:ln>
        </p:spPr>
      </p:sp>
      <p:sp>
        <p:nvSpPr>
          <p:cNvPr id="594" name="Google Shape;594;p28"/>
          <p:cNvSpPr/>
          <p:nvPr/>
        </p:nvSpPr>
        <p:spPr>
          <a:xfrm>
            <a:off x="7266939" y="5951557"/>
            <a:ext cx="1328496" cy="1345622"/>
          </a:xfrm>
          <a:custGeom>
            <a:rect b="b" l="l" r="r" t="t"/>
            <a:pathLst>
              <a:path extrusionOk="0" h="1345622" w="1328496">
                <a:moveTo>
                  <a:pt x="0" y="0"/>
                </a:moveTo>
                <a:lnTo>
                  <a:pt x="1328496" y="0"/>
                </a:lnTo>
                <a:lnTo>
                  <a:pt x="1328496" y="1345622"/>
                </a:lnTo>
                <a:lnTo>
                  <a:pt x="0" y="1345622"/>
                </a:lnTo>
                <a:lnTo>
                  <a:pt x="0" y="0"/>
                </a:lnTo>
                <a:close/>
              </a:path>
            </a:pathLst>
          </a:custGeom>
          <a:blipFill rotWithShape="1">
            <a:blip r:embed="rId14">
              <a:alphaModFix/>
            </a:blip>
            <a:stretch>
              <a:fillRect b="0" l="0" r="0" t="0"/>
            </a:stretch>
          </a:blipFill>
          <a:ln>
            <a:noFill/>
          </a:ln>
        </p:spPr>
      </p:sp>
      <p:sp>
        <p:nvSpPr>
          <p:cNvPr id="595" name="Google Shape;595;p28"/>
          <p:cNvSpPr/>
          <p:nvPr/>
        </p:nvSpPr>
        <p:spPr>
          <a:xfrm>
            <a:off x="15608399" y="4059513"/>
            <a:ext cx="1313110" cy="695949"/>
          </a:xfrm>
          <a:custGeom>
            <a:rect b="b" l="l" r="r" t="t"/>
            <a:pathLst>
              <a:path extrusionOk="0" h="695949" w="1313110">
                <a:moveTo>
                  <a:pt x="0" y="0"/>
                </a:moveTo>
                <a:lnTo>
                  <a:pt x="1313110" y="0"/>
                </a:lnTo>
                <a:lnTo>
                  <a:pt x="1313110" y="695948"/>
                </a:lnTo>
                <a:lnTo>
                  <a:pt x="0" y="695948"/>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29"/>
          <p:cNvSpPr/>
          <p:nvPr/>
        </p:nvSpPr>
        <p:spPr>
          <a:xfrm>
            <a:off x="6128130" y="4984312"/>
            <a:ext cx="6031740" cy="1507935"/>
          </a:xfrm>
          <a:custGeom>
            <a:rect b="b" l="l" r="r" t="t"/>
            <a:pathLst>
              <a:path extrusionOk="0" h="1507935" w="6031740">
                <a:moveTo>
                  <a:pt x="0" y="0"/>
                </a:moveTo>
                <a:lnTo>
                  <a:pt x="6031740" y="0"/>
                </a:lnTo>
                <a:lnTo>
                  <a:pt x="6031740" y="1507935"/>
                </a:lnTo>
                <a:lnTo>
                  <a:pt x="0" y="1507935"/>
                </a:lnTo>
                <a:lnTo>
                  <a:pt x="0" y="0"/>
                </a:lnTo>
                <a:close/>
              </a:path>
            </a:pathLst>
          </a:custGeom>
          <a:blipFill rotWithShape="1">
            <a:blip r:embed="rId3">
              <a:alphaModFix/>
            </a:blip>
            <a:stretch>
              <a:fillRect b="0" l="0" r="0" t="0"/>
            </a:stretch>
          </a:blipFill>
          <a:ln>
            <a:noFill/>
          </a:ln>
        </p:spPr>
      </p:sp>
      <p:sp>
        <p:nvSpPr>
          <p:cNvPr id="601" name="Google Shape;601;p29"/>
          <p:cNvSpPr txBox="1"/>
          <p:nvPr/>
        </p:nvSpPr>
        <p:spPr>
          <a:xfrm>
            <a:off x="3055238" y="209423"/>
            <a:ext cx="12177523" cy="2756901"/>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0" i="0" lang="en-US" sz="16081" u="none" cap="none" strike="noStrike">
                <a:solidFill>
                  <a:srgbClr val="0DCB73"/>
                </a:solidFill>
                <a:latin typeface="Zilla Slab"/>
                <a:ea typeface="Zilla Slab"/>
                <a:cs typeface="Zilla Slab"/>
                <a:sym typeface="Zilla Slab"/>
              </a:rPr>
              <a:t>CREDITS</a:t>
            </a:r>
            <a:endParaRPr/>
          </a:p>
        </p:txBody>
      </p:sp>
      <p:sp>
        <p:nvSpPr>
          <p:cNvPr id="602" name="Google Shape;602;p29"/>
          <p:cNvSpPr txBox="1"/>
          <p:nvPr/>
        </p:nvSpPr>
        <p:spPr>
          <a:xfrm>
            <a:off x="4469121" y="3164937"/>
            <a:ext cx="9349758" cy="909551"/>
          </a:xfrm>
          <a:prstGeom prst="rect">
            <a:avLst/>
          </a:prstGeom>
          <a:noFill/>
          <a:ln>
            <a:noFill/>
          </a:ln>
        </p:spPr>
        <p:txBody>
          <a:bodyPr anchorCtr="0" anchor="t" bIns="0" lIns="0" spcFirstLastPara="1" rIns="0" wrap="square" tIns="0">
            <a:spAutoFit/>
          </a:bodyPr>
          <a:lstStyle/>
          <a:p>
            <a:pPr indent="0" lvl="0" marL="0" marR="0" rtl="0" algn="ctr">
              <a:lnSpc>
                <a:spcPct val="153981"/>
              </a:lnSpc>
              <a:spcBef>
                <a:spcPts val="0"/>
              </a:spcBef>
              <a:spcAft>
                <a:spcPts val="0"/>
              </a:spcAft>
              <a:buNone/>
            </a:pPr>
            <a:r>
              <a:rPr b="0" i="0" lang="en-US" sz="2386" u="none" cap="none" strike="noStrike">
                <a:solidFill>
                  <a:srgbClr val="000000"/>
                </a:solidFill>
                <a:latin typeface="Public Sans"/>
                <a:ea typeface="Public Sans"/>
                <a:cs typeface="Public Sans"/>
                <a:sym typeface="Public Sans"/>
              </a:rPr>
              <a:t>This presentation template is free for</a:t>
            </a:r>
            <a:endParaRPr/>
          </a:p>
          <a:p>
            <a:pPr indent="0" lvl="1" marL="0" marR="0" rtl="0" algn="ctr">
              <a:lnSpc>
                <a:spcPct val="153981"/>
              </a:lnSpc>
              <a:spcBef>
                <a:spcPts val="0"/>
              </a:spcBef>
              <a:spcAft>
                <a:spcPts val="0"/>
              </a:spcAft>
              <a:buNone/>
            </a:pPr>
            <a:r>
              <a:rPr b="0" i="0" lang="en-US" sz="2386" u="none" cap="none" strike="noStrike">
                <a:solidFill>
                  <a:srgbClr val="000000"/>
                </a:solidFill>
                <a:latin typeface="Public Sans"/>
                <a:ea typeface="Public Sans"/>
                <a:cs typeface="Public Sans"/>
                <a:sym typeface="Public Sans"/>
              </a:rPr>
              <a:t>everyone to use thanks to the following:</a:t>
            </a:r>
            <a:endParaRPr/>
          </a:p>
        </p:txBody>
      </p:sp>
      <p:sp>
        <p:nvSpPr>
          <p:cNvPr id="603" name="Google Shape;603;p29"/>
          <p:cNvSpPr txBox="1"/>
          <p:nvPr/>
        </p:nvSpPr>
        <p:spPr>
          <a:xfrm>
            <a:off x="6128130" y="8684171"/>
            <a:ext cx="6031740" cy="42567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750" u="none" cap="none" strike="noStrike">
                <a:solidFill>
                  <a:srgbClr val="000000"/>
                </a:solidFill>
                <a:latin typeface="Public Sans"/>
                <a:ea typeface="Public Sans"/>
                <a:cs typeface="Public Sans"/>
                <a:sym typeface="Public Sans"/>
              </a:rPr>
              <a:t>for the photos</a:t>
            </a:r>
            <a:endParaRPr/>
          </a:p>
        </p:txBody>
      </p:sp>
      <p:sp>
        <p:nvSpPr>
          <p:cNvPr id="604" name="Google Shape;604;p29"/>
          <p:cNvSpPr txBox="1"/>
          <p:nvPr/>
        </p:nvSpPr>
        <p:spPr>
          <a:xfrm>
            <a:off x="5704443" y="7625957"/>
            <a:ext cx="6879114" cy="93459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385" u="none" cap="none" strike="noStrike">
                <a:solidFill>
                  <a:srgbClr val="0DCB73"/>
                </a:solidFill>
                <a:latin typeface="Zilla Slab"/>
                <a:ea typeface="Zilla Slab"/>
                <a:cs typeface="Zilla Slab"/>
                <a:sym typeface="Zilla Slab"/>
              </a:rPr>
              <a:t>PEXELS &amp; PIXABAY</a:t>
            </a:r>
            <a:endParaRPr/>
          </a:p>
        </p:txBody>
      </p:sp>
      <p:sp>
        <p:nvSpPr>
          <p:cNvPr id="605" name="Google Shape;605;p29"/>
          <p:cNvSpPr txBox="1"/>
          <p:nvPr/>
        </p:nvSpPr>
        <p:spPr>
          <a:xfrm>
            <a:off x="5704443" y="6732229"/>
            <a:ext cx="6879114" cy="42567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750" u="none" cap="none" strike="noStrike">
                <a:solidFill>
                  <a:srgbClr val="000000"/>
                </a:solidFill>
                <a:latin typeface="Public Sans"/>
                <a:ea typeface="Public Sans"/>
                <a:cs typeface="Public Sans"/>
                <a:sym typeface="Public Sans"/>
              </a:rPr>
              <a:t>for the presentation template</a:t>
            </a:r>
            <a:endParaRPr/>
          </a:p>
        </p:txBody>
      </p:sp>
      <p:pic>
        <p:nvPicPr>
          <p:cNvPr id="606" name="Google Shape;606;p29"/>
          <p:cNvPicPr preferRelativeResize="0"/>
          <p:nvPr/>
        </p:nvPicPr>
        <p:blipFill rotWithShape="1">
          <a:blip r:embed="rId4">
            <a:alphaModFix/>
          </a:blip>
          <a:srcRect b="0" l="0" r="0" t="0"/>
          <a:stretch/>
        </p:blipFill>
        <p:spPr>
          <a:xfrm>
            <a:off x="15247050" y="0"/>
            <a:ext cx="3040850" cy="10287000"/>
          </a:xfrm>
          <a:prstGeom prst="rect">
            <a:avLst/>
          </a:prstGeom>
          <a:noFill/>
          <a:ln>
            <a:noFill/>
          </a:ln>
        </p:spPr>
      </p:pic>
      <p:pic>
        <p:nvPicPr>
          <p:cNvPr id="607" name="Google Shape;607;p29"/>
          <p:cNvPicPr preferRelativeResize="0"/>
          <p:nvPr/>
        </p:nvPicPr>
        <p:blipFill rotWithShape="1">
          <a:blip r:embed="rId4">
            <a:alphaModFix/>
          </a:blip>
          <a:srcRect b="0" l="0" r="0" t="0"/>
          <a:stretch/>
        </p:blipFill>
        <p:spPr>
          <a:xfrm rot="10800000">
            <a:off x="100" y="0"/>
            <a:ext cx="304085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CB73"/>
        </a:solidFill>
      </p:bgPr>
    </p:bg>
    <p:spTree>
      <p:nvGrpSpPr>
        <p:cNvPr id="172" name="Shape 172"/>
        <p:cNvGrpSpPr/>
        <p:nvPr/>
      </p:nvGrpSpPr>
      <p:grpSpPr>
        <a:xfrm>
          <a:off x="0" y="0"/>
          <a:ext cx="0" cy="0"/>
          <a:chOff x="0" y="0"/>
          <a:chExt cx="0" cy="0"/>
        </a:xfrm>
      </p:grpSpPr>
      <p:grpSp>
        <p:nvGrpSpPr>
          <p:cNvPr id="173" name="Google Shape;173;p11"/>
          <p:cNvGrpSpPr/>
          <p:nvPr/>
        </p:nvGrpSpPr>
        <p:grpSpPr>
          <a:xfrm>
            <a:off x="-458948" y="322564"/>
            <a:ext cx="3408946" cy="10633605"/>
            <a:chOff x="0" y="0"/>
            <a:chExt cx="4545262" cy="14178140"/>
          </a:xfrm>
        </p:grpSpPr>
        <p:sp>
          <p:nvSpPr>
            <p:cNvPr id="174" name="Google Shape;174;p11"/>
            <p:cNvSpPr/>
            <p:nvPr/>
          </p:nvSpPr>
          <p:spPr>
            <a:xfrm>
              <a:off x="0" y="0"/>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sp>
          <p:nvSpPr>
            <p:cNvPr id="175" name="Google Shape;175;p11"/>
            <p:cNvSpPr/>
            <p:nvPr/>
          </p:nvSpPr>
          <p:spPr>
            <a:xfrm>
              <a:off x="0" y="4923873"/>
              <a:ext cx="4545262" cy="4330395"/>
            </a:xfrm>
            <a:custGeom>
              <a:rect b="b" l="l" r="r" t="t"/>
              <a:pathLst>
                <a:path extrusionOk="0" h="4330395" w="4545262">
                  <a:moveTo>
                    <a:pt x="0" y="0"/>
                  </a:moveTo>
                  <a:lnTo>
                    <a:pt x="4545262" y="0"/>
                  </a:lnTo>
                  <a:lnTo>
                    <a:pt x="4545262" y="4330394"/>
                  </a:lnTo>
                  <a:lnTo>
                    <a:pt x="0" y="4330394"/>
                  </a:lnTo>
                  <a:lnTo>
                    <a:pt x="0" y="0"/>
                  </a:lnTo>
                  <a:close/>
                </a:path>
              </a:pathLst>
            </a:custGeom>
            <a:blipFill rotWithShape="1">
              <a:blip r:embed="rId3">
                <a:alphaModFix/>
              </a:blip>
              <a:stretch>
                <a:fillRect b="0" l="0" r="0" t="0"/>
              </a:stretch>
            </a:blipFill>
            <a:ln>
              <a:noFill/>
            </a:ln>
          </p:spPr>
        </p:sp>
        <p:sp>
          <p:nvSpPr>
            <p:cNvPr id="176" name="Google Shape;176;p11"/>
            <p:cNvSpPr/>
            <p:nvPr/>
          </p:nvSpPr>
          <p:spPr>
            <a:xfrm>
              <a:off x="0" y="9847745"/>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grpSp>
      <p:grpSp>
        <p:nvGrpSpPr>
          <p:cNvPr id="177" name="Google Shape;177;p11"/>
          <p:cNvGrpSpPr/>
          <p:nvPr/>
        </p:nvGrpSpPr>
        <p:grpSpPr>
          <a:xfrm>
            <a:off x="15338002" y="322564"/>
            <a:ext cx="3408946" cy="10633605"/>
            <a:chOff x="0" y="0"/>
            <a:chExt cx="4545262" cy="14178140"/>
          </a:xfrm>
        </p:grpSpPr>
        <p:sp>
          <p:nvSpPr>
            <p:cNvPr id="178" name="Google Shape;178;p11"/>
            <p:cNvSpPr/>
            <p:nvPr/>
          </p:nvSpPr>
          <p:spPr>
            <a:xfrm>
              <a:off x="0" y="0"/>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sp>
          <p:nvSpPr>
            <p:cNvPr id="179" name="Google Shape;179;p11"/>
            <p:cNvSpPr/>
            <p:nvPr/>
          </p:nvSpPr>
          <p:spPr>
            <a:xfrm>
              <a:off x="0" y="4923873"/>
              <a:ext cx="4545262" cy="4330395"/>
            </a:xfrm>
            <a:custGeom>
              <a:rect b="b" l="l" r="r" t="t"/>
              <a:pathLst>
                <a:path extrusionOk="0" h="4330395" w="4545262">
                  <a:moveTo>
                    <a:pt x="0" y="0"/>
                  </a:moveTo>
                  <a:lnTo>
                    <a:pt x="4545262" y="0"/>
                  </a:lnTo>
                  <a:lnTo>
                    <a:pt x="4545262" y="4330394"/>
                  </a:lnTo>
                  <a:lnTo>
                    <a:pt x="0" y="4330394"/>
                  </a:lnTo>
                  <a:lnTo>
                    <a:pt x="0" y="0"/>
                  </a:lnTo>
                  <a:close/>
                </a:path>
              </a:pathLst>
            </a:custGeom>
            <a:blipFill rotWithShape="1">
              <a:blip r:embed="rId3">
                <a:alphaModFix/>
              </a:blip>
              <a:stretch>
                <a:fillRect b="0" l="0" r="0" t="0"/>
              </a:stretch>
            </a:blipFill>
            <a:ln>
              <a:noFill/>
            </a:ln>
          </p:spPr>
        </p:sp>
        <p:sp>
          <p:nvSpPr>
            <p:cNvPr id="180" name="Google Shape;180;p11"/>
            <p:cNvSpPr/>
            <p:nvPr/>
          </p:nvSpPr>
          <p:spPr>
            <a:xfrm>
              <a:off x="0" y="9847745"/>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grpSp>
      <p:pic>
        <p:nvPicPr>
          <p:cNvPr id="181" name="Google Shape;181;p11"/>
          <p:cNvPicPr preferRelativeResize="0"/>
          <p:nvPr/>
        </p:nvPicPr>
        <p:blipFill rotWithShape="1">
          <a:blip r:embed="rId4">
            <a:alphaModFix/>
          </a:blip>
          <a:srcRect b="15535" l="0" r="0" t="15542"/>
          <a:stretch/>
        </p:blipFill>
        <p:spPr>
          <a:xfrm>
            <a:off x="1681100" y="0"/>
            <a:ext cx="14925773" cy="10287002"/>
          </a:xfrm>
          <a:prstGeom prst="rect">
            <a:avLst/>
          </a:prstGeom>
          <a:noFill/>
          <a:ln>
            <a:noFill/>
          </a:ln>
        </p:spPr>
      </p:pic>
      <p:sp>
        <p:nvSpPr>
          <p:cNvPr id="182" name="Google Shape;182;p11"/>
          <p:cNvSpPr txBox="1"/>
          <p:nvPr/>
        </p:nvSpPr>
        <p:spPr>
          <a:xfrm>
            <a:off x="2455952" y="438150"/>
            <a:ext cx="13376100" cy="4677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30385" u="none" cap="none" strike="noStrike">
                <a:solidFill>
                  <a:srgbClr val="0DCB73"/>
                </a:solidFill>
                <a:latin typeface="Zilla Slab"/>
                <a:ea typeface="Zilla Slab"/>
                <a:cs typeface="Zilla Slab"/>
                <a:sym typeface="Zilla Slab"/>
              </a:rPr>
              <a:t>01</a:t>
            </a:r>
            <a:endParaRPr/>
          </a:p>
        </p:txBody>
      </p:sp>
      <p:sp>
        <p:nvSpPr>
          <p:cNvPr id="183" name="Google Shape;183;p11"/>
          <p:cNvSpPr txBox="1"/>
          <p:nvPr/>
        </p:nvSpPr>
        <p:spPr>
          <a:xfrm>
            <a:off x="1028700" y="5363142"/>
            <a:ext cx="16230600" cy="22311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14494" u="none" cap="none" strike="noStrike">
                <a:solidFill>
                  <a:srgbClr val="0DCB73"/>
                </a:solidFill>
                <a:latin typeface="Zilla Slab"/>
                <a:ea typeface="Zilla Slab"/>
                <a:cs typeface="Zilla Slab"/>
                <a:sym typeface="Zilla Slab"/>
              </a:rPr>
              <a:t>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p:nvPr/>
        </p:nvSpPr>
        <p:spPr>
          <a:xfrm>
            <a:off x="9603150" y="0"/>
            <a:ext cx="8684850" cy="10287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12"/>
          <p:cNvGrpSpPr/>
          <p:nvPr/>
        </p:nvGrpSpPr>
        <p:grpSpPr>
          <a:xfrm rot="-5400000">
            <a:off x="-3804127" y="3372126"/>
            <a:ext cx="10287000" cy="3542749"/>
            <a:chOff x="0" y="-19050"/>
            <a:chExt cx="2709333" cy="933070"/>
          </a:xfrm>
        </p:grpSpPr>
        <p:sp>
          <p:nvSpPr>
            <p:cNvPr id="190" name="Google Shape;190;p12"/>
            <p:cNvSpPr/>
            <p:nvPr/>
          </p:nvSpPr>
          <p:spPr>
            <a:xfrm>
              <a:off x="0" y="0"/>
              <a:ext cx="2709333" cy="914020"/>
            </a:xfrm>
            <a:custGeom>
              <a:rect b="b" l="l" r="r" t="t"/>
              <a:pathLst>
                <a:path extrusionOk="0" h="914020" w="2709333">
                  <a:moveTo>
                    <a:pt x="0" y="0"/>
                  </a:moveTo>
                  <a:lnTo>
                    <a:pt x="2709333" y="0"/>
                  </a:lnTo>
                  <a:lnTo>
                    <a:pt x="2709333" y="914020"/>
                  </a:lnTo>
                  <a:lnTo>
                    <a:pt x="0" y="914020"/>
                  </a:lnTo>
                  <a:close/>
                </a:path>
              </a:pathLst>
            </a:custGeom>
            <a:gradFill>
              <a:gsLst>
                <a:gs pos="0">
                  <a:srgbClr val="0DCB73"/>
                </a:gs>
                <a:gs pos="50000">
                  <a:srgbClr val="FFFFFF"/>
                </a:gs>
                <a:gs pos="100000">
                  <a:srgbClr val="FFFFFF"/>
                </a:gs>
              </a:gsLst>
              <a:lin ang="5400000" scaled="0"/>
            </a:gradFill>
            <a:ln>
              <a:noFill/>
            </a:ln>
          </p:spPr>
        </p:sp>
        <p:sp>
          <p:nvSpPr>
            <p:cNvPr id="191" name="Google Shape;191;p12"/>
            <p:cNvSpPr txBox="1"/>
            <p:nvPr/>
          </p:nvSpPr>
          <p:spPr>
            <a:xfrm>
              <a:off x="0" y="-19050"/>
              <a:ext cx="2709333" cy="93307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2" name="Google Shape;192;p12"/>
          <p:cNvSpPr txBox="1"/>
          <p:nvPr/>
        </p:nvSpPr>
        <p:spPr>
          <a:xfrm>
            <a:off x="164861" y="2315699"/>
            <a:ext cx="9273428" cy="1726861"/>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10018" u="none" cap="none" strike="noStrike">
                <a:solidFill>
                  <a:srgbClr val="0DCB73"/>
                </a:solidFill>
                <a:latin typeface="Zilla Slab"/>
                <a:ea typeface="Zilla Slab"/>
                <a:cs typeface="Zilla Slab"/>
                <a:sym typeface="Zilla Slab"/>
              </a:rPr>
              <a:t>OVERVIEW</a:t>
            </a:r>
            <a:endParaRPr/>
          </a:p>
        </p:txBody>
      </p:sp>
      <p:sp>
        <p:nvSpPr>
          <p:cNvPr id="193" name="Google Shape;193;p12"/>
          <p:cNvSpPr txBox="1"/>
          <p:nvPr/>
        </p:nvSpPr>
        <p:spPr>
          <a:xfrm>
            <a:off x="2313000" y="4736458"/>
            <a:ext cx="4977149" cy="2497455"/>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 sed do eiusmod tempor incididunt ut labore et dolore magna aliqua. Ut enim ad minim veniam, quis nostrud exercitation ullamco laboris nisi ut aliquip ex ea commodo consequat.</a:t>
            </a:r>
            <a:endParaRPr/>
          </a:p>
        </p:txBody>
      </p:sp>
      <p:pic>
        <p:nvPicPr>
          <p:cNvPr id="194" name="Google Shape;194;p12"/>
          <p:cNvPicPr preferRelativeResize="0"/>
          <p:nvPr/>
        </p:nvPicPr>
        <p:blipFill>
          <a:blip r:embed="rId3">
            <a:alphaModFix/>
          </a:blip>
          <a:stretch>
            <a:fillRect/>
          </a:stretch>
        </p:blipFill>
        <p:spPr>
          <a:xfrm>
            <a:off x="9603118" y="33"/>
            <a:ext cx="8684851" cy="103022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CB73"/>
        </a:solidFill>
      </p:bgPr>
    </p:bg>
    <p:spTree>
      <p:nvGrpSpPr>
        <p:cNvPr id="198" name="Shape 198"/>
        <p:cNvGrpSpPr/>
        <p:nvPr/>
      </p:nvGrpSpPr>
      <p:grpSpPr>
        <a:xfrm>
          <a:off x="0" y="0"/>
          <a:ext cx="0" cy="0"/>
          <a:chOff x="0" y="0"/>
          <a:chExt cx="0" cy="0"/>
        </a:xfrm>
      </p:grpSpPr>
      <p:grpSp>
        <p:nvGrpSpPr>
          <p:cNvPr id="199" name="Google Shape;199;p13"/>
          <p:cNvGrpSpPr/>
          <p:nvPr/>
        </p:nvGrpSpPr>
        <p:grpSpPr>
          <a:xfrm>
            <a:off x="3160850" y="4533490"/>
            <a:ext cx="11966301" cy="11966301"/>
            <a:chOff x="0" y="0"/>
            <a:chExt cx="812800" cy="812800"/>
          </a:xfrm>
        </p:grpSpPr>
        <p:sp>
          <p:nvSpPr>
            <p:cNvPr id="200" name="Google Shape;20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04775">
              <a:solidFill>
                <a:srgbClr val="FFFFFF">
                  <a:alpha val="21960"/>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13"/>
          <p:cNvSpPr txBox="1"/>
          <p:nvPr/>
        </p:nvSpPr>
        <p:spPr>
          <a:xfrm>
            <a:off x="1301722" y="498473"/>
            <a:ext cx="15684556" cy="173473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078" u="none" cap="none" strike="noStrike">
                <a:solidFill>
                  <a:srgbClr val="FFFFFF"/>
                </a:solidFill>
                <a:latin typeface="Zilla Slab"/>
                <a:ea typeface="Zilla Slab"/>
                <a:cs typeface="Zilla Slab"/>
                <a:sym typeface="Zilla Slab"/>
              </a:rPr>
              <a:t>BUSINESS MODEL</a:t>
            </a:r>
            <a:endParaRPr/>
          </a:p>
        </p:txBody>
      </p:sp>
      <p:grpSp>
        <p:nvGrpSpPr>
          <p:cNvPr id="203" name="Google Shape;203;p13"/>
          <p:cNvGrpSpPr/>
          <p:nvPr/>
        </p:nvGrpSpPr>
        <p:grpSpPr>
          <a:xfrm>
            <a:off x="11613253" y="4708278"/>
            <a:ext cx="1518010" cy="1518010"/>
            <a:chOff x="0" y="0"/>
            <a:chExt cx="812800" cy="812800"/>
          </a:xfrm>
        </p:grpSpPr>
        <p:sp>
          <p:nvSpPr>
            <p:cNvPr id="204" name="Google Shape;20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13"/>
          <p:cNvGrpSpPr/>
          <p:nvPr/>
        </p:nvGrpSpPr>
        <p:grpSpPr>
          <a:xfrm>
            <a:off x="5156736" y="4708278"/>
            <a:ext cx="1518010" cy="1518010"/>
            <a:chOff x="0" y="0"/>
            <a:chExt cx="812800" cy="812800"/>
          </a:xfrm>
        </p:grpSpPr>
        <p:sp>
          <p:nvSpPr>
            <p:cNvPr id="207" name="Google Shape;20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3"/>
          <p:cNvGrpSpPr/>
          <p:nvPr/>
        </p:nvGrpSpPr>
        <p:grpSpPr>
          <a:xfrm>
            <a:off x="13827679" y="7296221"/>
            <a:ext cx="1518010" cy="1518010"/>
            <a:chOff x="0" y="0"/>
            <a:chExt cx="812800" cy="812800"/>
          </a:xfrm>
        </p:grpSpPr>
        <p:sp>
          <p:nvSpPr>
            <p:cNvPr id="210" name="Google Shape;21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13"/>
          <p:cNvGrpSpPr/>
          <p:nvPr/>
        </p:nvGrpSpPr>
        <p:grpSpPr>
          <a:xfrm>
            <a:off x="2942311" y="7296221"/>
            <a:ext cx="1518010" cy="1518010"/>
            <a:chOff x="0" y="0"/>
            <a:chExt cx="812800" cy="812800"/>
          </a:xfrm>
        </p:grpSpPr>
        <p:sp>
          <p:nvSpPr>
            <p:cNvPr id="213" name="Google Shape;21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13"/>
          <p:cNvSpPr txBox="1"/>
          <p:nvPr/>
        </p:nvSpPr>
        <p:spPr>
          <a:xfrm>
            <a:off x="14043482" y="5352983"/>
            <a:ext cx="3836876" cy="506096"/>
          </a:xfrm>
          <a:prstGeom prst="rect">
            <a:avLst/>
          </a:prstGeom>
          <a:noFill/>
          <a:ln>
            <a:noFill/>
          </a:ln>
        </p:spPr>
        <p:txBody>
          <a:bodyPr anchorCtr="0" anchor="t" bIns="0" lIns="0" spcFirstLastPara="1" rIns="0" wrap="square" tIns="0">
            <a:spAutoFit/>
          </a:bodyPr>
          <a:lstStyle/>
          <a:p>
            <a:pPr indent="0" lvl="0" marL="0" marR="0" rtl="0" algn="ctr">
              <a:lnSpc>
                <a:spcPct val="160023"/>
              </a:lnSpc>
              <a:spcBef>
                <a:spcPts val="0"/>
              </a:spcBef>
              <a:spcAft>
                <a:spcPts val="0"/>
              </a:spcAft>
              <a:buNone/>
            </a:pPr>
            <a:r>
              <a:rPr b="1" i="0" lang="en-US" sz="2599" u="none" cap="none" strike="noStrike">
                <a:solidFill>
                  <a:srgbClr val="FFFFFF"/>
                </a:solidFill>
                <a:latin typeface="Public Sans"/>
                <a:ea typeface="Public Sans"/>
                <a:cs typeface="Public Sans"/>
                <a:sym typeface="Public Sans"/>
              </a:rPr>
              <a:t>Business Model 4</a:t>
            </a:r>
            <a:endParaRPr/>
          </a:p>
        </p:txBody>
      </p:sp>
      <p:sp>
        <p:nvSpPr>
          <p:cNvPr id="216" name="Google Shape;216;p13"/>
          <p:cNvSpPr txBox="1"/>
          <p:nvPr/>
        </p:nvSpPr>
        <p:spPr>
          <a:xfrm>
            <a:off x="407642" y="5352983"/>
            <a:ext cx="3836876" cy="506096"/>
          </a:xfrm>
          <a:prstGeom prst="rect">
            <a:avLst/>
          </a:prstGeom>
          <a:noFill/>
          <a:ln>
            <a:noFill/>
          </a:ln>
        </p:spPr>
        <p:txBody>
          <a:bodyPr anchorCtr="0" anchor="t" bIns="0" lIns="0" spcFirstLastPara="1" rIns="0" wrap="square" tIns="0">
            <a:spAutoFit/>
          </a:bodyPr>
          <a:lstStyle/>
          <a:p>
            <a:pPr indent="0" lvl="0" marL="0" marR="0" rtl="0" algn="ctr">
              <a:lnSpc>
                <a:spcPct val="160023"/>
              </a:lnSpc>
              <a:spcBef>
                <a:spcPts val="0"/>
              </a:spcBef>
              <a:spcAft>
                <a:spcPts val="0"/>
              </a:spcAft>
              <a:buNone/>
            </a:pPr>
            <a:r>
              <a:rPr b="1" i="0" lang="en-US" sz="2599" u="none" cap="none" strike="noStrike">
                <a:solidFill>
                  <a:srgbClr val="FFFFFF"/>
                </a:solidFill>
                <a:latin typeface="Public Sans"/>
                <a:ea typeface="Public Sans"/>
                <a:cs typeface="Public Sans"/>
                <a:sym typeface="Public Sans"/>
              </a:rPr>
              <a:t>Business Model 3</a:t>
            </a:r>
            <a:endParaRPr/>
          </a:p>
        </p:txBody>
      </p:sp>
      <p:sp>
        <p:nvSpPr>
          <p:cNvPr id="217" name="Google Shape;217;p13"/>
          <p:cNvSpPr txBox="1"/>
          <p:nvPr/>
        </p:nvSpPr>
        <p:spPr>
          <a:xfrm>
            <a:off x="12396645" y="2856815"/>
            <a:ext cx="3836876" cy="506096"/>
          </a:xfrm>
          <a:prstGeom prst="rect">
            <a:avLst/>
          </a:prstGeom>
          <a:noFill/>
          <a:ln>
            <a:noFill/>
          </a:ln>
        </p:spPr>
        <p:txBody>
          <a:bodyPr anchorCtr="0" anchor="t" bIns="0" lIns="0" spcFirstLastPara="1" rIns="0" wrap="square" tIns="0">
            <a:spAutoFit/>
          </a:bodyPr>
          <a:lstStyle/>
          <a:p>
            <a:pPr indent="0" lvl="0" marL="0" marR="0" rtl="0" algn="ctr">
              <a:lnSpc>
                <a:spcPct val="160023"/>
              </a:lnSpc>
              <a:spcBef>
                <a:spcPts val="0"/>
              </a:spcBef>
              <a:spcAft>
                <a:spcPts val="0"/>
              </a:spcAft>
              <a:buNone/>
            </a:pPr>
            <a:r>
              <a:rPr b="1" i="0" lang="en-US" sz="2599" u="none" cap="none" strike="noStrike">
                <a:solidFill>
                  <a:srgbClr val="FFFFFF"/>
                </a:solidFill>
                <a:latin typeface="Public Sans"/>
                <a:ea typeface="Public Sans"/>
                <a:cs typeface="Public Sans"/>
                <a:sym typeface="Public Sans"/>
              </a:rPr>
              <a:t>Business Model 2</a:t>
            </a:r>
            <a:endParaRPr/>
          </a:p>
        </p:txBody>
      </p:sp>
      <p:sp>
        <p:nvSpPr>
          <p:cNvPr id="218" name="Google Shape;218;p13"/>
          <p:cNvSpPr txBox="1"/>
          <p:nvPr/>
        </p:nvSpPr>
        <p:spPr>
          <a:xfrm>
            <a:off x="2054479" y="2856815"/>
            <a:ext cx="3836876" cy="506096"/>
          </a:xfrm>
          <a:prstGeom prst="rect">
            <a:avLst/>
          </a:prstGeom>
          <a:noFill/>
          <a:ln>
            <a:noFill/>
          </a:ln>
        </p:spPr>
        <p:txBody>
          <a:bodyPr anchorCtr="0" anchor="t" bIns="0" lIns="0" spcFirstLastPara="1" rIns="0" wrap="square" tIns="0">
            <a:spAutoFit/>
          </a:bodyPr>
          <a:lstStyle/>
          <a:p>
            <a:pPr indent="0" lvl="0" marL="0" marR="0" rtl="0" algn="ctr">
              <a:lnSpc>
                <a:spcPct val="160023"/>
              </a:lnSpc>
              <a:spcBef>
                <a:spcPts val="0"/>
              </a:spcBef>
              <a:spcAft>
                <a:spcPts val="0"/>
              </a:spcAft>
              <a:buNone/>
            </a:pPr>
            <a:r>
              <a:rPr b="1" i="0" lang="en-US" sz="2599" u="none" cap="none" strike="noStrike">
                <a:solidFill>
                  <a:srgbClr val="FFFFFF"/>
                </a:solidFill>
                <a:latin typeface="Public Sans"/>
                <a:ea typeface="Public Sans"/>
                <a:cs typeface="Public Sans"/>
                <a:sym typeface="Public Sans"/>
              </a:rPr>
              <a:t>Business Model 1</a:t>
            </a:r>
            <a:endParaRPr/>
          </a:p>
        </p:txBody>
      </p:sp>
      <p:sp>
        <p:nvSpPr>
          <p:cNvPr id="219" name="Google Shape;219;p13"/>
          <p:cNvSpPr txBox="1"/>
          <p:nvPr/>
        </p:nvSpPr>
        <p:spPr>
          <a:xfrm>
            <a:off x="12136573" y="3492090"/>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220" name="Google Shape;220;p13"/>
          <p:cNvSpPr txBox="1"/>
          <p:nvPr/>
        </p:nvSpPr>
        <p:spPr>
          <a:xfrm>
            <a:off x="1794407" y="3492090"/>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221" name="Google Shape;221;p13"/>
          <p:cNvSpPr txBox="1"/>
          <p:nvPr/>
        </p:nvSpPr>
        <p:spPr>
          <a:xfrm>
            <a:off x="13783410" y="5988258"/>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222" name="Google Shape;222;p13"/>
          <p:cNvSpPr txBox="1"/>
          <p:nvPr/>
        </p:nvSpPr>
        <p:spPr>
          <a:xfrm>
            <a:off x="147570" y="5988258"/>
            <a:ext cx="43569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pic>
        <p:nvPicPr>
          <p:cNvPr id="223" name="Google Shape;223;p13"/>
          <p:cNvPicPr preferRelativeResize="0"/>
          <p:nvPr/>
        </p:nvPicPr>
        <p:blipFill rotWithShape="1">
          <a:blip r:embed="rId3">
            <a:alphaModFix/>
          </a:blip>
          <a:srcRect b="52374" l="0" r="0" t="0"/>
          <a:stretch/>
        </p:blipFill>
        <p:spPr>
          <a:xfrm>
            <a:off x="4306925" y="5679596"/>
            <a:ext cx="9674177" cy="4607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grpSp>
        <p:nvGrpSpPr>
          <p:cNvPr id="228" name="Google Shape;228;p14"/>
          <p:cNvGrpSpPr/>
          <p:nvPr/>
        </p:nvGrpSpPr>
        <p:grpSpPr>
          <a:xfrm>
            <a:off x="1515339" y="3515569"/>
            <a:ext cx="669081" cy="669081"/>
            <a:chOff x="0" y="0"/>
            <a:chExt cx="812800" cy="812800"/>
          </a:xfrm>
        </p:grpSpPr>
        <p:sp>
          <p:nvSpPr>
            <p:cNvPr id="229" name="Google Shape;22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14"/>
          <p:cNvGrpSpPr/>
          <p:nvPr/>
        </p:nvGrpSpPr>
        <p:grpSpPr>
          <a:xfrm>
            <a:off x="1515339" y="6010992"/>
            <a:ext cx="669081" cy="669081"/>
            <a:chOff x="0" y="0"/>
            <a:chExt cx="812800" cy="812800"/>
          </a:xfrm>
        </p:grpSpPr>
        <p:sp>
          <p:nvSpPr>
            <p:cNvPr id="232" name="Google Shape;23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14"/>
          <p:cNvGrpSpPr/>
          <p:nvPr/>
        </p:nvGrpSpPr>
        <p:grpSpPr>
          <a:xfrm>
            <a:off x="1515339" y="8496649"/>
            <a:ext cx="669081" cy="669081"/>
            <a:chOff x="0" y="0"/>
            <a:chExt cx="812800" cy="812800"/>
          </a:xfrm>
        </p:grpSpPr>
        <p:sp>
          <p:nvSpPr>
            <p:cNvPr id="235" name="Google Shape;23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14"/>
          <p:cNvGrpSpPr/>
          <p:nvPr/>
        </p:nvGrpSpPr>
        <p:grpSpPr>
          <a:xfrm>
            <a:off x="0" y="-72330"/>
            <a:ext cx="18288000" cy="2856320"/>
            <a:chOff x="0" y="-19050"/>
            <a:chExt cx="4816593" cy="752282"/>
          </a:xfrm>
        </p:grpSpPr>
        <p:sp>
          <p:nvSpPr>
            <p:cNvPr id="238" name="Google Shape;238;p14"/>
            <p:cNvSpPr/>
            <p:nvPr/>
          </p:nvSpPr>
          <p:spPr>
            <a:xfrm>
              <a:off x="0" y="0"/>
              <a:ext cx="4816592" cy="733232"/>
            </a:xfrm>
            <a:custGeom>
              <a:rect b="b" l="l" r="r" t="t"/>
              <a:pathLst>
                <a:path extrusionOk="0" h="733232" w="4816592">
                  <a:moveTo>
                    <a:pt x="0" y="0"/>
                  </a:moveTo>
                  <a:lnTo>
                    <a:pt x="4816592" y="0"/>
                  </a:lnTo>
                  <a:lnTo>
                    <a:pt x="4816592" y="733232"/>
                  </a:lnTo>
                  <a:lnTo>
                    <a:pt x="0" y="733232"/>
                  </a:lnTo>
                  <a:close/>
                </a:path>
              </a:pathLst>
            </a:custGeom>
            <a:solidFill>
              <a:srgbClr val="0DCB73"/>
            </a:solidFill>
            <a:ln>
              <a:noFill/>
            </a:ln>
          </p:spPr>
        </p:sp>
        <p:sp>
          <p:nvSpPr>
            <p:cNvPr id="239" name="Google Shape;239;p14"/>
            <p:cNvSpPr txBox="1"/>
            <p:nvPr/>
          </p:nvSpPr>
          <p:spPr>
            <a:xfrm>
              <a:off x="0" y="-19050"/>
              <a:ext cx="4816593" cy="752282"/>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0" name="Google Shape;240;p14"/>
          <p:cNvSpPr txBox="1"/>
          <p:nvPr/>
        </p:nvSpPr>
        <p:spPr>
          <a:xfrm>
            <a:off x="1716529" y="577016"/>
            <a:ext cx="9226200" cy="15513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078" u="none" cap="none" strike="noStrike">
                <a:solidFill>
                  <a:srgbClr val="FFFFFF"/>
                </a:solidFill>
                <a:latin typeface="Zilla Slab"/>
                <a:ea typeface="Zilla Slab"/>
                <a:cs typeface="Zilla Slab"/>
                <a:sym typeface="Zilla Slab"/>
              </a:rPr>
              <a:t>OUR COMPANY</a:t>
            </a:r>
            <a:endParaRPr/>
          </a:p>
        </p:txBody>
      </p:sp>
      <p:sp>
        <p:nvSpPr>
          <p:cNvPr id="241" name="Google Shape;241;p14"/>
          <p:cNvSpPr txBox="1"/>
          <p:nvPr/>
        </p:nvSpPr>
        <p:spPr>
          <a:xfrm>
            <a:off x="1945114" y="3833418"/>
            <a:ext cx="2069643" cy="558872"/>
          </a:xfrm>
          <a:prstGeom prst="rect">
            <a:avLst/>
          </a:prstGeom>
          <a:noFill/>
          <a:ln>
            <a:noFill/>
          </a:ln>
        </p:spPr>
        <p:txBody>
          <a:bodyPr anchorCtr="0" anchor="t" bIns="0" lIns="0" spcFirstLastPara="1" rIns="0" wrap="square" tIns="0">
            <a:spAutoFit/>
          </a:bodyPr>
          <a:lstStyle/>
          <a:p>
            <a:pPr indent="0" lvl="0" marL="0" marR="0" rtl="0" algn="ctr">
              <a:lnSpc>
                <a:spcPct val="122041"/>
              </a:lnSpc>
              <a:spcBef>
                <a:spcPts val="0"/>
              </a:spcBef>
              <a:spcAft>
                <a:spcPts val="0"/>
              </a:spcAft>
              <a:buNone/>
            </a:pPr>
            <a:r>
              <a:rPr b="0" i="0" lang="en-US" sz="3566" u="none" cap="none" strike="noStrike">
                <a:solidFill>
                  <a:srgbClr val="000000"/>
                </a:solidFill>
                <a:latin typeface="Public Sans"/>
                <a:ea typeface="Public Sans"/>
                <a:cs typeface="Public Sans"/>
                <a:sym typeface="Public Sans"/>
              </a:rPr>
              <a:t>Definition</a:t>
            </a:r>
            <a:endParaRPr/>
          </a:p>
        </p:txBody>
      </p:sp>
      <p:sp>
        <p:nvSpPr>
          <p:cNvPr id="242" name="Google Shape;242;p14"/>
          <p:cNvSpPr txBox="1"/>
          <p:nvPr/>
        </p:nvSpPr>
        <p:spPr>
          <a:xfrm>
            <a:off x="1028700" y="6270859"/>
            <a:ext cx="3902470" cy="558872"/>
          </a:xfrm>
          <a:prstGeom prst="rect">
            <a:avLst/>
          </a:prstGeom>
          <a:noFill/>
          <a:ln>
            <a:noFill/>
          </a:ln>
        </p:spPr>
        <p:txBody>
          <a:bodyPr anchorCtr="0" anchor="t" bIns="0" lIns="0" spcFirstLastPara="1" rIns="0" wrap="square" tIns="0">
            <a:spAutoFit/>
          </a:bodyPr>
          <a:lstStyle/>
          <a:p>
            <a:pPr indent="0" lvl="0" marL="0" marR="0" rtl="0" algn="ctr">
              <a:lnSpc>
                <a:spcPct val="122041"/>
              </a:lnSpc>
              <a:spcBef>
                <a:spcPts val="0"/>
              </a:spcBef>
              <a:spcAft>
                <a:spcPts val="0"/>
              </a:spcAft>
              <a:buNone/>
            </a:pPr>
            <a:r>
              <a:rPr b="0" i="0" lang="en-US" sz="3566" u="none" cap="none" strike="noStrike">
                <a:solidFill>
                  <a:srgbClr val="000000"/>
                </a:solidFill>
                <a:latin typeface="Public Sans"/>
                <a:ea typeface="Public Sans"/>
                <a:cs typeface="Public Sans"/>
                <a:sym typeface="Public Sans"/>
              </a:rPr>
              <a:t>Importance</a:t>
            </a:r>
            <a:endParaRPr/>
          </a:p>
        </p:txBody>
      </p:sp>
      <p:sp>
        <p:nvSpPr>
          <p:cNvPr id="243" name="Google Shape;243;p14"/>
          <p:cNvSpPr txBox="1"/>
          <p:nvPr/>
        </p:nvSpPr>
        <p:spPr>
          <a:xfrm>
            <a:off x="1028700" y="8699428"/>
            <a:ext cx="3902470" cy="558872"/>
          </a:xfrm>
          <a:prstGeom prst="rect">
            <a:avLst/>
          </a:prstGeom>
          <a:noFill/>
          <a:ln>
            <a:noFill/>
          </a:ln>
        </p:spPr>
        <p:txBody>
          <a:bodyPr anchorCtr="0" anchor="t" bIns="0" lIns="0" spcFirstLastPara="1" rIns="0" wrap="square" tIns="0">
            <a:spAutoFit/>
          </a:bodyPr>
          <a:lstStyle/>
          <a:p>
            <a:pPr indent="0" lvl="0" marL="0" marR="0" rtl="0" algn="ctr">
              <a:lnSpc>
                <a:spcPct val="122041"/>
              </a:lnSpc>
              <a:spcBef>
                <a:spcPts val="0"/>
              </a:spcBef>
              <a:spcAft>
                <a:spcPts val="0"/>
              </a:spcAft>
              <a:buNone/>
            </a:pPr>
            <a:r>
              <a:rPr b="0" i="0" lang="en-US" sz="3566" u="none" cap="none" strike="noStrike">
                <a:solidFill>
                  <a:srgbClr val="000000"/>
                </a:solidFill>
                <a:latin typeface="Public Sans"/>
                <a:ea typeface="Public Sans"/>
                <a:cs typeface="Public Sans"/>
                <a:sym typeface="Public Sans"/>
              </a:rPr>
              <a:t>Overview</a:t>
            </a:r>
            <a:endParaRPr/>
          </a:p>
        </p:txBody>
      </p:sp>
      <p:sp>
        <p:nvSpPr>
          <p:cNvPr id="244" name="Google Shape;244;p14"/>
          <p:cNvSpPr txBox="1"/>
          <p:nvPr/>
        </p:nvSpPr>
        <p:spPr>
          <a:xfrm>
            <a:off x="5648989" y="3850906"/>
            <a:ext cx="107010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A value proposition is a statement conveying the unique benefits a product or service offers to target customers, addressing their needs and distinguishing it from competitors.</a:t>
            </a:r>
            <a:endParaRPr/>
          </a:p>
        </p:txBody>
      </p:sp>
      <p:sp>
        <p:nvSpPr>
          <p:cNvPr id="245" name="Google Shape;245;p14"/>
          <p:cNvSpPr txBox="1"/>
          <p:nvPr/>
        </p:nvSpPr>
        <p:spPr>
          <a:xfrm>
            <a:off x="5648989" y="6026051"/>
            <a:ext cx="87708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Having a strong value proposition is crucial for business success. It helps attract and retain customers, drive sales, and stay ahead in the market.</a:t>
            </a:r>
            <a:endParaRPr/>
          </a:p>
        </p:txBody>
      </p:sp>
      <p:sp>
        <p:nvSpPr>
          <p:cNvPr id="246" name="Google Shape;246;p14"/>
          <p:cNvSpPr txBox="1"/>
          <p:nvPr/>
        </p:nvSpPr>
        <p:spPr>
          <a:xfrm>
            <a:off x="5648989" y="8575306"/>
            <a:ext cx="102792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The Value Proposition Canvas is a tool for designing and analyzing value propositions. It helps visualize customers' needs, pains, gains, and how products address them.</a:t>
            </a:r>
            <a:endParaRPr/>
          </a:p>
        </p:txBody>
      </p:sp>
      <p:cxnSp>
        <p:nvCxnSpPr>
          <p:cNvPr id="247" name="Google Shape;247;p14"/>
          <p:cNvCxnSpPr/>
          <p:nvPr/>
        </p:nvCxnSpPr>
        <p:spPr>
          <a:xfrm>
            <a:off x="1515339" y="5162550"/>
            <a:ext cx="15743961" cy="0"/>
          </a:xfrm>
          <a:prstGeom prst="straightConnector1">
            <a:avLst/>
          </a:prstGeom>
          <a:noFill/>
          <a:ln cap="flat" cmpd="sng" w="38100">
            <a:solidFill>
              <a:srgbClr val="0DCB73"/>
            </a:solidFill>
            <a:prstDash val="solid"/>
            <a:round/>
            <a:headEnd len="sm" w="sm" type="none"/>
            <a:tailEnd len="sm" w="sm" type="none"/>
          </a:ln>
        </p:spPr>
      </p:cxnSp>
      <p:cxnSp>
        <p:nvCxnSpPr>
          <p:cNvPr id="248" name="Google Shape;248;p14"/>
          <p:cNvCxnSpPr/>
          <p:nvPr/>
        </p:nvCxnSpPr>
        <p:spPr>
          <a:xfrm>
            <a:off x="1515339" y="7677456"/>
            <a:ext cx="15743961" cy="0"/>
          </a:xfrm>
          <a:prstGeom prst="straightConnector1">
            <a:avLst/>
          </a:prstGeom>
          <a:noFill/>
          <a:ln cap="flat" cmpd="sng" w="38100">
            <a:solidFill>
              <a:srgbClr val="0DCB73"/>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5"/>
          <p:cNvPicPr preferRelativeResize="0"/>
          <p:nvPr/>
        </p:nvPicPr>
        <p:blipFill rotWithShape="1">
          <a:blip r:embed="rId3">
            <a:alphaModFix/>
          </a:blip>
          <a:srcRect b="31086" l="0" r="6948" t="27525"/>
          <a:stretch/>
        </p:blipFill>
        <p:spPr>
          <a:xfrm>
            <a:off x="0" y="0"/>
            <a:ext cx="18288000" cy="5424503"/>
          </a:xfrm>
          <a:prstGeom prst="rect">
            <a:avLst/>
          </a:prstGeom>
          <a:noFill/>
          <a:ln>
            <a:noFill/>
          </a:ln>
        </p:spPr>
      </p:pic>
      <p:grpSp>
        <p:nvGrpSpPr>
          <p:cNvPr id="254" name="Google Shape;254;p15"/>
          <p:cNvGrpSpPr/>
          <p:nvPr/>
        </p:nvGrpSpPr>
        <p:grpSpPr>
          <a:xfrm rot="10800000">
            <a:off x="4260511" y="3457860"/>
            <a:ext cx="3933286" cy="3933286"/>
            <a:chOff x="0" y="0"/>
            <a:chExt cx="812800" cy="812800"/>
          </a:xfrm>
        </p:grpSpPr>
        <p:sp>
          <p:nvSpPr>
            <p:cNvPr id="255" name="Google Shape;25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7" name="Google Shape;257;p15"/>
          <p:cNvGrpSpPr/>
          <p:nvPr/>
        </p:nvGrpSpPr>
        <p:grpSpPr>
          <a:xfrm rot="10800000">
            <a:off x="10096300" y="3457860"/>
            <a:ext cx="3933286" cy="3933286"/>
            <a:chOff x="0" y="0"/>
            <a:chExt cx="812800" cy="812800"/>
          </a:xfrm>
        </p:grpSpPr>
        <p:sp>
          <p:nvSpPr>
            <p:cNvPr id="258" name="Google Shape;25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CB73">
                <a:alpha val="4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15"/>
          <p:cNvSpPr/>
          <p:nvPr/>
        </p:nvSpPr>
        <p:spPr>
          <a:xfrm>
            <a:off x="4260511" y="5424503"/>
            <a:ext cx="3917426" cy="1966643"/>
          </a:xfrm>
          <a:custGeom>
            <a:rect b="b" l="l" r="r" t="t"/>
            <a:pathLst>
              <a:path extrusionOk="0" h="1966643" w="3917426">
                <a:moveTo>
                  <a:pt x="0" y="0"/>
                </a:moveTo>
                <a:lnTo>
                  <a:pt x="3917426" y="0"/>
                </a:lnTo>
                <a:lnTo>
                  <a:pt x="3917426" y="1966643"/>
                </a:lnTo>
                <a:lnTo>
                  <a:pt x="0" y="1966643"/>
                </a:lnTo>
                <a:lnTo>
                  <a:pt x="0" y="0"/>
                </a:lnTo>
                <a:close/>
              </a:path>
            </a:pathLst>
          </a:custGeom>
          <a:blipFill rotWithShape="1">
            <a:blip r:embed="rId4">
              <a:alphaModFix/>
            </a:blip>
            <a:stretch>
              <a:fillRect b="0" l="0" r="0" t="0"/>
            </a:stretch>
          </a:blipFill>
          <a:ln>
            <a:noFill/>
          </a:ln>
        </p:spPr>
      </p:sp>
      <p:sp>
        <p:nvSpPr>
          <p:cNvPr id="261" name="Google Shape;261;p15"/>
          <p:cNvSpPr/>
          <p:nvPr/>
        </p:nvSpPr>
        <p:spPr>
          <a:xfrm>
            <a:off x="10096300" y="5424503"/>
            <a:ext cx="3917426" cy="1966643"/>
          </a:xfrm>
          <a:custGeom>
            <a:rect b="b" l="l" r="r" t="t"/>
            <a:pathLst>
              <a:path extrusionOk="0" h="1966643" w="3917426">
                <a:moveTo>
                  <a:pt x="0" y="0"/>
                </a:moveTo>
                <a:lnTo>
                  <a:pt x="3917426" y="0"/>
                </a:lnTo>
                <a:lnTo>
                  <a:pt x="3917426" y="1966643"/>
                </a:lnTo>
                <a:lnTo>
                  <a:pt x="0" y="1966643"/>
                </a:lnTo>
                <a:lnTo>
                  <a:pt x="0" y="0"/>
                </a:lnTo>
                <a:close/>
              </a:path>
            </a:pathLst>
          </a:custGeom>
          <a:blipFill rotWithShape="1">
            <a:blip r:embed="rId4">
              <a:alphaModFix/>
            </a:blip>
            <a:stretch>
              <a:fillRect b="0" l="0" r="0" t="0"/>
            </a:stretch>
          </a:blipFill>
          <a:ln>
            <a:noFill/>
          </a:ln>
        </p:spPr>
      </p:sp>
      <p:sp>
        <p:nvSpPr>
          <p:cNvPr id="262" name="Google Shape;262;p15"/>
          <p:cNvSpPr txBox="1"/>
          <p:nvPr/>
        </p:nvSpPr>
        <p:spPr>
          <a:xfrm>
            <a:off x="2347980" y="558279"/>
            <a:ext cx="13592039" cy="1912048"/>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1117" u="none" cap="none" strike="noStrike">
                <a:solidFill>
                  <a:srgbClr val="0DCB73"/>
                </a:solidFill>
                <a:latin typeface="Zilla Slab"/>
                <a:ea typeface="Zilla Slab"/>
                <a:cs typeface="Zilla Slab"/>
                <a:sym typeface="Zilla Slab"/>
              </a:rPr>
              <a:t>OUR VISION</a:t>
            </a:r>
            <a:endParaRPr/>
          </a:p>
        </p:txBody>
      </p:sp>
      <p:sp>
        <p:nvSpPr>
          <p:cNvPr id="263" name="Google Shape;263;p15"/>
          <p:cNvSpPr txBox="1"/>
          <p:nvPr/>
        </p:nvSpPr>
        <p:spPr>
          <a:xfrm>
            <a:off x="4260511" y="7664450"/>
            <a:ext cx="39333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 sed do eiusmod tempor incididunt ut labore et dolore magna aliqua.</a:t>
            </a:r>
            <a:endParaRPr/>
          </a:p>
        </p:txBody>
      </p:sp>
      <p:sp>
        <p:nvSpPr>
          <p:cNvPr id="264" name="Google Shape;264;p15"/>
          <p:cNvSpPr txBox="1"/>
          <p:nvPr/>
        </p:nvSpPr>
        <p:spPr>
          <a:xfrm>
            <a:off x="10049450" y="7664450"/>
            <a:ext cx="39333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 sed do eiusmod tempor incididunt ut labore et dolore magna aliqua.</a:t>
            </a:r>
            <a:endParaRPr/>
          </a:p>
        </p:txBody>
      </p:sp>
      <p:pic>
        <p:nvPicPr>
          <p:cNvPr id="265" name="Google Shape;265;p15"/>
          <p:cNvPicPr preferRelativeResize="0"/>
          <p:nvPr/>
        </p:nvPicPr>
        <p:blipFill rotWithShape="1">
          <a:blip r:embed="rId5">
            <a:alphaModFix/>
          </a:blip>
          <a:srcRect b="0" l="40105" r="0" t="0"/>
          <a:stretch/>
        </p:blipFill>
        <p:spPr>
          <a:xfrm>
            <a:off x="0" y="3457850"/>
            <a:ext cx="2355899" cy="3933300"/>
          </a:xfrm>
          <a:prstGeom prst="rect">
            <a:avLst/>
          </a:prstGeom>
          <a:noFill/>
          <a:ln>
            <a:noFill/>
          </a:ln>
        </p:spPr>
      </p:pic>
      <p:pic>
        <p:nvPicPr>
          <p:cNvPr id="266" name="Google Shape;266;p15"/>
          <p:cNvPicPr preferRelativeResize="0"/>
          <p:nvPr/>
        </p:nvPicPr>
        <p:blipFill rotWithShape="1">
          <a:blip r:embed="rId6">
            <a:alphaModFix/>
          </a:blip>
          <a:srcRect b="0" l="39860" r="0" t="0"/>
          <a:stretch/>
        </p:blipFill>
        <p:spPr>
          <a:xfrm>
            <a:off x="-7499" y="5425300"/>
            <a:ext cx="2355899" cy="1965050"/>
          </a:xfrm>
          <a:prstGeom prst="rect">
            <a:avLst/>
          </a:prstGeom>
          <a:noFill/>
          <a:ln>
            <a:noFill/>
          </a:ln>
        </p:spPr>
      </p:pic>
      <p:pic>
        <p:nvPicPr>
          <p:cNvPr id="267" name="Google Shape;267;p15"/>
          <p:cNvPicPr preferRelativeResize="0"/>
          <p:nvPr/>
        </p:nvPicPr>
        <p:blipFill rotWithShape="1">
          <a:blip r:embed="rId7">
            <a:alphaModFix/>
          </a:blip>
          <a:srcRect b="0" l="0" r="39860" t="0"/>
          <a:stretch/>
        </p:blipFill>
        <p:spPr>
          <a:xfrm>
            <a:off x="15940025" y="3465800"/>
            <a:ext cx="2355899" cy="3917375"/>
          </a:xfrm>
          <a:prstGeom prst="rect">
            <a:avLst/>
          </a:prstGeom>
          <a:noFill/>
          <a:ln>
            <a:noFill/>
          </a:ln>
        </p:spPr>
      </p:pic>
      <p:pic>
        <p:nvPicPr>
          <p:cNvPr id="268" name="Google Shape;268;p15"/>
          <p:cNvPicPr preferRelativeResize="0"/>
          <p:nvPr/>
        </p:nvPicPr>
        <p:blipFill>
          <a:blip r:embed="rId8">
            <a:alphaModFix/>
          </a:blip>
          <a:stretch>
            <a:fillRect/>
          </a:stretch>
        </p:blipFill>
        <p:spPr>
          <a:xfrm>
            <a:off x="5281426" y="4765475"/>
            <a:ext cx="1881822" cy="1652950"/>
          </a:xfrm>
          <a:prstGeom prst="rect">
            <a:avLst/>
          </a:prstGeom>
          <a:noFill/>
          <a:ln>
            <a:noFill/>
          </a:ln>
        </p:spPr>
      </p:pic>
      <p:pic>
        <p:nvPicPr>
          <p:cNvPr id="269" name="Google Shape;269;p15"/>
          <p:cNvPicPr preferRelativeResize="0"/>
          <p:nvPr/>
        </p:nvPicPr>
        <p:blipFill>
          <a:blip r:embed="rId9">
            <a:alphaModFix/>
          </a:blip>
          <a:stretch>
            <a:fillRect/>
          </a:stretch>
        </p:blipFill>
        <p:spPr>
          <a:xfrm>
            <a:off x="11320021" y="4557561"/>
            <a:ext cx="1493800" cy="1733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6"/>
          <p:cNvPicPr preferRelativeResize="0"/>
          <p:nvPr/>
        </p:nvPicPr>
        <p:blipFill>
          <a:blip r:embed="rId3">
            <a:alphaModFix/>
          </a:blip>
          <a:stretch>
            <a:fillRect/>
          </a:stretch>
        </p:blipFill>
        <p:spPr>
          <a:xfrm>
            <a:off x="1354025" y="1830131"/>
            <a:ext cx="1453650" cy="1428369"/>
          </a:xfrm>
          <a:prstGeom prst="rect">
            <a:avLst/>
          </a:prstGeom>
          <a:noFill/>
          <a:ln>
            <a:noFill/>
          </a:ln>
        </p:spPr>
      </p:pic>
      <p:pic>
        <p:nvPicPr>
          <p:cNvPr id="275" name="Google Shape;275;p16"/>
          <p:cNvPicPr preferRelativeResize="0"/>
          <p:nvPr/>
        </p:nvPicPr>
        <p:blipFill>
          <a:blip r:embed="rId4">
            <a:alphaModFix/>
          </a:blip>
          <a:stretch>
            <a:fillRect/>
          </a:stretch>
        </p:blipFill>
        <p:spPr>
          <a:xfrm>
            <a:off x="1512950" y="4573925"/>
            <a:ext cx="1294725" cy="1459750"/>
          </a:xfrm>
          <a:prstGeom prst="rect">
            <a:avLst/>
          </a:prstGeom>
          <a:noFill/>
          <a:ln>
            <a:noFill/>
          </a:ln>
        </p:spPr>
      </p:pic>
      <p:pic>
        <p:nvPicPr>
          <p:cNvPr id="276" name="Google Shape;276;p16"/>
          <p:cNvPicPr preferRelativeResize="0"/>
          <p:nvPr/>
        </p:nvPicPr>
        <p:blipFill>
          <a:blip r:embed="rId5">
            <a:alphaModFix/>
          </a:blip>
          <a:stretch>
            <a:fillRect/>
          </a:stretch>
        </p:blipFill>
        <p:spPr>
          <a:xfrm>
            <a:off x="1398105" y="7276533"/>
            <a:ext cx="1294725" cy="1280358"/>
          </a:xfrm>
          <a:prstGeom prst="rect">
            <a:avLst/>
          </a:prstGeom>
          <a:noFill/>
          <a:ln>
            <a:noFill/>
          </a:ln>
        </p:spPr>
      </p:pic>
      <p:pic>
        <p:nvPicPr>
          <p:cNvPr id="277" name="Google Shape;277;p16"/>
          <p:cNvPicPr preferRelativeResize="0"/>
          <p:nvPr/>
        </p:nvPicPr>
        <p:blipFill rotWithShape="1">
          <a:blip r:embed="rId6">
            <a:alphaModFix/>
          </a:blip>
          <a:srcRect b="10595" l="0" r="25334" t="10571"/>
          <a:stretch/>
        </p:blipFill>
        <p:spPr>
          <a:xfrm>
            <a:off x="8555275" y="0"/>
            <a:ext cx="9732724" cy="10287001"/>
          </a:xfrm>
          <a:prstGeom prst="rect">
            <a:avLst/>
          </a:prstGeom>
          <a:noFill/>
          <a:ln>
            <a:noFill/>
          </a:ln>
        </p:spPr>
      </p:pic>
      <p:sp>
        <p:nvSpPr>
          <p:cNvPr id="278" name="Google Shape;278;p16"/>
          <p:cNvSpPr txBox="1"/>
          <p:nvPr/>
        </p:nvSpPr>
        <p:spPr>
          <a:xfrm>
            <a:off x="10562847" y="2134023"/>
            <a:ext cx="6696600" cy="28398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9225" u="none" cap="none" strike="noStrike">
                <a:solidFill>
                  <a:srgbClr val="FFFFFF"/>
                </a:solidFill>
                <a:latin typeface="Zilla Slab"/>
                <a:ea typeface="Zilla Slab"/>
                <a:cs typeface="Zilla Slab"/>
                <a:sym typeface="Zilla Slab"/>
              </a:rPr>
              <a:t>CUSTOMER SEGMENTS</a:t>
            </a:r>
            <a:endParaRPr/>
          </a:p>
        </p:txBody>
      </p:sp>
      <p:sp>
        <p:nvSpPr>
          <p:cNvPr id="279" name="Google Shape;279;p16"/>
          <p:cNvSpPr txBox="1"/>
          <p:nvPr/>
        </p:nvSpPr>
        <p:spPr>
          <a:xfrm>
            <a:off x="3369639" y="4573937"/>
            <a:ext cx="4356900" cy="399900"/>
          </a:xfrm>
          <a:prstGeom prst="rect">
            <a:avLst/>
          </a:prstGeom>
          <a:noFill/>
          <a:ln>
            <a:noFill/>
          </a:ln>
        </p:spPr>
        <p:txBody>
          <a:bodyPr anchorCtr="0" anchor="t" bIns="0" lIns="0" spcFirstLastPara="1" rIns="0" wrap="square" tIns="0">
            <a:spAutoFit/>
          </a:bodyPr>
          <a:lstStyle/>
          <a:p>
            <a:pPr indent="0" lvl="0" marL="0" marR="0" rtl="0" algn="l">
              <a:lnSpc>
                <a:spcPct val="160023"/>
              </a:lnSpc>
              <a:spcBef>
                <a:spcPts val="0"/>
              </a:spcBef>
              <a:spcAft>
                <a:spcPts val="0"/>
              </a:spcAft>
              <a:buNone/>
            </a:pPr>
            <a:r>
              <a:rPr b="1" i="0" lang="en-US" sz="2599" u="none" cap="none" strike="noStrike">
                <a:solidFill>
                  <a:srgbClr val="000000"/>
                </a:solidFill>
                <a:latin typeface="Public Sans"/>
                <a:ea typeface="Public Sans"/>
                <a:cs typeface="Public Sans"/>
                <a:sym typeface="Public Sans"/>
              </a:rPr>
              <a:t>Segmentation Strategy</a:t>
            </a:r>
            <a:endParaRPr/>
          </a:p>
        </p:txBody>
      </p:sp>
      <p:sp>
        <p:nvSpPr>
          <p:cNvPr id="280" name="Google Shape;280;p16"/>
          <p:cNvSpPr txBox="1"/>
          <p:nvPr/>
        </p:nvSpPr>
        <p:spPr>
          <a:xfrm>
            <a:off x="3369639" y="1872630"/>
            <a:ext cx="4206600" cy="399900"/>
          </a:xfrm>
          <a:prstGeom prst="rect">
            <a:avLst/>
          </a:prstGeom>
          <a:noFill/>
          <a:ln>
            <a:noFill/>
          </a:ln>
        </p:spPr>
        <p:txBody>
          <a:bodyPr anchorCtr="0" anchor="t" bIns="0" lIns="0" spcFirstLastPara="1" rIns="0" wrap="square" tIns="0">
            <a:spAutoFit/>
          </a:bodyPr>
          <a:lstStyle/>
          <a:p>
            <a:pPr indent="0" lvl="0" marL="0" marR="0" rtl="0" algn="l">
              <a:lnSpc>
                <a:spcPct val="160023"/>
              </a:lnSpc>
              <a:spcBef>
                <a:spcPts val="0"/>
              </a:spcBef>
              <a:spcAft>
                <a:spcPts val="0"/>
              </a:spcAft>
              <a:buNone/>
            </a:pPr>
            <a:r>
              <a:rPr b="1" i="0" lang="en-US" sz="2599" u="none" cap="none" strike="noStrike">
                <a:solidFill>
                  <a:srgbClr val="000000"/>
                </a:solidFill>
                <a:latin typeface="Public Sans"/>
                <a:ea typeface="Public Sans"/>
                <a:cs typeface="Public Sans"/>
                <a:sym typeface="Public Sans"/>
              </a:rPr>
              <a:t>Identify Target Audience</a:t>
            </a:r>
            <a:endParaRPr/>
          </a:p>
        </p:txBody>
      </p:sp>
      <p:sp>
        <p:nvSpPr>
          <p:cNvPr id="281" name="Google Shape;281;p16"/>
          <p:cNvSpPr txBox="1"/>
          <p:nvPr/>
        </p:nvSpPr>
        <p:spPr>
          <a:xfrm>
            <a:off x="3369639" y="7279311"/>
            <a:ext cx="5304300" cy="399900"/>
          </a:xfrm>
          <a:prstGeom prst="rect">
            <a:avLst/>
          </a:prstGeom>
          <a:noFill/>
          <a:ln>
            <a:noFill/>
          </a:ln>
        </p:spPr>
        <p:txBody>
          <a:bodyPr anchorCtr="0" anchor="t" bIns="0" lIns="0" spcFirstLastPara="1" rIns="0" wrap="square" tIns="0">
            <a:spAutoFit/>
          </a:bodyPr>
          <a:lstStyle/>
          <a:p>
            <a:pPr indent="0" lvl="0" marL="0" marR="0" rtl="0" algn="l">
              <a:lnSpc>
                <a:spcPct val="160023"/>
              </a:lnSpc>
              <a:spcBef>
                <a:spcPts val="0"/>
              </a:spcBef>
              <a:spcAft>
                <a:spcPts val="0"/>
              </a:spcAft>
              <a:buNone/>
            </a:pPr>
            <a:r>
              <a:rPr b="1" i="0" lang="en-US" sz="2599" u="none" cap="none" strike="noStrike">
                <a:solidFill>
                  <a:srgbClr val="000000"/>
                </a:solidFill>
                <a:latin typeface="Public Sans"/>
                <a:ea typeface="Public Sans"/>
                <a:cs typeface="Public Sans"/>
                <a:sym typeface="Public Sans"/>
              </a:rPr>
              <a:t>Customization</a:t>
            </a:r>
            <a:endParaRPr/>
          </a:p>
        </p:txBody>
      </p:sp>
      <p:sp>
        <p:nvSpPr>
          <p:cNvPr id="282" name="Google Shape;282;p16"/>
          <p:cNvSpPr txBox="1"/>
          <p:nvPr/>
        </p:nvSpPr>
        <p:spPr>
          <a:xfrm>
            <a:off x="3369639" y="2412654"/>
            <a:ext cx="43569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283" name="Google Shape;283;p16"/>
          <p:cNvSpPr txBox="1"/>
          <p:nvPr/>
        </p:nvSpPr>
        <p:spPr>
          <a:xfrm>
            <a:off x="3369639" y="5113961"/>
            <a:ext cx="43569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284" name="Google Shape;284;p16"/>
          <p:cNvSpPr txBox="1"/>
          <p:nvPr/>
        </p:nvSpPr>
        <p:spPr>
          <a:xfrm>
            <a:off x="3369639" y="7819335"/>
            <a:ext cx="43569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a:t>
            </a:r>
            <a:endParaRPr/>
          </a:p>
        </p:txBody>
      </p:sp>
      <p:sp>
        <p:nvSpPr>
          <p:cNvPr id="285" name="Google Shape;285;p16"/>
          <p:cNvSpPr txBox="1"/>
          <p:nvPr/>
        </p:nvSpPr>
        <p:spPr>
          <a:xfrm>
            <a:off x="11345507" y="5659127"/>
            <a:ext cx="5913793" cy="19939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000000"/>
                </a:solidFill>
                <a:latin typeface="Public Sans"/>
                <a:ea typeface="Public Sans"/>
                <a:cs typeface="Public Sans"/>
                <a:sym typeface="Public Sans"/>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CB73"/>
        </a:solidFill>
      </p:bgPr>
    </p:bg>
    <p:spTree>
      <p:nvGrpSpPr>
        <p:cNvPr id="289" name="Shape 289"/>
        <p:cNvGrpSpPr/>
        <p:nvPr/>
      </p:nvGrpSpPr>
      <p:grpSpPr>
        <a:xfrm>
          <a:off x="0" y="0"/>
          <a:ext cx="0" cy="0"/>
          <a:chOff x="0" y="0"/>
          <a:chExt cx="0" cy="0"/>
        </a:xfrm>
      </p:grpSpPr>
      <p:grpSp>
        <p:nvGrpSpPr>
          <p:cNvPr id="290" name="Google Shape;290;p17"/>
          <p:cNvGrpSpPr/>
          <p:nvPr/>
        </p:nvGrpSpPr>
        <p:grpSpPr>
          <a:xfrm>
            <a:off x="-458948" y="322564"/>
            <a:ext cx="3408946" cy="10633605"/>
            <a:chOff x="0" y="0"/>
            <a:chExt cx="4545262" cy="14178140"/>
          </a:xfrm>
        </p:grpSpPr>
        <p:sp>
          <p:nvSpPr>
            <p:cNvPr id="291" name="Google Shape;291;p17"/>
            <p:cNvSpPr/>
            <p:nvPr/>
          </p:nvSpPr>
          <p:spPr>
            <a:xfrm>
              <a:off x="0" y="0"/>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sp>
          <p:nvSpPr>
            <p:cNvPr id="292" name="Google Shape;292;p17"/>
            <p:cNvSpPr/>
            <p:nvPr/>
          </p:nvSpPr>
          <p:spPr>
            <a:xfrm>
              <a:off x="0" y="4923873"/>
              <a:ext cx="4545262" cy="4330395"/>
            </a:xfrm>
            <a:custGeom>
              <a:rect b="b" l="l" r="r" t="t"/>
              <a:pathLst>
                <a:path extrusionOk="0" h="4330395" w="4545262">
                  <a:moveTo>
                    <a:pt x="0" y="0"/>
                  </a:moveTo>
                  <a:lnTo>
                    <a:pt x="4545262" y="0"/>
                  </a:lnTo>
                  <a:lnTo>
                    <a:pt x="4545262" y="4330394"/>
                  </a:lnTo>
                  <a:lnTo>
                    <a:pt x="0" y="4330394"/>
                  </a:lnTo>
                  <a:lnTo>
                    <a:pt x="0" y="0"/>
                  </a:lnTo>
                  <a:close/>
                </a:path>
              </a:pathLst>
            </a:custGeom>
            <a:blipFill rotWithShape="1">
              <a:blip r:embed="rId3">
                <a:alphaModFix/>
              </a:blip>
              <a:stretch>
                <a:fillRect b="0" l="0" r="0" t="0"/>
              </a:stretch>
            </a:blipFill>
            <a:ln>
              <a:noFill/>
            </a:ln>
          </p:spPr>
        </p:sp>
        <p:sp>
          <p:nvSpPr>
            <p:cNvPr id="293" name="Google Shape;293;p17"/>
            <p:cNvSpPr/>
            <p:nvPr/>
          </p:nvSpPr>
          <p:spPr>
            <a:xfrm>
              <a:off x="0" y="9847745"/>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grpSp>
      <p:grpSp>
        <p:nvGrpSpPr>
          <p:cNvPr id="294" name="Google Shape;294;p17"/>
          <p:cNvGrpSpPr/>
          <p:nvPr/>
        </p:nvGrpSpPr>
        <p:grpSpPr>
          <a:xfrm>
            <a:off x="15338002" y="322564"/>
            <a:ext cx="3408946" cy="10633605"/>
            <a:chOff x="0" y="0"/>
            <a:chExt cx="4545262" cy="14178140"/>
          </a:xfrm>
        </p:grpSpPr>
        <p:sp>
          <p:nvSpPr>
            <p:cNvPr id="295" name="Google Shape;295;p17"/>
            <p:cNvSpPr/>
            <p:nvPr/>
          </p:nvSpPr>
          <p:spPr>
            <a:xfrm>
              <a:off x="0" y="0"/>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sp>
          <p:nvSpPr>
            <p:cNvPr id="296" name="Google Shape;296;p17"/>
            <p:cNvSpPr/>
            <p:nvPr/>
          </p:nvSpPr>
          <p:spPr>
            <a:xfrm>
              <a:off x="0" y="4923873"/>
              <a:ext cx="4545262" cy="4330395"/>
            </a:xfrm>
            <a:custGeom>
              <a:rect b="b" l="l" r="r" t="t"/>
              <a:pathLst>
                <a:path extrusionOk="0" h="4330395" w="4545262">
                  <a:moveTo>
                    <a:pt x="0" y="0"/>
                  </a:moveTo>
                  <a:lnTo>
                    <a:pt x="4545262" y="0"/>
                  </a:lnTo>
                  <a:lnTo>
                    <a:pt x="4545262" y="4330394"/>
                  </a:lnTo>
                  <a:lnTo>
                    <a:pt x="0" y="4330394"/>
                  </a:lnTo>
                  <a:lnTo>
                    <a:pt x="0" y="0"/>
                  </a:lnTo>
                  <a:close/>
                </a:path>
              </a:pathLst>
            </a:custGeom>
            <a:blipFill rotWithShape="1">
              <a:blip r:embed="rId3">
                <a:alphaModFix/>
              </a:blip>
              <a:stretch>
                <a:fillRect b="0" l="0" r="0" t="0"/>
              </a:stretch>
            </a:blipFill>
            <a:ln>
              <a:noFill/>
            </a:ln>
          </p:spPr>
        </p:sp>
        <p:sp>
          <p:nvSpPr>
            <p:cNvPr id="297" name="Google Shape;297;p17"/>
            <p:cNvSpPr/>
            <p:nvPr/>
          </p:nvSpPr>
          <p:spPr>
            <a:xfrm>
              <a:off x="0" y="9847745"/>
              <a:ext cx="4545262" cy="4330395"/>
            </a:xfrm>
            <a:custGeom>
              <a:rect b="b" l="l" r="r" t="t"/>
              <a:pathLst>
                <a:path extrusionOk="0" h="4330395" w="4545262">
                  <a:moveTo>
                    <a:pt x="0" y="0"/>
                  </a:moveTo>
                  <a:lnTo>
                    <a:pt x="4545262" y="0"/>
                  </a:lnTo>
                  <a:lnTo>
                    <a:pt x="4545262" y="4330395"/>
                  </a:lnTo>
                  <a:lnTo>
                    <a:pt x="0" y="4330395"/>
                  </a:lnTo>
                  <a:lnTo>
                    <a:pt x="0" y="0"/>
                  </a:lnTo>
                  <a:close/>
                </a:path>
              </a:pathLst>
            </a:custGeom>
            <a:blipFill rotWithShape="1">
              <a:blip r:embed="rId3">
                <a:alphaModFix/>
              </a:blip>
              <a:stretch>
                <a:fillRect b="0" l="0" r="0" t="0"/>
              </a:stretch>
            </a:blipFill>
            <a:ln>
              <a:noFill/>
            </a:ln>
          </p:spPr>
        </p:sp>
      </p:grpSp>
      <p:pic>
        <p:nvPicPr>
          <p:cNvPr id="298" name="Google Shape;298;p17"/>
          <p:cNvPicPr preferRelativeResize="0"/>
          <p:nvPr/>
        </p:nvPicPr>
        <p:blipFill rotWithShape="1">
          <a:blip r:embed="rId4">
            <a:alphaModFix/>
          </a:blip>
          <a:srcRect b="15535" l="0" r="0" t="15542"/>
          <a:stretch/>
        </p:blipFill>
        <p:spPr>
          <a:xfrm>
            <a:off x="1681100" y="0"/>
            <a:ext cx="14925773" cy="10287002"/>
          </a:xfrm>
          <a:prstGeom prst="rect">
            <a:avLst/>
          </a:prstGeom>
          <a:noFill/>
          <a:ln>
            <a:noFill/>
          </a:ln>
        </p:spPr>
      </p:pic>
      <p:sp>
        <p:nvSpPr>
          <p:cNvPr id="299" name="Google Shape;299;p17"/>
          <p:cNvSpPr txBox="1"/>
          <p:nvPr/>
        </p:nvSpPr>
        <p:spPr>
          <a:xfrm>
            <a:off x="2455952" y="438150"/>
            <a:ext cx="13376096" cy="5201217"/>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30385" u="none" cap="none" strike="noStrike">
                <a:solidFill>
                  <a:srgbClr val="0DCB73"/>
                </a:solidFill>
                <a:latin typeface="Zilla Slab"/>
                <a:ea typeface="Zilla Slab"/>
                <a:cs typeface="Zilla Slab"/>
                <a:sym typeface="Zilla Slab"/>
              </a:rPr>
              <a:t>02</a:t>
            </a:r>
            <a:endParaRPr/>
          </a:p>
        </p:txBody>
      </p:sp>
      <p:sp>
        <p:nvSpPr>
          <p:cNvPr id="300" name="Google Shape;300;p17"/>
          <p:cNvSpPr txBox="1"/>
          <p:nvPr/>
        </p:nvSpPr>
        <p:spPr>
          <a:xfrm>
            <a:off x="2455952" y="5541683"/>
            <a:ext cx="13376096" cy="215488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12641" u="none" cap="none" strike="noStrike">
                <a:solidFill>
                  <a:srgbClr val="0DCB73"/>
                </a:solidFill>
                <a:latin typeface="Zilla Slab"/>
                <a:ea typeface="Zilla Slab"/>
                <a:cs typeface="Zilla Slab"/>
                <a:sym typeface="Zilla Slab"/>
              </a:rPr>
              <a:t>OUR PROJECTS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